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sldIdLst>
    <p:sldId id="256" r:id="rId2"/>
    <p:sldId id="289" r:id="rId3"/>
    <p:sldId id="304" r:id="rId4"/>
    <p:sldId id="258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301" r:id="rId13"/>
    <p:sldId id="265" r:id="rId14"/>
    <p:sldId id="266" r:id="rId15"/>
    <p:sldId id="297" r:id="rId16"/>
    <p:sldId id="267" r:id="rId17"/>
    <p:sldId id="268" r:id="rId18"/>
    <p:sldId id="296" r:id="rId19"/>
    <p:sldId id="269" r:id="rId20"/>
    <p:sldId id="270" r:id="rId21"/>
    <p:sldId id="300" r:id="rId22"/>
    <p:sldId id="299" r:id="rId23"/>
    <p:sldId id="271" r:id="rId24"/>
    <p:sldId id="272" r:id="rId25"/>
    <p:sldId id="273" r:id="rId26"/>
    <p:sldId id="298" r:id="rId27"/>
    <p:sldId id="295" r:id="rId28"/>
    <p:sldId id="274" r:id="rId29"/>
    <p:sldId id="294" r:id="rId30"/>
    <p:sldId id="275" r:id="rId31"/>
    <p:sldId id="276" r:id="rId32"/>
    <p:sldId id="293" r:id="rId33"/>
    <p:sldId id="277" r:id="rId34"/>
    <p:sldId id="278" r:id="rId35"/>
    <p:sldId id="292" r:id="rId36"/>
    <p:sldId id="279" r:id="rId37"/>
    <p:sldId id="280" r:id="rId38"/>
    <p:sldId id="291" r:id="rId39"/>
    <p:sldId id="281" r:id="rId40"/>
    <p:sldId id="282" r:id="rId41"/>
    <p:sldId id="290" r:id="rId42"/>
    <p:sldId id="303" r:id="rId43"/>
    <p:sldId id="283" r:id="rId44"/>
    <p:sldId id="284" r:id="rId45"/>
    <p:sldId id="285" r:id="rId46"/>
    <p:sldId id="288" r:id="rId47"/>
    <p:sldId id="286" r:id="rId48"/>
    <p:sldId id="302" r:id="rId49"/>
    <p:sldId id="287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55"/>
      <p:bold r:id="rId56"/>
      <p:italic r:id="rId57"/>
      <p:boldItalic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  <p:embeddedFont>
      <p:font typeface="맑은 고딕" panose="020B0503020000020004" pitchFamily="34" charset="-127"/>
      <p:regular r:id="rId63"/>
      <p:bold r:id="rId64"/>
    </p:embeddedFont>
    <p:embeddedFont>
      <p:font typeface="FZShuTi" panose="02010601030101010101" pitchFamily="2" charset="-122"/>
      <p:regular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C59A04-050C-482F-8730-AD31BD54F8BB}">
  <a:tblStyle styleId="{48C59A04-050C-482F-8730-AD31BD54F8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175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1412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0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b7234e857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b7234e857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86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b7234e857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Google Shape;1226;gb7234e857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95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49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b7234e857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b7234e857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915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b7234e85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b7234e85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407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861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b7234e85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b7234e85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43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7234e85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7234e85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124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70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b7234e857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b7234e857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43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549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b7234e857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b7234e857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012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81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700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b7234e857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b7234e857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886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" name="Google Shape;2506;gb7234e85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7" name="Google Shape;2507;gb7234e85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826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130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0498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342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gb7234e857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6" name="Google Shape;2656;gb7234e857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754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91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839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b7234e857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b7234e857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983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gb7234e857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6" name="Google Shape;3216;gb7234e857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67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875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4" name="Google Shape;3304;gb7234e857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5" name="Google Shape;3305;gb7234e857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916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b7234e857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b7234e857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239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0149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1" name="Google Shape;3961;gb7234e857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2" name="Google Shape;3962;gb7234e857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0050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1" name="Google Shape;4421;gb7234e857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2" name="Google Shape;4422;gb7234e857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6707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8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gb7234e8578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5" name="Google Shape;4485;gb7234e8578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07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b70f1dc78a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b70f1dc78a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796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" name="Google Shape;4577;gb7234e857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8" name="Google Shape;4578;gb7234e857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5563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397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9020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2" name="Google Shape;4652;gb7234e857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3" name="Google Shape;4653;gb7234e857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283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" name="Google Shape;4720;gb7234e857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1" name="Google Shape;4721;gb7234e857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6796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" name="Google Shape;4884;gb7234e8578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5" name="Google Shape;4885;gb7234e8578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4596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4629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3" name="Google Shape;4983;gb7234e8578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4" name="Google Shape;4984;gb7234e8578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1037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951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087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70f1dc7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70f1dc7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046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6529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1076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b7234e857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b7234e857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94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b70f1dc78a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b70f1dc78a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31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b70f1dc78a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b70f1dc78a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42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b70f1dc78a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b70f1dc78a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1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b7234e85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b7234e85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91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213278" y="186168"/>
            <a:ext cx="8719117" cy="934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0000" y="734575"/>
            <a:ext cx="44991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000" y="2420125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94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7" b="8198"/>
          <a:stretch/>
        </p:blipFill>
        <p:spPr>
          <a:xfrm>
            <a:off x="0" y="-18511"/>
            <a:ext cx="9144000" cy="5158922"/>
          </a:xfrm>
          <a:prstGeom prst="rect">
            <a:avLst/>
          </a:prstGeom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91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00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00484" y="110532"/>
            <a:ext cx="8920674" cy="934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1999" y="254465"/>
            <a:ext cx="961061" cy="70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4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00484" y="110532"/>
            <a:ext cx="8920674" cy="934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1999" y="254465"/>
            <a:ext cx="961061" cy="7033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84" y="4516459"/>
            <a:ext cx="698739" cy="5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00484" y="110532"/>
            <a:ext cx="8920674" cy="934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8093" y="275324"/>
            <a:ext cx="627763" cy="6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28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8886" y="-1939"/>
            <a:ext cx="9162886" cy="10893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054" y="138960"/>
            <a:ext cx="1264104" cy="79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4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73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 userDrawn="1"/>
        </p:nvSpPr>
        <p:spPr>
          <a:xfrm>
            <a:off x="5383747" y="363655"/>
            <a:ext cx="2680253" cy="768877"/>
          </a:xfrm>
          <a:prstGeom prst="ellipse">
            <a:avLst/>
          </a:prstGeom>
          <a:solidFill>
            <a:srgbClr val="F6B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144000" cy="1705232"/>
          </a:xfrm>
          <a:custGeom>
            <a:avLst/>
            <a:gdLst>
              <a:gd name="T0" fmla="*/ 3806 w 3817"/>
              <a:gd name="T1" fmla="*/ 234 h 463"/>
              <a:gd name="T2" fmla="*/ 2188 w 3817"/>
              <a:gd name="T3" fmla="*/ 128 h 463"/>
              <a:gd name="T4" fmla="*/ 402 w 3817"/>
              <a:gd name="T5" fmla="*/ 249 h 463"/>
              <a:gd name="T6" fmla="*/ 0 w 3817"/>
              <a:gd name="T7" fmla="*/ 0 h 463"/>
              <a:gd name="T8" fmla="*/ 3817 w 3817"/>
              <a:gd name="T9" fmla="*/ 0 h 463"/>
              <a:gd name="T10" fmla="*/ 3806 w 3817"/>
              <a:gd name="T11" fmla="*/ 23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7" h="463">
                <a:moveTo>
                  <a:pt x="3806" y="234"/>
                </a:moveTo>
                <a:cubicBezTo>
                  <a:pt x="3271" y="60"/>
                  <a:pt x="2728" y="46"/>
                  <a:pt x="2188" y="128"/>
                </a:cubicBezTo>
                <a:cubicBezTo>
                  <a:pt x="1589" y="219"/>
                  <a:pt x="993" y="463"/>
                  <a:pt x="402" y="249"/>
                </a:cubicBezTo>
                <a:cubicBezTo>
                  <a:pt x="264" y="198"/>
                  <a:pt x="128" y="115"/>
                  <a:pt x="0" y="0"/>
                </a:cubicBezTo>
                <a:cubicBezTo>
                  <a:pt x="3817" y="0"/>
                  <a:pt x="3817" y="0"/>
                  <a:pt x="3817" y="0"/>
                </a:cubicBezTo>
                <a:lnTo>
                  <a:pt x="3806" y="23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1634789" y="27991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9045" y="434299"/>
            <a:ext cx="849656" cy="62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144000" cy="1705232"/>
          </a:xfrm>
          <a:custGeom>
            <a:avLst/>
            <a:gdLst>
              <a:gd name="T0" fmla="*/ 3806 w 3817"/>
              <a:gd name="T1" fmla="*/ 234 h 463"/>
              <a:gd name="T2" fmla="*/ 2188 w 3817"/>
              <a:gd name="T3" fmla="*/ 128 h 463"/>
              <a:gd name="T4" fmla="*/ 402 w 3817"/>
              <a:gd name="T5" fmla="*/ 249 h 463"/>
              <a:gd name="T6" fmla="*/ 0 w 3817"/>
              <a:gd name="T7" fmla="*/ 0 h 463"/>
              <a:gd name="T8" fmla="*/ 3817 w 3817"/>
              <a:gd name="T9" fmla="*/ 0 h 463"/>
              <a:gd name="T10" fmla="*/ 3806 w 3817"/>
              <a:gd name="T11" fmla="*/ 23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7" h="463">
                <a:moveTo>
                  <a:pt x="3806" y="234"/>
                </a:moveTo>
                <a:cubicBezTo>
                  <a:pt x="3271" y="60"/>
                  <a:pt x="2728" y="46"/>
                  <a:pt x="2188" y="128"/>
                </a:cubicBezTo>
                <a:cubicBezTo>
                  <a:pt x="1589" y="219"/>
                  <a:pt x="993" y="463"/>
                  <a:pt x="402" y="249"/>
                </a:cubicBezTo>
                <a:cubicBezTo>
                  <a:pt x="264" y="198"/>
                  <a:pt x="128" y="115"/>
                  <a:pt x="0" y="0"/>
                </a:cubicBezTo>
                <a:cubicBezTo>
                  <a:pt x="3817" y="0"/>
                  <a:pt x="3817" y="0"/>
                  <a:pt x="3817" y="0"/>
                </a:cubicBezTo>
                <a:lnTo>
                  <a:pt x="3806" y="23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1634789" y="27991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2947336" y="1705232"/>
            <a:ext cx="3687006" cy="2723984"/>
            <a:chOff x="6297612" y="434975"/>
            <a:chExt cx="850901" cy="628651"/>
          </a:xfrm>
          <a:solidFill>
            <a:schemeClr val="accent3">
              <a:lumMod val="40000"/>
              <a:lumOff val="60000"/>
              <a:alpha val="68000"/>
            </a:schemeClr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6297612" y="503238"/>
              <a:ext cx="384175" cy="560388"/>
            </a:xfrm>
            <a:custGeom>
              <a:avLst/>
              <a:gdLst>
                <a:gd name="T0" fmla="*/ 162 w 237"/>
                <a:gd name="T1" fmla="*/ 276 h 346"/>
                <a:gd name="T2" fmla="*/ 157 w 237"/>
                <a:gd name="T3" fmla="*/ 275 h 346"/>
                <a:gd name="T4" fmla="*/ 130 w 237"/>
                <a:gd name="T5" fmla="*/ 274 h 346"/>
                <a:gd name="T6" fmla="*/ 125 w 237"/>
                <a:gd name="T7" fmla="*/ 269 h 346"/>
                <a:gd name="T8" fmla="*/ 125 w 237"/>
                <a:gd name="T9" fmla="*/ 223 h 346"/>
                <a:gd name="T10" fmla="*/ 130 w 237"/>
                <a:gd name="T11" fmla="*/ 221 h 346"/>
                <a:gd name="T12" fmla="*/ 136 w 237"/>
                <a:gd name="T13" fmla="*/ 220 h 346"/>
                <a:gd name="T14" fmla="*/ 166 w 237"/>
                <a:gd name="T15" fmla="*/ 208 h 346"/>
                <a:gd name="T16" fmla="*/ 168 w 237"/>
                <a:gd name="T17" fmla="*/ 203 h 346"/>
                <a:gd name="T18" fmla="*/ 151 w 237"/>
                <a:gd name="T19" fmla="*/ 187 h 346"/>
                <a:gd name="T20" fmla="*/ 145 w 237"/>
                <a:gd name="T21" fmla="*/ 186 h 346"/>
                <a:gd name="T22" fmla="*/ 120 w 237"/>
                <a:gd name="T23" fmla="*/ 194 h 346"/>
                <a:gd name="T24" fmla="*/ 100 w 237"/>
                <a:gd name="T25" fmla="*/ 194 h 346"/>
                <a:gd name="T26" fmla="*/ 84 w 237"/>
                <a:gd name="T27" fmla="*/ 190 h 346"/>
                <a:gd name="T28" fmla="*/ 44 w 237"/>
                <a:gd name="T29" fmla="*/ 160 h 346"/>
                <a:gd name="T30" fmla="*/ 32 w 237"/>
                <a:gd name="T31" fmla="*/ 136 h 346"/>
                <a:gd name="T32" fmla="*/ 32 w 237"/>
                <a:gd name="T33" fmla="*/ 92 h 346"/>
                <a:gd name="T34" fmla="*/ 32 w 237"/>
                <a:gd name="T35" fmla="*/ 92 h 346"/>
                <a:gd name="T36" fmla="*/ 33 w 237"/>
                <a:gd name="T37" fmla="*/ 88 h 346"/>
                <a:gd name="T38" fmla="*/ 34 w 237"/>
                <a:gd name="T39" fmla="*/ 84 h 346"/>
                <a:gd name="T40" fmla="*/ 35 w 237"/>
                <a:gd name="T41" fmla="*/ 82 h 346"/>
                <a:gd name="T42" fmla="*/ 44 w 237"/>
                <a:gd name="T43" fmla="*/ 65 h 346"/>
                <a:gd name="T44" fmla="*/ 72 w 237"/>
                <a:gd name="T45" fmla="*/ 41 h 346"/>
                <a:gd name="T46" fmla="*/ 100 w 237"/>
                <a:gd name="T47" fmla="*/ 32 h 346"/>
                <a:gd name="T48" fmla="*/ 128 w 237"/>
                <a:gd name="T49" fmla="*/ 33 h 346"/>
                <a:gd name="T50" fmla="*/ 179 w 237"/>
                <a:gd name="T51" fmla="*/ 67 h 346"/>
                <a:gd name="T52" fmla="*/ 217 w 237"/>
                <a:gd name="T53" fmla="*/ 110 h 346"/>
                <a:gd name="T54" fmla="*/ 235 w 237"/>
                <a:gd name="T55" fmla="*/ 93 h 346"/>
                <a:gd name="T56" fmla="*/ 235 w 237"/>
                <a:gd name="T57" fmla="*/ 86 h 346"/>
                <a:gd name="T58" fmla="*/ 225 w 237"/>
                <a:gd name="T59" fmla="*/ 75 h 346"/>
                <a:gd name="T60" fmla="*/ 197 w 237"/>
                <a:gd name="T61" fmla="*/ 44 h 346"/>
                <a:gd name="T62" fmla="*/ 120 w 237"/>
                <a:gd name="T63" fmla="*/ 3 h 346"/>
                <a:gd name="T64" fmla="*/ 22 w 237"/>
                <a:gd name="T65" fmla="*/ 47 h 346"/>
                <a:gd name="T66" fmla="*/ 1 w 237"/>
                <a:gd name="T67" fmla="*/ 104 h 346"/>
                <a:gd name="T68" fmla="*/ 1 w 237"/>
                <a:gd name="T69" fmla="*/ 123 h 346"/>
                <a:gd name="T70" fmla="*/ 7 w 237"/>
                <a:gd name="T71" fmla="*/ 150 h 346"/>
                <a:gd name="T72" fmla="*/ 96 w 237"/>
                <a:gd name="T73" fmla="*/ 223 h 346"/>
                <a:gd name="T74" fmla="*/ 96 w 237"/>
                <a:gd name="T75" fmla="*/ 257 h 346"/>
                <a:gd name="T76" fmla="*/ 95 w 237"/>
                <a:gd name="T77" fmla="*/ 273 h 346"/>
                <a:gd name="T78" fmla="*/ 79 w 237"/>
                <a:gd name="T79" fmla="*/ 274 h 346"/>
                <a:gd name="T80" fmla="*/ 60 w 237"/>
                <a:gd name="T81" fmla="*/ 276 h 346"/>
                <a:gd name="T82" fmla="*/ 52 w 237"/>
                <a:gd name="T83" fmla="*/ 292 h 346"/>
                <a:gd name="T84" fmla="*/ 62 w 237"/>
                <a:gd name="T85" fmla="*/ 302 h 346"/>
                <a:gd name="T86" fmla="*/ 91 w 237"/>
                <a:gd name="T87" fmla="*/ 303 h 346"/>
                <a:gd name="T88" fmla="*/ 96 w 237"/>
                <a:gd name="T89" fmla="*/ 309 h 346"/>
                <a:gd name="T90" fmla="*/ 97 w 237"/>
                <a:gd name="T91" fmla="*/ 332 h 346"/>
                <a:gd name="T92" fmla="*/ 108 w 237"/>
                <a:gd name="T93" fmla="*/ 344 h 346"/>
                <a:gd name="T94" fmla="*/ 123 w 237"/>
                <a:gd name="T95" fmla="*/ 337 h 346"/>
                <a:gd name="T96" fmla="*/ 124 w 237"/>
                <a:gd name="T97" fmla="*/ 334 h 346"/>
                <a:gd name="T98" fmla="*/ 125 w 237"/>
                <a:gd name="T99" fmla="*/ 328 h 346"/>
                <a:gd name="T100" fmla="*/ 125 w 237"/>
                <a:gd name="T101" fmla="*/ 308 h 346"/>
                <a:gd name="T102" fmla="*/ 130 w 237"/>
                <a:gd name="T103" fmla="*/ 303 h 346"/>
                <a:gd name="T104" fmla="*/ 159 w 237"/>
                <a:gd name="T105" fmla="*/ 302 h 346"/>
                <a:gd name="T106" fmla="*/ 170 w 237"/>
                <a:gd name="T107" fmla="*/ 292 h 346"/>
                <a:gd name="T108" fmla="*/ 162 w 237"/>
                <a:gd name="T109" fmla="*/ 27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46">
                  <a:moveTo>
                    <a:pt x="162" y="276"/>
                  </a:moveTo>
                  <a:cubicBezTo>
                    <a:pt x="161" y="274"/>
                    <a:pt x="159" y="275"/>
                    <a:pt x="157" y="275"/>
                  </a:cubicBezTo>
                  <a:cubicBezTo>
                    <a:pt x="148" y="274"/>
                    <a:pt x="139" y="274"/>
                    <a:pt x="130" y="274"/>
                  </a:cubicBezTo>
                  <a:cubicBezTo>
                    <a:pt x="126" y="274"/>
                    <a:pt x="125" y="273"/>
                    <a:pt x="125" y="269"/>
                  </a:cubicBezTo>
                  <a:cubicBezTo>
                    <a:pt x="125" y="254"/>
                    <a:pt x="125" y="238"/>
                    <a:pt x="125" y="223"/>
                  </a:cubicBezTo>
                  <a:cubicBezTo>
                    <a:pt x="127" y="222"/>
                    <a:pt x="128" y="222"/>
                    <a:pt x="130" y="221"/>
                  </a:cubicBezTo>
                  <a:cubicBezTo>
                    <a:pt x="132" y="221"/>
                    <a:pt x="134" y="221"/>
                    <a:pt x="136" y="220"/>
                  </a:cubicBezTo>
                  <a:cubicBezTo>
                    <a:pt x="147" y="218"/>
                    <a:pt x="156" y="213"/>
                    <a:pt x="166" y="208"/>
                  </a:cubicBezTo>
                  <a:cubicBezTo>
                    <a:pt x="168" y="207"/>
                    <a:pt x="172" y="205"/>
                    <a:pt x="168" y="203"/>
                  </a:cubicBezTo>
                  <a:cubicBezTo>
                    <a:pt x="162" y="199"/>
                    <a:pt x="157" y="192"/>
                    <a:pt x="151" y="187"/>
                  </a:cubicBezTo>
                  <a:cubicBezTo>
                    <a:pt x="149" y="185"/>
                    <a:pt x="147" y="185"/>
                    <a:pt x="145" y="186"/>
                  </a:cubicBezTo>
                  <a:cubicBezTo>
                    <a:pt x="137" y="190"/>
                    <a:pt x="129" y="193"/>
                    <a:pt x="120" y="194"/>
                  </a:cubicBezTo>
                  <a:cubicBezTo>
                    <a:pt x="114" y="194"/>
                    <a:pt x="107" y="194"/>
                    <a:pt x="100" y="194"/>
                  </a:cubicBezTo>
                  <a:cubicBezTo>
                    <a:pt x="94" y="195"/>
                    <a:pt x="89" y="191"/>
                    <a:pt x="84" y="190"/>
                  </a:cubicBezTo>
                  <a:cubicBezTo>
                    <a:pt x="67" y="184"/>
                    <a:pt x="55" y="174"/>
                    <a:pt x="44" y="160"/>
                  </a:cubicBezTo>
                  <a:cubicBezTo>
                    <a:pt x="39" y="152"/>
                    <a:pt x="36" y="144"/>
                    <a:pt x="32" y="136"/>
                  </a:cubicBezTo>
                  <a:cubicBezTo>
                    <a:pt x="30" y="121"/>
                    <a:pt x="29" y="106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1"/>
                    <a:pt x="33" y="89"/>
                    <a:pt x="33" y="88"/>
                  </a:cubicBezTo>
                  <a:cubicBezTo>
                    <a:pt x="34" y="87"/>
                    <a:pt x="34" y="86"/>
                    <a:pt x="34" y="84"/>
                  </a:cubicBezTo>
                  <a:cubicBezTo>
                    <a:pt x="35" y="84"/>
                    <a:pt x="35" y="83"/>
                    <a:pt x="35" y="82"/>
                  </a:cubicBezTo>
                  <a:cubicBezTo>
                    <a:pt x="38" y="76"/>
                    <a:pt x="41" y="71"/>
                    <a:pt x="44" y="65"/>
                  </a:cubicBezTo>
                  <a:cubicBezTo>
                    <a:pt x="51" y="54"/>
                    <a:pt x="61" y="47"/>
                    <a:pt x="72" y="41"/>
                  </a:cubicBezTo>
                  <a:cubicBezTo>
                    <a:pt x="81" y="36"/>
                    <a:pt x="90" y="34"/>
                    <a:pt x="100" y="32"/>
                  </a:cubicBezTo>
                  <a:cubicBezTo>
                    <a:pt x="109" y="32"/>
                    <a:pt x="119" y="32"/>
                    <a:pt x="128" y="33"/>
                  </a:cubicBezTo>
                  <a:cubicBezTo>
                    <a:pt x="149" y="38"/>
                    <a:pt x="165" y="51"/>
                    <a:pt x="179" y="67"/>
                  </a:cubicBezTo>
                  <a:cubicBezTo>
                    <a:pt x="191" y="82"/>
                    <a:pt x="204" y="96"/>
                    <a:pt x="217" y="110"/>
                  </a:cubicBezTo>
                  <a:cubicBezTo>
                    <a:pt x="222" y="103"/>
                    <a:pt x="229" y="99"/>
                    <a:pt x="235" y="93"/>
                  </a:cubicBezTo>
                  <a:cubicBezTo>
                    <a:pt x="237" y="90"/>
                    <a:pt x="237" y="88"/>
                    <a:pt x="235" y="86"/>
                  </a:cubicBezTo>
                  <a:cubicBezTo>
                    <a:pt x="230" y="83"/>
                    <a:pt x="228" y="79"/>
                    <a:pt x="225" y="75"/>
                  </a:cubicBezTo>
                  <a:cubicBezTo>
                    <a:pt x="215" y="65"/>
                    <a:pt x="206" y="55"/>
                    <a:pt x="197" y="44"/>
                  </a:cubicBezTo>
                  <a:cubicBezTo>
                    <a:pt x="177" y="20"/>
                    <a:pt x="152" y="5"/>
                    <a:pt x="120" y="3"/>
                  </a:cubicBezTo>
                  <a:cubicBezTo>
                    <a:pt x="79" y="0"/>
                    <a:pt x="46" y="15"/>
                    <a:pt x="22" y="47"/>
                  </a:cubicBezTo>
                  <a:cubicBezTo>
                    <a:pt x="9" y="64"/>
                    <a:pt x="2" y="83"/>
                    <a:pt x="1" y="104"/>
                  </a:cubicBezTo>
                  <a:cubicBezTo>
                    <a:pt x="0" y="110"/>
                    <a:pt x="0" y="117"/>
                    <a:pt x="1" y="123"/>
                  </a:cubicBezTo>
                  <a:cubicBezTo>
                    <a:pt x="1" y="132"/>
                    <a:pt x="3" y="141"/>
                    <a:pt x="7" y="150"/>
                  </a:cubicBezTo>
                  <a:cubicBezTo>
                    <a:pt x="23" y="191"/>
                    <a:pt x="53" y="215"/>
                    <a:pt x="96" y="223"/>
                  </a:cubicBezTo>
                  <a:cubicBezTo>
                    <a:pt x="96" y="234"/>
                    <a:pt x="96" y="246"/>
                    <a:pt x="96" y="257"/>
                  </a:cubicBezTo>
                  <a:cubicBezTo>
                    <a:pt x="96" y="263"/>
                    <a:pt x="98" y="270"/>
                    <a:pt x="95" y="273"/>
                  </a:cubicBezTo>
                  <a:cubicBezTo>
                    <a:pt x="92" y="276"/>
                    <a:pt x="85" y="274"/>
                    <a:pt x="79" y="274"/>
                  </a:cubicBezTo>
                  <a:cubicBezTo>
                    <a:pt x="73" y="274"/>
                    <a:pt x="66" y="273"/>
                    <a:pt x="60" y="276"/>
                  </a:cubicBezTo>
                  <a:cubicBezTo>
                    <a:pt x="53" y="280"/>
                    <a:pt x="51" y="283"/>
                    <a:pt x="52" y="292"/>
                  </a:cubicBezTo>
                  <a:cubicBezTo>
                    <a:pt x="53" y="298"/>
                    <a:pt x="57" y="301"/>
                    <a:pt x="62" y="302"/>
                  </a:cubicBezTo>
                  <a:cubicBezTo>
                    <a:pt x="72" y="305"/>
                    <a:pt x="81" y="303"/>
                    <a:pt x="91" y="303"/>
                  </a:cubicBezTo>
                  <a:cubicBezTo>
                    <a:pt x="95" y="303"/>
                    <a:pt x="96" y="305"/>
                    <a:pt x="96" y="309"/>
                  </a:cubicBezTo>
                  <a:cubicBezTo>
                    <a:pt x="96" y="317"/>
                    <a:pt x="95" y="325"/>
                    <a:pt x="97" y="332"/>
                  </a:cubicBezTo>
                  <a:cubicBezTo>
                    <a:pt x="98" y="339"/>
                    <a:pt x="102" y="343"/>
                    <a:pt x="108" y="344"/>
                  </a:cubicBezTo>
                  <a:cubicBezTo>
                    <a:pt x="114" y="346"/>
                    <a:pt x="119" y="343"/>
                    <a:pt x="123" y="337"/>
                  </a:cubicBezTo>
                  <a:cubicBezTo>
                    <a:pt x="124" y="337"/>
                    <a:pt x="124" y="336"/>
                    <a:pt x="124" y="334"/>
                  </a:cubicBezTo>
                  <a:cubicBezTo>
                    <a:pt x="126" y="333"/>
                    <a:pt x="125" y="330"/>
                    <a:pt x="125" y="328"/>
                  </a:cubicBezTo>
                  <a:cubicBezTo>
                    <a:pt x="125" y="322"/>
                    <a:pt x="126" y="315"/>
                    <a:pt x="125" y="308"/>
                  </a:cubicBezTo>
                  <a:cubicBezTo>
                    <a:pt x="125" y="304"/>
                    <a:pt x="126" y="303"/>
                    <a:pt x="130" y="303"/>
                  </a:cubicBezTo>
                  <a:cubicBezTo>
                    <a:pt x="139" y="303"/>
                    <a:pt x="149" y="304"/>
                    <a:pt x="159" y="302"/>
                  </a:cubicBezTo>
                  <a:cubicBezTo>
                    <a:pt x="165" y="302"/>
                    <a:pt x="169" y="298"/>
                    <a:pt x="170" y="292"/>
                  </a:cubicBezTo>
                  <a:cubicBezTo>
                    <a:pt x="171" y="285"/>
                    <a:pt x="169" y="280"/>
                    <a:pt x="162" y="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586538" y="506413"/>
              <a:ext cx="279400" cy="287338"/>
            </a:xfrm>
            <a:custGeom>
              <a:avLst/>
              <a:gdLst>
                <a:gd name="T0" fmla="*/ 17 w 172"/>
                <a:gd name="T1" fmla="*/ 35 h 177"/>
                <a:gd name="T2" fmla="*/ 26 w 172"/>
                <a:gd name="T3" fmla="*/ 37 h 177"/>
                <a:gd name="T4" fmla="*/ 73 w 172"/>
                <a:gd name="T5" fmla="*/ 31 h 177"/>
                <a:gd name="T6" fmla="*/ 134 w 172"/>
                <a:gd name="T7" fmla="*/ 143 h 177"/>
                <a:gd name="T8" fmla="*/ 129 w 172"/>
                <a:gd name="T9" fmla="*/ 159 h 177"/>
                <a:gd name="T10" fmla="*/ 140 w 172"/>
                <a:gd name="T11" fmla="*/ 171 h 177"/>
                <a:gd name="T12" fmla="*/ 144 w 172"/>
                <a:gd name="T13" fmla="*/ 174 h 177"/>
                <a:gd name="T14" fmla="*/ 151 w 172"/>
                <a:gd name="T15" fmla="*/ 173 h 177"/>
                <a:gd name="T16" fmla="*/ 161 w 172"/>
                <a:gd name="T17" fmla="*/ 155 h 177"/>
                <a:gd name="T18" fmla="*/ 167 w 172"/>
                <a:gd name="T19" fmla="*/ 134 h 177"/>
                <a:gd name="T20" fmla="*/ 169 w 172"/>
                <a:gd name="T21" fmla="*/ 126 h 177"/>
                <a:gd name="T22" fmla="*/ 169 w 172"/>
                <a:gd name="T23" fmla="*/ 104 h 177"/>
                <a:gd name="T24" fmla="*/ 167 w 172"/>
                <a:gd name="T25" fmla="*/ 83 h 177"/>
                <a:gd name="T26" fmla="*/ 117 w 172"/>
                <a:gd name="T27" fmla="*/ 17 h 177"/>
                <a:gd name="T28" fmla="*/ 57 w 172"/>
                <a:gd name="T29" fmla="*/ 0 h 177"/>
                <a:gd name="T30" fmla="*/ 45 w 172"/>
                <a:gd name="T31" fmla="*/ 2 h 177"/>
                <a:gd name="T32" fmla="*/ 3 w 172"/>
                <a:gd name="T33" fmla="*/ 16 h 177"/>
                <a:gd name="T34" fmla="*/ 2 w 172"/>
                <a:gd name="T35" fmla="*/ 20 h 177"/>
                <a:gd name="T36" fmla="*/ 17 w 172"/>
                <a:gd name="T37" fmla="*/ 3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77">
                  <a:moveTo>
                    <a:pt x="17" y="35"/>
                  </a:moveTo>
                  <a:cubicBezTo>
                    <a:pt x="20" y="38"/>
                    <a:pt x="22" y="39"/>
                    <a:pt x="26" y="37"/>
                  </a:cubicBezTo>
                  <a:cubicBezTo>
                    <a:pt x="41" y="29"/>
                    <a:pt x="57" y="28"/>
                    <a:pt x="73" y="31"/>
                  </a:cubicBezTo>
                  <a:cubicBezTo>
                    <a:pt x="126" y="40"/>
                    <a:pt x="155" y="95"/>
                    <a:pt x="134" y="143"/>
                  </a:cubicBezTo>
                  <a:cubicBezTo>
                    <a:pt x="132" y="148"/>
                    <a:pt x="126" y="153"/>
                    <a:pt x="129" y="159"/>
                  </a:cubicBezTo>
                  <a:cubicBezTo>
                    <a:pt x="131" y="164"/>
                    <a:pt x="136" y="167"/>
                    <a:pt x="140" y="171"/>
                  </a:cubicBezTo>
                  <a:cubicBezTo>
                    <a:pt x="142" y="172"/>
                    <a:pt x="143" y="173"/>
                    <a:pt x="144" y="174"/>
                  </a:cubicBezTo>
                  <a:cubicBezTo>
                    <a:pt x="147" y="177"/>
                    <a:pt x="149" y="176"/>
                    <a:pt x="151" y="173"/>
                  </a:cubicBezTo>
                  <a:cubicBezTo>
                    <a:pt x="155" y="167"/>
                    <a:pt x="158" y="161"/>
                    <a:pt x="161" y="155"/>
                  </a:cubicBezTo>
                  <a:cubicBezTo>
                    <a:pt x="164" y="148"/>
                    <a:pt x="167" y="141"/>
                    <a:pt x="167" y="134"/>
                  </a:cubicBezTo>
                  <a:cubicBezTo>
                    <a:pt x="170" y="132"/>
                    <a:pt x="169" y="128"/>
                    <a:pt x="169" y="126"/>
                  </a:cubicBezTo>
                  <a:cubicBezTo>
                    <a:pt x="170" y="118"/>
                    <a:pt x="172" y="111"/>
                    <a:pt x="169" y="104"/>
                  </a:cubicBezTo>
                  <a:cubicBezTo>
                    <a:pt x="169" y="97"/>
                    <a:pt x="169" y="90"/>
                    <a:pt x="167" y="83"/>
                  </a:cubicBezTo>
                  <a:cubicBezTo>
                    <a:pt x="159" y="55"/>
                    <a:pt x="142" y="33"/>
                    <a:pt x="117" y="17"/>
                  </a:cubicBezTo>
                  <a:cubicBezTo>
                    <a:pt x="98" y="5"/>
                    <a:pt x="78" y="1"/>
                    <a:pt x="57" y="0"/>
                  </a:cubicBezTo>
                  <a:cubicBezTo>
                    <a:pt x="53" y="0"/>
                    <a:pt x="49" y="2"/>
                    <a:pt x="45" y="2"/>
                  </a:cubicBezTo>
                  <a:cubicBezTo>
                    <a:pt x="30" y="2"/>
                    <a:pt x="16" y="9"/>
                    <a:pt x="3" y="16"/>
                  </a:cubicBezTo>
                  <a:cubicBezTo>
                    <a:pt x="0" y="17"/>
                    <a:pt x="0" y="18"/>
                    <a:pt x="2" y="20"/>
                  </a:cubicBezTo>
                  <a:cubicBezTo>
                    <a:pt x="8" y="25"/>
                    <a:pt x="13" y="30"/>
                    <a:pt x="1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6503988" y="577850"/>
              <a:ext cx="277813" cy="288925"/>
            </a:xfrm>
            <a:custGeom>
              <a:avLst/>
              <a:gdLst>
                <a:gd name="T0" fmla="*/ 168 w 171"/>
                <a:gd name="T1" fmla="*/ 157 h 178"/>
                <a:gd name="T2" fmla="*/ 153 w 171"/>
                <a:gd name="T3" fmla="*/ 141 h 178"/>
                <a:gd name="T4" fmla="*/ 147 w 171"/>
                <a:gd name="T5" fmla="*/ 139 h 178"/>
                <a:gd name="T6" fmla="*/ 121 w 171"/>
                <a:gd name="T7" fmla="*/ 148 h 178"/>
                <a:gd name="T8" fmla="*/ 101 w 171"/>
                <a:gd name="T9" fmla="*/ 148 h 178"/>
                <a:gd name="T10" fmla="*/ 85 w 171"/>
                <a:gd name="T11" fmla="*/ 143 h 178"/>
                <a:gd name="T12" fmla="*/ 46 w 171"/>
                <a:gd name="T13" fmla="*/ 116 h 178"/>
                <a:gd name="T14" fmla="*/ 32 w 171"/>
                <a:gd name="T15" fmla="*/ 86 h 178"/>
                <a:gd name="T16" fmla="*/ 30 w 171"/>
                <a:gd name="T17" fmla="*/ 57 h 178"/>
                <a:gd name="T18" fmla="*/ 30 w 171"/>
                <a:gd name="T19" fmla="*/ 54 h 178"/>
                <a:gd name="T20" fmla="*/ 42 w 171"/>
                <a:gd name="T21" fmla="*/ 23 h 178"/>
                <a:gd name="T22" fmla="*/ 42 w 171"/>
                <a:gd name="T23" fmla="*/ 17 h 178"/>
                <a:gd name="T24" fmla="*/ 27 w 171"/>
                <a:gd name="T25" fmla="*/ 2 h 178"/>
                <a:gd name="T26" fmla="*/ 21 w 171"/>
                <a:gd name="T27" fmla="*/ 3 h 178"/>
                <a:gd name="T28" fmla="*/ 2 w 171"/>
                <a:gd name="T29" fmla="*/ 52 h 178"/>
                <a:gd name="T30" fmla="*/ 2 w 171"/>
                <a:gd name="T31" fmla="*/ 82 h 178"/>
                <a:gd name="T32" fmla="*/ 2 w 171"/>
                <a:gd name="T33" fmla="*/ 87 h 178"/>
                <a:gd name="T34" fmla="*/ 42 w 171"/>
                <a:gd name="T35" fmla="*/ 153 h 178"/>
                <a:gd name="T36" fmla="*/ 86 w 171"/>
                <a:gd name="T37" fmla="*/ 174 h 178"/>
                <a:gd name="T38" fmla="*/ 119 w 171"/>
                <a:gd name="T39" fmla="*/ 176 h 178"/>
                <a:gd name="T40" fmla="*/ 171 w 171"/>
                <a:gd name="T41" fmla="*/ 159 h 178"/>
                <a:gd name="T42" fmla="*/ 168 w 171"/>
                <a:gd name="T43" fmla="*/ 15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1" h="178">
                  <a:moveTo>
                    <a:pt x="168" y="157"/>
                  </a:moveTo>
                  <a:cubicBezTo>
                    <a:pt x="163" y="151"/>
                    <a:pt x="158" y="146"/>
                    <a:pt x="153" y="141"/>
                  </a:cubicBezTo>
                  <a:cubicBezTo>
                    <a:pt x="152" y="139"/>
                    <a:pt x="150" y="138"/>
                    <a:pt x="147" y="139"/>
                  </a:cubicBezTo>
                  <a:cubicBezTo>
                    <a:pt x="139" y="144"/>
                    <a:pt x="130" y="146"/>
                    <a:pt x="121" y="148"/>
                  </a:cubicBezTo>
                  <a:cubicBezTo>
                    <a:pt x="114" y="148"/>
                    <a:pt x="107" y="148"/>
                    <a:pt x="101" y="148"/>
                  </a:cubicBezTo>
                  <a:cubicBezTo>
                    <a:pt x="95" y="149"/>
                    <a:pt x="90" y="145"/>
                    <a:pt x="85" y="143"/>
                  </a:cubicBezTo>
                  <a:cubicBezTo>
                    <a:pt x="69" y="138"/>
                    <a:pt x="57" y="129"/>
                    <a:pt x="46" y="116"/>
                  </a:cubicBezTo>
                  <a:cubicBezTo>
                    <a:pt x="39" y="107"/>
                    <a:pt x="35" y="97"/>
                    <a:pt x="32" y="86"/>
                  </a:cubicBezTo>
                  <a:cubicBezTo>
                    <a:pt x="30" y="77"/>
                    <a:pt x="30" y="67"/>
                    <a:pt x="30" y="57"/>
                  </a:cubicBezTo>
                  <a:cubicBezTo>
                    <a:pt x="30" y="56"/>
                    <a:pt x="29" y="55"/>
                    <a:pt x="30" y="54"/>
                  </a:cubicBezTo>
                  <a:cubicBezTo>
                    <a:pt x="33" y="43"/>
                    <a:pt x="36" y="32"/>
                    <a:pt x="42" y="23"/>
                  </a:cubicBezTo>
                  <a:cubicBezTo>
                    <a:pt x="44" y="20"/>
                    <a:pt x="43" y="19"/>
                    <a:pt x="42" y="17"/>
                  </a:cubicBezTo>
                  <a:cubicBezTo>
                    <a:pt x="37" y="11"/>
                    <a:pt x="32" y="7"/>
                    <a:pt x="27" y="2"/>
                  </a:cubicBezTo>
                  <a:cubicBezTo>
                    <a:pt x="24" y="0"/>
                    <a:pt x="22" y="0"/>
                    <a:pt x="21" y="3"/>
                  </a:cubicBezTo>
                  <a:cubicBezTo>
                    <a:pt x="10" y="18"/>
                    <a:pt x="3" y="34"/>
                    <a:pt x="2" y="52"/>
                  </a:cubicBezTo>
                  <a:cubicBezTo>
                    <a:pt x="0" y="62"/>
                    <a:pt x="0" y="72"/>
                    <a:pt x="2" y="82"/>
                  </a:cubicBezTo>
                  <a:cubicBezTo>
                    <a:pt x="2" y="83"/>
                    <a:pt x="2" y="85"/>
                    <a:pt x="2" y="87"/>
                  </a:cubicBezTo>
                  <a:cubicBezTo>
                    <a:pt x="8" y="113"/>
                    <a:pt x="20" y="136"/>
                    <a:pt x="42" y="153"/>
                  </a:cubicBezTo>
                  <a:cubicBezTo>
                    <a:pt x="55" y="163"/>
                    <a:pt x="70" y="171"/>
                    <a:pt x="86" y="174"/>
                  </a:cubicBezTo>
                  <a:cubicBezTo>
                    <a:pt x="97" y="177"/>
                    <a:pt x="108" y="178"/>
                    <a:pt x="119" y="176"/>
                  </a:cubicBezTo>
                  <a:cubicBezTo>
                    <a:pt x="138" y="176"/>
                    <a:pt x="155" y="169"/>
                    <a:pt x="171" y="159"/>
                  </a:cubicBezTo>
                  <a:cubicBezTo>
                    <a:pt x="169" y="158"/>
                    <a:pt x="168" y="157"/>
                    <a:pt x="168" y="1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6583363" y="582613"/>
              <a:ext cx="204788" cy="209550"/>
            </a:xfrm>
            <a:custGeom>
              <a:avLst/>
              <a:gdLst>
                <a:gd name="T0" fmla="*/ 102 w 126"/>
                <a:gd name="T1" fmla="*/ 3 h 129"/>
                <a:gd name="T2" fmla="*/ 45 w 126"/>
                <a:gd name="T3" fmla="*/ 63 h 129"/>
                <a:gd name="T4" fmla="*/ 3 w 126"/>
                <a:gd name="T5" fmla="*/ 107 h 129"/>
                <a:gd name="T6" fmla="*/ 2 w 126"/>
                <a:gd name="T7" fmla="*/ 113 h 129"/>
                <a:gd name="T8" fmla="*/ 19 w 126"/>
                <a:gd name="T9" fmla="*/ 128 h 129"/>
                <a:gd name="T10" fmla="*/ 21 w 126"/>
                <a:gd name="T11" fmla="*/ 129 h 129"/>
                <a:gd name="T12" fmla="*/ 24 w 126"/>
                <a:gd name="T13" fmla="*/ 126 h 129"/>
                <a:gd name="T14" fmla="*/ 45 w 126"/>
                <a:gd name="T15" fmla="*/ 104 h 129"/>
                <a:gd name="T16" fmla="*/ 77 w 126"/>
                <a:gd name="T17" fmla="*/ 70 h 129"/>
                <a:gd name="T18" fmla="*/ 123 w 126"/>
                <a:gd name="T19" fmla="*/ 23 h 129"/>
                <a:gd name="T20" fmla="*/ 124 w 126"/>
                <a:gd name="T21" fmla="*/ 17 h 129"/>
                <a:gd name="T22" fmla="*/ 110 w 126"/>
                <a:gd name="T23" fmla="*/ 3 h 129"/>
                <a:gd name="T24" fmla="*/ 102 w 126"/>
                <a:gd name="T25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29">
                  <a:moveTo>
                    <a:pt x="102" y="3"/>
                  </a:moveTo>
                  <a:cubicBezTo>
                    <a:pt x="83" y="23"/>
                    <a:pt x="64" y="43"/>
                    <a:pt x="45" y="63"/>
                  </a:cubicBezTo>
                  <a:cubicBezTo>
                    <a:pt x="31" y="77"/>
                    <a:pt x="17" y="92"/>
                    <a:pt x="3" y="107"/>
                  </a:cubicBezTo>
                  <a:cubicBezTo>
                    <a:pt x="1" y="109"/>
                    <a:pt x="0" y="110"/>
                    <a:pt x="2" y="113"/>
                  </a:cubicBezTo>
                  <a:cubicBezTo>
                    <a:pt x="7" y="119"/>
                    <a:pt x="12" y="124"/>
                    <a:pt x="19" y="128"/>
                  </a:cubicBezTo>
                  <a:cubicBezTo>
                    <a:pt x="19" y="128"/>
                    <a:pt x="20" y="129"/>
                    <a:pt x="21" y="129"/>
                  </a:cubicBezTo>
                  <a:cubicBezTo>
                    <a:pt x="22" y="128"/>
                    <a:pt x="23" y="127"/>
                    <a:pt x="24" y="126"/>
                  </a:cubicBezTo>
                  <a:cubicBezTo>
                    <a:pt x="31" y="119"/>
                    <a:pt x="38" y="111"/>
                    <a:pt x="45" y="104"/>
                  </a:cubicBezTo>
                  <a:cubicBezTo>
                    <a:pt x="57" y="94"/>
                    <a:pt x="66" y="81"/>
                    <a:pt x="77" y="70"/>
                  </a:cubicBezTo>
                  <a:cubicBezTo>
                    <a:pt x="93" y="55"/>
                    <a:pt x="108" y="39"/>
                    <a:pt x="123" y="23"/>
                  </a:cubicBezTo>
                  <a:cubicBezTo>
                    <a:pt x="125" y="21"/>
                    <a:pt x="126" y="19"/>
                    <a:pt x="124" y="17"/>
                  </a:cubicBezTo>
                  <a:cubicBezTo>
                    <a:pt x="119" y="12"/>
                    <a:pt x="115" y="8"/>
                    <a:pt x="110" y="3"/>
                  </a:cubicBezTo>
                  <a:cubicBezTo>
                    <a:pt x="107" y="0"/>
                    <a:pt x="105" y="0"/>
                    <a:pt x="10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6689725" y="434975"/>
              <a:ext cx="458788" cy="430213"/>
            </a:xfrm>
            <a:custGeom>
              <a:avLst/>
              <a:gdLst>
                <a:gd name="T0" fmla="*/ 283 w 284"/>
                <a:gd name="T1" fmla="*/ 15 h 265"/>
                <a:gd name="T2" fmla="*/ 282 w 284"/>
                <a:gd name="T3" fmla="*/ 8 h 265"/>
                <a:gd name="T4" fmla="*/ 281 w 284"/>
                <a:gd name="T5" fmla="*/ 7 h 265"/>
                <a:gd name="T6" fmla="*/ 273 w 284"/>
                <a:gd name="T7" fmla="*/ 1 h 265"/>
                <a:gd name="T8" fmla="*/ 267 w 284"/>
                <a:gd name="T9" fmla="*/ 0 h 265"/>
                <a:gd name="T10" fmla="*/ 208 w 284"/>
                <a:gd name="T11" fmla="*/ 0 h 265"/>
                <a:gd name="T12" fmla="*/ 203 w 284"/>
                <a:gd name="T13" fmla="*/ 1 h 265"/>
                <a:gd name="T14" fmla="*/ 193 w 284"/>
                <a:gd name="T15" fmla="*/ 12 h 265"/>
                <a:gd name="T16" fmla="*/ 207 w 284"/>
                <a:gd name="T17" fmla="*/ 28 h 265"/>
                <a:gd name="T18" fmla="*/ 234 w 284"/>
                <a:gd name="T19" fmla="*/ 28 h 265"/>
                <a:gd name="T20" fmla="*/ 196 w 284"/>
                <a:gd name="T21" fmla="*/ 67 h 265"/>
                <a:gd name="T22" fmla="*/ 192 w 284"/>
                <a:gd name="T23" fmla="*/ 67 h 265"/>
                <a:gd name="T24" fmla="*/ 174 w 284"/>
                <a:gd name="T25" fmla="*/ 56 h 265"/>
                <a:gd name="T26" fmla="*/ 133 w 284"/>
                <a:gd name="T27" fmla="*/ 45 h 265"/>
                <a:gd name="T28" fmla="*/ 69 w 284"/>
                <a:gd name="T29" fmla="*/ 60 h 265"/>
                <a:gd name="T30" fmla="*/ 68 w 284"/>
                <a:gd name="T31" fmla="*/ 65 h 265"/>
                <a:gd name="T32" fmla="*/ 84 w 284"/>
                <a:gd name="T33" fmla="*/ 81 h 265"/>
                <a:gd name="T34" fmla="*/ 89 w 284"/>
                <a:gd name="T35" fmla="*/ 82 h 265"/>
                <a:gd name="T36" fmla="*/ 114 w 284"/>
                <a:gd name="T37" fmla="*/ 74 h 265"/>
                <a:gd name="T38" fmla="*/ 137 w 284"/>
                <a:gd name="T39" fmla="*/ 74 h 265"/>
                <a:gd name="T40" fmla="*/ 144 w 284"/>
                <a:gd name="T41" fmla="*/ 75 h 265"/>
                <a:gd name="T42" fmla="*/ 204 w 284"/>
                <a:gd name="T43" fmla="*/ 137 h 265"/>
                <a:gd name="T44" fmla="*/ 205 w 284"/>
                <a:gd name="T45" fmla="*/ 165 h 265"/>
                <a:gd name="T46" fmla="*/ 205 w 284"/>
                <a:gd name="T47" fmla="*/ 171 h 265"/>
                <a:gd name="T48" fmla="*/ 98 w 284"/>
                <a:gd name="T49" fmla="*/ 232 h 265"/>
                <a:gd name="T50" fmla="*/ 90 w 284"/>
                <a:gd name="T51" fmla="*/ 229 h 265"/>
                <a:gd name="T52" fmla="*/ 49 w 284"/>
                <a:gd name="T53" fmla="*/ 191 h 265"/>
                <a:gd name="T54" fmla="*/ 23 w 284"/>
                <a:gd name="T55" fmla="*/ 162 h 265"/>
                <a:gd name="T56" fmla="*/ 17 w 284"/>
                <a:gd name="T57" fmla="*/ 162 h 265"/>
                <a:gd name="T58" fmla="*/ 3 w 284"/>
                <a:gd name="T59" fmla="*/ 178 h 265"/>
                <a:gd name="T60" fmla="*/ 3 w 284"/>
                <a:gd name="T61" fmla="*/ 183 h 265"/>
                <a:gd name="T62" fmla="*/ 54 w 284"/>
                <a:gd name="T63" fmla="*/ 238 h 265"/>
                <a:gd name="T64" fmla="*/ 100 w 284"/>
                <a:gd name="T65" fmla="*/ 262 h 265"/>
                <a:gd name="T66" fmla="*/ 130 w 284"/>
                <a:gd name="T67" fmla="*/ 264 h 265"/>
                <a:gd name="T68" fmla="*/ 139 w 284"/>
                <a:gd name="T69" fmla="*/ 264 h 265"/>
                <a:gd name="T70" fmla="*/ 216 w 284"/>
                <a:gd name="T71" fmla="*/ 216 h 265"/>
                <a:gd name="T72" fmla="*/ 235 w 284"/>
                <a:gd name="T73" fmla="*/ 170 h 265"/>
                <a:gd name="T74" fmla="*/ 233 w 284"/>
                <a:gd name="T75" fmla="*/ 132 h 265"/>
                <a:gd name="T76" fmla="*/ 217 w 284"/>
                <a:gd name="T77" fmla="*/ 94 h 265"/>
                <a:gd name="T78" fmla="*/ 218 w 284"/>
                <a:gd name="T79" fmla="*/ 87 h 265"/>
                <a:gd name="T80" fmla="*/ 253 w 284"/>
                <a:gd name="T81" fmla="*/ 52 h 265"/>
                <a:gd name="T82" fmla="*/ 254 w 284"/>
                <a:gd name="T83" fmla="*/ 57 h 265"/>
                <a:gd name="T84" fmla="*/ 255 w 284"/>
                <a:gd name="T85" fmla="*/ 76 h 265"/>
                <a:gd name="T86" fmla="*/ 279 w 284"/>
                <a:gd name="T87" fmla="*/ 82 h 265"/>
                <a:gd name="T88" fmla="*/ 281 w 284"/>
                <a:gd name="T89" fmla="*/ 81 h 265"/>
                <a:gd name="T90" fmla="*/ 283 w 284"/>
                <a:gd name="T91" fmla="*/ 74 h 265"/>
                <a:gd name="T92" fmla="*/ 283 w 284"/>
                <a:gd name="T93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4" h="265">
                  <a:moveTo>
                    <a:pt x="283" y="15"/>
                  </a:moveTo>
                  <a:cubicBezTo>
                    <a:pt x="283" y="12"/>
                    <a:pt x="284" y="10"/>
                    <a:pt x="282" y="8"/>
                  </a:cubicBezTo>
                  <a:cubicBezTo>
                    <a:pt x="282" y="7"/>
                    <a:pt x="281" y="6"/>
                    <a:pt x="281" y="7"/>
                  </a:cubicBezTo>
                  <a:cubicBezTo>
                    <a:pt x="279" y="4"/>
                    <a:pt x="277" y="1"/>
                    <a:pt x="273" y="1"/>
                  </a:cubicBezTo>
                  <a:cubicBezTo>
                    <a:pt x="271" y="0"/>
                    <a:pt x="269" y="0"/>
                    <a:pt x="267" y="0"/>
                  </a:cubicBezTo>
                  <a:cubicBezTo>
                    <a:pt x="247" y="0"/>
                    <a:pt x="228" y="0"/>
                    <a:pt x="208" y="0"/>
                  </a:cubicBezTo>
                  <a:cubicBezTo>
                    <a:pt x="206" y="0"/>
                    <a:pt x="204" y="0"/>
                    <a:pt x="203" y="1"/>
                  </a:cubicBezTo>
                  <a:cubicBezTo>
                    <a:pt x="197" y="2"/>
                    <a:pt x="193" y="6"/>
                    <a:pt x="193" y="12"/>
                  </a:cubicBezTo>
                  <a:cubicBezTo>
                    <a:pt x="192" y="21"/>
                    <a:pt x="197" y="28"/>
                    <a:pt x="207" y="28"/>
                  </a:cubicBezTo>
                  <a:cubicBezTo>
                    <a:pt x="216" y="28"/>
                    <a:pt x="225" y="28"/>
                    <a:pt x="234" y="28"/>
                  </a:cubicBezTo>
                  <a:cubicBezTo>
                    <a:pt x="221" y="42"/>
                    <a:pt x="209" y="54"/>
                    <a:pt x="196" y="67"/>
                  </a:cubicBezTo>
                  <a:cubicBezTo>
                    <a:pt x="195" y="68"/>
                    <a:pt x="193" y="67"/>
                    <a:pt x="192" y="67"/>
                  </a:cubicBezTo>
                  <a:cubicBezTo>
                    <a:pt x="186" y="63"/>
                    <a:pt x="180" y="59"/>
                    <a:pt x="174" y="56"/>
                  </a:cubicBezTo>
                  <a:cubicBezTo>
                    <a:pt x="162" y="48"/>
                    <a:pt x="147" y="46"/>
                    <a:pt x="133" y="45"/>
                  </a:cubicBezTo>
                  <a:cubicBezTo>
                    <a:pt x="111" y="43"/>
                    <a:pt x="89" y="48"/>
                    <a:pt x="69" y="60"/>
                  </a:cubicBezTo>
                  <a:cubicBezTo>
                    <a:pt x="66" y="61"/>
                    <a:pt x="66" y="63"/>
                    <a:pt x="68" y="65"/>
                  </a:cubicBezTo>
                  <a:cubicBezTo>
                    <a:pt x="74" y="70"/>
                    <a:pt x="80" y="75"/>
                    <a:pt x="84" y="81"/>
                  </a:cubicBezTo>
                  <a:cubicBezTo>
                    <a:pt x="86" y="83"/>
                    <a:pt x="87" y="83"/>
                    <a:pt x="89" y="82"/>
                  </a:cubicBezTo>
                  <a:cubicBezTo>
                    <a:pt x="97" y="78"/>
                    <a:pt x="105" y="76"/>
                    <a:pt x="114" y="74"/>
                  </a:cubicBezTo>
                  <a:cubicBezTo>
                    <a:pt x="121" y="74"/>
                    <a:pt x="129" y="73"/>
                    <a:pt x="137" y="74"/>
                  </a:cubicBezTo>
                  <a:cubicBezTo>
                    <a:pt x="139" y="75"/>
                    <a:pt x="142" y="75"/>
                    <a:pt x="144" y="75"/>
                  </a:cubicBezTo>
                  <a:cubicBezTo>
                    <a:pt x="173" y="81"/>
                    <a:pt x="198" y="108"/>
                    <a:pt x="204" y="137"/>
                  </a:cubicBezTo>
                  <a:cubicBezTo>
                    <a:pt x="207" y="146"/>
                    <a:pt x="207" y="155"/>
                    <a:pt x="205" y="165"/>
                  </a:cubicBezTo>
                  <a:cubicBezTo>
                    <a:pt x="205" y="167"/>
                    <a:pt x="205" y="169"/>
                    <a:pt x="205" y="171"/>
                  </a:cubicBezTo>
                  <a:cubicBezTo>
                    <a:pt x="194" y="222"/>
                    <a:pt x="144" y="246"/>
                    <a:pt x="98" y="232"/>
                  </a:cubicBezTo>
                  <a:cubicBezTo>
                    <a:pt x="95" y="231"/>
                    <a:pt x="92" y="230"/>
                    <a:pt x="90" y="229"/>
                  </a:cubicBezTo>
                  <a:cubicBezTo>
                    <a:pt x="73" y="219"/>
                    <a:pt x="62" y="204"/>
                    <a:pt x="49" y="191"/>
                  </a:cubicBezTo>
                  <a:cubicBezTo>
                    <a:pt x="40" y="182"/>
                    <a:pt x="32" y="172"/>
                    <a:pt x="23" y="162"/>
                  </a:cubicBezTo>
                  <a:cubicBezTo>
                    <a:pt x="21" y="160"/>
                    <a:pt x="19" y="160"/>
                    <a:pt x="17" y="162"/>
                  </a:cubicBezTo>
                  <a:cubicBezTo>
                    <a:pt x="12" y="167"/>
                    <a:pt x="8" y="173"/>
                    <a:pt x="3" y="178"/>
                  </a:cubicBezTo>
                  <a:cubicBezTo>
                    <a:pt x="0" y="180"/>
                    <a:pt x="1" y="181"/>
                    <a:pt x="3" y="183"/>
                  </a:cubicBezTo>
                  <a:cubicBezTo>
                    <a:pt x="20" y="201"/>
                    <a:pt x="36" y="221"/>
                    <a:pt x="54" y="238"/>
                  </a:cubicBezTo>
                  <a:cubicBezTo>
                    <a:pt x="67" y="250"/>
                    <a:pt x="83" y="259"/>
                    <a:pt x="100" y="262"/>
                  </a:cubicBezTo>
                  <a:cubicBezTo>
                    <a:pt x="110" y="265"/>
                    <a:pt x="120" y="265"/>
                    <a:pt x="130" y="264"/>
                  </a:cubicBezTo>
                  <a:cubicBezTo>
                    <a:pt x="133" y="264"/>
                    <a:pt x="136" y="265"/>
                    <a:pt x="139" y="264"/>
                  </a:cubicBezTo>
                  <a:cubicBezTo>
                    <a:pt x="171" y="259"/>
                    <a:pt x="197" y="244"/>
                    <a:pt x="216" y="216"/>
                  </a:cubicBezTo>
                  <a:cubicBezTo>
                    <a:pt x="226" y="202"/>
                    <a:pt x="231" y="186"/>
                    <a:pt x="235" y="170"/>
                  </a:cubicBezTo>
                  <a:cubicBezTo>
                    <a:pt x="237" y="157"/>
                    <a:pt x="235" y="144"/>
                    <a:pt x="233" y="132"/>
                  </a:cubicBezTo>
                  <a:cubicBezTo>
                    <a:pt x="231" y="118"/>
                    <a:pt x="226" y="106"/>
                    <a:pt x="217" y="94"/>
                  </a:cubicBezTo>
                  <a:cubicBezTo>
                    <a:pt x="215" y="92"/>
                    <a:pt x="215" y="89"/>
                    <a:pt x="218" y="87"/>
                  </a:cubicBezTo>
                  <a:cubicBezTo>
                    <a:pt x="230" y="75"/>
                    <a:pt x="241" y="64"/>
                    <a:pt x="253" y="52"/>
                  </a:cubicBezTo>
                  <a:cubicBezTo>
                    <a:pt x="256" y="53"/>
                    <a:pt x="254" y="56"/>
                    <a:pt x="254" y="57"/>
                  </a:cubicBezTo>
                  <a:cubicBezTo>
                    <a:pt x="255" y="64"/>
                    <a:pt x="253" y="70"/>
                    <a:pt x="255" y="76"/>
                  </a:cubicBezTo>
                  <a:cubicBezTo>
                    <a:pt x="259" y="88"/>
                    <a:pt x="269" y="90"/>
                    <a:pt x="279" y="82"/>
                  </a:cubicBezTo>
                  <a:cubicBezTo>
                    <a:pt x="280" y="82"/>
                    <a:pt x="281" y="82"/>
                    <a:pt x="281" y="81"/>
                  </a:cubicBezTo>
                  <a:cubicBezTo>
                    <a:pt x="283" y="79"/>
                    <a:pt x="283" y="77"/>
                    <a:pt x="283" y="74"/>
                  </a:cubicBezTo>
                  <a:cubicBezTo>
                    <a:pt x="284" y="54"/>
                    <a:pt x="284" y="34"/>
                    <a:pt x="28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11893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5828" r="16397" b="5268"/>
          <a:stretch/>
        </p:blipFill>
        <p:spPr>
          <a:xfrm>
            <a:off x="0" y="0"/>
            <a:ext cx="9169400" cy="5143500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0"/>
            <a:ext cx="9144000" cy="1705232"/>
          </a:xfrm>
          <a:custGeom>
            <a:avLst/>
            <a:gdLst>
              <a:gd name="T0" fmla="*/ 3806 w 3817"/>
              <a:gd name="T1" fmla="*/ 234 h 463"/>
              <a:gd name="T2" fmla="*/ 2188 w 3817"/>
              <a:gd name="T3" fmla="*/ 128 h 463"/>
              <a:gd name="T4" fmla="*/ 402 w 3817"/>
              <a:gd name="T5" fmla="*/ 249 h 463"/>
              <a:gd name="T6" fmla="*/ 0 w 3817"/>
              <a:gd name="T7" fmla="*/ 0 h 463"/>
              <a:gd name="T8" fmla="*/ 3817 w 3817"/>
              <a:gd name="T9" fmla="*/ 0 h 463"/>
              <a:gd name="T10" fmla="*/ 3806 w 3817"/>
              <a:gd name="T11" fmla="*/ 23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17" h="463">
                <a:moveTo>
                  <a:pt x="3806" y="234"/>
                </a:moveTo>
                <a:cubicBezTo>
                  <a:pt x="3271" y="60"/>
                  <a:pt x="2728" y="46"/>
                  <a:pt x="2188" y="128"/>
                </a:cubicBezTo>
                <a:cubicBezTo>
                  <a:pt x="1589" y="219"/>
                  <a:pt x="993" y="463"/>
                  <a:pt x="402" y="249"/>
                </a:cubicBezTo>
                <a:cubicBezTo>
                  <a:pt x="264" y="198"/>
                  <a:pt x="128" y="115"/>
                  <a:pt x="0" y="0"/>
                </a:cubicBezTo>
                <a:cubicBezTo>
                  <a:pt x="3817" y="0"/>
                  <a:pt x="3817" y="0"/>
                  <a:pt x="3817" y="0"/>
                </a:cubicBezTo>
                <a:lnTo>
                  <a:pt x="3806" y="23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1634789" y="279916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63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80863" y="141045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01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71" r:id="rId6"/>
    <p:sldLayoutId id="2147483673" r:id="rId7"/>
    <p:sldLayoutId id="2147483672" r:id="rId8"/>
    <p:sldLayoutId id="2147483670" r:id="rId9"/>
    <p:sldLayoutId id="2147483669" r:id="rId10"/>
    <p:sldLayoutId id="2147483667" r:id="rId11"/>
    <p:sldLayoutId id="2147483664" r:id="rId12"/>
    <p:sldLayoutId id="2147483661" r:id="rId13"/>
    <p:sldLayoutId id="2147483668" r:id="rId14"/>
    <p:sldLayoutId id="2147483663" r:id="rId15"/>
    <p:sldLayoutId id="2147483666" r:id="rId16"/>
    <p:sldLayoutId id="2147483665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aI5a-e-smoq_0RmStEyLQK3UxukKVpAGBpevTZG4G8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aI5a-e-smoq_0RmStEyLQK3UxukKVpAGBpevTZG4G8/co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aI5a-e-smoq_0RmStEyLQK3UxukKVpAGBpevTZG4G8/copy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aI5a-e-smoq_0RmStEyLQK3UxukKVpAGBpevTZG4G8/cop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7.png"/><Relationship Id="rId10" Type="http://schemas.openxmlformats.org/officeDocument/2006/relationships/image" Target="../media/image34.emf"/><Relationship Id="rId4" Type="http://schemas.openxmlformats.org/officeDocument/2006/relationships/image" Target="../media/image29.emf"/><Relationship Id="rId9" Type="http://schemas.openxmlformats.org/officeDocument/2006/relationships/image" Target="../media/image3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aI5a-e-smoq_0RmStEyLQK3UxukKVpAGBpevTZG4G8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519545" y="512322"/>
            <a:ext cx="4499100" cy="15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6600" dirty="0" smtClean="0">
                <a:solidFill>
                  <a:schemeClr val="bg1"/>
                </a:solidFill>
              </a:rPr>
              <a:t>SEXUALITY</a:t>
            </a:r>
            <a:r>
              <a:rPr lang="es-PE" dirty="0" smtClean="0"/>
              <a:t/>
            </a:r>
            <a:br>
              <a:rPr lang="es-PE" dirty="0" smtClean="0"/>
            </a:br>
            <a:endParaRPr dirty="0">
              <a:solidFill>
                <a:schemeClr val="accent2"/>
              </a:solidFill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599711" y="1786279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2330200" y="238124"/>
            <a:ext cx="6741980" cy="4742902"/>
            <a:chOff x="2330200" y="238124"/>
            <a:chExt cx="6741980" cy="4742902"/>
          </a:xfrm>
        </p:grpSpPr>
        <p:sp>
          <p:nvSpPr>
            <p:cNvPr id="60" name="Google Shape;60;p15"/>
            <p:cNvSpPr/>
            <p:nvPr/>
          </p:nvSpPr>
          <p:spPr>
            <a:xfrm>
              <a:off x="6691945" y="1194085"/>
              <a:ext cx="2311397" cy="2761274"/>
            </a:xfrm>
            <a:custGeom>
              <a:avLst/>
              <a:gdLst/>
              <a:ahLst/>
              <a:cxnLst/>
              <a:rect l="l" t="t" r="r" b="b"/>
              <a:pathLst>
                <a:path w="15376" h="18369" extrusionOk="0">
                  <a:moveTo>
                    <a:pt x="14346" y="1"/>
                  </a:moveTo>
                  <a:cubicBezTo>
                    <a:pt x="14081" y="1"/>
                    <a:pt x="13802" y="102"/>
                    <a:pt x="13570" y="309"/>
                  </a:cubicBezTo>
                  <a:cubicBezTo>
                    <a:pt x="13256" y="593"/>
                    <a:pt x="12952" y="887"/>
                    <a:pt x="12648" y="1171"/>
                  </a:cubicBezTo>
                  <a:cubicBezTo>
                    <a:pt x="12197" y="919"/>
                    <a:pt x="11681" y="797"/>
                    <a:pt x="11144" y="797"/>
                  </a:cubicBezTo>
                  <a:cubicBezTo>
                    <a:pt x="9905" y="797"/>
                    <a:pt x="8554" y="1448"/>
                    <a:pt x="7627" y="2672"/>
                  </a:cubicBezTo>
                  <a:cubicBezTo>
                    <a:pt x="4818" y="6394"/>
                    <a:pt x="2648" y="10542"/>
                    <a:pt x="1208" y="14933"/>
                  </a:cubicBezTo>
                  <a:cubicBezTo>
                    <a:pt x="1147" y="14902"/>
                    <a:pt x="1076" y="14882"/>
                    <a:pt x="1015" y="14852"/>
                  </a:cubicBezTo>
                  <a:cubicBezTo>
                    <a:pt x="955" y="14830"/>
                    <a:pt x="893" y="14819"/>
                    <a:pt x="830" y="14819"/>
                  </a:cubicBezTo>
                  <a:cubicBezTo>
                    <a:pt x="553" y="14819"/>
                    <a:pt x="267" y="15028"/>
                    <a:pt x="143" y="15359"/>
                  </a:cubicBezTo>
                  <a:cubicBezTo>
                    <a:pt x="1" y="15765"/>
                    <a:pt x="153" y="16191"/>
                    <a:pt x="488" y="16302"/>
                  </a:cubicBezTo>
                  <a:cubicBezTo>
                    <a:pt x="2455" y="16982"/>
                    <a:pt x="4423" y="17661"/>
                    <a:pt x="6401" y="18330"/>
                  </a:cubicBezTo>
                  <a:cubicBezTo>
                    <a:pt x="6469" y="18356"/>
                    <a:pt x="6539" y="18368"/>
                    <a:pt x="6609" y="18368"/>
                  </a:cubicBezTo>
                  <a:cubicBezTo>
                    <a:pt x="6868" y="18368"/>
                    <a:pt x="7116" y="18199"/>
                    <a:pt x="7212" y="17935"/>
                  </a:cubicBezTo>
                  <a:cubicBezTo>
                    <a:pt x="7334" y="17600"/>
                    <a:pt x="7171" y="17225"/>
                    <a:pt x="6847" y="17104"/>
                  </a:cubicBezTo>
                  <a:cubicBezTo>
                    <a:pt x="6775" y="17073"/>
                    <a:pt x="6715" y="17052"/>
                    <a:pt x="6654" y="17022"/>
                  </a:cubicBezTo>
                  <a:cubicBezTo>
                    <a:pt x="8297" y="13401"/>
                    <a:pt x="10507" y="10126"/>
                    <a:pt x="13175" y="7307"/>
                  </a:cubicBezTo>
                  <a:cubicBezTo>
                    <a:pt x="14392" y="5998"/>
                    <a:pt x="14726" y="4102"/>
                    <a:pt x="13976" y="2570"/>
                  </a:cubicBezTo>
                  <a:cubicBezTo>
                    <a:pt x="14270" y="2286"/>
                    <a:pt x="14564" y="2013"/>
                    <a:pt x="14868" y="1739"/>
                  </a:cubicBezTo>
                  <a:cubicBezTo>
                    <a:pt x="15294" y="1353"/>
                    <a:pt x="15375" y="715"/>
                    <a:pt x="15041" y="309"/>
                  </a:cubicBezTo>
                  <a:cubicBezTo>
                    <a:pt x="14868" y="105"/>
                    <a:pt x="14614" y="1"/>
                    <a:pt x="14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6691945" y="1194085"/>
              <a:ext cx="2311397" cy="2761274"/>
            </a:xfrm>
            <a:custGeom>
              <a:avLst/>
              <a:gdLst/>
              <a:ahLst/>
              <a:cxnLst/>
              <a:rect l="l" t="t" r="r" b="b"/>
              <a:pathLst>
                <a:path w="15376" h="18369" extrusionOk="0">
                  <a:moveTo>
                    <a:pt x="14346" y="1"/>
                  </a:moveTo>
                  <a:cubicBezTo>
                    <a:pt x="14081" y="1"/>
                    <a:pt x="13802" y="102"/>
                    <a:pt x="13570" y="309"/>
                  </a:cubicBezTo>
                  <a:cubicBezTo>
                    <a:pt x="13256" y="593"/>
                    <a:pt x="12952" y="887"/>
                    <a:pt x="12648" y="1171"/>
                  </a:cubicBezTo>
                  <a:cubicBezTo>
                    <a:pt x="12364" y="1019"/>
                    <a:pt x="12060" y="918"/>
                    <a:pt x="11735" y="857"/>
                  </a:cubicBezTo>
                  <a:lnTo>
                    <a:pt x="11735" y="857"/>
                  </a:lnTo>
                  <a:cubicBezTo>
                    <a:pt x="12556" y="1851"/>
                    <a:pt x="13337" y="3442"/>
                    <a:pt x="12394" y="5349"/>
                  </a:cubicBezTo>
                  <a:cubicBezTo>
                    <a:pt x="10771" y="8605"/>
                    <a:pt x="7394" y="11789"/>
                    <a:pt x="6218" y="14406"/>
                  </a:cubicBezTo>
                  <a:cubicBezTo>
                    <a:pt x="5761" y="15413"/>
                    <a:pt x="4913" y="15723"/>
                    <a:pt x="4043" y="15723"/>
                  </a:cubicBezTo>
                  <a:cubicBezTo>
                    <a:pt x="2654" y="15723"/>
                    <a:pt x="1208" y="14933"/>
                    <a:pt x="1208" y="14933"/>
                  </a:cubicBezTo>
                  <a:cubicBezTo>
                    <a:pt x="1147" y="14902"/>
                    <a:pt x="1076" y="14882"/>
                    <a:pt x="1015" y="14852"/>
                  </a:cubicBezTo>
                  <a:cubicBezTo>
                    <a:pt x="955" y="14830"/>
                    <a:pt x="893" y="14819"/>
                    <a:pt x="830" y="14819"/>
                  </a:cubicBezTo>
                  <a:cubicBezTo>
                    <a:pt x="553" y="14819"/>
                    <a:pt x="267" y="15028"/>
                    <a:pt x="143" y="15359"/>
                  </a:cubicBezTo>
                  <a:cubicBezTo>
                    <a:pt x="1" y="15765"/>
                    <a:pt x="153" y="16191"/>
                    <a:pt x="488" y="16302"/>
                  </a:cubicBezTo>
                  <a:cubicBezTo>
                    <a:pt x="2455" y="16982"/>
                    <a:pt x="4423" y="17661"/>
                    <a:pt x="6401" y="18330"/>
                  </a:cubicBezTo>
                  <a:cubicBezTo>
                    <a:pt x="6469" y="18356"/>
                    <a:pt x="6539" y="18368"/>
                    <a:pt x="6609" y="18368"/>
                  </a:cubicBezTo>
                  <a:cubicBezTo>
                    <a:pt x="6868" y="18368"/>
                    <a:pt x="7116" y="18199"/>
                    <a:pt x="7212" y="17935"/>
                  </a:cubicBezTo>
                  <a:cubicBezTo>
                    <a:pt x="7334" y="17600"/>
                    <a:pt x="7171" y="17225"/>
                    <a:pt x="6847" y="17104"/>
                  </a:cubicBezTo>
                  <a:cubicBezTo>
                    <a:pt x="6775" y="17073"/>
                    <a:pt x="6715" y="17052"/>
                    <a:pt x="6654" y="17022"/>
                  </a:cubicBezTo>
                  <a:cubicBezTo>
                    <a:pt x="8297" y="13401"/>
                    <a:pt x="10507" y="10126"/>
                    <a:pt x="13175" y="7307"/>
                  </a:cubicBezTo>
                  <a:cubicBezTo>
                    <a:pt x="14392" y="5998"/>
                    <a:pt x="14726" y="4102"/>
                    <a:pt x="13976" y="2570"/>
                  </a:cubicBezTo>
                  <a:cubicBezTo>
                    <a:pt x="14270" y="2286"/>
                    <a:pt x="14564" y="2013"/>
                    <a:pt x="14868" y="1739"/>
                  </a:cubicBezTo>
                  <a:cubicBezTo>
                    <a:pt x="15294" y="1353"/>
                    <a:pt x="15375" y="715"/>
                    <a:pt x="15041" y="309"/>
                  </a:cubicBezTo>
                  <a:cubicBezTo>
                    <a:pt x="14868" y="105"/>
                    <a:pt x="14614" y="1"/>
                    <a:pt x="14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242434" y="1723528"/>
              <a:ext cx="660227" cy="1063081"/>
            </a:xfrm>
            <a:custGeom>
              <a:avLst/>
              <a:gdLst/>
              <a:ahLst/>
              <a:cxnLst/>
              <a:rect l="l" t="t" r="r" b="b"/>
              <a:pathLst>
                <a:path w="4392" h="7072" extrusionOk="0">
                  <a:moveTo>
                    <a:pt x="3978" y="0"/>
                  </a:moveTo>
                  <a:cubicBezTo>
                    <a:pt x="3869" y="0"/>
                    <a:pt x="3762" y="50"/>
                    <a:pt x="3692" y="144"/>
                  </a:cubicBezTo>
                  <a:cubicBezTo>
                    <a:pt x="2211" y="2030"/>
                    <a:pt x="913" y="4677"/>
                    <a:pt x="81" y="6564"/>
                  </a:cubicBezTo>
                  <a:cubicBezTo>
                    <a:pt x="0" y="6746"/>
                    <a:pt x="81" y="6959"/>
                    <a:pt x="264" y="7040"/>
                  </a:cubicBezTo>
                  <a:cubicBezTo>
                    <a:pt x="313" y="7061"/>
                    <a:pt x="365" y="7072"/>
                    <a:pt x="416" y="7072"/>
                  </a:cubicBezTo>
                  <a:cubicBezTo>
                    <a:pt x="534" y="7072"/>
                    <a:pt x="646" y="7017"/>
                    <a:pt x="710" y="6918"/>
                  </a:cubicBezTo>
                  <a:cubicBezTo>
                    <a:pt x="730" y="6898"/>
                    <a:pt x="740" y="6878"/>
                    <a:pt x="751" y="6857"/>
                  </a:cubicBezTo>
                  <a:cubicBezTo>
                    <a:pt x="1562" y="5011"/>
                    <a:pt x="2829" y="2415"/>
                    <a:pt x="4269" y="590"/>
                  </a:cubicBezTo>
                  <a:cubicBezTo>
                    <a:pt x="4391" y="438"/>
                    <a:pt x="4361" y="204"/>
                    <a:pt x="4209" y="83"/>
                  </a:cubicBezTo>
                  <a:cubicBezTo>
                    <a:pt x="4140" y="27"/>
                    <a:pt x="4059" y="0"/>
                    <a:pt x="3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7875000" y="1397474"/>
              <a:ext cx="501785" cy="327102"/>
            </a:xfrm>
            <a:custGeom>
              <a:avLst/>
              <a:gdLst/>
              <a:ahLst/>
              <a:cxnLst/>
              <a:rect l="l" t="t" r="r" b="b"/>
              <a:pathLst>
                <a:path w="3338" h="2176" extrusionOk="0">
                  <a:moveTo>
                    <a:pt x="2970" y="0"/>
                  </a:moveTo>
                  <a:cubicBezTo>
                    <a:pt x="2881" y="0"/>
                    <a:pt x="1656" y="10"/>
                    <a:pt x="143" y="1552"/>
                  </a:cubicBezTo>
                  <a:cubicBezTo>
                    <a:pt x="1" y="1704"/>
                    <a:pt x="1" y="1927"/>
                    <a:pt x="143" y="2069"/>
                  </a:cubicBezTo>
                  <a:cubicBezTo>
                    <a:pt x="219" y="2140"/>
                    <a:pt x="315" y="2176"/>
                    <a:pt x="409" y="2176"/>
                  </a:cubicBezTo>
                  <a:cubicBezTo>
                    <a:pt x="503" y="2176"/>
                    <a:pt x="594" y="2140"/>
                    <a:pt x="660" y="2069"/>
                  </a:cubicBezTo>
                  <a:cubicBezTo>
                    <a:pt x="1948" y="751"/>
                    <a:pt x="2952" y="730"/>
                    <a:pt x="2962" y="730"/>
                  </a:cubicBezTo>
                  <a:cubicBezTo>
                    <a:pt x="3084" y="730"/>
                    <a:pt x="3196" y="670"/>
                    <a:pt x="3266" y="568"/>
                  </a:cubicBezTo>
                  <a:cubicBezTo>
                    <a:pt x="3307" y="518"/>
                    <a:pt x="3327" y="446"/>
                    <a:pt x="3327" y="365"/>
                  </a:cubicBezTo>
                  <a:cubicBezTo>
                    <a:pt x="3338" y="163"/>
                    <a:pt x="3165" y="0"/>
                    <a:pt x="2973" y="0"/>
                  </a:cubicBezTo>
                  <a:cubicBezTo>
                    <a:pt x="2972" y="0"/>
                    <a:pt x="2971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040860" y="3529224"/>
              <a:ext cx="1616144" cy="1233396"/>
            </a:xfrm>
            <a:custGeom>
              <a:avLst/>
              <a:gdLst/>
              <a:ahLst/>
              <a:cxnLst/>
              <a:rect l="l" t="t" r="r" b="b"/>
              <a:pathLst>
                <a:path w="10751" h="8205" extrusionOk="0">
                  <a:moveTo>
                    <a:pt x="7411" y="1"/>
                  </a:moveTo>
                  <a:cubicBezTo>
                    <a:pt x="6498" y="1"/>
                    <a:pt x="5619" y="486"/>
                    <a:pt x="5283" y="1529"/>
                  </a:cubicBezTo>
                  <a:cubicBezTo>
                    <a:pt x="5237" y="1696"/>
                    <a:pt x="5089" y="1793"/>
                    <a:pt x="4932" y="1793"/>
                  </a:cubicBezTo>
                  <a:cubicBezTo>
                    <a:pt x="4851" y="1793"/>
                    <a:pt x="4768" y="1767"/>
                    <a:pt x="4695" y="1712"/>
                  </a:cubicBezTo>
                  <a:cubicBezTo>
                    <a:pt x="4340" y="1428"/>
                    <a:pt x="3787" y="1119"/>
                    <a:pt x="3066" y="1119"/>
                  </a:cubicBezTo>
                  <a:cubicBezTo>
                    <a:pt x="2757" y="1119"/>
                    <a:pt x="2417" y="1176"/>
                    <a:pt x="2049" y="1316"/>
                  </a:cubicBezTo>
                  <a:cubicBezTo>
                    <a:pt x="91" y="2066"/>
                    <a:pt x="0" y="4896"/>
                    <a:pt x="1653" y="6438"/>
                  </a:cubicBezTo>
                  <a:cubicBezTo>
                    <a:pt x="2974" y="7669"/>
                    <a:pt x="4999" y="8205"/>
                    <a:pt x="6017" y="8205"/>
                  </a:cubicBezTo>
                  <a:cubicBezTo>
                    <a:pt x="6140" y="8205"/>
                    <a:pt x="6248" y="8197"/>
                    <a:pt x="6338" y="8182"/>
                  </a:cubicBezTo>
                  <a:cubicBezTo>
                    <a:pt x="7717" y="7938"/>
                    <a:pt x="10750" y="5230"/>
                    <a:pt x="9979" y="1996"/>
                  </a:cubicBezTo>
                  <a:cubicBezTo>
                    <a:pt x="9669" y="708"/>
                    <a:pt x="8514" y="1"/>
                    <a:pt x="741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674930" y="3530276"/>
              <a:ext cx="982073" cy="1232344"/>
            </a:xfrm>
            <a:custGeom>
              <a:avLst/>
              <a:gdLst/>
              <a:ahLst/>
              <a:cxnLst/>
              <a:rect l="l" t="t" r="r" b="b"/>
              <a:pathLst>
                <a:path w="6533" h="8198" extrusionOk="0">
                  <a:moveTo>
                    <a:pt x="3398" y="1"/>
                  </a:moveTo>
                  <a:cubicBezTo>
                    <a:pt x="3885" y="406"/>
                    <a:pt x="4889" y="1441"/>
                    <a:pt x="4585" y="2962"/>
                  </a:cubicBezTo>
                  <a:cubicBezTo>
                    <a:pt x="4311" y="4412"/>
                    <a:pt x="2009" y="6877"/>
                    <a:pt x="1" y="7871"/>
                  </a:cubicBezTo>
                  <a:cubicBezTo>
                    <a:pt x="702" y="8094"/>
                    <a:pt x="1347" y="8198"/>
                    <a:pt x="1798" y="8198"/>
                  </a:cubicBezTo>
                  <a:cubicBezTo>
                    <a:pt x="1921" y="8198"/>
                    <a:pt x="2029" y="8190"/>
                    <a:pt x="2120" y="8175"/>
                  </a:cubicBezTo>
                  <a:cubicBezTo>
                    <a:pt x="3499" y="7931"/>
                    <a:pt x="6532" y="5223"/>
                    <a:pt x="5761" y="1989"/>
                  </a:cubicBezTo>
                  <a:cubicBezTo>
                    <a:pt x="5467" y="781"/>
                    <a:pt x="4432" y="92"/>
                    <a:pt x="339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456959" y="3774102"/>
              <a:ext cx="236461" cy="114997"/>
            </a:xfrm>
            <a:custGeom>
              <a:avLst/>
              <a:gdLst/>
              <a:ahLst/>
              <a:cxnLst/>
              <a:rect l="l" t="t" r="r" b="b"/>
              <a:pathLst>
                <a:path w="1573" h="765" extrusionOk="0">
                  <a:moveTo>
                    <a:pt x="235" y="1"/>
                  </a:moveTo>
                  <a:cubicBezTo>
                    <a:pt x="121" y="1"/>
                    <a:pt x="20" y="89"/>
                    <a:pt x="11" y="214"/>
                  </a:cubicBezTo>
                  <a:cubicBezTo>
                    <a:pt x="0" y="336"/>
                    <a:pt x="92" y="448"/>
                    <a:pt x="223" y="457"/>
                  </a:cubicBezTo>
                  <a:cubicBezTo>
                    <a:pt x="751" y="498"/>
                    <a:pt x="1197" y="732"/>
                    <a:pt x="1197" y="732"/>
                  </a:cubicBezTo>
                  <a:cubicBezTo>
                    <a:pt x="1234" y="754"/>
                    <a:pt x="1272" y="765"/>
                    <a:pt x="1309" y="765"/>
                  </a:cubicBezTo>
                  <a:cubicBezTo>
                    <a:pt x="1355" y="765"/>
                    <a:pt x="1397" y="749"/>
                    <a:pt x="1431" y="721"/>
                  </a:cubicBezTo>
                  <a:cubicBezTo>
                    <a:pt x="1461" y="701"/>
                    <a:pt x="1492" y="680"/>
                    <a:pt x="1512" y="640"/>
                  </a:cubicBezTo>
                  <a:cubicBezTo>
                    <a:pt x="1573" y="529"/>
                    <a:pt x="1532" y="387"/>
                    <a:pt x="1410" y="326"/>
                  </a:cubicBezTo>
                  <a:cubicBezTo>
                    <a:pt x="1390" y="315"/>
                    <a:pt x="883" y="52"/>
                    <a:pt x="254" y="1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056043" y="3825513"/>
              <a:ext cx="349205" cy="634812"/>
            </a:xfrm>
            <a:custGeom>
              <a:avLst/>
              <a:gdLst/>
              <a:ahLst/>
              <a:cxnLst/>
              <a:rect l="l" t="t" r="r" b="b"/>
              <a:pathLst>
                <a:path w="2323" h="4223" extrusionOk="0">
                  <a:moveTo>
                    <a:pt x="1698" y="1"/>
                  </a:moveTo>
                  <a:cubicBezTo>
                    <a:pt x="1645" y="1"/>
                    <a:pt x="1592" y="19"/>
                    <a:pt x="1552" y="55"/>
                  </a:cubicBezTo>
                  <a:cubicBezTo>
                    <a:pt x="1400" y="176"/>
                    <a:pt x="1268" y="329"/>
                    <a:pt x="1157" y="501"/>
                  </a:cubicBezTo>
                  <a:cubicBezTo>
                    <a:pt x="1" y="2326"/>
                    <a:pt x="1887" y="4142"/>
                    <a:pt x="1907" y="4162"/>
                  </a:cubicBezTo>
                  <a:cubicBezTo>
                    <a:pt x="1952" y="4202"/>
                    <a:pt x="2010" y="4222"/>
                    <a:pt x="2067" y="4222"/>
                  </a:cubicBezTo>
                  <a:cubicBezTo>
                    <a:pt x="2112" y="4222"/>
                    <a:pt x="2155" y="4209"/>
                    <a:pt x="2191" y="4183"/>
                  </a:cubicBezTo>
                  <a:cubicBezTo>
                    <a:pt x="2211" y="4172"/>
                    <a:pt x="2221" y="4162"/>
                    <a:pt x="2232" y="4152"/>
                  </a:cubicBezTo>
                  <a:cubicBezTo>
                    <a:pt x="2323" y="4061"/>
                    <a:pt x="2313" y="3908"/>
                    <a:pt x="2221" y="3827"/>
                  </a:cubicBezTo>
                  <a:cubicBezTo>
                    <a:pt x="2201" y="3807"/>
                    <a:pt x="598" y="2256"/>
                    <a:pt x="1552" y="755"/>
                  </a:cubicBezTo>
                  <a:cubicBezTo>
                    <a:pt x="1633" y="613"/>
                    <a:pt x="1734" y="501"/>
                    <a:pt x="1846" y="410"/>
                  </a:cubicBezTo>
                  <a:cubicBezTo>
                    <a:pt x="1937" y="329"/>
                    <a:pt x="1957" y="176"/>
                    <a:pt x="1876" y="85"/>
                  </a:cubicBezTo>
                  <a:cubicBezTo>
                    <a:pt x="1831" y="29"/>
                    <a:pt x="1764" y="1"/>
                    <a:pt x="1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006546" y="3518100"/>
              <a:ext cx="1579164" cy="1255494"/>
            </a:xfrm>
            <a:custGeom>
              <a:avLst/>
              <a:gdLst/>
              <a:ahLst/>
              <a:cxnLst/>
              <a:rect l="l" t="t" r="r" b="b"/>
              <a:pathLst>
                <a:path w="10505" h="8352" extrusionOk="0">
                  <a:moveTo>
                    <a:pt x="3119" y="1"/>
                  </a:moveTo>
                  <a:cubicBezTo>
                    <a:pt x="1341" y="1"/>
                    <a:pt x="0" y="2090"/>
                    <a:pt x="472" y="4087"/>
                  </a:cubicBezTo>
                  <a:cubicBezTo>
                    <a:pt x="928" y="6055"/>
                    <a:pt x="2602" y="7810"/>
                    <a:pt x="3383" y="8154"/>
                  </a:cubicBezTo>
                  <a:cubicBezTo>
                    <a:pt x="3665" y="8281"/>
                    <a:pt x="4084" y="8352"/>
                    <a:pt x="4577" y="8352"/>
                  </a:cubicBezTo>
                  <a:cubicBezTo>
                    <a:pt x="6304" y="8352"/>
                    <a:pt x="8946" y="7482"/>
                    <a:pt x="9853" y="5061"/>
                  </a:cubicBezTo>
                  <a:cubicBezTo>
                    <a:pt x="10505" y="3295"/>
                    <a:pt x="9109" y="1565"/>
                    <a:pt x="7565" y="1565"/>
                  </a:cubicBezTo>
                  <a:cubicBezTo>
                    <a:pt x="7114" y="1565"/>
                    <a:pt x="6651" y="1712"/>
                    <a:pt x="6222" y="2049"/>
                  </a:cubicBezTo>
                  <a:cubicBezTo>
                    <a:pt x="6148" y="2106"/>
                    <a:pt x="6063" y="2133"/>
                    <a:pt x="5981" y="2133"/>
                  </a:cubicBezTo>
                  <a:cubicBezTo>
                    <a:pt x="5829" y="2133"/>
                    <a:pt x="5687" y="2041"/>
                    <a:pt x="5634" y="1876"/>
                  </a:cubicBezTo>
                  <a:cubicBezTo>
                    <a:pt x="5431" y="1258"/>
                    <a:pt x="4924" y="366"/>
                    <a:pt x="3646" y="61"/>
                  </a:cubicBezTo>
                  <a:cubicBezTo>
                    <a:pt x="3467" y="20"/>
                    <a:pt x="3291" y="1"/>
                    <a:pt x="311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4277130" y="3832127"/>
              <a:ext cx="1274606" cy="941470"/>
            </a:xfrm>
            <a:custGeom>
              <a:avLst/>
              <a:gdLst/>
              <a:ahLst/>
              <a:cxnLst/>
              <a:rect l="l" t="t" r="r" b="b"/>
              <a:pathLst>
                <a:path w="8479" h="6263" extrusionOk="0">
                  <a:moveTo>
                    <a:pt x="7201" y="1"/>
                  </a:moveTo>
                  <a:lnTo>
                    <a:pt x="7201" y="1"/>
                  </a:lnTo>
                  <a:cubicBezTo>
                    <a:pt x="7384" y="599"/>
                    <a:pt x="7638" y="2029"/>
                    <a:pt x="6532" y="3124"/>
                  </a:cubicBezTo>
                  <a:cubicBezTo>
                    <a:pt x="5650" y="4015"/>
                    <a:pt x="3132" y="4699"/>
                    <a:pt x="1038" y="4699"/>
                  </a:cubicBezTo>
                  <a:cubicBezTo>
                    <a:pt x="676" y="4699"/>
                    <a:pt x="327" y="4679"/>
                    <a:pt x="1" y="4635"/>
                  </a:cubicBezTo>
                  <a:lnTo>
                    <a:pt x="1" y="4635"/>
                  </a:lnTo>
                  <a:cubicBezTo>
                    <a:pt x="568" y="5365"/>
                    <a:pt x="1187" y="5893"/>
                    <a:pt x="1583" y="6065"/>
                  </a:cubicBezTo>
                  <a:cubicBezTo>
                    <a:pt x="1865" y="6192"/>
                    <a:pt x="2284" y="6263"/>
                    <a:pt x="2777" y="6263"/>
                  </a:cubicBezTo>
                  <a:cubicBezTo>
                    <a:pt x="4504" y="6263"/>
                    <a:pt x="7146" y="5393"/>
                    <a:pt x="8053" y="2972"/>
                  </a:cubicBezTo>
                  <a:cubicBezTo>
                    <a:pt x="8479" y="1806"/>
                    <a:pt x="8012" y="650"/>
                    <a:pt x="720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591158" y="3641516"/>
              <a:ext cx="186102" cy="196922"/>
            </a:xfrm>
            <a:custGeom>
              <a:avLst/>
              <a:gdLst/>
              <a:ahLst/>
              <a:cxnLst/>
              <a:rect l="l" t="t" r="r" b="b"/>
              <a:pathLst>
                <a:path w="1238" h="1310" extrusionOk="0">
                  <a:moveTo>
                    <a:pt x="262" y="1"/>
                  </a:moveTo>
                  <a:cubicBezTo>
                    <a:pt x="195" y="1"/>
                    <a:pt x="128" y="30"/>
                    <a:pt x="82" y="82"/>
                  </a:cubicBezTo>
                  <a:cubicBezTo>
                    <a:pt x="1" y="183"/>
                    <a:pt x="21" y="336"/>
                    <a:pt x="113" y="406"/>
                  </a:cubicBezTo>
                  <a:cubicBezTo>
                    <a:pt x="528" y="741"/>
                    <a:pt x="771" y="1177"/>
                    <a:pt x="771" y="1188"/>
                  </a:cubicBezTo>
                  <a:cubicBezTo>
                    <a:pt x="812" y="1258"/>
                    <a:pt x="893" y="1309"/>
                    <a:pt x="974" y="1309"/>
                  </a:cubicBezTo>
                  <a:cubicBezTo>
                    <a:pt x="1015" y="1309"/>
                    <a:pt x="1046" y="1299"/>
                    <a:pt x="1086" y="1279"/>
                  </a:cubicBezTo>
                  <a:cubicBezTo>
                    <a:pt x="1197" y="1218"/>
                    <a:pt x="1238" y="1086"/>
                    <a:pt x="1177" y="965"/>
                  </a:cubicBezTo>
                  <a:cubicBezTo>
                    <a:pt x="1167" y="944"/>
                    <a:pt x="893" y="437"/>
                    <a:pt x="406" y="52"/>
                  </a:cubicBezTo>
                  <a:cubicBezTo>
                    <a:pt x="363" y="17"/>
                    <a:pt x="312" y="1"/>
                    <a:pt x="2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4063669" y="3581988"/>
              <a:ext cx="422564" cy="568820"/>
            </a:xfrm>
            <a:custGeom>
              <a:avLst/>
              <a:gdLst/>
              <a:ahLst/>
              <a:cxnLst/>
              <a:rect l="l" t="t" r="r" b="b"/>
              <a:pathLst>
                <a:path w="2811" h="3784" extrusionOk="0">
                  <a:moveTo>
                    <a:pt x="2567" y="1"/>
                  </a:moveTo>
                  <a:cubicBezTo>
                    <a:pt x="2560" y="1"/>
                    <a:pt x="2554" y="1"/>
                    <a:pt x="2547" y="2"/>
                  </a:cubicBezTo>
                  <a:cubicBezTo>
                    <a:pt x="2354" y="22"/>
                    <a:pt x="2161" y="83"/>
                    <a:pt x="1979" y="164"/>
                  </a:cubicBezTo>
                  <a:cubicBezTo>
                    <a:pt x="1" y="1025"/>
                    <a:pt x="548" y="3581"/>
                    <a:pt x="548" y="3612"/>
                  </a:cubicBezTo>
                  <a:cubicBezTo>
                    <a:pt x="579" y="3713"/>
                    <a:pt x="670" y="3784"/>
                    <a:pt x="782" y="3784"/>
                  </a:cubicBezTo>
                  <a:lnTo>
                    <a:pt x="832" y="3784"/>
                  </a:lnTo>
                  <a:cubicBezTo>
                    <a:pt x="954" y="3754"/>
                    <a:pt x="1025" y="3632"/>
                    <a:pt x="1005" y="3511"/>
                  </a:cubicBezTo>
                  <a:cubicBezTo>
                    <a:pt x="995" y="3490"/>
                    <a:pt x="528" y="1300"/>
                    <a:pt x="2161" y="579"/>
                  </a:cubicBezTo>
                  <a:cubicBezTo>
                    <a:pt x="2303" y="518"/>
                    <a:pt x="2455" y="478"/>
                    <a:pt x="2597" y="468"/>
                  </a:cubicBezTo>
                  <a:cubicBezTo>
                    <a:pt x="2719" y="448"/>
                    <a:pt x="2810" y="336"/>
                    <a:pt x="2800" y="214"/>
                  </a:cubicBezTo>
                  <a:cubicBezTo>
                    <a:pt x="2791" y="90"/>
                    <a:pt x="2690" y="1"/>
                    <a:pt x="2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8473984" y="2894662"/>
              <a:ext cx="501778" cy="377442"/>
            </a:xfrm>
            <a:custGeom>
              <a:avLst/>
              <a:gdLst/>
              <a:ahLst/>
              <a:cxnLst/>
              <a:rect l="l" t="t" r="r" b="b"/>
              <a:pathLst>
                <a:path w="6755" h="5081" extrusionOk="0">
                  <a:moveTo>
                    <a:pt x="4911" y="0"/>
                  </a:moveTo>
                  <a:cubicBezTo>
                    <a:pt x="4305" y="0"/>
                    <a:pt x="3720" y="356"/>
                    <a:pt x="3519" y="1176"/>
                  </a:cubicBezTo>
                  <a:cubicBezTo>
                    <a:pt x="3519" y="1176"/>
                    <a:pt x="3056" y="288"/>
                    <a:pt x="2043" y="288"/>
                  </a:cubicBezTo>
                  <a:cubicBezTo>
                    <a:pt x="1915" y="288"/>
                    <a:pt x="1779" y="302"/>
                    <a:pt x="1633" y="334"/>
                  </a:cubicBezTo>
                  <a:cubicBezTo>
                    <a:pt x="325" y="618"/>
                    <a:pt x="1" y="2403"/>
                    <a:pt x="893" y="3528"/>
                  </a:cubicBezTo>
                  <a:cubicBezTo>
                    <a:pt x="1680" y="4525"/>
                    <a:pt x="3094" y="5081"/>
                    <a:pt x="3653" y="5081"/>
                  </a:cubicBezTo>
                  <a:cubicBezTo>
                    <a:pt x="3663" y="5081"/>
                    <a:pt x="3672" y="5081"/>
                    <a:pt x="3682" y="5080"/>
                  </a:cubicBezTo>
                  <a:cubicBezTo>
                    <a:pt x="4574" y="5060"/>
                    <a:pt x="6755" y="3640"/>
                    <a:pt x="6572" y="1520"/>
                  </a:cubicBezTo>
                  <a:cubicBezTo>
                    <a:pt x="6493" y="582"/>
                    <a:pt x="5685" y="0"/>
                    <a:pt x="4911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372674" y="1318601"/>
              <a:ext cx="629162" cy="473628"/>
            </a:xfrm>
            <a:custGeom>
              <a:avLst/>
              <a:gdLst/>
              <a:ahLst/>
              <a:cxnLst/>
              <a:rect l="l" t="t" r="r" b="b"/>
              <a:pathLst>
                <a:path w="5194" h="3910" extrusionOk="0">
                  <a:moveTo>
                    <a:pt x="3782" y="1"/>
                  </a:moveTo>
                  <a:cubicBezTo>
                    <a:pt x="3316" y="1"/>
                    <a:pt x="2864" y="275"/>
                    <a:pt x="2708" y="907"/>
                  </a:cubicBezTo>
                  <a:cubicBezTo>
                    <a:pt x="2708" y="907"/>
                    <a:pt x="2347" y="225"/>
                    <a:pt x="1559" y="225"/>
                  </a:cubicBezTo>
                  <a:cubicBezTo>
                    <a:pt x="1462" y="225"/>
                    <a:pt x="1358" y="235"/>
                    <a:pt x="1248" y="258"/>
                  </a:cubicBezTo>
                  <a:cubicBezTo>
                    <a:pt x="254" y="482"/>
                    <a:pt x="1" y="1851"/>
                    <a:pt x="691" y="2713"/>
                  </a:cubicBezTo>
                  <a:cubicBezTo>
                    <a:pt x="1301" y="3485"/>
                    <a:pt x="2388" y="3910"/>
                    <a:pt x="2815" y="3910"/>
                  </a:cubicBezTo>
                  <a:cubicBezTo>
                    <a:pt x="2820" y="3910"/>
                    <a:pt x="2825" y="3910"/>
                    <a:pt x="2830" y="3909"/>
                  </a:cubicBezTo>
                  <a:cubicBezTo>
                    <a:pt x="3520" y="3900"/>
                    <a:pt x="5193" y="2804"/>
                    <a:pt x="5061" y="1171"/>
                  </a:cubicBezTo>
                  <a:cubicBezTo>
                    <a:pt x="4999" y="449"/>
                    <a:pt x="4378" y="1"/>
                    <a:pt x="3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223875" y="2575115"/>
              <a:ext cx="3309856" cy="2405912"/>
            </a:xfrm>
            <a:custGeom>
              <a:avLst/>
              <a:gdLst/>
              <a:ahLst/>
              <a:cxnLst/>
              <a:rect l="l" t="t" r="r" b="b"/>
              <a:pathLst>
                <a:path w="22018" h="16005" extrusionOk="0">
                  <a:moveTo>
                    <a:pt x="18360" y="0"/>
                  </a:moveTo>
                  <a:cubicBezTo>
                    <a:pt x="18262" y="0"/>
                    <a:pt x="18162" y="12"/>
                    <a:pt x="18063" y="36"/>
                  </a:cubicBezTo>
                  <a:lnTo>
                    <a:pt x="1096" y="4164"/>
                  </a:lnTo>
                  <a:cubicBezTo>
                    <a:pt x="416" y="4326"/>
                    <a:pt x="1" y="5006"/>
                    <a:pt x="173" y="5685"/>
                  </a:cubicBezTo>
                  <a:lnTo>
                    <a:pt x="2445" y="15046"/>
                  </a:lnTo>
                  <a:cubicBezTo>
                    <a:pt x="2592" y="15617"/>
                    <a:pt x="3109" y="16004"/>
                    <a:pt x="3673" y="16004"/>
                  </a:cubicBezTo>
                  <a:cubicBezTo>
                    <a:pt x="3770" y="16004"/>
                    <a:pt x="3868" y="15993"/>
                    <a:pt x="3966" y="15969"/>
                  </a:cubicBezTo>
                  <a:lnTo>
                    <a:pt x="20933" y="11831"/>
                  </a:lnTo>
                  <a:cubicBezTo>
                    <a:pt x="21612" y="11669"/>
                    <a:pt x="22018" y="10989"/>
                    <a:pt x="21856" y="10320"/>
                  </a:cubicBezTo>
                  <a:lnTo>
                    <a:pt x="19574" y="959"/>
                  </a:lnTo>
                  <a:cubicBezTo>
                    <a:pt x="19436" y="381"/>
                    <a:pt x="18923" y="0"/>
                    <a:pt x="18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5542563" y="2575115"/>
              <a:ext cx="2991167" cy="2405912"/>
            </a:xfrm>
            <a:custGeom>
              <a:avLst/>
              <a:gdLst/>
              <a:ahLst/>
              <a:cxnLst/>
              <a:rect l="l" t="t" r="r" b="b"/>
              <a:pathLst>
                <a:path w="19898" h="16005" extrusionOk="0">
                  <a:moveTo>
                    <a:pt x="16240" y="0"/>
                  </a:moveTo>
                  <a:cubicBezTo>
                    <a:pt x="16142" y="0"/>
                    <a:pt x="16042" y="12"/>
                    <a:pt x="15943" y="36"/>
                  </a:cubicBezTo>
                  <a:lnTo>
                    <a:pt x="14381" y="412"/>
                  </a:lnTo>
                  <a:cubicBezTo>
                    <a:pt x="14401" y="2004"/>
                    <a:pt x="13965" y="5158"/>
                    <a:pt x="10608" y="7318"/>
                  </a:cubicBezTo>
                  <a:cubicBezTo>
                    <a:pt x="6281" y="10102"/>
                    <a:pt x="6316" y="13829"/>
                    <a:pt x="1676" y="13829"/>
                  </a:cubicBezTo>
                  <a:cubicBezTo>
                    <a:pt x="1313" y="13829"/>
                    <a:pt x="922" y="13806"/>
                    <a:pt x="497" y="13758"/>
                  </a:cubicBezTo>
                  <a:cubicBezTo>
                    <a:pt x="325" y="13738"/>
                    <a:pt x="162" y="13718"/>
                    <a:pt x="0" y="13707"/>
                  </a:cubicBezTo>
                  <a:lnTo>
                    <a:pt x="0" y="13707"/>
                  </a:lnTo>
                  <a:lnTo>
                    <a:pt x="325" y="15046"/>
                  </a:lnTo>
                  <a:cubicBezTo>
                    <a:pt x="472" y="15617"/>
                    <a:pt x="989" y="16004"/>
                    <a:pt x="1553" y="16004"/>
                  </a:cubicBezTo>
                  <a:cubicBezTo>
                    <a:pt x="1650" y="16004"/>
                    <a:pt x="1748" y="15993"/>
                    <a:pt x="1846" y="15969"/>
                  </a:cubicBezTo>
                  <a:lnTo>
                    <a:pt x="18813" y="11831"/>
                  </a:lnTo>
                  <a:cubicBezTo>
                    <a:pt x="19492" y="11669"/>
                    <a:pt x="19898" y="10989"/>
                    <a:pt x="19736" y="10320"/>
                  </a:cubicBezTo>
                  <a:lnTo>
                    <a:pt x="17454" y="959"/>
                  </a:lnTo>
                  <a:cubicBezTo>
                    <a:pt x="17316" y="381"/>
                    <a:pt x="16803" y="0"/>
                    <a:pt x="16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443499" y="3304639"/>
              <a:ext cx="225788" cy="205942"/>
            </a:xfrm>
            <a:custGeom>
              <a:avLst/>
              <a:gdLst/>
              <a:ahLst/>
              <a:cxnLst/>
              <a:rect l="l" t="t" r="r" b="b"/>
              <a:pathLst>
                <a:path w="1502" h="1370" extrusionOk="0">
                  <a:moveTo>
                    <a:pt x="755" y="0"/>
                  </a:moveTo>
                  <a:cubicBezTo>
                    <a:pt x="700" y="0"/>
                    <a:pt x="644" y="7"/>
                    <a:pt x="588" y="21"/>
                  </a:cubicBezTo>
                  <a:cubicBezTo>
                    <a:pt x="223" y="112"/>
                    <a:pt x="0" y="477"/>
                    <a:pt x="81" y="842"/>
                  </a:cubicBezTo>
                  <a:cubicBezTo>
                    <a:pt x="158" y="1161"/>
                    <a:pt x="441" y="1370"/>
                    <a:pt x="747" y="1370"/>
                  </a:cubicBezTo>
                  <a:cubicBezTo>
                    <a:pt x="802" y="1370"/>
                    <a:pt x="858" y="1363"/>
                    <a:pt x="913" y="1349"/>
                  </a:cubicBezTo>
                  <a:cubicBezTo>
                    <a:pt x="1278" y="1258"/>
                    <a:pt x="1501" y="893"/>
                    <a:pt x="1420" y="518"/>
                  </a:cubicBezTo>
                  <a:cubicBezTo>
                    <a:pt x="1342" y="208"/>
                    <a:pt x="1061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5474015" y="3332599"/>
              <a:ext cx="164756" cy="149872"/>
            </a:xfrm>
            <a:custGeom>
              <a:avLst/>
              <a:gdLst/>
              <a:ahLst/>
              <a:cxnLst/>
              <a:rect l="l" t="t" r="r" b="b"/>
              <a:pathLst>
                <a:path w="1096" h="997" extrusionOk="0">
                  <a:moveTo>
                    <a:pt x="555" y="1"/>
                  </a:moveTo>
                  <a:cubicBezTo>
                    <a:pt x="513" y="1"/>
                    <a:pt x="470" y="6"/>
                    <a:pt x="426" y="18"/>
                  </a:cubicBezTo>
                  <a:cubicBezTo>
                    <a:pt x="162" y="78"/>
                    <a:pt x="0" y="352"/>
                    <a:pt x="61" y="616"/>
                  </a:cubicBezTo>
                  <a:cubicBezTo>
                    <a:pt x="121" y="839"/>
                    <a:pt x="319" y="997"/>
                    <a:pt x="544" y="997"/>
                  </a:cubicBezTo>
                  <a:cubicBezTo>
                    <a:pt x="585" y="997"/>
                    <a:pt x="627" y="992"/>
                    <a:pt x="669" y="981"/>
                  </a:cubicBezTo>
                  <a:cubicBezTo>
                    <a:pt x="933" y="920"/>
                    <a:pt x="1095" y="646"/>
                    <a:pt x="1035" y="383"/>
                  </a:cubicBezTo>
                  <a:cubicBezTo>
                    <a:pt x="974" y="152"/>
                    <a:pt x="779" y="1"/>
                    <a:pt x="5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5522720" y="3630993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0" y="0"/>
                  </a:moveTo>
                  <a:cubicBezTo>
                    <a:pt x="697" y="0"/>
                    <a:pt x="643" y="7"/>
                    <a:pt x="589" y="20"/>
                  </a:cubicBezTo>
                  <a:cubicBezTo>
                    <a:pt x="224" y="111"/>
                    <a:pt x="1" y="487"/>
                    <a:pt x="91" y="852"/>
                  </a:cubicBezTo>
                  <a:cubicBezTo>
                    <a:pt x="160" y="1162"/>
                    <a:pt x="441" y="1369"/>
                    <a:pt x="747" y="1369"/>
                  </a:cubicBezTo>
                  <a:cubicBezTo>
                    <a:pt x="802" y="1369"/>
                    <a:pt x="858" y="1362"/>
                    <a:pt x="913" y="1349"/>
                  </a:cubicBezTo>
                  <a:cubicBezTo>
                    <a:pt x="1278" y="1267"/>
                    <a:pt x="1511" y="893"/>
                    <a:pt x="1420" y="527"/>
                  </a:cubicBezTo>
                  <a:cubicBezTo>
                    <a:pt x="1342" y="216"/>
                    <a:pt x="1058" y="0"/>
                    <a:pt x="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553236" y="3659555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8" y="0"/>
                  </a:moveTo>
                  <a:cubicBezTo>
                    <a:pt x="511" y="0"/>
                    <a:pt x="474" y="4"/>
                    <a:pt x="436" y="13"/>
                  </a:cubicBezTo>
                  <a:cubicBezTo>
                    <a:pt x="163" y="74"/>
                    <a:pt x="0" y="347"/>
                    <a:pt x="61" y="611"/>
                  </a:cubicBezTo>
                  <a:cubicBezTo>
                    <a:pt x="122" y="846"/>
                    <a:pt x="325" y="999"/>
                    <a:pt x="555" y="999"/>
                  </a:cubicBezTo>
                  <a:cubicBezTo>
                    <a:pt x="592" y="999"/>
                    <a:pt x="631" y="995"/>
                    <a:pt x="670" y="987"/>
                  </a:cubicBezTo>
                  <a:cubicBezTo>
                    <a:pt x="933" y="915"/>
                    <a:pt x="1096" y="651"/>
                    <a:pt x="1035" y="378"/>
                  </a:cubicBezTo>
                  <a:cubicBezTo>
                    <a:pt x="983" y="152"/>
                    <a:pt x="773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601941" y="3958700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7" y="0"/>
                  </a:moveTo>
                  <a:cubicBezTo>
                    <a:pt x="702" y="0"/>
                    <a:pt x="646" y="7"/>
                    <a:pt x="589" y="20"/>
                  </a:cubicBezTo>
                  <a:cubicBezTo>
                    <a:pt x="224" y="102"/>
                    <a:pt x="1" y="477"/>
                    <a:pt x="92" y="842"/>
                  </a:cubicBezTo>
                  <a:cubicBezTo>
                    <a:pt x="170" y="1154"/>
                    <a:pt x="447" y="1369"/>
                    <a:pt x="754" y="1369"/>
                  </a:cubicBezTo>
                  <a:cubicBezTo>
                    <a:pt x="807" y="1369"/>
                    <a:pt x="860" y="1363"/>
                    <a:pt x="914" y="1349"/>
                  </a:cubicBezTo>
                  <a:cubicBezTo>
                    <a:pt x="1289" y="1258"/>
                    <a:pt x="1512" y="883"/>
                    <a:pt x="1421" y="518"/>
                  </a:cubicBezTo>
                  <a:cubicBezTo>
                    <a:pt x="1343" y="208"/>
                    <a:pt x="1068" y="0"/>
                    <a:pt x="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5632457" y="3985759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8" y="0"/>
                  </a:moveTo>
                  <a:cubicBezTo>
                    <a:pt x="511" y="0"/>
                    <a:pt x="474" y="5"/>
                    <a:pt x="436" y="13"/>
                  </a:cubicBezTo>
                  <a:cubicBezTo>
                    <a:pt x="163" y="84"/>
                    <a:pt x="1" y="348"/>
                    <a:pt x="71" y="622"/>
                  </a:cubicBezTo>
                  <a:cubicBezTo>
                    <a:pt x="124" y="848"/>
                    <a:pt x="333" y="1000"/>
                    <a:pt x="558" y="1000"/>
                  </a:cubicBezTo>
                  <a:cubicBezTo>
                    <a:pt x="595" y="1000"/>
                    <a:pt x="633" y="995"/>
                    <a:pt x="670" y="987"/>
                  </a:cubicBezTo>
                  <a:cubicBezTo>
                    <a:pt x="934" y="926"/>
                    <a:pt x="1106" y="652"/>
                    <a:pt x="1035" y="388"/>
                  </a:cubicBezTo>
                  <a:cubicBezTo>
                    <a:pt x="983" y="153"/>
                    <a:pt x="773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681313" y="4284904"/>
              <a:ext cx="227141" cy="205942"/>
            </a:xfrm>
            <a:custGeom>
              <a:avLst/>
              <a:gdLst/>
              <a:ahLst/>
              <a:cxnLst/>
              <a:rect l="l" t="t" r="r" b="b"/>
              <a:pathLst>
                <a:path w="1511" h="1370" extrusionOk="0">
                  <a:moveTo>
                    <a:pt x="762" y="0"/>
                  </a:moveTo>
                  <a:cubicBezTo>
                    <a:pt x="708" y="0"/>
                    <a:pt x="653" y="7"/>
                    <a:pt x="598" y="21"/>
                  </a:cubicBezTo>
                  <a:cubicBezTo>
                    <a:pt x="223" y="112"/>
                    <a:pt x="0" y="478"/>
                    <a:pt x="91" y="852"/>
                  </a:cubicBezTo>
                  <a:cubicBezTo>
                    <a:pt x="169" y="1162"/>
                    <a:pt x="444" y="1370"/>
                    <a:pt x="755" y="1370"/>
                  </a:cubicBezTo>
                  <a:cubicBezTo>
                    <a:pt x="810" y="1370"/>
                    <a:pt x="866" y="1363"/>
                    <a:pt x="923" y="1350"/>
                  </a:cubicBezTo>
                  <a:cubicBezTo>
                    <a:pt x="1288" y="1258"/>
                    <a:pt x="1511" y="893"/>
                    <a:pt x="1420" y="528"/>
                  </a:cubicBezTo>
                  <a:cubicBezTo>
                    <a:pt x="1342" y="209"/>
                    <a:pt x="1067" y="0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711829" y="4313015"/>
              <a:ext cx="166259" cy="149872"/>
            </a:xfrm>
            <a:custGeom>
              <a:avLst/>
              <a:gdLst/>
              <a:ahLst/>
              <a:cxnLst/>
              <a:rect l="l" t="t" r="r" b="b"/>
              <a:pathLst>
                <a:path w="1106" h="997" extrusionOk="0">
                  <a:moveTo>
                    <a:pt x="557" y="0"/>
                  </a:moveTo>
                  <a:cubicBezTo>
                    <a:pt x="517" y="0"/>
                    <a:pt x="476" y="5"/>
                    <a:pt x="436" y="16"/>
                  </a:cubicBezTo>
                  <a:cubicBezTo>
                    <a:pt x="172" y="77"/>
                    <a:pt x="0" y="351"/>
                    <a:pt x="71" y="615"/>
                  </a:cubicBezTo>
                  <a:cubicBezTo>
                    <a:pt x="122" y="845"/>
                    <a:pt x="324" y="997"/>
                    <a:pt x="545" y="997"/>
                  </a:cubicBezTo>
                  <a:cubicBezTo>
                    <a:pt x="586" y="997"/>
                    <a:pt x="628" y="991"/>
                    <a:pt x="669" y="980"/>
                  </a:cubicBezTo>
                  <a:cubicBezTo>
                    <a:pt x="943" y="919"/>
                    <a:pt x="1105" y="645"/>
                    <a:pt x="1035" y="381"/>
                  </a:cubicBezTo>
                  <a:cubicBezTo>
                    <a:pt x="983" y="158"/>
                    <a:pt x="778" y="0"/>
                    <a:pt x="55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5760534" y="4611258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59" y="0"/>
                  </a:moveTo>
                  <a:cubicBezTo>
                    <a:pt x="706" y="0"/>
                    <a:pt x="652" y="7"/>
                    <a:pt x="599" y="20"/>
                  </a:cubicBezTo>
                  <a:cubicBezTo>
                    <a:pt x="234" y="112"/>
                    <a:pt x="1" y="487"/>
                    <a:pt x="92" y="852"/>
                  </a:cubicBezTo>
                  <a:cubicBezTo>
                    <a:pt x="171" y="1166"/>
                    <a:pt x="460" y="1375"/>
                    <a:pt x="772" y="1375"/>
                  </a:cubicBezTo>
                  <a:cubicBezTo>
                    <a:pt x="822" y="1375"/>
                    <a:pt x="873" y="1370"/>
                    <a:pt x="923" y="1359"/>
                  </a:cubicBezTo>
                  <a:cubicBezTo>
                    <a:pt x="1288" y="1268"/>
                    <a:pt x="1511" y="892"/>
                    <a:pt x="1420" y="527"/>
                  </a:cubicBezTo>
                  <a:cubicBezTo>
                    <a:pt x="1351" y="216"/>
                    <a:pt x="1068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792553" y="4639670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2" y="1"/>
                  </a:moveTo>
                  <a:cubicBezTo>
                    <a:pt x="504" y="1"/>
                    <a:pt x="465" y="5"/>
                    <a:pt x="426" y="14"/>
                  </a:cubicBezTo>
                  <a:cubicBezTo>
                    <a:pt x="163" y="85"/>
                    <a:pt x="0" y="349"/>
                    <a:pt x="61" y="622"/>
                  </a:cubicBezTo>
                  <a:cubicBezTo>
                    <a:pt x="113" y="848"/>
                    <a:pt x="323" y="1000"/>
                    <a:pt x="548" y="1000"/>
                  </a:cubicBezTo>
                  <a:cubicBezTo>
                    <a:pt x="585" y="1000"/>
                    <a:pt x="622" y="996"/>
                    <a:pt x="660" y="987"/>
                  </a:cubicBezTo>
                  <a:cubicBezTo>
                    <a:pt x="933" y="917"/>
                    <a:pt x="1096" y="653"/>
                    <a:pt x="1035" y="379"/>
                  </a:cubicBezTo>
                  <a:cubicBezTo>
                    <a:pt x="974" y="152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5775867" y="3223765"/>
              <a:ext cx="227141" cy="206092"/>
            </a:xfrm>
            <a:custGeom>
              <a:avLst/>
              <a:gdLst/>
              <a:ahLst/>
              <a:cxnLst/>
              <a:rect l="l" t="t" r="r" b="b"/>
              <a:pathLst>
                <a:path w="1511" h="1371" extrusionOk="0">
                  <a:moveTo>
                    <a:pt x="753" y="1"/>
                  </a:moveTo>
                  <a:cubicBezTo>
                    <a:pt x="699" y="1"/>
                    <a:pt x="643" y="7"/>
                    <a:pt x="588" y="21"/>
                  </a:cubicBezTo>
                  <a:cubicBezTo>
                    <a:pt x="223" y="102"/>
                    <a:pt x="0" y="478"/>
                    <a:pt x="81" y="843"/>
                  </a:cubicBezTo>
                  <a:cubicBezTo>
                    <a:pt x="158" y="1161"/>
                    <a:pt x="441" y="1370"/>
                    <a:pt x="748" y="1370"/>
                  </a:cubicBezTo>
                  <a:cubicBezTo>
                    <a:pt x="803" y="1370"/>
                    <a:pt x="858" y="1364"/>
                    <a:pt x="913" y="1350"/>
                  </a:cubicBezTo>
                  <a:cubicBezTo>
                    <a:pt x="1278" y="1258"/>
                    <a:pt x="1511" y="893"/>
                    <a:pt x="1420" y="519"/>
                  </a:cubicBezTo>
                  <a:cubicBezTo>
                    <a:pt x="1342" y="209"/>
                    <a:pt x="1060" y="1"/>
                    <a:pt x="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06232" y="3251875"/>
              <a:ext cx="164907" cy="149872"/>
            </a:xfrm>
            <a:custGeom>
              <a:avLst/>
              <a:gdLst/>
              <a:ahLst/>
              <a:cxnLst/>
              <a:rect l="l" t="t" r="r" b="b"/>
              <a:pathLst>
                <a:path w="1097" h="997" extrusionOk="0">
                  <a:moveTo>
                    <a:pt x="556" y="0"/>
                  </a:moveTo>
                  <a:cubicBezTo>
                    <a:pt x="513" y="0"/>
                    <a:pt x="470" y="6"/>
                    <a:pt x="427" y="17"/>
                  </a:cubicBezTo>
                  <a:cubicBezTo>
                    <a:pt x="163" y="78"/>
                    <a:pt x="1" y="352"/>
                    <a:pt x="62" y="615"/>
                  </a:cubicBezTo>
                  <a:cubicBezTo>
                    <a:pt x="122" y="839"/>
                    <a:pt x="320" y="996"/>
                    <a:pt x="546" y="996"/>
                  </a:cubicBezTo>
                  <a:cubicBezTo>
                    <a:pt x="587" y="996"/>
                    <a:pt x="628" y="991"/>
                    <a:pt x="670" y="981"/>
                  </a:cubicBezTo>
                  <a:cubicBezTo>
                    <a:pt x="934" y="920"/>
                    <a:pt x="1096" y="645"/>
                    <a:pt x="1035" y="382"/>
                  </a:cubicBezTo>
                  <a:cubicBezTo>
                    <a:pt x="984" y="152"/>
                    <a:pt x="782" y="0"/>
                    <a:pt x="5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855088" y="3550119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6" y="0"/>
                  </a:moveTo>
                  <a:cubicBezTo>
                    <a:pt x="701" y="0"/>
                    <a:pt x="645" y="7"/>
                    <a:pt x="589" y="20"/>
                  </a:cubicBezTo>
                  <a:cubicBezTo>
                    <a:pt x="224" y="112"/>
                    <a:pt x="0" y="477"/>
                    <a:pt x="91" y="852"/>
                  </a:cubicBezTo>
                  <a:cubicBezTo>
                    <a:pt x="169" y="1162"/>
                    <a:pt x="444" y="1370"/>
                    <a:pt x="749" y="1370"/>
                  </a:cubicBezTo>
                  <a:cubicBezTo>
                    <a:pt x="803" y="1370"/>
                    <a:pt x="858" y="1363"/>
                    <a:pt x="913" y="1349"/>
                  </a:cubicBezTo>
                  <a:cubicBezTo>
                    <a:pt x="1288" y="1268"/>
                    <a:pt x="1511" y="893"/>
                    <a:pt x="1420" y="528"/>
                  </a:cubicBezTo>
                  <a:cubicBezTo>
                    <a:pt x="1342" y="209"/>
                    <a:pt x="1067" y="0"/>
                    <a:pt x="7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885604" y="3578229"/>
              <a:ext cx="166259" cy="150773"/>
            </a:xfrm>
            <a:custGeom>
              <a:avLst/>
              <a:gdLst/>
              <a:ahLst/>
              <a:cxnLst/>
              <a:rect l="l" t="t" r="r" b="b"/>
              <a:pathLst>
                <a:path w="1106" h="1003" extrusionOk="0">
                  <a:moveTo>
                    <a:pt x="557" y="0"/>
                  </a:moveTo>
                  <a:cubicBezTo>
                    <a:pt x="517" y="0"/>
                    <a:pt x="476" y="5"/>
                    <a:pt x="436" y="16"/>
                  </a:cubicBezTo>
                  <a:cubicBezTo>
                    <a:pt x="163" y="77"/>
                    <a:pt x="0" y="351"/>
                    <a:pt x="71" y="615"/>
                  </a:cubicBezTo>
                  <a:cubicBezTo>
                    <a:pt x="123" y="850"/>
                    <a:pt x="333" y="1002"/>
                    <a:pt x="558" y="1002"/>
                  </a:cubicBezTo>
                  <a:cubicBezTo>
                    <a:pt x="595" y="1002"/>
                    <a:pt x="632" y="998"/>
                    <a:pt x="670" y="990"/>
                  </a:cubicBezTo>
                  <a:cubicBezTo>
                    <a:pt x="933" y="919"/>
                    <a:pt x="1105" y="645"/>
                    <a:pt x="1035" y="381"/>
                  </a:cubicBezTo>
                  <a:cubicBezTo>
                    <a:pt x="983" y="158"/>
                    <a:pt x="778" y="0"/>
                    <a:pt x="55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934309" y="3876924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50" y="0"/>
                  </a:moveTo>
                  <a:cubicBezTo>
                    <a:pt x="700" y="0"/>
                    <a:pt x="649" y="6"/>
                    <a:pt x="599" y="17"/>
                  </a:cubicBezTo>
                  <a:cubicBezTo>
                    <a:pt x="224" y="108"/>
                    <a:pt x="1" y="483"/>
                    <a:pt x="92" y="848"/>
                  </a:cubicBezTo>
                  <a:cubicBezTo>
                    <a:pt x="170" y="1160"/>
                    <a:pt x="447" y="1375"/>
                    <a:pt x="759" y="1375"/>
                  </a:cubicBezTo>
                  <a:cubicBezTo>
                    <a:pt x="813" y="1375"/>
                    <a:pt x="868" y="1369"/>
                    <a:pt x="923" y="1355"/>
                  </a:cubicBezTo>
                  <a:cubicBezTo>
                    <a:pt x="1288" y="1265"/>
                    <a:pt x="1512" y="889"/>
                    <a:pt x="1421" y="524"/>
                  </a:cubicBezTo>
                  <a:cubicBezTo>
                    <a:pt x="1342" y="209"/>
                    <a:pt x="1060" y="0"/>
                    <a:pt x="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964825" y="3904884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9" y="1"/>
                  </a:moveTo>
                  <a:cubicBezTo>
                    <a:pt x="511" y="1"/>
                    <a:pt x="474" y="5"/>
                    <a:pt x="436" y="13"/>
                  </a:cubicBezTo>
                  <a:cubicBezTo>
                    <a:pt x="163" y="85"/>
                    <a:pt x="1" y="348"/>
                    <a:pt x="71" y="622"/>
                  </a:cubicBezTo>
                  <a:cubicBezTo>
                    <a:pt x="123" y="848"/>
                    <a:pt x="333" y="1000"/>
                    <a:pt x="558" y="1000"/>
                  </a:cubicBezTo>
                  <a:cubicBezTo>
                    <a:pt x="595" y="1000"/>
                    <a:pt x="633" y="996"/>
                    <a:pt x="670" y="987"/>
                  </a:cubicBezTo>
                  <a:cubicBezTo>
                    <a:pt x="943" y="916"/>
                    <a:pt x="1106" y="653"/>
                    <a:pt x="1035" y="378"/>
                  </a:cubicBezTo>
                  <a:cubicBezTo>
                    <a:pt x="983" y="152"/>
                    <a:pt x="774" y="1"/>
                    <a:pt x="54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013680" y="4204180"/>
              <a:ext cx="227141" cy="205942"/>
            </a:xfrm>
            <a:custGeom>
              <a:avLst/>
              <a:gdLst/>
              <a:ahLst/>
              <a:cxnLst/>
              <a:rect l="l" t="t" r="r" b="b"/>
              <a:pathLst>
                <a:path w="1511" h="1370" extrusionOk="0">
                  <a:moveTo>
                    <a:pt x="764" y="0"/>
                  </a:moveTo>
                  <a:cubicBezTo>
                    <a:pt x="709" y="0"/>
                    <a:pt x="654" y="7"/>
                    <a:pt x="598" y="21"/>
                  </a:cubicBezTo>
                  <a:cubicBezTo>
                    <a:pt x="223" y="111"/>
                    <a:pt x="0" y="477"/>
                    <a:pt x="91" y="842"/>
                  </a:cubicBezTo>
                  <a:cubicBezTo>
                    <a:pt x="169" y="1160"/>
                    <a:pt x="443" y="1369"/>
                    <a:pt x="754" y="1369"/>
                  </a:cubicBezTo>
                  <a:cubicBezTo>
                    <a:pt x="809" y="1369"/>
                    <a:pt x="866" y="1363"/>
                    <a:pt x="923" y="1349"/>
                  </a:cubicBezTo>
                  <a:cubicBezTo>
                    <a:pt x="1288" y="1258"/>
                    <a:pt x="1511" y="893"/>
                    <a:pt x="1420" y="517"/>
                  </a:cubicBezTo>
                  <a:cubicBezTo>
                    <a:pt x="1351" y="208"/>
                    <a:pt x="1071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044196" y="4232140"/>
              <a:ext cx="166259" cy="150022"/>
            </a:xfrm>
            <a:custGeom>
              <a:avLst/>
              <a:gdLst/>
              <a:ahLst/>
              <a:cxnLst/>
              <a:rect l="l" t="t" r="r" b="b"/>
              <a:pathLst>
                <a:path w="1106" h="998" extrusionOk="0">
                  <a:moveTo>
                    <a:pt x="562" y="0"/>
                  </a:moveTo>
                  <a:cubicBezTo>
                    <a:pt x="520" y="0"/>
                    <a:pt x="478" y="6"/>
                    <a:pt x="436" y="17"/>
                  </a:cubicBezTo>
                  <a:cubicBezTo>
                    <a:pt x="172" y="78"/>
                    <a:pt x="0" y="351"/>
                    <a:pt x="71" y="615"/>
                  </a:cubicBezTo>
                  <a:cubicBezTo>
                    <a:pt x="122" y="846"/>
                    <a:pt x="324" y="997"/>
                    <a:pt x="543" y="997"/>
                  </a:cubicBezTo>
                  <a:cubicBezTo>
                    <a:pt x="585" y="997"/>
                    <a:pt x="627" y="992"/>
                    <a:pt x="669" y="980"/>
                  </a:cubicBezTo>
                  <a:cubicBezTo>
                    <a:pt x="943" y="919"/>
                    <a:pt x="1105" y="646"/>
                    <a:pt x="1044" y="382"/>
                  </a:cubicBezTo>
                  <a:cubicBezTo>
                    <a:pt x="985" y="152"/>
                    <a:pt x="782" y="0"/>
                    <a:pt x="56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092901" y="4530384"/>
              <a:ext cx="227291" cy="206994"/>
            </a:xfrm>
            <a:custGeom>
              <a:avLst/>
              <a:gdLst/>
              <a:ahLst/>
              <a:cxnLst/>
              <a:rect l="l" t="t" r="r" b="b"/>
              <a:pathLst>
                <a:path w="1512" h="1377" extrusionOk="0">
                  <a:moveTo>
                    <a:pt x="760" y="1"/>
                  </a:moveTo>
                  <a:cubicBezTo>
                    <a:pt x="706" y="1"/>
                    <a:pt x="652" y="7"/>
                    <a:pt x="598" y="21"/>
                  </a:cubicBezTo>
                  <a:cubicBezTo>
                    <a:pt x="233" y="112"/>
                    <a:pt x="1" y="487"/>
                    <a:pt x="91" y="853"/>
                  </a:cubicBezTo>
                  <a:cubicBezTo>
                    <a:pt x="170" y="1167"/>
                    <a:pt x="460" y="1376"/>
                    <a:pt x="772" y="1376"/>
                  </a:cubicBezTo>
                  <a:cubicBezTo>
                    <a:pt x="822" y="1376"/>
                    <a:pt x="872" y="1371"/>
                    <a:pt x="923" y="1360"/>
                  </a:cubicBezTo>
                  <a:cubicBezTo>
                    <a:pt x="1288" y="1268"/>
                    <a:pt x="1511" y="893"/>
                    <a:pt x="1430" y="528"/>
                  </a:cubicBezTo>
                  <a:cubicBezTo>
                    <a:pt x="1353" y="217"/>
                    <a:pt x="1068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124921" y="4558946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2" y="1"/>
                  </a:moveTo>
                  <a:cubicBezTo>
                    <a:pt x="504" y="1"/>
                    <a:pt x="465" y="5"/>
                    <a:pt x="426" y="13"/>
                  </a:cubicBezTo>
                  <a:cubicBezTo>
                    <a:pt x="162" y="74"/>
                    <a:pt x="0" y="348"/>
                    <a:pt x="61" y="611"/>
                  </a:cubicBezTo>
                  <a:cubicBezTo>
                    <a:pt x="122" y="847"/>
                    <a:pt x="325" y="1000"/>
                    <a:pt x="555" y="1000"/>
                  </a:cubicBezTo>
                  <a:cubicBezTo>
                    <a:pt x="592" y="1000"/>
                    <a:pt x="631" y="996"/>
                    <a:pt x="669" y="987"/>
                  </a:cubicBezTo>
                  <a:cubicBezTo>
                    <a:pt x="933" y="916"/>
                    <a:pt x="1095" y="652"/>
                    <a:pt x="1035" y="379"/>
                  </a:cubicBezTo>
                  <a:cubicBezTo>
                    <a:pt x="974" y="152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108084" y="3143040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8" y="0"/>
                  </a:moveTo>
                  <a:cubicBezTo>
                    <a:pt x="703" y="0"/>
                    <a:pt x="646" y="7"/>
                    <a:pt x="589" y="21"/>
                  </a:cubicBezTo>
                  <a:cubicBezTo>
                    <a:pt x="224" y="102"/>
                    <a:pt x="1" y="477"/>
                    <a:pt x="92" y="842"/>
                  </a:cubicBezTo>
                  <a:cubicBezTo>
                    <a:pt x="161" y="1153"/>
                    <a:pt x="444" y="1369"/>
                    <a:pt x="753" y="1369"/>
                  </a:cubicBezTo>
                  <a:cubicBezTo>
                    <a:pt x="806" y="1369"/>
                    <a:pt x="860" y="1363"/>
                    <a:pt x="914" y="1349"/>
                  </a:cubicBezTo>
                  <a:cubicBezTo>
                    <a:pt x="1289" y="1258"/>
                    <a:pt x="1512" y="883"/>
                    <a:pt x="1421" y="518"/>
                  </a:cubicBezTo>
                  <a:cubicBezTo>
                    <a:pt x="1343" y="208"/>
                    <a:pt x="1069" y="0"/>
                    <a:pt x="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138600" y="3170099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8" y="0"/>
                  </a:moveTo>
                  <a:cubicBezTo>
                    <a:pt x="511" y="0"/>
                    <a:pt x="474" y="4"/>
                    <a:pt x="436" y="13"/>
                  </a:cubicBezTo>
                  <a:cubicBezTo>
                    <a:pt x="163" y="84"/>
                    <a:pt x="1" y="348"/>
                    <a:pt x="62" y="622"/>
                  </a:cubicBezTo>
                  <a:cubicBezTo>
                    <a:pt x="122" y="848"/>
                    <a:pt x="333" y="999"/>
                    <a:pt x="558" y="999"/>
                  </a:cubicBezTo>
                  <a:cubicBezTo>
                    <a:pt x="595" y="999"/>
                    <a:pt x="633" y="995"/>
                    <a:pt x="670" y="987"/>
                  </a:cubicBezTo>
                  <a:cubicBezTo>
                    <a:pt x="934" y="926"/>
                    <a:pt x="1106" y="652"/>
                    <a:pt x="1035" y="389"/>
                  </a:cubicBezTo>
                  <a:cubicBezTo>
                    <a:pt x="983" y="153"/>
                    <a:pt x="773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187456" y="3469244"/>
              <a:ext cx="227141" cy="206092"/>
            </a:xfrm>
            <a:custGeom>
              <a:avLst/>
              <a:gdLst/>
              <a:ahLst/>
              <a:cxnLst/>
              <a:rect l="l" t="t" r="r" b="b"/>
              <a:pathLst>
                <a:path w="1511" h="1371" extrusionOk="0">
                  <a:moveTo>
                    <a:pt x="757" y="1"/>
                  </a:moveTo>
                  <a:cubicBezTo>
                    <a:pt x="702" y="1"/>
                    <a:pt x="645" y="7"/>
                    <a:pt x="589" y="21"/>
                  </a:cubicBezTo>
                  <a:cubicBezTo>
                    <a:pt x="223" y="112"/>
                    <a:pt x="0" y="477"/>
                    <a:pt x="91" y="853"/>
                  </a:cubicBezTo>
                  <a:cubicBezTo>
                    <a:pt x="169" y="1163"/>
                    <a:pt x="443" y="1370"/>
                    <a:pt x="748" y="1370"/>
                  </a:cubicBezTo>
                  <a:cubicBezTo>
                    <a:pt x="802" y="1370"/>
                    <a:pt x="858" y="1363"/>
                    <a:pt x="913" y="1350"/>
                  </a:cubicBezTo>
                  <a:cubicBezTo>
                    <a:pt x="1288" y="1259"/>
                    <a:pt x="1511" y="894"/>
                    <a:pt x="1420" y="528"/>
                  </a:cubicBezTo>
                  <a:cubicBezTo>
                    <a:pt x="1342" y="210"/>
                    <a:pt x="1068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217972" y="3497355"/>
              <a:ext cx="166259" cy="149872"/>
            </a:xfrm>
            <a:custGeom>
              <a:avLst/>
              <a:gdLst/>
              <a:ahLst/>
              <a:cxnLst/>
              <a:rect l="l" t="t" r="r" b="b"/>
              <a:pathLst>
                <a:path w="1106" h="997" extrusionOk="0">
                  <a:moveTo>
                    <a:pt x="557" y="1"/>
                  </a:moveTo>
                  <a:cubicBezTo>
                    <a:pt x="517" y="1"/>
                    <a:pt x="476" y="6"/>
                    <a:pt x="436" y="17"/>
                  </a:cubicBezTo>
                  <a:cubicBezTo>
                    <a:pt x="162" y="78"/>
                    <a:pt x="0" y="351"/>
                    <a:pt x="71" y="615"/>
                  </a:cubicBezTo>
                  <a:cubicBezTo>
                    <a:pt x="122" y="845"/>
                    <a:pt x="324" y="997"/>
                    <a:pt x="544" y="997"/>
                  </a:cubicBezTo>
                  <a:cubicBezTo>
                    <a:pt x="585" y="997"/>
                    <a:pt x="627" y="991"/>
                    <a:pt x="669" y="980"/>
                  </a:cubicBezTo>
                  <a:cubicBezTo>
                    <a:pt x="943" y="919"/>
                    <a:pt x="1105" y="646"/>
                    <a:pt x="1035" y="382"/>
                  </a:cubicBezTo>
                  <a:cubicBezTo>
                    <a:pt x="983" y="159"/>
                    <a:pt x="779" y="1"/>
                    <a:pt x="557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66677" y="3795598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60" y="1"/>
                  </a:moveTo>
                  <a:cubicBezTo>
                    <a:pt x="706" y="1"/>
                    <a:pt x="652" y="7"/>
                    <a:pt x="599" y="21"/>
                  </a:cubicBezTo>
                  <a:cubicBezTo>
                    <a:pt x="224" y="112"/>
                    <a:pt x="1" y="487"/>
                    <a:pt x="92" y="852"/>
                  </a:cubicBezTo>
                  <a:cubicBezTo>
                    <a:pt x="171" y="1167"/>
                    <a:pt x="452" y="1376"/>
                    <a:pt x="769" y="1376"/>
                  </a:cubicBezTo>
                  <a:cubicBezTo>
                    <a:pt x="820" y="1376"/>
                    <a:pt x="871" y="1371"/>
                    <a:pt x="923" y="1359"/>
                  </a:cubicBezTo>
                  <a:cubicBezTo>
                    <a:pt x="1288" y="1268"/>
                    <a:pt x="1511" y="893"/>
                    <a:pt x="1421" y="528"/>
                  </a:cubicBezTo>
                  <a:cubicBezTo>
                    <a:pt x="1351" y="216"/>
                    <a:pt x="1068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297193" y="3824160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8" y="0"/>
                  </a:moveTo>
                  <a:cubicBezTo>
                    <a:pt x="511" y="0"/>
                    <a:pt x="474" y="5"/>
                    <a:pt x="436" y="13"/>
                  </a:cubicBezTo>
                  <a:cubicBezTo>
                    <a:pt x="173" y="84"/>
                    <a:pt x="1" y="347"/>
                    <a:pt x="71" y="622"/>
                  </a:cubicBezTo>
                  <a:cubicBezTo>
                    <a:pt x="123" y="848"/>
                    <a:pt x="333" y="1000"/>
                    <a:pt x="558" y="1000"/>
                  </a:cubicBezTo>
                  <a:cubicBezTo>
                    <a:pt x="595" y="1000"/>
                    <a:pt x="632" y="995"/>
                    <a:pt x="670" y="987"/>
                  </a:cubicBezTo>
                  <a:cubicBezTo>
                    <a:pt x="943" y="915"/>
                    <a:pt x="1106" y="652"/>
                    <a:pt x="1045" y="378"/>
                  </a:cubicBezTo>
                  <a:cubicBezTo>
                    <a:pt x="984" y="152"/>
                    <a:pt x="774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6346048" y="4123306"/>
              <a:ext cx="227141" cy="205942"/>
            </a:xfrm>
            <a:custGeom>
              <a:avLst/>
              <a:gdLst/>
              <a:ahLst/>
              <a:cxnLst/>
              <a:rect l="l" t="t" r="r" b="b"/>
              <a:pathLst>
                <a:path w="1511" h="1370" extrusionOk="0">
                  <a:moveTo>
                    <a:pt x="763" y="0"/>
                  </a:moveTo>
                  <a:cubicBezTo>
                    <a:pt x="708" y="0"/>
                    <a:pt x="653" y="7"/>
                    <a:pt x="598" y="21"/>
                  </a:cubicBezTo>
                  <a:cubicBezTo>
                    <a:pt x="233" y="112"/>
                    <a:pt x="0" y="477"/>
                    <a:pt x="91" y="843"/>
                  </a:cubicBezTo>
                  <a:cubicBezTo>
                    <a:pt x="169" y="1161"/>
                    <a:pt x="451" y="1370"/>
                    <a:pt x="758" y="1370"/>
                  </a:cubicBezTo>
                  <a:cubicBezTo>
                    <a:pt x="812" y="1370"/>
                    <a:pt x="868" y="1363"/>
                    <a:pt x="923" y="1350"/>
                  </a:cubicBezTo>
                  <a:cubicBezTo>
                    <a:pt x="1288" y="1258"/>
                    <a:pt x="1511" y="893"/>
                    <a:pt x="1430" y="518"/>
                  </a:cubicBezTo>
                  <a:cubicBezTo>
                    <a:pt x="1352" y="208"/>
                    <a:pt x="1070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377917" y="4151266"/>
              <a:ext cx="164756" cy="150022"/>
            </a:xfrm>
            <a:custGeom>
              <a:avLst/>
              <a:gdLst/>
              <a:ahLst/>
              <a:cxnLst/>
              <a:rect l="l" t="t" r="r" b="b"/>
              <a:pathLst>
                <a:path w="1096" h="998" extrusionOk="0">
                  <a:moveTo>
                    <a:pt x="555" y="1"/>
                  </a:moveTo>
                  <a:cubicBezTo>
                    <a:pt x="513" y="1"/>
                    <a:pt x="470" y="6"/>
                    <a:pt x="427" y="17"/>
                  </a:cubicBezTo>
                  <a:cubicBezTo>
                    <a:pt x="163" y="78"/>
                    <a:pt x="1" y="352"/>
                    <a:pt x="61" y="616"/>
                  </a:cubicBezTo>
                  <a:cubicBezTo>
                    <a:pt x="113" y="839"/>
                    <a:pt x="318" y="997"/>
                    <a:pt x="545" y="997"/>
                  </a:cubicBezTo>
                  <a:cubicBezTo>
                    <a:pt x="586" y="997"/>
                    <a:pt x="628" y="992"/>
                    <a:pt x="670" y="981"/>
                  </a:cubicBezTo>
                  <a:cubicBezTo>
                    <a:pt x="934" y="920"/>
                    <a:pt x="1096" y="646"/>
                    <a:pt x="1035" y="382"/>
                  </a:cubicBezTo>
                  <a:cubicBezTo>
                    <a:pt x="976" y="152"/>
                    <a:pt x="779" y="1"/>
                    <a:pt x="5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426773" y="4449509"/>
              <a:ext cx="227291" cy="206092"/>
            </a:xfrm>
            <a:custGeom>
              <a:avLst/>
              <a:gdLst/>
              <a:ahLst/>
              <a:cxnLst/>
              <a:rect l="l" t="t" r="r" b="b"/>
              <a:pathLst>
                <a:path w="1512" h="1371" extrusionOk="0">
                  <a:moveTo>
                    <a:pt x="753" y="1"/>
                  </a:moveTo>
                  <a:cubicBezTo>
                    <a:pt x="699" y="1"/>
                    <a:pt x="643" y="7"/>
                    <a:pt x="588" y="21"/>
                  </a:cubicBezTo>
                  <a:cubicBezTo>
                    <a:pt x="223" y="113"/>
                    <a:pt x="0" y="478"/>
                    <a:pt x="81" y="853"/>
                  </a:cubicBezTo>
                  <a:cubicBezTo>
                    <a:pt x="159" y="1163"/>
                    <a:pt x="441" y="1370"/>
                    <a:pt x="748" y="1370"/>
                  </a:cubicBezTo>
                  <a:cubicBezTo>
                    <a:pt x="802" y="1370"/>
                    <a:pt x="858" y="1364"/>
                    <a:pt x="913" y="1350"/>
                  </a:cubicBezTo>
                  <a:cubicBezTo>
                    <a:pt x="1278" y="1269"/>
                    <a:pt x="1512" y="893"/>
                    <a:pt x="1420" y="528"/>
                  </a:cubicBezTo>
                  <a:cubicBezTo>
                    <a:pt x="1343" y="210"/>
                    <a:pt x="1060" y="1"/>
                    <a:pt x="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457138" y="4477620"/>
              <a:ext cx="164907" cy="150773"/>
            </a:xfrm>
            <a:custGeom>
              <a:avLst/>
              <a:gdLst/>
              <a:ahLst/>
              <a:cxnLst/>
              <a:rect l="l" t="t" r="r" b="b"/>
              <a:pathLst>
                <a:path w="1097" h="1003" extrusionOk="0">
                  <a:moveTo>
                    <a:pt x="551" y="1"/>
                  </a:moveTo>
                  <a:cubicBezTo>
                    <a:pt x="510" y="1"/>
                    <a:pt x="469" y="6"/>
                    <a:pt x="427" y="17"/>
                  </a:cubicBezTo>
                  <a:cubicBezTo>
                    <a:pt x="163" y="77"/>
                    <a:pt x="1" y="352"/>
                    <a:pt x="62" y="615"/>
                  </a:cubicBezTo>
                  <a:cubicBezTo>
                    <a:pt x="123" y="850"/>
                    <a:pt x="326" y="1003"/>
                    <a:pt x="555" y="1003"/>
                  </a:cubicBezTo>
                  <a:cubicBezTo>
                    <a:pt x="593" y="1003"/>
                    <a:pt x="632" y="999"/>
                    <a:pt x="670" y="990"/>
                  </a:cubicBezTo>
                  <a:cubicBezTo>
                    <a:pt x="934" y="920"/>
                    <a:pt x="1096" y="656"/>
                    <a:pt x="1035" y="382"/>
                  </a:cubicBezTo>
                  <a:cubicBezTo>
                    <a:pt x="976" y="158"/>
                    <a:pt x="777" y="1"/>
                    <a:pt x="551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440452" y="3061264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43" y="1"/>
                  </a:moveTo>
                  <a:cubicBezTo>
                    <a:pt x="693" y="1"/>
                    <a:pt x="641" y="6"/>
                    <a:pt x="589" y="17"/>
                  </a:cubicBezTo>
                  <a:cubicBezTo>
                    <a:pt x="224" y="108"/>
                    <a:pt x="1" y="484"/>
                    <a:pt x="92" y="849"/>
                  </a:cubicBezTo>
                  <a:cubicBezTo>
                    <a:pt x="170" y="1161"/>
                    <a:pt x="447" y="1376"/>
                    <a:pt x="754" y="1376"/>
                  </a:cubicBezTo>
                  <a:cubicBezTo>
                    <a:pt x="806" y="1376"/>
                    <a:pt x="860" y="1369"/>
                    <a:pt x="914" y="1356"/>
                  </a:cubicBezTo>
                  <a:cubicBezTo>
                    <a:pt x="1288" y="1264"/>
                    <a:pt x="1512" y="890"/>
                    <a:pt x="1421" y="525"/>
                  </a:cubicBezTo>
                  <a:cubicBezTo>
                    <a:pt x="1342" y="210"/>
                    <a:pt x="1060" y="1"/>
                    <a:pt x="7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470968" y="3089375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9" y="0"/>
                  </a:moveTo>
                  <a:cubicBezTo>
                    <a:pt x="511" y="0"/>
                    <a:pt x="474" y="4"/>
                    <a:pt x="436" y="13"/>
                  </a:cubicBezTo>
                  <a:cubicBezTo>
                    <a:pt x="163" y="84"/>
                    <a:pt x="1" y="347"/>
                    <a:pt x="71" y="621"/>
                  </a:cubicBezTo>
                  <a:cubicBezTo>
                    <a:pt x="123" y="848"/>
                    <a:pt x="333" y="999"/>
                    <a:pt x="558" y="999"/>
                  </a:cubicBezTo>
                  <a:cubicBezTo>
                    <a:pt x="595" y="999"/>
                    <a:pt x="633" y="995"/>
                    <a:pt x="670" y="987"/>
                  </a:cubicBezTo>
                  <a:cubicBezTo>
                    <a:pt x="934" y="915"/>
                    <a:pt x="1106" y="651"/>
                    <a:pt x="1035" y="378"/>
                  </a:cubicBezTo>
                  <a:cubicBezTo>
                    <a:pt x="983" y="152"/>
                    <a:pt x="774" y="0"/>
                    <a:pt x="54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519823" y="3388520"/>
              <a:ext cx="227141" cy="205942"/>
            </a:xfrm>
            <a:custGeom>
              <a:avLst/>
              <a:gdLst/>
              <a:ahLst/>
              <a:cxnLst/>
              <a:rect l="l" t="t" r="r" b="b"/>
              <a:pathLst>
                <a:path w="1511" h="1370" extrusionOk="0">
                  <a:moveTo>
                    <a:pt x="763" y="0"/>
                  </a:moveTo>
                  <a:cubicBezTo>
                    <a:pt x="708" y="0"/>
                    <a:pt x="653" y="7"/>
                    <a:pt x="598" y="20"/>
                  </a:cubicBezTo>
                  <a:cubicBezTo>
                    <a:pt x="223" y="112"/>
                    <a:pt x="0" y="477"/>
                    <a:pt x="91" y="842"/>
                  </a:cubicBezTo>
                  <a:cubicBezTo>
                    <a:pt x="169" y="1161"/>
                    <a:pt x="444" y="1370"/>
                    <a:pt x="755" y="1370"/>
                  </a:cubicBezTo>
                  <a:cubicBezTo>
                    <a:pt x="810" y="1370"/>
                    <a:pt x="866" y="1363"/>
                    <a:pt x="923" y="1349"/>
                  </a:cubicBezTo>
                  <a:cubicBezTo>
                    <a:pt x="1288" y="1258"/>
                    <a:pt x="1511" y="893"/>
                    <a:pt x="1420" y="518"/>
                  </a:cubicBezTo>
                  <a:cubicBezTo>
                    <a:pt x="1342" y="208"/>
                    <a:pt x="1067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550339" y="3416480"/>
              <a:ext cx="166259" cy="150022"/>
            </a:xfrm>
            <a:custGeom>
              <a:avLst/>
              <a:gdLst/>
              <a:ahLst/>
              <a:cxnLst/>
              <a:rect l="l" t="t" r="r" b="b"/>
              <a:pathLst>
                <a:path w="1106" h="998" extrusionOk="0">
                  <a:moveTo>
                    <a:pt x="561" y="1"/>
                  </a:moveTo>
                  <a:cubicBezTo>
                    <a:pt x="519" y="1"/>
                    <a:pt x="477" y="6"/>
                    <a:pt x="436" y="17"/>
                  </a:cubicBezTo>
                  <a:cubicBezTo>
                    <a:pt x="172" y="78"/>
                    <a:pt x="0" y="352"/>
                    <a:pt x="71" y="616"/>
                  </a:cubicBezTo>
                  <a:cubicBezTo>
                    <a:pt x="122" y="846"/>
                    <a:pt x="324" y="997"/>
                    <a:pt x="544" y="997"/>
                  </a:cubicBezTo>
                  <a:cubicBezTo>
                    <a:pt x="586" y="997"/>
                    <a:pt x="628" y="992"/>
                    <a:pt x="669" y="981"/>
                  </a:cubicBezTo>
                  <a:cubicBezTo>
                    <a:pt x="943" y="920"/>
                    <a:pt x="1105" y="646"/>
                    <a:pt x="1034" y="382"/>
                  </a:cubicBezTo>
                  <a:cubicBezTo>
                    <a:pt x="983" y="152"/>
                    <a:pt x="781" y="1"/>
                    <a:pt x="561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599045" y="3714874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59" y="0"/>
                  </a:moveTo>
                  <a:cubicBezTo>
                    <a:pt x="706" y="0"/>
                    <a:pt x="652" y="6"/>
                    <a:pt x="598" y="20"/>
                  </a:cubicBezTo>
                  <a:cubicBezTo>
                    <a:pt x="233" y="111"/>
                    <a:pt x="1" y="486"/>
                    <a:pt x="91" y="851"/>
                  </a:cubicBezTo>
                  <a:cubicBezTo>
                    <a:pt x="170" y="1166"/>
                    <a:pt x="460" y="1375"/>
                    <a:pt x="772" y="1375"/>
                  </a:cubicBezTo>
                  <a:cubicBezTo>
                    <a:pt x="822" y="1375"/>
                    <a:pt x="872" y="1370"/>
                    <a:pt x="923" y="1358"/>
                  </a:cubicBezTo>
                  <a:cubicBezTo>
                    <a:pt x="1288" y="1268"/>
                    <a:pt x="1511" y="892"/>
                    <a:pt x="1420" y="527"/>
                  </a:cubicBezTo>
                  <a:cubicBezTo>
                    <a:pt x="1351" y="215"/>
                    <a:pt x="1067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631064" y="3743286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2" y="1"/>
                  </a:moveTo>
                  <a:cubicBezTo>
                    <a:pt x="504" y="1"/>
                    <a:pt x="465" y="5"/>
                    <a:pt x="426" y="13"/>
                  </a:cubicBezTo>
                  <a:cubicBezTo>
                    <a:pt x="162" y="74"/>
                    <a:pt x="0" y="348"/>
                    <a:pt x="61" y="622"/>
                  </a:cubicBezTo>
                  <a:cubicBezTo>
                    <a:pt x="113" y="848"/>
                    <a:pt x="323" y="1000"/>
                    <a:pt x="548" y="1000"/>
                  </a:cubicBezTo>
                  <a:cubicBezTo>
                    <a:pt x="585" y="1000"/>
                    <a:pt x="622" y="996"/>
                    <a:pt x="660" y="987"/>
                  </a:cubicBezTo>
                  <a:cubicBezTo>
                    <a:pt x="933" y="916"/>
                    <a:pt x="1095" y="653"/>
                    <a:pt x="1035" y="378"/>
                  </a:cubicBezTo>
                  <a:cubicBezTo>
                    <a:pt x="974" y="152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679769" y="4042581"/>
              <a:ext cx="227442" cy="205792"/>
            </a:xfrm>
            <a:custGeom>
              <a:avLst/>
              <a:gdLst/>
              <a:ahLst/>
              <a:cxnLst/>
              <a:rect l="l" t="t" r="r" b="b"/>
              <a:pathLst>
                <a:path w="1513" h="1369" extrusionOk="0">
                  <a:moveTo>
                    <a:pt x="755" y="0"/>
                  </a:moveTo>
                  <a:cubicBezTo>
                    <a:pt x="700" y="0"/>
                    <a:pt x="644" y="7"/>
                    <a:pt x="589" y="21"/>
                  </a:cubicBezTo>
                  <a:cubicBezTo>
                    <a:pt x="224" y="102"/>
                    <a:pt x="1" y="477"/>
                    <a:pt x="82" y="842"/>
                  </a:cubicBezTo>
                  <a:cubicBezTo>
                    <a:pt x="160" y="1153"/>
                    <a:pt x="444" y="1369"/>
                    <a:pt x="752" y="1369"/>
                  </a:cubicBezTo>
                  <a:cubicBezTo>
                    <a:pt x="806" y="1369"/>
                    <a:pt x="860" y="1362"/>
                    <a:pt x="913" y="1349"/>
                  </a:cubicBezTo>
                  <a:cubicBezTo>
                    <a:pt x="1278" y="1258"/>
                    <a:pt x="1512" y="893"/>
                    <a:pt x="1420" y="517"/>
                  </a:cubicBezTo>
                  <a:cubicBezTo>
                    <a:pt x="1343" y="208"/>
                    <a:pt x="1062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710285" y="4069489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2" y="1"/>
                  </a:moveTo>
                  <a:cubicBezTo>
                    <a:pt x="504" y="1"/>
                    <a:pt x="465" y="5"/>
                    <a:pt x="426" y="14"/>
                  </a:cubicBezTo>
                  <a:cubicBezTo>
                    <a:pt x="163" y="85"/>
                    <a:pt x="0" y="349"/>
                    <a:pt x="61" y="622"/>
                  </a:cubicBezTo>
                  <a:cubicBezTo>
                    <a:pt x="123" y="848"/>
                    <a:pt x="325" y="1000"/>
                    <a:pt x="555" y="1000"/>
                  </a:cubicBezTo>
                  <a:cubicBezTo>
                    <a:pt x="592" y="1000"/>
                    <a:pt x="631" y="996"/>
                    <a:pt x="670" y="987"/>
                  </a:cubicBezTo>
                  <a:cubicBezTo>
                    <a:pt x="934" y="926"/>
                    <a:pt x="1096" y="653"/>
                    <a:pt x="1035" y="389"/>
                  </a:cubicBezTo>
                  <a:cubicBezTo>
                    <a:pt x="974" y="154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6759140" y="4368785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4" y="0"/>
                  </a:moveTo>
                  <a:cubicBezTo>
                    <a:pt x="699" y="0"/>
                    <a:pt x="644" y="7"/>
                    <a:pt x="588" y="21"/>
                  </a:cubicBezTo>
                  <a:cubicBezTo>
                    <a:pt x="223" y="112"/>
                    <a:pt x="0" y="477"/>
                    <a:pt x="92" y="853"/>
                  </a:cubicBezTo>
                  <a:cubicBezTo>
                    <a:pt x="160" y="1162"/>
                    <a:pt x="441" y="1370"/>
                    <a:pt x="747" y="1370"/>
                  </a:cubicBezTo>
                  <a:cubicBezTo>
                    <a:pt x="802" y="1370"/>
                    <a:pt x="857" y="1363"/>
                    <a:pt x="913" y="1349"/>
                  </a:cubicBezTo>
                  <a:cubicBezTo>
                    <a:pt x="1278" y="1258"/>
                    <a:pt x="1512" y="893"/>
                    <a:pt x="1420" y="528"/>
                  </a:cubicBezTo>
                  <a:cubicBezTo>
                    <a:pt x="1343" y="209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6789506" y="4396896"/>
              <a:ext cx="164907" cy="149872"/>
            </a:xfrm>
            <a:custGeom>
              <a:avLst/>
              <a:gdLst/>
              <a:ahLst/>
              <a:cxnLst/>
              <a:rect l="l" t="t" r="r" b="b"/>
              <a:pathLst>
                <a:path w="1097" h="997" extrusionOk="0">
                  <a:moveTo>
                    <a:pt x="559" y="0"/>
                  </a:moveTo>
                  <a:cubicBezTo>
                    <a:pt x="519" y="0"/>
                    <a:pt x="478" y="6"/>
                    <a:pt x="437" y="16"/>
                  </a:cubicBezTo>
                  <a:cubicBezTo>
                    <a:pt x="163" y="77"/>
                    <a:pt x="1" y="351"/>
                    <a:pt x="62" y="614"/>
                  </a:cubicBezTo>
                  <a:cubicBezTo>
                    <a:pt x="122" y="845"/>
                    <a:pt x="318" y="996"/>
                    <a:pt x="541" y="996"/>
                  </a:cubicBezTo>
                  <a:cubicBezTo>
                    <a:pt x="583" y="996"/>
                    <a:pt x="627" y="991"/>
                    <a:pt x="670" y="980"/>
                  </a:cubicBezTo>
                  <a:cubicBezTo>
                    <a:pt x="934" y="919"/>
                    <a:pt x="1096" y="645"/>
                    <a:pt x="1035" y="382"/>
                  </a:cubicBezTo>
                  <a:cubicBezTo>
                    <a:pt x="984" y="158"/>
                    <a:pt x="780" y="0"/>
                    <a:pt x="55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772820" y="2979939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58" y="1"/>
                  </a:moveTo>
                  <a:cubicBezTo>
                    <a:pt x="706" y="1"/>
                    <a:pt x="652" y="7"/>
                    <a:pt x="599" y="21"/>
                  </a:cubicBezTo>
                  <a:cubicBezTo>
                    <a:pt x="224" y="112"/>
                    <a:pt x="1" y="487"/>
                    <a:pt x="92" y="852"/>
                  </a:cubicBezTo>
                  <a:cubicBezTo>
                    <a:pt x="171" y="1167"/>
                    <a:pt x="452" y="1376"/>
                    <a:pt x="769" y="1376"/>
                  </a:cubicBezTo>
                  <a:cubicBezTo>
                    <a:pt x="820" y="1376"/>
                    <a:pt x="871" y="1370"/>
                    <a:pt x="923" y="1359"/>
                  </a:cubicBezTo>
                  <a:cubicBezTo>
                    <a:pt x="1288" y="1268"/>
                    <a:pt x="1511" y="893"/>
                    <a:pt x="1421" y="528"/>
                  </a:cubicBezTo>
                  <a:cubicBezTo>
                    <a:pt x="1342" y="216"/>
                    <a:pt x="1065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803336" y="3008500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8" y="0"/>
                  </a:moveTo>
                  <a:cubicBezTo>
                    <a:pt x="511" y="0"/>
                    <a:pt x="474" y="4"/>
                    <a:pt x="436" y="13"/>
                  </a:cubicBezTo>
                  <a:cubicBezTo>
                    <a:pt x="173" y="84"/>
                    <a:pt x="1" y="348"/>
                    <a:pt x="71" y="622"/>
                  </a:cubicBezTo>
                  <a:cubicBezTo>
                    <a:pt x="123" y="848"/>
                    <a:pt x="333" y="999"/>
                    <a:pt x="558" y="999"/>
                  </a:cubicBezTo>
                  <a:cubicBezTo>
                    <a:pt x="595" y="999"/>
                    <a:pt x="632" y="995"/>
                    <a:pt x="670" y="987"/>
                  </a:cubicBezTo>
                  <a:cubicBezTo>
                    <a:pt x="943" y="916"/>
                    <a:pt x="1106" y="652"/>
                    <a:pt x="1035" y="378"/>
                  </a:cubicBezTo>
                  <a:cubicBezTo>
                    <a:pt x="983" y="152"/>
                    <a:pt x="773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852191" y="3307646"/>
              <a:ext cx="227141" cy="206092"/>
            </a:xfrm>
            <a:custGeom>
              <a:avLst/>
              <a:gdLst/>
              <a:ahLst/>
              <a:cxnLst/>
              <a:rect l="l" t="t" r="r" b="b"/>
              <a:pathLst>
                <a:path w="1511" h="1371" extrusionOk="0">
                  <a:moveTo>
                    <a:pt x="764" y="1"/>
                  </a:moveTo>
                  <a:cubicBezTo>
                    <a:pt x="709" y="1"/>
                    <a:pt x="653" y="7"/>
                    <a:pt x="598" y="21"/>
                  </a:cubicBezTo>
                  <a:cubicBezTo>
                    <a:pt x="233" y="112"/>
                    <a:pt x="0" y="477"/>
                    <a:pt x="91" y="842"/>
                  </a:cubicBezTo>
                  <a:cubicBezTo>
                    <a:pt x="169" y="1161"/>
                    <a:pt x="443" y="1370"/>
                    <a:pt x="754" y="1370"/>
                  </a:cubicBezTo>
                  <a:cubicBezTo>
                    <a:pt x="809" y="1370"/>
                    <a:pt x="866" y="1363"/>
                    <a:pt x="923" y="1350"/>
                  </a:cubicBezTo>
                  <a:cubicBezTo>
                    <a:pt x="1288" y="1259"/>
                    <a:pt x="1511" y="894"/>
                    <a:pt x="1420" y="518"/>
                  </a:cubicBezTo>
                  <a:cubicBezTo>
                    <a:pt x="1351" y="208"/>
                    <a:pt x="1070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884060" y="3335756"/>
              <a:ext cx="164756" cy="149872"/>
            </a:xfrm>
            <a:custGeom>
              <a:avLst/>
              <a:gdLst/>
              <a:ahLst/>
              <a:cxnLst/>
              <a:rect l="l" t="t" r="r" b="b"/>
              <a:pathLst>
                <a:path w="1096" h="997" extrusionOk="0">
                  <a:moveTo>
                    <a:pt x="556" y="0"/>
                  </a:moveTo>
                  <a:cubicBezTo>
                    <a:pt x="514" y="0"/>
                    <a:pt x="470" y="6"/>
                    <a:pt x="427" y="17"/>
                  </a:cubicBezTo>
                  <a:cubicBezTo>
                    <a:pt x="163" y="78"/>
                    <a:pt x="1" y="351"/>
                    <a:pt x="61" y="615"/>
                  </a:cubicBezTo>
                  <a:cubicBezTo>
                    <a:pt x="113" y="838"/>
                    <a:pt x="317" y="996"/>
                    <a:pt x="539" y="996"/>
                  </a:cubicBezTo>
                  <a:cubicBezTo>
                    <a:pt x="579" y="996"/>
                    <a:pt x="620" y="991"/>
                    <a:pt x="660" y="980"/>
                  </a:cubicBezTo>
                  <a:cubicBezTo>
                    <a:pt x="934" y="919"/>
                    <a:pt x="1096" y="646"/>
                    <a:pt x="1035" y="382"/>
                  </a:cubicBezTo>
                  <a:cubicBezTo>
                    <a:pt x="976" y="151"/>
                    <a:pt x="780" y="0"/>
                    <a:pt x="5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931412" y="3634000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64" y="0"/>
                  </a:moveTo>
                  <a:cubicBezTo>
                    <a:pt x="709" y="0"/>
                    <a:pt x="654" y="7"/>
                    <a:pt x="598" y="21"/>
                  </a:cubicBezTo>
                  <a:cubicBezTo>
                    <a:pt x="233" y="112"/>
                    <a:pt x="0" y="477"/>
                    <a:pt x="91" y="852"/>
                  </a:cubicBezTo>
                  <a:cubicBezTo>
                    <a:pt x="169" y="1162"/>
                    <a:pt x="450" y="1369"/>
                    <a:pt x="757" y="1369"/>
                  </a:cubicBezTo>
                  <a:cubicBezTo>
                    <a:pt x="812" y="1369"/>
                    <a:pt x="867" y="1363"/>
                    <a:pt x="923" y="1349"/>
                  </a:cubicBezTo>
                  <a:cubicBezTo>
                    <a:pt x="1288" y="1268"/>
                    <a:pt x="1511" y="893"/>
                    <a:pt x="1430" y="528"/>
                  </a:cubicBezTo>
                  <a:cubicBezTo>
                    <a:pt x="1353" y="209"/>
                    <a:pt x="1071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963281" y="3662110"/>
              <a:ext cx="164907" cy="150773"/>
            </a:xfrm>
            <a:custGeom>
              <a:avLst/>
              <a:gdLst/>
              <a:ahLst/>
              <a:cxnLst/>
              <a:rect l="l" t="t" r="r" b="b"/>
              <a:pathLst>
                <a:path w="1097" h="1003" extrusionOk="0">
                  <a:moveTo>
                    <a:pt x="552" y="0"/>
                  </a:moveTo>
                  <a:cubicBezTo>
                    <a:pt x="511" y="0"/>
                    <a:pt x="469" y="5"/>
                    <a:pt x="427" y="16"/>
                  </a:cubicBezTo>
                  <a:cubicBezTo>
                    <a:pt x="163" y="77"/>
                    <a:pt x="1" y="350"/>
                    <a:pt x="62" y="614"/>
                  </a:cubicBezTo>
                  <a:cubicBezTo>
                    <a:pt x="123" y="850"/>
                    <a:pt x="326" y="1003"/>
                    <a:pt x="555" y="1003"/>
                  </a:cubicBezTo>
                  <a:cubicBezTo>
                    <a:pt x="593" y="1003"/>
                    <a:pt x="632" y="998"/>
                    <a:pt x="670" y="990"/>
                  </a:cubicBezTo>
                  <a:cubicBezTo>
                    <a:pt x="934" y="918"/>
                    <a:pt x="1096" y="655"/>
                    <a:pt x="1035" y="381"/>
                  </a:cubicBezTo>
                  <a:cubicBezTo>
                    <a:pt x="976" y="158"/>
                    <a:pt x="778" y="0"/>
                    <a:pt x="55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7012137" y="3960805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40" y="0"/>
                  </a:moveTo>
                  <a:cubicBezTo>
                    <a:pt x="690" y="0"/>
                    <a:pt x="639" y="6"/>
                    <a:pt x="589" y="17"/>
                  </a:cubicBezTo>
                  <a:cubicBezTo>
                    <a:pt x="224" y="108"/>
                    <a:pt x="1" y="483"/>
                    <a:pt x="92" y="849"/>
                  </a:cubicBezTo>
                  <a:cubicBezTo>
                    <a:pt x="161" y="1160"/>
                    <a:pt x="444" y="1375"/>
                    <a:pt x="753" y="1375"/>
                  </a:cubicBezTo>
                  <a:cubicBezTo>
                    <a:pt x="806" y="1375"/>
                    <a:pt x="860" y="1369"/>
                    <a:pt x="913" y="1356"/>
                  </a:cubicBezTo>
                  <a:cubicBezTo>
                    <a:pt x="1278" y="1264"/>
                    <a:pt x="1512" y="889"/>
                    <a:pt x="1420" y="524"/>
                  </a:cubicBezTo>
                  <a:cubicBezTo>
                    <a:pt x="1342" y="209"/>
                    <a:pt x="105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7042653" y="3988765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9" y="1"/>
                  </a:moveTo>
                  <a:cubicBezTo>
                    <a:pt x="512" y="1"/>
                    <a:pt x="474" y="5"/>
                    <a:pt x="437" y="14"/>
                  </a:cubicBezTo>
                  <a:cubicBezTo>
                    <a:pt x="163" y="84"/>
                    <a:pt x="0" y="348"/>
                    <a:pt x="61" y="622"/>
                  </a:cubicBezTo>
                  <a:cubicBezTo>
                    <a:pt x="122" y="848"/>
                    <a:pt x="325" y="1000"/>
                    <a:pt x="554" y="1000"/>
                  </a:cubicBezTo>
                  <a:cubicBezTo>
                    <a:pt x="592" y="1000"/>
                    <a:pt x="631" y="996"/>
                    <a:pt x="670" y="987"/>
                  </a:cubicBezTo>
                  <a:cubicBezTo>
                    <a:pt x="933" y="926"/>
                    <a:pt x="1096" y="652"/>
                    <a:pt x="1035" y="379"/>
                  </a:cubicBezTo>
                  <a:cubicBezTo>
                    <a:pt x="983" y="152"/>
                    <a:pt x="774" y="1"/>
                    <a:pt x="54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7091358" y="4287911"/>
              <a:ext cx="227442" cy="206092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57" y="1"/>
                  </a:moveTo>
                  <a:cubicBezTo>
                    <a:pt x="702" y="1"/>
                    <a:pt x="646" y="7"/>
                    <a:pt x="589" y="21"/>
                  </a:cubicBezTo>
                  <a:cubicBezTo>
                    <a:pt x="224" y="113"/>
                    <a:pt x="1" y="478"/>
                    <a:pt x="93" y="843"/>
                  </a:cubicBezTo>
                  <a:cubicBezTo>
                    <a:pt x="170" y="1161"/>
                    <a:pt x="445" y="1370"/>
                    <a:pt x="750" y="1370"/>
                  </a:cubicBezTo>
                  <a:cubicBezTo>
                    <a:pt x="804" y="1370"/>
                    <a:pt x="859" y="1364"/>
                    <a:pt x="914" y="1350"/>
                  </a:cubicBezTo>
                  <a:cubicBezTo>
                    <a:pt x="1289" y="1258"/>
                    <a:pt x="1512" y="893"/>
                    <a:pt x="1421" y="528"/>
                  </a:cubicBezTo>
                  <a:cubicBezTo>
                    <a:pt x="1344" y="210"/>
                    <a:pt x="1068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7121874" y="4316021"/>
              <a:ext cx="166410" cy="149872"/>
            </a:xfrm>
            <a:custGeom>
              <a:avLst/>
              <a:gdLst/>
              <a:ahLst/>
              <a:cxnLst/>
              <a:rect l="l" t="t" r="r" b="b"/>
              <a:pathLst>
                <a:path w="1107" h="997" extrusionOk="0">
                  <a:moveTo>
                    <a:pt x="562" y="0"/>
                  </a:moveTo>
                  <a:cubicBezTo>
                    <a:pt x="521" y="0"/>
                    <a:pt x="479" y="5"/>
                    <a:pt x="437" y="17"/>
                  </a:cubicBezTo>
                  <a:cubicBezTo>
                    <a:pt x="163" y="77"/>
                    <a:pt x="1" y="352"/>
                    <a:pt x="72" y="615"/>
                  </a:cubicBezTo>
                  <a:cubicBezTo>
                    <a:pt x="123" y="846"/>
                    <a:pt x="325" y="997"/>
                    <a:pt x="545" y="997"/>
                  </a:cubicBezTo>
                  <a:cubicBezTo>
                    <a:pt x="586" y="997"/>
                    <a:pt x="628" y="992"/>
                    <a:pt x="670" y="980"/>
                  </a:cubicBezTo>
                  <a:cubicBezTo>
                    <a:pt x="934" y="920"/>
                    <a:pt x="1107" y="645"/>
                    <a:pt x="1035" y="382"/>
                  </a:cubicBezTo>
                  <a:cubicBezTo>
                    <a:pt x="984" y="151"/>
                    <a:pt x="782" y="0"/>
                    <a:pt x="56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7105188" y="2899214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60" y="0"/>
                  </a:moveTo>
                  <a:cubicBezTo>
                    <a:pt x="706" y="0"/>
                    <a:pt x="652" y="7"/>
                    <a:pt x="599" y="20"/>
                  </a:cubicBezTo>
                  <a:cubicBezTo>
                    <a:pt x="224" y="111"/>
                    <a:pt x="1" y="487"/>
                    <a:pt x="91" y="852"/>
                  </a:cubicBezTo>
                  <a:cubicBezTo>
                    <a:pt x="170" y="1167"/>
                    <a:pt x="452" y="1376"/>
                    <a:pt x="769" y="1376"/>
                  </a:cubicBezTo>
                  <a:cubicBezTo>
                    <a:pt x="819" y="1376"/>
                    <a:pt x="871" y="1370"/>
                    <a:pt x="923" y="1359"/>
                  </a:cubicBezTo>
                  <a:cubicBezTo>
                    <a:pt x="1288" y="1267"/>
                    <a:pt x="1511" y="893"/>
                    <a:pt x="1420" y="527"/>
                  </a:cubicBezTo>
                  <a:cubicBezTo>
                    <a:pt x="1351" y="216"/>
                    <a:pt x="1068" y="0"/>
                    <a:pt x="7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7135704" y="2927776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8" y="0"/>
                  </a:moveTo>
                  <a:cubicBezTo>
                    <a:pt x="511" y="0"/>
                    <a:pt x="473" y="4"/>
                    <a:pt x="436" y="13"/>
                  </a:cubicBezTo>
                  <a:cubicBezTo>
                    <a:pt x="172" y="74"/>
                    <a:pt x="0" y="347"/>
                    <a:pt x="71" y="621"/>
                  </a:cubicBezTo>
                  <a:cubicBezTo>
                    <a:pt x="123" y="848"/>
                    <a:pt x="333" y="999"/>
                    <a:pt x="558" y="999"/>
                  </a:cubicBezTo>
                  <a:cubicBezTo>
                    <a:pt x="595" y="999"/>
                    <a:pt x="632" y="995"/>
                    <a:pt x="670" y="987"/>
                  </a:cubicBezTo>
                  <a:cubicBezTo>
                    <a:pt x="943" y="915"/>
                    <a:pt x="1105" y="651"/>
                    <a:pt x="1045" y="378"/>
                  </a:cubicBezTo>
                  <a:cubicBezTo>
                    <a:pt x="984" y="152"/>
                    <a:pt x="773" y="0"/>
                    <a:pt x="54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7184409" y="3226921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64" y="0"/>
                  </a:moveTo>
                  <a:cubicBezTo>
                    <a:pt x="709" y="0"/>
                    <a:pt x="654" y="7"/>
                    <a:pt x="599" y="20"/>
                  </a:cubicBezTo>
                  <a:cubicBezTo>
                    <a:pt x="234" y="102"/>
                    <a:pt x="1" y="477"/>
                    <a:pt x="92" y="842"/>
                  </a:cubicBezTo>
                  <a:cubicBezTo>
                    <a:pt x="170" y="1161"/>
                    <a:pt x="452" y="1370"/>
                    <a:pt x="759" y="1370"/>
                  </a:cubicBezTo>
                  <a:cubicBezTo>
                    <a:pt x="813" y="1370"/>
                    <a:pt x="868" y="1363"/>
                    <a:pt x="923" y="1349"/>
                  </a:cubicBezTo>
                  <a:cubicBezTo>
                    <a:pt x="1288" y="1258"/>
                    <a:pt x="1512" y="893"/>
                    <a:pt x="1430" y="518"/>
                  </a:cubicBezTo>
                  <a:cubicBezTo>
                    <a:pt x="1353" y="208"/>
                    <a:pt x="1071" y="0"/>
                    <a:pt x="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7216428" y="3253980"/>
              <a:ext cx="164756" cy="150773"/>
            </a:xfrm>
            <a:custGeom>
              <a:avLst/>
              <a:gdLst/>
              <a:ahLst/>
              <a:cxnLst/>
              <a:rect l="l" t="t" r="r" b="b"/>
              <a:pathLst>
                <a:path w="1096" h="1003" extrusionOk="0">
                  <a:moveTo>
                    <a:pt x="542" y="1"/>
                  </a:moveTo>
                  <a:cubicBezTo>
                    <a:pt x="504" y="1"/>
                    <a:pt x="465" y="5"/>
                    <a:pt x="426" y="13"/>
                  </a:cubicBezTo>
                  <a:cubicBezTo>
                    <a:pt x="163" y="84"/>
                    <a:pt x="0" y="348"/>
                    <a:pt x="61" y="622"/>
                  </a:cubicBezTo>
                  <a:cubicBezTo>
                    <a:pt x="122" y="845"/>
                    <a:pt x="320" y="1003"/>
                    <a:pt x="546" y="1003"/>
                  </a:cubicBezTo>
                  <a:cubicBezTo>
                    <a:pt x="587" y="1003"/>
                    <a:pt x="628" y="998"/>
                    <a:pt x="670" y="987"/>
                  </a:cubicBezTo>
                  <a:cubicBezTo>
                    <a:pt x="934" y="926"/>
                    <a:pt x="1096" y="652"/>
                    <a:pt x="1035" y="388"/>
                  </a:cubicBezTo>
                  <a:cubicBezTo>
                    <a:pt x="974" y="153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7265283" y="3553125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3" y="1"/>
                  </a:moveTo>
                  <a:cubicBezTo>
                    <a:pt x="698" y="1"/>
                    <a:pt x="643" y="7"/>
                    <a:pt x="588" y="21"/>
                  </a:cubicBezTo>
                  <a:cubicBezTo>
                    <a:pt x="223" y="112"/>
                    <a:pt x="0" y="478"/>
                    <a:pt x="81" y="852"/>
                  </a:cubicBezTo>
                  <a:cubicBezTo>
                    <a:pt x="159" y="1162"/>
                    <a:pt x="441" y="1370"/>
                    <a:pt x="748" y="1370"/>
                  </a:cubicBezTo>
                  <a:cubicBezTo>
                    <a:pt x="802" y="1370"/>
                    <a:pt x="858" y="1363"/>
                    <a:pt x="913" y="1350"/>
                  </a:cubicBezTo>
                  <a:cubicBezTo>
                    <a:pt x="1278" y="1258"/>
                    <a:pt x="1512" y="893"/>
                    <a:pt x="1420" y="528"/>
                  </a:cubicBezTo>
                  <a:cubicBezTo>
                    <a:pt x="1343" y="209"/>
                    <a:pt x="1060" y="1"/>
                    <a:pt x="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7295649" y="3581236"/>
              <a:ext cx="164907" cy="149872"/>
            </a:xfrm>
            <a:custGeom>
              <a:avLst/>
              <a:gdLst/>
              <a:ahLst/>
              <a:cxnLst/>
              <a:rect l="l" t="t" r="r" b="b"/>
              <a:pathLst>
                <a:path w="1097" h="997" extrusionOk="0">
                  <a:moveTo>
                    <a:pt x="552" y="0"/>
                  </a:moveTo>
                  <a:cubicBezTo>
                    <a:pt x="511" y="0"/>
                    <a:pt x="469" y="6"/>
                    <a:pt x="427" y="16"/>
                  </a:cubicBezTo>
                  <a:cubicBezTo>
                    <a:pt x="163" y="77"/>
                    <a:pt x="1" y="351"/>
                    <a:pt x="62" y="615"/>
                  </a:cubicBezTo>
                  <a:cubicBezTo>
                    <a:pt x="122" y="845"/>
                    <a:pt x="318" y="997"/>
                    <a:pt x="542" y="997"/>
                  </a:cubicBezTo>
                  <a:cubicBezTo>
                    <a:pt x="584" y="997"/>
                    <a:pt x="627" y="991"/>
                    <a:pt x="670" y="980"/>
                  </a:cubicBezTo>
                  <a:cubicBezTo>
                    <a:pt x="934" y="919"/>
                    <a:pt x="1096" y="645"/>
                    <a:pt x="1035" y="381"/>
                  </a:cubicBezTo>
                  <a:cubicBezTo>
                    <a:pt x="984" y="158"/>
                    <a:pt x="780" y="0"/>
                    <a:pt x="55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7344504" y="3879930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43" y="0"/>
                  </a:moveTo>
                  <a:cubicBezTo>
                    <a:pt x="692" y="0"/>
                    <a:pt x="641" y="6"/>
                    <a:pt x="589" y="17"/>
                  </a:cubicBezTo>
                  <a:cubicBezTo>
                    <a:pt x="223" y="109"/>
                    <a:pt x="0" y="484"/>
                    <a:pt x="92" y="849"/>
                  </a:cubicBezTo>
                  <a:cubicBezTo>
                    <a:pt x="161" y="1160"/>
                    <a:pt x="444" y="1376"/>
                    <a:pt x="752" y="1376"/>
                  </a:cubicBezTo>
                  <a:cubicBezTo>
                    <a:pt x="805" y="1376"/>
                    <a:pt x="859" y="1369"/>
                    <a:pt x="913" y="1356"/>
                  </a:cubicBezTo>
                  <a:cubicBezTo>
                    <a:pt x="1289" y="1265"/>
                    <a:pt x="1512" y="889"/>
                    <a:pt x="1420" y="524"/>
                  </a:cubicBezTo>
                  <a:cubicBezTo>
                    <a:pt x="1342" y="210"/>
                    <a:pt x="1060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7375020" y="3907891"/>
              <a:ext cx="166410" cy="150322"/>
            </a:xfrm>
            <a:custGeom>
              <a:avLst/>
              <a:gdLst/>
              <a:ahLst/>
              <a:cxnLst/>
              <a:rect l="l" t="t" r="r" b="b"/>
              <a:pathLst>
                <a:path w="1107" h="1000" extrusionOk="0">
                  <a:moveTo>
                    <a:pt x="549" y="1"/>
                  </a:moveTo>
                  <a:cubicBezTo>
                    <a:pt x="512" y="1"/>
                    <a:pt x="474" y="5"/>
                    <a:pt x="437" y="14"/>
                  </a:cubicBezTo>
                  <a:cubicBezTo>
                    <a:pt x="162" y="85"/>
                    <a:pt x="0" y="349"/>
                    <a:pt x="61" y="622"/>
                  </a:cubicBezTo>
                  <a:cubicBezTo>
                    <a:pt x="122" y="848"/>
                    <a:pt x="332" y="1000"/>
                    <a:pt x="557" y="1000"/>
                  </a:cubicBezTo>
                  <a:cubicBezTo>
                    <a:pt x="595" y="1000"/>
                    <a:pt x="632" y="996"/>
                    <a:pt x="670" y="987"/>
                  </a:cubicBezTo>
                  <a:cubicBezTo>
                    <a:pt x="933" y="917"/>
                    <a:pt x="1106" y="653"/>
                    <a:pt x="1035" y="379"/>
                  </a:cubicBezTo>
                  <a:cubicBezTo>
                    <a:pt x="982" y="152"/>
                    <a:pt x="774" y="1"/>
                    <a:pt x="54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7423726" y="4207187"/>
              <a:ext cx="227442" cy="205942"/>
            </a:xfrm>
            <a:custGeom>
              <a:avLst/>
              <a:gdLst/>
              <a:ahLst/>
              <a:cxnLst/>
              <a:rect l="l" t="t" r="r" b="b"/>
              <a:pathLst>
                <a:path w="1513" h="1370" extrusionOk="0">
                  <a:moveTo>
                    <a:pt x="765" y="0"/>
                  </a:moveTo>
                  <a:cubicBezTo>
                    <a:pt x="710" y="0"/>
                    <a:pt x="655" y="7"/>
                    <a:pt x="599" y="21"/>
                  </a:cubicBezTo>
                  <a:cubicBezTo>
                    <a:pt x="224" y="112"/>
                    <a:pt x="1" y="477"/>
                    <a:pt x="92" y="842"/>
                  </a:cubicBezTo>
                  <a:cubicBezTo>
                    <a:pt x="170" y="1161"/>
                    <a:pt x="444" y="1370"/>
                    <a:pt x="748" y="1370"/>
                  </a:cubicBezTo>
                  <a:cubicBezTo>
                    <a:pt x="803" y="1370"/>
                    <a:pt x="858" y="1363"/>
                    <a:pt x="913" y="1349"/>
                  </a:cubicBezTo>
                  <a:cubicBezTo>
                    <a:pt x="1289" y="1258"/>
                    <a:pt x="1512" y="893"/>
                    <a:pt x="1421" y="517"/>
                  </a:cubicBezTo>
                  <a:cubicBezTo>
                    <a:pt x="1344" y="208"/>
                    <a:pt x="1069" y="0"/>
                    <a:pt x="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7454241" y="4235147"/>
              <a:ext cx="166410" cy="149872"/>
            </a:xfrm>
            <a:custGeom>
              <a:avLst/>
              <a:gdLst/>
              <a:ahLst/>
              <a:cxnLst/>
              <a:rect l="l" t="t" r="r" b="b"/>
              <a:pathLst>
                <a:path w="1107" h="997" extrusionOk="0">
                  <a:moveTo>
                    <a:pt x="563" y="1"/>
                  </a:moveTo>
                  <a:cubicBezTo>
                    <a:pt x="521" y="1"/>
                    <a:pt x="479" y="6"/>
                    <a:pt x="437" y="17"/>
                  </a:cubicBezTo>
                  <a:cubicBezTo>
                    <a:pt x="163" y="78"/>
                    <a:pt x="1" y="352"/>
                    <a:pt x="72" y="615"/>
                  </a:cubicBezTo>
                  <a:cubicBezTo>
                    <a:pt x="123" y="839"/>
                    <a:pt x="327" y="997"/>
                    <a:pt x="549" y="997"/>
                  </a:cubicBezTo>
                  <a:cubicBezTo>
                    <a:pt x="589" y="997"/>
                    <a:pt x="629" y="991"/>
                    <a:pt x="670" y="981"/>
                  </a:cubicBezTo>
                  <a:cubicBezTo>
                    <a:pt x="944" y="920"/>
                    <a:pt x="1106" y="646"/>
                    <a:pt x="1035" y="383"/>
                  </a:cubicBezTo>
                  <a:cubicBezTo>
                    <a:pt x="984" y="152"/>
                    <a:pt x="783" y="1"/>
                    <a:pt x="56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7437555" y="2818340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9" y="1"/>
                  </a:moveTo>
                  <a:cubicBezTo>
                    <a:pt x="706" y="1"/>
                    <a:pt x="652" y="7"/>
                    <a:pt x="598" y="20"/>
                  </a:cubicBezTo>
                  <a:cubicBezTo>
                    <a:pt x="233" y="112"/>
                    <a:pt x="0" y="477"/>
                    <a:pt x="91" y="852"/>
                  </a:cubicBezTo>
                  <a:cubicBezTo>
                    <a:pt x="169" y="1162"/>
                    <a:pt x="451" y="1370"/>
                    <a:pt x="758" y="1370"/>
                  </a:cubicBezTo>
                  <a:cubicBezTo>
                    <a:pt x="812" y="1370"/>
                    <a:pt x="868" y="1363"/>
                    <a:pt x="923" y="1349"/>
                  </a:cubicBezTo>
                  <a:cubicBezTo>
                    <a:pt x="1288" y="1268"/>
                    <a:pt x="1511" y="893"/>
                    <a:pt x="1430" y="528"/>
                  </a:cubicBezTo>
                  <a:cubicBezTo>
                    <a:pt x="1352" y="216"/>
                    <a:pt x="1068" y="1"/>
                    <a:pt x="7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7469424" y="2846902"/>
              <a:ext cx="164907" cy="150322"/>
            </a:xfrm>
            <a:custGeom>
              <a:avLst/>
              <a:gdLst/>
              <a:ahLst/>
              <a:cxnLst/>
              <a:rect l="l" t="t" r="r" b="b"/>
              <a:pathLst>
                <a:path w="1097" h="1000" extrusionOk="0">
                  <a:moveTo>
                    <a:pt x="542" y="0"/>
                  </a:moveTo>
                  <a:cubicBezTo>
                    <a:pt x="505" y="0"/>
                    <a:pt x="466" y="4"/>
                    <a:pt x="427" y="13"/>
                  </a:cubicBezTo>
                  <a:cubicBezTo>
                    <a:pt x="163" y="74"/>
                    <a:pt x="1" y="348"/>
                    <a:pt x="62" y="612"/>
                  </a:cubicBezTo>
                  <a:cubicBezTo>
                    <a:pt x="114" y="847"/>
                    <a:pt x="324" y="999"/>
                    <a:pt x="555" y="999"/>
                  </a:cubicBezTo>
                  <a:cubicBezTo>
                    <a:pt x="593" y="999"/>
                    <a:pt x="632" y="995"/>
                    <a:pt x="670" y="987"/>
                  </a:cubicBezTo>
                  <a:cubicBezTo>
                    <a:pt x="934" y="916"/>
                    <a:pt x="1096" y="652"/>
                    <a:pt x="1035" y="378"/>
                  </a:cubicBezTo>
                  <a:cubicBezTo>
                    <a:pt x="975" y="152"/>
                    <a:pt x="772" y="0"/>
                    <a:pt x="54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7518280" y="3145145"/>
              <a:ext cx="227442" cy="206844"/>
            </a:xfrm>
            <a:custGeom>
              <a:avLst/>
              <a:gdLst/>
              <a:ahLst/>
              <a:cxnLst/>
              <a:rect l="l" t="t" r="r" b="b"/>
              <a:pathLst>
                <a:path w="1513" h="1376" extrusionOk="0">
                  <a:moveTo>
                    <a:pt x="740" y="0"/>
                  </a:moveTo>
                  <a:cubicBezTo>
                    <a:pt x="690" y="0"/>
                    <a:pt x="639" y="6"/>
                    <a:pt x="589" y="17"/>
                  </a:cubicBezTo>
                  <a:cubicBezTo>
                    <a:pt x="224" y="108"/>
                    <a:pt x="1" y="483"/>
                    <a:pt x="82" y="848"/>
                  </a:cubicBezTo>
                  <a:cubicBezTo>
                    <a:pt x="160" y="1160"/>
                    <a:pt x="444" y="1375"/>
                    <a:pt x="752" y="1375"/>
                  </a:cubicBezTo>
                  <a:cubicBezTo>
                    <a:pt x="805" y="1375"/>
                    <a:pt x="859" y="1369"/>
                    <a:pt x="913" y="1355"/>
                  </a:cubicBezTo>
                  <a:cubicBezTo>
                    <a:pt x="1278" y="1265"/>
                    <a:pt x="1512" y="889"/>
                    <a:pt x="1420" y="524"/>
                  </a:cubicBezTo>
                  <a:cubicBezTo>
                    <a:pt x="1342" y="209"/>
                    <a:pt x="105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7548796" y="3173105"/>
              <a:ext cx="164756" cy="150323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2" y="1"/>
                  </a:moveTo>
                  <a:cubicBezTo>
                    <a:pt x="504" y="1"/>
                    <a:pt x="465" y="5"/>
                    <a:pt x="426" y="13"/>
                  </a:cubicBezTo>
                  <a:cubicBezTo>
                    <a:pt x="163" y="85"/>
                    <a:pt x="0" y="348"/>
                    <a:pt x="61" y="622"/>
                  </a:cubicBezTo>
                  <a:cubicBezTo>
                    <a:pt x="122" y="848"/>
                    <a:pt x="325" y="1000"/>
                    <a:pt x="554" y="1000"/>
                  </a:cubicBezTo>
                  <a:cubicBezTo>
                    <a:pt x="592" y="1000"/>
                    <a:pt x="631" y="996"/>
                    <a:pt x="670" y="987"/>
                  </a:cubicBezTo>
                  <a:cubicBezTo>
                    <a:pt x="933" y="926"/>
                    <a:pt x="1096" y="653"/>
                    <a:pt x="1035" y="378"/>
                  </a:cubicBezTo>
                  <a:cubicBezTo>
                    <a:pt x="974" y="152"/>
                    <a:pt x="771" y="1"/>
                    <a:pt x="54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7597501" y="3472401"/>
              <a:ext cx="227442" cy="205942"/>
            </a:xfrm>
            <a:custGeom>
              <a:avLst/>
              <a:gdLst/>
              <a:ahLst/>
              <a:cxnLst/>
              <a:rect l="l" t="t" r="r" b="b"/>
              <a:pathLst>
                <a:path w="1513" h="1370" extrusionOk="0">
                  <a:moveTo>
                    <a:pt x="758" y="0"/>
                  </a:moveTo>
                  <a:cubicBezTo>
                    <a:pt x="703" y="0"/>
                    <a:pt x="646" y="7"/>
                    <a:pt x="589" y="21"/>
                  </a:cubicBezTo>
                  <a:cubicBezTo>
                    <a:pt x="224" y="112"/>
                    <a:pt x="1" y="477"/>
                    <a:pt x="93" y="852"/>
                  </a:cubicBezTo>
                  <a:cubicBezTo>
                    <a:pt x="161" y="1162"/>
                    <a:pt x="441" y="1369"/>
                    <a:pt x="748" y="1369"/>
                  </a:cubicBezTo>
                  <a:cubicBezTo>
                    <a:pt x="802" y="1369"/>
                    <a:pt x="858" y="1363"/>
                    <a:pt x="914" y="1349"/>
                  </a:cubicBezTo>
                  <a:cubicBezTo>
                    <a:pt x="1289" y="1258"/>
                    <a:pt x="1512" y="893"/>
                    <a:pt x="1421" y="528"/>
                  </a:cubicBezTo>
                  <a:cubicBezTo>
                    <a:pt x="1344" y="209"/>
                    <a:pt x="1069" y="0"/>
                    <a:pt x="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7628017" y="3500361"/>
              <a:ext cx="166410" cy="150022"/>
            </a:xfrm>
            <a:custGeom>
              <a:avLst/>
              <a:gdLst/>
              <a:ahLst/>
              <a:cxnLst/>
              <a:rect l="l" t="t" r="r" b="b"/>
              <a:pathLst>
                <a:path w="1107" h="998" extrusionOk="0">
                  <a:moveTo>
                    <a:pt x="563" y="0"/>
                  </a:moveTo>
                  <a:cubicBezTo>
                    <a:pt x="522" y="0"/>
                    <a:pt x="479" y="6"/>
                    <a:pt x="437" y="17"/>
                  </a:cubicBezTo>
                  <a:cubicBezTo>
                    <a:pt x="163" y="78"/>
                    <a:pt x="1" y="351"/>
                    <a:pt x="62" y="615"/>
                  </a:cubicBezTo>
                  <a:cubicBezTo>
                    <a:pt x="122" y="846"/>
                    <a:pt x="317" y="997"/>
                    <a:pt x="541" y="997"/>
                  </a:cubicBezTo>
                  <a:cubicBezTo>
                    <a:pt x="583" y="997"/>
                    <a:pt x="626" y="992"/>
                    <a:pt x="670" y="980"/>
                  </a:cubicBezTo>
                  <a:cubicBezTo>
                    <a:pt x="934" y="919"/>
                    <a:pt x="1107" y="646"/>
                    <a:pt x="1035" y="382"/>
                  </a:cubicBezTo>
                  <a:cubicBezTo>
                    <a:pt x="984" y="152"/>
                    <a:pt x="783" y="0"/>
                    <a:pt x="56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7676872" y="3798755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53" y="0"/>
                  </a:moveTo>
                  <a:cubicBezTo>
                    <a:pt x="699" y="0"/>
                    <a:pt x="644" y="6"/>
                    <a:pt x="588" y="20"/>
                  </a:cubicBezTo>
                  <a:cubicBezTo>
                    <a:pt x="223" y="111"/>
                    <a:pt x="0" y="486"/>
                    <a:pt x="92" y="852"/>
                  </a:cubicBezTo>
                  <a:cubicBezTo>
                    <a:pt x="170" y="1166"/>
                    <a:pt x="452" y="1375"/>
                    <a:pt x="762" y="1375"/>
                  </a:cubicBezTo>
                  <a:cubicBezTo>
                    <a:pt x="812" y="1375"/>
                    <a:pt x="862" y="1370"/>
                    <a:pt x="913" y="1359"/>
                  </a:cubicBezTo>
                  <a:cubicBezTo>
                    <a:pt x="1289" y="1267"/>
                    <a:pt x="1512" y="892"/>
                    <a:pt x="1420" y="527"/>
                  </a:cubicBezTo>
                  <a:cubicBezTo>
                    <a:pt x="1343" y="216"/>
                    <a:pt x="1066" y="0"/>
                    <a:pt x="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7707388" y="3827167"/>
              <a:ext cx="166259" cy="150322"/>
            </a:xfrm>
            <a:custGeom>
              <a:avLst/>
              <a:gdLst/>
              <a:ahLst/>
              <a:cxnLst/>
              <a:rect l="l" t="t" r="r" b="b"/>
              <a:pathLst>
                <a:path w="1106" h="1000" extrusionOk="0">
                  <a:moveTo>
                    <a:pt x="549" y="1"/>
                  </a:moveTo>
                  <a:cubicBezTo>
                    <a:pt x="512" y="1"/>
                    <a:pt x="474" y="5"/>
                    <a:pt x="437" y="14"/>
                  </a:cubicBezTo>
                  <a:cubicBezTo>
                    <a:pt x="162" y="84"/>
                    <a:pt x="0" y="348"/>
                    <a:pt x="71" y="622"/>
                  </a:cubicBezTo>
                  <a:cubicBezTo>
                    <a:pt x="124" y="848"/>
                    <a:pt x="332" y="1000"/>
                    <a:pt x="557" y="1000"/>
                  </a:cubicBezTo>
                  <a:cubicBezTo>
                    <a:pt x="594" y="1000"/>
                    <a:pt x="632" y="996"/>
                    <a:pt x="669" y="987"/>
                  </a:cubicBezTo>
                  <a:cubicBezTo>
                    <a:pt x="944" y="916"/>
                    <a:pt x="1106" y="652"/>
                    <a:pt x="1035" y="379"/>
                  </a:cubicBezTo>
                  <a:cubicBezTo>
                    <a:pt x="982" y="152"/>
                    <a:pt x="774" y="1"/>
                    <a:pt x="54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7756093" y="4126312"/>
              <a:ext cx="227442" cy="206092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64" y="1"/>
                  </a:moveTo>
                  <a:cubicBezTo>
                    <a:pt x="710" y="1"/>
                    <a:pt x="654" y="7"/>
                    <a:pt x="599" y="21"/>
                  </a:cubicBezTo>
                  <a:cubicBezTo>
                    <a:pt x="224" y="102"/>
                    <a:pt x="1" y="478"/>
                    <a:pt x="92" y="843"/>
                  </a:cubicBezTo>
                  <a:cubicBezTo>
                    <a:pt x="169" y="1161"/>
                    <a:pt x="445" y="1370"/>
                    <a:pt x="756" y="1370"/>
                  </a:cubicBezTo>
                  <a:cubicBezTo>
                    <a:pt x="811" y="1370"/>
                    <a:pt x="867" y="1364"/>
                    <a:pt x="924" y="1350"/>
                  </a:cubicBezTo>
                  <a:cubicBezTo>
                    <a:pt x="1289" y="1258"/>
                    <a:pt x="1512" y="893"/>
                    <a:pt x="1420" y="518"/>
                  </a:cubicBezTo>
                  <a:cubicBezTo>
                    <a:pt x="1343" y="208"/>
                    <a:pt x="1068" y="1"/>
                    <a:pt x="7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7786609" y="4153521"/>
              <a:ext cx="166410" cy="150773"/>
            </a:xfrm>
            <a:custGeom>
              <a:avLst/>
              <a:gdLst/>
              <a:ahLst/>
              <a:cxnLst/>
              <a:rect l="l" t="t" r="r" b="b"/>
              <a:pathLst>
                <a:path w="1107" h="1003" extrusionOk="0">
                  <a:moveTo>
                    <a:pt x="549" y="0"/>
                  </a:moveTo>
                  <a:cubicBezTo>
                    <a:pt x="512" y="0"/>
                    <a:pt x="474" y="4"/>
                    <a:pt x="437" y="13"/>
                  </a:cubicBezTo>
                  <a:cubicBezTo>
                    <a:pt x="173" y="83"/>
                    <a:pt x="0" y="358"/>
                    <a:pt x="72" y="621"/>
                  </a:cubicBezTo>
                  <a:cubicBezTo>
                    <a:pt x="123" y="845"/>
                    <a:pt x="328" y="1002"/>
                    <a:pt x="549" y="1002"/>
                  </a:cubicBezTo>
                  <a:cubicBezTo>
                    <a:pt x="589" y="1002"/>
                    <a:pt x="630" y="997"/>
                    <a:pt x="670" y="986"/>
                  </a:cubicBezTo>
                  <a:cubicBezTo>
                    <a:pt x="944" y="926"/>
                    <a:pt x="1106" y="651"/>
                    <a:pt x="1035" y="388"/>
                  </a:cubicBezTo>
                  <a:cubicBezTo>
                    <a:pt x="983" y="153"/>
                    <a:pt x="774" y="0"/>
                    <a:pt x="54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7771426" y="2737465"/>
              <a:ext cx="225638" cy="206092"/>
            </a:xfrm>
            <a:custGeom>
              <a:avLst/>
              <a:gdLst/>
              <a:ahLst/>
              <a:cxnLst/>
              <a:rect l="l" t="t" r="r" b="b"/>
              <a:pathLst>
                <a:path w="1501" h="1371" extrusionOk="0">
                  <a:moveTo>
                    <a:pt x="754" y="1"/>
                  </a:moveTo>
                  <a:cubicBezTo>
                    <a:pt x="699" y="1"/>
                    <a:pt x="644" y="8"/>
                    <a:pt x="588" y="21"/>
                  </a:cubicBezTo>
                  <a:cubicBezTo>
                    <a:pt x="223" y="112"/>
                    <a:pt x="0" y="477"/>
                    <a:pt x="81" y="853"/>
                  </a:cubicBezTo>
                  <a:cubicBezTo>
                    <a:pt x="159" y="1163"/>
                    <a:pt x="440" y="1370"/>
                    <a:pt x="747" y="1370"/>
                  </a:cubicBezTo>
                  <a:cubicBezTo>
                    <a:pt x="802" y="1370"/>
                    <a:pt x="857" y="1363"/>
                    <a:pt x="913" y="1350"/>
                  </a:cubicBezTo>
                  <a:cubicBezTo>
                    <a:pt x="1278" y="1259"/>
                    <a:pt x="1501" y="894"/>
                    <a:pt x="1420" y="528"/>
                  </a:cubicBezTo>
                  <a:cubicBezTo>
                    <a:pt x="1343" y="210"/>
                    <a:pt x="1061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7801792" y="2765576"/>
              <a:ext cx="164907" cy="149872"/>
            </a:xfrm>
            <a:custGeom>
              <a:avLst/>
              <a:gdLst/>
              <a:ahLst/>
              <a:cxnLst/>
              <a:rect l="l" t="t" r="r" b="b"/>
              <a:pathLst>
                <a:path w="1097" h="997" extrusionOk="0">
                  <a:moveTo>
                    <a:pt x="552" y="1"/>
                  </a:moveTo>
                  <a:cubicBezTo>
                    <a:pt x="511" y="1"/>
                    <a:pt x="469" y="6"/>
                    <a:pt x="427" y="17"/>
                  </a:cubicBezTo>
                  <a:cubicBezTo>
                    <a:pt x="163" y="78"/>
                    <a:pt x="1" y="351"/>
                    <a:pt x="62" y="615"/>
                  </a:cubicBezTo>
                  <a:cubicBezTo>
                    <a:pt x="122" y="845"/>
                    <a:pt x="318" y="997"/>
                    <a:pt x="541" y="997"/>
                  </a:cubicBezTo>
                  <a:cubicBezTo>
                    <a:pt x="583" y="997"/>
                    <a:pt x="627" y="991"/>
                    <a:pt x="670" y="980"/>
                  </a:cubicBezTo>
                  <a:cubicBezTo>
                    <a:pt x="934" y="919"/>
                    <a:pt x="1096" y="646"/>
                    <a:pt x="1035" y="382"/>
                  </a:cubicBezTo>
                  <a:cubicBezTo>
                    <a:pt x="976" y="159"/>
                    <a:pt x="777" y="1"/>
                    <a:pt x="55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7850648" y="3064421"/>
              <a:ext cx="227291" cy="206844"/>
            </a:xfrm>
            <a:custGeom>
              <a:avLst/>
              <a:gdLst/>
              <a:ahLst/>
              <a:cxnLst/>
              <a:rect l="l" t="t" r="r" b="b"/>
              <a:pathLst>
                <a:path w="1512" h="1376" extrusionOk="0">
                  <a:moveTo>
                    <a:pt x="740" y="0"/>
                  </a:moveTo>
                  <a:cubicBezTo>
                    <a:pt x="690" y="0"/>
                    <a:pt x="639" y="5"/>
                    <a:pt x="589" y="17"/>
                  </a:cubicBezTo>
                  <a:cubicBezTo>
                    <a:pt x="223" y="108"/>
                    <a:pt x="0" y="483"/>
                    <a:pt x="92" y="848"/>
                  </a:cubicBezTo>
                  <a:cubicBezTo>
                    <a:pt x="161" y="1160"/>
                    <a:pt x="444" y="1375"/>
                    <a:pt x="753" y="1375"/>
                  </a:cubicBezTo>
                  <a:cubicBezTo>
                    <a:pt x="806" y="1375"/>
                    <a:pt x="860" y="1369"/>
                    <a:pt x="913" y="1355"/>
                  </a:cubicBezTo>
                  <a:cubicBezTo>
                    <a:pt x="1278" y="1264"/>
                    <a:pt x="1512" y="889"/>
                    <a:pt x="1420" y="524"/>
                  </a:cubicBezTo>
                  <a:cubicBezTo>
                    <a:pt x="1342" y="209"/>
                    <a:pt x="1052" y="0"/>
                    <a:pt x="7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7881163" y="3092381"/>
              <a:ext cx="164756" cy="150322"/>
            </a:xfrm>
            <a:custGeom>
              <a:avLst/>
              <a:gdLst/>
              <a:ahLst/>
              <a:cxnLst/>
              <a:rect l="l" t="t" r="r" b="b"/>
              <a:pathLst>
                <a:path w="1096" h="1000" extrusionOk="0">
                  <a:moveTo>
                    <a:pt x="549" y="0"/>
                  </a:moveTo>
                  <a:cubicBezTo>
                    <a:pt x="512" y="0"/>
                    <a:pt x="474" y="5"/>
                    <a:pt x="437" y="13"/>
                  </a:cubicBezTo>
                  <a:cubicBezTo>
                    <a:pt x="162" y="84"/>
                    <a:pt x="0" y="348"/>
                    <a:pt x="61" y="622"/>
                  </a:cubicBezTo>
                  <a:cubicBezTo>
                    <a:pt x="122" y="848"/>
                    <a:pt x="325" y="1000"/>
                    <a:pt x="554" y="1000"/>
                  </a:cubicBezTo>
                  <a:cubicBezTo>
                    <a:pt x="592" y="1000"/>
                    <a:pt x="631" y="995"/>
                    <a:pt x="670" y="987"/>
                  </a:cubicBezTo>
                  <a:cubicBezTo>
                    <a:pt x="933" y="915"/>
                    <a:pt x="1096" y="652"/>
                    <a:pt x="1035" y="378"/>
                  </a:cubicBezTo>
                  <a:cubicBezTo>
                    <a:pt x="982" y="152"/>
                    <a:pt x="774" y="0"/>
                    <a:pt x="54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7929869" y="3391527"/>
              <a:ext cx="227442" cy="205942"/>
            </a:xfrm>
            <a:custGeom>
              <a:avLst/>
              <a:gdLst/>
              <a:ahLst/>
              <a:cxnLst/>
              <a:rect l="l" t="t" r="r" b="b"/>
              <a:pathLst>
                <a:path w="1513" h="1370" extrusionOk="0">
                  <a:moveTo>
                    <a:pt x="757" y="0"/>
                  </a:moveTo>
                  <a:cubicBezTo>
                    <a:pt x="702" y="0"/>
                    <a:pt x="646" y="7"/>
                    <a:pt x="589" y="21"/>
                  </a:cubicBezTo>
                  <a:cubicBezTo>
                    <a:pt x="224" y="112"/>
                    <a:pt x="1" y="478"/>
                    <a:pt x="92" y="843"/>
                  </a:cubicBezTo>
                  <a:cubicBezTo>
                    <a:pt x="170" y="1161"/>
                    <a:pt x="445" y="1370"/>
                    <a:pt x="750" y="1370"/>
                  </a:cubicBezTo>
                  <a:cubicBezTo>
                    <a:pt x="804" y="1370"/>
                    <a:pt x="859" y="1363"/>
                    <a:pt x="913" y="1350"/>
                  </a:cubicBezTo>
                  <a:cubicBezTo>
                    <a:pt x="1289" y="1258"/>
                    <a:pt x="1512" y="893"/>
                    <a:pt x="1421" y="518"/>
                  </a:cubicBezTo>
                  <a:cubicBezTo>
                    <a:pt x="1343" y="208"/>
                    <a:pt x="1069" y="0"/>
                    <a:pt x="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7960385" y="3419487"/>
              <a:ext cx="166410" cy="150022"/>
            </a:xfrm>
            <a:custGeom>
              <a:avLst/>
              <a:gdLst/>
              <a:ahLst/>
              <a:cxnLst/>
              <a:rect l="l" t="t" r="r" b="b"/>
              <a:pathLst>
                <a:path w="1107" h="998" extrusionOk="0">
                  <a:moveTo>
                    <a:pt x="562" y="1"/>
                  </a:moveTo>
                  <a:cubicBezTo>
                    <a:pt x="521" y="1"/>
                    <a:pt x="479" y="6"/>
                    <a:pt x="437" y="17"/>
                  </a:cubicBezTo>
                  <a:cubicBezTo>
                    <a:pt x="163" y="78"/>
                    <a:pt x="1" y="352"/>
                    <a:pt x="72" y="616"/>
                  </a:cubicBezTo>
                  <a:cubicBezTo>
                    <a:pt x="124" y="839"/>
                    <a:pt x="328" y="997"/>
                    <a:pt x="549" y="997"/>
                  </a:cubicBezTo>
                  <a:cubicBezTo>
                    <a:pt x="589" y="997"/>
                    <a:pt x="630" y="992"/>
                    <a:pt x="670" y="981"/>
                  </a:cubicBezTo>
                  <a:cubicBezTo>
                    <a:pt x="934" y="920"/>
                    <a:pt x="1106" y="646"/>
                    <a:pt x="1035" y="382"/>
                  </a:cubicBezTo>
                  <a:cubicBezTo>
                    <a:pt x="984" y="152"/>
                    <a:pt x="782" y="1"/>
                    <a:pt x="56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8009240" y="3717881"/>
              <a:ext cx="227291" cy="205942"/>
            </a:xfrm>
            <a:custGeom>
              <a:avLst/>
              <a:gdLst/>
              <a:ahLst/>
              <a:cxnLst/>
              <a:rect l="l" t="t" r="r" b="b"/>
              <a:pathLst>
                <a:path w="1512" h="1370" extrusionOk="0">
                  <a:moveTo>
                    <a:pt x="759" y="0"/>
                  </a:moveTo>
                  <a:cubicBezTo>
                    <a:pt x="706" y="0"/>
                    <a:pt x="652" y="7"/>
                    <a:pt x="599" y="20"/>
                  </a:cubicBezTo>
                  <a:cubicBezTo>
                    <a:pt x="223" y="112"/>
                    <a:pt x="0" y="487"/>
                    <a:pt x="92" y="852"/>
                  </a:cubicBezTo>
                  <a:cubicBezTo>
                    <a:pt x="169" y="1162"/>
                    <a:pt x="444" y="1369"/>
                    <a:pt x="755" y="1369"/>
                  </a:cubicBezTo>
                  <a:cubicBezTo>
                    <a:pt x="810" y="1369"/>
                    <a:pt x="867" y="1363"/>
                    <a:pt x="923" y="1349"/>
                  </a:cubicBezTo>
                  <a:cubicBezTo>
                    <a:pt x="1288" y="1268"/>
                    <a:pt x="1512" y="892"/>
                    <a:pt x="1420" y="527"/>
                  </a:cubicBezTo>
                  <a:cubicBezTo>
                    <a:pt x="1342" y="216"/>
                    <a:pt x="1065" y="0"/>
                    <a:pt x="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8039606" y="3746292"/>
              <a:ext cx="166410" cy="150322"/>
            </a:xfrm>
            <a:custGeom>
              <a:avLst/>
              <a:gdLst/>
              <a:ahLst/>
              <a:cxnLst/>
              <a:rect l="l" t="t" r="r" b="b"/>
              <a:pathLst>
                <a:path w="1107" h="1000" extrusionOk="0">
                  <a:moveTo>
                    <a:pt x="550" y="1"/>
                  </a:moveTo>
                  <a:cubicBezTo>
                    <a:pt x="512" y="1"/>
                    <a:pt x="475" y="5"/>
                    <a:pt x="437" y="14"/>
                  </a:cubicBezTo>
                  <a:cubicBezTo>
                    <a:pt x="174" y="74"/>
                    <a:pt x="1" y="349"/>
                    <a:pt x="72" y="612"/>
                  </a:cubicBezTo>
                  <a:cubicBezTo>
                    <a:pt x="125" y="847"/>
                    <a:pt x="334" y="1000"/>
                    <a:pt x="558" y="1000"/>
                  </a:cubicBezTo>
                  <a:cubicBezTo>
                    <a:pt x="596" y="1000"/>
                    <a:pt x="633" y="996"/>
                    <a:pt x="670" y="987"/>
                  </a:cubicBezTo>
                  <a:cubicBezTo>
                    <a:pt x="945" y="917"/>
                    <a:pt x="1107" y="653"/>
                    <a:pt x="1035" y="379"/>
                  </a:cubicBezTo>
                  <a:cubicBezTo>
                    <a:pt x="983" y="152"/>
                    <a:pt x="774" y="1"/>
                    <a:pt x="550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8088461" y="4045588"/>
              <a:ext cx="227291" cy="205792"/>
            </a:xfrm>
            <a:custGeom>
              <a:avLst/>
              <a:gdLst/>
              <a:ahLst/>
              <a:cxnLst/>
              <a:rect l="l" t="t" r="r" b="b"/>
              <a:pathLst>
                <a:path w="1512" h="1369" extrusionOk="0">
                  <a:moveTo>
                    <a:pt x="765" y="0"/>
                  </a:moveTo>
                  <a:cubicBezTo>
                    <a:pt x="710" y="0"/>
                    <a:pt x="655" y="7"/>
                    <a:pt x="599" y="21"/>
                  </a:cubicBezTo>
                  <a:cubicBezTo>
                    <a:pt x="234" y="102"/>
                    <a:pt x="0" y="477"/>
                    <a:pt x="92" y="842"/>
                  </a:cubicBezTo>
                  <a:cubicBezTo>
                    <a:pt x="170" y="1153"/>
                    <a:pt x="454" y="1369"/>
                    <a:pt x="763" y="1369"/>
                  </a:cubicBezTo>
                  <a:cubicBezTo>
                    <a:pt x="816" y="1369"/>
                    <a:pt x="870" y="1363"/>
                    <a:pt x="924" y="1349"/>
                  </a:cubicBezTo>
                  <a:cubicBezTo>
                    <a:pt x="1289" y="1258"/>
                    <a:pt x="1512" y="883"/>
                    <a:pt x="1420" y="517"/>
                  </a:cubicBezTo>
                  <a:cubicBezTo>
                    <a:pt x="1351" y="208"/>
                    <a:pt x="1071" y="0"/>
                    <a:pt x="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8120480" y="4072646"/>
              <a:ext cx="164907" cy="150322"/>
            </a:xfrm>
            <a:custGeom>
              <a:avLst/>
              <a:gdLst/>
              <a:ahLst/>
              <a:cxnLst/>
              <a:rect l="l" t="t" r="r" b="b"/>
              <a:pathLst>
                <a:path w="1097" h="1000" extrusionOk="0">
                  <a:moveTo>
                    <a:pt x="542" y="0"/>
                  </a:moveTo>
                  <a:cubicBezTo>
                    <a:pt x="504" y="0"/>
                    <a:pt x="465" y="4"/>
                    <a:pt x="427" y="13"/>
                  </a:cubicBezTo>
                  <a:cubicBezTo>
                    <a:pt x="163" y="84"/>
                    <a:pt x="1" y="348"/>
                    <a:pt x="62" y="621"/>
                  </a:cubicBezTo>
                  <a:cubicBezTo>
                    <a:pt x="114" y="848"/>
                    <a:pt x="323" y="999"/>
                    <a:pt x="547" y="999"/>
                  </a:cubicBezTo>
                  <a:cubicBezTo>
                    <a:pt x="585" y="999"/>
                    <a:pt x="622" y="995"/>
                    <a:pt x="660" y="986"/>
                  </a:cubicBezTo>
                  <a:cubicBezTo>
                    <a:pt x="934" y="926"/>
                    <a:pt x="1096" y="652"/>
                    <a:pt x="1035" y="389"/>
                  </a:cubicBezTo>
                  <a:cubicBezTo>
                    <a:pt x="974" y="153"/>
                    <a:pt x="771" y="0"/>
                    <a:pt x="54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8019929" y="677919"/>
              <a:ext cx="221188" cy="221188"/>
            </a:xfrm>
            <a:custGeom>
              <a:avLst/>
              <a:gdLst/>
              <a:ahLst/>
              <a:cxnLst/>
              <a:rect l="l" t="t" r="r" b="b"/>
              <a:pathLst>
                <a:path w="1826" h="1826" extrusionOk="0">
                  <a:moveTo>
                    <a:pt x="913" y="0"/>
                  </a:moveTo>
                  <a:cubicBezTo>
                    <a:pt x="416" y="0"/>
                    <a:pt x="0" y="406"/>
                    <a:pt x="0" y="913"/>
                  </a:cubicBezTo>
                  <a:cubicBezTo>
                    <a:pt x="0" y="1420"/>
                    <a:pt x="416" y="1826"/>
                    <a:pt x="913" y="1826"/>
                  </a:cubicBezTo>
                  <a:cubicBezTo>
                    <a:pt x="1420" y="1826"/>
                    <a:pt x="1826" y="1420"/>
                    <a:pt x="1826" y="913"/>
                  </a:cubicBezTo>
                  <a:cubicBezTo>
                    <a:pt x="1826" y="406"/>
                    <a:pt x="1420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7598508" y="251652"/>
              <a:ext cx="165952" cy="16595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0" y="0"/>
                  </a:moveTo>
                  <a:cubicBezTo>
                    <a:pt x="305" y="0"/>
                    <a:pt x="0" y="314"/>
                    <a:pt x="0" y="690"/>
                  </a:cubicBezTo>
                  <a:cubicBezTo>
                    <a:pt x="0" y="1065"/>
                    <a:pt x="305" y="1369"/>
                    <a:pt x="690" y="1369"/>
                  </a:cubicBezTo>
                  <a:cubicBezTo>
                    <a:pt x="1066" y="1369"/>
                    <a:pt x="1370" y="1065"/>
                    <a:pt x="1370" y="690"/>
                  </a:cubicBezTo>
                  <a:cubicBezTo>
                    <a:pt x="1370" y="314"/>
                    <a:pt x="1066" y="0"/>
                    <a:pt x="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6447047" y="677924"/>
              <a:ext cx="185088" cy="18508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1" y="1"/>
                  </a:moveTo>
                  <a:cubicBezTo>
                    <a:pt x="305" y="1"/>
                    <a:pt x="1" y="305"/>
                    <a:pt x="1" y="681"/>
                  </a:cubicBezTo>
                  <a:cubicBezTo>
                    <a:pt x="1" y="1066"/>
                    <a:pt x="305" y="1370"/>
                    <a:pt x="681" y="1370"/>
                  </a:cubicBezTo>
                  <a:cubicBezTo>
                    <a:pt x="1056" y="1370"/>
                    <a:pt x="1370" y="1066"/>
                    <a:pt x="1370" y="681"/>
                  </a:cubicBezTo>
                  <a:cubicBezTo>
                    <a:pt x="1370" y="305"/>
                    <a:pt x="1056" y="1"/>
                    <a:pt x="68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7226160" y="1792231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rot="953063">
              <a:off x="8658211" y="4247210"/>
              <a:ext cx="381916" cy="287503"/>
            </a:xfrm>
            <a:custGeom>
              <a:avLst/>
              <a:gdLst/>
              <a:ahLst/>
              <a:cxnLst/>
              <a:rect l="l" t="t" r="r" b="b"/>
              <a:pathLst>
                <a:path w="5194" h="3910" extrusionOk="0">
                  <a:moveTo>
                    <a:pt x="3782" y="1"/>
                  </a:moveTo>
                  <a:cubicBezTo>
                    <a:pt x="3316" y="1"/>
                    <a:pt x="2864" y="275"/>
                    <a:pt x="2708" y="907"/>
                  </a:cubicBezTo>
                  <a:cubicBezTo>
                    <a:pt x="2708" y="907"/>
                    <a:pt x="2347" y="225"/>
                    <a:pt x="1559" y="225"/>
                  </a:cubicBezTo>
                  <a:cubicBezTo>
                    <a:pt x="1462" y="225"/>
                    <a:pt x="1358" y="235"/>
                    <a:pt x="1248" y="258"/>
                  </a:cubicBezTo>
                  <a:cubicBezTo>
                    <a:pt x="254" y="482"/>
                    <a:pt x="1" y="1851"/>
                    <a:pt x="691" y="2713"/>
                  </a:cubicBezTo>
                  <a:cubicBezTo>
                    <a:pt x="1301" y="3485"/>
                    <a:pt x="2388" y="3910"/>
                    <a:pt x="2815" y="3910"/>
                  </a:cubicBezTo>
                  <a:cubicBezTo>
                    <a:pt x="2820" y="3910"/>
                    <a:pt x="2825" y="3910"/>
                    <a:pt x="2830" y="3909"/>
                  </a:cubicBezTo>
                  <a:cubicBezTo>
                    <a:pt x="3520" y="3900"/>
                    <a:pt x="5193" y="2804"/>
                    <a:pt x="5061" y="1171"/>
                  </a:cubicBezTo>
                  <a:cubicBezTo>
                    <a:pt x="4999" y="449"/>
                    <a:pt x="4378" y="1"/>
                    <a:pt x="378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8193836" y="4562225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8594596" y="3563548"/>
              <a:ext cx="185088" cy="185085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81" y="1"/>
                  </a:moveTo>
                  <a:cubicBezTo>
                    <a:pt x="305" y="1"/>
                    <a:pt x="1" y="305"/>
                    <a:pt x="1" y="681"/>
                  </a:cubicBezTo>
                  <a:cubicBezTo>
                    <a:pt x="1" y="1066"/>
                    <a:pt x="305" y="1370"/>
                    <a:pt x="681" y="1370"/>
                  </a:cubicBezTo>
                  <a:cubicBezTo>
                    <a:pt x="1056" y="1370"/>
                    <a:pt x="1370" y="1066"/>
                    <a:pt x="1370" y="681"/>
                  </a:cubicBezTo>
                  <a:cubicBezTo>
                    <a:pt x="1370" y="305"/>
                    <a:pt x="1056" y="1"/>
                    <a:pt x="68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8859540" y="3908167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flipH="1">
              <a:off x="7174072" y="521440"/>
              <a:ext cx="755623" cy="568817"/>
            </a:xfrm>
            <a:custGeom>
              <a:avLst/>
              <a:gdLst/>
              <a:ahLst/>
              <a:cxnLst/>
              <a:rect l="l" t="t" r="r" b="b"/>
              <a:pathLst>
                <a:path w="5194" h="3910" extrusionOk="0">
                  <a:moveTo>
                    <a:pt x="3782" y="1"/>
                  </a:moveTo>
                  <a:cubicBezTo>
                    <a:pt x="3316" y="1"/>
                    <a:pt x="2864" y="275"/>
                    <a:pt x="2708" y="907"/>
                  </a:cubicBezTo>
                  <a:cubicBezTo>
                    <a:pt x="2708" y="907"/>
                    <a:pt x="2347" y="225"/>
                    <a:pt x="1559" y="225"/>
                  </a:cubicBezTo>
                  <a:cubicBezTo>
                    <a:pt x="1462" y="225"/>
                    <a:pt x="1358" y="235"/>
                    <a:pt x="1248" y="258"/>
                  </a:cubicBezTo>
                  <a:cubicBezTo>
                    <a:pt x="254" y="482"/>
                    <a:pt x="1" y="1851"/>
                    <a:pt x="691" y="2713"/>
                  </a:cubicBezTo>
                  <a:cubicBezTo>
                    <a:pt x="1301" y="3485"/>
                    <a:pt x="2388" y="3910"/>
                    <a:pt x="2815" y="3910"/>
                  </a:cubicBezTo>
                  <a:cubicBezTo>
                    <a:pt x="2820" y="3910"/>
                    <a:pt x="2825" y="3910"/>
                    <a:pt x="2830" y="3909"/>
                  </a:cubicBezTo>
                  <a:cubicBezTo>
                    <a:pt x="3520" y="3900"/>
                    <a:pt x="5193" y="2804"/>
                    <a:pt x="5061" y="1171"/>
                  </a:cubicBezTo>
                  <a:cubicBezTo>
                    <a:pt x="4999" y="449"/>
                    <a:pt x="4378" y="1"/>
                    <a:pt x="378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6229141" y="2441859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729429" y="1318609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003909" y="2768626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8473970" y="462322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5937364" y="1880551"/>
              <a:ext cx="221188" cy="221188"/>
            </a:xfrm>
            <a:custGeom>
              <a:avLst/>
              <a:gdLst/>
              <a:ahLst/>
              <a:cxnLst/>
              <a:rect l="l" t="t" r="r" b="b"/>
              <a:pathLst>
                <a:path w="1826" h="1826" extrusionOk="0">
                  <a:moveTo>
                    <a:pt x="913" y="0"/>
                  </a:moveTo>
                  <a:cubicBezTo>
                    <a:pt x="416" y="0"/>
                    <a:pt x="0" y="406"/>
                    <a:pt x="0" y="913"/>
                  </a:cubicBezTo>
                  <a:cubicBezTo>
                    <a:pt x="0" y="1420"/>
                    <a:pt x="416" y="1826"/>
                    <a:pt x="913" y="1826"/>
                  </a:cubicBezTo>
                  <a:cubicBezTo>
                    <a:pt x="1420" y="1826"/>
                    <a:pt x="1826" y="1420"/>
                    <a:pt x="1826" y="913"/>
                  </a:cubicBezTo>
                  <a:cubicBezTo>
                    <a:pt x="1826" y="406"/>
                    <a:pt x="1420" y="0"/>
                    <a:pt x="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352229" y="3016203"/>
              <a:ext cx="304769" cy="304769"/>
            </a:xfrm>
            <a:custGeom>
              <a:avLst/>
              <a:gdLst/>
              <a:ahLst/>
              <a:cxnLst/>
              <a:rect l="l" t="t" r="r" b="b"/>
              <a:pathLst>
                <a:path w="2516" h="2516" extrusionOk="0">
                  <a:moveTo>
                    <a:pt x="1258" y="0"/>
                  </a:moveTo>
                  <a:cubicBezTo>
                    <a:pt x="569" y="0"/>
                    <a:pt x="1" y="558"/>
                    <a:pt x="1" y="1258"/>
                  </a:cubicBezTo>
                  <a:cubicBezTo>
                    <a:pt x="1" y="1947"/>
                    <a:pt x="569" y="2515"/>
                    <a:pt x="1258" y="2515"/>
                  </a:cubicBezTo>
                  <a:cubicBezTo>
                    <a:pt x="1958" y="2515"/>
                    <a:pt x="2516" y="1947"/>
                    <a:pt x="2516" y="1258"/>
                  </a:cubicBezTo>
                  <a:cubicBezTo>
                    <a:pt x="2516" y="558"/>
                    <a:pt x="1958" y="0"/>
                    <a:pt x="1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2481586" y="4073885"/>
              <a:ext cx="304769" cy="304769"/>
            </a:xfrm>
            <a:custGeom>
              <a:avLst/>
              <a:gdLst/>
              <a:ahLst/>
              <a:cxnLst/>
              <a:rect l="l" t="t" r="r" b="b"/>
              <a:pathLst>
                <a:path w="2516" h="2516" extrusionOk="0">
                  <a:moveTo>
                    <a:pt x="1258" y="0"/>
                  </a:moveTo>
                  <a:cubicBezTo>
                    <a:pt x="569" y="0"/>
                    <a:pt x="1" y="558"/>
                    <a:pt x="1" y="1258"/>
                  </a:cubicBezTo>
                  <a:cubicBezTo>
                    <a:pt x="1" y="1947"/>
                    <a:pt x="569" y="2515"/>
                    <a:pt x="1258" y="2515"/>
                  </a:cubicBezTo>
                  <a:cubicBezTo>
                    <a:pt x="1958" y="2515"/>
                    <a:pt x="2516" y="1947"/>
                    <a:pt x="2516" y="1258"/>
                  </a:cubicBezTo>
                  <a:cubicBezTo>
                    <a:pt x="2516" y="558"/>
                    <a:pt x="1958" y="0"/>
                    <a:pt x="1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849418" y="3911477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885747" y="238124"/>
              <a:ext cx="165952" cy="16595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0" y="0"/>
                  </a:moveTo>
                  <a:cubicBezTo>
                    <a:pt x="305" y="0"/>
                    <a:pt x="0" y="314"/>
                    <a:pt x="0" y="690"/>
                  </a:cubicBezTo>
                  <a:cubicBezTo>
                    <a:pt x="0" y="1065"/>
                    <a:pt x="305" y="1369"/>
                    <a:pt x="690" y="1369"/>
                  </a:cubicBezTo>
                  <a:cubicBezTo>
                    <a:pt x="1066" y="1369"/>
                    <a:pt x="1370" y="1065"/>
                    <a:pt x="1370" y="690"/>
                  </a:cubicBezTo>
                  <a:cubicBezTo>
                    <a:pt x="1370" y="314"/>
                    <a:pt x="1066" y="0"/>
                    <a:pt x="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330200" y="3584293"/>
              <a:ext cx="143784" cy="143784"/>
            </a:xfrm>
            <a:custGeom>
              <a:avLst/>
              <a:gdLst/>
              <a:ahLst/>
              <a:cxnLst/>
              <a:rect l="l" t="t" r="r" b="b"/>
              <a:pathLst>
                <a:path w="1187" h="1187" extrusionOk="0">
                  <a:moveTo>
                    <a:pt x="589" y="0"/>
                  </a:moveTo>
                  <a:cubicBezTo>
                    <a:pt x="264" y="0"/>
                    <a:pt x="1" y="264"/>
                    <a:pt x="1" y="588"/>
                  </a:cubicBezTo>
                  <a:cubicBezTo>
                    <a:pt x="1" y="923"/>
                    <a:pt x="264" y="1186"/>
                    <a:pt x="589" y="1186"/>
                  </a:cubicBezTo>
                  <a:cubicBezTo>
                    <a:pt x="923" y="1186"/>
                    <a:pt x="1187" y="923"/>
                    <a:pt x="1187" y="588"/>
                  </a:cubicBezTo>
                  <a:cubicBezTo>
                    <a:pt x="1187" y="264"/>
                    <a:pt x="923" y="0"/>
                    <a:pt x="58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58;p15"/>
          <p:cNvSpPr txBox="1">
            <a:spLocks/>
          </p:cNvSpPr>
          <p:nvPr/>
        </p:nvSpPr>
        <p:spPr>
          <a:xfrm>
            <a:off x="-358227" y="3955359"/>
            <a:ext cx="4261800" cy="84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dirty="0" smtClean="0"/>
              <a:t>Here is where your </a:t>
            </a:r>
          </a:p>
          <a:p>
            <a:pPr marL="0" indent="0" algn="ctr"/>
            <a:r>
              <a:rPr lang="en-US" dirty="0" smtClean="0"/>
              <a:t>presentation begins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6406" y="1214283"/>
            <a:ext cx="4603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dirty="0" smtClean="0">
                <a:solidFill>
                  <a:schemeClr val="accent2"/>
                </a:solidFill>
              </a:rPr>
              <a:t>Free Template Now</a:t>
            </a:r>
            <a:endParaRPr lang="es-PE" sz="3200" dirty="0"/>
          </a:p>
        </p:txBody>
      </p:sp>
      <p:grpSp>
        <p:nvGrpSpPr>
          <p:cNvPr id="8" name="Grupo 7"/>
          <p:cNvGrpSpPr/>
          <p:nvPr/>
        </p:nvGrpSpPr>
        <p:grpSpPr>
          <a:xfrm>
            <a:off x="764895" y="2231439"/>
            <a:ext cx="2650876" cy="1771992"/>
            <a:chOff x="682625" y="2586038"/>
            <a:chExt cx="1182688" cy="79057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82625" y="2586038"/>
              <a:ext cx="1182688" cy="790574"/>
            </a:xfrm>
            <a:custGeom>
              <a:avLst/>
              <a:gdLst>
                <a:gd name="T0" fmla="*/ 589 w 618"/>
                <a:gd name="T1" fmla="*/ 84 h 411"/>
                <a:gd name="T2" fmla="*/ 536 w 618"/>
                <a:gd name="T3" fmla="*/ 69 h 411"/>
                <a:gd name="T4" fmla="*/ 517 w 618"/>
                <a:gd name="T5" fmla="*/ 114 h 411"/>
                <a:gd name="T6" fmla="*/ 332 w 618"/>
                <a:gd name="T7" fmla="*/ 179 h 411"/>
                <a:gd name="T8" fmla="*/ 354 w 618"/>
                <a:gd name="T9" fmla="*/ 110 h 411"/>
                <a:gd name="T10" fmla="*/ 373 w 618"/>
                <a:gd name="T11" fmla="*/ 89 h 411"/>
                <a:gd name="T12" fmla="*/ 236 w 618"/>
                <a:gd name="T13" fmla="*/ 86 h 411"/>
                <a:gd name="T14" fmla="*/ 258 w 618"/>
                <a:gd name="T15" fmla="*/ 110 h 411"/>
                <a:gd name="T16" fmla="*/ 278 w 618"/>
                <a:gd name="T17" fmla="*/ 179 h 411"/>
                <a:gd name="T18" fmla="*/ 151 w 618"/>
                <a:gd name="T19" fmla="*/ 179 h 411"/>
                <a:gd name="T20" fmla="*/ 139 w 618"/>
                <a:gd name="T21" fmla="*/ 82 h 411"/>
                <a:gd name="T22" fmla="*/ 19 w 618"/>
                <a:gd name="T23" fmla="*/ 143 h 411"/>
                <a:gd name="T24" fmla="*/ 97 w 618"/>
                <a:gd name="T25" fmla="*/ 207 h 411"/>
                <a:gd name="T26" fmla="*/ 236 w 618"/>
                <a:gd name="T27" fmla="*/ 383 h 411"/>
                <a:gd name="T28" fmla="*/ 366 w 618"/>
                <a:gd name="T29" fmla="*/ 383 h 411"/>
                <a:gd name="T30" fmla="*/ 518 w 618"/>
                <a:gd name="T31" fmla="*/ 203 h 411"/>
                <a:gd name="T32" fmla="*/ 604 w 618"/>
                <a:gd name="T33" fmla="*/ 108 h 411"/>
                <a:gd name="T34" fmla="*/ 275 w 618"/>
                <a:gd name="T35" fmla="*/ 139 h 411"/>
                <a:gd name="T36" fmla="*/ 286 w 618"/>
                <a:gd name="T37" fmla="*/ 125 h 411"/>
                <a:gd name="T38" fmla="*/ 261 w 618"/>
                <a:gd name="T39" fmla="*/ 77 h 411"/>
                <a:gd name="T40" fmla="*/ 320 w 618"/>
                <a:gd name="T41" fmla="*/ 26 h 411"/>
                <a:gd name="T42" fmla="*/ 349 w 618"/>
                <a:gd name="T43" fmla="*/ 74 h 411"/>
                <a:gd name="T44" fmla="*/ 328 w 618"/>
                <a:gd name="T45" fmla="*/ 125 h 411"/>
                <a:gd name="T46" fmla="*/ 315 w 618"/>
                <a:gd name="T47" fmla="*/ 152 h 411"/>
                <a:gd name="T48" fmla="*/ 352 w 618"/>
                <a:gd name="T49" fmla="*/ 202 h 411"/>
                <a:gd name="T50" fmla="*/ 318 w 618"/>
                <a:gd name="T51" fmla="*/ 209 h 411"/>
                <a:gd name="T52" fmla="*/ 258 w 618"/>
                <a:gd name="T53" fmla="*/ 206 h 411"/>
                <a:gd name="T54" fmla="*/ 319 w 618"/>
                <a:gd name="T55" fmla="*/ 352 h 411"/>
                <a:gd name="T56" fmla="*/ 280 w 618"/>
                <a:gd name="T57" fmla="*/ 239 h 411"/>
                <a:gd name="T58" fmla="*/ 299 w 618"/>
                <a:gd name="T59" fmla="*/ 223 h 411"/>
                <a:gd name="T60" fmla="*/ 327 w 618"/>
                <a:gd name="T61" fmla="*/ 327 h 411"/>
                <a:gd name="T62" fmla="*/ 79 w 618"/>
                <a:gd name="T63" fmla="*/ 310 h 411"/>
                <a:gd name="T64" fmla="*/ 69 w 618"/>
                <a:gd name="T65" fmla="*/ 109 h 411"/>
                <a:gd name="T66" fmla="*/ 25 w 618"/>
                <a:gd name="T67" fmla="*/ 128 h 411"/>
                <a:gd name="T68" fmla="*/ 98 w 618"/>
                <a:gd name="T69" fmla="*/ 62 h 411"/>
                <a:gd name="T70" fmla="*/ 87 w 618"/>
                <a:gd name="T71" fmla="*/ 73 h 411"/>
                <a:gd name="T72" fmla="*/ 129 w 618"/>
                <a:gd name="T73" fmla="*/ 189 h 411"/>
                <a:gd name="T74" fmla="*/ 252 w 618"/>
                <a:gd name="T75" fmla="*/ 225 h 411"/>
                <a:gd name="T76" fmla="*/ 265 w 618"/>
                <a:gd name="T77" fmla="*/ 330 h 411"/>
                <a:gd name="T78" fmla="*/ 93 w 618"/>
                <a:gd name="T79" fmla="*/ 289 h 411"/>
                <a:gd name="T80" fmla="*/ 219 w 618"/>
                <a:gd name="T81" fmla="*/ 375 h 411"/>
                <a:gd name="T82" fmla="*/ 204 w 618"/>
                <a:gd name="T83" fmla="*/ 349 h 411"/>
                <a:gd name="T84" fmla="*/ 206 w 618"/>
                <a:gd name="T85" fmla="*/ 233 h 411"/>
                <a:gd name="T86" fmla="*/ 277 w 618"/>
                <a:gd name="T87" fmla="*/ 382 h 411"/>
                <a:gd name="T88" fmla="*/ 215 w 618"/>
                <a:gd name="T89" fmla="*/ 325 h 411"/>
                <a:gd name="T90" fmla="*/ 319 w 618"/>
                <a:gd name="T91" fmla="*/ 369 h 411"/>
                <a:gd name="T92" fmla="*/ 352 w 618"/>
                <a:gd name="T93" fmla="*/ 373 h 411"/>
                <a:gd name="T94" fmla="*/ 549 w 618"/>
                <a:gd name="T95" fmla="*/ 122 h 411"/>
                <a:gd name="T96" fmla="*/ 529 w 618"/>
                <a:gd name="T97" fmla="*/ 321 h 411"/>
                <a:gd name="T98" fmla="*/ 338 w 618"/>
                <a:gd name="T99" fmla="*/ 279 h 411"/>
                <a:gd name="T100" fmla="*/ 527 w 618"/>
                <a:gd name="T101" fmla="*/ 97 h 411"/>
                <a:gd name="T102" fmla="*/ 536 w 618"/>
                <a:gd name="T103" fmla="*/ 86 h 411"/>
                <a:gd name="T104" fmla="*/ 568 w 618"/>
                <a:gd name="T105" fmla="*/ 90 h 411"/>
                <a:gd name="T106" fmla="*/ 598 w 618"/>
                <a:gd name="T107" fmla="*/ 12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8" h="411">
                  <a:moveTo>
                    <a:pt x="604" y="108"/>
                  </a:moveTo>
                  <a:cubicBezTo>
                    <a:pt x="599" y="105"/>
                    <a:pt x="595" y="103"/>
                    <a:pt x="591" y="100"/>
                  </a:cubicBezTo>
                  <a:cubicBezTo>
                    <a:pt x="582" y="96"/>
                    <a:pt x="582" y="96"/>
                    <a:pt x="586" y="88"/>
                  </a:cubicBezTo>
                  <a:cubicBezTo>
                    <a:pt x="587" y="87"/>
                    <a:pt x="588" y="86"/>
                    <a:pt x="589" y="84"/>
                  </a:cubicBezTo>
                  <a:cubicBezTo>
                    <a:pt x="589" y="84"/>
                    <a:pt x="589" y="84"/>
                    <a:pt x="589" y="84"/>
                  </a:cubicBezTo>
                  <a:cubicBezTo>
                    <a:pt x="591" y="81"/>
                    <a:pt x="593" y="78"/>
                    <a:pt x="594" y="75"/>
                  </a:cubicBezTo>
                  <a:cubicBezTo>
                    <a:pt x="601" y="63"/>
                    <a:pt x="597" y="50"/>
                    <a:pt x="586" y="43"/>
                  </a:cubicBezTo>
                  <a:cubicBezTo>
                    <a:pt x="575" y="36"/>
                    <a:pt x="561" y="40"/>
                    <a:pt x="554" y="52"/>
                  </a:cubicBezTo>
                  <a:cubicBezTo>
                    <a:pt x="551" y="56"/>
                    <a:pt x="548" y="61"/>
                    <a:pt x="545" y="66"/>
                  </a:cubicBezTo>
                  <a:cubicBezTo>
                    <a:pt x="543" y="72"/>
                    <a:pt x="540" y="72"/>
                    <a:pt x="536" y="69"/>
                  </a:cubicBezTo>
                  <a:cubicBezTo>
                    <a:pt x="531" y="65"/>
                    <a:pt x="526" y="63"/>
                    <a:pt x="521" y="60"/>
                  </a:cubicBezTo>
                  <a:cubicBezTo>
                    <a:pt x="510" y="54"/>
                    <a:pt x="496" y="58"/>
                    <a:pt x="490" y="69"/>
                  </a:cubicBezTo>
                  <a:cubicBezTo>
                    <a:pt x="484" y="79"/>
                    <a:pt x="488" y="92"/>
                    <a:pt x="499" y="99"/>
                  </a:cubicBezTo>
                  <a:cubicBezTo>
                    <a:pt x="504" y="102"/>
                    <a:pt x="509" y="105"/>
                    <a:pt x="515" y="108"/>
                  </a:cubicBezTo>
                  <a:cubicBezTo>
                    <a:pt x="518" y="109"/>
                    <a:pt x="519" y="111"/>
                    <a:pt x="517" y="114"/>
                  </a:cubicBezTo>
                  <a:cubicBezTo>
                    <a:pt x="504" y="136"/>
                    <a:pt x="491" y="157"/>
                    <a:pt x="479" y="178"/>
                  </a:cubicBezTo>
                  <a:cubicBezTo>
                    <a:pt x="477" y="181"/>
                    <a:pt x="475" y="182"/>
                    <a:pt x="471" y="181"/>
                  </a:cubicBezTo>
                  <a:cubicBezTo>
                    <a:pt x="438" y="171"/>
                    <a:pt x="406" y="174"/>
                    <a:pt x="375" y="193"/>
                  </a:cubicBezTo>
                  <a:cubicBezTo>
                    <a:pt x="372" y="195"/>
                    <a:pt x="370" y="195"/>
                    <a:pt x="367" y="193"/>
                  </a:cubicBezTo>
                  <a:cubicBezTo>
                    <a:pt x="356" y="186"/>
                    <a:pt x="344" y="182"/>
                    <a:pt x="332" y="179"/>
                  </a:cubicBezTo>
                  <a:cubicBezTo>
                    <a:pt x="329" y="173"/>
                    <a:pt x="331" y="166"/>
                    <a:pt x="330" y="159"/>
                  </a:cubicBezTo>
                  <a:cubicBezTo>
                    <a:pt x="330" y="155"/>
                    <a:pt x="332" y="154"/>
                    <a:pt x="336" y="154"/>
                  </a:cubicBezTo>
                  <a:cubicBezTo>
                    <a:pt x="343" y="155"/>
                    <a:pt x="350" y="155"/>
                    <a:pt x="358" y="154"/>
                  </a:cubicBezTo>
                  <a:cubicBezTo>
                    <a:pt x="370" y="152"/>
                    <a:pt x="378" y="142"/>
                    <a:pt x="377" y="131"/>
                  </a:cubicBezTo>
                  <a:cubicBezTo>
                    <a:pt x="376" y="119"/>
                    <a:pt x="367" y="111"/>
                    <a:pt x="354" y="110"/>
                  </a:cubicBezTo>
                  <a:cubicBezTo>
                    <a:pt x="348" y="110"/>
                    <a:pt x="341" y="110"/>
                    <a:pt x="335" y="110"/>
                  </a:cubicBezTo>
                  <a:cubicBezTo>
                    <a:pt x="332" y="110"/>
                    <a:pt x="330" y="110"/>
                    <a:pt x="330" y="107"/>
                  </a:cubicBezTo>
                  <a:cubicBezTo>
                    <a:pt x="330" y="98"/>
                    <a:pt x="330" y="89"/>
                    <a:pt x="330" y="78"/>
                  </a:cubicBezTo>
                  <a:cubicBezTo>
                    <a:pt x="335" y="83"/>
                    <a:pt x="338" y="86"/>
                    <a:pt x="341" y="89"/>
                  </a:cubicBezTo>
                  <a:cubicBezTo>
                    <a:pt x="350" y="98"/>
                    <a:pt x="365" y="97"/>
                    <a:pt x="373" y="89"/>
                  </a:cubicBezTo>
                  <a:cubicBezTo>
                    <a:pt x="382" y="80"/>
                    <a:pt x="382" y="66"/>
                    <a:pt x="374" y="57"/>
                  </a:cubicBezTo>
                  <a:cubicBezTo>
                    <a:pt x="358" y="42"/>
                    <a:pt x="343" y="26"/>
                    <a:pt x="327" y="11"/>
                  </a:cubicBezTo>
                  <a:cubicBezTo>
                    <a:pt x="316" y="1"/>
                    <a:pt x="301" y="0"/>
                    <a:pt x="290" y="10"/>
                  </a:cubicBezTo>
                  <a:cubicBezTo>
                    <a:pt x="273" y="25"/>
                    <a:pt x="256" y="41"/>
                    <a:pt x="239" y="56"/>
                  </a:cubicBezTo>
                  <a:cubicBezTo>
                    <a:pt x="231" y="64"/>
                    <a:pt x="230" y="77"/>
                    <a:pt x="236" y="86"/>
                  </a:cubicBezTo>
                  <a:cubicBezTo>
                    <a:pt x="244" y="98"/>
                    <a:pt x="260" y="100"/>
                    <a:pt x="272" y="89"/>
                  </a:cubicBezTo>
                  <a:cubicBezTo>
                    <a:pt x="275" y="86"/>
                    <a:pt x="278" y="82"/>
                    <a:pt x="284" y="80"/>
                  </a:cubicBezTo>
                  <a:cubicBezTo>
                    <a:pt x="284" y="89"/>
                    <a:pt x="283" y="97"/>
                    <a:pt x="284" y="105"/>
                  </a:cubicBezTo>
                  <a:cubicBezTo>
                    <a:pt x="284" y="110"/>
                    <a:pt x="282" y="111"/>
                    <a:pt x="278" y="110"/>
                  </a:cubicBezTo>
                  <a:cubicBezTo>
                    <a:pt x="271" y="110"/>
                    <a:pt x="265" y="110"/>
                    <a:pt x="258" y="110"/>
                  </a:cubicBezTo>
                  <a:cubicBezTo>
                    <a:pt x="247" y="111"/>
                    <a:pt x="238" y="119"/>
                    <a:pt x="237" y="130"/>
                  </a:cubicBezTo>
                  <a:cubicBezTo>
                    <a:pt x="236" y="142"/>
                    <a:pt x="243" y="151"/>
                    <a:pt x="254" y="154"/>
                  </a:cubicBezTo>
                  <a:cubicBezTo>
                    <a:pt x="258" y="155"/>
                    <a:pt x="263" y="154"/>
                    <a:pt x="267" y="154"/>
                  </a:cubicBezTo>
                  <a:cubicBezTo>
                    <a:pt x="284" y="155"/>
                    <a:pt x="283" y="155"/>
                    <a:pt x="284" y="171"/>
                  </a:cubicBezTo>
                  <a:cubicBezTo>
                    <a:pt x="284" y="176"/>
                    <a:pt x="282" y="178"/>
                    <a:pt x="278" y="179"/>
                  </a:cubicBezTo>
                  <a:cubicBezTo>
                    <a:pt x="267" y="181"/>
                    <a:pt x="257" y="185"/>
                    <a:pt x="248" y="191"/>
                  </a:cubicBezTo>
                  <a:cubicBezTo>
                    <a:pt x="243" y="194"/>
                    <a:pt x="239" y="194"/>
                    <a:pt x="234" y="191"/>
                  </a:cubicBezTo>
                  <a:cubicBezTo>
                    <a:pt x="208" y="176"/>
                    <a:pt x="180" y="172"/>
                    <a:pt x="151" y="179"/>
                  </a:cubicBezTo>
                  <a:cubicBezTo>
                    <a:pt x="151" y="179"/>
                    <a:pt x="151" y="179"/>
                    <a:pt x="152" y="180"/>
                  </a:cubicBezTo>
                  <a:cubicBezTo>
                    <a:pt x="151" y="179"/>
                    <a:pt x="151" y="179"/>
                    <a:pt x="151" y="179"/>
                  </a:cubicBezTo>
                  <a:cubicBezTo>
                    <a:pt x="144" y="181"/>
                    <a:pt x="141" y="178"/>
                    <a:pt x="138" y="172"/>
                  </a:cubicBezTo>
                  <a:cubicBezTo>
                    <a:pt x="130" y="156"/>
                    <a:pt x="121" y="140"/>
                    <a:pt x="113" y="123"/>
                  </a:cubicBezTo>
                  <a:cubicBezTo>
                    <a:pt x="107" y="113"/>
                    <a:pt x="102" y="104"/>
                    <a:pt x="96" y="92"/>
                  </a:cubicBezTo>
                  <a:cubicBezTo>
                    <a:pt x="102" y="94"/>
                    <a:pt x="105" y="95"/>
                    <a:pt x="109" y="96"/>
                  </a:cubicBezTo>
                  <a:cubicBezTo>
                    <a:pt x="122" y="100"/>
                    <a:pt x="135" y="94"/>
                    <a:pt x="139" y="82"/>
                  </a:cubicBezTo>
                  <a:cubicBezTo>
                    <a:pt x="143" y="70"/>
                    <a:pt x="136" y="58"/>
                    <a:pt x="123" y="54"/>
                  </a:cubicBezTo>
                  <a:cubicBezTo>
                    <a:pt x="103" y="47"/>
                    <a:pt x="82" y="40"/>
                    <a:pt x="61" y="34"/>
                  </a:cubicBezTo>
                  <a:cubicBezTo>
                    <a:pt x="47" y="29"/>
                    <a:pt x="33" y="35"/>
                    <a:pt x="28" y="50"/>
                  </a:cubicBezTo>
                  <a:cubicBezTo>
                    <a:pt x="20" y="71"/>
                    <a:pt x="12" y="91"/>
                    <a:pt x="5" y="112"/>
                  </a:cubicBezTo>
                  <a:cubicBezTo>
                    <a:pt x="0" y="125"/>
                    <a:pt x="7" y="139"/>
                    <a:pt x="19" y="143"/>
                  </a:cubicBezTo>
                  <a:cubicBezTo>
                    <a:pt x="31" y="147"/>
                    <a:pt x="43" y="141"/>
                    <a:pt x="48" y="128"/>
                  </a:cubicBezTo>
                  <a:cubicBezTo>
                    <a:pt x="50" y="124"/>
                    <a:pt x="52" y="119"/>
                    <a:pt x="54" y="114"/>
                  </a:cubicBezTo>
                  <a:cubicBezTo>
                    <a:pt x="55" y="114"/>
                    <a:pt x="55" y="115"/>
                    <a:pt x="55" y="115"/>
                  </a:cubicBezTo>
                  <a:cubicBezTo>
                    <a:pt x="70" y="143"/>
                    <a:pt x="85" y="171"/>
                    <a:pt x="99" y="199"/>
                  </a:cubicBezTo>
                  <a:cubicBezTo>
                    <a:pt x="101" y="203"/>
                    <a:pt x="100" y="205"/>
                    <a:pt x="97" y="207"/>
                  </a:cubicBezTo>
                  <a:cubicBezTo>
                    <a:pt x="82" y="221"/>
                    <a:pt x="72" y="238"/>
                    <a:pt x="67" y="258"/>
                  </a:cubicBezTo>
                  <a:cubicBezTo>
                    <a:pt x="60" y="282"/>
                    <a:pt x="60" y="306"/>
                    <a:pt x="71" y="329"/>
                  </a:cubicBezTo>
                  <a:cubicBezTo>
                    <a:pt x="71" y="329"/>
                    <a:pt x="71" y="329"/>
                    <a:pt x="71" y="329"/>
                  </a:cubicBezTo>
                  <a:cubicBezTo>
                    <a:pt x="74" y="341"/>
                    <a:pt x="81" y="351"/>
                    <a:pt x="89" y="360"/>
                  </a:cubicBezTo>
                  <a:cubicBezTo>
                    <a:pt x="129" y="405"/>
                    <a:pt x="191" y="411"/>
                    <a:pt x="236" y="383"/>
                  </a:cubicBezTo>
                  <a:cubicBezTo>
                    <a:pt x="240" y="381"/>
                    <a:pt x="243" y="381"/>
                    <a:pt x="247" y="383"/>
                  </a:cubicBezTo>
                  <a:cubicBezTo>
                    <a:pt x="258" y="390"/>
                    <a:pt x="270" y="395"/>
                    <a:pt x="284" y="397"/>
                  </a:cubicBezTo>
                  <a:cubicBezTo>
                    <a:pt x="284" y="397"/>
                    <a:pt x="284" y="397"/>
                    <a:pt x="284" y="397"/>
                  </a:cubicBezTo>
                  <a:cubicBezTo>
                    <a:pt x="285" y="398"/>
                    <a:pt x="286" y="398"/>
                    <a:pt x="287" y="398"/>
                  </a:cubicBezTo>
                  <a:cubicBezTo>
                    <a:pt x="316" y="403"/>
                    <a:pt x="342" y="397"/>
                    <a:pt x="366" y="383"/>
                  </a:cubicBezTo>
                  <a:cubicBezTo>
                    <a:pt x="370" y="381"/>
                    <a:pt x="372" y="380"/>
                    <a:pt x="376" y="383"/>
                  </a:cubicBezTo>
                  <a:cubicBezTo>
                    <a:pt x="392" y="393"/>
                    <a:pt x="410" y="398"/>
                    <a:pt x="429" y="400"/>
                  </a:cubicBezTo>
                  <a:cubicBezTo>
                    <a:pt x="481" y="403"/>
                    <a:pt x="531" y="370"/>
                    <a:pt x="545" y="319"/>
                  </a:cubicBezTo>
                  <a:cubicBezTo>
                    <a:pt x="557" y="279"/>
                    <a:pt x="548" y="243"/>
                    <a:pt x="520" y="211"/>
                  </a:cubicBezTo>
                  <a:cubicBezTo>
                    <a:pt x="517" y="208"/>
                    <a:pt x="516" y="207"/>
                    <a:pt x="518" y="203"/>
                  </a:cubicBezTo>
                  <a:cubicBezTo>
                    <a:pt x="531" y="181"/>
                    <a:pt x="544" y="160"/>
                    <a:pt x="557" y="138"/>
                  </a:cubicBezTo>
                  <a:cubicBezTo>
                    <a:pt x="559" y="134"/>
                    <a:pt x="561" y="134"/>
                    <a:pt x="564" y="136"/>
                  </a:cubicBezTo>
                  <a:cubicBezTo>
                    <a:pt x="570" y="139"/>
                    <a:pt x="576" y="143"/>
                    <a:pt x="581" y="146"/>
                  </a:cubicBezTo>
                  <a:cubicBezTo>
                    <a:pt x="593" y="152"/>
                    <a:pt x="606" y="148"/>
                    <a:pt x="612" y="138"/>
                  </a:cubicBezTo>
                  <a:cubicBezTo>
                    <a:pt x="618" y="127"/>
                    <a:pt x="615" y="115"/>
                    <a:pt x="604" y="108"/>
                  </a:cubicBezTo>
                  <a:close/>
                  <a:moveTo>
                    <a:pt x="263" y="201"/>
                  </a:moveTo>
                  <a:cubicBezTo>
                    <a:pt x="271" y="196"/>
                    <a:pt x="279" y="194"/>
                    <a:pt x="288" y="192"/>
                  </a:cubicBezTo>
                  <a:cubicBezTo>
                    <a:pt x="296" y="190"/>
                    <a:pt x="298" y="188"/>
                    <a:pt x="299" y="179"/>
                  </a:cubicBezTo>
                  <a:cubicBezTo>
                    <a:pt x="299" y="174"/>
                    <a:pt x="299" y="168"/>
                    <a:pt x="299" y="163"/>
                  </a:cubicBezTo>
                  <a:cubicBezTo>
                    <a:pt x="299" y="139"/>
                    <a:pt x="299" y="139"/>
                    <a:pt x="275" y="139"/>
                  </a:cubicBezTo>
                  <a:cubicBezTo>
                    <a:pt x="270" y="139"/>
                    <a:pt x="265" y="139"/>
                    <a:pt x="260" y="138"/>
                  </a:cubicBezTo>
                  <a:cubicBezTo>
                    <a:pt x="256" y="138"/>
                    <a:pt x="253" y="136"/>
                    <a:pt x="253" y="133"/>
                  </a:cubicBezTo>
                  <a:cubicBezTo>
                    <a:pt x="253" y="128"/>
                    <a:pt x="256" y="126"/>
                    <a:pt x="260" y="126"/>
                  </a:cubicBezTo>
                  <a:cubicBezTo>
                    <a:pt x="261" y="125"/>
                    <a:pt x="263" y="126"/>
                    <a:pt x="265" y="126"/>
                  </a:cubicBezTo>
                  <a:cubicBezTo>
                    <a:pt x="272" y="126"/>
                    <a:pt x="279" y="126"/>
                    <a:pt x="286" y="125"/>
                  </a:cubicBezTo>
                  <a:cubicBezTo>
                    <a:pt x="296" y="125"/>
                    <a:pt x="299" y="123"/>
                    <a:pt x="299" y="112"/>
                  </a:cubicBezTo>
                  <a:cubicBezTo>
                    <a:pt x="299" y="98"/>
                    <a:pt x="299" y="84"/>
                    <a:pt x="299" y="70"/>
                  </a:cubicBezTo>
                  <a:cubicBezTo>
                    <a:pt x="299" y="64"/>
                    <a:pt x="300" y="58"/>
                    <a:pt x="293" y="55"/>
                  </a:cubicBezTo>
                  <a:cubicBezTo>
                    <a:pt x="286" y="52"/>
                    <a:pt x="283" y="58"/>
                    <a:pt x="279" y="62"/>
                  </a:cubicBezTo>
                  <a:cubicBezTo>
                    <a:pt x="273" y="67"/>
                    <a:pt x="267" y="72"/>
                    <a:pt x="261" y="77"/>
                  </a:cubicBezTo>
                  <a:cubicBezTo>
                    <a:pt x="258" y="80"/>
                    <a:pt x="254" y="82"/>
                    <a:pt x="250" y="78"/>
                  </a:cubicBezTo>
                  <a:cubicBezTo>
                    <a:pt x="247" y="74"/>
                    <a:pt x="248" y="70"/>
                    <a:pt x="251" y="66"/>
                  </a:cubicBezTo>
                  <a:cubicBezTo>
                    <a:pt x="252" y="65"/>
                    <a:pt x="254" y="64"/>
                    <a:pt x="255" y="63"/>
                  </a:cubicBezTo>
                  <a:cubicBezTo>
                    <a:pt x="269" y="51"/>
                    <a:pt x="282" y="38"/>
                    <a:pt x="296" y="26"/>
                  </a:cubicBezTo>
                  <a:cubicBezTo>
                    <a:pt x="305" y="17"/>
                    <a:pt x="310" y="17"/>
                    <a:pt x="320" y="26"/>
                  </a:cubicBezTo>
                  <a:cubicBezTo>
                    <a:pt x="333" y="39"/>
                    <a:pt x="346" y="52"/>
                    <a:pt x="359" y="65"/>
                  </a:cubicBezTo>
                  <a:cubicBezTo>
                    <a:pt x="361" y="66"/>
                    <a:pt x="362" y="68"/>
                    <a:pt x="363" y="71"/>
                  </a:cubicBezTo>
                  <a:cubicBezTo>
                    <a:pt x="364" y="73"/>
                    <a:pt x="364" y="76"/>
                    <a:pt x="362" y="78"/>
                  </a:cubicBezTo>
                  <a:cubicBezTo>
                    <a:pt x="359" y="80"/>
                    <a:pt x="357" y="80"/>
                    <a:pt x="354" y="79"/>
                  </a:cubicBezTo>
                  <a:cubicBezTo>
                    <a:pt x="352" y="78"/>
                    <a:pt x="351" y="76"/>
                    <a:pt x="349" y="74"/>
                  </a:cubicBezTo>
                  <a:cubicBezTo>
                    <a:pt x="343" y="69"/>
                    <a:pt x="338" y="64"/>
                    <a:pt x="333" y="58"/>
                  </a:cubicBezTo>
                  <a:cubicBezTo>
                    <a:pt x="329" y="55"/>
                    <a:pt x="325" y="53"/>
                    <a:pt x="321" y="55"/>
                  </a:cubicBezTo>
                  <a:cubicBezTo>
                    <a:pt x="316" y="57"/>
                    <a:pt x="315" y="61"/>
                    <a:pt x="315" y="66"/>
                  </a:cubicBezTo>
                  <a:cubicBezTo>
                    <a:pt x="314" y="82"/>
                    <a:pt x="314" y="98"/>
                    <a:pt x="315" y="113"/>
                  </a:cubicBezTo>
                  <a:cubicBezTo>
                    <a:pt x="315" y="122"/>
                    <a:pt x="318" y="125"/>
                    <a:pt x="328" y="125"/>
                  </a:cubicBezTo>
                  <a:cubicBezTo>
                    <a:pt x="335" y="126"/>
                    <a:pt x="342" y="125"/>
                    <a:pt x="349" y="126"/>
                  </a:cubicBezTo>
                  <a:cubicBezTo>
                    <a:pt x="357" y="126"/>
                    <a:pt x="360" y="128"/>
                    <a:pt x="360" y="132"/>
                  </a:cubicBezTo>
                  <a:cubicBezTo>
                    <a:pt x="361" y="136"/>
                    <a:pt x="357" y="138"/>
                    <a:pt x="349" y="139"/>
                  </a:cubicBezTo>
                  <a:cubicBezTo>
                    <a:pt x="342" y="139"/>
                    <a:pt x="335" y="138"/>
                    <a:pt x="328" y="139"/>
                  </a:cubicBezTo>
                  <a:cubicBezTo>
                    <a:pt x="319" y="139"/>
                    <a:pt x="315" y="143"/>
                    <a:pt x="315" y="152"/>
                  </a:cubicBezTo>
                  <a:cubicBezTo>
                    <a:pt x="314" y="161"/>
                    <a:pt x="314" y="170"/>
                    <a:pt x="315" y="180"/>
                  </a:cubicBezTo>
                  <a:cubicBezTo>
                    <a:pt x="315" y="189"/>
                    <a:pt x="319" y="192"/>
                    <a:pt x="329" y="192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4"/>
                    <a:pt x="334" y="194"/>
                    <a:pt x="336" y="195"/>
                  </a:cubicBezTo>
                  <a:cubicBezTo>
                    <a:pt x="342" y="197"/>
                    <a:pt x="347" y="199"/>
                    <a:pt x="352" y="202"/>
                  </a:cubicBezTo>
                  <a:cubicBezTo>
                    <a:pt x="354" y="203"/>
                    <a:pt x="356" y="204"/>
                    <a:pt x="354" y="207"/>
                  </a:cubicBezTo>
                  <a:cubicBezTo>
                    <a:pt x="351" y="213"/>
                    <a:pt x="346" y="215"/>
                    <a:pt x="339" y="212"/>
                  </a:cubicBezTo>
                  <a:cubicBezTo>
                    <a:pt x="335" y="211"/>
                    <a:pt x="331" y="209"/>
                    <a:pt x="327" y="208"/>
                  </a:cubicBezTo>
                  <a:cubicBezTo>
                    <a:pt x="324" y="208"/>
                    <a:pt x="321" y="206"/>
                    <a:pt x="318" y="209"/>
                  </a:cubicBezTo>
                  <a:cubicBezTo>
                    <a:pt x="318" y="209"/>
                    <a:pt x="318" y="209"/>
                    <a:pt x="318" y="209"/>
                  </a:cubicBezTo>
                  <a:cubicBezTo>
                    <a:pt x="318" y="208"/>
                    <a:pt x="318" y="208"/>
                    <a:pt x="318" y="208"/>
                  </a:cubicBezTo>
                  <a:cubicBezTo>
                    <a:pt x="317" y="205"/>
                    <a:pt x="313" y="205"/>
                    <a:pt x="311" y="205"/>
                  </a:cubicBezTo>
                  <a:cubicBezTo>
                    <a:pt x="298" y="204"/>
                    <a:pt x="286" y="207"/>
                    <a:pt x="274" y="212"/>
                  </a:cubicBezTo>
                  <a:cubicBezTo>
                    <a:pt x="272" y="212"/>
                    <a:pt x="271" y="213"/>
                    <a:pt x="269" y="214"/>
                  </a:cubicBezTo>
                  <a:cubicBezTo>
                    <a:pt x="265" y="214"/>
                    <a:pt x="259" y="210"/>
                    <a:pt x="258" y="206"/>
                  </a:cubicBezTo>
                  <a:cubicBezTo>
                    <a:pt x="257" y="202"/>
                    <a:pt x="261" y="202"/>
                    <a:pt x="263" y="201"/>
                  </a:cubicBezTo>
                  <a:close/>
                  <a:moveTo>
                    <a:pt x="327" y="327"/>
                  </a:moveTo>
                  <a:cubicBezTo>
                    <a:pt x="330" y="334"/>
                    <a:pt x="334" y="340"/>
                    <a:pt x="336" y="347"/>
                  </a:cubicBezTo>
                  <a:cubicBezTo>
                    <a:pt x="331" y="348"/>
                    <a:pt x="326" y="349"/>
                    <a:pt x="322" y="352"/>
                  </a:cubicBezTo>
                  <a:cubicBezTo>
                    <a:pt x="321" y="352"/>
                    <a:pt x="320" y="352"/>
                    <a:pt x="319" y="352"/>
                  </a:cubicBezTo>
                  <a:cubicBezTo>
                    <a:pt x="307" y="353"/>
                    <a:pt x="295" y="353"/>
                    <a:pt x="283" y="348"/>
                  </a:cubicBezTo>
                  <a:cubicBezTo>
                    <a:pt x="279" y="347"/>
                    <a:pt x="277" y="345"/>
                    <a:pt x="280" y="340"/>
                  </a:cubicBezTo>
                  <a:cubicBezTo>
                    <a:pt x="287" y="328"/>
                    <a:pt x="290" y="314"/>
                    <a:pt x="292" y="300"/>
                  </a:cubicBezTo>
                  <a:cubicBezTo>
                    <a:pt x="295" y="279"/>
                    <a:pt x="291" y="259"/>
                    <a:pt x="281" y="240"/>
                  </a:cubicBezTo>
                  <a:cubicBezTo>
                    <a:pt x="281" y="240"/>
                    <a:pt x="280" y="239"/>
                    <a:pt x="280" y="239"/>
                  </a:cubicBezTo>
                  <a:cubicBezTo>
                    <a:pt x="281" y="238"/>
                    <a:pt x="281" y="237"/>
                    <a:pt x="280" y="237"/>
                  </a:cubicBezTo>
                  <a:cubicBezTo>
                    <a:pt x="276" y="230"/>
                    <a:pt x="279" y="228"/>
                    <a:pt x="285" y="226"/>
                  </a:cubicBezTo>
                  <a:cubicBezTo>
                    <a:pt x="286" y="226"/>
                    <a:pt x="289" y="225"/>
                    <a:pt x="288" y="223"/>
                  </a:cubicBezTo>
                  <a:cubicBezTo>
                    <a:pt x="288" y="223"/>
                    <a:pt x="288" y="223"/>
                    <a:pt x="288" y="223"/>
                  </a:cubicBezTo>
                  <a:cubicBezTo>
                    <a:pt x="292" y="225"/>
                    <a:pt x="296" y="223"/>
                    <a:pt x="299" y="223"/>
                  </a:cubicBezTo>
                  <a:cubicBezTo>
                    <a:pt x="304" y="221"/>
                    <a:pt x="309" y="221"/>
                    <a:pt x="314" y="223"/>
                  </a:cubicBezTo>
                  <a:cubicBezTo>
                    <a:pt x="319" y="225"/>
                    <a:pt x="324" y="225"/>
                    <a:pt x="329" y="227"/>
                  </a:cubicBezTo>
                  <a:cubicBezTo>
                    <a:pt x="334" y="229"/>
                    <a:pt x="335" y="231"/>
                    <a:pt x="333" y="236"/>
                  </a:cubicBezTo>
                  <a:cubicBezTo>
                    <a:pt x="332" y="237"/>
                    <a:pt x="331" y="239"/>
                    <a:pt x="330" y="240"/>
                  </a:cubicBezTo>
                  <a:cubicBezTo>
                    <a:pt x="318" y="269"/>
                    <a:pt x="317" y="298"/>
                    <a:pt x="327" y="327"/>
                  </a:cubicBezTo>
                  <a:close/>
                  <a:moveTo>
                    <a:pt x="219" y="375"/>
                  </a:moveTo>
                  <a:cubicBezTo>
                    <a:pt x="202" y="382"/>
                    <a:pt x="184" y="386"/>
                    <a:pt x="165" y="384"/>
                  </a:cubicBezTo>
                  <a:cubicBezTo>
                    <a:pt x="137" y="380"/>
                    <a:pt x="115" y="367"/>
                    <a:pt x="97" y="346"/>
                  </a:cubicBezTo>
                  <a:cubicBezTo>
                    <a:pt x="88" y="336"/>
                    <a:pt x="83" y="323"/>
                    <a:pt x="79" y="310"/>
                  </a:cubicBezTo>
                  <a:cubicBezTo>
                    <a:pt x="79" y="310"/>
                    <a:pt x="79" y="310"/>
                    <a:pt x="79" y="310"/>
                  </a:cubicBezTo>
                  <a:cubicBezTo>
                    <a:pt x="80" y="308"/>
                    <a:pt x="79" y="306"/>
                    <a:pt x="79" y="304"/>
                  </a:cubicBezTo>
                  <a:cubicBezTo>
                    <a:pt x="79" y="297"/>
                    <a:pt x="77" y="291"/>
                    <a:pt x="78" y="284"/>
                  </a:cubicBezTo>
                  <a:cubicBezTo>
                    <a:pt x="80" y="256"/>
                    <a:pt x="91" y="232"/>
                    <a:pt x="112" y="214"/>
                  </a:cubicBezTo>
                  <a:cubicBezTo>
                    <a:pt x="119" y="208"/>
                    <a:pt x="120" y="205"/>
                    <a:pt x="116" y="197"/>
                  </a:cubicBezTo>
                  <a:cubicBezTo>
                    <a:pt x="100" y="168"/>
                    <a:pt x="85" y="138"/>
                    <a:pt x="69" y="109"/>
                  </a:cubicBezTo>
                  <a:cubicBezTo>
                    <a:pt x="66" y="103"/>
                    <a:pt x="64" y="98"/>
                    <a:pt x="61" y="93"/>
                  </a:cubicBezTo>
                  <a:cubicBezTo>
                    <a:pt x="56" y="86"/>
                    <a:pt x="49" y="86"/>
                    <a:pt x="45" y="93"/>
                  </a:cubicBezTo>
                  <a:cubicBezTo>
                    <a:pt x="43" y="98"/>
                    <a:pt x="41" y="102"/>
                    <a:pt x="40" y="107"/>
                  </a:cubicBezTo>
                  <a:cubicBezTo>
                    <a:pt x="38" y="112"/>
                    <a:pt x="36" y="118"/>
                    <a:pt x="34" y="123"/>
                  </a:cubicBezTo>
                  <a:cubicBezTo>
                    <a:pt x="32" y="127"/>
                    <a:pt x="29" y="129"/>
                    <a:pt x="25" y="128"/>
                  </a:cubicBezTo>
                  <a:cubicBezTo>
                    <a:pt x="20" y="126"/>
                    <a:pt x="19" y="123"/>
                    <a:pt x="19" y="119"/>
                  </a:cubicBezTo>
                  <a:cubicBezTo>
                    <a:pt x="19" y="117"/>
                    <a:pt x="20" y="116"/>
                    <a:pt x="21" y="114"/>
                  </a:cubicBezTo>
                  <a:cubicBezTo>
                    <a:pt x="27" y="95"/>
                    <a:pt x="34" y="76"/>
                    <a:pt x="41" y="58"/>
                  </a:cubicBezTo>
                  <a:cubicBezTo>
                    <a:pt x="45" y="49"/>
                    <a:pt x="50" y="46"/>
                    <a:pt x="59" y="49"/>
                  </a:cubicBezTo>
                  <a:cubicBezTo>
                    <a:pt x="72" y="53"/>
                    <a:pt x="85" y="57"/>
                    <a:pt x="98" y="62"/>
                  </a:cubicBezTo>
                  <a:cubicBezTo>
                    <a:pt x="105" y="64"/>
                    <a:pt x="112" y="66"/>
                    <a:pt x="119" y="69"/>
                  </a:cubicBezTo>
                  <a:cubicBezTo>
                    <a:pt x="122" y="70"/>
                    <a:pt x="124" y="73"/>
                    <a:pt x="123" y="77"/>
                  </a:cubicBezTo>
                  <a:cubicBezTo>
                    <a:pt x="122" y="81"/>
                    <a:pt x="119" y="82"/>
                    <a:pt x="115" y="81"/>
                  </a:cubicBezTo>
                  <a:cubicBezTo>
                    <a:pt x="112" y="81"/>
                    <a:pt x="108" y="80"/>
                    <a:pt x="105" y="79"/>
                  </a:cubicBezTo>
                  <a:cubicBezTo>
                    <a:pt x="99" y="77"/>
                    <a:pt x="93" y="75"/>
                    <a:pt x="87" y="73"/>
                  </a:cubicBezTo>
                  <a:cubicBezTo>
                    <a:pt x="83" y="72"/>
                    <a:pt x="79" y="72"/>
                    <a:pt x="76" y="75"/>
                  </a:cubicBezTo>
                  <a:cubicBezTo>
                    <a:pt x="73" y="79"/>
                    <a:pt x="74" y="83"/>
                    <a:pt x="76" y="87"/>
                  </a:cubicBezTo>
                  <a:cubicBezTo>
                    <a:pt x="77" y="88"/>
                    <a:pt x="77" y="89"/>
                    <a:pt x="78" y="90"/>
                  </a:cubicBezTo>
                  <a:cubicBezTo>
                    <a:pt x="86" y="105"/>
                    <a:pt x="93" y="120"/>
                    <a:pt x="101" y="134"/>
                  </a:cubicBezTo>
                  <a:cubicBezTo>
                    <a:pt x="111" y="152"/>
                    <a:pt x="119" y="171"/>
                    <a:pt x="129" y="189"/>
                  </a:cubicBezTo>
                  <a:cubicBezTo>
                    <a:pt x="131" y="191"/>
                    <a:pt x="132" y="195"/>
                    <a:pt x="136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8" y="198"/>
                    <a:pt x="141" y="196"/>
                    <a:pt x="144" y="196"/>
                  </a:cubicBezTo>
                  <a:cubicBezTo>
                    <a:pt x="153" y="193"/>
                    <a:pt x="163" y="191"/>
                    <a:pt x="173" y="191"/>
                  </a:cubicBezTo>
                  <a:cubicBezTo>
                    <a:pt x="204" y="190"/>
                    <a:pt x="231" y="201"/>
                    <a:pt x="252" y="225"/>
                  </a:cubicBezTo>
                  <a:cubicBezTo>
                    <a:pt x="254" y="228"/>
                    <a:pt x="255" y="231"/>
                    <a:pt x="259" y="231"/>
                  </a:cubicBezTo>
                  <a:cubicBezTo>
                    <a:pt x="259" y="231"/>
                    <a:pt x="259" y="232"/>
                    <a:pt x="259" y="232"/>
                  </a:cubicBezTo>
                  <a:cubicBezTo>
                    <a:pt x="259" y="234"/>
                    <a:pt x="260" y="236"/>
                    <a:pt x="261" y="238"/>
                  </a:cubicBezTo>
                  <a:cubicBezTo>
                    <a:pt x="273" y="256"/>
                    <a:pt x="276" y="275"/>
                    <a:pt x="275" y="296"/>
                  </a:cubicBezTo>
                  <a:cubicBezTo>
                    <a:pt x="274" y="308"/>
                    <a:pt x="271" y="320"/>
                    <a:pt x="265" y="330"/>
                  </a:cubicBezTo>
                  <a:cubicBezTo>
                    <a:pt x="263" y="335"/>
                    <a:pt x="261" y="335"/>
                    <a:pt x="257" y="331"/>
                  </a:cubicBezTo>
                  <a:cubicBezTo>
                    <a:pt x="253" y="327"/>
                    <a:pt x="252" y="323"/>
                    <a:pt x="254" y="317"/>
                  </a:cubicBezTo>
                  <a:cubicBezTo>
                    <a:pt x="259" y="307"/>
                    <a:pt x="261" y="296"/>
                    <a:pt x="260" y="285"/>
                  </a:cubicBezTo>
                  <a:cubicBezTo>
                    <a:pt x="259" y="242"/>
                    <a:pt x="222" y="206"/>
                    <a:pt x="179" y="205"/>
                  </a:cubicBezTo>
                  <a:cubicBezTo>
                    <a:pt x="133" y="204"/>
                    <a:pt x="91" y="243"/>
                    <a:pt x="93" y="289"/>
                  </a:cubicBezTo>
                  <a:cubicBezTo>
                    <a:pt x="95" y="315"/>
                    <a:pt x="104" y="336"/>
                    <a:pt x="124" y="351"/>
                  </a:cubicBezTo>
                  <a:cubicBezTo>
                    <a:pt x="150" y="371"/>
                    <a:pt x="177" y="374"/>
                    <a:pt x="207" y="364"/>
                  </a:cubicBezTo>
                  <a:cubicBezTo>
                    <a:pt x="209" y="363"/>
                    <a:pt x="211" y="362"/>
                    <a:pt x="213" y="362"/>
                  </a:cubicBezTo>
                  <a:cubicBezTo>
                    <a:pt x="217" y="361"/>
                    <a:pt x="223" y="365"/>
                    <a:pt x="224" y="369"/>
                  </a:cubicBezTo>
                  <a:cubicBezTo>
                    <a:pt x="226" y="374"/>
                    <a:pt x="221" y="374"/>
                    <a:pt x="219" y="375"/>
                  </a:cubicBezTo>
                  <a:close/>
                  <a:moveTo>
                    <a:pt x="241" y="306"/>
                  </a:moveTo>
                  <a:cubicBezTo>
                    <a:pt x="237" y="294"/>
                    <a:pt x="237" y="282"/>
                    <a:pt x="241" y="270"/>
                  </a:cubicBezTo>
                  <a:cubicBezTo>
                    <a:pt x="246" y="282"/>
                    <a:pt x="245" y="294"/>
                    <a:pt x="241" y="306"/>
                  </a:cubicBezTo>
                  <a:close/>
                  <a:moveTo>
                    <a:pt x="206" y="342"/>
                  </a:moveTo>
                  <a:cubicBezTo>
                    <a:pt x="208" y="346"/>
                    <a:pt x="207" y="347"/>
                    <a:pt x="204" y="349"/>
                  </a:cubicBezTo>
                  <a:cubicBezTo>
                    <a:pt x="178" y="360"/>
                    <a:pt x="148" y="355"/>
                    <a:pt x="128" y="334"/>
                  </a:cubicBezTo>
                  <a:cubicBezTo>
                    <a:pt x="108" y="314"/>
                    <a:pt x="103" y="290"/>
                    <a:pt x="114" y="263"/>
                  </a:cubicBezTo>
                  <a:cubicBezTo>
                    <a:pt x="123" y="238"/>
                    <a:pt x="149" y="221"/>
                    <a:pt x="178" y="221"/>
                  </a:cubicBezTo>
                  <a:cubicBezTo>
                    <a:pt x="186" y="221"/>
                    <a:pt x="195" y="223"/>
                    <a:pt x="204" y="226"/>
                  </a:cubicBezTo>
                  <a:cubicBezTo>
                    <a:pt x="207" y="228"/>
                    <a:pt x="209" y="229"/>
                    <a:pt x="206" y="233"/>
                  </a:cubicBezTo>
                  <a:cubicBezTo>
                    <a:pt x="187" y="269"/>
                    <a:pt x="187" y="306"/>
                    <a:pt x="206" y="342"/>
                  </a:cubicBezTo>
                  <a:close/>
                  <a:moveTo>
                    <a:pt x="352" y="373"/>
                  </a:moveTo>
                  <a:cubicBezTo>
                    <a:pt x="336" y="382"/>
                    <a:pt x="319" y="385"/>
                    <a:pt x="301" y="384"/>
                  </a:cubicBezTo>
                  <a:cubicBezTo>
                    <a:pt x="296" y="384"/>
                    <a:pt x="290" y="382"/>
                    <a:pt x="284" y="384"/>
                  </a:cubicBezTo>
                  <a:cubicBezTo>
                    <a:pt x="282" y="382"/>
                    <a:pt x="279" y="382"/>
                    <a:pt x="277" y="382"/>
                  </a:cubicBezTo>
                  <a:cubicBezTo>
                    <a:pt x="276" y="382"/>
                    <a:pt x="275" y="382"/>
                    <a:pt x="275" y="382"/>
                  </a:cubicBezTo>
                  <a:cubicBezTo>
                    <a:pt x="273" y="381"/>
                    <a:pt x="270" y="380"/>
                    <a:pt x="268" y="379"/>
                  </a:cubicBezTo>
                  <a:cubicBezTo>
                    <a:pt x="267" y="378"/>
                    <a:pt x="267" y="378"/>
                    <a:pt x="266" y="377"/>
                  </a:cubicBezTo>
                  <a:cubicBezTo>
                    <a:pt x="264" y="375"/>
                    <a:pt x="263" y="375"/>
                    <a:pt x="261" y="374"/>
                  </a:cubicBezTo>
                  <a:cubicBezTo>
                    <a:pt x="240" y="363"/>
                    <a:pt x="225" y="347"/>
                    <a:pt x="215" y="325"/>
                  </a:cubicBezTo>
                  <a:cubicBezTo>
                    <a:pt x="203" y="299"/>
                    <a:pt x="205" y="272"/>
                    <a:pt x="217" y="246"/>
                  </a:cubicBezTo>
                  <a:cubicBezTo>
                    <a:pt x="217" y="244"/>
                    <a:pt x="218" y="242"/>
                    <a:pt x="221" y="243"/>
                  </a:cubicBezTo>
                  <a:cubicBezTo>
                    <a:pt x="227" y="245"/>
                    <a:pt x="230" y="253"/>
                    <a:pt x="228" y="259"/>
                  </a:cubicBezTo>
                  <a:cubicBezTo>
                    <a:pt x="219" y="284"/>
                    <a:pt x="221" y="309"/>
                    <a:pt x="235" y="331"/>
                  </a:cubicBezTo>
                  <a:cubicBezTo>
                    <a:pt x="255" y="361"/>
                    <a:pt x="284" y="373"/>
                    <a:pt x="319" y="369"/>
                  </a:cubicBezTo>
                  <a:cubicBezTo>
                    <a:pt x="326" y="368"/>
                    <a:pt x="334" y="367"/>
                    <a:pt x="340" y="361"/>
                  </a:cubicBezTo>
                  <a:cubicBezTo>
                    <a:pt x="339" y="361"/>
                    <a:pt x="339" y="360"/>
                    <a:pt x="339" y="360"/>
                  </a:cubicBezTo>
                  <a:cubicBezTo>
                    <a:pt x="339" y="360"/>
                    <a:pt x="339" y="360"/>
                    <a:pt x="339" y="360"/>
                  </a:cubicBezTo>
                  <a:cubicBezTo>
                    <a:pt x="345" y="359"/>
                    <a:pt x="349" y="363"/>
                    <a:pt x="353" y="367"/>
                  </a:cubicBezTo>
                  <a:cubicBezTo>
                    <a:pt x="355" y="370"/>
                    <a:pt x="355" y="371"/>
                    <a:pt x="352" y="373"/>
                  </a:cubicBezTo>
                  <a:close/>
                  <a:moveTo>
                    <a:pt x="598" y="129"/>
                  </a:moveTo>
                  <a:cubicBezTo>
                    <a:pt x="596" y="133"/>
                    <a:pt x="593" y="133"/>
                    <a:pt x="589" y="132"/>
                  </a:cubicBezTo>
                  <a:cubicBezTo>
                    <a:pt x="586" y="131"/>
                    <a:pt x="584" y="130"/>
                    <a:pt x="581" y="128"/>
                  </a:cubicBezTo>
                  <a:cubicBezTo>
                    <a:pt x="576" y="125"/>
                    <a:pt x="570" y="122"/>
                    <a:pt x="563" y="118"/>
                  </a:cubicBezTo>
                  <a:cubicBezTo>
                    <a:pt x="556" y="115"/>
                    <a:pt x="553" y="116"/>
                    <a:pt x="549" y="122"/>
                  </a:cubicBezTo>
                  <a:cubicBezTo>
                    <a:pt x="541" y="134"/>
                    <a:pt x="535" y="145"/>
                    <a:pt x="528" y="157"/>
                  </a:cubicBezTo>
                  <a:cubicBezTo>
                    <a:pt x="519" y="171"/>
                    <a:pt x="510" y="186"/>
                    <a:pt x="502" y="201"/>
                  </a:cubicBezTo>
                  <a:cubicBezTo>
                    <a:pt x="498" y="208"/>
                    <a:pt x="498" y="212"/>
                    <a:pt x="505" y="218"/>
                  </a:cubicBezTo>
                  <a:cubicBezTo>
                    <a:pt x="508" y="220"/>
                    <a:pt x="510" y="223"/>
                    <a:pt x="512" y="226"/>
                  </a:cubicBezTo>
                  <a:cubicBezTo>
                    <a:pt x="536" y="254"/>
                    <a:pt x="541" y="287"/>
                    <a:pt x="529" y="321"/>
                  </a:cubicBezTo>
                  <a:cubicBezTo>
                    <a:pt x="515" y="360"/>
                    <a:pt x="474" y="389"/>
                    <a:pt x="427" y="384"/>
                  </a:cubicBezTo>
                  <a:cubicBezTo>
                    <a:pt x="394" y="381"/>
                    <a:pt x="370" y="365"/>
                    <a:pt x="351" y="338"/>
                  </a:cubicBezTo>
                  <a:cubicBezTo>
                    <a:pt x="350" y="336"/>
                    <a:pt x="349" y="333"/>
                    <a:pt x="347" y="332"/>
                  </a:cubicBezTo>
                  <a:cubicBezTo>
                    <a:pt x="347" y="332"/>
                    <a:pt x="347" y="332"/>
                    <a:pt x="347" y="331"/>
                  </a:cubicBezTo>
                  <a:cubicBezTo>
                    <a:pt x="341" y="314"/>
                    <a:pt x="336" y="298"/>
                    <a:pt x="338" y="279"/>
                  </a:cubicBezTo>
                  <a:cubicBezTo>
                    <a:pt x="341" y="238"/>
                    <a:pt x="374" y="202"/>
                    <a:pt x="414" y="193"/>
                  </a:cubicBezTo>
                  <a:cubicBezTo>
                    <a:pt x="434" y="189"/>
                    <a:pt x="454" y="191"/>
                    <a:pt x="473" y="197"/>
                  </a:cubicBezTo>
                  <a:cubicBezTo>
                    <a:pt x="481" y="200"/>
                    <a:pt x="484" y="199"/>
                    <a:pt x="489" y="191"/>
                  </a:cubicBezTo>
                  <a:cubicBezTo>
                    <a:pt x="503" y="167"/>
                    <a:pt x="518" y="142"/>
                    <a:pt x="532" y="118"/>
                  </a:cubicBezTo>
                  <a:cubicBezTo>
                    <a:pt x="539" y="107"/>
                    <a:pt x="538" y="104"/>
                    <a:pt x="527" y="97"/>
                  </a:cubicBezTo>
                  <a:cubicBezTo>
                    <a:pt x="520" y="93"/>
                    <a:pt x="513" y="90"/>
                    <a:pt x="507" y="86"/>
                  </a:cubicBezTo>
                  <a:cubicBezTo>
                    <a:pt x="504" y="83"/>
                    <a:pt x="502" y="81"/>
                    <a:pt x="504" y="77"/>
                  </a:cubicBezTo>
                  <a:cubicBezTo>
                    <a:pt x="506" y="73"/>
                    <a:pt x="509" y="73"/>
                    <a:pt x="513" y="74"/>
                  </a:cubicBezTo>
                  <a:cubicBezTo>
                    <a:pt x="515" y="74"/>
                    <a:pt x="516" y="75"/>
                    <a:pt x="518" y="76"/>
                  </a:cubicBezTo>
                  <a:cubicBezTo>
                    <a:pt x="524" y="79"/>
                    <a:pt x="530" y="83"/>
                    <a:pt x="536" y="86"/>
                  </a:cubicBezTo>
                  <a:cubicBezTo>
                    <a:pt x="545" y="91"/>
                    <a:pt x="548" y="90"/>
                    <a:pt x="554" y="82"/>
                  </a:cubicBezTo>
                  <a:cubicBezTo>
                    <a:pt x="558" y="75"/>
                    <a:pt x="562" y="68"/>
                    <a:pt x="566" y="61"/>
                  </a:cubicBezTo>
                  <a:cubicBezTo>
                    <a:pt x="569" y="56"/>
                    <a:pt x="575" y="55"/>
                    <a:pt x="578" y="57"/>
                  </a:cubicBezTo>
                  <a:cubicBezTo>
                    <a:pt x="583" y="60"/>
                    <a:pt x="582" y="64"/>
                    <a:pt x="580" y="69"/>
                  </a:cubicBezTo>
                  <a:cubicBezTo>
                    <a:pt x="576" y="76"/>
                    <a:pt x="572" y="83"/>
                    <a:pt x="568" y="90"/>
                  </a:cubicBezTo>
                  <a:cubicBezTo>
                    <a:pt x="564" y="96"/>
                    <a:pt x="565" y="102"/>
                    <a:pt x="570" y="105"/>
                  </a:cubicBezTo>
                  <a:cubicBezTo>
                    <a:pt x="575" y="109"/>
                    <a:pt x="580" y="113"/>
                    <a:pt x="586" y="114"/>
                  </a:cubicBezTo>
                  <a:cubicBezTo>
                    <a:pt x="587" y="114"/>
                    <a:pt x="587" y="114"/>
                    <a:pt x="587" y="114"/>
                  </a:cubicBezTo>
                  <a:cubicBezTo>
                    <a:pt x="589" y="117"/>
                    <a:pt x="592" y="118"/>
                    <a:pt x="595" y="120"/>
                  </a:cubicBezTo>
                  <a:cubicBezTo>
                    <a:pt x="598" y="122"/>
                    <a:pt x="600" y="125"/>
                    <a:pt x="598" y="12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360488" y="2982913"/>
              <a:ext cx="312738" cy="311150"/>
            </a:xfrm>
            <a:custGeom>
              <a:avLst/>
              <a:gdLst>
                <a:gd name="T0" fmla="*/ 85 w 164"/>
                <a:gd name="T1" fmla="*/ 1 h 162"/>
                <a:gd name="T2" fmla="*/ 1 w 164"/>
                <a:gd name="T3" fmla="*/ 79 h 162"/>
                <a:gd name="T4" fmla="*/ 81 w 164"/>
                <a:gd name="T5" fmla="*/ 162 h 162"/>
                <a:gd name="T6" fmla="*/ 163 w 164"/>
                <a:gd name="T7" fmla="*/ 84 h 162"/>
                <a:gd name="T8" fmla="*/ 85 w 164"/>
                <a:gd name="T9" fmla="*/ 1 h 162"/>
                <a:gd name="T10" fmla="*/ 17 w 164"/>
                <a:gd name="T11" fmla="*/ 101 h 162"/>
                <a:gd name="T12" fmla="*/ 17 w 164"/>
                <a:gd name="T13" fmla="*/ 63 h 162"/>
                <a:gd name="T14" fmla="*/ 17 w 164"/>
                <a:gd name="T15" fmla="*/ 101 h 162"/>
                <a:gd name="T16" fmla="*/ 36 w 164"/>
                <a:gd name="T17" fmla="*/ 128 h 162"/>
                <a:gd name="T18" fmla="*/ 35 w 164"/>
                <a:gd name="T19" fmla="*/ 127 h 162"/>
                <a:gd name="T20" fmla="*/ 29 w 164"/>
                <a:gd name="T21" fmla="*/ 106 h 162"/>
                <a:gd name="T22" fmla="*/ 27 w 164"/>
                <a:gd name="T23" fmla="*/ 51 h 162"/>
                <a:gd name="T24" fmla="*/ 29 w 164"/>
                <a:gd name="T25" fmla="*/ 42 h 162"/>
                <a:gd name="T26" fmla="*/ 46 w 164"/>
                <a:gd name="T27" fmla="*/ 46 h 162"/>
                <a:gd name="T28" fmla="*/ 53 w 164"/>
                <a:gd name="T29" fmla="*/ 79 h 162"/>
                <a:gd name="T30" fmla="*/ 41 w 164"/>
                <a:gd name="T31" fmla="*/ 127 h 162"/>
                <a:gd name="T32" fmla="*/ 36 w 164"/>
                <a:gd name="T33" fmla="*/ 128 h 162"/>
                <a:gd name="T34" fmla="*/ 130 w 164"/>
                <a:gd name="T35" fmla="*/ 128 h 162"/>
                <a:gd name="T36" fmla="*/ 55 w 164"/>
                <a:gd name="T37" fmla="*/ 143 h 162"/>
                <a:gd name="T38" fmla="*/ 52 w 164"/>
                <a:gd name="T39" fmla="*/ 135 h 162"/>
                <a:gd name="T40" fmla="*/ 53 w 164"/>
                <a:gd name="T41" fmla="*/ 29 h 162"/>
                <a:gd name="T42" fmla="*/ 56 w 164"/>
                <a:gd name="T43" fmla="*/ 20 h 162"/>
                <a:gd name="T44" fmla="*/ 81 w 164"/>
                <a:gd name="T45" fmla="*/ 15 h 162"/>
                <a:gd name="T46" fmla="*/ 145 w 164"/>
                <a:gd name="T47" fmla="*/ 56 h 162"/>
                <a:gd name="T48" fmla="*/ 130 w 164"/>
                <a:gd name="T49" fmla="*/ 12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4" h="162">
                  <a:moveTo>
                    <a:pt x="85" y="1"/>
                  </a:moveTo>
                  <a:cubicBezTo>
                    <a:pt x="39" y="0"/>
                    <a:pt x="1" y="35"/>
                    <a:pt x="1" y="79"/>
                  </a:cubicBezTo>
                  <a:cubicBezTo>
                    <a:pt x="0" y="125"/>
                    <a:pt x="35" y="161"/>
                    <a:pt x="81" y="162"/>
                  </a:cubicBezTo>
                  <a:cubicBezTo>
                    <a:pt x="126" y="162"/>
                    <a:pt x="163" y="127"/>
                    <a:pt x="163" y="84"/>
                  </a:cubicBezTo>
                  <a:cubicBezTo>
                    <a:pt x="164" y="39"/>
                    <a:pt x="129" y="2"/>
                    <a:pt x="85" y="1"/>
                  </a:cubicBezTo>
                  <a:close/>
                  <a:moveTo>
                    <a:pt x="17" y="101"/>
                  </a:moveTo>
                  <a:cubicBezTo>
                    <a:pt x="13" y="88"/>
                    <a:pt x="13" y="76"/>
                    <a:pt x="17" y="63"/>
                  </a:cubicBezTo>
                  <a:cubicBezTo>
                    <a:pt x="21" y="76"/>
                    <a:pt x="21" y="88"/>
                    <a:pt x="17" y="101"/>
                  </a:cubicBezTo>
                  <a:close/>
                  <a:moveTo>
                    <a:pt x="36" y="128"/>
                  </a:moveTo>
                  <a:cubicBezTo>
                    <a:pt x="35" y="127"/>
                    <a:pt x="35" y="127"/>
                    <a:pt x="35" y="127"/>
                  </a:cubicBezTo>
                  <a:cubicBezTo>
                    <a:pt x="28" y="121"/>
                    <a:pt x="25" y="115"/>
                    <a:pt x="29" y="106"/>
                  </a:cubicBezTo>
                  <a:cubicBezTo>
                    <a:pt x="36" y="88"/>
                    <a:pt x="35" y="69"/>
                    <a:pt x="27" y="51"/>
                  </a:cubicBezTo>
                  <a:cubicBezTo>
                    <a:pt x="26" y="47"/>
                    <a:pt x="26" y="45"/>
                    <a:pt x="29" y="42"/>
                  </a:cubicBezTo>
                  <a:cubicBezTo>
                    <a:pt x="40" y="31"/>
                    <a:pt x="40" y="31"/>
                    <a:pt x="46" y="46"/>
                  </a:cubicBezTo>
                  <a:cubicBezTo>
                    <a:pt x="50" y="56"/>
                    <a:pt x="52" y="68"/>
                    <a:pt x="53" y="79"/>
                  </a:cubicBezTo>
                  <a:cubicBezTo>
                    <a:pt x="53" y="96"/>
                    <a:pt x="49" y="112"/>
                    <a:pt x="41" y="127"/>
                  </a:cubicBezTo>
                  <a:cubicBezTo>
                    <a:pt x="40" y="131"/>
                    <a:pt x="38" y="131"/>
                    <a:pt x="36" y="128"/>
                  </a:cubicBezTo>
                  <a:close/>
                  <a:moveTo>
                    <a:pt x="130" y="128"/>
                  </a:moveTo>
                  <a:cubicBezTo>
                    <a:pt x="110" y="148"/>
                    <a:pt x="81" y="154"/>
                    <a:pt x="55" y="143"/>
                  </a:cubicBezTo>
                  <a:cubicBezTo>
                    <a:pt x="51" y="141"/>
                    <a:pt x="50" y="140"/>
                    <a:pt x="52" y="135"/>
                  </a:cubicBezTo>
                  <a:cubicBezTo>
                    <a:pt x="71" y="100"/>
                    <a:pt x="71" y="64"/>
                    <a:pt x="53" y="29"/>
                  </a:cubicBezTo>
                  <a:cubicBezTo>
                    <a:pt x="50" y="24"/>
                    <a:pt x="51" y="22"/>
                    <a:pt x="56" y="20"/>
                  </a:cubicBezTo>
                  <a:cubicBezTo>
                    <a:pt x="65" y="17"/>
                    <a:pt x="73" y="15"/>
                    <a:pt x="81" y="15"/>
                  </a:cubicBezTo>
                  <a:cubicBezTo>
                    <a:pt x="109" y="15"/>
                    <a:pt x="135" y="31"/>
                    <a:pt x="145" y="56"/>
                  </a:cubicBezTo>
                  <a:cubicBezTo>
                    <a:pt x="155" y="81"/>
                    <a:pt x="150" y="109"/>
                    <a:pt x="130" y="12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6" name="Google Shape;73;p15"/>
          <p:cNvSpPr/>
          <p:nvPr/>
        </p:nvSpPr>
        <p:spPr>
          <a:xfrm>
            <a:off x="4625247" y="2195767"/>
            <a:ext cx="629162" cy="473628"/>
          </a:xfrm>
          <a:custGeom>
            <a:avLst/>
            <a:gdLst/>
            <a:ahLst/>
            <a:cxnLst/>
            <a:rect l="l" t="t" r="r" b="b"/>
            <a:pathLst>
              <a:path w="5194" h="3910" extrusionOk="0">
                <a:moveTo>
                  <a:pt x="3782" y="1"/>
                </a:moveTo>
                <a:cubicBezTo>
                  <a:pt x="3316" y="1"/>
                  <a:pt x="2864" y="275"/>
                  <a:pt x="2708" y="907"/>
                </a:cubicBezTo>
                <a:cubicBezTo>
                  <a:pt x="2708" y="907"/>
                  <a:pt x="2347" y="225"/>
                  <a:pt x="1559" y="225"/>
                </a:cubicBezTo>
                <a:cubicBezTo>
                  <a:pt x="1462" y="225"/>
                  <a:pt x="1358" y="235"/>
                  <a:pt x="1248" y="258"/>
                </a:cubicBezTo>
                <a:cubicBezTo>
                  <a:pt x="254" y="482"/>
                  <a:pt x="1" y="1851"/>
                  <a:pt x="691" y="2713"/>
                </a:cubicBezTo>
                <a:cubicBezTo>
                  <a:pt x="1301" y="3485"/>
                  <a:pt x="2388" y="3910"/>
                  <a:pt x="2815" y="3910"/>
                </a:cubicBezTo>
                <a:cubicBezTo>
                  <a:pt x="2820" y="3910"/>
                  <a:pt x="2825" y="3910"/>
                  <a:pt x="2830" y="3909"/>
                </a:cubicBezTo>
                <a:cubicBezTo>
                  <a:pt x="3520" y="3900"/>
                  <a:pt x="5193" y="2804"/>
                  <a:pt x="5061" y="1171"/>
                </a:cubicBezTo>
                <a:cubicBezTo>
                  <a:pt x="4999" y="449"/>
                  <a:pt x="4378" y="1"/>
                  <a:pt x="378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22"/>
          <p:cNvSpPr/>
          <p:nvPr/>
        </p:nvSpPr>
        <p:spPr>
          <a:xfrm>
            <a:off x="3871800" y="1638263"/>
            <a:ext cx="1400400" cy="140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182" name="Google Shape;1182;p22"/>
          <p:cNvGrpSpPr/>
          <p:nvPr/>
        </p:nvGrpSpPr>
        <p:grpSpPr>
          <a:xfrm>
            <a:off x="539988" y="1467088"/>
            <a:ext cx="1810800" cy="965800"/>
            <a:chOff x="539988" y="1467088"/>
            <a:chExt cx="1810800" cy="965800"/>
          </a:xfrm>
        </p:grpSpPr>
        <p:sp>
          <p:nvSpPr>
            <p:cNvPr id="1183" name="Google Shape;1183;p22"/>
            <p:cNvSpPr txBox="1"/>
            <p:nvPr/>
          </p:nvSpPr>
          <p:spPr>
            <a:xfrm>
              <a:off x="539988" y="17588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4" name="Google Shape;1184;p22"/>
            <p:cNvSpPr txBox="1"/>
            <p:nvPr/>
          </p:nvSpPr>
          <p:spPr>
            <a:xfrm>
              <a:off x="539988" y="20506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5" name="Google Shape;1185;p22"/>
            <p:cNvSpPr txBox="1"/>
            <p:nvPr/>
          </p:nvSpPr>
          <p:spPr>
            <a:xfrm>
              <a:off x="539988" y="14670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22-28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86" name="Google Shape;1186;p22"/>
          <p:cNvGrpSpPr/>
          <p:nvPr/>
        </p:nvGrpSpPr>
        <p:grpSpPr>
          <a:xfrm>
            <a:off x="6793188" y="1467088"/>
            <a:ext cx="1810800" cy="965800"/>
            <a:chOff x="6793188" y="1467088"/>
            <a:chExt cx="1810800" cy="965800"/>
          </a:xfrm>
        </p:grpSpPr>
        <p:sp>
          <p:nvSpPr>
            <p:cNvPr id="1187" name="Google Shape;1187;p22"/>
            <p:cNvSpPr txBox="1"/>
            <p:nvPr/>
          </p:nvSpPr>
          <p:spPr>
            <a:xfrm>
              <a:off x="6793188" y="17588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88" name="Google Shape;1188;p22"/>
            <p:cNvSpPr txBox="1"/>
            <p:nvPr/>
          </p:nvSpPr>
          <p:spPr>
            <a:xfrm>
              <a:off x="6793188" y="20506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9" name="Google Shape;1189;p22"/>
            <p:cNvSpPr txBox="1"/>
            <p:nvPr/>
          </p:nvSpPr>
          <p:spPr>
            <a:xfrm>
              <a:off x="6793188" y="14670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1-5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0" name="Google Shape;1190;p22"/>
          <p:cNvGrpSpPr/>
          <p:nvPr/>
        </p:nvGrpSpPr>
        <p:grpSpPr>
          <a:xfrm>
            <a:off x="539988" y="2901100"/>
            <a:ext cx="1810800" cy="965800"/>
            <a:chOff x="539988" y="2901100"/>
            <a:chExt cx="1810800" cy="965800"/>
          </a:xfrm>
        </p:grpSpPr>
        <p:sp>
          <p:nvSpPr>
            <p:cNvPr id="1191" name="Google Shape;1191;p22"/>
            <p:cNvSpPr txBox="1"/>
            <p:nvPr/>
          </p:nvSpPr>
          <p:spPr>
            <a:xfrm>
              <a:off x="539988" y="31929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2" name="Google Shape;1192;p22"/>
            <p:cNvSpPr txBox="1"/>
            <p:nvPr/>
          </p:nvSpPr>
          <p:spPr>
            <a:xfrm>
              <a:off x="539988" y="34847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3" name="Google Shape;1193;p22"/>
            <p:cNvSpPr txBox="1"/>
            <p:nvPr/>
          </p:nvSpPr>
          <p:spPr>
            <a:xfrm>
              <a:off x="539988" y="29011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11-21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4" name="Google Shape;1194;p22"/>
          <p:cNvGrpSpPr/>
          <p:nvPr/>
        </p:nvGrpSpPr>
        <p:grpSpPr>
          <a:xfrm>
            <a:off x="6793188" y="2901100"/>
            <a:ext cx="1810800" cy="965800"/>
            <a:chOff x="6793188" y="2901100"/>
            <a:chExt cx="1810800" cy="965800"/>
          </a:xfrm>
        </p:grpSpPr>
        <p:sp>
          <p:nvSpPr>
            <p:cNvPr id="1195" name="Google Shape;1195;p22"/>
            <p:cNvSpPr txBox="1"/>
            <p:nvPr/>
          </p:nvSpPr>
          <p:spPr>
            <a:xfrm>
              <a:off x="6793188" y="31929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96" name="Google Shape;1196;p22"/>
            <p:cNvSpPr txBox="1"/>
            <p:nvPr/>
          </p:nvSpPr>
          <p:spPr>
            <a:xfrm>
              <a:off x="6793188" y="34847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7" name="Google Shape;1197;p22"/>
            <p:cNvSpPr txBox="1"/>
            <p:nvPr/>
          </p:nvSpPr>
          <p:spPr>
            <a:xfrm>
              <a:off x="6793188" y="29011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6-10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98" name="Google Shape;1198;p22"/>
          <p:cNvGrpSpPr/>
          <p:nvPr/>
        </p:nvGrpSpPr>
        <p:grpSpPr>
          <a:xfrm>
            <a:off x="3666588" y="3817688"/>
            <a:ext cx="1810800" cy="965800"/>
            <a:chOff x="3666588" y="3817688"/>
            <a:chExt cx="1810800" cy="965800"/>
          </a:xfrm>
        </p:grpSpPr>
        <p:sp>
          <p:nvSpPr>
            <p:cNvPr id="1199" name="Google Shape;1199;p22"/>
            <p:cNvSpPr txBox="1"/>
            <p:nvPr/>
          </p:nvSpPr>
          <p:spPr>
            <a:xfrm>
              <a:off x="3666588" y="41094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00" name="Google Shape;1200;p22"/>
            <p:cNvSpPr txBox="1"/>
            <p:nvPr/>
          </p:nvSpPr>
          <p:spPr>
            <a:xfrm>
              <a:off x="3666588" y="44012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1" name="Google Shape;1201;p22"/>
            <p:cNvSpPr txBox="1"/>
            <p:nvPr/>
          </p:nvSpPr>
          <p:spPr>
            <a:xfrm>
              <a:off x="3666588" y="38176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Day 14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02" name="Google Shape;1202;p22"/>
          <p:cNvGrpSpPr/>
          <p:nvPr/>
        </p:nvGrpSpPr>
        <p:grpSpPr>
          <a:xfrm>
            <a:off x="2350801" y="1611250"/>
            <a:ext cx="4442476" cy="2206550"/>
            <a:chOff x="2350801" y="1611250"/>
            <a:chExt cx="4442476" cy="2206550"/>
          </a:xfrm>
        </p:grpSpPr>
        <p:cxnSp>
          <p:nvCxnSpPr>
            <p:cNvPr id="1203" name="Google Shape;1203;p22"/>
            <p:cNvCxnSpPr/>
            <p:nvPr/>
          </p:nvCxnSpPr>
          <p:spPr>
            <a:xfrm>
              <a:off x="2350801" y="1611250"/>
              <a:ext cx="1084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oval" w="med" len="med"/>
              <a:tailEnd type="oval" w="med" len="med"/>
            </a:ln>
          </p:spPr>
        </p:cxnSp>
        <p:cxnSp>
          <p:nvCxnSpPr>
            <p:cNvPr id="1204" name="Google Shape;1204;p22"/>
            <p:cNvCxnSpPr/>
            <p:nvPr/>
          </p:nvCxnSpPr>
          <p:spPr>
            <a:xfrm>
              <a:off x="5711854" y="1611250"/>
              <a:ext cx="108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oval" w="med" len="med"/>
              <a:tailEnd type="oval" w="med" len="med"/>
            </a:ln>
          </p:spPr>
        </p:cxnSp>
        <p:cxnSp>
          <p:nvCxnSpPr>
            <p:cNvPr id="1205" name="Google Shape;1205;p22"/>
            <p:cNvCxnSpPr/>
            <p:nvPr/>
          </p:nvCxnSpPr>
          <p:spPr>
            <a:xfrm>
              <a:off x="2350801" y="3045250"/>
              <a:ext cx="108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oval" w="med" len="med"/>
              <a:tailEnd type="oval" w="med" len="med"/>
            </a:ln>
          </p:spPr>
        </p:cxnSp>
        <p:cxnSp>
          <p:nvCxnSpPr>
            <p:cNvPr id="1206" name="Google Shape;1206;p22"/>
            <p:cNvCxnSpPr/>
            <p:nvPr/>
          </p:nvCxnSpPr>
          <p:spPr>
            <a:xfrm>
              <a:off x="5699177" y="3045250"/>
              <a:ext cx="1094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dot"/>
              <a:round/>
              <a:headEnd type="oval" w="med" len="med"/>
              <a:tailEnd type="oval" w="med" len="med"/>
            </a:ln>
          </p:spPr>
        </p:cxnSp>
        <p:cxnSp>
          <p:nvCxnSpPr>
            <p:cNvPr id="1207" name="Google Shape;1207;p22"/>
            <p:cNvCxnSpPr>
              <a:stCxn id="1208" idx="4"/>
              <a:endCxn id="1201" idx="0"/>
            </p:cNvCxnSpPr>
            <p:nvPr/>
          </p:nvCxnSpPr>
          <p:spPr>
            <a:xfrm>
              <a:off x="4572000" y="3388500"/>
              <a:ext cx="0" cy="4293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dot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209" name="Google Shape;1209;p22"/>
          <p:cNvGrpSpPr/>
          <p:nvPr/>
        </p:nvGrpSpPr>
        <p:grpSpPr>
          <a:xfrm>
            <a:off x="3548700" y="1288425"/>
            <a:ext cx="2046600" cy="2100075"/>
            <a:chOff x="3548700" y="1648375"/>
            <a:chExt cx="2046600" cy="2100075"/>
          </a:xfrm>
        </p:grpSpPr>
        <p:sp>
          <p:nvSpPr>
            <p:cNvPr id="1210" name="Google Shape;1210;p22"/>
            <p:cNvSpPr/>
            <p:nvPr/>
          </p:nvSpPr>
          <p:spPr>
            <a:xfrm>
              <a:off x="3548700" y="1648375"/>
              <a:ext cx="2046600" cy="2046600"/>
            </a:xfrm>
            <a:prstGeom prst="arc">
              <a:avLst>
                <a:gd name="adj1" fmla="val 16200000"/>
                <a:gd name="adj2" fmla="val 19749663"/>
              </a:avLst>
            </a:prstGeom>
            <a:noFill/>
            <a:ln w="2286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548700" y="1648375"/>
              <a:ext cx="2046600" cy="2046600"/>
            </a:xfrm>
            <a:prstGeom prst="arc">
              <a:avLst>
                <a:gd name="adj1" fmla="val 19713386"/>
                <a:gd name="adj2" fmla="val 3060551"/>
              </a:avLst>
            </a:prstGeom>
            <a:noFill/>
            <a:ln w="2286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548700" y="1648375"/>
              <a:ext cx="2046600" cy="2046600"/>
            </a:xfrm>
            <a:prstGeom prst="arc">
              <a:avLst>
                <a:gd name="adj1" fmla="val 3014330"/>
                <a:gd name="adj2" fmla="val 10863520"/>
              </a:avLst>
            </a:prstGeom>
            <a:noFill/>
            <a:ln w="2286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548700" y="1648375"/>
              <a:ext cx="2046600" cy="2046600"/>
            </a:xfrm>
            <a:prstGeom prst="arc">
              <a:avLst>
                <a:gd name="adj1" fmla="val 10821104"/>
                <a:gd name="adj2" fmla="val 16200143"/>
              </a:avLst>
            </a:prstGeom>
            <a:noFill/>
            <a:ln w="2286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4516350" y="3637150"/>
              <a:ext cx="111300" cy="1113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2"/>
          <p:cNvGrpSpPr/>
          <p:nvPr/>
        </p:nvGrpSpPr>
        <p:grpSpPr>
          <a:xfrm>
            <a:off x="4272320" y="2088844"/>
            <a:ext cx="599312" cy="572713"/>
            <a:chOff x="4161625" y="1906400"/>
            <a:chExt cx="820750" cy="784324"/>
          </a:xfrm>
        </p:grpSpPr>
        <p:sp>
          <p:nvSpPr>
            <p:cNvPr id="1215" name="Google Shape;1215;p22"/>
            <p:cNvSpPr/>
            <p:nvPr/>
          </p:nvSpPr>
          <p:spPr>
            <a:xfrm>
              <a:off x="4167206" y="1906400"/>
              <a:ext cx="815169" cy="564418"/>
            </a:xfrm>
            <a:custGeom>
              <a:avLst/>
              <a:gdLst/>
              <a:ahLst/>
              <a:cxnLst/>
              <a:rect l="l" t="t" r="r" b="b"/>
              <a:pathLst>
                <a:path w="8033" h="5562" extrusionOk="0">
                  <a:moveTo>
                    <a:pt x="758" y="0"/>
                  </a:moveTo>
                  <a:cubicBezTo>
                    <a:pt x="337" y="0"/>
                    <a:pt x="1" y="347"/>
                    <a:pt x="1" y="757"/>
                  </a:cubicBezTo>
                  <a:lnTo>
                    <a:pt x="1" y="4815"/>
                  </a:lnTo>
                  <a:cubicBezTo>
                    <a:pt x="1" y="5225"/>
                    <a:pt x="337" y="5562"/>
                    <a:pt x="758" y="5562"/>
                  </a:cubicBezTo>
                  <a:lnTo>
                    <a:pt x="7286" y="5562"/>
                  </a:lnTo>
                  <a:cubicBezTo>
                    <a:pt x="7696" y="5562"/>
                    <a:pt x="8032" y="5225"/>
                    <a:pt x="8032" y="4815"/>
                  </a:cubicBezTo>
                  <a:lnTo>
                    <a:pt x="8032" y="757"/>
                  </a:lnTo>
                  <a:cubicBezTo>
                    <a:pt x="8032" y="347"/>
                    <a:pt x="7696" y="0"/>
                    <a:pt x="7286" y="0"/>
                  </a:cubicBezTo>
                  <a:lnTo>
                    <a:pt x="2008" y="0"/>
                  </a:lnTo>
                  <a:cubicBezTo>
                    <a:pt x="1945" y="0"/>
                    <a:pt x="1893" y="53"/>
                    <a:pt x="1893" y="126"/>
                  </a:cubicBezTo>
                  <a:cubicBezTo>
                    <a:pt x="1893" y="189"/>
                    <a:pt x="1945" y="242"/>
                    <a:pt x="2008" y="242"/>
                  </a:cubicBezTo>
                  <a:lnTo>
                    <a:pt x="7286" y="242"/>
                  </a:lnTo>
                  <a:cubicBezTo>
                    <a:pt x="7570" y="242"/>
                    <a:pt x="7801" y="474"/>
                    <a:pt x="7801" y="757"/>
                  </a:cubicBezTo>
                  <a:lnTo>
                    <a:pt x="7801" y="2670"/>
                  </a:lnTo>
                  <a:lnTo>
                    <a:pt x="7654" y="2670"/>
                  </a:lnTo>
                  <a:cubicBezTo>
                    <a:pt x="7591" y="2670"/>
                    <a:pt x="7538" y="2723"/>
                    <a:pt x="7538" y="2786"/>
                  </a:cubicBezTo>
                  <a:cubicBezTo>
                    <a:pt x="7538" y="2849"/>
                    <a:pt x="7591" y="2902"/>
                    <a:pt x="7654" y="2902"/>
                  </a:cubicBezTo>
                  <a:lnTo>
                    <a:pt x="7801" y="2902"/>
                  </a:lnTo>
                  <a:lnTo>
                    <a:pt x="7801" y="4815"/>
                  </a:lnTo>
                  <a:cubicBezTo>
                    <a:pt x="7801" y="5099"/>
                    <a:pt x="7570" y="5330"/>
                    <a:pt x="7286" y="5330"/>
                  </a:cubicBezTo>
                  <a:lnTo>
                    <a:pt x="758" y="5330"/>
                  </a:lnTo>
                  <a:cubicBezTo>
                    <a:pt x="473" y="5330"/>
                    <a:pt x="232" y="5099"/>
                    <a:pt x="232" y="4815"/>
                  </a:cubicBezTo>
                  <a:lnTo>
                    <a:pt x="232" y="2902"/>
                  </a:lnTo>
                  <a:lnTo>
                    <a:pt x="6350" y="2902"/>
                  </a:lnTo>
                  <a:cubicBezTo>
                    <a:pt x="6424" y="2902"/>
                    <a:pt x="6476" y="2849"/>
                    <a:pt x="6476" y="2786"/>
                  </a:cubicBezTo>
                  <a:cubicBezTo>
                    <a:pt x="6476" y="2723"/>
                    <a:pt x="6424" y="2670"/>
                    <a:pt x="6350" y="2670"/>
                  </a:cubicBezTo>
                  <a:lnTo>
                    <a:pt x="232" y="2670"/>
                  </a:lnTo>
                  <a:lnTo>
                    <a:pt x="232" y="757"/>
                  </a:lnTo>
                  <a:cubicBezTo>
                    <a:pt x="232" y="474"/>
                    <a:pt x="473" y="242"/>
                    <a:pt x="758" y="242"/>
                  </a:cubicBezTo>
                  <a:lnTo>
                    <a:pt x="1536" y="242"/>
                  </a:lnTo>
                  <a:cubicBezTo>
                    <a:pt x="1599" y="242"/>
                    <a:pt x="1651" y="189"/>
                    <a:pt x="1651" y="126"/>
                  </a:cubicBezTo>
                  <a:cubicBezTo>
                    <a:pt x="1651" y="53"/>
                    <a:pt x="1599" y="0"/>
                    <a:pt x="1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4303795" y="2253151"/>
              <a:ext cx="131210" cy="131210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830" y="231"/>
                  </a:moveTo>
                  <a:cubicBezTo>
                    <a:pt x="957" y="231"/>
                    <a:pt x="1052" y="337"/>
                    <a:pt x="1052" y="463"/>
                  </a:cubicBezTo>
                  <a:lnTo>
                    <a:pt x="1052" y="830"/>
                  </a:lnTo>
                  <a:cubicBezTo>
                    <a:pt x="1052" y="956"/>
                    <a:pt x="957" y="1051"/>
                    <a:pt x="830" y="1051"/>
                  </a:cubicBezTo>
                  <a:lnTo>
                    <a:pt x="463" y="1051"/>
                  </a:lnTo>
                  <a:cubicBezTo>
                    <a:pt x="337" y="1051"/>
                    <a:pt x="232" y="956"/>
                    <a:pt x="232" y="830"/>
                  </a:cubicBezTo>
                  <a:lnTo>
                    <a:pt x="232" y="463"/>
                  </a:lnTo>
                  <a:cubicBezTo>
                    <a:pt x="232" y="337"/>
                    <a:pt x="337" y="231"/>
                    <a:pt x="463" y="231"/>
                  </a:cubicBezTo>
                  <a:close/>
                  <a:moveTo>
                    <a:pt x="463" y="0"/>
                  </a:moveTo>
                  <a:cubicBezTo>
                    <a:pt x="200" y="0"/>
                    <a:pt x="0" y="199"/>
                    <a:pt x="0" y="463"/>
                  </a:cubicBezTo>
                  <a:lnTo>
                    <a:pt x="0" y="830"/>
                  </a:lnTo>
                  <a:cubicBezTo>
                    <a:pt x="0" y="1083"/>
                    <a:pt x="200" y="1293"/>
                    <a:pt x="463" y="1293"/>
                  </a:cubicBezTo>
                  <a:lnTo>
                    <a:pt x="830" y="1293"/>
                  </a:lnTo>
                  <a:cubicBezTo>
                    <a:pt x="1083" y="1293"/>
                    <a:pt x="1293" y="1083"/>
                    <a:pt x="1293" y="830"/>
                  </a:cubicBezTo>
                  <a:lnTo>
                    <a:pt x="1293" y="463"/>
                  </a:lnTo>
                  <a:cubicBezTo>
                    <a:pt x="1293" y="199"/>
                    <a:pt x="1083" y="0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4283499" y="1999557"/>
              <a:ext cx="171903" cy="112336"/>
            </a:xfrm>
            <a:custGeom>
              <a:avLst/>
              <a:gdLst/>
              <a:ahLst/>
              <a:cxnLst/>
              <a:rect l="l" t="t" r="r" b="b"/>
              <a:pathLst>
                <a:path w="1694" h="1107" extrusionOk="0">
                  <a:moveTo>
                    <a:pt x="134" y="1"/>
                  </a:moveTo>
                  <a:cubicBezTo>
                    <a:pt x="121" y="1"/>
                    <a:pt x="108" y="3"/>
                    <a:pt x="95" y="7"/>
                  </a:cubicBezTo>
                  <a:cubicBezTo>
                    <a:pt x="32" y="28"/>
                    <a:pt x="0" y="91"/>
                    <a:pt x="21" y="154"/>
                  </a:cubicBezTo>
                  <a:lnTo>
                    <a:pt x="316" y="1027"/>
                  </a:lnTo>
                  <a:cubicBezTo>
                    <a:pt x="334" y="1075"/>
                    <a:pt x="383" y="1106"/>
                    <a:pt x="431" y="1106"/>
                  </a:cubicBezTo>
                  <a:cubicBezTo>
                    <a:pt x="467" y="1106"/>
                    <a:pt x="503" y="1089"/>
                    <a:pt x="526" y="1048"/>
                  </a:cubicBezTo>
                  <a:lnTo>
                    <a:pt x="831" y="554"/>
                  </a:lnTo>
                  <a:lnTo>
                    <a:pt x="1157" y="1048"/>
                  </a:lnTo>
                  <a:cubicBezTo>
                    <a:pt x="1181" y="1087"/>
                    <a:pt x="1220" y="1105"/>
                    <a:pt x="1259" y="1105"/>
                  </a:cubicBezTo>
                  <a:cubicBezTo>
                    <a:pt x="1305" y="1105"/>
                    <a:pt x="1350" y="1079"/>
                    <a:pt x="1367" y="1027"/>
                  </a:cubicBezTo>
                  <a:lnTo>
                    <a:pt x="1672" y="154"/>
                  </a:lnTo>
                  <a:cubicBezTo>
                    <a:pt x="1693" y="91"/>
                    <a:pt x="1661" y="28"/>
                    <a:pt x="1598" y="7"/>
                  </a:cubicBezTo>
                  <a:cubicBezTo>
                    <a:pt x="1585" y="3"/>
                    <a:pt x="1572" y="1"/>
                    <a:pt x="1559" y="1"/>
                  </a:cubicBezTo>
                  <a:cubicBezTo>
                    <a:pt x="1511" y="1"/>
                    <a:pt x="1468" y="31"/>
                    <a:pt x="1451" y="81"/>
                  </a:cubicBezTo>
                  <a:lnTo>
                    <a:pt x="1220" y="722"/>
                  </a:lnTo>
                  <a:lnTo>
                    <a:pt x="936" y="270"/>
                  </a:lnTo>
                  <a:cubicBezTo>
                    <a:pt x="910" y="233"/>
                    <a:pt x="870" y="215"/>
                    <a:pt x="832" y="215"/>
                  </a:cubicBezTo>
                  <a:cubicBezTo>
                    <a:pt x="794" y="215"/>
                    <a:pt x="757" y="233"/>
                    <a:pt x="736" y="270"/>
                  </a:cubicBezTo>
                  <a:lnTo>
                    <a:pt x="453" y="712"/>
                  </a:lnTo>
                  <a:lnTo>
                    <a:pt x="242" y="81"/>
                  </a:lnTo>
                  <a:cubicBezTo>
                    <a:pt x="226" y="31"/>
                    <a:pt x="183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4518115" y="2253151"/>
              <a:ext cx="131413" cy="131210"/>
            </a:xfrm>
            <a:custGeom>
              <a:avLst/>
              <a:gdLst/>
              <a:ahLst/>
              <a:cxnLst/>
              <a:rect l="l" t="t" r="r" b="b"/>
              <a:pathLst>
                <a:path w="1295" h="1293" extrusionOk="0">
                  <a:moveTo>
                    <a:pt x="832" y="231"/>
                  </a:moveTo>
                  <a:cubicBezTo>
                    <a:pt x="958" y="231"/>
                    <a:pt x="1063" y="337"/>
                    <a:pt x="1063" y="463"/>
                  </a:cubicBezTo>
                  <a:lnTo>
                    <a:pt x="1063" y="830"/>
                  </a:lnTo>
                  <a:cubicBezTo>
                    <a:pt x="1063" y="956"/>
                    <a:pt x="958" y="1051"/>
                    <a:pt x="832" y="1051"/>
                  </a:cubicBezTo>
                  <a:lnTo>
                    <a:pt x="463" y="1051"/>
                  </a:lnTo>
                  <a:cubicBezTo>
                    <a:pt x="337" y="1051"/>
                    <a:pt x="232" y="956"/>
                    <a:pt x="232" y="830"/>
                  </a:cubicBezTo>
                  <a:lnTo>
                    <a:pt x="232" y="463"/>
                  </a:lnTo>
                  <a:cubicBezTo>
                    <a:pt x="232" y="337"/>
                    <a:pt x="337" y="231"/>
                    <a:pt x="463" y="231"/>
                  </a:cubicBezTo>
                  <a:close/>
                  <a:moveTo>
                    <a:pt x="463" y="0"/>
                  </a:moveTo>
                  <a:cubicBezTo>
                    <a:pt x="211" y="0"/>
                    <a:pt x="1" y="199"/>
                    <a:pt x="1" y="463"/>
                  </a:cubicBezTo>
                  <a:lnTo>
                    <a:pt x="1" y="830"/>
                  </a:lnTo>
                  <a:cubicBezTo>
                    <a:pt x="1" y="1083"/>
                    <a:pt x="211" y="1293"/>
                    <a:pt x="463" y="1293"/>
                  </a:cubicBezTo>
                  <a:lnTo>
                    <a:pt x="832" y="1293"/>
                  </a:lnTo>
                  <a:cubicBezTo>
                    <a:pt x="1084" y="1293"/>
                    <a:pt x="1294" y="1083"/>
                    <a:pt x="1294" y="830"/>
                  </a:cubicBezTo>
                  <a:lnTo>
                    <a:pt x="1294" y="463"/>
                  </a:lnTo>
                  <a:cubicBezTo>
                    <a:pt x="1294" y="199"/>
                    <a:pt x="1084" y="0"/>
                    <a:pt x="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4529887" y="1998948"/>
              <a:ext cx="107871" cy="112336"/>
            </a:xfrm>
            <a:custGeom>
              <a:avLst/>
              <a:gdLst/>
              <a:ahLst/>
              <a:cxnLst/>
              <a:rect l="l" t="t" r="r" b="b"/>
              <a:pathLst>
                <a:path w="1063" h="1107" extrusionOk="0">
                  <a:moveTo>
                    <a:pt x="951" y="0"/>
                  </a:moveTo>
                  <a:cubicBezTo>
                    <a:pt x="908" y="0"/>
                    <a:pt x="869" y="21"/>
                    <a:pt x="852" y="55"/>
                  </a:cubicBezTo>
                  <a:lnTo>
                    <a:pt x="537" y="560"/>
                  </a:lnTo>
                  <a:lnTo>
                    <a:pt x="221" y="55"/>
                  </a:lnTo>
                  <a:cubicBezTo>
                    <a:pt x="199" y="24"/>
                    <a:pt x="164" y="5"/>
                    <a:pt x="127" y="5"/>
                  </a:cubicBezTo>
                  <a:cubicBezTo>
                    <a:pt x="113" y="5"/>
                    <a:pt x="99" y="8"/>
                    <a:pt x="85" y="13"/>
                  </a:cubicBezTo>
                  <a:cubicBezTo>
                    <a:pt x="32" y="24"/>
                    <a:pt x="1" y="66"/>
                    <a:pt x="1" y="118"/>
                  </a:cubicBezTo>
                  <a:lnTo>
                    <a:pt x="1" y="991"/>
                  </a:lnTo>
                  <a:cubicBezTo>
                    <a:pt x="1" y="1054"/>
                    <a:pt x="53" y="1107"/>
                    <a:pt x="116" y="1107"/>
                  </a:cubicBezTo>
                  <a:cubicBezTo>
                    <a:pt x="179" y="1107"/>
                    <a:pt x="232" y="1054"/>
                    <a:pt x="232" y="991"/>
                  </a:cubicBezTo>
                  <a:lnTo>
                    <a:pt x="232" y="518"/>
                  </a:lnTo>
                  <a:lnTo>
                    <a:pt x="443" y="844"/>
                  </a:lnTo>
                  <a:cubicBezTo>
                    <a:pt x="463" y="874"/>
                    <a:pt x="497" y="890"/>
                    <a:pt x="534" y="890"/>
                  </a:cubicBezTo>
                  <a:cubicBezTo>
                    <a:pt x="573" y="890"/>
                    <a:pt x="615" y="872"/>
                    <a:pt x="642" y="833"/>
                  </a:cubicBezTo>
                  <a:lnTo>
                    <a:pt x="831" y="529"/>
                  </a:lnTo>
                  <a:lnTo>
                    <a:pt x="831" y="991"/>
                  </a:lnTo>
                  <a:cubicBezTo>
                    <a:pt x="831" y="1054"/>
                    <a:pt x="884" y="1107"/>
                    <a:pt x="947" y="1107"/>
                  </a:cubicBezTo>
                  <a:cubicBezTo>
                    <a:pt x="1010" y="1107"/>
                    <a:pt x="1062" y="1054"/>
                    <a:pt x="1062" y="991"/>
                  </a:cubicBezTo>
                  <a:lnTo>
                    <a:pt x="1062" y="118"/>
                  </a:lnTo>
                  <a:cubicBezTo>
                    <a:pt x="1062" y="66"/>
                    <a:pt x="1031" y="24"/>
                    <a:pt x="978" y="3"/>
                  </a:cubicBezTo>
                  <a:cubicBezTo>
                    <a:pt x="969" y="1"/>
                    <a:pt x="960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4750702" y="1994483"/>
              <a:ext cx="97215" cy="117308"/>
            </a:xfrm>
            <a:custGeom>
              <a:avLst/>
              <a:gdLst/>
              <a:ahLst/>
              <a:cxnLst/>
              <a:rect l="l" t="t" r="r" b="b"/>
              <a:pathLst>
                <a:path w="958" h="1156" extrusionOk="0">
                  <a:moveTo>
                    <a:pt x="137" y="0"/>
                  </a:moveTo>
                  <a:cubicBezTo>
                    <a:pt x="112" y="0"/>
                    <a:pt x="86" y="8"/>
                    <a:pt x="64" y="26"/>
                  </a:cubicBezTo>
                  <a:cubicBezTo>
                    <a:pt x="12" y="68"/>
                    <a:pt x="1" y="141"/>
                    <a:pt x="43" y="194"/>
                  </a:cubicBezTo>
                  <a:lnTo>
                    <a:pt x="337" y="583"/>
                  </a:lnTo>
                  <a:lnTo>
                    <a:pt x="43" y="961"/>
                  </a:lnTo>
                  <a:cubicBezTo>
                    <a:pt x="1" y="1014"/>
                    <a:pt x="12" y="1087"/>
                    <a:pt x="64" y="1129"/>
                  </a:cubicBezTo>
                  <a:cubicBezTo>
                    <a:pt x="90" y="1147"/>
                    <a:pt x="115" y="1156"/>
                    <a:pt x="138" y="1156"/>
                  </a:cubicBezTo>
                  <a:cubicBezTo>
                    <a:pt x="171" y="1156"/>
                    <a:pt x="202" y="1139"/>
                    <a:pt x="232" y="1108"/>
                  </a:cubicBezTo>
                  <a:lnTo>
                    <a:pt x="484" y="772"/>
                  </a:lnTo>
                  <a:lnTo>
                    <a:pt x="726" y="1108"/>
                  </a:lnTo>
                  <a:cubicBezTo>
                    <a:pt x="757" y="1139"/>
                    <a:pt x="791" y="1156"/>
                    <a:pt x="824" y="1156"/>
                  </a:cubicBezTo>
                  <a:cubicBezTo>
                    <a:pt x="849" y="1156"/>
                    <a:pt x="873" y="1147"/>
                    <a:pt x="895" y="1129"/>
                  </a:cubicBezTo>
                  <a:cubicBezTo>
                    <a:pt x="947" y="1087"/>
                    <a:pt x="958" y="1014"/>
                    <a:pt x="916" y="961"/>
                  </a:cubicBezTo>
                  <a:lnTo>
                    <a:pt x="631" y="583"/>
                  </a:lnTo>
                  <a:lnTo>
                    <a:pt x="916" y="194"/>
                  </a:lnTo>
                  <a:cubicBezTo>
                    <a:pt x="958" y="141"/>
                    <a:pt x="947" y="68"/>
                    <a:pt x="895" y="26"/>
                  </a:cubicBezTo>
                  <a:cubicBezTo>
                    <a:pt x="873" y="8"/>
                    <a:pt x="847" y="0"/>
                    <a:pt x="821" y="0"/>
                  </a:cubicBezTo>
                  <a:cubicBezTo>
                    <a:pt x="786" y="0"/>
                    <a:pt x="751" y="16"/>
                    <a:pt x="726" y="47"/>
                  </a:cubicBezTo>
                  <a:lnTo>
                    <a:pt x="484" y="384"/>
                  </a:lnTo>
                  <a:lnTo>
                    <a:pt x="232" y="47"/>
                  </a:lnTo>
                  <a:cubicBezTo>
                    <a:pt x="208" y="16"/>
                    <a:pt x="173" y="0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4714474" y="2194192"/>
              <a:ext cx="208130" cy="189560"/>
            </a:xfrm>
            <a:custGeom>
              <a:avLst/>
              <a:gdLst/>
              <a:ahLst/>
              <a:cxnLst/>
              <a:rect l="l" t="t" r="r" b="b"/>
              <a:pathLst>
                <a:path w="2051" h="1868" extrusionOk="0">
                  <a:moveTo>
                    <a:pt x="1657" y="235"/>
                  </a:moveTo>
                  <a:cubicBezTo>
                    <a:pt x="1689" y="235"/>
                    <a:pt x="1721" y="246"/>
                    <a:pt x="1745" y="266"/>
                  </a:cubicBezTo>
                  <a:cubicBezTo>
                    <a:pt x="1798" y="318"/>
                    <a:pt x="1798" y="402"/>
                    <a:pt x="1745" y="455"/>
                  </a:cubicBezTo>
                  <a:cubicBezTo>
                    <a:pt x="1430" y="780"/>
                    <a:pt x="1178" y="1149"/>
                    <a:pt x="988" y="1558"/>
                  </a:cubicBezTo>
                  <a:cubicBezTo>
                    <a:pt x="970" y="1609"/>
                    <a:pt x="920" y="1637"/>
                    <a:pt x="869" y="1637"/>
                  </a:cubicBezTo>
                  <a:cubicBezTo>
                    <a:pt x="836" y="1637"/>
                    <a:pt x="803" y="1625"/>
                    <a:pt x="778" y="1600"/>
                  </a:cubicBezTo>
                  <a:lnTo>
                    <a:pt x="316" y="1128"/>
                  </a:lnTo>
                  <a:cubicBezTo>
                    <a:pt x="264" y="1086"/>
                    <a:pt x="264" y="1012"/>
                    <a:pt x="306" y="960"/>
                  </a:cubicBezTo>
                  <a:cubicBezTo>
                    <a:pt x="328" y="927"/>
                    <a:pt x="364" y="911"/>
                    <a:pt x="401" y="911"/>
                  </a:cubicBezTo>
                  <a:cubicBezTo>
                    <a:pt x="435" y="911"/>
                    <a:pt x="470" y="924"/>
                    <a:pt x="495" y="949"/>
                  </a:cubicBezTo>
                  <a:lnTo>
                    <a:pt x="715" y="1170"/>
                  </a:lnTo>
                  <a:cubicBezTo>
                    <a:pt x="739" y="1193"/>
                    <a:pt x="762" y="1205"/>
                    <a:pt x="790" y="1205"/>
                  </a:cubicBezTo>
                  <a:cubicBezTo>
                    <a:pt x="800" y="1205"/>
                    <a:pt x="810" y="1204"/>
                    <a:pt x="820" y="1201"/>
                  </a:cubicBezTo>
                  <a:cubicBezTo>
                    <a:pt x="852" y="1201"/>
                    <a:pt x="883" y="1180"/>
                    <a:pt x="904" y="1149"/>
                  </a:cubicBezTo>
                  <a:cubicBezTo>
                    <a:pt x="1083" y="823"/>
                    <a:pt x="1304" y="528"/>
                    <a:pt x="1556" y="276"/>
                  </a:cubicBezTo>
                  <a:cubicBezTo>
                    <a:pt x="1584" y="248"/>
                    <a:pt x="1621" y="235"/>
                    <a:pt x="1657" y="235"/>
                  </a:cubicBezTo>
                  <a:close/>
                  <a:moveTo>
                    <a:pt x="1649" y="0"/>
                  </a:moveTo>
                  <a:cubicBezTo>
                    <a:pt x="1556" y="0"/>
                    <a:pt x="1461" y="35"/>
                    <a:pt x="1388" y="108"/>
                  </a:cubicBezTo>
                  <a:cubicBezTo>
                    <a:pt x="1157" y="350"/>
                    <a:pt x="946" y="612"/>
                    <a:pt x="778" y="897"/>
                  </a:cubicBezTo>
                  <a:lnTo>
                    <a:pt x="663" y="780"/>
                  </a:lnTo>
                  <a:cubicBezTo>
                    <a:pt x="589" y="712"/>
                    <a:pt x="495" y="678"/>
                    <a:pt x="401" y="678"/>
                  </a:cubicBezTo>
                  <a:cubicBezTo>
                    <a:pt x="308" y="678"/>
                    <a:pt x="216" y="712"/>
                    <a:pt x="147" y="780"/>
                  </a:cubicBezTo>
                  <a:cubicBezTo>
                    <a:pt x="0" y="928"/>
                    <a:pt x="0" y="1159"/>
                    <a:pt x="147" y="1296"/>
                  </a:cubicBezTo>
                  <a:lnTo>
                    <a:pt x="610" y="1769"/>
                  </a:lnTo>
                  <a:cubicBezTo>
                    <a:pt x="681" y="1835"/>
                    <a:pt x="773" y="1867"/>
                    <a:pt x="866" y="1867"/>
                  </a:cubicBezTo>
                  <a:cubicBezTo>
                    <a:pt x="1006" y="1867"/>
                    <a:pt x="1146" y="1793"/>
                    <a:pt x="1210" y="1653"/>
                  </a:cubicBezTo>
                  <a:cubicBezTo>
                    <a:pt x="1378" y="1275"/>
                    <a:pt x="1619" y="918"/>
                    <a:pt x="1914" y="623"/>
                  </a:cubicBezTo>
                  <a:cubicBezTo>
                    <a:pt x="2019" y="507"/>
                    <a:pt x="2051" y="339"/>
                    <a:pt x="1977" y="203"/>
                  </a:cubicBezTo>
                  <a:cubicBezTo>
                    <a:pt x="1915" y="72"/>
                    <a:pt x="1783" y="0"/>
                    <a:pt x="1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4161625" y="2518618"/>
              <a:ext cx="484657" cy="165002"/>
            </a:xfrm>
            <a:custGeom>
              <a:avLst/>
              <a:gdLst/>
              <a:ahLst/>
              <a:cxnLst/>
              <a:rect l="l" t="t" r="r" b="b"/>
              <a:pathLst>
                <a:path w="4776" h="1626" extrusionOk="0">
                  <a:moveTo>
                    <a:pt x="4082" y="412"/>
                  </a:moveTo>
                  <a:lnTo>
                    <a:pt x="4481" y="580"/>
                  </a:lnTo>
                  <a:lnTo>
                    <a:pt x="4481" y="590"/>
                  </a:lnTo>
                  <a:lnTo>
                    <a:pt x="4124" y="842"/>
                  </a:lnTo>
                  <a:lnTo>
                    <a:pt x="4082" y="412"/>
                  </a:lnTo>
                  <a:close/>
                  <a:moveTo>
                    <a:pt x="3819" y="233"/>
                  </a:moveTo>
                  <a:lnTo>
                    <a:pt x="3829" y="244"/>
                  </a:lnTo>
                  <a:lnTo>
                    <a:pt x="3913" y="1053"/>
                  </a:lnTo>
                  <a:lnTo>
                    <a:pt x="3913" y="1064"/>
                  </a:lnTo>
                  <a:lnTo>
                    <a:pt x="3903" y="1064"/>
                  </a:lnTo>
                  <a:lnTo>
                    <a:pt x="918" y="1389"/>
                  </a:lnTo>
                  <a:cubicBezTo>
                    <a:pt x="901" y="1391"/>
                    <a:pt x="885" y="1392"/>
                    <a:pt x="869" y="1392"/>
                  </a:cubicBezTo>
                  <a:cubicBezTo>
                    <a:pt x="376" y="1392"/>
                    <a:pt x="304" y="620"/>
                    <a:pt x="823" y="559"/>
                  </a:cubicBezTo>
                  <a:lnTo>
                    <a:pt x="3819" y="233"/>
                  </a:lnTo>
                  <a:close/>
                  <a:moveTo>
                    <a:pt x="3813" y="0"/>
                  </a:moveTo>
                  <a:cubicBezTo>
                    <a:pt x="3805" y="0"/>
                    <a:pt x="3796" y="1"/>
                    <a:pt x="3787" y="1"/>
                  </a:cubicBezTo>
                  <a:lnTo>
                    <a:pt x="802" y="328"/>
                  </a:lnTo>
                  <a:cubicBezTo>
                    <a:pt x="1" y="409"/>
                    <a:pt x="90" y="1625"/>
                    <a:pt x="853" y="1625"/>
                  </a:cubicBezTo>
                  <a:cubicBezTo>
                    <a:pt x="881" y="1625"/>
                    <a:pt x="909" y="1624"/>
                    <a:pt x="939" y="1620"/>
                  </a:cubicBezTo>
                  <a:lnTo>
                    <a:pt x="3934" y="1295"/>
                  </a:lnTo>
                  <a:cubicBezTo>
                    <a:pt x="4029" y="1284"/>
                    <a:pt x="4114" y="1211"/>
                    <a:pt x="4145" y="1116"/>
                  </a:cubicBezTo>
                  <a:lnTo>
                    <a:pt x="4618" y="779"/>
                  </a:lnTo>
                  <a:cubicBezTo>
                    <a:pt x="4775" y="674"/>
                    <a:pt x="4744" y="433"/>
                    <a:pt x="4576" y="359"/>
                  </a:cubicBezTo>
                  <a:lnTo>
                    <a:pt x="4029" y="128"/>
                  </a:lnTo>
                  <a:cubicBezTo>
                    <a:pt x="3991" y="50"/>
                    <a:pt x="3908" y="0"/>
                    <a:pt x="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4694179" y="2501773"/>
              <a:ext cx="282818" cy="188951"/>
            </a:xfrm>
            <a:custGeom>
              <a:avLst/>
              <a:gdLst/>
              <a:ahLst/>
              <a:cxnLst/>
              <a:rect l="l" t="t" r="r" b="b"/>
              <a:pathLst>
                <a:path w="2787" h="1862" extrusionOk="0">
                  <a:moveTo>
                    <a:pt x="981" y="235"/>
                  </a:moveTo>
                  <a:cubicBezTo>
                    <a:pt x="994" y="235"/>
                    <a:pt x="1007" y="237"/>
                    <a:pt x="1020" y="241"/>
                  </a:cubicBezTo>
                  <a:lnTo>
                    <a:pt x="2198" y="672"/>
                  </a:lnTo>
                  <a:cubicBezTo>
                    <a:pt x="2419" y="746"/>
                    <a:pt x="2524" y="987"/>
                    <a:pt x="2450" y="1209"/>
                  </a:cubicBezTo>
                  <a:cubicBezTo>
                    <a:pt x="2388" y="1380"/>
                    <a:pt x="2222" y="1476"/>
                    <a:pt x="2050" y="1476"/>
                  </a:cubicBezTo>
                  <a:cubicBezTo>
                    <a:pt x="1990" y="1476"/>
                    <a:pt x="1929" y="1464"/>
                    <a:pt x="1872" y="1440"/>
                  </a:cubicBezTo>
                  <a:cubicBezTo>
                    <a:pt x="1882" y="1251"/>
                    <a:pt x="1767" y="1061"/>
                    <a:pt x="1578" y="998"/>
                  </a:cubicBezTo>
                  <a:lnTo>
                    <a:pt x="737" y="693"/>
                  </a:lnTo>
                  <a:lnTo>
                    <a:pt x="884" y="304"/>
                  </a:lnTo>
                  <a:cubicBezTo>
                    <a:pt x="901" y="263"/>
                    <a:pt x="936" y="235"/>
                    <a:pt x="981" y="235"/>
                  </a:cubicBezTo>
                  <a:close/>
                  <a:moveTo>
                    <a:pt x="505" y="869"/>
                  </a:moveTo>
                  <a:cubicBezTo>
                    <a:pt x="529" y="869"/>
                    <a:pt x="554" y="873"/>
                    <a:pt x="579" y="882"/>
                  </a:cubicBezTo>
                  <a:lnTo>
                    <a:pt x="1494" y="1219"/>
                  </a:lnTo>
                  <a:cubicBezTo>
                    <a:pt x="1609" y="1261"/>
                    <a:pt x="1662" y="1377"/>
                    <a:pt x="1630" y="1492"/>
                  </a:cubicBezTo>
                  <a:cubicBezTo>
                    <a:pt x="1596" y="1577"/>
                    <a:pt x="1508" y="1627"/>
                    <a:pt x="1420" y="1627"/>
                  </a:cubicBezTo>
                  <a:cubicBezTo>
                    <a:pt x="1399" y="1627"/>
                    <a:pt x="1377" y="1624"/>
                    <a:pt x="1357" y="1618"/>
                  </a:cubicBezTo>
                  <a:lnTo>
                    <a:pt x="432" y="1282"/>
                  </a:lnTo>
                  <a:cubicBezTo>
                    <a:pt x="316" y="1240"/>
                    <a:pt x="263" y="1114"/>
                    <a:pt x="305" y="1008"/>
                  </a:cubicBezTo>
                  <a:cubicBezTo>
                    <a:pt x="338" y="926"/>
                    <a:pt x="417" y="869"/>
                    <a:pt x="505" y="869"/>
                  </a:cubicBezTo>
                  <a:close/>
                  <a:moveTo>
                    <a:pt x="981" y="1"/>
                  </a:moveTo>
                  <a:cubicBezTo>
                    <a:pt x="841" y="1"/>
                    <a:pt x="713" y="88"/>
                    <a:pt x="663" y="220"/>
                  </a:cubicBezTo>
                  <a:lnTo>
                    <a:pt x="516" y="630"/>
                  </a:lnTo>
                  <a:cubicBezTo>
                    <a:pt x="326" y="630"/>
                    <a:pt x="148" y="746"/>
                    <a:pt x="85" y="924"/>
                  </a:cubicBezTo>
                  <a:cubicBezTo>
                    <a:pt x="1" y="1156"/>
                    <a:pt x="116" y="1419"/>
                    <a:pt x="347" y="1503"/>
                  </a:cubicBezTo>
                  <a:lnTo>
                    <a:pt x="1273" y="1839"/>
                  </a:lnTo>
                  <a:cubicBezTo>
                    <a:pt x="1318" y="1854"/>
                    <a:pt x="1365" y="1862"/>
                    <a:pt x="1412" y="1862"/>
                  </a:cubicBezTo>
                  <a:cubicBezTo>
                    <a:pt x="1561" y="1862"/>
                    <a:pt x="1711" y="1788"/>
                    <a:pt x="1798" y="1660"/>
                  </a:cubicBezTo>
                  <a:cubicBezTo>
                    <a:pt x="1882" y="1693"/>
                    <a:pt x="1969" y="1709"/>
                    <a:pt x="2055" y="1709"/>
                  </a:cubicBezTo>
                  <a:cubicBezTo>
                    <a:pt x="2323" y="1709"/>
                    <a:pt x="2576" y="1553"/>
                    <a:pt x="2671" y="1282"/>
                  </a:cubicBezTo>
                  <a:cubicBezTo>
                    <a:pt x="2786" y="945"/>
                    <a:pt x="2618" y="567"/>
                    <a:pt x="2282" y="452"/>
                  </a:cubicBezTo>
                  <a:lnTo>
                    <a:pt x="1094" y="20"/>
                  </a:lnTo>
                  <a:cubicBezTo>
                    <a:pt x="1056" y="7"/>
                    <a:pt x="1018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3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229" name="Google Shape;1229;p23"/>
          <p:cNvGrpSpPr/>
          <p:nvPr/>
        </p:nvGrpSpPr>
        <p:grpSpPr>
          <a:xfrm>
            <a:off x="1122850" y="1351926"/>
            <a:ext cx="1149986" cy="1149978"/>
            <a:chOff x="2152725" y="1661026"/>
            <a:chExt cx="1149986" cy="1149978"/>
          </a:xfrm>
        </p:grpSpPr>
        <p:sp>
          <p:nvSpPr>
            <p:cNvPr id="1230" name="Google Shape;1230;p23"/>
            <p:cNvSpPr/>
            <p:nvPr/>
          </p:nvSpPr>
          <p:spPr>
            <a:xfrm>
              <a:off x="2152725" y="1661026"/>
              <a:ext cx="1149986" cy="1031742"/>
            </a:xfrm>
            <a:custGeom>
              <a:avLst/>
              <a:gdLst/>
              <a:ahLst/>
              <a:cxnLst/>
              <a:rect l="l" t="t" r="r" b="b"/>
              <a:pathLst>
                <a:path w="11836" h="10619" extrusionOk="0">
                  <a:moveTo>
                    <a:pt x="5913" y="1"/>
                  </a:moveTo>
                  <a:cubicBezTo>
                    <a:pt x="2647" y="1"/>
                    <a:pt x="1" y="2647"/>
                    <a:pt x="1" y="5913"/>
                  </a:cubicBezTo>
                  <a:cubicBezTo>
                    <a:pt x="1" y="6947"/>
                    <a:pt x="265" y="7911"/>
                    <a:pt x="721" y="8753"/>
                  </a:cubicBezTo>
                  <a:cubicBezTo>
                    <a:pt x="1177" y="7657"/>
                    <a:pt x="2039" y="6735"/>
                    <a:pt x="2404" y="6228"/>
                  </a:cubicBezTo>
                  <a:cubicBezTo>
                    <a:pt x="2688" y="5812"/>
                    <a:pt x="2820" y="5102"/>
                    <a:pt x="2952" y="4290"/>
                  </a:cubicBezTo>
                  <a:cubicBezTo>
                    <a:pt x="2841" y="4057"/>
                    <a:pt x="2820" y="3803"/>
                    <a:pt x="2942" y="3672"/>
                  </a:cubicBezTo>
                  <a:cubicBezTo>
                    <a:pt x="2983" y="3641"/>
                    <a:pt x="3023" y="3611"/>
                    <a:pt x="3064" y="3601"/>
                  </a:cubicBezTo>
                  <a:cubicBezTo>
                    <a:pt x="3084" y="3510"/>
                    <a:pt x="3094" y="3408"/>
                    <a:pt x="3114" y="3317"/>
                  </a:cubicBezTo>
                  <a:cubicBezTo>
                    <a:pt x="2384" y="3276"/>
                    <a:pt x="1877" y="3145"/>
                    <a:pt x="1725" y="2982"/>
                  </a:cubicBezTo>
                  <a:cubicBezTo>
                    <a:pt x="1654" y="2911"/>
                    <a:pt x="1654" y="2850"/>
                    <a:pt x="1674" y="2820"/>
                  </a:cubicBezTo>
                  <a:cubicBezTo>
                    <a:pt x="1758" y="2522"/>
                    <a:pt x="2324" y="2468"/>
                    <a:pt x="2734" y="2468"/>
                  </a:cubicBezTo>
                  <a:cubicBezTo>
                    <a:pt x="2965" y="2468"/>
                    <a:pt x="3147" y="2485"/>
                    <a:pt x="3165" y="2485"/>
                  </a:cubicBezTo>
                  <a:lnTo>
                    <a:pt x="3165" y="2556"/>
                  </a:lnTo>
                  <a:cubicBezTo>
                    <a:pt x="3058" y="2545"/>
                    <a:pt x="2900" y="2534"/>
                    <a:pt x="2727" y="2534"/>
                  </a:cubicBezTo>
                  <a:cubicBezTo>
                    <a:pt x="2309" y="2534"/>
                    <a:pt x="1806" y="2594"/>
                    <a:pt x="1735" y="2830"/>
                  </a:cubicBezTo>
                  <a:cubicBezTo>
                    <a:pt x="1725" y="2870"/>
                    <a:pt x="1735" y="2901"/>
                    <a:pt x="1775" y="2931"/>
                  </a:cubicBezTo>
                  <a:cubicBezTo>
                    <a:pt x="1917" y="3084"/>
                    <a:pt x="2415" y="3206"/>
                    <a:pt x="3125" y="3246"/>
                  </a:cubicBezTo>
                  <a:cubicBezTo>
                    <a:pt x="3195" y="2901"/>
                    <a:pt x="3266" y="2556"/>
                    <a:pt x="3357" y="2221"/>
                  </a:cubicBezTo>
                  <a:cubicBezTo>
                    <a:pt x="3660" y="1167"/>
                    <a:pt x="4530" y="1004"/>
                    <a:pt x="5050" y="1004"/>
                  </a:cubicBezTo>
                  <a:cubicBezTo>
                    <a:pt x="5140" y="1004"/>
                    <a:pt x="5220" y="1009"/>
                    <a:pt x="5284" y="1015"/>
                  </a:cubicBezTo>
                  <a:cubicBezTo>
                    <a:pt x="5163" y="853"/>
                    <a:pt x="4960" y="751"/>
                    <a:pt x="4960" y="751"/>
                  </a:cubicBezTo>
                  <a:cubicBezTo>
                    <a:pt x="5009" y="740"/>
                    <a:pt x="5055" y="735"/>
                    <a:pt x="5097" y="735"/>
                  </a:cubicBezTo>
                  <a:cubicBezTo>
                    <a:pt x="5355" y="735"/>
                    <a:pt x="5474" y="926"/>
                    <a:pt x="5518" y="1004"/>
                  </a:cubicBezTo>
                  <a:cubicBezTo>
                    <a:pt x="5528" y="1004"/>
                    <a:pt x="5528" y="1004"/>
                    <a:pt x="5538" y="995"/>
                  </a:cubicBezTo>
                  <a:cubicBezTo>
                    <a:pt x="5619" y="619"/>
                    <a:pt x="6025" y="599"/>
                    <a:pt x="6025" y="599"/>
                  </a:cubicBezTo>
                  <a:lnTo>
                    <a:pt x="6025" y="599"/>
                  </a:lnTo>
                  <a:cubicBezTo>
                    <a:pt x="5924" y="630"/>
                    <a:pt x="5842" y="772"/>
                    <a:pt x="5791" y="923"/>
                  </a:cubicBezTo>
                  <a:cubicBezTo>
                    <a:pt x="5889" y="904"/>
                    <a:pt x="6009" y="890"/>
                    <a:pt x="6149" y="890"/>
                  </a:cubicBezTo>
                  <a:cubicBezTo>
                    <a:pt x="6517" y="890"/>
                    <a:pt x="7026" y="987"/>
                    <a:pt x="7657" y="1339"/>
                  </a:cubicBezTo>
                  <a:cubicBezTo>
                    <a:pt x="8164" y="1613"/>
                    <a:pt x="8428" y="2252"/>
                    <a:pt x="8570" y="2992"/>
                  </a:cubicBezTo>
                  <a:cubicBezTo>
                    <a:pt x="9077" y="2780"/>
                    <a:pt x="9422" y="2577"/>
                    <a:pt x="9493" y="2455"/>
                  </a:cubicBezTo>
                  <a:cubicBezTo>
                    <a:pt x="9514" y="2445"/>
                    <a:pt x="9514" y="2435"/>
                    <a:pt x="9514" y="2435"/>
                  </a:cubicBezTo>
                  <a:cubicBezTo>
                    <a:pt x="9476" y="2346"/>
                    <a:pt x="9234" y="2317"/>
                    <a:pt x="8969" y="2317"/>
                  </a:cubicBezTo>
                  <a:cubicBezTo>
                    <a:pt x="8807" y="2317"/>
                    <a:pt x="8638" y="2328"/>
                    <a:pt x="8500" y="2343"/>
                  </a:cubicBezTo>
                  <a:lnTo>
                    <a:pt x="8500" y="2273"/>
                  </a:lnTo>
                  <a:cubicBezTo>
                    <a:pt x="8570" y="2264"/>
                    <a:pt x="8761" y="2245"/>
                    <a:pt x="8963" y="2245"/>
                  </a:cubicBezTo>
                  <a:cubicBezTo>
                    <a:pt x="9230" y="2245"/>
                    <a:pt x="9517" y="2277"/>
                    <a:pt x="9575" y="2404"/>
                  </a:cubicBezTo>
                  <a:cubicBezTo>
                    <a:pt x="9584" y="2435"/>
                    <a:pt x="9575" y="2465"/>
                    <a:pt x="9554" y="2496"/>
                  </a:cubicBezTo>
                  <a:cubicBezTo>
                    <a:pt x="9463" y="2638"/>
                    <a:pt x="9108" y="2850"/>
                    <a:pt x="8581" y="3053"/>
                  </a:cubicBezTo>
                  <a:cubicBezTo>
                    <a:pt x="8621" y="3266"/>
                    <a:pt x="8651" y="3479"/>
                    <a:pt x="8672" y="3702"/>
                  </a:cubicBezTo>
                  <a:cubicBezTo>
                    <a:pt x="8702" y="3713"/>
                    <a:pt x="8732" y="3733"/>
                    <a:pt x="8763" y="3763"/>
                  </a:cubicBezTo>
                  <a:cubicBezTo>
                    <a:pt x="8925" y="3925"/>
                    <a:pt x="8874" y="4270"/>
                    <a:pt x="8702" y="4554"/>
                  </a:cubicBezTo>
                  <a:cubicBezTo>
                    <a:pt x="8702" y="5396"/>
                    <a:pt x="8601" y="6106"/>
                    <a:pt x="8550" y="6278"/>
                  </a:cubicBezTo>
                  <a:cubicBezTo>
                    <a:pt x="8408" y="6715"/>
                    <a:pt x="8367" y="7738"/>
                    <a:pt x="8550" y="9047"/>
                  </a:cubicBezTo>
                  <a:cubicBezTo>
                    <a:pt x="8570" y="9199"/>
                    <a:pt x="8570" y="9341"/>
                    <a:pt x="8560" y="9473"/>
                  </a:cubicBezTo>
                  <a:cubicBezTo>
                    <a:pt x="8885" y="9828"/>
                    <a:pt x="9209" y="10213"/>
                    <a:pt x="9503" y="10619"/>
                  </a:cubicBezTo>
                  <a:cubicBezTo>
                    <a:pt x="10923" y="9544"/>
                    <a:pt x="11836" y="7840"/>
                    <a:pt x="11836" y="5913"/>
                  </a:cubicBezTo>
                  <a:cubicBezTo>
                    <a:pt x="11836" y="2647"/>
                    <a:pt x="9189" y="1"/>
                    <a:pt x="5913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2948943" y="1957653"/>
              <a:ext cx="46345" cy="67040"/>
            </a:xfrm>
            <a:custGeom>
              <a:avLst/>
              <a:gdLst/>
              <a:ahLst/>
              <a:cxnLst/>
              <a:rect l="l" t="t" r="r" b="b"/>
              <a:pathLst>
                <a:path w="477" h="690" extrusionOk="0">
                  <a:moveTo>
                    <a:pt x="386" y="0"/>
                  </a:moveTo>
                  <a:cubicBezTo>
                    <a:pt x="264" y="51"/>
                    <a:pt x="132" y="101"/>
                    <a:pt x="0" y="153"/>
                  </a:cubicBezTo>
                  <a:cubicBezTo>
                    <a:pt x="30" y="315"/>
                    <a:pt x="51" y="487"/>
                    <a:pt x="71" y="669"/>
                  </a:cubicBezTo>
                  <a:lnTo>
                    <a:pt x="61" y="690"/>
                  </a:lnTo>
                  <a:cubicBezTo>
                    <a:pt x="144" y="645"/>
                    <a:pt x="235" y="617"/>
                    <a:pt x="324" y="617"/>
                  </a:cubicBezTo>
                  <a:cubicBezTo>
                    <a:pt x="376" y="617"/>
                    <a:pt x="428" y="627"/>
                    <a:pt x="477" y="649"/>
                  </a:cubicBezTo>
                  <a:cubicBezTo>
                    <a:pt x="456" y="426"/>
                    <a:pt x="426" y="213"/>
                    <a:pt x="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2456250" y="1719127"/>
              <a:ext cx="529231" cy="259320"/>
            </a:xfrm>
            <a:custGeom>
              <a:avLst/>
              <a:gdLst/>
              <a:ahLst/>
              <a:cxnLst/>
              <a:rect l="l" t="t" r="r" b="b"/>
              <a:pathLst>
                <a:path w="5447" h="2669" extrusionOk="0">
                  <a:moveTo>
                    <a:pt x="2901" y="1"/>
                  </a:moveTo>
                  <a:lnTo>
                    <a:pt x="2901" y="1"/>
                  </a:lnTo>
                  <a:cubicBezTo>
                    <a:pt x="2901" y="1"/>
                    <a:pt x="2495" y="21"/>
                    <a:pt x="2414" y="397"/>
                  </a:cubicBezTo>
                  <a:cubicBezTo>
                    <a:pt x="2404" y="406"/>
                    <a:pt x="2404" y="406"/>
                    <a:pt x="2394" y="406"/>
                  </a:cubicBezTo>
                  <a:cubicBezTo>
                    <a:pt x="2350" y="328"/>
                    <a:pt x="2231" y="137"/>
                    <a:pt x="1973" y="137"/>
                  </a:cubicBezTo>
                  <a:cubicBezTo>
                    <a:pt x="1931" y="137"/>
                    <a:pt x="1885" y="142"/>
                    <a:pt x="1836" y="153"/>
                  </a:cubicBezTo>
                  <a:cubicBezTo>
                    <a:pt x="1836" y="153"/>
                    <a:pt x="2039" y="255"/>
                    <a:pt x="2160" y="417"/>
                  </a:cubicBezTo>
                  <a:cubicBezTo>
                    <a:pt x="2096" y="411"/>
                    <a:pt x="2016" y="406"/>
                    <a:pt x="1926" y="406"/>
                  </a:cubicBezTo>
                  <a:cubicBezTo>
                    <a:pt x="1406" y="406"/>
                    <a:pt x="536" y="569"/>
                    <a:pt x="233" y="1623"/>
                  </a:cubicBezTo>
                  <a:cubicBezTo>
                    <a:pt x="142" y="1958"/>
                    <a:pt x="71" y="2303"/>
                    <a:pt x="1" y="2648"/>
                  </a:cubicBezTo>
                  <a:cubicBezTo>
                    <a:pt x="213" y="2668"/>
                    <a:pt x="436" y="2668"/>
                    <a:pt x="680" y="2668"/>
                  </a:cubicBezTo>
                  <a:cubicBezTo>
                    <a:pt x="954" y="1279"/>
                    <a:pt x="1653" y="579"/>
                    <a:pt x="2769" y="569"/>
                  </a:cubicBezTo>
                  <a:lnTo>
                    <a:pt x="2779" y="569"/>
                  </a:lnTo>
                  <a:cubicBezTo>
                    <a:pt x="3519" y="569"/>
                    <a:pt x="4098" y="832"/>
                    <a:pt x="4513" y="1350"/>
                  </a:cubicBezTo>
                  <a:cubicBezTo>
                    <a:pt x="4767" y="1664"/>
                    <a:pt x="4950" y="2070"/>
                    <a:pt x="5051" y="2536"/>
                  </a:cubicBezTo>
                  <a:cubicBezTo>
                    <a:pt x="5193" y="2496"/>
                    <a:pt x="5324" y="2445"/>
                    <a:pt x="5446" y="2394"/>
                  </a:cubicBezTo>
                  <a:cubicBezTo>
                    <a:pt x="5304" y="1654"/>
                    <a:pt x="5040" y="1015"/>
                    <a:pt x="4533" y="741"/>
                  </a:cubicBezTo>
                  <a:cubicBezTo>
                    <a:pt x="3902" y="389"/>
                    <a:pt x="3393" y="292"/>
                    <a:pt x="3025" y="292"/>
                  </a:cubicBezTo>
                  <a:cubicBezTo>
                    <a:pt x="2885" y="292"/>
                    <a:pt x="2765" y="306"/>
                    <a:pt x="2667" y="325"/>
                  </a:cubicBezTo>
                  <a:cubicBezTo>
                    <a:pt x="2718" y="174"/>
                    <a:pt x="2800" y="32"/>
                    <a:pt x="29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2459165" y="2125156"/>
              <a:ext cx="53341" cy="80546"/>
            </a:xfrm>
            <a:custGeom>
              <a:avLst/>
              <a:gdLst/>
              <a:ahLst/>
              <a:cxnLst/>
              <a:rect l="l" t="t" r="r" b="b"/>
              <a:pathLst>
                <a:path w="549" h="829" extrusionOk="0">
                  <a:moveTo>
                    <a:pt x="214" y="0"/>
                  </a:moveTo>
                  <a:cubicBezTo>
                    <a:pt x="102" y="112"/>
                    <a:pt x="1" y="295"/>
                    <a:pt x="52" y="568"/>
                  </a:cubicBezTo>
                  <a:cubicBezTo>
                    <a:pt x="82" y="710"/>
                    <a:pt x="143" y="791"/>
                    <a:pt x="244" y="822"/>
                  </a:cubicBezTo>
                  <a:cubicBezTo>
                    <a:pt x="265" y="826"/>
                    <a:pt x="286" y="828"/>
                    <a:pt x="308" y="828"/>
                  </a:cubicBezTo>
                  <a:cubicBezTo>
                    <a:pt x="391" y="828"/>
                    <a:pt x="476" y="799"/>
                    <a:pt x="548" y="751"/>
                  </a:cubicBezTo>
                  <a:cubicBezTo>
                    <a:pt x="538" y="538"/>
                    <a:pt x="528" y="325"/>
                    <a:pt x="528" y="112"/>
                  </a:cubicBezTo>
                  <a:cubicBezTo>
                    <a:pt x="417" y="102"/>
                    <a:pt x="315" y="61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2806994" y="2103392"/>
              <a:ext cx="191308" cy="478124"/>
            </a:xfrm>
            <a:custGeom>
              <a:avLst/>
              <a:gdLst/>
              <a:ahLst/>
              <a:cxnLst/>
              <a:rect l="l" t="t" r="r" b="b"/>
              <a:pathLst>
                <a:path w="1969" h="4921" extrusionOk="0">
                  <a:moveTo>
                    <a:pt x="1968" y="1"/>
                  </a:moveTo>
                  <a:lnTo>
                    <a:pt x="1968" y="1"/>
                  </a:lnTo>
                  <a:cubicBezTo>
                    <a:pt x="1897" y="123"/>
                    <a:pt x="1796" y="224"/>
                    <a:pt x="1684" y="305"/>
                  </a:cubicBezTo>
                  <a:cubicBezTo>
                    <a:pt x="1755" y="427"/>
                    <a:pt x="1806" y="600"/>
                    <a:pt x="1766" y="812"/>
                  </a:cubicBezTo>
                  <a:cubicBezTo>
                    <a:pt x="1735" y="965"/>
                    <a:pt x="1644" y="1076"/>
                    <a:pt x="1522" y="1107"/>
                  </a:cubicBezTo>
                  <a:cubicBezTo>
                    <a:pt x="1491" y="1117"/>
                    <a:pt x="1461" y="1117"/>
                    <a:pt x="1430" y="1117"/>
                  </a:cubicBezTo>
                  <a:cubicBezTo>
                    <a:pt x="1390" y="1117"/>
                    <a:pt x="1349" y="1107"/>
                    <a:pt x="1309" y="1096"/>
                  </a:cubicBezTo>
                  <a:cubicBezTo>
                    <a:pt x="1288" y="1147"/>
                    <a:pt x="1279" y="1208"/>
                    <a:pt x="1258" y="1259"/>
                  </a:cubicBezTo>
                  <a:cubicBezTo>
                    <a:pt x="984" y="2070"/>
                    <a:pt x="538" y="2689"/>
                    <a:pt x="1" y="2770"/>
                  </a:cubicBezTo>
                  <a:lnTo>
                    <a:pt x="1" y="2841"/>
                  </a:lnTo>
                  <a:lnTo>
                    <a:pt x="11" y="3246"/>
                  </a:lnTo>
                  <a:cubicBezTo>
                    <a:pt x="366" y="3521"/>
                    <a:pt x="1096" y="4139"/>
                    <a:pt x="1826" y="4920"/>
                  </a:cubicBezTo>
                  <a:cubicBezTo>
                    <a:pt x="1836" y="4788"/>
                    <a:pt x="1836" y="4646"/>
                    <a:pt x="1816" y="4494"/>
                  </a:cubicBezTo>
                  <a:cubicBezTo>
                    <a:pt x="1633" y="3185"/>
                    <a:pt x="1674" y="2162"/>
                    <a:pt x="1816" y="1725"/>
                  </a:cubicBezTo>
                  <a:cubicBezTo>
                    <a:pt x="1867" y="1553"/>
                    <a:pt x="1968" y="843"/>
                    <a:pt x="1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2222679" y="2077839"/>
              <a:ext cx="297698" cy="526219"/>
            </a:xfrm>
            <a:custGeom>
              <a:avLst/>
              <a:gdLst/>
              <a:ahLst/>
              <a:cxnLst/>
              <a:rect l="l" t="t" r="r" b="b"/>
              <a:pathLst>
                <a:path w="3064" h="5416" extrusionOk="0">
                  <a:moveTo>
                    <a:pt x="2232" y="0"/>
                  </a:moveTo>
                  <a:cubicBezTo>
                    <a:pt x="2100" y="812"/>
                    <a:pt x="1968" y="1522"/>
                    <a:pt x="1684" y="1938"/>
                  </a:cubicBezTo>
                  <a:cubicBezTo>
                    <a:pt x="1319" y="2445"/>
                    <a:pt x="457" y="3367"/>
                    <a:pt x="1" y="4463"/>
                  </a:cubicBezTo>
                  <a:cubicBezTo>
                    <a:pt x="194" y="4798"/>
                    <a:pt x="406" y="5122"/>
                    <a:pt x="650" y="5416"/>
                  </a:cubicBezTo>
                  <a:cubicBezTo>
                    <a:pt x="1299" y="4595"/>
                    <a:pt x="2110" y="3773"/>
                    <a:pt x="3013" y="3347"/>
                  </a:cubicBezTo>
                  <a:cubicBezTo>
                    <a:pt x="3033" y="3033"/>
                    <a:pt x="3063" y="2455"/>
                    <a:pt x="3023" y="1857"/>
                  </a:cubicBezTo>
                  <a:cubicBezTo>
                    <a:pt x="3002" y="1684"/>
                    <a:pt x="2993" y="1501"/>
                    <a:pt x="2982" y="1319"/>
                  </a:cubicBezTo>
                  <a:cubicBezTo>
                    <a:pt x="2912" y="1359"/>
                    <a:pt x="2830" y="1380"/>
                    <a:pt x="2749" y="1380"/>
                  </a:cubicBezTo>
                  <a:cubicBezTo>
                    <a:pt x="2718" y="1380"/>
                    <a:pt x="2688" y="1380"/>
                    <a:pt x="2668" y="1370"/>
                  </a:cubicBezTo>
                  <a:cubicBezTo>
                    <a:pt x="2536" y="1339"/>
                    <a:pt x="2445" y="1228"/>
                    <a:pt x="2425" y="1075"/>
                  </a:cubicBezTo>
                  <a:cubicBezTo>
                    <a:pt x="2364" y="782"/>
                    <a:pt x="2475" y="579"/>
                    <a:pt x="2587" y="447"/>
                  </a:cubicBezTo>
                  <a:cubicBezTo>
                    <a:pt x="2435" y="335"/>
                    <a:pt x="2313" y="173"/>
                    <a:pt x="22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2936118" y="2136037"/>
              <a:ext cx="39447" cy="69372"/>
            </a:xfrm>
            <a:custGeom>
              <a:avLst/>
              <a:gdLst/>
              <a:ahLst/>
              <a:cxnLst/>
              <a:rect l="l" t="t" r="r" b="b"/>
              <a:pathLst>
                <a:path w="406" h="714" extrusionOk="0">
                  <a:moveTo>
                    <a:pt x="295" y="0"/>
                  </a:moveTo>
                  <a:cubicBezTo>
                    <a:pt x="243" y="30"/>
                    <a:pt x="193" y="61"/>
                    <a:pt x="132" y="71"/>
                  </a:cubicBezTo>
                  <a:cubicBezTo>
                    <a:pt x="132" y="91"/>
                    <a:pt x="122" y="122"/>
                    <a:pt x="122" y="142"/>
                  </a:cubicBezTo>
                  <a:cubicBezTo>
                    <a:pt x="101" y="233"/>
                    <a:pt x="92" y="325"/>
                    <a:pt x="71" y="406"/>
                  </a:cubicBezTo>
                  <a:lnTo>
                    <a:pt x="71" y="415"/>
                  </a:lnTo>
                  <a:cubicBezTo>
                    <a:pt x="51" y="497"/>
                    <a:pt x="31" y="588"/>
                    <a:pt x="0" y="669"/>
                  </a:cubicBezTo>
                  <a:lnTo>
                    <a:pt x="0" y="699"/>
                  </a:lnTo>
                  <a:cubicBezTo>
                    <a:pt x="43" y="707"/>
                    <a:pt x="86" y="714"/>
                    <a:pt x="126" y="714"/>
                  </a:cubicBezTo>
                  <a:cubicBezTo>
                    <a:pt x="142" y="714"/>
                    <a:pt x="158" y="713"/>
                    <a:pt x="173" y="710"/>
                  </a:cubicBezTo>
                  <a:cubicBezTo>
                    <a:pt x="274" y="679"/>
                    <a:pt x="345" y="598"/>
                    <a:pt x="365" y="456"/>
                  </a:cubicBezTo>
                  <a:cubicBezTo>
                    <a:pt x="406" y="264"/>
                    <a:pt x="365" y="111"/>
                    <a:pt x="2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2450323" y="1983206"/>
              <a:ext cx="71024" cy="52369"/>
            </a:xfrm>
            <a:custGeom>
              <a:avLst/>
              <a:gdLst/>
              <a:ahLst/>
              <a:cxnLst/>
              <a:rect l="l" t="t" r="r" b="b"/>
              <a:pathLst>
                <a:path w="731" h="539" extrusionOk="0">
                  <a:moveTo>
                    <a:pt x="51" y="1"/>
                  </a:moveTo>
                  <a:cubicBezTo>
                    <a:pt x="31" y="92"/>
                    <a:pt x="21" y="194"/>
                    <a:pt x="1" y="285"/>
                  </a:cubicBezTo>
                  <a:cubicBezTo>
                    <a:pt x="36" y="272"/>
                    <a:pt x="73" y="266"/>
                    <a:pt x="110" y="266"/>
                  </a:cubicBezTo>
                  <a:cubicBezTo>
                    <a:pt x="307" y="266"/>
                    <a:pt x="521" y="427"/>
                    <a:pt x="650" y="539"/>
                  </a:cubicBezTo>
                  <a:cubicBezTo>
                    <a:pt x="670" y="356"/>
                    <a:pt x="700" y="183"/>
                    <a:pt x="731" y="21"/>
                  </a:cubicBezTo>
                  <a:lnTo>
                    <a:pt x="639" y="21"/>
                  </a:lnTo>
                  <a:cubicBezTo>
                    <a:pt x="427" y="21"/>
                    <a:pt x="234" y="1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2668056" y="2581415"/>
              <a:ext cx="408072" cy="229589"/>
            </a:xfrm>
            <a:custGeom>
              <a:avLst/>
              <a:gdLst/>
              <a:ahLst/>
              <a:cxnLst/>
              <a:rect l="l" t="t" r="r" b="b"/>
              <a:pathLst>
                <a:path w="4200" h="2363" extrusionOk="0">
                  <a:moveTo>
                    <a:pt x="3256" y="0"/>
                  </a:moveTo>
                  <a:cubicBezTo>
                    <a:pt x="3236" y="345"/>
                    <a:pt x="3104" y="639"/>
                    <a:pt x="2840" y="902"/>
                  </a:cubicBezTo>
                  <a:cubicBezTo>
                    <a:pt x="2851" y="893"/>
                    <a:pt x="2860" y="893"/>
                    <a:pt x="2871" y="893"/>
                  </a:cubicBezTo>
                  <a:cubicBezTo>
                    <a:pt x="2972" y="893"/>
                    <a:pt x="3054" y="983"/>
                    <a:pt x="3054" y="1085"/>
                  </a:cubicBezTo>
                  <a:cubicBezTo>
                    <a:pt x="3054" y="1186"/>
                    <a:pt x="2972" y="1267"/>
                    <a:pt x="2871" y="1267"/>
                  </a:cubicBezTo>
                  <a:cubicBezTo>
                    <a:pt x="2770" y="1267"/>
                    <a:pt x="2688" y="1186"/>
                    <a:pt x="2688" y="1085"/>
                  </a:cubicBezTo>
                  <a:cubicBezTo>
                    <a:pt x="2688" y="1065"/>
                    <a:pt x="2688" y="1044"/>
                    <a:pt x="2698" y="1024"/>
                  </a:cubicBezTo>
                  <a:lnTo>
                    <a:pt x="2698" y="1024"/>
                  </a:lnTo>
                  <a:cubicBezTo>
                    <a:pt x="2202" y="1420"/>
                    <a:pt x="1350" y="1744"/>
                    <a:pt x="21" y="2058"/>
                  </a:cubicBezTo>
                  <a:cubicBezTo>
                    <a:pt x="21" y="2150"/>
                    <a:pt x="11" y="2241"/>
                    <a:pt x="1" y="2333"/>
                  </a:cubicBezTo>
                  <a:cubicBezTo>
                    <a:pt x="203" y="2353"/>
                    <a:pt x="406" y="2363"/>
                    <a:pt x="609" y="2363"/>
                  </a:cubicBezTo>
                  <a:cubicBezTo>
                    <a:pt x="792" y="2363"/>
                    <a:pt x="964" y="2353"/>
                    <a:pt x="1136" y="2333"/>
                  </a:cubicBezTo>
                  <a:cubicBezTo>
                    <a:pt x="1127" y="2302"/>
                    <a:pt x="1116" y="2261"/>
                    <a:pt x="1116" y="2221"/>
                  </a:cubicBezTo>
                  <a:cubicBezTo>
                    <a:pt x="1116" y="2049"/>
                    <a:pt x="1258" y="1896"/>
                    <a:pt x="1431" y="1896"/>
                  </a:cubicBezTo>
                  <a:cubicBezTo>
                    <a:pt x="1613" y="1896"/>
                    <a:pt x="1755" y="2049"/>
                    <a:pt x="1755" y="2221"/>
                  </a:cubicBezTo>
                  <a:lnTo>
                    <a:pt x="1755" y="2251"/>
                  </a:lnTo>
                  <a:cubicBezTo>
                    <a:pt x="2658" y="2069"/>
                    <a:pt x="3489" y="1693"/>
                    <a:pt x="4199" y="1146"/>
                  </a:cubicBezTo>
                  <a:cubicBezTo>
                    <a:pt x="3905" y="740"/>
                    <a:pt x="3581" y="355"/>
                    <a:pt x="325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2603057" y="2783312"/>
              <a:ext cx="60239" cy="23804"/>
            </a:xfrm>
            <a:custGeom>
              <a:avLst/>
              <a:gdLst/>
              <a:ahLst/>
              <a:cxnLst/>
              <a:rect l="l" t="t" r="r" b="b"/>
              <a:pathLst>
                <a:path w="620" h="245" extrusionOk="0">
                  <a:moveTo>
                    <a:pt x="619" y="1"/>
                  </a:moveTo>
                  <a:lnTo>
                    <a:pt x="619" y="1"/>
                  </a:lnTo>
                  <a:cubicBezTo>
                    <a:pt x="437" y="41"/>
                    <a:pt x="254" y="92"/>
                    <a:pt x="61" y="133"/>
                  </a:cubicBezTo>
                  <a:cubicBezTo>
                    <a:pt x="41" y="133"/>
                    <a:pt x="20" y="143"/>
                    <a:pt x="0" y="143"/>
                  </a:cubicBezTo>
                  <a:cubicBezTo>
                    <a:pt x="193" y="183"/>
                    <a:pt x="396" y="214"/>
                    <a:pt x="588" y="244"/>
                  </a:cubicBezTo>
                  <a:lnTo>
                    <a:pt x="619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2285736" y="2403031"/>
              <a:ext cx="236585" cy="262138"/>
            </a:xfrm>
            <a:custGeom>
              <a:avLst/>
              <a:gdLst/>
              <a:ahLst/>
              <a:cxnLst/>
              <a:rect l="l" t="t" r="r" b="b"/>
              <a:pathLst>
                <a:path w="2435" h="2698" extrusionOk="0">
                  <a:moveTo>
                    <a:pt x="2364" y="0"/>
                  </a:moveTo>
                  <a:lnTo>
                    <a:pt x="2364" y="0"/>
                  </a:lnTo>
                  <a:cubicBezTo>
                    <a:pt x="1461" y="426"/>
                    <a:pt x="650" y="1248"/>
                    <a:pt x="1" y="2069"/>
                  </a:cubicBezTo>
                  <a:cubicBezTo>
                    <a:pt x="194" y="2292"/>
                    <a:pt x="397" y="2505"/>
                    <a:pt x="620" y="2698"/>
                  </a:cubicBezTo>
                  <a:cubicBezTo>
                    <a:pt x="1035" y="1856"/>
                    <a:pt x="1623" y="984"/>
                    <a:pt x="2435" y="345"/>
                  </a:cubicBezTo>
                  <a:cubicBezTo>
                    <a:pt x="2364" y="304"/>
                    <a:pt x="2323" y="284"/>
                    <a:pt x="2313" y="284"/>
                  </a:cubicBezTo>
                  <a:lnTo>
                    <a:pt x="2344" y="243"/>
                  </a:lnTo>
                  <a:cubicBezTo>
                    <a:pt x="2344" y="243"/>
                    <a:pt x="2353" y="153"/>
                    <a:pt x="236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2351804" y="2418771"/>
              <a:ext cx="632706" cy="378438"/>
            </a:xfrm>
            <a:custGeom>
              <a:avLst/>
              <a:gdLst/>
              <a:ahLst/>
              <a:cxnLst/>
              <a:rect l="l" t="t" r="r" b="b"/>
              <a:pathLst>
                <a:path w="6512" h="3895" extrusionOk="0">
                  <a:moveTo>
                    <a:pt x="1714" y="964"/>
                  </a:moveTo>
                  <a:cubicBezTo>
                    <a:pt x="1887" y="964"/>
                    <a:pt x="2039" y="1116"/>
                    <a:pt x="2039" y="1289"/>
                  </a:cubicBezTo>
                  <a:cubicBezTo>
                    <a:pt x="2039" y="1471"/>
                    <a:pt x="1887" y="1613"/>
                    <a:pt x="1714" y="1613"/>
                  </a:cubicBezTo>
                  <a:cubicBezTo>
                    <a:pt x="1531" y="1613"/>
                    <a:pt x="1389" y="1471"/>
                    <a:pt x="1389" y="1289"/>
                  </a:cubicBezTo>
                  <a:cubicBezTo>
                    <a:pt x="1389" y="1116"/>
                    <a:pt x="1531" y="964"/>
                    <a:pt x="1714" y="964"/>
                  </a:cubicBezTo>
                  <a:close/>
                  <a:moveTo>
                    <a:pt x="4686" y="964"/>
                  </a:moveTo>
                  <a:cubicBezTo>
                    <a:pt x="4868" y="964"/>
                    <a:pt x="5010" y="1116"/>
                    <a:pt x="5010" y="1289"/>
                  </a:cubicBezTo>
                  <a:cubicBezTo>
                    <a:pt x="5010" y="1471"/>
                    <a:pt x="4868" y="1613"/>
                    <a:pt x="4686" y="1613"/>
                  </a:cubicBezTo>
                  <a:cubicBezTo>
                    <a:pt x="4513" y="1613"/>
                    <a:pt x="4371" y="1471"/>
                    <a:pt x="4371" y="1289"/>
                  </a:cubicBezTo>
                  <a:cubicBezTo>
                    <a:pt x="4371" y="1116"/>
                    <a:pt x="4513" y="964"/>
                    <a:pt x="4686" y="964"/>
                  </a:cubicBezTo>
                  <a:close/>
                  <a:moveTo>
                    <a:pt x="4696" y="0"/>
                  </a:moveTo>
                  <a:lnTo>
                    <a:pt x="4696" y="122"/>
                  </a:lnTo>
                  <a:lnTo>
                    <a:pt x="4706" y="244"/>
                  </a:lnTo>
                  <a:lnTo>
                    <a:pt x="4716" y="284"/>
                  </a:lnTo>
                  <a:cubicBezTo>
                    <a:pt x="4229" y="467"/>
                    <a:pt x="3763" y="538"/>
                    <a:pt x="3357" y="538"/>
                  </a:cubicBezTo>
                  <a:cubicBezTo>
                    <a:pt x="2647" y="538"/>
                    <a:pt x="2110" y="345"/>
                    <a:pt x="1836" y="214"/>
                  </a:cubicBezTo>
                  <a:cubicBezTo>
                    <a:pt x="1015" y="852"/>
                    <a:pt x="416" y="1735"/>
                    <a:pt x="0" y="2587"/>
                  </a:cubicBezTo>
                  <a:cubicBezTo>
                    <a:pt x="10" y="2607"/>
                    <a:pt x="31" y="2617"/>
                    <a:pt x="51" y="2637"/>
                  </a:cubicBezTo>
                  <a:cubicBezTo>
                    <a:pt x="82" y="2597"/>
                    <a:pt x="132" y="2567"/>
                    <a:pt x="183" y="2567"/>
                  </a:cubicBezTo>
                  <a:cubicBezTo>
                    <a:pt x="284" y="2567"/>
                    <a:pt x="375" y="2657"/>
                    <a:pt x="375" y="2759"/>
                  </a:cubicBezTo>
                  <a:cubicBezTo>
                    <a:pt x="375" y="2799"/>
                    <a:pt x="355" y="2830"/>
                    <a:pt x="335" y="2860"/>
                  </a:cubicBezTo>
                  <a:cubicBezTo>
                    <a:pt x="731" y="3155"/>
                    <a:pt x="1157" y="3398"/>
                    <a:pt x="1623" y="3590"/>
                  </a:cubicBezTo>
                  <a:cubicBezTo>
                    <a:pt x="1653" y="3581"/>
                    <a:pt x="1684" y="3570"/>
                    <a:pt x="1714" y="3570"/>
                  </a:cubicBezTo>
                  <a:cubicBezTo>
                    <a:pt x="1826" y="3570"/>
                    <a:pt x="1927" y="3631"/>
                    <a:pt x="1988" y="3723"/>
                  </a:cubicBezTo>
                  <a:cubicBezTo>
                    <a:pt x="2181" y="3793"/>
                    <a:pt x="2383" y="3844"/>
                    <a:pt x="2586" y="3895"/>
                  </a:cubicBezTo>
                  <a:cubicBezTo>
                    <a:pt x="2606" y="3895"/>
                    <a:pt x="2627" y="3885"/>
                    <a:pt x="2647" y="3885"/>
                  </a:cubicBezTo>
                  <a:cubicBezTo>
                    <a:pt x="2840" y="3844"/>
                    <a:pt x="3023" y="3793"/>
                    <a:pt x="3205" y="3753"/>
                  </a:cubicBezTo>
                  <a:cubicBezTo>
                    <a:pt x="3226" y="3479"/>
                    <a:pt x="3235" y="3195"/>
                    <a:pt x="3215" y="2932"/>
                  </a:cubicBezTo>
                  <a:lnTo>
                    <a:pt x="3215" y="2932"/>
                  </a:lnTo>
                  <a:cubicBezTo>
                    <a:pt x="3195" y="2941"/>
                    <a:pt x="3174" y="2941"/>
                    <a:pt x="3154" y="2941"/>
                  </a:cubicBezTo>
                  <a:cubicBezTo>
                    <a:pt x="3053" y="2941"/>
                    <a:pt x="2972" y="2860"/>
                    <a:pt x="2972" y="2759"/>
                  </a:cubicBezTo>
                  <a:cubicBezTo>
                    <a:pt x="2972" y="2657"/>
                    <a:pt x="3053" y="2567"/>
                    <a:pt x="3154" y="2567"/>
                  </a:cubicBezTo>
                  <a:cubicBezTo>
                    <a:pt x="3165" y="2567"/>
                    <a:pt x="3174" y="2567"/>
                    <a:pt x="3185" y="2576"/>
                  </a:cubicBezTo>
                  <a:cubicBezTo>
                    <a:pt x="3134" y="2222"/>
                    <a:pt x="3032" y="1917"/>
                    <a:pt x="2850" y="1684"/>
                  </a:cubicBezTo>
                  <a:lnTo>
                    <a:pt x="2911" y="1643"/>
                  </a:lnTo>
                  <a:cubicBezTo>
                    <a:pt x="3093" y="1877"/>
                    <a:pt x="3205" y="2201"/>
                    <a:pt x="3266" y="2607"/>
                  </a:cubicBezTo>
                  <a:cubicBezTo>
                    <a:pt x="3316" y="2637"/>
                    <a:pt x="3347" y="2698"/>
                    <a:pt x="3347" y="2759"/>
                  </a:cubicBezTo>
                  <a:cubicBezTo>
                    <a:pt x="3347" y="2810"/>
                    <a:pt x="3327" y="2850"/>
                    <a:pt x="3296" y="2881"/>
                  </a:cubicBezTo>
                  <a:cubicBezTo>
                    <a:pt x="3307" y="3134"/>
                    <a:pt x="3307" y="3428"/>
                    <a:pt x="3276" y="3732"/>
                  </a:cubicBezTo>
                  <a:cubicBezTo>
                    <a:pt x="4605" y="3418"/>
                    <a:pt x="5457" y="3094"/>
                    <a:pt x="5953" y="2698"/>
                  </a:cubicBezTo>
                  <a:cubicBezTo>
                    <a:pt x="5973" y="2637"/>
                    <a:pt x="6025" y="2587"/>
                    <a:pt x="6095" y="2576"/>
                  </a:cubicBezTo>
                  <a:cubicBezTo>
                    <a:pt x="6359" y="2313"/>
                    <a:pt x="6491" y="2019"/>
                    <a:pt x="6511" y="1674"/>
                  </a:cubicBezTo>
                  <a:cubicBezTo>
                    <a:pt x="5781" y="893"/>
                    <a:pt x="5051" y="275"/>
                    <a:pt x="469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2356662" y="2668081"/>
              <a:ext cx="31674" cy="28662"/>
            </a:xfrm>
            <a:custGeom>
              <a:avLst/>
              <a:gdLst/>
              <a:ahLst/>
              <a:cxnLst/>
              <a:rect l="l" t="t" r="r" b="b"/>
              <a:pathLst>
                <a:path w="326" h="295" extrusionOk="0">
                  <a:moveTo>
                    <a:pt x="133" y="1"/>
                  </a:moveTo>
                  <a:cubicBezTo>
                    <a:pt x="82" y="1"/>
                    <a:pt x="32" y="31"/>
                    <a:pt x="1" y="71"/>
                  </a:cubicBezTo>
                  <a:cubicBezTo>
                    <a:pt x="92" y="143"/>
                    <a:pt x="183" y="224"/>
                    <a:pt x="285" y="294"/>
                  </a:cubicBezTo>
                  <a:cubicBezTo>
                    <a:pt x="305" y="264"/>
                    <a:pt x="325" y="233"/>
                    <a:pt x="325" y="193"/>
                  </a:cubicBezTo>
                  <a:cubicBezTo>
                    <a:pt x="325" y="91"/>
                    <a:pt x="234" y="1"/>
                    <a:pt x="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2640463" y="2668081"/>
              <a:ext cx="23707" cy="36532"/>
            </a:xfrm>
            <a:custGeom>
              <a:avLst/>
              <a:gdLst/>
              <a:ahLst/>
              <a:cxnLst/>
              <a:rect l="l" t="t" r="r" b="b"/>
              <a:pathLst>
                <a:path w="244" h="376" extrusionOk="0">
                  <a:moveTo>
                    <a:pt x="183" y="1"/>
                  </a:moveTo>
                  <a:cubicBezTo>
                    <a:pt x="82" y="1"/>
                    <a:pt x="1" y="91"/>
                    <a:pt x="1" y="193"/>
                  </a:cubicBezTo>
                  <a:cubicBezTo>
                    <a:pt x="1" y="294"/>
                    <a:pt x="82" y="375"/>
                    <a:pt x="183" y="375"/>
                  </a:cubicBezTo>
                  <a:cubicBezTo>
                    <a:pt x="203" y="375"/>
                    <a:pt x="224" y="375"/>
                    <a:pt x="244" y="366"/>
                  </a:cubicBezTo>
                  <a:cubicBezTo>
                    <a:pt x="244" y="244"/>
                    <a:pt x="234" y="122"/>
                    <a:pt x="214" y="10"/>
                  </a:cubicBezTo>
                  <a:cubicBezTo>
                    <a:pt x="203" y="1"/>
                    <a:pt x="19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2669125" y="2672065"/>
              <a:ext cx="7967" cy="26622"/>
            </a:xfrm>
            <a:custGeom>
              <a:avLst/>
              <a:gdLst/>
              <a:ahLst/>
              <a:cxnLst/>
              <a:rect l="l" t="t" r="r" b="b"/>
              <a:pathLst>
                <a:path w="82" h="274" extrusionOk="0">
                  <a:moveTo>
                    <a:pt x="0" y="0"/>
                  </a:moveTo>
                  <a:lnTo>
                    <a:pt x="30" y="274"/>
                  </a:lnTo>
                  <a:cubicBezTo>
                    <a:pt x="61" y="243"/>
                    <a:pt x="81" y="203"/>
                    <a:pt x="81" y="152"/>
                  </a:cubicBezTo>
                  <a:cubicBezTo>
                    <a:pt x="81" y="91"/>
                    <a:pt x="50" y="3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2929220" y="2668081"/>
              <a:ext cx="35561" cy="36532"/>
            </a:xfrm>
            <a:custGeom>
              <a:avLst/>
              <a:gdLst/>
              <a:ahLst/>
              <a:cxnLst/>
              <a:rect l="l" t="t" r="r" b="b"/>
              <a:pathLst>
                <a:path w="366" h="376" extrusionOk="0">
                  <a:moveTo>
                    <a:pt x="183" y="1"/>
                  </a:moveTo>
                  <a:cubicBezTo>
                    <a:pt x="172" y="1"/>
                    <a:pt x="163" y="1"/>
                    <a:pt x="152" y="10"/>
                  </a:cubicBezTo>
                  <a:cubicBezTo>
                    <a:pt x="102" y="51"/>
                    <a:pt x="61" y="91"/>
                    <a:pt x="10" y="132"/>
                  </a:cubicBezTo>
                  <a:cubicBezTo>
                    <a:pt x="0" y="152"/>
                    <a:pt x="0" y="173"/>
                    <a:pt x="0" y="193"/>
                  </a:cubicBezTo>
                  <a:cubicBezTo>
                    <a:pt x="0" y="294"/>
                    <a:pt x="82" y="375"/>
                    <a:pt x="183" y="375"/>
                  </a:cubicBezTo>
                  <a:cubicBezTo>
                    <a:pt x="284" y="375"/>
                    <a:pt x="366" y="294"/>
                    <a:pt x="366" y="193"/>
                  </a:cubicBezTo>
                  <a:cubicBezTo>
                    <a:pt x="366" y="91"/>
                    <a:pt x="284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2930191" y="2669053"/>
              <a:ext cx="13894" cy="11854"/>
            </a:xfrm>
            <a:custGeom>
              <a:avLst/>
              <a:gdLst/>
              <a:ahLst/>
              <a:cxnLst/>
              <a:rect l="l" t="t" r="r" b="b"/>
              <a:pathLst>
                <a:path w="143" h="122" extrusionOk="0">
                  <a:moveTo>
                    <a:pt x="142" y="0"/>
                  </a:moveTo>
                  <a:lnTo>
                    <a:pt x="142" y="0"/>
                  </a:lnTo>
                  <a:cubicBezTo>
                    <a:pt x="72" y="11"/>
                    <a:pt x="20" y="61"/>
                    <a:pt x="0" y="122"/>
                  </a:cubicBezTo>
                  <a:cubicBezTo>
                    <a:pt x="51" y="81"/>
                    <a:pt x="92" y="41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2486758" y="2512432"/>
              <a:ext cx="63154" cy="63154"/>
            </a:xfrm>
            <a:custGeom>
              <a:avLst/>
              <a:gdLst/>
              <a:ahLst/>
              <a:cxnLst/>
              <a:rect l="l" t="t" r="r" b="b"/>
              <a:pathLst>
                <a:path w="650" h="650" extrusionOk="0">
                  <a:moveTo>
                    <a:pt x="325" y="0"/>
                  </a:moveTo>
                  <a:cubicBezTo>
                    <a:pt x="142" y="0"/>
                    <a:pt x="0" y="152"/>
                    <a:pt x="0" y="325"/>
                  </a:cubicBezTo>
                  <a:cubicBezTo>
                    <a:pt x="0" y="507"/>
                    <a:pt x="142" y="649"/>
                    <a:pt x="325" y="649"/>
                  </a:cubicBezTo>
                  <a:cubicBezTo>
                    <a:pt x="498" y="649"/>
                    <a:pt x="650" y="507"/>
                    <a:pt x="650" y="325"/>
                  </a:cubicBezTo>
                  <a:cubicBezTo>
                    <a:pt x="650" y="152"/>
                    <a:pt x="49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2776486" y="2512432"/>
              <a:ext cx="62182" cy="63154"/>
            </a:xfrm>
            <a:custGeom>
              <a:avLst/>
              <a:gdLst/>
              <a:ahLst/>
              <a:cxnLst/>
              <a:rect l="l" t="t" r="r" b="b"/>
              <a:pathLst>
                <a:path w="640" h="650" extrusionOk="0">
                  <a:moveTo>
                    <a:pt x="315" y="0"/>
                  </a:moveTo>
                  <a:cubicBezTo>
                    <a:pt x="142" y="0"/>
                    <a:pt x="0" y="152"/>
                    <a:pt x="0" y="325"/>
                  </a:cubicBezTo>
                  <a:cubicBezTo>
                    <a:pt x="0" y="507"/>
                    <a:pt x="142" y="649"/>
                    <a:pt x="315" y="649"/>
                  </a:cubicBezTo>
                  <a:cubicBezTo>
                    <a:pt x="497" y="649"/>
                    <a:pt x="639" y="507"/>
                    <a:pt x="639" y="325"/>
                  </a:cubicBezTo>
                  <a:cubicBezTo>
                    <a:pt x="639" y="152"/>
                    <a:pt x="497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2509493" y="2765629"/>
              <a:ext cx="35561" cy="14865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91" y="0"/>
                  </a:moveTo>
                  <a:cubicBezTo>
                    <a:pt x="61" y="0"/>
                    <a:pt x="30" y="11"/>
                    <a:pt x="0" y="20"/>
                  </a:cubicBezTo>
                  <a:cubicBezTo>
                    <a:pt x="111" y="72"/>
                    <a:pt x="233" y="112"/>
                    <a:pt x="365" y="153"/>
                  </a:cubicBezTo>
                  <a:cubicBezTo>
                    <a:pt x="304" y="61"/>
                    <a:pt x="203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2776486" y="2765629"/>
              <a:ext cx="62182" cy="42459"/>
            </a:xfrm>
            <a:custGeom>
              <a:avLst/>
              <a:gdLst/>
              <a:ahLst/>
              <a:cxnLst/>
              <a:rect l="l" t="t" r="r" b="b"/>
              <a:pathLst>
                <a:path w="640" h="437" extrusionOk="0">
                  <a:moveTo>
                    <a:pt x="315" y="0"/>
                  </a:moveTo>
                  <a:cubicBezTo>
                    <a:pt x="142" y="0"/>
                    <a:pt x="0" y="153"/>
                    <a:pt x="0" y="325"/>
                  </a:cubicBezTo>
                  <a:cubicBezTo>
                    <a:pt x="0" y="365"/>
                    <a:pt x="11" y="406"/>
                    <a:pt x="20" y="437"/>
                  </a:cubicBezTo>
                  <a:cubicBezTo>
                    <a:pt x="234" y="426"/>
                    <a:pt x="437" y="396"/>
                    <a:pt x="639" y="355"/>
                  </a:cubicBezTo>
                  <a:lnTo>
                    <a:pt x="639" y="325"/>
                  </a:lnTo>
                  <a:cubicBezTo>
                    <a:pt x="639" y="153"/>
                    <a:pt x="497" y="0"/>
                    <a:pt x="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2345877" y="2436454"/>
              <a:ext cx="184313" cy="233670"/>
            </a:xfrm>
            <a:custGeom>
              <a:avLst/>
              <a:gdLst/>
              <a:ahLst/>
              <a:cxnLst/>
              <a:rect l="l" t="t" r="r" b="b"/>
              <a:pathLst>
                <a:path w="1897" h="2405" extrusionOk="0">
                  <a:moveTo>
                    <a:pt x="1816" y="1"/>
                  </a:moveTo>
                  <a:cubicBezTo>
                    <a:pt x="1004" y="640"/>
                    <a:pt x="416" y="1512"/>
                    <a:pt x="1" y="2354"/>
                  </a:cubicBezTo>
                  <a:cubicBezTo>
                    <a:pt x="21" y="2374"/>
                    <a:pt x="41" y="2394"/>
                    <a:pt x="61" y="2405"/>
                  </a:cubicBezTo>
                  <a:cubicBezTo>
                    <a:pt x="477" y="1553"/>
                    <a:pt x="1076" y="670"/>
                    <a:pt x="1897" y="32"/>
                  </a:cubicBezTo>
                  <a:cubicBezTo>
                    <a:pt x="1867" y="21"/>
                    <a:pt x="1836" y="11"/>
                    <a:pt x="1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2660186" y="2781369"/>
              <a:ext cx="9910" cy="26719"/>
            </a:xfrm>
            <a:custGeom>
              <a:avLst/>
              <a:gdLst/>
              <a:ahLst/>
              <a:cxnLst/>
              <a:rect l="l" t="t" r="r" b="b"/>
              <a:pathLst>
                <a:path w="102" h="275" extrusionOk="0">
                  <a:moveTo>
                    <a:pt x="102" y="0"/>
                  </a:moveTo>
                  <a:lnTo>
                    <a:pt x="102" y="0"/>
                  </a:lnTo>
                  <a:cubicBezTo>
                    <a:pt x="82" y="11"/>
                    <a:pt x="52" y="21"/>
                    <a:pt x="31" y="21"/>
                  </a:cubicBezTo>
                  <a:lnTo>
                    <a:pt x="0" y="264"/>
                  </a:lnTo>
                  <a:cubicBezTo>
                    <a:pt x="31" y="264"/>
                    <a:pt x="52" y="264"/>
                    <a:pt x="82" y="275"/>
                  </a:cubicBezTo>
                  <a:cubicBezTo>
                    <a:pt x="92" y="183"/>
                    <a:pt x="102" y="92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2663198" y="2698589"/>
              <a:ext cx="9910" cy="84821"/>
            </a:xfrm>
            <a:custGeom>
              <a:avLst/>
              <a:gdLst/>
              <a:ahLst/>
              <a:cxnLst/>
              <a:rect l="l" t="t" r="r" b="b"/>
              <a:pathLst>
                <a:path w="102" h="873" extrusionOk="0">
                  <a:moveTo>
                    <a:pt x="91" y="1"/>
                  </a:moveTo>
                  <a:cubicBezTo>
                    <a:pt x="71" y="21"/>
                    <a:pt x="41" y="41"/>
                    <a:pt x="10" y="52"/>
                  </a:cubicBezTo>
                  <a:cubicBezTo>
                    <a:pt x="30" y="315"/>
                    <a:pt x="21" y="599"/>
                    <a:pt x="0" y="873"/>
                  </a:cubicBezTo>
                  <a:cubicBezTo>
                    <a:pt x="21" y="873"/>
                    <a:pt x="51" y="863"/>
                    <a:pt x="71" y="852"/>
                  </a:cubicBezTo>
                  <a:cubicBezTo>
                    <a:pt x="102" y="548"/>
                    <a:pt x="102" y="254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2628610" y="2578403"/>
              <a:ext cx="40613" cy="93759"/>
            </a:xfrm>
            <a:custGeom>
              <a:avLst/>
              <a:gdLst/>
              <a:ahLst/>
              <a:cxnLst/>
              <a:rect l="l" t="t" r="r" b="b"/>
              <a:pathLst>
                <a:path w="418" h="965" extrusionOk="0">
                  <a:moveTo>
                    <a:pt x="62" y="0"/>
                  </a:moveTo>
                  <a:lnTo>
                    <a:pt x="1" y="41"/>
                  </a:lnTo>
                  <a:cubicBezTo>
                    <a:pt x="183" y="274"/>
                    <a:pt x="285" y="579"/>
                    <a:pt x="336" y="933"/>
                  </a:cubicBezTo>
                  <a:cubicBezTo>
                    <a:pt x="366" y="933"/>
                    <a:pt x="397" y="944"/>
                    <a:pt x="417" y="964"/>
                  </a:cubicBezTo>
                  <a:cubicBezTo>
                    <a:pt x="356" y="558"/>
                    <a:pt x="244" y="234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2661158" y="2669053"/>
              <a:ext cx="10979" cy="34589"/>
            </a:xfrm>
            <a:custGeom>
              <a:avLst/>
              <a:gdLst/>
              <a:ahLst/>
              <a:cxnLst/>
              <a:rect l="l" t="t" r="r" b="b"/>
              <a:pathLst>
                <a:path w="113" h="356" extrusionOk="0">
                  <a:moveTo>
                    <a:pt x="1" y="0"/>
                  </a:moveTo>
                  <a:cubicBezTo>
                    <a:pt x="21" y="112"/>
                    <a:pt x="31" y="234"/>
                    <a:pt x="31" y="356"/>
                  </a:cubicBezTo>
                  <a:cubicBezTo>
                    <a:pt x="62" y="345"/>
                    <a:pt x="92" y="325"/>
                    <a:pt x="112" y="305"/>
                  </a:cubicBezTo>
                  <a:lnTo>
                    <a:pt x="82" y="31"/>
                  </a:lnTo>
                  <a:cubicBezTo>
                    <a:pt x="62" y="1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2995191" y="2020709"/>
              <a:ext cx="24776" cy="82780"/>
            </a:xfrm>
            <a:custGeom>
              <a:avLst/>
              <a:gdLst/>
              <a:ahLst/>
              <a:cxnLst/>
              <a:rect l="l" t="t" r="r" b="b"/>
              <a:pathLst>
                <a:path w="255" h="852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284"/>
                    <a:pt x="31" y="579"/>
                    <a:pt x="31" y="852"/>
                  </a:cubicBezTo>
                  <a:cubicBezTo>
                    <a:pt x="203" y="568"/>
                    <a:pt x="254" y="223"/>
                    <a:pt x="92" y="61"/>
                  </a:cubicBezTo>
                  <a:cubicBezTo>
                    <a:pt x="61" y="31"/>
                    <a:pt x="31" y="11"/>
                    <a:pt x="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948943" y="2120200"/>
              <a:ext cx="15837" cy="22735"/>
            </a:xfrm>
            <a:custGeom>
              <a:avLst/>
              <a:gdLst/>
              <a:ahLst/>
              <a:cxnLst/>
              <a:rect l="l" t="t" r="r" b="b"/>
              <a:pathLst>
                <a:path w="163" h="234" extrusionOk="0">
                  <a:moveTo>
                    <a:pt x="30" y="1"/>
                  </a:moveTo>
                  <a:lnTo>
                    <a:pt x="30" y="31"/>
                  </a:lnTo>
                  <a:cubicBezTo>
                    <a:pt x="21" y="102"/>
                    <a:pt x="10" y="163"/>
                    <a:pt x="0" y="234"/>
                  </a:cubicBezTo>
                  <a:cubicBezTo>
                    <a:pt x="61" y="224"/>
                    <a:pt x="111" y="193"/>
                    <a:pt x="163" y="163"/>
                  </a:cubicBezTo>
                  <a:cubicBezTo>
                    <a:pt x="122" y="102"/>
                    <a:pt x="81" y="41"/>
                    <a:pt x="3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952829" y="2017503"/>
              <a:ext cx="45471" cy="115620"/>
            </a:xfrm>
            <a:custGeom>
              <a:avLst/>
              <a:gdLst/>
              <a:ahLst/>
              <a:cxnLst/>
              <a:rect l="l" t="t" r="r" b="b"/>
              <a:pathLst>
                <a:path w="468" h="1190" extrusionOk="0">
                  <a:moveTo>
                    <a:pt x="284" y="1"/>
                  </a:moveTo>
                  <a:cubicBezTo>
                    <a:pt x="195" y="1"/>
                    <a:pt x="104" y="29"/>
                    <a:pt x="21" y="74"/>
                  </a:cubicBezTo>
                  <a:lnTo>
                    <a:pt x="11" y="145"/>
                  </a:lnTo>
                  <a:cubicBezTo>
                    <a:pt x="21" y="226"/>
                    <a:pt x="21" y="307"/>
                    <a:pt x="21" y="378"/>
                  </a:cubicBezTo>
                  <a:cubicBezTo>
                    <a:pt x="94" y="329"/>
                    <a:pt x="170" y="295"/>
                    <a:pt x="250" y="295"/>
                  </a:cubicBezTo>
                  <a:cubicBezTo>
                    <a:pt x="304" y="295"/>
                    <a:pt x="359" y="311"/>
                    <a:pt x="416" y="348"/>
                  </a:cubicBezTo>
                  <a:lnTo>
                    <a:pt x="376" y="409"/>
                  </a:lnTo>
                  <a:cubicBezTo>
                    <a:pt x="339" y="381"/>
                    <a:pt x="300" y="370"/>
                    <a:pt x="262" y="370"/>
                  </a:cubicBezTo>
                  <a:cubicBezTo>
                    <a:pt x="215" y="370"/>
                    <a:pt x="167" y="386"/>
                    <a:pt x="123" y="409"/>
                  </a:cubicBezTo>
                  <a:cubicBezTo>
                    <a:pt x="163" y="429"/>
                    <a:pt x="183" y="459"/>
                    <a:pt x="204" y="500"/>
                  </a:cubicBezTo>
                  <a:cubicBezTo>
                    <a:pt x="244" y="612"/>
                    <a:pt x="173" y="733"/>
                    <a:pt x="173" y="743"/>
                  </a:cubicBezTo>
                  <a:lnTo>
                    <a:pt x="112" y="702"/>
                  </a:lnTo>
                  <a:cubicBezTo>
                    <a:pt x="112" y="702"/>
                    <a:pt x="163" y="601"/>
                    <a:pt x="132" y="530"/>
                  </a:cubicBezTo>
                  <a:cubicBezTo>
                    <a:pt x="123" y="500"/>
                    <a:pt x="92" y="470"/>
                    <a:pt x="51" y="449"/>
                  </a:cubicBezTo>
                  <a:lnTo>
                    <a:pt x="21" y="479"/>
                  </a:lnTo>
                  <a:cubicBezTo>
                    <a:pt x="21" y="642"/>
                    <a:pt x="11" y="814"/>
                    <a:pt x="1" y="986"/>
                  </a:cubicBezTo>
                  <a:cubicBezTo>
                    <a:pt x="62" y="1027"/>
                    <a:pt x="132" y="1098"/>
                    <a:pt x="183" y="1189"/>
                  </a:cubicBezTo>
                  <a:cubicBezTo>
                    <a:pt x="295" y="1108"/>
                    <a:pt x="396" y="1007"/>
                    <a:pt x="467" y="885"/>
                  </a:cubicBezTo>
                  <a:cubicBezTo>
                    <a:pt x="467" y="612"/>
                    <a:pt x="457" y="317"/>
                    <a:pt x="437" y="33"/>
                  </a:cubicBezTo>
                  <a:cubicBezTo>
                    <a:pt x="388" y="11"/>
                    <a:pt x="336" y="1"/>
                    <a:pt x="28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954870" y="2046165"/>
              <a:ext cx="38475" cy="17975"/>
            </a:xfrm>
            <a:custGeom>
              <a:avLst/>
              <a:gdLst/>
              <a:ahLst/>
              <a:cxnLst/>
              <a:rect l="l" t="t" r="r" b="b"/>
              <a:pathLst>
                <a:path w="396" h="185" extrusionOk="0">
                  <a:moveTo>
                    <a:pt x="229" y="0"/>
                  </a:moveTo>
                  <a:cubicBezTo>
                    <a:pt x="149" y="0"/>
                    <a:pt x="73" y="34"/>
                    <a:pt x="0" y="83"/>
                  </a:cubicBezTo>
                  <a:lnTo>
                    <a:pt x="0" y="184"/>
                  </a:lnTo>
                  <a:lnTo>
                    <a:pt x="30" y="154"/>
                  </a:lnTo>
                  <a:cubicBezTo>
                    <a:pt x="30" y="154"/>
                    <a:pt x="20" y="154"/>
                    <a:pt x="10" y="144"/>
                  </a:cubicBezTo>
                  <a:lnTo>
                    <a:pt x="30" y="73"/>
                  </a:lnTo>
                  <a:cubicBezTo>
                    <a:pt x="61" y="83"/>
                    <a:pt x="81" y="103"/>
                    <a:pt x="102" y="114"/>
                  </a:cubicBezTo>
                  <a:cubicBezTo>
                    <a:pt x="146" y="91"/>
                    <a:pt x="194" y="75"/>
                    <a:pt x="241" y="75"/>
                  </a:cubicBezTo>
                  <a:cubicBezTo>
                    <a:pt x="279" y="75"/>
                    <a:pt x="318" y="86"/>
                    <a:pt x="355" y="114"/>
                  </a:cubicBezTo>
                  <a:lnTo>
                    <a:pt x="395" y="53"/>
                  </a:lnTo>
                  <a:cubicBezTo>
                    <a:pt x="338" y="16"/>
                    <a:pt x="283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957785" y="2057144"/>
              <a:ext cx="18849" cy="32549"/>
            </a:xfrm>
            <a:custGeom>
              <a:avLst/>
              <a:gdLst/>
              <a:ahLst/>
              <a:cxnLst/>
              <a:rect l="l" t="t" r="r" b="b"/>
              <a:pathLst>
                <a:path w="194" h="335" extrusionOk="0">
                  <a:moveTo>
                    <a:pt x="72" y="1"/>
                  </a:moveTo>
                  <a:cubicBezTo>
                    <a:pt x="51" y="10"/>
                    <a:pt x="31" y="31"/>
                    <a:pt x="0" y="41"/>
                  </a:cubicBezTo>
                  <a:cubicBezTo>
                    <a:pt x="41" y="62"/>
                    <a:pt x="72" y="92"/>
                    <a:pt x="81" y="122"/>
                  </a:cubicBezTo>
                  <a:cubicBezTo>
                    <a:pt x="112" y="193"/>
                    <a:pt x="61" y="294"/>
                    <a:pt x="61" y="294"/>
                  </a:cubicBezTo>
                  <a:lnTo>
                    <a:pt x="122" y="335"/>
                  </a:lnTo>
                  <a:cubicBezTo>
                    <a:pt x="122" y="325"/>
                    <a:pt x="193" y="204"/>
                    <a:pt x="153" y="92"/>
                  </a:cubicBezTo>
                  <a:cubicBezTo>
                    <a:pt x="132" y="51"/>
                    <a:pt x="112" y="2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955744" y="2053258"/>
              <a:ext cx="9036" cy="7967"/>
            </a:xfrm>
            <a:custGeom>
              <a:avLst/>
              <a:gdLst/>
              <a:ahLst/>
              <a:cxnLst/>
              <a:rect l="l" t="t" r="r" b="b"/>
              <a:pathLst>
                <a:path w="93" h="82" extrusionOk="0">
                  <a:moveTo>
                    <a:pt x="21" y="0"/>
                  </a:moveTo>
                  <a:lnTo>
                    <a:pt x="1" y="71"/>
                  </a:lnTo>
                  <a:cubicBezTo>
                    <a:pt x="11" y="81"/>
                    <a:pt x="21" y="81"/>
                    <a:pt x="21" y="81"/>
                  </a:cubicBezTo>
                  <a:cubicBezTo>
                    <a:pt x="52" y="71"/>
                    <a:pt x="72" y="50"/>
                    <a:pt x="93" y="41"/>
                  </a:cubicBezTo>
                  <a:cubicBezTo>
                    <a:pt x="72" y="30"/>
                    <a:pt x="52" y="1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426713" y="2010799"/>
              <a:ext cx="23707" cy="67138"/>
            </a:xfrm>
            <a:custGeom>
              <a:avLst/>
              <a:gdLst/>
              <a:ahLst/>
              <a:cxnLst/>
              <a:rect l="l" t="t" r="r" b="b"/>
              <a:pathLst>
                <a:path w="244" h="691" extrusionOk="0">
                  <a:moveTo>
                    <a:pt x="244" y="1"/>
                  </a:moveTo>
                  <a:cubicBezTo>
                    <a:pt x="203" y="11"/>
                    <a:pt x="163" y="41"/>
                    <a:pt x="122" y="72"/>
                  </a:cubicBezTo>
                  <a:cubicBezTo>
                    <a:pt x="0" y="203"/>
                    <a:pt x="21" y="457"/>
                    <a:pt x="132" y="690"/>
                  </a:cubicBezTo>
                  <a:cubicBezTo>
                    <a:pt x="172" y="467"/>
                    <a:pt x="203" y="234"/>
                    <a:pt x="24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439441" y="2009050"/>
              <a:ext cx="74036" cy="127085"/>
            </a:xfrm>
            <a:custGeom>
              <a:avLst/>
              <a:gdLst/>
              <a:ahLst/>
              <a:cxnLst/>
              <a:rect l="l" t="t" r="r" b="b"/>
              <a:pathLst>
                <a:path w="762" h="1308" extrusionOk="0">
                  <a:moveTo>
                    <a:pt x="222" y="0"/>
                  </a:moveTo>
                  <a:cubicBezTo>
                    <a:pt x="185" y="0"/>
                    <a:pt x="148" y="6"/>
                    <a:pt x="113" y="19"/>
                  </a:cubicBezTo>
                  <a:cubicBezTo>
                    <a:pt x="72" y="252"/>
                    <a:pt x="41" y="485"/>
                    <a:pt x="1" y="708"/>
                  </a:cubicBezTo>
                  <a:cubicBezTo>
                    <a:pt x="82" y="881"/>
                    <a:pt x="204" y="1043"/>
                    <a:pt x="356" y="1155"/>
                  </a:cubicBezTo>
                  <a:cubicBezTo>
                    <a:pt x="467" y="1033"/>
                    <a:pt x="579" y="983"/>
                    <a:pt x="589" y="983"/>
                  </a:cubicBezTo>
                  <a:lnTo>
                    <a:pt x="609" y="1043"/>
                  </a:lnTo>
                  <a:cubicBezTo>
                    <a:pt x="609" y="1043"/>
                    <a:pt x="508" y="1094"/>
                    <a:pt x="417" y="1195"/>
                  </a:cubicBezTo>
                  <a:cubicBezTo>
                    <a:pt x="518" y="1256"/>
                    <a:pt x="620" y="1297"/>
                    <a:pt x="731" y="1307"/>
                  </a:cubicBezTo>
                  <a:cubicBezTo>
                    <a:pt x="731" y="1155"/>
                    <a:pt x="741" y="1003"/>
                    <a:pt x="741" y="850"/>
                  </a:cubicBezTo>
                  <a:lnTo>
                    <a:pt x="741" y="850"/>
                  </a:lnTo>
                  <a:lnTo>
                    <a:pt x="721" y="861"/>
                  </a:lnTo>
                  <a:lnTo>
                    <a:pt x="721" y="830"/>
                  </a:lnTo>
                  <a:cubicBezTo>
                    <a:pt x="721" y="789"/>
                    <a:pt x="731" y="739"/>
                    <a:pt x="731" y="699"/>
                  </a:cubicBezTo>
                  <a:cubicBezTo>
                    <a:pt x="711" y="678"/>
                    <a:pt x="609" y="546"/>
                    <a:pt x="487" y="455"/>
                  </a:cubicBezTo>
                  <a:cubicBezTo>
                    <a:pt x="447" y="465"/>
                    <a:pt x="427" y="485"/>
                    <a:pt x="417" y="516"/>
                  </a:cubicBezTo>
                  <a:cubicBezTo>
                    <a:pt x="386" y="597"/>
                    <a:pt x="447" y="699"/>
                    <a:pt x="447" y="699"/>
                  </a:cubicBezTo>
                  <a:lnTo>
                    <a:pt x="386" y="739"/>
                  </a:lnTo>
                  <a:cubicBezTo>
                    <a:pt x="386" y="729"/>
                    <a:pt x="305" y="607"/>
                    <a:pt x="346" y="496"/>
                  </a:cubicBezTo>
                  <a:cubicBezTo>
                    <a:pt x="356" y="455"/>
                    <a:pt x="376" y="435"/>
                    <a:pt x="417" y="404"/>
                  </a:cubicBezTo>
                  <a:cubicBezTo>
                    <a:pt x="369" y="383"/>
                    <a:pt x="323" y="370"/>
                    <a:pt x="279" y="370"/>
                  </a:cubicBezTo>
                  <a:cubicBezTo>
                    <a:pt x="240" y="370"/>
                    <a:pt x="201" y="380"/>
                    <a:pt x="163" y="404"/>
                  </a:cubicBezTo>
                  <a:lnTo>
                    <a:pt x="122" y="343"/>
                  </a:lnTo>
                  <a:cubicBezTo>
                    <a:pt x="173" y="308"/>
                    <a:pt x="225" y="293"/>
                    <a:pt x="277" y="293"/>
                  </a:cubicBezTo>
                  <a:cubicBezTo>
                    <a:pt x="464" y="293"/>
                    <a:pt x="646" y="484"/>
                    <a:pt x="741" y="587"/>
                  </a:cubicBezTo>
                  <a:cubicBezTo>
                    <a:pt x="741" y="475"/>
                    <a:pt x="751" y="374"/>
                    <a:pt x="762" y="273"/>
                  </a:cubicBezTo>
                  <a:cubicBezTo>
                    <a:pt x="633" y="161"/>
                    <a:pt x="419" y="0"/>
                    <a:pt x="222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451295" y="2037518"/>
              <a:ext cx="60239" cy="39447"/>
            </a:xfrm>
            <a:custGeom>
              <a:avLst/>
              <a:gdLst/>
              <a:ahLst/>
              <a:cxnLst/>
              <a:rect l="l" t="t" r="r" b="b"/>
              <a:pathLst>
                <a:path w="620" h="406" extrusionOk="0">
                  <a:moveTo>
                    <a:pt x="155" y="0"/>
                  </a:moveTo>
                  <a:cubicBezTo>
                    <a:pt x="103" y="0"/>
                    <a:pt x="51" y="15"/>
                    <a:pt x="0" y="50"/>
                  </a:cubicBezTo>
                  <a:lnTo>
                    <a:pt x="41" y="111"/>
                  </a:lnTo>
                  <a:cubicBezTo>
                    <a:pt x="79" y="87"/>
                    <a:pt x="118" y="77"/>
                    <a:pt x="157" y="77"/>
                  </a:cubicBezTo>
                  <a:cubicBezTo>
                    <a:pt x="201" y="77"/>
                    <a:pt x="247" y="90"/>
                    <a:pt x="295" y="111"/>
                  </a:cubicBezTo>
                  <a:cubicBezTo>
                    <a:pt x="315" y="101"/>
                    <a:pt x="335" y="91"/>
                    <a:pt x="365" y="81"/>
                  </a:cubicBezTo>
                  <a:lnTo>
                    <a:pt x="386" y="152"/>
                  </a:lnTo>
                  <a:cubicBezTo>
                    <a:pt x="376" y="152"/>
                    <a:pt x="365" y="152"/>
                    <a:pt x="365" y="162"/>
                  </a:cubicBezTo>
                  <a:cubicBezTo>
                    <a:pt x="487" y="253"/>
                    <a:pt x="589" y="385"/>
                    <a:pt x="609" y="406"/>
                  </a:cubicBezTo>
                  <a:cubicBezTo>
                    <a:pt x="609" y="365"/>
                    <a:pt x="609" y="334"/>
                    <a:pt x="619" y="294"/>
                  </a:cubicBezTo>
                  <a:cubicBezTo>
                    <a:pt x="524" y="191"/>
                    <a:pt x="342" y="0"/>
                    <a:pt x="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2468978" y="2048303"/>
              <a:ext cx="17877" cy="32646"/>
            </a:xfrm>
            <a:custGeom>
              <a:avLst/>
              <a:gdLst/>
              <a:ahLst/>
              <a:cxnLst/>
              <a:rect l="l" t="t" r="r" b="b"/>
              <a:pathLst>
                <a:path w="184" h="336" extrusionOk="0">
                  <a:moveTo>
                    <a:pt x="113" y="0"/>
                  </a:moveTo>
                  <a:cubicBezTo>
                    <a:pt x="72" y="31"/>
                    <a:pt x="52" y="51"/>
                    <a:pt x="42" y="92"/>
                  </a:cubicBezTo>
                  <a:cubicBezTo>
                    <a:pt x="1" y="203"/>
                    <a:pt x="82" y="325"/>
                    <a:pt x="82" y="335"/>
                  </a:cubicBezTo>
                  <a:lnTo>
                    <a:pt x="143" y="295"/>
                  </a:lnTo>
                  <a:cubicBezTo>
                    <a:pt x="143" y="295"/>
                    <a:pt x="82" y="193"/>
                    <a:pt x="113" y="112"/>
                  </a:cubicBezTo>
                  <a:cubicBezTo>
                    <a:pt x="123" y="81"/>
                    <a:pt x="143" y="61"/>
                    <a:pt x="183" y="51"/>
                  </a:cubicBezTo>
                  <a:cubicBezTo>
                    <a:pt x="153" y="31"/>
                    <a:pt x="133" y="20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2479859" y="2045388"/>
              <a:ext cx="8939" cy="796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71" y="0"/>
                  </a:moveTo>
                  <a:cubicBezTo>
                    <a:pt x="41" y="10"/>
                    <a:pt x="21" y="20"/>
                    <a:pt x="1" y="30"/>
                  </a:cubicBezTo>
                  <a:cubicBezTo>
                    <a:pt x="21" y="50"/>
                    <a:pt x="41" y="61"/>
                    <a:pt x="71" y="81"/>
                  </a:cubicBezTo>
                  <a:cubicBezTo>
                    <a:pt x="71" y="71"/>
                    <a:pt x="82" y="71"/>
                    <a:pt x="92" y="71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2452266" y="2121172"/>
              <a:ext cx="60239" cy="90747"/>
            </a:xfrm>
            <a:custGeom>
              <a:avLst/>
              <a:gdLst/>
              <a:ahLst/>
              <a:cxnLst/>
              <a:rect l="l" t="t" r="r" b="b"/>
              <a:pathLst>
                <a:path w="620" h="934" extrusionOk="0">
                  <a:moveTo>
                    <a:pt x="224" y="1"/>
                  </a:moveTo>
                  <a:cubicBezTo>
                    <a:pt x="112" y="133"/>
                    <a:pt x="1" y="336"/>
                    <a:pt x="62" y="629"/>
                  </a:cubicBezTo>
                  <a:cubicBezTo>
                    <a:pt x="82" y="782"/>
                    <a:pt x="173" y="893"/>
                    <a:pt x="305" y="924"/>
                  </a:cubicBezTo>
                  <a:cubicBezTo>
                    <a:pt x="325" y="934"/>
                    <a:pt x="355" y="934"/>
                    <a:pt x="386" y="934"/>
                  </a:cubicBezTo>
                  <a:cubicBezTo>
                    <a:pt x="467" y="934"/>
                    <a:pt x="549" y="913"/>
                    <a:pt x="619" y="873"/>
                  </a:cubicBezTo>
                  <a:lnTo>
                    <a:pt x="619" y="792"/>
                  </a:lnTo>
                  <a:cubicBezTo>
                    <a:pt x="547" y="840"/>
                    <a:pt x="462" y="869"/>
                    <a:pt x="379" y="869"/>
                  </a:cubicBezTo>
                  <a:cubicBezTo>
                    <a:pt x="357" y="869"/>
                    <a:pt x="336" y="867"/>
                    <a:pt x="315" y="863"/>
                  </a:cubicBezTo>
                  <a:cubicBezTo>
                    <a:pt x="214" y="832"/>
                    <a:pt x="153" y="751"/>
                    <a:pt x="123" y="609"/>
                  </a:cubicBezTo>
                  <a:cubicBezTo>
                    <a:pt x="72" y="336"/>
                    <a:pt x="173" y="153"/>
                    <a:pt x="285" y="41"/>
                  </a:cubicBezTo>
                  <a:cubicBezTo>
                    <a:pt x="265" y="31"/>
                    <a:pt x="244" y="11"/>
                    <a:pt x="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2474030" y="2104461"/>
              <a:ext cx="24679" cy="20792"/>
            </a:xfrm>
            <a:custGeom>
              <a:avLst/>
              <a:gdLst/>
              <a:ahLst/>
              <a:cxnLst/>
              <a:rect l="l" t="t" r="r" b="b"/>
              <a:pathLst>
                <a:path w="254" h="214" extrusionOk="0">
                  <a:moveTo>
                    <a:pt x="233" y="1"/>
                  </a:moveTo>
                  <a:cubicBezTo>
                    <a:pt x="223" y="1"/>
                    <a:pt x="111" y="51"/>
                    <a:pt x="0" y="173"/>
                  </a:cubicBezTo>
                  <a:cubicBezTo>
                    <a:pt x="20" y="183"/>
                    <a:pt x="41" y="203"/>
                    <a:pt x="61" y="213"/>
                  </a:cubicBezTo>
                  <a:cubicBezTo>
                    <a:pt x="152" y="112"/>
                    <a:pt x="253" y="61"/>
                    <a:pt x="253" y="61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2934078" y="2133025"/>
              <a:ext cx="48483" cy="78894"/>
            </a:xfrm>
            <a:custGeom>
              <a:avLst/>
              <a:gdLst/>
              <a:ahLst/>
              <a:cxnLst/>
              <a:rect l="l" t="t" r="r" b="b"/>
              <a:pathLst>
                <a:path w="499" h="812" extrusionOk="0">
                  <a:moveTo>
                    <a:pt x="376" y="0"/>
                  </a:moveTo>
                  <a:lnTo>
                    <a:pt x="316" y="31"/>
                  </a:lnTo>
                  <a:cubicBezTo>
                    <a:pt x="386" y="142"/>
                    <a:pt x="427" y="295"/>
                    <a:pt x="386" y="487"/>
                  </a:cubicBezTo>
                  <a:cubicBezTo>
                    <a:pt x="366" y="629"/>
                    <a:pt x="295" y="710"/>
                    <a:pt x="194" y="741"/>
                  </a:cubicBezTo>
                  <a:cubicBezTo>
                    <a:pt x="179" y="744"/>
                    <a:pt x="163" y="745"/>
                    <a:pt x="147" y="745"/>
                  </a:cubicBezTo>
                  <a:cubicBezTo>
                    <a:pt x="107" y="745"/>
                    <a:pt x="64" y="738"/>
                    <a:pt x="21" y="730"/>
                  </a:cubicBezTo>
                  <a:cubicBezTo>
                    <a:pt x="11" y="751"/>
                    <a:pt x="11" y="771"/>
                    <a:pt x="1" y="791"/>
                  </a:cubicBezTo>
                  <a:cubicBezTo>
                    <a:pt x="41" y="802"/>
                    <a:pt x="82" y="812"/>
                    <a:pt x="122" y="812"/>
                  </a:cubicBezTo>
                  <a:cubicBezTo>
                    <a:pt x="153" y="812"/>
                    <a:pt x="183" y="812"/>
                    <a:pt x="214" y="802"/>
                  </a:cubicBezTo>
                  <a:cubicBezTo>
                    <a:pt x="336" y="771"/>
                    <a:pt x="427" y="660"/>
                    <a:pt x="458" y="507"/>
                  </a:cubicBezTo>
                  <a:cubicBezTo>
                    <a:pt x="498" y="295"/>
                    <a:pt x="447" y="122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951858" y="2113302"/>
              <a:ext cx="18849" cy="22833"/>
            </a:xfrm>
            <a:custGeom>
              <a:avLst/>
              <a:gdLst/>
              <a:ahLst/>
              <a:cxnLst/>
              <a:rect l="l" t="t" r="r" b="b"/>
              <a:pathLst>
                <a:path w="194" h="235" extrusionOk="0">
                  <a:moveTo>
                    <a:pt x="11" y="0"/>
                  </a:moveTo>
                  <a:cubicBezTo>
                    <a:pt x="11" y="21"/>
                    <a:pt x="0" y="51"/>
                    <a:pt x="0" y="72"/>
                  </a:cubicBezTo>
                  <a:cubicBezTo>
                    <a:pt x="51" y="112"/>
                    <a:pt x="92" y="173"/>
                    <a:pt x="133" y="234"/>
                  </a:cubicBezTo>
                  <a:lnTo>
                    <a:pt x="193" y="203"/>
                  </a:lnTo>
                  <a:cubicBezTo>
                    <a:pt x="142" y="112"/>
                    <a:pt x="72" y="41"/>
                    <a:pt x="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2947874" y="2142839"/>
              <a:ext cx="1166" cy="7093"/>
            </a:xfrm>
            <a:custGeom>
              <a:avLst/>
              <a:gdLst/>
              <a:ahLst/>
              <a:cxnLst/>
              <a:rect l="l" t="t" r="r" b="b"/>
              <a:pathLst>
                <a:path w="12" h="73" extrusionOk="0">
                  <a:moveTo>
                    <a:pt x="11" y="1"/>
                  </a:moveTo>
                  <a:cubicBezTo>
                    <a:pt x="11" y="21"/>
                    <a:pt x="1" y="52"/>
                    <a:pt x="1" y="72"/>
                  </a:cubicBezTo>
                  <a:cubicBezTo>
                    <a:pt x="1" y="52"/>
                    <a:pt x="11" y="21"/>
                    <a:pt x="1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2943016" y="2149834"/>
              <a:ext cx="4955" cy="25650"/>
            </a:xfrm>
            <a:custGeom>
              <a:avLst/>
              <a:gdLst/>
              <a:ahLst/>
              <a:cxnLst/>
              <a:rect l="l" t="t" r="r" b="b"/>
              <a:pathLst>
                <a:path w="51" h="264" extrusionOk="0">
                  <a:moveTo>
                    <a:pt x="0" y="264"/>
                  </a:moveTo>
                  <a:cubicBezTo>
                    <a:pt x="21" y="183"/>
                    <a:pt x="30" y="91"/>
                    <a:pt x="51" y="0"/>
                  </a:cubicBezTo>
                  <a:cubicBezTo>
                    <a:pt x="30" y="91"/>
                    <a:pt x="21" y="183"/>
                    <a:pt x="0" y="264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2936118" y="2176358"/>
              <a:ext cx="6996" cy="24776"/>
            </a:xfrm>
            <a:custGeom>
              <a:avLst/>
              <a:gdLst/>
              <a:ahLst/>
              <a:cxnLst/>
              <a:rect l="l" t="t" r="r" b="b"/>
              <a:pathLst>
                <a:path w="72" h="255" extrusionOk="0">
                  <a:moveTo>
                    <a:pt x="0" y="254"/>
                  </a:moveTo>
                  <a:cubicBezTo>
                    <a:pt x="31" y="173"/>
                    <a:pt x="51" y="82"/>
                    <a:pt x="71" y="0"/>
                  </a:cubicBezTo>
                  <a:cubicBezTo>
                    <a:pt x="51" y="82"/>
                    <a:pt x="31" y="173"/>
                    <a:pt x="0" y="254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929220" y="2209878"/>
              <a:ext cx="4955" cy="15837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0" y="163"/>
                  </a:moveTo>
                  <a:cubicBezTo>
                    <a:pt x="21" y="112"/>
                    <a:pt x="30" y="51"/>
                    <a:pt x="51" y="0"/>
                  </a:cubicBezTo>
                  <a:lnTo>
                    <a:pt x="51" y="0"/>
                  </a:lnTo>
                  <a:cubicBezTo>
                    <a:pt x="30" y="51"/>
                    <a:pt x="21" y="112"/>
                    <a:pt x="0" y="163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3"/>
            <p:cNvSpPr/>
            <p:nvPr/>
          </p:nvSpPr>
          <p:spPr>
            <a:xfrm>
              <a:off x="2936118" y="2201037"/>
              <a:ext cx="97" cy="3012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0" y="30"/>
                  </a:move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3"/>
            <p:cNvSpPr/>
            <p:nvPr/>
          </p:nvSpPr>
          <p:spPr>
            <a:xfrm>
              <a:off x="2704588" y="1935015"/>
              <a:ext cx="28565" cy="27691"/>
            </a:xfrm>
            <a:custGeom>
              <a:avLst/>
              <a:gdLst/>
              <a:ahLst/>
              <a:cxnLst/>
              <a:rect l="l" t="t" r="r" b="b"/>
              <a:pathLst>
                <a:path w="294" h="285" extrusionOk="0">
                  <a:moveTo>
                    <a:pt x="132" y="0"/>
                  </a:moveTo>
                  <a:cubicBezTo>
                    <a:pt x="91" y="102"/>
                    <a:pt x="50" y="192"/>
                    <a:pt x="0" y="284"/>
                  </a:cubicBezTo>
                  <a:cubicBezTo>
                    <a:pt x="91" y="264"/>
                    <a:pt x="192" y="253"/>
                    <a:pt x="294" y="233"/>
                  </a:cubicBezTo>
                  <a:cubicBezTo>
                    <a:pt x="213" y="132"/>
                    <a:pt x="162" y="50"/>
                    <a:pt x="132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3"/>
            <p:cNvSpPr/>
            <p:nvPr/>
          </p:nvSpPr>
          <p:spPr>
            <a:xfrm>
              <a:off x="2510367" y="1963483"/>
              <a:ext cx="419926" cy="439649"/>
            </a:xfrm>
            <a:custGeom>
              <a:avLst/>
              <a:gdLst/>
              <a:ahLst/>
              <a:cxnLst/>
              <a:rect l="l" t="t" r="r" b="b"/>
              <a:pathLst>
                <a:path w="4322" h="4525" extrusionOk="0">
                  <a:moveTo>
                    <a:pt x="3518" y="609"/>
                  </a:moveTo>
                  <a:cubicBezTo>
                    <a:pt x="3634" y="609"/>
                    <a:pt x="3980" y="630"/>
                    <a:pt x="4159" y="904"/>
                  </a:cubicBezTo>
                  <a:lnTo>
                    <a:pt x="4017" y="995"/>
                  </a:lnTo>
                  <a:cubicBezTo>
                    <a:pt x="3896" y="801"/>
                    <a:pt x="3632" y="781"/>
                    <a:pt x="3531" y="781"/>
                  </a:cubicBezTo>
                  <a:cubicBezTo>
                    <a:pt x="3505" y="781"/>
                    <a:pt x="3490" y="782"/>
                    <a:pt x="3490" y="782"/>
                  </a:cubicBezTo>
                  <a:lnTo>
                    <a:pt x="3480" y="609"/>
                  </a:lnTo>
                  <a:cubicBezTo>
                    <a:pt x="3483" y="609"/>
                    <a:pt x="3497" y="609"/>
                    <a:pt x="3518" y="609"/>
                  </a:cubicBezTo>
                  <a:close/>
                  <a:moveTo>
                    <a:pt x="2335" y="706"/>
                  </a:moveTo>
                  <a:cubicBezTo>
                    <a:pt x="2392" y="706"/>
                    <a:pt x="2429" y="711"/>
                    <a:pt x="2435" y="711"/>
                  </a:cubicBezTo>
                  <a:lnTo>
                    <a:pt x="2415" y="873"/>
                  </a:lnTo>
                  <a:cubicBezTo>
                    <a:pt x="2415" y="873"/>
                    <a:pt x="2390" y="871"/>
                    <a:pt x="2352" y="871"/>
                  </a:cubicBezTo>
                  <a:cubicBezTo>
                    <a:pt x="2236" y="871"/>
                    <a:pt x="1991" y="893"/>
                    <a:pt x="1877" y="1076"/>
                  </a:cubicBezTo>
                  <a:lnTo>
                    <a:pt x="1736" y="985"/>
                  </a:lnTo>
                  <a:cubicBezTo>
                    <a:pt x="1884" y="739"/>
                    <a:pt x="2180" y="706"/>
                    <a:pt x="2335" y="706"/>
                  </a:cubicBezTo>
                  <a:close/>
                  <a:moveTo>
                    <a:pt x="3723" y="956"/>
                  </a:moveTo>
                  <a:cubicBezTo>
                    <a:pt x="3798" y="956"/>
                    <a:pt x="3871" y="992"/>
                    <a:pt x="3916" y="1056"/>
                  </a:cubicBezTo>
                  <a:cubicBezTo>
                    <a:pt x="3976" y="1137"/>
                    <a:pt x="3956" y="1258"/>
                    <a:pt x="3865" y="1319"/>
                  </a:cubicBezTo>
                  <a:cubicBezTo>
                    <a:pt x="3843" y="1334"/>
                    <a:pt x="3815" y="1344"/>
                    <a:pt x="3786" y="1344"/>
                  </a:cubicBezTo>
                  <a:cubicBezTo>
                    <a:pt x="3775" y="1344"/>
                    <a:pt x="3764" y="1342"/>
                    <a:pt x="3753" y="1340"/>
                  </a:cubicBezTo>
                  <a:cubicBezTo>
                    <a:pt x="3713" y="1340"/>
                    <a:pt x="3672" y="1310"/>
                    <a:pt x="3652" y="1279"/>
                  </a:cubicBezTo>
                  <a:cubicBezTo>
                    <a:pt x="3632" y="1249"/>
                    <a:pt x="3622" y="1218"/>
                    <a:pt x="3632" y="1188"/>
                  </a:cubicBezTo>
                  <a:cubicBezTo>
                    <a:pt x="3632" y="1147"/>
                    <a:pt x="3652" y="1116"/>
                    <a:pt x="3683" y="1096"/>
                  </a:cubicBezTo>
                  <a:cubicBezTo>
                    <a:pt x="3702" y="1085"/>
                    <a:pt x="3722" y="1079"/>
                    <a:pt x="3742" y="1079"/>
                  </a:cubicBezTo>
                  <a:cubicBezTo>
                    <a:pt x="3776" y="1079"/>
                    <a:pt x="3809" y="1095"/>
                    <a:pt x="3834" y="1127"/>
                  </a:cubicBezTo>
                  <a:cubicBezTo>
                    <a:pt x="3865" y="1168"/>
                    <a:pt x="3855" y="1228"/>
                    <a:pt x="3814" y="1249"/>
                  </a:cubicBezTo>
                  <a:lnTo>
                    <a:pt x="3784" y="1218"/>
                  </a:lnTo>
                  <a:cubicBezTo>
                    <a:pt x="3804" y="1208"/>
                    <a:pt x="3814" y="1177"/>
                    <a:pt x="3794" y="1147"/>
                  </a:cubicBezTo>
                  <a:cubicBezTo>
                    <a:pt x="3783" y="1130"/>
                    <a:pt x="3765" y="1123"/>
                    <a:pt x="3747" y="1123"/>
                  </a:cubicBezTo>
                  <a:cubicBezTo>
                    <a:pt x="3732" y="1123"/>
                    <a:pt x="3716" y="1128"/>
                    <a:pt x="3703" y="1137"/>
                  </a:cubicBezTo>
                  <a:cubicBezTo>
                    <a:pt x="3692" y="1147"/>
                    <a:pt x="3672" y="1168"/>
                    <a:pt x="3672" y="1188"/>
                  </a:cubicBezTo>
                  <a:cubicBezTo>
                    <a:pt x="3662" y="1218"/>
                    <a:pt x="3672" y="1238"/>
                    <a:pt x="3683" y="1258"/>
                  </a:cubicBezTo>
                  <a:cubicBezTo>
                    <a:pt x="3703" y="1279"/>
                    <a:pt x="3733" y="1299"/>
                    <a:pt x="3764" y="1299"/>
                  </a:cubicBezTo>
                  <a:cubicBezTo>
                    <a:pt x="3770" y="1302"/>
                    <a:pt x="3777" y="1303"/>
                    <a:pt x="3784" y="1303"/>
                  </a:cubicBezTo>
                  <a:cubicBezTo>
                    <a:pt x="3802" y="1303"/>
                    <a:pt x="3823" y="1296"/>
                    <a:pt x="3845" y="1289"/>
                  </a:cubicBezTo>
                  <a:cubicBezTo>
                    <a:pt x="3916" y="1238"/>
                    <a:pt x="3926" y="1147"/>
                    <a:pt x="3886" y="1076"/>
                  </a:cubicBezTo>
                  <a:cubicBezTo>
                    <a:pt x="3855" y="1035"/>
                    <a:pt x="3804" y="1005"/>
                    <a:pt x="3764" y="995"/>
                  </a:cubicBezTo>
                  <a:cubicBezTo>
                    <a:pt x="3713" y="995"/>
                    <a:pt x="3662" y="1005"/>
                    <a:pt x="3611" y="1035"/>
                  </a:cubicBezTo>
                  <a:cubicBezTo>
                    <a:pt x="3561" y="1066"/>
                    <a:pt x="3530" y="1127"/>
                    <a:pt x="3520" y="1188"/>
                  </a:cubicBezTo>
                  <a:cubicBezTo>
                    <a:pt x="3500" y="1249"/>
                    <a:pt x="3520" y="1319"/>
                    <a:pt x="3550" y="1370"/>
                  </a:cubicBezTo>
                  <a:cubicBezTo>
                    <a:pt x="3602" y="1441"/>
                    <a:pt x="3672" y="1482"/>
                    <a:pt x="3753" y="1502"/>
                  </a:cubicBezTo>
                  <a:cubicBezTo>
                    <a:pt x="3768" y="1504"/>
                    <a:pt x="3782" y="1505"/>
                    <a:pt x="3796" y="1505"/>
                  </a:cubicBezTo>
                  <a:cubicBezTo>
                    <a:pt x="3863" y="1505"/>
                    <a:pt x="3928" y="1485"/>
                    <a:pt x="3987" y="1452"/>
                  </a:cubicBezTo>
                  <a:lnTo>
                    <a:pt x="4007" y="1482"/>
                  </a:lnTo>
                  <a:cubicBezTo>
                    <a:pt x="3946" y="1522"/>
                    <a:pt x="3886" y="1542"/>
                    <a:pt x="3814" y="1542"/>
                  </a:cubicBezTo>
                  <a:lnTo>
                    <a:pt x="3744" y="1542"/>
                  </a:lnTo>
                  <a:cubicBezTo>
                    <a:pt x="3652" y="1522"/>
                    <a:pt x="3571" y="1472"/>
                    <a:pt x="3520" y="1391"/>
                  </a:cubicBezTo>
                  <a:cubicBezTo>
                    <a:pt x="3480" y="1330"/>
                    <a:pt x="3460" y="1258"/>
                    <a:pt x="3480" y="1177"/>
                  </a:cubicBezTo>
                  <a:cubicBezTo>
                    <a:pt x="3490" y="1107"/>
                    <a:pt x="3530" y="1046"/>
                    <a:pt x="3591" y="995"/>
                  </a:cubicBezTo>
                  <a:cubicBezTo>
                    <a:pt x="3633" y="969"/>
                    <a:pt x="3678" y="956"/>
                    <a:pt x="3723" y="956"/>
                  </a:cubicBezTo>
                  <a:close/>
                  <a:moveTo>
                    <a:pt x="2261" y="984"/>
                  </a:moveTo>
                  <a:cubicBezTo>
                    <a:pt x="2332" y="984"/>
                    <a:pt x="2402" y="1018"/>
                    <a:pt x="2445" y="1086"/>
                  </a:cubicBezTo>
                  <a:cubicBezTo>
                    <a:pt x="2475" y="1127"/>
                    <a:pt x="2486" y="1177"/>
                    <a:pt x="2475" y="1228"/>
                  </a:cubicBezTo>
                  <a:cubicBezTo>
                    <a:pt x="2475" y="1279"/>
                    <a:pt x="2445" y="1319"/>
                    <a:pt x="2405" y="1350"/>
                  </a:cubicBezTo>
                  <a:cubicBezTo>
                    <a:pt x="2378" y="1369"/>
                    <a:pt x="2347" y="1378"/>
                    <a:pt x="2316" y="1378"/>
                  </a:cubicBezTo>
                  <a:cubicBezTo>
                    <a:pt x="2264" y="1378"/>
                    <a:pt x="2213" y="1354"/>
                    <a:pt x="2182" y="1310"/>
                  </a:cubicBezTo>
                  <a:cubicBezTo>
                    <a:pt x="2141" y="1249"/>
                    <a:pt x="2161" y="1168"/>
                    <a:pt x="2222" y="1127"/>
                  </a:cubicBezTo>
                  <a:cubicBezTo>
                    <a:pt x="2238" y="1115"/>
                    <a:pt x="2257" y="1110"/>
                    <a:pt x="2277" y="1110"/>
                  </a:cubicBezTo>
                  <a:cubicBezTo>
                    <a:pt x="2310" y="1110"/>
                    <a:pt x="2345" y="1126"/>
                    <a:pt x="2364" y="1157"/>
                  </a:cubicBezTo>
                  <a:cubicBezTo>
                    <a:pt x="2385" y="1177"/>
                    <a:pt x="2385" y="1198"/>
                    <a:pt x="2385" y="1228"/>
                  </a:cubicBezTo>
                  <a:cubicBezTo>
                    <a:pt x="2374" y="1249"/>
                    <a:pt x="2364" y="1269"/>
                    <a:pt x="2344" y="1279"/>
                  </a:cubicBezTo>
                  <a:lnTo>
                    <a:pt x="2324" y="1249"/>
                  </a:lnTo>
                  <a:cubicBezTo>
                    <a:pt x="2333" y="1238"/>
                    <a:pt x="2344" y="1228"/>
                    <a:pt x="2344" y="1218"/>
                  </a:cubicBezTo>
                  <a:cubicBezTo>
                    <a:pt x="2344" y="1208"/>
                    <a:pt x="2344" y="1188"/>
                    <a:pt x="2333" y="1177"/>
                  </a:cubicBezTo>
                  <a:cubicBezTo>
                    <a:pt x="2322" y="1161"/>
                    <a:pt x="2305" y="1153"/>
                    <a:pt x="2287" y="1153"/>
                  </a:cubicBezTo>
                  <a:cubicBezTo>
                    <a:pt x="2272" y="1153"/>
                    <a:pt x="2256" y="1158"/>
                    <a:pt x="2243" y="1168"/>
                  </a:cubicBezTo>
                  <a:cubicBezTo>
                    <a:pt x="2202" y="1188"/>
                    <a:pt x="2191" y="1249"/>
                    <a:pt x="2222" y="1289"/>
                  </a:cubicBezTo>
                  <a:cubicBezTo>
                    <a:pt x="2240" y="1319"/>
                    <a:pt x="2271" y="1334"/>
                    <a:pt x="2305" y="1334"/>
                  </a:cubicBezTo>
                  <a:cubicBezTo>
                    <a:pt x="2329" y="1334"/>
                    <a:pt x="2353" y="1326"/>
                    <a:pt x="2374" y="1310"/>
                  </a:cubicBezTo>
                  <a:cubicBezTo>
                    <a:pt x="2415" y="1289"/>
                    <a:pt x="2435" y="1258"/>
                    <a:pt x="2445" y="1218"/>
                  </a:cubicBezTo>
                  <a:cubicBezTo>
                    <a:pt x="2445" y="1177"/>
                    <a:pt x="2435" y="1137"/>
                    <a:pt x="2415" y="1107"/>
                  </a:cubicBezTo>
                  <a:cubicBezTo>
                    <a:pt x="2385" y="1066"/>
                    <a:pt x="2344" y="1035"/>
                    <a:pt x="2293" y="1026"/>
                  </a:cubicBezTo>
                  <a:cubicBezTo>
                    <a:pt x="2283" y="1024"/>
                    <a:pt x="2274" y="1023"/>
                    <a:pt x="2264" y="1023"/>
                  </a:cubicBezTo>
                  <a:cubicBezTo>
                    <a:pt x="2224" y="1023"/>
                    <a:pt x="2184" y="1039"/>
                    <a:pt x="2151" y="1056"/>
                  </a:cubicBezTo>
                  <a:cubicBezTo>
                    <a:pt x="2040" y="1137"/>
                    <a:pt x="2009" y="1289"/>
                    <a:pt x="2090" y="1400"/>
                  </a:cubicBezTo>
                  <a:cubicBezTo>
                    <a:pt x="2151" y="1486"/>
                    <a:pt x="2246" y="1531"/>
                    <a:pt x="2340" y="1531"/>
                  </a:cubicBezTo>
                  <a:cubicBezTo>
                    <a:pt x="2402" y="1531"/>
                    <a:pt x="2464" y="1512"/>
                    <a:pt x="2516" y="1472"/>
                  </a:cubicBezTo>
                  <a:lnTo>
                    <a:pt x="2547" y="1512"/>
                  </a:lnTo>
                  <a:cubicBezTo>
                    <a:pt x="2486" y="1553"/>
                    <a:pt x="2415" y="1573"/>
                    <a:pt x="2344" y="1573"/>
                  </a:cubicBezTo>
                  <a:cubicBezTo>
                    <a:pt x="2232" y="1573"/>
                    <a:pt x="2121" y="1522"/>
                    <a:pt x="2060" y="1421"/>
                  </a:cubicBezTo>
                  <a:cubicBezTo>
                    <a:pt x="1968" y="1289"/>
                    <a:pt x="1999" y="1116"/>
                    <a:pt x="2131" y="1026"/>
                  </a:cubicBezTo>
                  <a:cubicBezTo>
                    <a:pt x="2170" y="998"/>
                    <a:pt x="2216" y="984"/>
                    <a:pt x="2261" y="984"/>
                  </a:cubicBezTo>
                  <a:close/>
                  <a:moveTo>
                    <a:pt x="2973" y="782"/>
                  </a:moveTo>
                  <a:lnTo>
                    <a:pt x="3257" y="1431"/>
                  </a:lnTo>
                  <a:cubicBezTo>
                    <a:pt x="3287" y="1512"/>
                    <a:pt x="3246" y="1603"/>
                    <a:pt x="3165" y="1634"/>
                  </a:cubicBezTo>
                  <a:lnTo>
                    <a:pt x="2861" y="1664"/>
                  </a:lnTo>
                  <a:lnTo>
                    <a:pt x="2973" y="782"/>
                  </a:lnTo>
                  <a:close/>
                  <a:moveTo>
                    <a:pt x="3027" y="2296"/>
                  </a:moveTo>
                  <a:cubicBezTo>
                    <a:pt x="3107" y="2296"/>
                    <a:pt x="3155" y="2317"/>
                    <a:pt x="3155" y="2324"/>
                  </a:cubicBezTo>
                  <a:lnTo>
                    <a:pt x="3145" y="2354"/>
                  </a:lnTo>
                  <a:cubicBezTo>
                    <a:pt x="3145" y="2354"/>
                    <a:pt x="3103" y="2336"/>
                    <a:pt x="3031" y="2336"/>
                  </a:cubicBezTo>
                  <a:cubicBezTo>
                    <a:pt x="2981" y="2336"/>
                    <a:pt x="2916" y="2345"/>
                    <a:pt x="2841" y="2374"/>
                  </a:cubicBezTo>
                  <a:lnTo>
                    <a:pt x="2831" y="2333"/>
                  </a:lnTo>
                  <a:cubicBezTo>
                    <a:pt x="2907" y="2305"/>
                    <a:pt x="2974" y="2296"/>
                    <a:pt x="3027" y="2296"/>
                  </a:cubicBezTo>
                  <a:close/>
                  <a:moveTo>
                    <a:pt x="2991" y="2089"/>
                  </a:moveTo>
                  <a:cubicBezTo>
                    <a:pt x="3074" y="2089"/>
                    <a:pt x="3162" y="2110"/>
                    <a:pt x="3257" y="2151"/>
                  </a:cubicBezTo>
                  <a:lnTo>
                    <a:pt x="3236" y="2222"/>
                  </a:lnTo>
                  <a:cubicBezTo>
                    <a:pt x="3147" y="2181"/>
                    <a:pt x="3066" y="2160"/>
                    <a:pt x="2993" y="2160"/>
                  </a:cubicBezTo>
                  <a:cubicBezTo>
                    <a:pt x="2941" y="2160"/>
                    <a:pt x="2893" y="2170"/>
                    <a:pt x="2851" y="2191"/>
                  </a:cubicBezTo>
                  <a:cubicBezTo>
                    <a:pt x="2699" y="2252"/>
                    <a:pt x="2648" y="2394"/>
                    <a:pt x="2648" y="2394"/>
                  </a:cubicBezTo>
                  <a:lnTo>
                    <a:pt x="2577" y="2374"/>
                  </a:lnTo>
                  <a:cubicBezTo>
                    <a:pt x="2577" y="2364"/>
                    <a:pt x="2648" y="2191"/>
                    <a:pt x="2820" y="2121"/>
                  </a:cubicBezTo>
                  <a:cubicBezTo>
                    <a:pt x="2875" y="2100"/>
                    <a:pt x="2932" y="2089"/>
                    <a:pt x="2991" y="2089"/>
                  </a:cubicBezTo>
                  <a:close/>
                  <a:moveTo>
                    <a:pt x="1330" y="1431"/>
                  </a:moveTo>
                  <a:cubicBezTo>
                    <a:pt x="1786" y="1431"/>
                    <a:pt x="2161" y="1715"/>
                    <a:pt x="2171" y="2049"/>
                  </a:cubicBezTo>
                  <a:cubicBezTo>
                    <a:pt x="2182" y="2394"/>
                    <a:pt x="1826" y="2669"/>
                    <a:pt x="1370" y="2669"/>
                  </a:cubicBezTo>
                  <a:cubicBezTo>
                    <a:pt x="914" y="2669"/>
                    <a:pt x="539" y="2394"/>
                    <a:pt x="528" y="2049"/>
                  </a:cubicBezTo>
                  <a:cubicBezTo>
                    <a:pt x="519" y="1715"/>
                    <a:pt x="873" y="1431"/>
                    <a:pt x="1330" y="1431"/>
                  </a:cubicBezTo>
                  <a:close/>
                  <a:moveTo>
                    <a:pt x="2344" y="1"/>
                  </a:moveTo>
                  <a:cubicBezTo>
                    <a:pt x="2212" y="21"/>
                    <a:pt x="2080" y="52"/>
                    <a:pt x="1948" y="72"/>
                  </a:cubicBezTo>
                  <a:cubicBezTo>
                    <a:pt x="1472" y="853"/>
                    <a:pt x="600" y="1168"/>
                    <a:pt x="194" y="1279"/>
                  </a:cubicBezTo>
                  <a:lnTo>
                    <a:pt x="235" y="1745"/>
                  </a:lnTo>
                  <a:cubicBezTo>
                    <a:pt x="163" y="1776"/>
                    <a:pt x="82" y="1776"/>
                    <a:pt x="1" y="1776"/>
                  </a:cubicBezTo>
                  <a:cubicBezTo>
                    <a:pt x="1" y="1989"/>
                    <a:pt x="11" y="2202"/>
                    <a:pt x="21" y="2415"/>
                  </a:cubicBezTo>
                  <a:cubicBezTo>
                    <a:pt x="52" y="2394"/>
                    <a:pt x="72" y="2374"/>
                    <a:pt x="102" y="2344"/>
                  </a:cubicBezTo>
                  <a:cubicBezTo>
                    <a:pt x="133" y="2303"/>
                    <a:pt x="183" y="2212"/>
                    <a:pt x="143" y="2121"/>
                  </a:cubicBezTo>
                  <a:lnTo>
                    <a:pt x="204" y="2090"/>
                  </a:lnTo>
                  <a:lnTo>
                    <a:pt x="204" y="2090"/>
                  </a:lnTo>
                  <a:cubicBezTo>
                    <a:pt x="244" y="2182"/>
                    <a:pt x="224" y="2293"/>
                    <a:pt x="153" y="2385"/>
                  </a:cubicBezTo>
                  <a:cubicBezTo>
                    <a:pt x="113" y="2425"/>
                    <a:pt x="72" y="2466"/>
                    <a:pt x="21" y="2496"/>
                  </a:cubicBezTo>
                  <a:cubicBezTo>
                    <a:pt x="32" y="2678"/>
                    <a:pt x="41" y="2861"/>
                    <a:pt x="62" y="3034"/>
                  </a:cubicBezTo>
                  <a:cubicBezTo>
                    <a:pt x="102" y="3632"/>
                    <a:pt x="72" y="4210"/>
                    <a:pt x="52" y="4524"/>
                  </a:cubicBezTo>
                  <a:cubicBezTo>
                    <a:pt x="143" y="4483"/>
                    <a:pt x="224" y="4443"/>
                    <a:pt x="316" y="4413"/>
                  </a:cubicBezTo>
                  <a:lnTo>
                    <a:pt x="2303" y="4504"/>
                  </a:lnTo>
                  <a:cubicBezTo>
                    <a:pt x="2110" y="4372"/>
                    <a:pt x="1959" y="4230"/>
                    <a:pt x="1887" y="4159"/>
                  </a:cubicBezTo>
                  <a:cubicBezTo>
                    <a:pt x="1542" y="4037"/>
                    <a:pt x="1441" y="3845"/>
                    <a:pt x="1431" y="3834"/>
                  </a:cubicBezTo>
                  <a:lnTo>
                    <a:pt x="1502" y="3804"/>
                  </a:lnTo>
                  <a:cubicBezTo>
                    <a:pt x="1502" y="3804"/>
                    <a:pt x="1732" y="4221"/>
                    <a:pt x="2753" y="4221"/>
                  </a:cubicBezTo>
                  <a:cubicBezTo>
                    <a:pt x="2847" y="4221"/>
                    <a:pt x="2947" y="4218"/>
                    <a:pt x="3054" y="4210"/>
                  </a:cubicBezTo>
                  <a:cubicBezTo>
                    <a:pt x="3591" y="4129"/>
                    <a:pt x="4037" y="3510"/>
                    <a:pt x="4311" y="2699"/>
                  </a:cubicBezTo>
                  <a:lnTo>
                    <a:pt x="4220" y="2699"/>
                  </a:lnTo>
                  <a:cubicBezTo>
                    <a:pt x="3804" y="2699"/>
                    <a:pt x="3460" y="2455"/>
                    <a:pt x="3449" y="2141"/>
                  </a:cubicBezTo>
                  <a:cubicBezTo>
                    <a:pt x="3439" y="1826"/>
                    <a:pt x="3774" y="1573"/>
                    <a:pt x="4179" y="1573"/>
                  </a:cubicBezTo>
                  <a:lnTo>
                    <a:pt x="4190" y="1573"/>
                  </a:lnTo>
                  <a:lnTo>
                    <a:pt x="4210" y="934"/>
                  </a:lnTo>
                  <a:cubicBezTo>
                    <a:pt x="4210" y="934"/>
                    <a:pt x="4260" y="893"/>
                    <a:pt x="4321" y="823"/>
                  </a:cubicBezTo>
                  <a:cubicBezTo>
                    <a:pt x="4058" y="731"/>
                    <a:pt x="3825" y="508"/>
                    <a:pt x="3672" y="325"/>
                  </a:cubicBezTo>
                  <a:cubicBezTo>
                    <a:pt x="3591" y="346"/>
                    <a:pt x="3500" y="366"/>
                    <a:pt x="3419" y="386"/>
                  </a:cubicBezTo>
                  <a:lnTo>
                    <a:pt x="3408" y="407"/>
                  </a:lnTo>
                  <a:lnTo>
                    <a:pt x="3327" y="407"/>
                  </a:lnTo>
                  <a:cubicBezTo>
                    <a:pt x="2871" y="498"/>
                    <a:pt x="2374" y="559"/>
                    <a:pt x="1887" y="559"/>
                  </a:cubicBezTo>
                  <a:lnTo>
                    <a:pt x="1887" y="488"/>
                  </a:lnTo>
                  <a:cubicBezTo>
                    <a:pt x="2303" y="488"/>
                    <a:pt x="2699" y="447"/>
                    <a:pt x="3084" y="386"/>
                  </a:cubicBezTo>
                  <a:cubicBezTo>
                    <a:pt x="2739" y="325"/>
                    <a:pt x="2506" y="153"/>
                    <a:pt x="234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3"/>
            <p:cNvSpPr/>
            <p:nvPr/>
          </p:nvSpPr>
          <p:spPr>
            <a:xfrm>
              <a:off x="2844497" y="1975336"/>
              <a:ext cx="17780" cy="18849"/>
            </a:xfrm>
            <a:custGeom>
              <a:avLst/>
              <a:gdLst/>
              <a:ahLst/>
              <a:cxnLst/>
              <a:rect l="l" t="t" r="r" b="b"/>
              <a:pathLst>
                <a:path w="183" h="194" extrusionOk="0">
                  <a:moveTo>
                    <a:pt x="71" y="1"/>
                  </a:moveTo>
                  <a:lnTo>
                    <a:pt x="0" y="194"/>
                  </a:lnTo>
                  <a:cubicBezTo>
                    <a:pt x="61" y="183"/>
                    <a:pt x="122" y="163"/>
                    <a:pt x="183" y="153"/>
                  </a:cubicBezTo>
                  <a:cubicBezTo>
                    <a:pt x="132" y="92"/>
                    <a:pt x="91" y="31"/>
                    <a:pt x="7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3"/>
            <p:cNvSpPr/>
            <p:nvPr/>
          </p:nvSpPr>
          <p:spPr>
            <a:xfrm>
              <a:off x="2513379" y="2392149"/>
              <a:ext cx="295755" cy="69469"/>
            </a:xfrm>
            <a:custGeom>
              <a:avLst/>
              <a:gdLst/>
              <a:ahLst/>
              <a:cxnLst/>
              <a:rect l="l" t="t" r="r" b="b"/>
              <a:pathLst>
                <a:path w="3044" h="715" extrusionOk="0">
                  <a:moveTo>
                    <a:pt x="1491" y="234"/>
                  </a:moveTo>
                  <a:cubicBezTo>
                    <a:pt x="1593" y="234"/>
                    <a:pt x="1684" y="325"/>
                    <a:pt x="1684" y="427"/>
                  </a:cubicBezTo>
                  <a:cubicBezTo>
                    <a:pt x="1684" y="528"/>
                    <a:pt x="1593" y="609"/>
                    <a:pt x="1491" y="609"/>
                  </a:cubicBezTo>
                  <a:cubicBezTo>
                    <a:pt x="1390" y="609"/>
                    <a:pt x="1309" y="528"/>
                    <a:pt x="1309" y="427"/>
                  </a:cubicBezTo>
                  <a:cubicBezTo>
                    <a:pt x="1309" y="325"/>
                    <a:pt x="1390" y="234"/>
                    <a:pt x="1491" y="234"/>
                  </a:cubicBezTo>
                  <a:close/>
                  <a:moveTo>
                    <a:pt x="285" y="1"/>
                  </a:moveTo>
                  <a:cubicBezTo>
                    <a:pt x="193" y="31"/>
                    <a:pt x="112" y="71"/>
                    <a:pt x="21" y="112"/>
                  </a:cubicBezTo>
                  <a:cubicBezTo>
                    <a:pt x="10" y="265"/>
                    <a:pt x="1" y="355"/>
                    <a:pt x="1" y="355"/>
                  </a:cubicBezTo>
                  <a:lnTo>
                    <a:pt x="21" y="315"/>
                  </a:lnTo>
                  <a:cubicBezTo>
                    <a:pt x="21" y="315"/>
                    <a:pt x="82" y="346"/>
                    <a:pt x="173" y="396"/>
                  </a:cubicBezTo>
                  <a:cubicBezTo>
                    <a:pt x="294" y="305"/>
                    <a:pt x="416" y="224"/>
                    <a:pt x="548" y="143"/>
                  </a:cubicBezTo>
                  <a:lnTo>
                    <a:pt x="578" y="204"/>
                  </a:lnTo>
                  <a:cubicBezTo>
                    <a:pt x="467" y="274"/>
                    <a:pt x="366" y="346"/>
                    <a:pt x="254" y="427"/>
                  </a:cubicBezTo>
                  <a:cubicBezTo>
                    <a:pt x="529" y="546"/>
                    <a:pt x="1037" y="715"/>
                    <a:pt x="1683" y="715"/>
                  </a:cubicBezTo>
                  <a:cubicBezTo>
                    <a:pt x="2084" y="715"/>
                    <a:pt x="2538" y="650"/>
                    <a:pt x="3023" y="467"/>
                  </a:cubicBezTo>
                  <a:lnTo>
                    <a:pt x="3043" y="518"/>
                  </a:lnTo>
                  <a:lnTo>
                    <a:pt x="3033" y="396"/>
                  </a:lnTo>
                  <a:cubicBezTo>
                    <a:pt x="2749" y="355"/>
                    <a:pt x="2485" y="224"/>
                    <a:pt x="2272" y="92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3"/>
            <p:cNvSpPr/>
            <p:nvPr/>
          </p:nvSpPr>
          <p:spPr>
            <a:xfrm>
              <a:off x="2640463" y="2414787"/>
              <a:ext cx="36629" cy="36629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3" y="1"/>
                  </a:moveTo>
                  <a:cubicBezTo>
                    <a:pt x="82" y="1"/>
                    <a:pt x="1" y="92"/>
                    <a:pt x="1" y="194"/>
                  </a:cubicBezTo>
                  <a:cubicBezTo>
                    <a:pt x="1" y="295"/>
                    <a:pt x="82" y="376"/>
                    <a:pt x="183" y="376"/>
                  </a:cubicBezTo>
                  <a:cubicBezTo>
                    <a:pt x="285" y="376"/>
                    <a:pt x="376" y="295"/>
                    <a:pt x="376" y="194"/>
                  </a:cubicBezTo>
                  <a:cubicBezTo>
                    <a:pt x="376" y="92"/>
                    <a:pt x="285" y="1"/>
                    <a:pt x="183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3"/>
            <p:cNvSpPr/>
            <p:nvPr/>
          </p:nvSpPr>
          <p:spPr>
            <a:xfrm>
              <a:off x="2530091" y="2405946"/>
              <a:ext cx="39544" cy="27691"/>
            </a:xfrm>
            <a:custGeom>
              <a:avLst/>
              <a:gdLst/>
              <a:ahLst/>
              <a:cxnLst/>
              <a:rect l="l" t="t" r="r" b="b"/>
              <a:pathLst>
                <a:path w="407" h="285" extrusionOk="0">
                  <a:moveTo>
                    <a:pt x="376" y="1"/>
                  </a:moveTo>
                  <a:cubicBezTo>
                    <a:pt x="244" y="82"/>
                    <a:pt x="122" y="163"/>
                    <a:pt x="1" y="254"/>
                  </a:cubicBezTo>
                  <a:cubicBezTo>
                    <a:pt x="32" y="265"/>
                    <a:pt x="52" y="274"/>
                    <a:pt x="82" y="285"/>
                  </a:cubicBezTo>
                  <a:cubicBezTo>
                    <a:pt x="194" y="204"/>
                    <a:pt x="295" y="132"/>
                    <a:pt x="406" y="62"/>
                  </a:cubicBezTo>
                  <a:lnTo>
                    <a:pt x="376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3"/>
            <p:cNvSpPr/>
            <p:nvPr/>
          </p:nvSpPr>
          <p:spPr>
            <a:xfrm>
              <a:off x="2917366" y="2031591"/>
              <a:ext cx="37601" cy="91622"/>
            </a:xfrm>
            <a:custGeom>
              <a:avLst/>
              <a:gdLst/>
              <a:ahLst/>
              <a:cxnLst/>
              <a:rect l="l" t="t" r="r" b="b"/>
              <a:pathLst>
                <a:path w="387" h="943" extrusionOk="0">
                  <a:moveTo>
                    <a:pt x="376" y="0"/>
                  </a:moveTo>
                  <a:lnTo>
                    <a:pt x="355" y="162"/>
                  </a:lnTo>
                  <a:lnTo>
                    <a:pt x="335" y="162"/>
                  </a:lnTo>
                  <a:cubicBezTo>
                    <a:pt x="264" y="162"/>
                    <a:pt x="204" y="142"/>
                    <a:pt x="132" y="122"/>
                  </a:cubicBezTo>
                  <a:cubicBezTo>
                    <a:pt x="71" y="192"/>
                    <a:pt x="21" y="233"/>
                    <a:pt x="21" y="233"/>
                  </a:cubicBezTo>
                  <a:lnTo>
                    <a:pt x="1" y="872"/>
                  </a:lnTo>
                  <a:cubicBezTo>
                    <a:pt x="122" y="872"/>
                    <a:pt x="244" y="902"/>
                    <a:pt x="355" y="943"/>
                  </a:cubicBezTo>
                  <a:lnTo>
                    <a:pt x="355" y="913"/>
                  </a:lnTo>
                  <a:cubicBezTo>
                    <a:pt x="274" y="852"/>
                    <a:pt x="213" y="811"/>
                    <a:pt x="204" y="811"/>
                  </a:cubicBezTo>
                  <a:lnTo>
                    <a:pt x="234" y="751"/>
                  </a:lnTo>
                  <a:cubicBezTo>
                    <a:pt x="234" y="751"/>
                    <a:pt x="294" y="781"/>
                    <a:pt x="366" y="841"/>
                  </a:cubicBezTo>
                  <a:cubicBezTo>
                    <a:pt x="376" y="669"/>
                    <a:pt x="386" y="497"/>
                    <a:pt x="386" y="334"/>
                  </a:cubicBezTo>
                  <a:lnTo>
                    <a:pt x="386" y="334"/>
                  </a:lnTo>
                  <a:cubicBezTo>
                    <a:pt x="274" y="426"/>
                    <a:pt x="193" y="557"/>
                    <a:pt x="183" y="557"/>
                  </a:cubicBezTo>
                  <a:lnTo>
                    <a:pt x="122" y="517"/>
                  </a:lnTo>
                  <a:cubicBezTo>
                    <a:pt x="132" y="507"/>
                    <a:pt x="244" y="345"/>
                    <a:pt x="386" y="233"/>
                  </a:cubicBezTo>
                  <a:cubicBezTo>
                    <a:pt x="386" y="162"/>
                    <a:pt x="386" y="81"/>
                    <a:pt x="376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3"/>
            <p:cNvSpPr/>
            <p:nvPr/>
          </p:nvSpPr>
          <p:spPr>
            <a:xfrm>
              <a:off x="2948943" y="2123115"/>
              <a:ext cx="3012" cy="19821"/>
            </a:xfrm>
            <a:custGeom>
              <a:avLst/>
              <a:gdLst/>
              <a:ahLst/>
              <a:cxnLst/>
              <a:rect l="l" t="t" r="r" b="b"/>
              <a:pathLst>
                <a:path w="31" h="204" extrusionOk="0">
                  <a:moveTo>
                    <a:pt x="30" y="1"/>
                  </a:moveTo>
                  <a:cubicBezTo>
                    <a:pt x="21" y="72"/>
                    <a:pt x="10" y="133"/>
                    <a:pt x="0" y="204"/>
                  </a:cubicBezTo>
                  <a:lnTo>
                    <a:pt x="0" y="204"/>
                  </a:lnTo>
                  <a:cubicBezTo>
                    <a:pt x="10" y="133"/>
                    <a:pt x="21" y="72"/>
                    <a:pt x="3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3"/>
            <p:cNvSpPr/>
            <p:nvPr/>
          </p:nvSpPr>
          <p:spPr>
            <a:xfrm>
              <a:off x="2929220" y="2054132"/>
              <a:ext cx="25747" cy="31674"/>
            </a:xfrm>
            <a:custGeom>
              <a:avLst/>
              <a:gdLst/>
              <a:ahLst/>
              <a:cxnLst/>
              <a:rect l="l" t="t" r="r" b="b"/>
              <a:pathLst>
                <a:path w="265" h="326" extrusionOk="0">
                  <a:moveTo>
                    <a:pt x="264" y="1"/>
                  </a:moveTo>
                  <a:cubicBezTo>
                    <a:pt x="122" y="113"/>
                    <a:pt x="10" y="275"/>
                    <a:pt x="0" y="285"/>
                  </a:cubicBezTo>
                  <a:lnTo>
                    <a:pt x="61" y="325"/>
                  </a:lnTo>
                  <a:cubicBezTo>
                    <a:pt x="71" y="325"/>
                    <a:pt x="152" y="194"/>
                    <a:pt x="264" y="102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3"/>
            <p:cNvSpPr/>
            <p:nvPr/>
          </p:nvSpPr>
          <p:spPr>
            <a:xfrm>
              <a:off x="2510367" y="2087652"/>
              <a:ext cx="22833" cy="48483"/>
            </a:xfrm>
            <a:custGeom>
              <a:avLst/>
              <a:gdLst/>
              <a:ahLst/>
              <a:cxnLst/>
              <a:rect l="l" t="t" r="r" b="b"/>
              <a:pathLst>
                <a:path w="235" h="499" extrusionOk="0">
                  <a:moveTo>
                    <a:pt x="194" y="1"/>
                  </a:moveTo>
                  <a:cubicBezTo>
                    <a:pt x="113" y="21"/>
                    <a:pt x="52" y="41"/>
                    <a:pt x="21" y="41"/>
                  </a:cubicBezTo>
                  <a:lnTo>
                    <a:pt x="11" y="41"/>
                  </a:lnTo>
                  <a:cubicBezTo>
                    <a:pt x="11" y="194"/>
                    <a:pt x="1" y="346"/>
                    <a:pt x="1" y="498"/>
                  </a:cubicBezTo>
                  <a:cubicBezTo>
                    <a:pt x="82" y="498"/>
                    <a:pt x="163" y="498"/>
                    <a:pt x="235" y="467"/>
                  </a:cubicBezTo>
                  <a:lnTo>
                    <a:pt x="194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3"/>
            <p:cNvSpPr/>
            <p:nvPr/>
          </p:nvSpPr>
          <p:spPr>
            <a:xfrm>
              <a:off x="2512408" y="2166545"/>
              <a:ext cx="21764" cy="39447"/>
            </a:xfrm>
            <a:custGeom>
              <a:avLst/>
              <a:gdLst/>
              <a:ahLst/>
              <a:cxnLst/>
              <a:rect l="l" t="t" r="r" b="b"/>
              <a:pathLst>
                <a:path w="224" h="406" extrusionOk="0">
                  <a:moveTo>
                    <a:pt x="183" y="0"/>
                  </a:moveTo>
                  <a:lnTo>
                    <a:pt x="122" y="31"/>
                  </a:lnTo>
                  <a:cubicBezTo>
                    <a:pt x="162" y="122"/>
                    <a:pt x="112" y="213"/>
                    <a:pt x="81" y="254"/>
                  </a:cubicBezTo>
                  <a:cubicBezTo>
                    <a:pt x="51" y="284"/>
                    <a:pt x="31" y="304"/>
                    <a:pt x="0" y="325"/>
                  </a:cubicBezTo>
                  <a:lnTo>
                    <a:pt x="0" y="406"/>
                  </a:lnTo>
                  <a:cubicBezTo>
                    <a:pt x="51" y="376"/>
                    <a:pt x="92" y="335"/>
                    <a:pt x="132" y="295"/>
                  </a:cubicBezTo>
                  <a:cubicBezTo>
                    <a:pt x="203" y="203"/>
                    <a:pt x="223" y="92"/>
                    <a:pt x="183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3"/>
            <p:cNvSpPr/>
            <p:nvPr/>
          </p:nvSpPr>
          <p:spPr>
            <a:xfrm>
              <a:off x="2934078" y="2203952"/>
              <a:ext cx="2138" cy="6024"/>
            </a:xfrm>
            <a:custGeom>
              <a:avLst/>
              <a:gdLst/>
              <a:ahLst/>
              <a:cxnLst/>
              <a:rect l="l" t="t" r="r" b="b"/>
              <a:pathLst>
                <a:path w="22" h="62" extrusionOk="0">
                  <a:moveTo>
                    <a:pt x="21" y="0"/>
                  </a:moveTo>
                  <a:cubicBezTo>
                    <a:pt x="11" y="21"/>
                    <a:pt x="1" y="41"/>
                    <a:pt x="1" y="61"/>
                  </a:cubicBezTo>
                  <a:cubicBezTo>
                    <a:pt x="11" y="41"/>
                    <a:pt x="11" y="21"/>
                    <a:pt x="2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3"/>
            <p:cNvSpPr/>
            <p:nvPr/>
          </p:nvSpPr>
          <p:spPr>
            <a:xfrm>
              <a:off x="2937090" y="2104461"/>
              <a:ext cx="15837" cy="15837"/>
            </a:xfrm>
            <a:custGeom>
              <a:avLst/>
              <a:gdLst/>
              <a:ahLst/>
              <a:cxnLst/>
              <a:rect l="l" t="t" r="r" b="b"/>
              <a:pathLst>
                <a:path w="163" h="163" extrusionOk="0">
                  <a:moveTo>
                    <a:pt x="31" y="1"/>
                  </a:moveTo>
                  <a:lnTo>
                    <a:pt x="1" y="61"/>
                  </a:lnTo>
                  <a:cubicBezTo>
                    <a:pt x="10" y="61"/>
                    <a:pt x="71" y="102"/>
                    <a:pt x="152" y="163"/>
                  </a:cubicBezTo>
                  <a:cubicBezTo>
                    <a:pt x="152" y="142"/>
                    <a:pt x="163" y="112"/>
                    <a:pt x="163" y="91"/>
                  </a:cubicBezTo>
                  <a:cubicBezTo>
                    <a:pt x="9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3"/>
            <p:cNvSpPr/>
            <p:nvPr/>
          </p:nvSpPr>
          <p:spPr>
            <a:xfrm>
              <a:off x="2806994" y="2379324"/>
              <a:ext cx="1069" cy="39544"/>
            </a:xfrm>
            <a:custGeom>
              <a:avLst/>
              <a:gdLst/>
              <a:ahLst/>
              <a:cxnLst/>
              <a:rect l="l" t="t" r="r" b="b"/>
              <a:pathLst>
                <a:path w="11" h="407" extrusionOk="0">
                  <a:moveTo>
                    <a:pt x="1" y="1"/>
                  </a:moveTo>
                  <a:lnTo>
                    <a:pt x="11" y="406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3"/>
            <p:cNvSpPr/>
            <p:nvPr/>
          </p:nvSpPr>
          <p:spPr>
            <a:xfrm>
              <a:off x="2807965" y="2418771"/>
              <a:ext cx="97" cy="11854"/>
            </a:xfrm>
            <a:custGeom>
              <a:avLst/>
              <a:gdLst/>
              <a:ahLst/>
              <a:cxnLst/>
              <a:rect l="l" t="t" r="r" b="b"/>
              <a:pathLst>
                <a:path w="1" h="122" extrusionOk="0">
                  <a:moveTo>
                    <a:pt x="1" y="122"/>
                  </a:moveTo>
                  <a:lnTo>
                    <a:pt x="1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3"/>
            <p:cNvSpPr/>
            <p:nvPr/>
          </p:nvSpPr>
          <p:spPr>
            <a:xfrm>
              <a:off x="2806994" y="2372523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3"/>
            <p:cNvSpPr/>
            <p:nvPr/>
          </p:nvSpPr>
          <p:spPr>
            <a:xfrm>
              <a:off x="2693706" y="2367471"/>
              <a:ext cx="114357" cy="51398"/>
            </a:xfrm>
            <a:custGeom>
              <a:avLst/>
              <a:gdLst/>
              <a:ahLst/>
              <a:cxnLst/>
              <a:rect l="l" t="t" r="r" b="b"/>
              <a:pathLst>
                <a:path w="1177" h="529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72"/>
                    <a:pt x="223" y="214"/>
                    <a:pt x="416" y="346"/>
                  </a:cubicBezTo>
                  <a:lnTo>
                    <a:pt x="964" y="366"/>
                  </a:lnTo>
                  <a:cubicBezTo>
                    <a:pt x="964" y="366"/>
                    <a:pt x="1045" y="427"/>
                    <a:pt x="1177" y="528"/>
                  </a:cubicBezTo>
                  <a:lnTo>
                    <a:pt x="1167" y="123"/>
                  </a:lnTo>
                  <a:cubicBezTo>
                    <a:pt x="1055" y="133"/>
                    <a:pt x="944" y="133"/>
                    <a:pt x="852" y="133"/>
                  </a:cubicBezTo>
                  <a:cubicBezTo>
                    <a:pt x="467" y="133"/>
                    <a:pt x="203" y="82"/>
                    <a:pt x="0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3"/>
            <p:cNvSpPr/>
            <p:nvPr/>
          </p:nvSpPr>
          <p:spPr>
            <a:xfrm>
              <a:off x="2734124" y="2400990"/>
              <a:ext cx="73939" cy="29634"/>
            </a:xfrm>
            <a:custGeom>
              <a:avLst/>
              <a:gdLst/>
              <a:ahLst/>
              <a:cxnLst/>
              <a:rect l="l" t="t" r="r" b="b"/>
              <a:pathLst>
                <a:path w="761" h="305" extrusionOk="0">
                  <a:moveTo>
                    <a:pt x="0" y="1"/>
                  </a:moveTo>
                  <a:lnTo>
                    <a:pt x="0" y="1"/>
                  </a:lnTo>
                  <a:cubicBezTo>
                    <a:pt x="213" y="133"/>
                    <a:pt x="477" y="264"/>
                    <a:pt x="761" y="305"/>
                  </a:cubicBezTo>
                  <a:lnTo>
                    <a:pt x="761" y="183"/>
                  </a:lnTo>
                  <a:cubicBezTo>
                    <a:pt x="629" y="82"/>
                    <a:pt x="548" y="21"/>
                    <a:pt x="548" y="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3"/>
            <p:cNvSpPr/>
            <p:nvPr/>
          </p:nvSpPr>
          <p:spPr>
            <a:xfrm>
              <a:off x="2806994" y="2372523"/>
              <a:ext cx="97" cy="6898"/>
            </a:xfrm>
            <a:custGeom>
              <a:avLst/>
              <a:gdLst/>
              <a:ahLst/>
              <a:cxnLst/>
              <a:rect l="l" t="t" r="r" b="b"/>
              <a:pathLst>
                <a:path w="1" h="71" extrusionOk="0">
                  <a:moveTo>
                    <a:pt x="1" y="71"/>
                  </a:moveTo>
                  <a:lnTo>
                    <a:pt x="1" y="7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3"/>
            <p:cNvSpPr/>
            <p:nvPr/>
          </p:nvSpPr>
          <p:spPr>
            <a:xfrm>
              <a:off x="2806994" y="2372523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3"/>
            <p:cNvSpPr/>
            <p:nvPr/>
          </p:nvSpPr>
          <p:spPr>
            <a:xfrm>
              <a:off x="2649402" y="2333076"/>
              <a:ext cx="157691" cy="42459"/>
            </a:xfrm>
            <a:custGeom>
              <a:avLst/>
              <a:gdLst/>
              <a:ahLst/>
              <a:cxnLst/>
              <a:rect l="l" t="t" r="r" b="b"/>
              <a:pathLst>
                <a:path w="1623" h="437" extrusionOk="0">
                  <a:moveTo>
                    <a:pt x="1623" y="406"/>
                  </a:moveTo>
                  <a:cubicBezTo>
                    <a:pt x="1606" y="406"/>
                    <a:pt x="1494" y="411"/>
                    <a:pt x="1367" y="417"/>
                  </a:cubicBezTo>
                  <a:lnTo>
                    <a:pt x="1367" y="417"/>
                  </a:lnTo>
                  <a:cubicBezTo>
                    <a:pt x="1448" y="416"/>
                    <a:pt x="1533" y="412"/>
                    <a:pt x="1623" y="406"/>
                  </a:cubicBezTo>
                  <a:close/>
                  <a:moveTo>
                    <a:pt x="71" y="0"/>
                  </a:moveTo>
                  <a:lnTo>
                    <a:pt x="0" y="30"/>
                  </a:lnTo>
                  <a:cubicBezTo>
                    <a:pt x="10" y="41"/>
                    <a:pt x="111" y="233"/>
                    <a:pt x="456" y="355"/>
                  </a:cubicBezTo>
                  <a:cubicBezTo>
                    <a:pt x="426" y="325"/>
                    <a:pt x="416" y="305"/>
                    <a:pt x="416" y="305"/>
                  </a:cubicBezTo>
                  <a:lnTo>
                    <a:pt x="416" y="305"/>
                  </a:lnTo>
                  <a:lnTo>
                    <a:pt x="963" y="436"/>
                  </a:lnTo>
                  <a:cubicBezTo>
                    <a:pt x="963" y="436"/>
                    <a:pt x="1181" y="425"/>
                    <a:pt x="1367" y="417"/>
                  </a:cubicBezTo>
                  <a:lnTo>
                    <a:pt x="1367" y="417"/>
                  </a:lnTo>
                  <a:cubicBezTo>
                    <a:pt x="1352" y="417"/>
                    <a:pt x="1337" y="417"/>
                    <a:pt x="1322" y="417"/>
                  </a:cubicBezTo>
                  <a:cubicBezTo>
                    <a:pt x="301" y="417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3"/>
            <p:cNvSpPr/>
            <p:nvPr/>
          </p:nvSpPr>
          <p:spPr>
            <a:xfrm>
              <a:off x="2806994" y="2372523"/>
              <a:ext cx="97" cy="6898"/>
            </a:xfrm>
            <a:custGeom>
              <a:avLst/>
              <a:gdLst/>
              <a:ahLst/>
              <a:cxnLst/>
              <a:rect l="l" t="t" r="r" b="b"/>
              <a:pathLst>
                <a:path w="1" h="71" extrusionOk="0">
                  <a:moveTo>
                    <a:pt x="1" y="71"/>
                  </a:moveTo>
                  <a:lnTo>
                    <a:pt x="1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3"/>
            <p:cNvSpPr/>
            <p:nvPr/>
          </p:nvSpPr>
          <p:spPr>
            <a:xfrm>
              <a:off x="2689723" y="2362613"/>
              <a:ext cx="117369" cy="17877"/>
            </a:xfrm>
            <a:custGeom>
              <a:avLst/>
              <a:gdLst/>
              <a:ahLst/>
              <a:cxnLst/>
              <a:rect l="l" t="t" r="r" b="b"/>
              <a:pathLst>
                <a:path w="1208" h="18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" y="21"/>
                    <a:pt x="41" y="51"/>
                  </a:cubicBezTo>
                  <a:cubicBezTo>
                    <a:pt x="244" y="132"/>
                    <a:pt x="508" y="183"/>
                    <a:pt x="893" y="183"/>
                  </a:cubicBezTo>
                  <a:cubicBezTo>
                    <a:pt x="985" y="183"/>
                    <a:pt x="1096" y="183"/>
                    <a:pt x="1208" y="173"/>
                  </a:cubicBezTo>
                  <a:lnTo>
                    <a:pt x="1208" y="102"/>
                  </a:lnTo>
                  <a:cubicBezTo>
                    <a:pt x="1167" y="102"/>
                    <a:pt x="548" y="132"/>
                    <a:pt x="548" y="13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3"/>
            <p:cNvSpPr/>
            <p:nvPr/>
          </p:nvSpPr>
          <p:spPr>
            <a:xfrm>
              <a:off x="2530091" y="2436454"/>
              <a:ext cx="279918" cy="34686"/>
            </a:xfrm>
            <a:custGeom>
              <a:avLst/>
              <a:gdLst/>
              <a:ahLst/>
              <a:cxnLst/>
              <a:rect l="l" t="t" r="r" b="b"/>
              <a:pathLst>
                <a:path w="2881" h="357" extrusionOk="0">
                  <a:moveTo>
                    <a:pt x="41" y="1"/>
                  </a:moveTo>
                  <a:cubicBezTo>
                    <a:pt x="21" y="11"/>
                    <a:pt x="11" y="21"/>
                    <a:pt x="1" y="32"/>
                  </a:cubicBezTo>
                  <a:cubicBezTo>
                    <a:pt x="275" y="163"/>
                    <a:pt x="812" y="356"/>
                    <a:pt x="1522" y="356"/>
                  </a:cubicBezTo>
                  <a:cubicBezTo>
                    <a:pt x="1928" y="356"/>
                    <a:pt x="2394" y="285"/>
                    <a:pt x="2881" y="102"/>
                  </a:cubicBezTo>
                  <a:lnTo>
                    <a:pt x="2871" y="62"/>
                  </a:lnTo>
                  <a:cubicBezTo>
                    <a:pt x="2871" y="62"/>
                    <a:pt x="2265" y="302"/>
                    <a:pt x="1468" y="302"/>
                  </a:cubicBezTo>
                  <a:cubicBezTo>
                    <a:pt x="1028" y="302"/>
                    <a:pt x="529" y="228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3"/>
            <p:cNvSpPr/>
            <p:nvPr/>
          </p:nvSpPr>
          <p:spPr>
            <a:xfrm>
              <a:off x="2510367" y="2426640"/>
              <a:ext cx="15934" cy="9910"/>
            </a:xfrm>
            <a:custGeom>
              <a:avLst/>
              <a:gdLst/>
              <a:ahLst/>
              <a:cxnLst/>
              <a:rect l="l" t="t" r="r" b="b"/>
              <a:pathLst>
                <a:path w="164" h="102" extrusionOk="0">
                  <a:moveTo>
                    <a:pt x="32" y="0"/>
                  </a:moveTo>
                  <a:lnTo>
                    <a:pt x="1" y="41"/>
                  </a:lnTo>
                  <a:cubicBezTo>
                    <a:pt x="11" y="41"/>
                    <a:pt x="52" y="61"/>
                    <a:pt x="123" y="102"/>
                  </a:cubicBezTo>
                  <a:cubicBezTo>
                    <a:pt x="133" y="92"/>
                    <a:pt x="153" y="82"/>
                    <a:pt x="163" y="72"/>
                  </a:cubicBezTo>
                  <a:cubicBezTo>
                    <a:pt x="123" y="52"/>
                    <a:pt x="72" y="21"/>
                    <a:pt x="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3"/>
            <p:cNvSpPr/>
            <p:nvPr/>
          </p:nvSpPr>
          <p:spPr>
            <a:xfrm>
              <a:off x="2522221" y="2433539"/>
              <a:ext cx="11951" cy="6024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41" y="1"/>
                  </a:moveTo>
                  <a:cubicBezTo>
                    <a:pt x="31" y="11"/>
                    <a:pt x="11" y="21"/>
                    <a:pt x="1" y="31"/>
                  </a:cubicBezTo>
                  <a:cubicBezTo>
                    <a:pt x="21" y="41"/>
                    <a:pt x="52" y="51"/>
                    <a:pt x="82" y="62"/>
                  </a:cubicBezTo>
                  <a:cubicBezTo>
                    <a:pt x="92" y="51"/>
                    <a:pt x="102" y="41"/>
                    <a:pt x="122" y="31"/>
                  </a:cubicBezTo>
                  <a:cubicBezTo>
                    <a:pt x="92" y="21"/>
                    <a:pt x="72" y="1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3"/>
            <p:cNvSpPr/>
            <p:nvPr/>
          </p:nvSpPr>
          <p:spPr>
            <a:xfrm>
              <a:off x="2513379" y="2422657"/>
              <a:ext cx="16809" cy="10979"/>
            </a:xfrm>
            <a:custGeom>
              <a:avLst/>
              <a:gdLst/>
              <a:ahLst/>
              <a:cxnLst/>
              <a:rect l="l" t="t" r="r" b="b"/>
              <a:pathLst>
                <a:path w="173" h="113" extrusionOk="0">
                  <a:moveTo>
                    <a:pt x="21" y="1"/>
                  </a:moveTo>
                  <a:lnTo>
                    <a:pt x="1" y="41"/>
                  </a:lnTo>
                  <a:cubicBezTo>
                    <a:pt x="41" y="62"/>
                    <a:pt x="92" y="93"/>
                    <a:pt x="132" y="113"/>
                  </a:cubicBezTo>
                  <a:cubicBezTo>
                    <a:pt x="143" y="102"/>
                    <a:pt x="163" y="93"/>
                    <a:pt x="173" y="82"/>
                  </a:cubicBezTo>
                  <a:cubicBezTo>
                    <a:pt x="82" y="32"/>
                    <a:pt x="21" y="1"/>
                    <a:pt x="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2534074" y="2433539"/>
              <a:ext cx="275060" cy="32257"/>
            </a:xfrm>
            <a:custGeom>
              <a:avLst/>
              <a:gdLst/>
              <a:ahLst/>
              <a:cxnLst/>
              <a:rect l="l" t="t" r="r" b="b"/>
              <a:pathLst>
                <a:path w="2831" h="332" extrusionOk="0">
                  <a:moveTo>
                    <a:pt x="41" y="1"/>
                  </a:moveTo>
                  <a:cubicBezTo>
                    <a:pt x="31" y="11"/>
                    <a:pt x="11" y="21"/>
                    <a:pt x="0" y="31"/>
                  </a:cubicBezTo>
                  <a:cubicBezTo>
                    <a:pt x="488" y="258"/>
                    <a:pt x="987" y="332"/>
                    <a:pt x="1427" y="332"/>
                  </a:cubicBezTo>
                  <a:cubicBezTo>
                    <a:pt x="2224" y="332"/>
                    <a:pt x="2830" y="92"/>
                    <a:pt x="2830" y="92"/>
                  </a:cubicBezTo>
                  <a:lnTo>
                    <a:pt x="2810" y="41"/>
                  </a:lnTo>
                  <a:cubicBezTo>
                    <a:pt x="2325" y="224"/>
                    <a:pt x="1871" y="289"/>
                    <a:pt x="1470" y="289"/>
                  </a:cubicBezTo>
                  <a:cubicBezTo>
                    <a:pt x="824" y="289"/>
                    <a:pt x="316" y="120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2526204" y="2430527"/>
              <a:ext cx="11854" cy="6024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41" y="1"/>
                  </a:moveTo>
                  <a:cubicBezTo>
                    <a:pt x="31" y="12"/>
                    <a:pt x="11" y="21"/>
                    <a:pt x="0" y="32"/>
                  </a:cubicBezTo>
                  <a:cubicBezTo>
                    <a:pt x="31" y="42"/>
                    <a:pt x="51" y="52"/>
                    <a:pt x="81" y="62"/>
                  </a:cubicBezTo>
                  <a:cubicBezTo>
                    <a:pt x="92" y="52"/>
                    <a:pt x="112" y="42"/>
                    <a:pt x="122" y="32"/>
                  </a:cubicBezTo>
                  <a:cubicBezTo>
                    <a:pt x="92" y="21"/>
                    <a:pt x="72" y="12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2560696" y="2102517"/>
              <a:ext cx="161674" cy="120284"/>
            </a:xfrm>
            <a:custGeom>
              <a:avLst/>
              <a:gdLst/>
              <a:ahLst/>
              <a:cxnLst/>
              <a:rect l="l" t="t" r="r" b="b"/>
              <a:pathLst>
                <a:path w="1664" h="1238" extrusionOk="0">
                  <a:moveTo>
                    <a:pt x="812" y="0"/>
                  </a:moveTo>
                  <a:cubicBezTo>
                    <a:pt x="355" y="0"/>
                    <a:pt x="1" y="284"/>
                    <a:pt x="10" y="618"/>
                  </a:cubicBezTo>
                  <a:cubicBezTo>
                    <a:pt x="21" y="963"/>
                    <a:pt x="396" y="1238"/>
                    <a:pt x="852" y="1238"/>
                  </a:cubicBezTo>
                  <a:cubicBezTo>
                    <a:pt x="1308" y="1238"/>
                    <a:pt x="1664" y="963"/>
                    <a:pt x="1653" y="618"/>
                  </a:cubicBezTo>
                  <a:cubicBezTo>
                    <a:pt x="1643" y="284"/>
                    <a:pt x="1268" y="0"/>
                    <a:pt x="81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2947874" y="2149834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2929220" y="2225618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2943016" y="2175387"/>
              <a:ext cx="97" cy="106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2936118" y="2201037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2951858" y="2123115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2844497" y="2116314"/>
              <a:ext cx="104544" cy="109402"/>
            </a:xfrm>
            <a:custGeom>
              <a:avLst/>
              <a:gdLst/>
              <a:ahLst/>
              <a:cxnLst/>
              <a:rect l="l" t="t" r="r" b="b"/>
              <a:pathLst>
                <a:path w="1076" h="1126" extrusionOk="0">
                  <a:moveTo>
                    <a:pt x="740" y="0"/>
                  </a:moveTo>
                  <a:cubicBezTo>
                    <a:pt x="335" y="0"/>
                    <a:pt x="0" y="253"/>
                    <a:pt x="10" y="568"/>
                  </a:cubicBezTo>
                  <a:cubicBezTo>
                    <a:pt x="21" y="882"/>
                    <a:pt x="365" y="1126"/>
                    <a:pt x="781" y="1126"/>
                  </a:cubicBezTo>
                  <a:lnTo>
                    <a:pt x="872" y="1126"/>
                  </a:lnTo>
                  <a:cubicBezTo>
                    <a:pt x="893" y="1075"/>
                    <a:pt x="902" y="1014"/>
                    <a:pt x="923" y="963"/>
                  </a:cubicBezTo>
                  <a:cubicBezTo>
                    <a:pt x="832" y="943"/>
                    <a:pt x="751" y="882"/>
                    <a:pt x="690" y="812"/>
                  </a:cubicBezTo>
                  <a:cubicBezTo>
                    <a:pt x="609" y="720"/>
                    <a:pt x="589" y="609"/>
                    <a:pt x="639" y="517"/>
                  </a:cubicBezTo>
                  <a:lnTo>
                    <a:pt x="639" y="517"/>
                  </a:lnTo>
                  <a:lnTo>
                    <a:pt x="700" y="548"/>
                  </a:lnTo>
                  <a:cubicBezTo>
                    <a:pt x="649" y="639"/>
                    <a:pt x="700" y="730"/>
                    <a:pt x="740" y="771"/>
                  </a:cubicBezTo>
                  <a:cubicBezTo>
                    <a:pt x="791" y="832"/>
                    <a:pt x="862" y="872"/>
                    <a:pt x="943" y="902"/>
                  </a:cubicBezTo>
                  <a:lnTo>
                    <a:pt x="943" y="872"/>
                  </a:lnTo>
                  <a:cubicBezTo>
                    <a:pt x="974" y="791"/>
                    <a:pt x="994" y="700"/>
                    <a:pt x="1014" y="618"/>
                  </a:cubicBezTo>
                  <a:lnTo>
                    <a:pt x="1014" y="609"/>
                  </a:lnTo>
                  <a:cubicBezTo>
                    <a:pt x="1035" y="528"/>
                    <a:pt x="1044" y="436"/>
                    <a:pt x="1065" y="345"/>
                  </a:cubicBezTo>
                  <a:cubicBezTo>
                    <a:pt x="1065" y="325"/>
                    <a:pt x="1075" y="294"/>
                    <a:pt x="1075" y="274"/>
                  </a:cubicBezTo>
                  <a:lnTo>
                    <a:pt x="1075" y="274"/>
                  </a:lnTo>
                  <a:cubicBezTo>
                    <a:pt x="1023" y="288"/>
                    <a:pt x="971" y="296"/>
                    <a:pt x="919" y="296"/>
                  </a:cubicBezTo>
                  <a:cubicBezTo>
                    <a:pt x="860" y="296"/>
                    <a:pt x="800" y="286"/>
                    <a:pt x="740" y="264"/>
                  </a:cubicBezTo>
                  <a:lnTo>
                    <a:pt x="751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2916395" y="2116314"/>
              <a:ext cx="35561" cy="28759"/>
            </a:xfrm>
            <a:custGeom>
              <a:avLst/>
              <a:gdLst/>
              <a:ahLst/>
              <a:cxnLst/>
              <a:rect l="l" t="t" r="r" b="b"/>
              <a:pathLst>
                <a:path w="366" h="296" extrusionOk="0">
                  <a:moveTo>
                    <a:pt x="11" y="0"/>
                  </a:moveTo>
                  <a:lnTo>
                    <a:pt x="0" y="264"/>
                  </a:lnTo>
                  <a:cubicBezTo>
                    <a:pt x="60" y="286"/>
                    <a:pt x="120" y="296"/>
                    <a:pt x="179" y="296"/>
                  </a:cubicBezTo>
                  <a:cubicBezTo>
                    <a:pt x="231" y="296"/>
                    <a:pt x="283" y="288"/>
                    <a:pt x="335" y="274"/>
                  </a:cubicBezTo>
                  <a:cubicBezTo>
                    <a:pt x="345" y="203"/>
                    <a:pt x="356" y="142"/>
                    <a:pt x="365" y="71"/>
                  </a:cubicBezTo>
                  <a:cubicBezTo>
                    <a:pt x="254" y="30"/>
                    <a:pt x="132" y="0"/>
                    <a:pt x="1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2901627" y="2166545"/>
              <a:ext cx="34589" cy="43431"/>
            </a:xfrm>
            <a:custGeom>
              <a:avLst/>
              <a:gdLst/>
              <a:ahLst/>
              <a:cxnLst/>
              <a:rect l="l" t="t" r="r" b="b"/>
              <a:pathLst>
                <a:path w="356" h="447" extrusionOk="0">
                  <a:moveTo>
                    <a:pt x="51" y="0"/>
                  </a:moveTo>
                  <a:lnTo>
                    <a:pt x="51" y="0"/>
                  </a:lnTo>
                  <a:cubicBezTo>
                    <a:pt x="1" y="92"/>
                    <a:pt x="21" y="203"/>
                    <a:pt x="102" y="295"/>
                  </a:cubicBezTo>
                  <a:cubicBezTo>
                    <a:pt x="163" y="365"/>
                    <a:pt x="244" y="426"/>
                    <a:pt x="335" y="446"/>
                  </a:cubicBezTo>
                  <a:cubicBezTo>
                    <a:pt x="335" y="426"/>
                    <a:pt x="345" y="406"/>
                    <a:pt x="355" y="385"/>
                  </a:cubicBezTo>
                  <a:cubicBezTo>
                    <a:pt x="274" y="355"/>
                    <a:pt x="203" y="315"/>
                    <a:pt x="152" y="254"/>
                  </a:cubicBezTo>
                  <a:cubicBezTo>
                    <a:pt x="112" y="213"/>
                    <a:pt x="61" y="122"/>
                    <a:pt x="112" y="3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2788242" y="2039461"/>
              <a:ext cx="41487" cy="85792"/>
            </a:xfrm>
            <a:custGeom>
              <a:avLst/>
              <a:gdLst/>
              <a:ahLst/>
              <a:cxnLst/>
              <a:rect l="l" t="t" r="r" b="b"/>
              <a:pathLst>
                <a:path w="427" h="883" extrusionOk="0">
                  <a:moveTo>
                    <a:pt x="113" y="0"/>
                  </a:moveTo>
                  <a:lnTo>
                    <a:pt x="1" y="882"/>
                  </a:lnTo>
                  <a:lnTo>
                    <a:pt x="305" y="852"/>
                  </a:lnTo>
                  <a:cubicBezTo>
                    <a:pt x="386" y="821"/>
                    <a:pt x="427" y="730"/>
                    <a:pt x="397" y="649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2678938" y="2032077"/>
              <a:ext cx="68012" cy="35949"/>
            </a:xfrm>
            <a:custGeom>
              <a:avLst/>
              <a:gdLst/>
              <a:ahLst/>
              <a:cxnLst/>
              <a:rect l="l" t="t" r="r" b="b"/>
              <a:pathLst>
                <a:path w="700" h="370" extrusionOk="0">
                  <a:moveTo>
                    <a:pt x="600" y="0"/>
                  </a:moveTo>
                  <a:cubicBezTo>
                    <a:pt x="445" y="0"/>
                    <a:pt x="149" y="33"/>
                    <a:pt x="1" y="279"/>
                  </a:cubicBezTo>
                  <a:lnTo>
                    <a:pt x="142" y="370"/>
                  </a:lnTo>
                  <a:cubicBezTo>
                    <a:pt x="256" y="187"/>
                    <a:pt x="501" y="165"/>
                    <a:pt x="617" y="165"/>
                  </a:cubicBezTo>
                  <a:cubicBezTo>
                    <a:pt x="655" y="165"/>
                    <a:pt x="680" y="167"/>
                    <a:pt x="680" y="167"/>
                  </a:cubicBezTo>
                  <a:lnTo>
                    <a:pt x="700" y="5"/>
                  </a:lnTo>
                  <a:cubicBezTo>
                    <a:pt x="694" y="5"/>
                    <a:pt x="657" y="0"/>
                    <a:pt x="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2701576" y="2058990"/>
              <a:ext cx="56256" cy="57422"/>
            </a:xfrm>
            <a:custGeom>
              <a:avLst/>
              <a:gdLst/>
              <a:ahLst/>
              <a:cxnLst/>
              <a:rect l="l" t="t" r="r" b="b"/>
              <a:pathLst>
                <a:path w="579" h="591" extrusionOk="0">
                  <a:moveTo>
                    <a:pt x="293" y="1"/>
                  </a:moveTo>
                  <a:cubicBezTo>
                    <a:pt x="248" y="1"/>
                    <a:pt x="202" y="15"/>
                    <a:pt x="163" y="43"/>
                  </a:cubicBezTo>
                  <a:cubicBezTo>
                    <a:pt x="31" y="133"/>
                    <a:pt x="0" y="306"/>
                    <a:pt x="92" y="438"/>
                  </a:cubicBezTo>
                  <a:cubicBezTo>
                    <a:pt x="153" y="539"/>
                    <a:pt x="264" y="590"/>
                    <a:pt x="376" y="590"/>
                  </a:cubicBezTo>
                  <a:cubicBezTo>
                    <a:pt x="447" y="590"/>
                    <a:pt x="518" y="570"/>
                    <a:pt x="579" y="529"/>
                  </a:cubicBezTo>
                  <a:lnTo>
                    <a:pt x="548" y="489"/>
                  </a:lnTo>
                  <a:cubicBezTo>
                    <a:pt x="496" y="529"/>
                    <a:pt x="434" y="548"/>
                    <a:pt x="372" y="548"/>
                  </a:cubicBezTo>
                  <a:cubicBezTo>
                    <a:pt x="278" y="548"/>
                    <a:pt x="183" y="503"/>
                    <a:pt x="122" y="417"/>
                  </a:cubicBezTo>
                  <a:cubicBezTo>
                    <a:pt x="41" y="306"/>
                    <a:pt x="72" y="154"/>
                    <a:pt x="183" y="73"/>
                  </a:cubicBezTo>
                  <a:cubicBezTo>
                    <a:pt x="216" y="56"/>
                    <a:pt x="256" y="40"/>
                    <a:pt x="296" y="40"/>
                  </a:cubicBezTo>
                  <a:cubicBezTo>
                    <a:pt x="306" y="40"/>
                    <a:pt x="315" y="41"/>
                    <a:pt x="325" y="43"/>
                  </a:cubicBezTo>
                  <a:cubicBezTo>
                    <a:pt x="376" y="52"/>
                    <a:pt x="417" y="83"/>
                    <a:pt x="447" y="124"/>
                  </a:cubicBezTo>
                  <a:cubicBezTo>
                    <a:pt x="467" y="154"/>
                    <a:pt x="477" y="194"/>
                    <a:pt x="477" y="235"/>
                  </a:cubicBezTo>
                  <a:cubicBezTo>
                    <a:pt x="467" y="275"/>
                    <a:pt x="447" y="306"/>
                    <a:pt x="406" y="327"/>
                  </a:cubicBezTo>
                  <a:cubicBezTo>
                    <a:pt x="385" y="343"/>
                    <a:pt x="361" y="351"/>
                    <a:pt x="337" y="351"/>
                  </a:cubicBezTo>
                  <a:cubicBezTo>
                    <a:pt x="303" y="351"/>
                    <a:pt x="272" y="336"/>
                    <a:pt x="254" y="306"/>
                  </a:cubicBezTo>
                  <a:cubicBezTo>
                    <a:pt x="223" y="266"/>
                    <a:pt x="234" y="205"/>
                    <a:pt x="275" y="185"/>
                  </a:cubicBezTo>
                  <a:cubicBezTo>
                    <a:pt x="288" y="175"/>
                    <a:pt x="304" y="170"/>
                    <a:pt x="319" y="170"/>
                  </a:cubicBezTo>
                  <a:cubicBezTo>
                    <a:pt x="337" y="170"/>
                    <a:pt x="354" y="178"/>
                    <a:pt x="365" y="194"/>
                  </a:cubicBezTo>
                  <a:cubicBezTo>
                    <a:pt x="376" y="205"/>
                    <a:pt x="376" y="225"/>
                    <a:pt x="376" y="235"/>
                  </a:cubicBezTo>
                  <a:cubicBezTo>
                    <a:pt x="376" y="245"/>
                    <a:pt x="365" y="255"/>
                    <a:pt x="356" y="266"/>
                  </a:cubicBezTo>
                  <a:lnTo>
                    <a:pt x="376" y="296"/>
                  </a:lnTo>
                  <a:cubicBezTo>
                    <a:pt x="396" y="286"/>
                    <a:pt x="406" y="266"/>
                    <a:pt x="417" y="245"/>
                  </a:cubicBezTo>
                  <a:cubicBezTo>
                    <a:pt x="417" y="215"/>
                    <a:pt x="417" y="194"/>
                    <a:pt x="396" y="174"/>
                  </a:cubicBezTo>
                  <a:cubicBezTo>
                    <a:pt x="377" y="143"/>
                    <a:pt x="342" y="127"/>
                    <a:pt x="309" y="127"/>
                  </a:cubicBezTo>
                  <a:cubicBezTo>
                    <a:pt x="289" y="127"/>
                    <a:pt x="270" y="132"/>
                    <a:pt x="254" y="144"/>
                  </a:cubicBezTo>
                  <a:cubicBezTo>
                    <a:pt x="193" y="185"/>
                    <a:pt x="173" y="266"/>
                    <a:pt x="214" y="327"/>
                  </a:cubicBezTo>
                  <a:cubicBezTo>
                    <a:pt x="245" y="371"/>
                    <a:pt x="296" y="395"/>
                    <a:pt x="348" y="395"/>
                  </a:cubicBezTo>
                  <a:cubicBezTo>
                    <a:pt x="379" y="395"/>
                    <a:pt x="410" y="386"/>
                    <a:pt x="437" y="367"/>
                  </a:cubicBezTo>
                  <a:cubicBezTo>
                    <a:pt x="477" y="336"/>
                    <a:pt x="507" y="296"/>
                    <a:pt x="507" y="245"/>
                  </a:cubicBezTo>
                  <a:cubicBezTo>
                    <a:pt x="518" y="194"/>
                    <a:pt x="507" y="144"/>
                    <a:pt x="477" y="103"/>
                  </a:cubicBezTo>
                  <a:cubicBezTo>
                    <a:pt x="434" y="35"/>
                    <a:pt x="364" y="1"/>
                    <a:pt x="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2848383" y="2022555"/>
              <a:ext cx="66069" cy="37601"/>
            </a:xfrm>
            <a:custGeom>
              <a:avLst/>
              <a:gdLst/>
              <a:ahLst/>
              <a:cxnLst/>
              <a:rect l="l" t="t" r="r" b="b"/>
              <a:pathLst>
                <a:path w="680" h="387" extrusionOk="0">
                  <a:moveTo>
                    <a:pt x="39" y="1"/>
                  </a:moveTo>
                  <a:cubicBezTo>
                    <a:pt x="18" y="1"/>
                    <a:pt x="4" y="1"/>
                    <a:pt x="1" y="1"/>
                  </a:cubicBezTo>
                  <a:lnTo>
                    <a:pt x="11" y="174"/>
                  </a:lnTo>
                  <a:cubicBezTo>
                    <a:pt x="11" y="174"/>
                    <a:pt x="26" y="173"/>
                    <a:pt x="52" y="173"/>
                  </a:cubicBezTo>
                  <a:cubicBezTo>
                    <a:pt x="153" y="173"/>
                    <a:pt x="417" y="193"/>
                    <a:pt x="538" y="387"/>
                  </a:cubicBezTo>
                  <a:lnTo>
                    <a:pt x="680" y="296"/>
                  </a:lnTo>
                  <a:cubicBezTo>
                    <a:pt x="501" y="22"/>
                    <a:pt x="155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2846440" y="2056367"/>
              <a:ext cx="53341" cy="57033"/>
            </a:xfrm>
            <a:custGeom>
              <a:avLst/>
              <a:gdLst/>
              <a:ahLst/>
              <a:cxnLst/>
              <a:rect l="l" t="t" r="r" b="b"/>
              <a:pathLst>
                <a:path w="549" h="587" extrusionOk="0">
                  <a:moveTo>
                    <a:pt x="264" y="0"/>
                  </a:moveTo>
                  <a:cubicBezTo>
                    <a:pt x="219" y="0"/>
                    <a:pt x="174" y="13"/>
                    <a:pt x="132" y="39"/>
                  </a:cubicBezTo>
                  <a:cubicBezTo>
                    <a:pt x="71" y="90"/>
                    <a:pt x="31" y="151"/>
                    <a:pt x="21" y="221"/>
                  </a:cubicBezTo>
                  <a:cubicBezTo>
                    <a:pt x="1" y="302"/>
                    <a:pt x="21" y="374"/>
                    <a:pt x="61" y="435"/>
                  </a:cubicBezTo>
                  <a:cubicBezTo>
                    <a:pt x="112" y="516"/>
                    <a:pt x="193" y="566"/>
                    <a:pt x="285" y="586"/>
                  </a:cubicBezTo>
                  <a:lnTo>
                    <a:pt x="355" y="586"/>
                  </a:lnTo>
                  <a:cubicBezTo>
                    <a:pt x="427" y="586"/>
                    <a:pt x="487" y="566"/>
                    <a:pt x="548" y="526"/>
                  </a:cubicBezTo>
                  <a:lnTo>
                    <a:pt x="528" y="496"/>
                  </a:lnTo>
                  <a:cubicBezTo>
                    <a:pt x="469" y="529"/>
                    <a:pt x="404" y="549"/>
                    <a:pt x="337" y="549"/>
                  </a:cubicBezTo>
                  <a:cubicBezTo>
                    <a:pt x="323" y="549"/>
                    <a:pt x="309" y="548"/>
                    <a:pt x="294" y="546"/>
                  </a:cubicBezTo>
                  <a:cubicBezTo>
                    <a:pt x="213" y="526"/>
                    <a:pt x="143" y="485"/>
                    <a:pt x="91" y="414"/>
                  </a:cubicBezTo>
                  <a:cubicBezTo>
                    <a:pt x="61" y="363"/>
                    <a:pt x="41" y="293"/>
                    <a:pt x="61" y="232"/>
                  </a:cubicBezTo>
                  <a:cubicBezTo>
                    <a:pt x="71" y="171"/>
                    <a:pt x="102" y="110"/>
                    <a:pt x="152" y="79"/>
                  </a:cubicBezTo>
                  <a:cubicBezTo>
                    <a:pt x="203" y="49"/>
                    <a:pt x="254" y="39"/>
                    <a:pt x="305" y="39"/>
                  </a:cubicBezTo>
                  <a:cubicBezTo>
                    <a:pt x="345" y="49"/>
                    <a:pt x="396" y="79"/>
                    <a:pt x="427" y="120"/>
                  </a:cubicBezTo>
                  <a:cubicBezTo>
                    <a:pt x="467" y="191"/>
                    <a:pt x="457" y="282"/>
                    <a:pt x="386" y="333"/>
                  </a:cubicBezTo>
                  <a:cubicBezTo>
                    <a:pt x="364" y="340"/>
                    <a:pt x="343" y="347"/>
                    <a:pt x="325" y="347"/>
                  </a:cubicBezTo>
                  <a:cubicBezTo>
                    <a:pt x="318" y="347"/>
                    <a:pt x="311" y="346"/>
                    <a:pt x="305" y="343"/>
                  </a:cubicBezTo>
                  <a:cubicBezTo>
                    <a:pt x="274" y="343"/>
                    <a:pt x="244" y="323"/>
                    <a:pt x="224" y="302"/>
                  </a:cubicBezTo>
                  <a:cubicBezTo>
                    <a:pt x="213" y="282"/>
                    <a:pt x="203" y="262"/>
                    <a:pt x="213" y="232"/>
                  </a:cubicBezTo>
                  <a:cubicBezTo>
                    <a:pt x="213" y="212"/>
                    <a:pt x="233" y="191"/>
                    <a:pt x="244" y="181"/>
                  </a:cubicBezTo>
                  <a:cubicBezTo>
                    <a:pt x="257" y="172"/>
                    <a:pt x="273" y="167"/>
                    <a:pt x="288" y="167"/>
                  </a:cubicBezTo>
                  <a:cubicBezTo>
                    <a:pt x="306" y="167"/>
                    <a:pt x="324" y="174"/>
                    <a:pt x="335" y="191"/>
                  </a:cubicBezTo>
                  <a:cubicBezTo>
                    <a:pt x="355" y="221"/>
                    <a:pt x="345" y="252"/>
                    <a:pt x="325" y="262"/>
                  </a:cubicBezTo>
                  <a:lnTo>
                    <a:pt x="355" y="293"/>
                  </a:lnTo>
                  <a:cubicBezTo>
                    <a:pt x="396" y="272"/>
                    <a:pt x="406" y="212"/>
                    <a:pt x="375" y="171"/>
                  </a:cubicBezTo>
                  <a:cubicBezTo>
                    <a:pt x="350" y="139"/>
                    <a:pt x="317" y="123"/>
                    <a:pt x="283" y="123"/>
                  </a:cubicBezTo>
                  <a:cubicBezTo>
                    <a:pt x="263" y="123"/>
                    <a:pt x="243" y="129"/>
                    <a:pt x="224" y="140"/>
                  </a:cubicBezTo>
                  <a:cubicBezTo>
                    <a:pt x="193" y="160"/>
                    <a:pt x="173" y="191"/>
                    <a:pt x="173" y="232"/>
                  </a:cubicBezTo>
                  <a:cubicBezTo>
                    <a:pt x="163" y="262"/>
                    <a:pt x="173" y="293"/>
                    <a:pt x="193" y="323"/>
                  </a:cubicBezTo>
                  <a:cubicBezTo>
                    <a:pt x="213" y="354"/>
                    <a:pt x="254" y="384"/>
                    <a:pt x="294" y="384"/>
                  </a:cubicBezTo>
                  <a:cubicBezTo>
                    <a:pt x="305" y="386"/>
                    <a:pt x="316" y="388"/>
                    <a:pt x="327" y="388"/>
                  </a:cubicBezTo>
                  <a:cubicBezTo>
                    <a:pt x="356" y="388"/>
                    <a:pt x="384" y="378"/>
                    <a:pt x="406" y="363"/>
                  </a:cubicBezTo>
                  <a:cubicBezTo>
                    <a:pt x="497" y="302"/>
                    <a:pt x="517" y="181"/>
                    <a:pt x="457" y="100"/>
                  </a:cubicBezTo>
                  <a:cubicBezTo>
                    <a:pt x="412" y="36"/>
                    <a:pt x="339" y="0"/>
                    <a:pt x="2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2785327" y="2186560"/>
              <a:ext cx="31674" cy="7578"/>
            </a:xfrm>
            <a:custGeom>
              <a:avLst/>
              <a:gdLst/>
              <a:ahLst/>
              <a:cxnLst/>
              <a:rect l="l" t="t" r="r" b="b"/>
              <a:pathLst>
                <a:path w="326" h="78" extrusionOk="0">
                  <a:moveTo>
                    <a:pt x="197" y="0"/>
                  </a:moveTo>
                  <a:cubicBezTo>
                    <a:pt x="144" y="0"/>
                    <a:pt x="77" y="9"/>
                    <a:pt x="1" y="37"/>
                  </a:cubicBezTo>
                  <a:lnTo>
                    <a:pt x="11" y="78"/>
                  </a:lnTo>
                  <a:cubicBezTo>
                    <a:pt x="86" y="49"/>
                    <a:pt x="151" y="40"/>
                    <a:pt x="201" y="40"/>
                  </a:cubicBezTo>
                  <a:cubicBezTo>
                    <a:pt x="273" y="40"/>
                    <a:pt x="315" y="58"/>
                    <a:pt x="315" y="58"/>
                  </a:cubicBezTo>
                  <a:lnTo>
                    <a:pt x="325" y="28"/>
                  </a:lnTo>
                  <a:cubicBezTo>
                    <a:pt x="325" y="21"/>
                    <a:pt x="277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2760649" y="2166351"/>
              <a:ext cx="66166" cy="29828"/>
            </a:xfrm>
            <a:custGeom>
              <a:avLst/>
              <a:gdLst/>
              <a:ahLst/>
              <a:cxnLst/>
              <a:rect l="l" t="t" r="r" b="b"/>
              <a:pathLst>
                <a:path w="681" h="307" extrusionOk="0">
                  <a:moveTo>
                    <a:pt x="415" y="1"/>
                  </a:moveTo>
                  <a:cubicBezTo>
                    <a:pt x="356" y="1"/>
                    <a:pt x="299" y="12"/>
                    <a:pt x="244" y="33"/>
                  </a:cubicBezTo>
                  <a:cubicBezTo>
                    <a:pt x="72" y="103"/>
                    <a:pt x="1" y="276"/>
                    <a:pt x="1" y="286"/>
                  </a:cubicBezTo>
                  <a:lnTo>
                    <a:pt x="72" y="306"/>
                  </a:lnTo>
                  <a:cubicBezTo>
                    <a:pt x="72" y="306"/>
                    <a:pt x="123" y="164"/>
                    <a:pt x="275" y="103"/>
                  </a:cubicBezTo>
                  <a:cubicBezTo>
                    <a:pt x="317" y="82"/>
                    <a:pt x="365" y="72"/>
                    <a:pt x="417" y="72"/>
                  </a:cubicBezTo>
                  <a:cubicBezTo>
                    <a:pt x="490" y="72"/>
                    <a:pt x="571" y="93"/>
                    <a:pt x="660" y="134"/>
                  </a:cubicBezTo>
                  <a:lnTo>
                    <a:pt x="681" y="63"/>
                  </a:lnTo>
                  <a:cubicBezTo>
                    <a:pt x="586" y="22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513379" y="1985149"/>
              <a:ext cx="8939" cy="52369"/>
            </a:xfrm>
            <a:custGeom>
              <a:avLst/>
              <a:gdLst/>
              <a:ahLst/>
              <a:cxnLst/>
              <a:rect l="l" t="t" r="r" b="b"/>
              <a:pathLst>
                <a:path w="92" h="539" extrusionOk="0">
                  <a:moveTo>
                    <a:pt x="82" y="1"/>
                  </a:moveTo>
                  <a:cubicBezTo>
                    <a:pt x="51" y="163"/>
                    <a:pt x="21" y="336"/>
                    <a:pt x="1" y="519"/>
                  </a:cubicBezTo>
                  <a:lnTo>
                    <a:pt x="21" y="539"/>
                  </a:lnTo>
                  <a:cubicBezTo>
                    <a:pt x="41" y="356"/>
                    <a:pt x="62" y="174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947000" y="1972421"/>
              <a:ext cx="8842" cy="53341"/>
            </a:xfrm>
            <a:custGeom>
              <a:avLst/>
              <a:gdLst/>
              <a:ahLst/>
              <a:cxnLst/>
              <a:rect l="l" t="t" r="r" b="b"/>
              <a:pathLst>
                <a:path w="91" h="549" extrusionOk="0">
                  <a:moveTo>
                    <a:pt x="0" y="1"/>
                  </a:moveTo>
                  <a:cubicBezTo>
                    <a:pt x="30" y="183"/>
                    <a:pt x="61" y="366"/>
                    <a:pt x="71" y="548"/>
                  </a:cubicBezTo>
                  <a:cubicBezTo>
                    <a:pt x="81" y="548"/>
                    <a:pt x="81" y="548"/>
                    <a:pt x="81" y="538"/>
                  </a:cubicBezTo>
                  <a:lnTo>
                    <a:pt x="91" y="517"/>
                  </a:lnTo>
                  <a:cubicBezTo>
                    <a:pt x="71" y="335"/>
                    <a:pt x="50" y="163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522221" y="1774314"/>
              <a:ext cx="424881" cy="204133"/>
            </a:xfrm>
            <a:custGeom>
              <a:avLst/>
              <a:gdLst/>
              <a:ahLst/>
              <a:cxnLst/>
              <a:rect l="l" t="t" r="r" b="b"/>
              <a:pathLst>
                <a:path w="4373" h="2101" extrusionOk="0">
                  <a:moveTo>
                    <a:pt x="2090" y="1"/>
                  </a:moveTo>
                  <a:cubicBezTo>
                    <a:pt x="974" y="11"/>
                    <a:pt x="275" y="711"/>
                    <a:pt x="1" y="2100"/>
                  </a:cubicBezTo>
                  <a:lnTo>
                    <a:pt x="21" y="2100"/>
                  </a:lnTo>
                  <a:cubicBezTo>
                    <a:pt x="255" y="944"/>
                    <a:pt x="822" y="32"/>
                    <a:pt x="2090" y="21"/>
                  </a:cubicBezTo>
                  <a:cubicBezTo>
                    <a:pt x="3419" y="21"/>
                    <a:pt x="4108" y="893"/>
                    <a:pt x="4352" y="1979"/>
                  </a:cubicBezTo>
                  <a:cubicBezTo>
                    <a:pt x="4361" y="1979"/>
                    <a:pt x="4361" y="1979"/>
                    <a:pt x="4372" y="1968"/>
                  </a:cubicBezTo>
                  <a:cubicBezTo>
                    <a:pt x="4271" y="1502"/>
                    <a:pt x="4088" y="1096"/>
                    <a:pt x="3834" y="782"/>
                  </a:cubicBezTo>
                  <a:cubicBezTo>
                    <a:pt x="3419" y="264"/>
                    <a:pt x="2840" y="1"/>
                    <a:pt x="21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53801" y="2024596"/>
              <a:ext cx="1166" cy="7093"/>
            </a:xfrm>
            <a:custGeom>
              <a:avLst/>
              <a:gdLst/>
              <a:ahLst/>
              <a:cxnLst/>
              <a:rect l="l" t="t" r="r" b="b"/>
              <a:pathLst>
                <a:path w="12" h="73" extrusionOk="0">
                  <a:moveTo>
                    <a:pt x="11" y="1"/>
                  </a:moveTo>
                  <a:lnTo>
                    <a:pt x="10" y="10"/>
                  </a:lnTo>
                  <a:lnTo>
                    <a:pt x="10" y="10"/>
                  </a:lnTo>
                  <a:cubicBezTo>
                    <a:pt x="11" y="9"/>
                    <a:pt x="11" y="6"/>
                    <a:pt x="11" y="1"/>
                  </a:cubicBezTo>
                  <a:close/>
                  <a:moveTo>
                    <a:pt x="10" y="10"/>
                  </a:moveTo>
                  <a:cubicBezTo>
                    <a:pt x="8" y="11"/>
                    <a:pt x="6" y="11"/>
                    <a:pt x="1" y="11"/>
                  </a:cubicBezTo>
                  <a:lnTo>
                    <a:pt x="1" y="72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2511436" y="2035478"/>
              <a:ext cx="3984" cy="32549"/>
            </a:xfrm>
            <a:custGeom>
              <a:avLst/>
              <a:gdLst/>
              <a:ahLst/>
              <a:cxnLst/>
              <a:rect l="l" t="t" r="r" b="b"/>
              <a:pathLst>
                <a:path w="41" h="335" extrusionOk="0">
                  <a:moveTo>
                    <a:pt x="21" y="1"/>
                  </a:moveTo>
                  <a:cubicBezTo>
                    <a:pt x="10" y="102"/>
                    <a:pt x="0" y="203"/>
                    <a:pt x="0" y="315"/>
                  </a:cubicBezTo>
                  <a:cubicBezTo>
                    <a:pt x="0" y="325"/>
                    <a:pt x="10" y="335"/>
                    <a:pt x="10" y="335"/>
                  </a:cubicBezTo>
                  <a:cubicBezTo>
                    <a:pt x="21" y="233"/>
                    <a:pt x="30" y="122"/>
                    <a:pt x="4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2509493" y="2075896"/>
              <a:ext cx="3012" cy="16809"/>
            </a:xfrm>
            <a:custGeom>
              <a:avLst/>
              <a:gdLst/>
              <a:ahLst/>
              <a:cxnLst/>
              <a:rect l="l" t="t" r="r" b="b"/>
              <a:pathLst>
                <a:path w="31" h="173" extrusionOk="0">
                  <a:moveTo>
                    <a:pt x="30" y="0"/>
                  </a:moveTo>
                  <a:lnTo>
                    <a:pt x="10" y="11"/>
                  </a:lnTo>
                  <a:cubicBezTo>
                    <a:pt x="10" y="51"/>
                    <a:pt x="0" y="101"/>
                    <a:pt x="0" y="142"/>
                  </a:cubicBezTo>
                  <a:lnTo>
                    <a:pt x="0" y="173"/>
                  </a:lnTo>
                  <a:lnTo>
                    <a:pt x="20" y="162"/>
                  </a:lnTo>
                  <a:cubicBezTo>
                    <a:pt x="20" y="112"/>
                    <a:pt x="30" y="61"/>
                    <a:pt x="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2510367" y="2065986"/>
              <a:ext cx="2138" cy="10979"/>
            </a:xfrm>
            <a:custGeom>
              <a:avLst/>
              <a:gdLst/>
              <a:ahLst/>
              <a:cxnLst/>
              <a:rect l="l" t="t" r="r" b="b"/>
              <a:pathLst>
                <a:path w="22" h="113" extrusionOk="0">
                  <a:moveTo>
                    <a:pt x="11" y="1"/>
                  </a:moveTo>
                  <a:cubicBezTo>
                    <a:pt x="1" y="41"/>
                    <a:pt x="1" y="72"/>
                    <a:pt x="1" y="113"/>
                  </a:cubicBezTo>
                  <a:lnTo>
                    <a:pt x="21" y="102"/>
                  </a:lnTo>
                  <a:lnTo>
                    <a:pt x="21" y="21"/>
                  </a:lnTo>
                  <a:cubicBezTo>
                    <a:pt x="21" y="21"/>
                    <a:pt x="11" y="11"/>
                    <a:pt x="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2833615" y="2000986"/>
              <a:ext cx="8939" cy="2040"/>
            </a:xfrm>
            <a:custGeom>
              <a:avLst/>
              <a:gdLst/>
              <a:ahLst/>
              <a:cxnLst/>
              <a:rect l="l" t="t" r="r" b="b"/>
              <a:pathLst>
                <a:path w="92" h="21" extrusionOk="0">
                  <a:moveTo>
                    <a:pt x="92" y="0"/>
                  </a:moveTo>
                  <a:lnTo>
                    <a:pt x="92" y="0"/>
                  </a:lnTo>
                  <a:cubicBezTo>
                    <a:pt x="61" y="11"/>
                    <a:pt x="31" y="11"/>
                    <a:pt x="0" y="21"/>
                  </a:cubicBezTo>
                  <a:lnTo>
                    <a:pt x="81" y="2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2867135" y="1972421"/>
              <a:ext cx="86764" cy="71024"/>
            </a:xfrm>
            <a:custGeom>
              <a:avLst/>
              <a:gdLst/>
              <a:ahLst/>
              <a:cxnLst/>
              <a:rect l="l" t="t" r="r" b="b"/>
              <a:pathLst>
                <a:path w="893" h="731" extrusionOk="0">
                  <a:moveTo>
                    <a:pt x="822" y="1"/>
                  </a:moveTo>
                  <a:cubicBezTo>
                    <a:pt x="568" y="91"/>
                    <a:pt x="295" y="173"/>
                    <a:pt x="0" y="233"/>
                  </a:cubicBezTo>
                  <a:cubicBezTo>
                    <a:pt x="153" y="416"/>
                    <a:pt x="386" y="639"/>
                    <a:pt x="649" y="731"/>
                  </a:cubicBezTo>
                  <a:cubicBezTo>
                    <a:pt x="710" y="680"/>
                    <a:pt x="802" y="609"/>
                    <a:pt x="893" y="548"/>
                  </a:cubicBezTo>
                  <a:cubicBezTo>
                    <a:pt x="883" y="366"/>
                    <a:pt x="852" y="183"/>
                    <a:pt x="8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2524164" y="1776257"/>
              <a:ext cx="420897" cy="224828"/>
            </a:xfrm>
            <a:custGeom>
              <a:avLst/>
              <a:gdLst/>
              <a:ahLst/>
              <a:cxnLst/>
              <a:rect l="l" t="t" r="r" b="b"/>
              <a:pathLst>
                <a:path w="4332" h="2314" extrusionOk="0">
                  <a:moveTo>
                    <a:pt x="2070" y="1"/>
                  </a:moveTo>
                  <a:cubicBezTo>
                    <a:pt x="802" y="12"/>
                    <a:pt x="235" y="924"/>
                    <a:pt x="1" y="2080"/>
                  </a:cubicBezTo>
                  <a:cubicBezTo>
                    <a:pt x="549" y="2070"/>
                    <a:pt x="1177" y="2020"/>
                    <a:pt x="1857" y="1918"/>
                  </a:cubicBezTo>
                  <a:cubicBezTo>
                    <a:pt x="1907" y="1826"/>
                    <a:pt x="1948" y="1736"/>
                    <a:pt x="1989" y="1634"/>
                  </a:cubicBezTo>
                  <a:cubicBezTo>
                    <a:pt x="2019" y="1684"/>
                    <a:pt x="2070" y="1766"/>
                    <a:pt x="2151" y="1867"/>
                  </a:cubicBezTo>
                  <a:cubicBezTo>
                    <a:pt x="2587" y="1786"/>
                    <a:pt x="3034" y="1684"/>
                    <a:pt x="3500" y="1553"/>
                  </a:cubicBezTo>
                  <a:lnTo>
                    <a:pt x="3520" y="1624"/>
                  </a:lnTo>
                  <a:cubicBezTo>
                    <a:pt x="3064" y="1745"/>
                    <a:pt x="2628" y="1847"/>
                    <a:pt x="2202" y="1928"/>
                  </a:cubicBezTo>
                  <a:cubicBezTo>
                    <a:pt x="2364" y="2080"/>
                    <a:pt x="2597" y="2252"/>
                    <a:pt x="2942" y="2313"/>
                  </a:cubicBezTo>
                  <a:cubicBezTo>
                    <a:pt x="3064" y="2293"/>
                    <a:pt x="3185" y="2263"/>
                    <a:pt x="3297" y="2243"/>
                  </a:cubicBezTo>
                  <a:lnTo>
                    <a:pt x="3368" y="2050"/>
                  </a:lnTo>
                  <a:cubicBezTo>
                    <a:pt x="3388" y="2080"/>
                    <a:pt x="3429" y="2141"/>
                    <a:pt x="3480" y="2202"/>
                  </a:cubicBezTo>
                  <a:cubicBezTo>
                    <a:pt x="3784" y="2131"/>
                    <a:pt x="4078" y="2050"/>
                    <a:pt x="4332" y="1959"/>
                  </a:cubicBezTo>
                  <a:cubicBezTo>
                    <a:pt x="4088" y="873"/>
                    <a:pt x="3399" y="1"/>
                    <a:pt x="2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2515420" y="1970478"/>
              <a:ext cx="184313" cy="117272"/>
            </a:xfrm>
            <a:custGeom>
              <a:avLst/>
              <a:gdLst/>
              <a:ahLst/>
              <a:cxnLst/>
              <a:rect l="l" t="t" r="r" b="b"/>
              <a:pathLst>
                <a:path w="1897" h="1207" extrusionOk="0">
                  <a:moveTo>
                    <a:pt x="1896" y="0"/>
                  </a:moveTo>
                  <a:cubicBezTo>
                    <a:pt x="1227" y="102"/>
                    <a:pt x="618" y="142"/>
                    <a:pt x="71" y="152"/>
                  </a:cubicBezTo>
                  <a:cubicBezTo>
                    <a:pt x="41" y="325"/>
                    <a:pt x="20" y="507"/>
                    <a:pt x="0" y="690"/>
                  </a:cubicBezTo>
                  <a:cubicBezTo>
                    <a:pt x="61" y="740"/>
                    <a:pt x="91" y="781"/>
                    <a:pt x="91" y="781"/>
                  </a:cubicBezTo>
                  <a:lnTo>
                    <a:pt x="142" y="1207"/>
                  </a:lnTo>
                  <a:cubicBezTo>
                    <a:pt x="548" y="1096"/>
                    <a:pt x="1420" y="781"/>
                    <a:pt x="18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2930191" y="2025665"/>
              <a:ext cx="23707" cy="21764"/>
            </a:xfrm>
            <a:custGeom>
              <a:avLst/>
              <a:gdLst/>
              <a:ahLst/>
              <a:cxnLst/>
              <a:rect l="l" t="t" r="r" b="b"/>
              <a:pathLst>
                <a:path w="244" h="224" extrusionOk="0">
                  <a:moveTo>
                    <a:pt x="244" y="0"/>
                  </a:moveTo>
                  <a:cubicBezTo>
                    <a:pt x="153" y="61"/>
                    <a:pt x="61" y="132"/>
                    <a:pt x="0" y="183"/>
                  </a:cubicBezTo>
                  <a:cubicBezTo>
                    <a:pt x="72" y="203"/>
                    <a:pt x="132" y="223"/>
                    <a:pt x="203" y="223"/>
                  </a:cubicBezTo>
                  <a:lnTo>
                    <a:pt x="223" y="223"/>
                  </a:lnTo>
                  <a:lnTo>
                    <a:pt x="244" y="6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2511436" y="2037421"/>
              <a:ext cx="17780" cy="54312"/>
            </a:xfrm>
            <a:custGeom>
              <a:avLst/>
              <a:gdLst/>
              <a:ahLst/>
              <a:cxnLst/>
              <a:rect l="l" t="t" r="r" b="b"/>
              <a:pathLst>
                <a:path w="183" h="559" extrusionOk="0">
                  <a:moveTo>
                    <a:pt x="41" y="1"/>
                  </a:moveTo>
                  <a:cubicBezTo>
                    <a:pt x="30" y="102"/>
                    <a:pt x="21" y="213"/>
                    <a:pt x="10" y="315"/>
                  </a:cubicBezTo>
                  <a:cubicBezTo>
                    <a:pt x="30" y="346"/>
                    <a:pt x="51" y="366"/>
                    <a:pt x="51" y="366"/>
                  </a:cubicBezTo>
                  <a:lnTo>
                    <a:pt x="10" y="396"/>
                  </a:lnTo>
                  <a:cubicBezTo>
                    <a:pt x="10" y="457"/>
                    <a:pt x="0" y="508"/>
                    <a:pt x="0" y="558"/>
                  </a:cubicBezTo>
                  <a:lnTo>
                    <a:pt x="10" y="558"/>
                  </a:lnTo>
                  <a:cubicBezTo>
                    <a:pt x="41" y="558"/>
                    <a:pt x="102" y="538"/>
                    <a:pt x="183" y="518"/>
                  </a:cubicBezTo>
                  <a:lnTo>
                    <a:pt x="132" y="92"/>
                  </a:lnTo>
                  <a:cubicBezTo>
                    <a:pt x="132" y="92"/>
                    <a:pt x="102" y="5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2512408" y="2067929"/>
              <a:ext cx="3984" cy="8064"/>
            </a:xfrm>
            <a:custGeom>
              <a:avLst/>
              <a:gdLst/>
              <a:ahLst/>
              <a:cxnLst/>
              <a:rect l="l" t="t" r="r" b="b"/>
              <a:pathLst>
                <a:path w="41" h="83" extrusionOk="0">
                  <a:moveTo>
                    <a:pt x="0" y="1"/>
                  </a:moveTo>
                  <a:lnTo>
                    <a:pt x="0" y="82"/>
                  </a:lnTo>
                  <a:lnTo>
                    <a:pt x="41" y="52"/>
                  </a:lnTo>
                  <a:cubicBezTo>
                    <a:pt x="41" y="52"/>
                    <a:pt x="20" y="3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2313329" y="1900815"/>
              <a:ext cx="147003" cy="82489"/>
            </a:xfrm>
            <a:custGeom>
              <a:avLst/>
              <a:gdLst/>
              <a:ahLst/>
              <a:cxnLst/>
              <a:rect l="l" t="t" r="r" b="b"/>
              <a:pathLst>
                <a:path w="1513" h="849" extrusionOk="0">
                  <a:moveTo>
                    <a:pt x="1081" y="0"/>
                  </a:moveTo>
                  <a:cubicBezTo>
                    <a:pt x="671" y="0"/>
                    <a:pt x="105" y="54"/>
                    <a:pt x="21" y="352"/>
                  </a:cubicBezTo>
                  <a:cubicBezTo>
                    <a:pt x="1" y="382"/>
                    <a:pt x="1" y="443"/>
                    <a:pt x="72" y="514"/>
                  </a:cubicBezTo>
                  <a:cubicBezTo>
                    <a:pt x="224" y="677"/>
                    <a:pt x="731" y="808"/>
                    <a:pt x="1461" y="849"/>
                  </a:cubicBezTo>
                  <a:cubicBezTo>
                    <a:pt x="1461" y="828"/>
                    <a:pt x="1472" y="808"/>
                    <a:pt x="1472" y="778"/>
                  </a:cubicBezTo>
                  <a:cubicBezTo>
                    <a:pt x="762" y="738"/>
                    <a:pt x="264" y="616"/>
                    <a:pt x="122" y="463"/>
                  </a:cubicBezTo>
                  <a:cubicBezTo>
                    <a:pt x="82" y="433"/>
                    <a:pt x="72" y="402"/>
                    <a:pt x="82" y="362"/>
                  </a:cubicBezTo>
                  <a:cubicBezTo>
                    <a:pt x="153" y="126"/>
                    <a:pt x="656" y="66"/>
                    <a:pt x="1074" y="66"/>
                  </a:cubicBezTo>
                  <a:cubicBezTo>
                    <a:pt x="1247" y="66"/>
                    <a:pt x="1405" y="77"/>
                    <a:pt x="1512" y="88"/>
                  </a:cubicBezTo>
                  <a:lnTo>
                    <a:pt x="1512" y="17"/>
                  </a:lnTo>
                  <a:cubicBezTo>
                    <a:pt x="1494" y="17"/>
                    <a:pt x="1312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2455181" y="1976405"/>
              <a:ext cx="67138" cy="8842"/>
            </a:xfrm>
            <a:custGeom>
              <a:avLst/>
              <a:gdLst/>
              <a:ahLst/>
              <a:cxnLst/>
              <a:rect l="l" t="t" r="r" b="b"/>
              <a:pathLst>
                <a:path w="691" h="91" extrusionOk="0">
                  <a:moveTo>
                    <a:pt x="12" y="0"/>
                  </a:moveTo>
                  <a:cubicBezTo>
                    <a:pt x="12" y="30"/>
                    <a:pt x="1" y="50"/>
                    <a:pt x="1" y="71"/>
                  </a:cubicBezTo>
                  <a:cubicBezTo>
                    <a:pt x="184" y="81"/>
                    <a:pt x="377" y="91"/>
                    <a:pt x="589" y="91"/>
                  </a:cubicBezTo>
                  <a:lnTo>
                    <a:pt x="681" y="91"/>
                  </a:lnTo>
                  <a:cubicBezTo>
                    <a:pt x="681" y="71"/>
                    <a:pt x="681" y="41"/>
                    <a:pt x="691" y="20"/>
                  </a:cubicBezTo>
                  <a:cubicBezTo>
                    <a:pt x="447" y="20"/>
                    <a:pt x="224" y="20"/>
                    <a:pt x="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2699633" y="1957653"/>
              <a:ext cx="38475" cy="12922"/>
            </a:xfrm>
            <a:custGeom>
              <a:avLst/>
              <a:gdLst/>
              <a:ahLst/>
              <a:cxnLst/>
              <a:rect l="l" t="t" r="r" b="b"/>
              <a:pathLst>
                <a:path w="396" h="133" extrusionOk="0">
                  <a:moveTo>
                    <a:pt x="345" y="0"/>
                  </a:moveTo>
                  <a:cubicBezTo>
                    <a:pt x="243" y="20"/>
                    <a:pt x="142" y="31"/>
                    <a:pt x="51" y="51"/>
                  </a:cubicBezTo>
                  <a:cubicBezTo>
                    <a:pt x="31" y="81"/>
                    <a:pt x="20" y="101"/>
                    <a:pt x="0" y="132"/>
                  </a:cubicBezTo>
                  <a:cubicBezTo>
                    <a:pt x="132" y="112"/>
                    <a:pt x="264" y="81"/>
                    <a:pt x="396" y="61"/>
                  </a:cubicBezTo>
                  <a:cubicBezTo>
                    <a:pt x="385" y="41"/>
                    <a:pt x="365" y="20"/>
                    <a:pt x="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2521249" y="1978348"/>
              <a:ext cx="3012" cy="6898"/>
            </a:xfrm>
            <a:custGeom>
              <a:avLst/>
              <a:gdLst/>
              <a:ahLst/>
              <a:cxnLst/>
              <a:rect l="l" t="t" r="r" b="b"/>
              <a:pathLst>
                <a:path w="31" h="71" extrusionOk="0">
                  <a:moveTo>
                    <a:pt x="11" y="0"/>
                  </a:moveTo>
                  <a:cubicBezTo>
                    <a:pt x="1" y="21"/>
                    <a:pt x="1" y="51"/>
                    <a:pt x="1" y="71"/>
                  </a:cubicBezTo>
                  <a:lnTo>
                    <a:pt x="11" y="71"/>
                  </a:lnTo>
                  <a:cubicBezTo>
                    <a:pt x="21" y="51"/>
                    <a:pt x="21" y="21"/>
                    <a:pt x="31" y="0"/>
                  </a:cubicBezTo>
                  <a:close/>
                </a:path>
              </a:pathLst>
            </a:custGeom>
            <a:solidFill>
              <a:srgbClr val="F5C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2522221" y="1962608"/>
              <a:ext cx="182466" cy="22638"/>
            </a:xfrm>
            <a:custGeom>
              <a:avLst/>
              <a:gdLst/>
              <a:ahLst/>
              <a:cxnLst/>
              <a:rect l="l" t="t" r="r" b="b"/>
              <a:pathLst>
                <a:path w="1878" h="233" extrusionOk="0">
                  <a:moveTo>
                    <a:pt x="1877" y="0"/>
                  </a:moveTo>
                  <a:lnTo>
                    <a:pt x="1877" y="0"/>
                  </a:lnTo>
                  <a:cubicBezTo>
                    <a:pt x="1197" y="102"/>
                    <a:pt x="569" y="152"/>
                    <a:pt x="21" y="162"/>
                  </a:cubicBezTo>
                  <a:cubicBezTo>
                    <a:pt x="11" y="183"/>
                    <a:pt x="11" y="213"/>
                    <a:pt x="1" y="233"/>
                  </a:cubicBezTo>
                  <a:cubicBezTo>
                    <a:pt x="548" y="223"/>
                    <a:pt x="1157" y="183"/>
                    <a:pt x="1826" y="81"/>
                  </a:cubicBezTo>
                  <a:cubicBezTo>
                    <a:pt x="1846" y="50"/>
                    <a:pt x="1857" y="3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2733056" y="1927145"/>
              <a:ext cx="133206" cy="36435"/>
            </a:xfrm>
            <a:custGeom>
              <a:avLst/>
              <a:gdLst/>
              <a:ahLst/>
              <a:cxnLst/>
              <a:rect l="l" t="t" r="r" b="b"/>
              <a:pathLst>
                <a:path w="1371" h="375" extrusionOk="0">
                  <a:moveTo>
                    <a:pt x="1350" y="0"/>
                  </a:moveTo>
                  <a:cubicBezTo>
                    <a:pt x="884" y="131"/>
                    <a:pt x="437" y="233"/>
                    <a:pt x="1" y="314"/>
                  </a:cubicBezTo>
                  <a:cubicBezTo>
                    <a:pt x="21" y="334"/>
                    <a:pt x="41" y="355"/>
                    <a:pt x="52" y="375"/>
                  </a:cubicBezTo>
                  <a:cubicBezTo>
                    <a:pt x="478" y="294"/>
                    <a:pt x="914" y="192"/>
                    <a:pt x="1370" y="71"/>
                  </a:cubicBezTo>
                  <a:lnTo>
                    <a:pt x="13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2978479" y="1879148"/>
              <a:ext cx="105516" cy="78602"/>
            </a:xfrm>
            <a:custGeom>
              <a:avLst/>
              <a:gdLst/>
              <a:ahLst/>
              <a:cxnLst/>
              <a:rect l="l" t="t" r="r" b="b"/>
              <a:pathLst>
                <a:path w="1086" h="809" extrusionOk="0">
                  <a:moveTo>
                    <a:pt x="464" y="0"/>
                  </a:moveTo>
                  <a:cubicBezTo>
                    <a:pt x="262" y="0"/>
                    <a:pt x="71" y="19"/>
                    <a:pt x="1" y="28"/>
                  </a:cubicBezTo>
                  <a:lnTo>
                    <a:pt x="1" y="98"/>
                  </a:lnTo>
                  <a:cubicBezTo>
                    <a:pt x="139" y="83"/>
                    <a:pt x="308" y="72"/>
                    <a:pt x="470" y="72"/>
                  </a:cubicBezTo>
                  <a:cubicBezTo>
                    <a:pt x="735" y="72"/>
                    <a:pt x="977" y="101"/>
                    <a:pt x="1015" y="190"/>
                  </a:cubicBezTo>
                  <a:cubicBezTo>
                    <a:pt x="1015" y="190"/>
                    <a:pt x="1015" y="200"/>
                    <a:pt x="994" y="210"/>
                  </a:cubicBezTo>
                  <a:cubicBezTo>
                    <a:pt x="923" y="332"/>
                    <a:pt x="578" y="535"/>
                    <a:pt x="71" y="747"/>
                  </a:cubicBezTo>
                  <a:cubicBezTo>
                    <a:pt x="82" y="767"/>
                    <a:pt x="82" y="788"/>
                    <a:pt x="82" y="808"/>
                  </a:cubicBezTo>
                  <a:cubicBezTo>
                    <a:pt x="609" y="605"/>
                    <a:pt x="964" y="393"/>
                    <a:pt x="1055" y="251"/>
                  </a:cubicBezTo>
                  <a:cubicBezTo>
                    <a:pt x="1076" y="220"/>
                    <a:pt x="1085" y="190"/>
                    <a:pt x="1076" y="159"/>
                  </a:cubicBezTo>
                  <a:cubicBezTo>
                    <a:pt x="1018" y="32"/>
                    <a:pt x="731" y="0"/>
                    <a:pt x="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2947000" y="1951726"/>
              <a:ext cx="39447" cy="20792"/>
            </a:xfrm>
            <a:custGeom>
              <a:avLst/>
              <a:gdLst/>
              <a:ahLst/>
              <a:cxnLst/>
              <a:rect l="l" t="t" r="r" b="b"/>
              <a:pathLst>
                <a:path w="406" h="214" extrusionOk="0">
                  <a:moveTo>
                    <a:pt x="395" y="0"/>
                  </a:moveTo>
                  <a:cubicBezTo>
                    <a:pt x="273" y="51"/>
                    <a:pt x="142" y="102"/>
                    <a:pt x="0" y="142"/>
                  </a:cubicBezTo>
                  <a:cubicBezTo>
                    <a:pt x="10" y="162"/>
                    <a:pt x="10" y="183"/>
                    <a:pt x="20" y="214"/>
                  </a:cubicBezTo>
                  <a:cubicBezTo>
                    <a:pt x="152" y="162"/>
                    <a:pt x="284" y="112"/>
                    <a:pt x="406" y="61"/>
                  </a:cubicBezTo>
                  <a:cubicBezTo>
                    <a:pt x="406" y="41"/>
                    <a:pt x="406" y="20"/>
                    <a:pt x="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2693706" y="2000986"/>
              <a:ext cx="140008" cy="16906"/>
            </a:xfrm>
            <a:custGeom>
              <a:avLst/>
              <a:gdLst/>
              <a:ahLst/>
              <a:cxnLst/>
              <a:rect l="l" t="t" r="r" b="b"/>
              <a:pathLst>
                <a:path w="1441" h="174" extrusionOk="0">
                  <a:moveTo>
                    <a:pt x="1197" y="0"/>
                  </a:moveTo>
                  <a:cubicBezTo>
                    <a:pt x="812" y="61"/>
                    <a:pt x="416" y="102"/>
                    <a:pt x="0" y="102"/>
                  </a:cubicBezTo>
                  <a:lnTo>
                    <a:pt x="0" y="173"/>
                  </a:lnTo>
                  <a:cubicBezTo>
                    <a:pt x="487" y="173"/>
                    <a:pt x="984" y="112"/>
                    <a:pt x="1440" y="21"/>
                  </a:cubicBezTo>
                  <a:cubicBezTo>
                    <a:pt x="1359" y="21"/>
                    <a:pt x="1278" y="11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842554" y="1990201"/>
              <a:ext cx="24679" cy="10882"/>
            </a:xfrm>
            <a:custGeom>
              <a:avLst/>
              <a:gdLst/>
              <a:ahLst/>
              <a:cxnLst/>
              <a:rect l="l" t="t" r="r" b="b"/>
              <a:pathLst>
                <a:path w="254" h="112" extrusionOk="0">
                  <a:moveTo>
                    <a:pt x="203" y="0"/>
                  </a:moveTo>
                  <a:cubicBezTo>
                    <a:pt x="142" y="10"/>
                    <a:pt x="81" y="30"/>
                    <a:pt x="20" y="41"/>
                  </a:cubicBezTo>
                  <a:lnTo>
                    <a:pt x="0" y="111"/>
                  </a:lnTo>
                  <a:cubicBezTo>
                    <a:pt x="81" y="91"/>
                    <a:pt x="172" y="71"/>
                    <a:pt x="253" y="50"/>
                  </a:cubicBezTo>
                  <a:cubicBezTo>
                    <a:pt x="233" y="41"/>
                    <a:pt x="223" y="20"/>
                    <a:pt x="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2944960" y="1965523"/>
              <a:ext cx="4081" cy="6996"/>
            </a:xfrm>
            <a:custGeom>
              <a:avLst/>
              <a:gdLst/>
              <a:ahLst/>
              <a:cxnLst/>
              <a:rect l="l" t="t" r="r" b="b"/>
              <a:pathLst>
                <a:path w="42" h="72" extrusionOk="0">
                  <a:moveTo>
                    <a:pt x="21" y="0"/>
                  </a:moveTo>
                  <a:cubicBezTo>
                    <a:pt x="10" y="11"/>
                    <a:pt x="10" y="11"/>
                    <a:pt x="1" y="11"/>
                  </a:cubicBezTo>
                  <a:cubicBezTo>
                    <a:pt x="10" y="31"/>
                    <a:pt x="10" y="51"/>
                    <a:pt x="21" y="72"/>
                  </a:cubicBezTo>
                  <a:lnTo>
                    <a:pt x="41" y="72"/>
                  </a:lnTo>
                  <a:cubicBezTo>
                    <a:pt x="31" y="41"/>
                    <a:pt x="31" y="20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862180" y="1966495"/>
              <a:ext cx="84918" cy="28662"/>
            </a:xfrm>
            <a:custGeom>
              <a:avLst/>
              <a:gdLst/>
              <a:ahLst/>
              <a:cxnLst/>
              <a:rect l="l" t="t" r="r" b="b"/>
              <a:pathLst>
                <a:path w="874" h="295" extrusionOk="0">
                  <a:moveTo>
                    <a:pt x="853" y="1"/>
                  </a:moveTo>
                  <a:cubicBezTo>
                    <a:pt x="599" y="92"/>
                    <a:pt x="305" y="173"/>
                    <a:pt x="1" y="244"/>
                  </a:cubicBezTo>
                  <a:cubicBezTo>
                    <a:pt x="21" y="264"/>
                    <a:pt x="31" y="285"/>
                    <a:pt x="51" y="294"/>
                  </a:cubicBezTo>
                  <a:cubicBezTo>
                    <a:pt x="346" y="234"/>
                    <a:pt x="619" y="152"/>
                    <a:pt x="873" y="62"/>
                  </a:cubicBezTo>
                  <a:cubicBezTo>
                    <a:pt x="862" y="41"/>
                    <a:pt x="862" y="21"/>
                    <a:pt x="8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2809909" y="1994088"/>
              <a:ext cx="34686" cy="8939"/>
            </a:xfrm>
            <a:custGeom>
              <a:avLst/>
              <a:gdLst/>
              <a:ahLst/>
              <a:cxnLst/>
              <a:rect l="l" t="t" r="r" b="b"/>
              <a:pathLst>
                <a:path w="357" h="92" extrusionOk="0">
                  <a:moveTo>
                    <a:pt x="356" y="1"/>
                  </a:moveTo>
                  <a:lnTo>
                    <a:pt x="356" y="1"/>
                  </a:lnTo>
                  <a:cubicBezTo>
                    <a:pt x="244" y="21"/>
                    <a:pt x="123" y="51"/>
                    <a:pt x="1" y="71"/>
                  </a:cubicBezTo>
                  <a:cubicBezTo>
                    <a:pt x="82" y="82"/>
                    <a:pt x="163" y="92"/>
                    <a:pt x="244" y="92"/>
                  </a:cubicBezTo>
                  <a:cubicBezTo>
                    <a:pt x="275" y="82"/>
                    <a:pt x="305" y="82"/>
                    <a:pt x="336" y="71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3"/>
          <p:cNvGrpSpPr/>
          <p:nvPr/>
        </p:nvGrpSpPr>
        <p:grpSpPr>
          <a:xfrm>
            <a:off x="6839032" y="1352408"/>
            <a:ext cx="1183506" cy="1149006"/>
            <a:chOff x="4199282" y="3052346"/>
            <a:chExt cx="1183506" cy="1149006"/>
          </a:xfrm>
        </p:grpSpPr>
        <p:sp>
          <p:nvSpPr>
            <p:cNvPr id="1349" name="Google Shape;1349;p23"/>
            <p:cNvSpPr/>
            <p:nvPr/>
          </p:nvSpPr>
          <p:spPr>
            <a:xfrm>
              <a:off x="4232802" y="3052346"/>
              <a:ext cx="1149986" cy="1031742"/>
            </a:xfrm>
            <a:custGeom>
              <a:avLst/>
              <a:gdLst/>
              <a:ahLst/>
              <a:cxnLst/>
              <a:rect l="l" t="t" r="r" b="b"/>
              <a:pathLst>
                <a:path w="11836" h="10619" extrusionOk="0">
                  <a:moveTo>
                    <a:pt x="2536" y="3368"/>
                  </a:moveTo>
                  <a:lnTo>
                    <a:pt x="2536" y="3510"/>
                  </a:lnTo>
                  <a:lnTo>
                    <a:pt x="2130" y="3986"/>
                  </a:lnTo>
                  <a:lnTo>
                    <a:pt x="2546" y="3986"/>
                  </a:lnTo>
                  <a:lnTo>
                    <a:pt x="2546" y="4169"/>
                  </a:lnTo>
                  <a:lnTo>
                    <a:pt x="1836" y="4169"/>
                  </a:lnTo>
                  <a:lnTo>
                    <a:pt x="1836" y="4027"/>
                  </a:lnTo>
                  <a:lnTo>
                    <a:pt x="2242" y="3550"/>
                  </a:lnTo>
                  <a:lnTo>
                    <a:pt x="1846" y="3550"/>
                  </a:lnTo>
                  <a:lnTo>
                    <a:pt x="1846" y="3368"/>
                  </a:lnTo>
                  <a:close/>
                  <a:moveTo>
                    <a:pt x="5913" y="1"/>
                  </a:moveTo>
                  <a:cubicBezTo>
                    <a:pt x="3885" y="1"/>
                    <a:pt x="2090" y="1025"/>
                    <a:pt x="1025" y="2586"/>
                  </a:cubicBezTo>
                  <a:lnTo>
                    <a:pt x="1532" y="2586"/>
                  </a:lnTo>
                  <a:lnTo>
                    <a:pt x="1532" y="2719"/>
                  </a:lnTo>
                  <a:lnTo>
                    <a:pt x="1126" y="3205"/>
                  </a:lnTo>
                  <a:lnTo>
                    <a:pt x="1552" y="3205"/>
                  </a:lnTo>
                  <a:lnTo>
                    <a:pt x="1552" y="3377"/>
                  </a:lnTo>
                  <a:lnTo>
                    <a:pt x="843" y="3377"/>
                  </a:lnTo>
                  <a:lnTo>
                    <a:pt x="843" y="3236"/>
                  </a:lnTo>
                  <a:lnTo>
                    <a:pt x="1248" y="2759"/>
                  </a:lnTo>
                  <a:lnTo>
                    <a:pt x="913" y="2759"/>
                  </a:lnTo>
                  <a:cubicBezTo>
                    <a:pt x="335" y="3672"/>
                    <a:pt x="0" y="4757"/>
                    <a:pt x="0" y="5913"/>
                  </a:cubicBezTo>
                  <a:cubicBezTo>
                    <a:pt x="0" y="7830"/>
                    <a:pt x="913" y="9534"/>
                    <a:pt x="2333" y="10619"/>
                  </a:cubicBezTo>
                  <a:cubicBezTo>
                    <a:pt x="2617" y="10203"/>
                    <a:pt x="2941" y="9818"/>
                    <a:pt x="3277" y="9462"/>
                  </a:cubicBezTo>
                  <a:cubicBezTo>
                    <a:pt x="3266" y="9331"/>
                    <a:pt x="3266" y="9199"/>
                    <a:pt x="3286" y="9047"/>
                  </a:cubicBezTo>
                  <a:cubicBezTo>
                    <a:pt x="3469" y="7729"/>
                    <a:pt x="3428" y="6714"/>
                    <a:pt x="3286" y="6278"/>
                  </a:cubicBezTo>
                  <a:cubicBezTo>
                    <a:pt x="3236" y="6106"/>
                    <a:pt x="3135" y="5386"/>
                    <a:pt x="3135" y="4554"/>
                  </a:cubicBezTo>
                  <a:cubicBezTo>
                    <a:pt x="2962" y="4270"/>
                    <a:pt x="2911" y="3925"/>
                    <a:pt x="3074" y="3763"/>
                  </a:cubicBezTo>
                  <a:cubicBezTo>
                    <a:pt x="3104" y="3733"/>
                    <a:pt x="3135" y="3713"/>
                    <a:pt x="3165" y="3692"/>
                  </a:cubicBezTo>
                  <a:cubicBezTo>
                    <a:pt x="3246" y="2688"/>
                    <a:pt x="3520" y="1694"/>
                    <a:pt x="4169" y="1329"/>
                  </a:cubicBezTo>
                  <a:cubicBezTo>
                    <a:pt x="4791" y="982"/>
                    <a:pt x="5294" y="888"/>
                    <a:pt x="5663" y="888"/>
                  </a:cubicBezTo>
                  <a:cubicBezTo>
                    <a:pt x="5812" y="888"/>
                    <a:pt x="5940" y="903"/>
                    <a:pt x="6045" y="923"/>
                  </a:cubicBezTo>
                  <a:cubicBezTo>
                    <a:pt x="5984" y="772"/>
                    <a:pt x="5913" y="619"/>
                    <a:pt x="5812" y="599"/>
                  </a:cubicBezTo>
                  <a:lnTo>
                    <a:pt x="5812" y="599"/>
                  </a:lnTo>
                  <a:cubicBezTo>
                    <a:pt x="5812" y="599"/>
                    <a:pt x="6218" y="619"/>
                    <a:pt x="6299" y="995"/>
                  </a:cubicBezTo>
                  <a:cubicBezTo>
                    <a:pt x="6299" y="995"/>
                    <a:pt x="6308" y="995"/>
                    <a:pt x="6319" y="1004"/>
                  </a:cubicBezTo>
                  <a:cubicBezTo>
                    <a:pt x="6353" y="919"/>
                    <a:pt x="6475" y="731"/>
                    <a:pt x="6726" y="731"/>
                  </a:cubicBezTo>
                  <a:cubicBezTo>
                    <a:pt x="6772" y="731"/>
                    <a:pt x="6822" y="737"/>
                    <a:pt x="6876" y="751"/>
                  </a:cubicBezTo>
                  <a:cubicBezTo>
                    <a:pt x="6876" y="751"/>
                    <a:pt x="6674" y="842"/>
                    <a:pt x="6552" y="1015"/>
                  </a:cubicBezTo>
                  <a:cubicBezTo>
                    <a:pt x="6617" y="1009"/>
                    <a:pt x="6699" y="1003"/>
                    <a:pt x="6793" y="1003"/>
                  </a:cubicBezTo>
                  <a:cubicBezTo>
                    <a:pt x="7311" y="1003"/>
                    <a:pt x="8179" y="1164"/>
                    <a:pt x="8479" y="2212"/>
                  </a:cubicBezTo>
                  <a:cubicBezTo>
                    <a:pt x="8600" y="2668"/>
                    <a:pt x="8692" y="3134"/>
                    <a:pt x="8773" y="3591"/>
                  </a:cubicBezTo>
                  <a:cubicBezTo>
                    <a:pt x="8814" y="3611"/>
                    <a:pt x="8854" y="3631"/>
                    <a:pt x="8884" y="3672"/>
                  </a:cubicBezTo>
                  <a:cubicBezTo>
                    <a:pt x="9017" y="3803"/>
                    <a:pt x="8996" y="4047"/>
                    <a:pt x="8884" y="4290"/>
                  </a:cubicBezTo>
                  <a:cubicBezTo>
                    <a:pt x="9006" y="5102"/>
                    <a:pt x="9138" y="5811"/>
                    <a:pt x="9432" y="6217"/>
                  </a:cubicBezTo>
                  <a:cubicBezTo>
                    <a:pt x="9797" y="6735"/>
                    <a:pt x="10660" y="7657"/>
                    <a:pt x="11116" y="8743"/>
                  </a:cubicBezTo>
                  <a:cubicBezTo>
                    <a:pt x="11572" y="7901"/>
                    <a:pt x="11836" y="6938"/>
                    <a:pt x="11836" y="5913"/>
                  </a:cubicBezTo>
                  <a:cubicBezTo>
                    <a:pt x="11836" y="2647"/>
                    <a:pt x="9179" y="1"/>
                    <a:pt x="5913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4537298" y="3494711"/>
              <a:ext cx="191211" cy="477056"/>
            </a:xfrm>
            <a:custGeom>
              <a:avLst/>
              <a:gdLst/>
              <a:ahLst/>
              <a:cxnLst/>
              <a:rect l="l" t="t" r="r" b="b"/>
              <a:pathLst>
                <a:path w="1968" h="4910" extrusionOk="0">
                  <a:moveTo>
                    <a:pt x="1" y="1"/>
                  </a:moveTo>
                  <a:cubicBezTo>
                    <a:pt x="1" y="833"/>
                    <a:pt x="102" y="1553"/>
                    <a:pt x="152" y="1725"/>
                  </a:cubicBezTo>
                  <a:cubicBezTo>
                    <a:pt x="294" y="2161"/>
                    <a:pt x="335" y="3176"/>
                    <a:pt x="152" y="4494"/>
                  </a:cubicBezTo>
                  <a:cubicBezTo>
                    <a:pt x="132" y="4646"/>
                    <a:pt x="132" y="4778"/>
                    <a:pt x="143" y="4909"/>
                  </a:cubicBezTo>
                  <a:cubicBezTo>
                    <a:pt x="862" y="4129"/>
                    <a:pt x="1603" y="3520"/>
                    <a:pt x="1957" y="3246"/>
                  </a:cubicBezTo>
                  <a:lnTo>
                    <a:pt x="1968" y="2831"/>
                  </a:lnTo>
                  <a:lnTo>
                    <a:pt x="1957" y="2831"/>
                  </a:lnTo>
                  <a:lnTo>
                    <a:pt x="1968" y="2770"/>
                  </a:lnTo>
                  <a:cubicBezTo>
                    <a:pt x="1430" y="2678"/>
                    <a:pt x="984" y="2060"/>
                    <a:pt x="710" y="1249"/>
                  </a:cubicBezTo>
                  <a:cubicBezTo>
                    <a:pt x="690" y="1198"/>
                    <a:pt x="670" y="1147"/>
                    <a:pt x="659" y="1096"/>
                  </a:cubicBezTo>
                  <a:cubicBezTo>
                    <a:pt x="619" y="1107"/>
                    <a:pt x="578" y="1116"/>
                    <a:pt x="538" y="1116"/>
                  </a:cubicBezTo>
                  <a:cubicBezTo>
                    <a:pt x="508" y="1116"/>
                    <a:pt x="477" y="1107"/>
                    <a:pt x="447" y="1096"/>
                  </a:cubicBezTo>
                  <a:cubicBezTo>
                    <a:pt x="315" y="1066"/>
                    <a:pt x="233" y="965"/>
                    <a:pt x="203" y="803"/>
                  </a:cubicBezTo>
                  <a:cubicBezTo>
                    <a:pt x="163" y="589"/>
                    <a:pt x="213" y="427"/>
                    <a:pt x="284" y="295"/>
                  </a:cubicBezTo>
                  <a:cubicBezTo>
                    <a:pt x="173" y="224"/>
                    <a:pt x="71" y="11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4540213" y="3110447"/>
              <a:ext cx="545068" cy="315479"/>
            </a:xfrm>
            <a:custGeom>
              <a:avLst/>
              <a:gdLst/>
              <a:ahLst/>
              <a:cxnLst/>
              <a:rect l="l" t="t" r="r" b="b"/>
              <a:pathLst>
                <a:path w="5610" h="3247" extrusionOk="0">
                  <a:moveTo>
                    <a:pt x="2648" y="1"/>
                  </a:moveTo>
                  <a:lnTo>
                    <a:pt x="2648" y="1"/>
                  </a:lnTo>
                  <a:cubicBezTo>
                    <a:pt x="2749" y="21"/>
                    <a:pt x="2820" y="174"/>
                    <a:pt x="2881" y="325"/>
                  </a:cubicBezTo>
                  <a:cubicBezTo>
                    <a:pt x="2776" y="305"/>
                    <a:pt x="2648" y="290"/>
                    <a:pt x="2499" y="290"/>
                  </a:cubicBezTo>
                  <a:cubicBezTo>
                    <a:pt x="2130" y="290"/>
                    <a:pt x="1627" y="384"/>
                    <a:pt x="1005" y="731"/>
                  </a:cubicBezTo>
                  <a:cubicBezTo>
                    <a:pt x="356" y="1096"/>
                    <a:pt x="82" y="2090"/>
                    <a:pt x="1" y="3094"/>
                  </a:cubicBezTo>
                  <a:cubicBezTo>
                    <a:pt x="46" y="3074"/>
                    <a:pt x="92" y="3065"/>
                    <a:pt x="138" y="3065"/>
                  </a:cubicBezTo>
                  <a:cubicBezTo>
                    <a:pt x="228" y="3065"/>
                    <a:pt x="320" y="3098"/>
                    <a:pt x="406" y="3145"/>
                  </a:cubicBezTo>
                  <a:lnTo>
                    <a:pt x="406" y="3124"/>
                  </a:lnTo>
                  <a:cubicBezTo>
                    <a:pt x="467" y="2394"/>
                    <a:pt x="680" y="1776"/>
                    <a:pt x="1035" y="1339"/>
                  </a:cubicBezTo>
                  <a:cubicBezTo>
                    <a:pt x="1451" y="823"/>
                    <a:pt x="2029" y="569"/>
                    <a:pt x="2759" y="569"/>
                  </a:cubicBezTo>
                  <a:lnTo>
                    <a:pt x="2779" y="569"/>
                  </a:lnTo>
                  <a:cubicBezTo>
                    <a:pt x="4037" y="579"/>
                    <a:pt x="4767" y="1481"/>
                    <a:pt x="4960" y="3246"/>
                  </a:cubicBezTo>
                  <a:cubicBezTo>
                    <a:pt x="5080" y="3135"/>
                    <a:pt x="5300" y="2974"/>
                    <a:pt x="5499" y="2974"/>
                  </a:cubicBezTo>
                  <a:cubicBezTo>
                    <a:pt x="5537" y="2974"/>
                    <a:pt x="5574" y="2980"/>
                    <a:pt x="5609" y="2993"/>
                  </a:cubicBezTo>
                  <a:cubicBezTo>
                    <a:pt x="5528" y="2536"/>
                    <a:pt x="5436" y="2070"/>
                    <a:pt x="5315" y="1614"/>
                  </a:cubicBezTo>
                  <a:cubicBezTo>
                    <a:pt x="5015" y="566"/>
                    <a:pt x="4147" y="405"/>
                    <a:pt x="3629" y="405"/>
                  </a:cubicBezTo>
                  <a:cubicBezTo>
                    <a:pt x="3535" y="405"/>
                    <a:pt x="3453" y="411"/>
                    <a:pt x="3388" y="417"/>
                  </a:cubicBezTo>
                  <a:cubicBezTo>
                    <a:pt x="3510" y="244"/>
                    <a:pt x="3712" y="153"/>
                    <a:pt x="3712" y="153"/>
                  </a:cubicBezTo>
                  <a:cubicBezTo>
                    <a:pt x="3658" y="139"/>
                    <a:pt x="3608" y="133"/>
                    <a:pt x="3562" y="133"/>
                  </a:cubicBezTo>
                  <a:cubicBezTo>
                    <a:pt x="3311" y="133"/>
                    <a:pt x="3189" y="321"/>
                    <a:pt x="3155" y="406"/>
                  </a:cubicBezTo>
                  <a:cubicBezTo>
                    <a:pt x="3144" y="397"/>
                    <a:pt x="3135" y="397"/>
                    <a:pt x="3135" y="397"/>
                  </a:cubicBezTo>
                  <a:cubicBezTo>
                    <a:pt x="3054" y="21"/>
                    <a:pt x="2648" y="1"/>
                    <a:pt x="26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5014252" y="3469158"/>
              <a:ext cx="298573" cy="525344"/>
            </a:xfrm>
            <a:custGeom>
              <a:avLst/>
              <a:gdLst/>
              <a:ahLst/>
              <a:cxnLst/>
              <a:rect l="l" t="t" r="r" b="b"/>
              <a:pathLst>
                <a:path w="3073" h="5407" extrusionOk="0">
                  <a:moveTo>
                    <a:pt x="841" y="0"/>
                  </a:moveTo>
                  <a:cubicBezTo>
                    <a:pt x="760" y="163"/>
                    <a:pt x="629" y="325"/>
                    <a:pt x="476" y="446"/>
                  </a:cubicBezTo>
                  <a:cubicBezTo>
                    <a:pt x="598" y="568"/>
                    <a:pt x="710" y="771"/>
                    <a:pt x="649" y="1066"/>
                  </a:cubicBezTo>
                  <a:cubicBezTo>
                    <a:pt x="618" y="1228"/>
                    <a:pt x="537" y="1329"/>
                    <a:pt x="406" y="1359"/>
                  </a:cubicBezTo>
                  <a:cubicBezTo>
                    <a:pt x="375" y="1370"/>
                    <a:pt x="345" y="1379"/>
                    <a:pt x="314" y="1379"/>
                  </a:cubicBezTo>
                  <a:cubicBezTo>
                    <a:pt x="243" y="1379"/>
                    <a:pt x="162" y="1349"/>
                    <a:pt x="81" y="1309"/>
                  </a:cubicBezTo>
                  <a:cubicBezTo>
                    <a:pt x="81" y="1491"/>
                    <a:pt x="61" y="1674"/>
                    <a:pt x="50" y="1846"/>
                  </a:cubicBezTo>
                  <a:cubicBezTo>
                    <a:pt x="0" y="2455"/>
                    <a:pt x="30" y="3022"/>
                    <a:pt x="61" y="3337"/>
                  </a:cubicBezTo>
                  <a:cubicBezTo>
                    <a:pt x="963" y="3763"/>
                    <a:pt x="1774" y="4584"/>
                    <a:pt x="2414" y="5406"/>
                  </a:cubicBezTo>
                  <a:cubicBezTo>
                    <a:pt x="2667" y="5112"/>
                    <a:pt x="2880" y="4798"/>
                    <a:pt x="3073" y="4453"/>
                  </a:cubicBezTo>
                  <a:cubicBezTo>
                    <a:pt x="2617" y="3367"/>
                    <a:pt x="1754" y="2445"/>
                    <a:pt x="1389" y="1927"/>
                  </a:cubicBezTo>
                  <a:cubicBezTo>
                    <a:pt x="1095" y="1521"/>
                    <a:pt x="963" y="812"/>
                    <a:pt x="8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4559937" y="3527357"/>
              <a:ext cx="39544" cy="68692"/>
            </a:xfrm>
            <a:custGeom>
              <a:avLst/>
              <a:gdLst/>
              <a:ahLst/>
              <a:cxnLst/>
              <a:rect l="l" t="t" r="r" b="b"/>
              <a:pathLst>
                <a:path w="407" h="707" extrusionOk="0">
                  <a:moveTo>
                    <a:pt x="102" y="0"/>
                  </a:moveTo>
                  <a:cubicBezTo>
                    <a:pt x="41" y="111"/>
                    <a:pt x="0" y="264"/>
                    <a:pt x="41" y="456"/>
                  </a:cubicBezTo>
                  <a:cubicBezTo>
                    <a:pt x="61" y="588"/>
                    <a:pt x="133" y="669"/>
                    <a:pt x="234" y="699"/>
                  </a:cubicBezTo>
                  <a:cubicBezTo>
                    <a:pt x="255" y="704"/>
                    <a:pt x="278" y="706"/>
                    <a:pt x="302" y="706"/>
                  </a:cubicBezTo>
                  <a:cubicBezTo>
                    <a:pt x="335" y="706"/>
                    <a:pt x="371" y="701"/>
                    <a:pt x="406" y="690"/>
                  </a:cubicBezTo>
                  <a:cubicBezTo>
                    <a:pt x="406" y="679"/>
                    <a:pt x="406" y="679"/>
                    <a:pt x="396" y="669"/>
                  </a:cubicBezTo>
                  <a:cubicBezTo>
                    <a:pt x="376" y="578"/>
                    <a:pt x="356" y="497"/>
                    <a:pt x="335" y="406"/>
                  </a:cubicBezTo>
                  <a:cubicBezTo>
                    <a:pt x="315" y="314"/>
                    <a:pt x="295" y="223"/>
                    <a:pt x="284" y="142"/>
                  </a:cubicBezTo>
                  <a:lnTo>
                    <a:pt x="284" y="131"/>
                  </a:lnTo>
                  <a:cubicBezTo>
                    <a:pt x="275" y="111"/>
                    <a:pt x="275" y="91"/>
                    <a:pt x="275" y="61"/>
                  </a:cubicBezTo>
                  <a:cubicBezTo>
                    <a:pt x="214" y="50"/>
                    <a:pt x="163" y="30"/>
                    <a:pt x="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5022996" y="3515503"/>
              <a:ext cx="53341" cy="80546"/>
            </a:xfrm>
            <a:custGeom>
              <a:avLst/>
              <a:gdLst/>
              <a:ahLst/>
              <a:cxnLst/>
              <a:rect l="l" t="t" r="r" b="b"/>
              <a:pathLst>
                <a:path w="549" h="829" extrusionOk="0">
                  <a:moveTo>
                    <a:pt x="336" y="0"/>
                  </a:moveTo>
                  <a:cubicBezTo>
                    <a:pt x="235" y="71"/>
                    <a:pt x="133" y="111"/>
                    <a:pt x="11" y="111"/>
                  </a:cubicBezTo>
                  <a:cubicBezTo>
                    <a:pt x="11" y="335"/>
                    <a:pt x="11" y="548"/>
                    <a:pt x="1" y="751"/>
                  </a:cubicBezTo>
                  <a:cubicBezTo>
                    <a:pt x="70" y="804"/>
                    <a:pt x="151" y="829"/>
                    <a:pt x="226" y="829"/>
                  </a:cubicBezTo>
                  <a:cubicBezTo>
                    <a:pt x="250" y="829"/>
                    <a:pt x="273" y="826"/>
                    <a:pt x="295" y="821"/>
                  </a:cubicBezTo>
                  <a:cubicBezTo>
                    <a:pt x="407" y="791"/>
                    <a:pt x="467" y="710"/>
                    <a:pt x="498" y="578"/>
                  </a:cubicBezTo>
                  <a:cubicBezTo>
                    <a:pt x="549" y="305"/>
                    <a:pt x="447" y="122"/>
                    <a:pt x="3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4459377" y="3971666"/>
              <a:ext cx="408072" cy="229686"/>
            </a:xfrm>
            <a:custGeom>
              <a:avLst/>
              <a:gdLst/>
              <a:ahLst/>
              <a:cxnLst/>
              <a:rect l="l" t="t" r="r" b="b"/>
              <a:pathLst>
                <a:path w="4200" h="2364" extrusionOk="0">
                  <a:moveTo>
                    <a:pt x="945" y="0"/>
                  </a:moveTo>
                  <a:cubicBezTo>
                    <a:pt x="609" y="356"/>
                    <a:pt x="285" y="741"/>
                    <a:pt x="1" y="1157"/>
                  </a:cubicBezTo>
                  <a:cubicBezTo>
                    <a:pt x="711" y="1695"/>
                    <a:pt x="1542" y="2080"/>
                    <a:pt x="2445" y="2252"/>
                  </a:cubicBezTo>
                  <a:lnTo>
                    <a:pt x="2445" y="2232"/>
                  </a:lnTo>
                  <a:cubicBezTo>
                    <a:pt x="2445" y="2049"/>
                    <a:pt x="2587" y="1907"/>
                    <a:pt x="2759" y="1907"/>
                  </a:cubicBezTo>
                  <a:cubicBezTo>
                    <a:pt x="2942" y="1907"/>
                    <a:pt x="3084" y="2049"/>
                    <a:pt x="3084" y="2232"/>
                  </a:cubicBezTo>
                  <a:cubicBezTo>
                    <a:pt x="3084" y="2272"/>
                    <a:pt x="3074" y="2303"/>
                    <a:pt x="3064" y="2344"/>
                  </a:cubicBezTo>
                  <a:cubicBezTo>
                    <a:pt x="3237" y="2353"/>
                    <a:pt x="3409" y="2364"/>
                    <a:pt x="3581" y="2364"/>
                  </a:cubicBezTo>
                  <a:cubicBezTo>
                    <a:pt x="3794" y="2364"/>
                    <a:pt x="3997" y="2353"/>
                    <a:pt x="4200" y="2333"/>
                  </a:cubicBezTo>
                  <a:cubicBezTo>
                    <a:pt x="4190" y="2242"/>
                    <a:pt x="4179" y="2150"/>
                    <a:pt x="4170" y="2069"/>
                  </a:cubicBezTo>
                  <a:cubicBezTo>
                    <a:pt x="2851" y="1745"/>
                    <a:pt x="1999" y="1431"/>
                    <a:pt x="1502" y="1035"/>
                  </a:cubicBezTo>
                  <a:lnTo>
                    <a:pt x="1502" y="1035"/>
                  </a:lnTo>
                  <a:cubicBezTo>
                    <a:pt x="1512" y="1045"/>
                    <a:pt x="1512" y="1066"/>
                    <a:pt x="1512" y="1086"/>
                  </a:cubicBezTo>
                  <a:cubicBezTo>
                    <a:pt x="1512" y="1187"/>
                    <a:pt x="1431" y="1278"/>
                    <a:pt x="1330" y="1278"/>
                  </a:cubicBezTo>
                  <a:cubicBezTo>
                    <a:pt x="1228" y="1278"/>
                    <a:pt x="1137" y="1187"/>
                    <a:pt x="1137" y="1086"/>
                  </a:cubicBezTo>
                  <a:cubicBezTo>
                    <a:pt x="1137" y="985"/>
                    <a:pt x="1228" y="903"/>
                    <a:pt x="1330" y="903"/>
                  </a:cubicBezTo>
                  <a:lnTo>
                    <a:pt x="1360" y="903"/>
                  </a:lnTo>
                  <a:cubicBezTo>
                    <a:pt x="1096" y="650"/>
                    <a:pt x="965" y="356"/>
                    <a:pt x="94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4872303" y="4174631"/>
              <a:ext cx="59268" cy="22833"/>
            </a:xfrm>
            <a:custGeom>
              <a:avLst/>
              <a:gdLst/>
              <a:ahLst/>
              <a:cxnLst/>
              <a:rect l="l" t="t" r="r" b="b"/>
              <a:pathLst>
                <a:path w="610" h="235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82"/>
                    <a:pt x="10" y="153"/>
                    <a:pt x="21" y="234"/>
                  </a:cubicBezTo>
                  <a:cubicBezTo>
                    <a:pt x="224" y="214"/>
                    <a:pt x="416" y="183"/>
                    <a:pt x="609" y="133"/>
                  </a:cubicBezTo>
                  <a:cubicBezTo>
                    <a:pt x="589" y="133"/>
                    <a:pt x="578" y="133"/>
                    <a:pt x="558" y="122"/>
                  </a:cubicBezTo>
                  <a:cubicBezTo>
                    <a:pt x="366" y="82"/>
                    <a:pt x="173" y="41"/>
                    <a:pt x="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5013183" y="3793379"/>
              <a:ext cx="235613" cy="263109"/>
            </a:xfrm>
            <a:custGeom>
              <a:avLst/>
              <a:gdLst/>
              <a:ahLst/>
              <a:cxnLst/>
              <a:rect l="l" t="t" r="r" b="b"/>
              <a:pathLst>
                <a:path w="2425" h="2708" extrusionOk="0">
                  <a:moveTo>
                    <a:pt x="72" y="0"/>
                  </a:moveTo>
                  <a:lnTo>
                    <a:pt x="72" y="0"/>
                  </a:lnTo>
                  <a:cubicBezTo>
                    <a:pt x="82" y="152"/>
                    <a:pt x="92" y="244"/>
                    <a:pt x="92" y="244"/>
                  </a:cubicBezTo>
                  <a:lnTo>
                    <a:pt x="112" y="284"/>
                  </a:lnTo>
                  <a:cubicBezTo>
                    <a:pt x="112" y="284"/>
                    <a:pt x="72" y="314"/>
                    <a:pt x="1" y="345"/>
                  </a:cubicBezTo>
                  <a:cubicBezTo>
                    <a:pt x="802" y="984"/>
                    <a:pt x="1390" y="1866"/>
                    <a:pt x="1816" y="2708"/>
                  </a:cubicBezTo>
                  <a:cubicBezTo>
                    <a:pt x="2029" y="2515"/>
                    <a:pt x="2242" y="2302"/>
                    <a:pt x="2425" y="2069"/>
                  </a:cubicBezTo>
                  <a:cubicBezTo>
                    <a:pt x="1785" y="1247"/>
                    <a:pt x="974" y="426"/>
                    <a:pt x="7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4551095" y="3810090"/>
              <a:ext cx="632706" cy="377467"/>
            </a:xfrm>
            <a:custGeom>
              <a:avLst/>
              <a:gdLst/>
              <a:ahLst/>
              <a:cxnLst/>
              <a:rect l="l" t="t" r="r" b="b"/>
              <a:pathLst>
                <a:path w="6512" h="3885" extrusionOk="0">
                  <a:moveTo>
                    <a:pt x="1815" y="964"/>
                  </a:moveTo>
                  <a:cubicBezTo>
                    <a:pt x="1998" y="964"/>
                    <a:pt x="2140" y="1106"/>
                    <a:pt x="2140" y="1289"/>
                  </a:cubicBezTo>
                  <a:cubicBezTo>
                    <a:pt x="2140" y="1461"/>
                    <a:pt x="1998" y="1603"/>
                    <a:pt x="1815" y="1603"/>
                  </a:cubicBezTo>
                  <a:cubicBezTo>
                    <a:pt x="1643" y="1603"/>
                    <a:pt x="1501" y="1461"/>
                    <a:pt x="1501" y="1289"/>
                  </a:cubicBezTo>
                  <a:cubicBezTo>
                    <a:pt x="1501" y="1106"/>
                    <a:pt x="1643" y="964"/>
                    <a:pt x="1815" y="964"/>
                  </a:cubicBezTo>
                  <a:close/>
                  <a:moveTo>
                    <a:pt x="4797" y="964"/>
                  </a:moveTo>
                  <a:cubicBezTo>
                    <a:pt x="4970" y="964"/>
                    <a:pt x="5122" y="1106"/>
                    <a:pt x="5122" y="1289"/>
                  </a:cubicBezTo>
                  <a:cubicBezTo>
                    <a:pt x="5122" y="1461"/>
                    <a:pt x="4970" y="1603"/>
                    <a:pt x="4797" y="1603"/>
                  </a:cubicBezTo>
                  <a:cubicBezTo>
                    <a:pt x="4615" y="1603"/>
                    <a:pt x="4473" y="1461"/>
                    <a:pt x="4473" y="1289"/>
                  </a:cubicBezTo>
                  <a:cubicBezTo>
                    <a:pt x="4473" y="1106"/>
                    <a:pt x="4615" y="964"/>
                    <a:pt x="4797" y="964"/>
                  </a:cubicBezTo>
                  <a:close/>
                  <a:moveTo>
                    <a:pt x="1815" y="0"/>
                  </a:moveTo>
                  <a:lnTo>
                    <a:pt x="1815" y="0"/>
                  </a:lnTo>
                  <a:cubicBezTo>
                    <a:pt x="1461" y="274"/>
                    <a:pt x="720" y="883"/>
                    <a:pt x="1" y="1663"/>
                  </a:cubicBezTo>
                  <a:cubicBezTo>
                    <a:pt x="21" y="2019"/>
                    <a:pt x="152" y="2313"/>
                    <a:pt x="416" y="2566"/>
                  </a:cubicBezTo>
                  <a:cubicBezTo>
                    <a:pt x="487" y="2576"/>
                    <a:pt x="538" y="2627"/>
                    <a:pt x="558" y="2698"/>
                  </a:cubicBezTo>
                  <a:cubicBezTo>
                    <a:pt x="1055" y="3094"/>
                    <a:pt x="1907" y="3408"/>
                    <a:pt x="3226" y="3732"/>
                  </a:cubicBezTo>
                  <a:cubicBezTo>
                    <a:pt x="3205" y="3418"/>
                    <a:pt x="3195" y="3134"/>
                    <a:pt x="3215" y="2880"/>
                  </a:cubicBezTo>
                  <a:cubicBezTo>
                    <a:pt x="3185" y="2840"/>
                    <a:pt x="3165" y="2799"/>
                    <a:pt x="3165" y="2749"/>
                  </a:cubicBezTo>
                  <a:cubicBezTo>
                    <a:pt x="3165" y="2688"/>
                    <a:pt x="3195" y="2637"/>
                    <a:pt x="3246" y="2596"/>
                  </a:cubicBezTo>
                  <a:cubicBezTo>
                    <a:pt x="3296" y="2191"/>
                    <a:pt x="3418" y="1866"/>
                    <a:pt x="3600" y="1633"/>
                  </a:cubicBezTo>
                  <a:lnTo>
                    <a:pt x="3651" y="1674"/>
                  </a:lnTo>
                  <a:cubicBezTo>
                    <a:pt x="3479" y="1907"/>
                    <a:pt x="3377" y="2222"/>
                    <a:pt x="3327" y="2566"/>
                  </a:cubicBezTo>
                  <a:lnTo>
                    <a:pt x="3357" y="2566"/>
                  </a:lnTo>
                  <a:cubicBezTo>
                    <a:pt x="3458" y="2566"/>
                    <a:pt x="3540" y="2648"/>
                    <a:pt x="3540" y="2749"/>
                  </a:cubicBezTo>
                  <a:cubicBezTo>
                    <a:pt x="3540" y="2850"/>
                    <a:pt x="3458" y="2941"/>
                    <a:pt x="3357" y="2941"/>
                  </a:cubicBezTo>
                  <a:cubicBezTo>
                    <a:pt x="3327" y="2941"/>
                    <a:pt x="3307" y="2932"/>
                    <a:pt x="3286" y="2921"/>
                  </a:cubicBezTo>
                  <a:lnTo>
                    <a:pt x="3286" y="2921"/>
                  </a:lnTo>
                  <a:cubicBezTo>
                    <a:pt x="3276" y="3195"/>
                    <a:pt x="3286" y="3469"/>
                    <a:pt x="3307" y="3753"/>
                  </a:cubicBezTo>
                  <a:cubicBezTo>
                    <a:pt x="3479" y="3793"/>
                    <a:pt x="3672" y="3834"/>
                    <a:pt x="3864" y="3874"/>
                  </a:cubicBezTo>
                  <a:cubicBezTo>
                    <a:pt x="3884" y="3885"/>
                    <a:pt x="3895" y="3885"/>
                    <a:pt x="3915" y="3885"/>
                  </a:cubicBezTo>
                  <a:cubicBezTo>
                    <a:pt x="4128" y="3844"/>
                    <a:pt x="4331" y="3783"/>
                    <a:pt x="4524" y="3723"/>
                  </a:cubicBezTo>
                  <a:cubicBezTo>
                    <a:pt x="4585" y="3631"/>
                    <a:pt x="4686" y="3570"/>
                    <a:pt x="4797" y="3570"/>
                  </a:cubicBezTo>
                  <a:cubicBezTo>
                    <a:pt x="4828" y="3570"/>
                    <a:pt x="4858" y="3581"/>
                    <a:pt x="4889" y="3581"/>
                  </a:cubicBezTo>
                  <a:cubicBezTo>
                    <a:pt x="5345" y="3398"/>
                    <a:pt x="5781" y="3155"/>
                    <a:pt x="6176" y="2860"/>
                  </a:cubicBezTo>
                  <a:cubicBezTo>
                    <a:pt x="6146" y="2830"/>
                    <a:pt x="6136" y="2790"/>
                    <a:pt x="6136" y="2749"/>
                  </a:cubicBezTo>
                  <a:cubicBezTo>
                    <a:pt x="6136" y="2648"/>
                    <a:pt x="6217" y="2566"/>
                    <a:pt x="6329" y="2566"/>
                  </a:cubicBezTo>
                  <a:cubicBezTo>
                    <a:pt x="6379" y="2566"/>
                    <a:pt x="6430" y="2587"/>
                    <a:pt x="6460" y="2627"/>
                  </a:cubicBezTo>
                  <a:cubicBezTo>
                    <a:pt x="6481" y="2617"/>
                    <a:pt x="6491" y="2596"/>
                    <a:pt x="6511" y="2587"/>
                  </a:cubicBezTo>
                  <a:cubicBezTo>
                    <a:pt x="6095" y="1735"/>
                    <a:pt x="5497" y="842"/>
                    <a:pt x="4675" y="214"/>
                  </a:cubicBezTo>
                  <a:cubicBezTo>
                    <a:pt x="4402" y="335"/>
                    <a:pt x="3854" y="528"/>
                    <a:pt x="3154" y="528"/>
                  </a:cubicBezTo>
                  <a:cubicBezTo>
                    <a:pt x="2748" y="528"/>
                    <a:pt x="2282" y="467"/>
                    <a:pt x="1785" y="284"/>
                  </a:cubicBezTo>
                  <a:lnTo>
                    <a:pt x="1806" y="234"/>
                  </a:lnTo>
                  <a:lnTo>
                    <a:pt x="1815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5147166" y="4059400"/>
              <a:ext cx="31674" cy="28662"/>
            </a:xfrm>
            <a:custGeom>
              <a:avLst/>
              <a:gdLst/>
              <a:ahLst/>
              <a:cxnLst/>
              <a:rect l="l" t="t" r="r" b="b"/>
              <a:pathLst>
                <a:path w="326" h="295" extrusionOk="0">
                  <a:moveTo>
                    <a:pt x="194" y="0"/>
                  </a:moveTo>
                  <a:cubicBezTo>
                    <a:pt x="82" y="0"/>
                    <a:pt x="1" y="82"/>
                    <a:pt x="1" y="183"/>
                  </a:cubicBezTo>
                  <a:cubicBezTo>
                    <a:pt x="1" y="224"/>
                    <a:pt x="11" y="264"/>
                    <a:pt x="41" y="294"/>
                  </a:cubicBezTo>
                  <a:cubicBezTo>
                    <a:pt x="133" y="224"/>
                    <a:pt x="234" y="142"/>
                    <a:pt x="325" y="61"/>
                  </a:cubicBezTo>
                  <a:cubicBezTo>
                    <a:pt x="295" y="21"/>
                    <a:pt x="244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4870360" y="4059400"/>
              <a:ext cx="24679" cy="36532"/>
            </a:xfrm>
            <a:custGeom>
              <a:avLst/>
              <a:gdLst/>
              <a:ahLst/>
              <a:cxnLst/>
              <a:rect l="l" t="t" r="r" b="b"/>
              <a:pathLst>
                <a:path w="254" h="376" extrusionOk="0">
                  <a:moveTo>
                    <a:pt x="41" y="0"/>
                  </a:moveTo>
                  <a:cubicBezTo>
                    <a:pt x="21" y="122"/>
                    <a:pt x="10" y="233"/>
                    <a:pt x="0" y="355"/>
                  </a:cubicBezTo>
                  <a:cubicBezTo>
                    <a:pt x="21" y="366"/>
                    <a:pt x="41" y="375"/>
                    <a:pt x="71" y="375"/>
                  </a:cubicBezTo>
                  <a:cubicBezTo>
                    <a:pt x="172" y="375"/>
                    <a:pt x="254" y="284"/>
                    <a:pt x="254" y="183"/>
                  </a:cubicBezTo>
                  <a:cubicBezTo>
                    <a:pt x="254" y="82"/>
                    <a:pt x="172" y="0"/>
                    <a:pt x="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4858506" y="4062315"/>
              <a:ext cx="7967" cy="27691"/>
            </a:xfrm>
            <a:custGeom>
              <a:avLst/>
              <a:gdLst/>
              <a:ahLst/>
              <a:cxnLst/>
              <a:rect l="l" t="t" r="r" b="b"/>
              <a:pathLst>
                <a:path w="82" h="285" extrusionOk="0">
                  <a:moveTo>
                    <a:pt x="82" y="0"/>
                  </a:moveTo>
                  <a:lnTo>
                    <a:pt x="82" y="0"/>
                  </a:lnTo>
                  <a:cubicBezTo>
                    <a:pt x="31" y="41"/>
                    <a:pt x="1" y="92"/>
                    <a:pt x="1" y="153"/>
                  </a:cubicBezTo>
                  <a:cubicBezTo>
                    <a:pt x="1" y="203"/>
                    <a:pt x="21" y="244"/>
                    <a:pt x="51" y="284"/>
                  </a:cubicBezTo>
                  <a:cubicBezTo>
                    <a:pt x="62" y="183"/>
                    <a:pt x="71" y="92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4569750" y="4059400"/>
              <a:ext cx="36629" cy="36532"/>
            </a:xfrm>
            <a:custGeom>
              <a:avLst/>
              <a:gdLst/>
              <a:ahLst/>
              <a:cxnLst/>
              <a:rect l="l" t="t" r="r" b="b"/>
              <a:pathLst>
                <a:path w="377" h="376" extrusionOk="0">
                  <a:moveTo>
                    <a:pt x="194" y="0"/>
                  </a:moveTo>
                  <a:cubicBezTo>
                    <a:pt x="92" y="0"/>
                    <a:pt x="1" y="82"/>
                    <a:pt x="1" y="183"/>
                  </a:cubicBezTo>
                  <a:cubicBezTo>
                    <a:pt x="1" y="284"/>
                    <a:pt x="92" y="375"/>
                    <a:pt x="194" y="375"/>
                  </a:cubicBezTo>
                  <a:cubicBezTo>
                    <a:pt x="295" y="375"/>
                    <a:pt x="376" y="284"/>
                    <a:pt x="376" y="183"/>
                  </a:cubicBezTo>
                  <a:cubicBezTo>
                    <a:pt x="376" y="163"/>
                    <a:pt x="376" y="142"/>
                    <a:pt x="366" y="132"/>
                  </a:cubicBezTo>
                  <a:cubicBezTo>
                    <a:pt x="316" y="82"/>
                    <a:pt x="264" y="41"/>
                    <a:pt x="2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4591416" y="4059400"/>
              <a:ext cx="13894" cy="12825"/>
            </a:xfrm>
            <a:custGeom>
              <a:avLst/>
              <a:gdLst/>
              <a:ahLst/>
              <a:cxnLst/>
              <a:rect l="l" t="t" r="r" b="b"/>
              <a:pathLst>
                <a:path w="143" h="132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41"/>
                    <a:pt x="93" y="82"/>
                    <a:pt x="143" y="132"/>
                  </a:cubicBezTo>
                  <a:cubicBezTo>
                    <a:pt x="123" y="61"/>
                    <a:pt x="72" y="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4985590" y="3903751"/>
              <a:ext cx="63154" cy="62085"/>
            </a:xfrm>
            <a:custGeom>
              <a:avLst/>
              <a:gdLst/>
              <a:ahLst/>
              <a:cxnLst/>
              <a:rect l="l" t="t" r="r" b="b"/>
              <a:pathLst>
                <a:path w="650" h="639" extrusionOk="0">
                  <a:moveTo>
                    <a:pt x="325" y="0"/>
                  </a:moveTo>
                  <a:cubicBezTo>
                    <a:pt x="143" y="0"/>
                    <a:pt x="1" y="142"/>
                    <a:pt x="1" y="325"/>
                  </a:cubicBezTo>
                  <a:cubicBezTo>
                    <a:pt x="1" y="497"/>
                    <a:pt x="143" y="639"/>
                    <a:pt x="325" y="639"/>
                  </a:cubicBezTo>
                  <a:cubicBezTo>
                    <a:pt x="498" y="639"/>
                    <a:pt x="650" y="497"/>
                    <a:pt x="650" y="325"/>
                  </a:cubicBezTo>
                  <a:cubicBezTo>
                    <a:pt x="650" y="142"/>
                    <a:pt x="498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4696931" y="3903751"/>
              <a:ext cx="62085" cy="62085"/>
            </a:xfrm>
            <a:custGeom>
              <a:avLst/>
              <a:gdLst/>
              <a:ahLst/>
              <a:cxnLst/>
              <a:rect l="l" t="t" r="r" b="b"/>
              <a:pathLst>
                <a:path w="639" h="639" extrusionOk="0">
                  <a:moveTo>
                    <a:pt x="314" y="0"/>
                  </a:moveTo>
                  <a:cubicBezTo>
                    <a:pt x="142" y="0"/>
                    <a:pt x="0" y="142"/>
                    <a:pt x="0" y="325"/>
                  </a:cubicBezTo>
                  <a:cubicBezTo>
                    <a:pt x="0" y="497"/>
                    <a:pt x="142" y="639"/>
                    <a:pt x="314" y="639"/>
                  </a:cubicBezTo>
                  <a:cubicBezTo>
                    <a:pt x="497" y="639"/>
                    <a:pt x="639" y="497"/>
                    <a:pt x="639" y="325"/>
                  </a:cubicBezTo>
                  <a:cubicBezTo>
                    <a:pt x="639" y="142"/>
                    <a:pt x="497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4990545" y="4156948"/>
              <a:ext cx="35561" cy="14865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274" y="0"/>
                  </a:moveTo>
                  <a:cubicBezTo>
                    <a:pt x="163" y="0"/>
                    <a:pt x="62" y="61"/>
                    <a:pt x="1" y="153"/>
                  </a:cubicBezTo>
                  <a:cubicBezTo>
                    <a:pt x="122" y="112"/>
                    <a:pt x="244" y="61"/>
                    <a:pt x="366" y="11"/>
                  </a:cubicBezTo>
                  <a:cubicBezTo>
                    <a:pt x="335" y="11"/>
                    <a:pt x="305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4696931" y="4156948"/>
              <a:ext cx="62085" cy="42459"/>
            </a:xfrm>
            <a:custGeom>
              <a:avLst/>
              <a:gdLst/>
              <a:ahLst/>
              <a:cxnLst/>
              <a:rect l="l" t="t" r="r" b="b"/>
              <a:pathLst>
                <a:path w="639" h="437" extrusionOk="0">
                  <a:moveTo>
                    <a:pt x="314" y="0"/>
                  </a:moveTo>
                  <a:cubicBezTo>
                    <a:pt x="142" y="0"/>
                    <a:pt x="0" y="142"/>
                    <a:pt x="0" y="325"/>
                  </a:cubicBezTo>
                  <a:lnTo>
                    <a:pt x="0" y="345"/>
                  </a:lnTo>
                  <a:cubicBezTo>
                    <a:pt x="203" y="385"/>
                    <a:pt x="406" y="416"/>
                    <a:pt x="619" y="437"/>
                  </a:cubicBezTo>
                  <a:cubicBezTo>
                    <a:pt x="629" y="396"/>
                    <a:pt x="639" y="365"/>
                    <a:pt x="639" y="325"/>
                  </a:cubicBezTo>
                  <a:cubicBezTo>
                    <a:pt x="639" y="142"/>
                    <a:pt x="497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5005313" y="3826899"/>
              <a:ext cx="184410" cy="234544"/>
            </a:xfrm>
            <a:custGeom>
              <a:avLst/>
              <a:gdLst/>
              <a:ahLst/>
              <a:cxnLst/>
              <a:rect l="l" t="t" r="r" b="b"/>
              <a:pathLst>
                <a:path w="1898" h="2414" extrusionOk="0">
                  <a:moveTo>
                    <a:pt x="82" y="0"/>
                  </a:moveTo>
                  <a:cubicBezTo>
                    <a:pt x="51" y="20"/>
                    <a:pt x="31" y="30"/>
                    <a:pt x="0" y="41"/>
                  </a:cubicBezTo>
                  <a:cubicBezTo>
                    <a:pt x="822" y="669"/>
                    <a:pt x="1420" y="1562"/>
                    <a:pt x="1836" y="2414"/>
                  </a:cubicBezTo>
                  <a:cubicBezTo>
                    <a:pt x="1857" y="2393"/>
                    <a:pt x="1877" y="2383"/>
                    <a:pt x="1897" y="2363"/>
                  </a:cubicBezTo>
                  <a:cubicBezTo>
                    <a:pt x="1471" y="1521"/>
                    <a:pt x="883" y="639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4864433" y="4172688"/>
              <a:ext cx="9910" cy="25747"/>
            </a:xfrm>
            <a:custGeom>
              <a:avLst/>
              <a:gdLst/>
              <a:ahLst/>
              <a:cxnLst/>
              <a:rect l="l" t="t" r="r" b="b"/>
              <a:pathLst>
                <a:path w="102" h="265" extrusionOk="0">
                  <a:moveTo>
                    <a:pt x="1" y="0"/>
                  </a:moveTo>
                  <a:cubicBezTo>
                    <a:pt x="10" y="81"/>
                    <a:pt x="21" y="173"/>
                    <a:pt x="31" y="264"/>
                  </a:cubicBezTo>
                  <a:cubicBezTo>
                    <a:pt x="51" y="264"/>
                    <a:pt x="82" y="254"/>
                    <a:pt x="102" y="254"/>
                  </a:cubicBezTo>
                  <a:cubicBezTo>
                    <a:pt x="91" y="173"/>
                    <a:pt x="91" y="102"/>
                    <a:pt x="82" y="21"/>
                  </a:cubicBezTo>
                  <a:cubicBezTo>
                    <a:pt x="51" y="11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4861421" y="4089908"/>
              <a:ext cx="10979" cy="84821"/>
            </a:xfrm>
            <a:custGeom>
              <a:avLst/>
              <a:gdLst/>
              <a:ahLst/>
              <a:cxnLst/>
              <a:rect l="l" t="t" r="r" b="b"/>
              <a:pathLst>
                <a:path w="113" h="873" extrusionOk="0">
                  <a:moveTo>
                    <a:pt x="21" y="0"/>
                  </a:moveTo>
                  <a:lnTo>
                    <a:pt x="21" y="0"/>
                  </a:lnTo>
                  <a:cubicBezTo>
                    <a:pt x="1" y="254"/>
                    <a:pt x="11" y="538"/>
                    <a:pt x="32" y="852"/>
                  </a:cubicBezTo>
                  <a:cubicBezTo>
                    <a:pt x="62" y="852"/>
                    <a:pt x="82" y="863"/>
                    <a:pt x="113" y="873"/>
                  </a:cubicBezTo>
                  <a:cubicBezTo>
                    <a:pt x="92" y="589"/>
                    <a:pt x="82" y="315"/>
                    <a:pt x="92" y="41"/>
                  </a:cubicBezTo>
                  <a:cubicBezTo>
                    <a:pt x="72" y="31"/>
                    <a:pt x="41" y="21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4866376" y="3968751"/>
              <a:ext cx="39544" cy="93662"/>
            </a:xfrm>
            <a:custGeom>
              <a:avLst/>
              <a:gdLst/>
              <a:ahLst/>
              <a:cxnLst/>
              <a:rect l="l" t="t" r="r" b="b"/>
              <a:pathLst>
                <a:path w="407" h="964" extrusionOk="0">
                  <a:moveTo>
                    <a:pt x="355" y="0"/>
                  </a:moveTo>
                  <a:cubicBezTo>
                    <a:pt x="173" y="233"/>
                    <a:pt x="51" y="558"/>
                    <a:pt x="1" y="963"/>
                  </a:cubicBezTo>
                  <a:cubicBezTo>
                    <a:pt x="21" y="954"/>
                    <a:pt x="51" y="943"/>
                    <a:pt x="82" y="933"/>
                  </a:cubicBezTo>
                  <a:cubicBezTo>
                    <a:pt x="132" y="589"/>
                    <a:pt x="234" y="274"/>
                    <a:pt x="406" y="41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4863364" y="4059400"/>
              <a:ext cx="10979" cy="34589"/>
            </a:xfrm>
            <a:custGeom>
              <a:avLst/>
              <a:gdLst/>
              <a:ahLst/>
              <a:cxnLst/>
              <a:rect l="l" t="t" r="r" b="b"/>
              <a:pathLst>
                <a:path w="113" h="356" extrusionOk="0">
                  <a:moveTo>
                    <a:pt x="113" y="0"/>
                  </a:moveTo>
                  <a:lnTo>
                    <a:pt x="113" y="0"/>
                  </a:lnTo>
                  <a:cubicBezTo>
                    <a:pt x="82" y="10"/>
                    <a:pt x="52" y="21"/>
                    <a:pt x="32" y="30"/>
                  </a:cubicBezTo>
                  <a:cubicBezTo>
                    <a:pt x="21" y="122"/>
                    <a:pt x="12" y="213"/>
                    <a:pt x="1" y="314"/>
                  </a:cubicBezTo>
                  <a:cubicBezTo>
                    <a:pt x="21" y="335"/>
                    <a:pt x="52" y="345"/>
                    <a:pt x="72" y="355"/>
                  </a:cubicBezTo>
                  <a:cubicBezTo>
                    <a:pt x="82" y="233"/>
                    <a:pt x="93" y="122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4515632" y="3411057"/>
              <a:ext cx="24679" cy="83752"/>
            </a:xfrm>
            <a:custGeom>
              <a:avLst/>
              <a:gdLst/>
              <a:ahLst/>
              <a:cxnLst/>
              <a:rect l="l" t="t" r="r" b="b"/>
              <a:pathLst>
                <a:path w="254" h="862" extrusionOk="0">
                  <a:moveTo>
                    <a:pt x="254" y="0"/>
                  </a:moveTo>
                  <a:lnTo>
                    <a:pt x="254" y="0"/>
                  </a:lnTo>
                  <a:cubicBezTo>
                    <a:pt x="224" y="21"/>
                    <a:pt x="193" y="41"/>
                    <a:pt x="163" y="71"/>
                  </a:cubicBezTo>
                  <a:cubicBezTo>
                    <a:pt x="0" y="233"/>
                    <a:pt x="51" y="578"/>
                    <a:pt x="224" y="862"/>
                  </a:cubicBezTo>
                  <a:cubicBezTo>
                    <a:pt x="224" y="578"/>
                    <a:pt x="233" y="294"/>
                    <a:pt x="254" y="0"/>
                  </a:cubicBezTo>
                  <a:close/>
                </a:path>
              </a:pathLst>
            </a:custGeom>
            <a:solidFill>
              <a:srgbClr val="FFB89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4569750" y="3511520"/>
              <a:ext cx="16906" cy="21764"/>
            </a:xfrm>
            <a:custGeom>
              <a:avLst/>
              <a:gdLst/>
              <a:ahLst/>
              <a:cxnLst/>
              <a:rect l="l" t="t" r="r" b="b"/>
              <a:pathLst>
                <a:path w="174" h="224" extrusionOk="0">
                  <a:moveTo>
                    <a:pt x="143" y="1"/>
                  </a:moveTo>
                  <a:cubicBezTo>
                    <a:pt x="92" y="41"/>
                    <a:pt x="41" y="92"/>
                    <a:pt x="1" y="163"/>
                  </a:cubicBezTo>
                  <a:cubicBezTo>
                    <a:pt x="62" y="193"/>
                    <a:pt x="113" y="213"/>
                    <a:pt x="174" y="224"/>
                  </a:cubicBezTo>
                  <a:cubicBezTo>
                    <a:pt x="163" y="163"/>
                    <a:pt x="153" y="92"/>
                    <a:pt x="143" y="31"/>
                  </a:cubicBezTo>
                  <a:lnTo>
                    <a:pt x="143" y="21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4537298" y="3408142"/>
              <a:ext cx="45471" cy="115329"/>
            </a:xfrm>
            <a:custGeom>
              <a:avLst/>
              <a:gdLst/>
              <a:ahLst/>
              <a:cxnLst/>
              <a:rect l="l" t="t" r="r" b="b"/>
              <a:pathLst>
                <a:path w="468" h="1187" extrusionOk="0">
                  <a:moveTo>
                    <a:pt x="168" y="1"/>
                  </a:moveTo>
                  <a:cubicBezTo>
                    <a:pt x="122" y="1"/>
                    <a:pt x="76" y="10"/>
                    <a:pt x="31" y="30"/>
                  </a:cubicBezTo>
                  <a:cubicBezTo>
                    <a:pt x="10" y="324"/>
                    <a:pt x="1" y="608"/>
                    <a:pt x="1" y="892"/>
                  </a:cubicBezTo>
                  <a:cubicBezTo>
                    <a:pt x="71" y="1004"/>
                    <a:pt x="173" y="1115"/>
                    <a:pt x="284" y="1186"/>
                  </a:cubicBezTo>
                  <a:cubicBezTo>
                    <a:pt x="335" y="1095"/>
                    <a:pt x="406" y="1034"/>
                    <a:pt x="467" y="984"/>
                  </a:cubicBezTo>
                  <a:cubicBezTo>
                    <a:pt x="447" y="821"/>
                    <a:pt x="436" y="649"/>
                    <a:pt x="436" y="477"/>
                  </a:cubicBezTo>
                  <a:cubicBezTo>
                    <a:pt x="426" y="466"/>
                    <a:pt x="416" y="466"/>
                    <a:pt x="406" y="456"/>
                  </a:cubicBezTo>
                  <a:cubicBezTo>
                    <a:pt x="375" y="477"/>
                    <a:pt x="345" y="497"/>
                    <a:pt x="335" y="527"/>
                  </a:cubicBezTo>
                  <a:cubicBezTo>
                    <a:pt x="305" y="608"/>
                    <a:pt x="355" y="700"/>
                    <a:pt x="355" y="700"/>
                  </a:cubicBezTo>
                  <a:lnTo>
                    <a:pt x="294" y="740"/>
                  </a:lnTo>
                  <a:cubicBezTo>
                    <a:pt x="284" y="730"/>
                    <a:pt x="224" y="608"/>
                    <a:pt x="264" y="497"/>
                  </a:cubicBezTo>
                  <a:cubicBezTo>
                    <a:pt x="274" y="466"/>
                    <a:pt x="305" y="436"/>
                    <a:pt x="335" y="405"/>
                  </a:cubicBezTo>
                  <a:cubicBezTo>
                    <a:pt x="298" y="384"/>
                    <a:pt x="255" y="371"/>
                    <a:pt x="210" y="371"/>
                  </a:cubicBezTo>
                  <a:cubicBezTo>
                    <a:pt x="171" y="371"/>
                    <a:pt x="130" y="381"/>
                    <a:pt x="91" y="405"/>
                  </a:cubicBezTo>
                  <a:lnTo>
                    <a:pt x="51" y="344"/>
                  </a:lnTo>
                  <a:cubicBezTo>
                    <a:pt x="101" y="310"/>
                    <a:pt x="152" y="296"/>
                    <a:pt x="203" y="296"/>
                  </a:cubicBezTo>
                  <a:cubicBezTo>
                    <a:pt x="286" y="296"/>
                    <a:pt x="367" y="334"/>
                    <a:pt x="436" y="385"/>
                  </a:cubicBezTo>
                  <a:cubicBezTo>
                    <a:pt x="447" y="304"/>
                    <a:pt x="447" y="223"/>
                    <a:pt x="447" y="141"/>
                  </a:cubicBezTo>
                  <a:lnTo>
                    <a:pt x="436" y="81"/>
                  </a:lnTo>
                  <a:cubicBezTo>
                    <a:pt x="350" y="34"/>
                    <a:pt x="258" y="1"/>
                    <a:pt x="168" y="1"/>
                  </a:cubicBezTo>
                  <a:close/>
                </a:path>
              </a:pathLst>
            </a:custGeom>
            <a:solidFill>
              <a:srgbClr val="FFB89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4542156" y="3436804"/>
              <a:ext cx="37601" cy="17683"/>
            </a:xfrm>
            <a:custGeom>
              <a:avLst/>
              <a:gdLst/>
              <a:ahLst/>
              <a:cxnLst/>
              <a:rect l="l" t="t" r="r" b="b"/>
              <a:pathLst>
                <a:path w="387" h="182" extrusionOk="0">
                  <a:moveTo>
                    <a:pt x="153" y="1"/>
                  </a:moveTo>
                  <a:cubicBezTo>
                    <a:pt x="102" y="1"/>
                    <a:pt x="51" y="15"/>
                    <a:pt x="1" y="49"/>
                  </a:cubicBezTo>
                  <a:lnTo>
                    <a:pt x="41" y="110"/>
                  </a:lnTo>
                  <a:cubicBezTo>
                    <a:pt x="80" y="86"/>
                    <a:pt x="121" y="76"/>
                    <a:pt x="160" y="76"/>
                  </a:cubicBezTo>
                  <a:cubicBezTo>
                    <a:pt x="205" y="76"/>
                    <a:pt x="248" y="89"/>
                    <a:pt x="285" y="110"/>
                  </a:cubicBezTo>
                  <a:cubicBezTo>
                    <a:pt x="316" y="100"/>
                    <a:pt x="336" y="90"/>
                    <a:pt x="366" y="80"/>
                  </a:cubicBezTo>
                  <a:lnTo>
                    <a:pt x="386" y="151"/>
                  </a:lnTo>
                  <a:lnTo>
                    <a:pt x="386" y="90"/>
                  </a:lnTo>
                  <a:cubicBezTo>
                    <a:pt x="317" y="39"/>
                    <a:pt x="236" y="1"/>
                    <a:pt x="153" y="1"/>
                  </a:cubicBezTo>
                  <a:close/>
                  <a:moveTo>
                    <a:pt x="386" y="151"/>
                  </a:moveTo>
                  <a:cubicBezTo>
                    <a:pt x="376" y="151"/>
                    <a:pt x="366" y="161"/>
                    <a:pt x="356" y="161"/>
                  </a:cubicBezTo>
                  <a:cubicBezTo>
                    <a:pt x="366" y="171"/>
                    <a:pt x="376" y="171"/>
                    <a:pt x="386" y="182"/>
                  </a:cubicBezTo>
                  <a:lnTo>
                    <a:pt x="38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4558965" y="3447492"/>
              <a:ext cx="17877" cy="32646"/>
            </a:xfrm>
            <a:custGeom>
              <a:avLst/>
              <a:gdLst/>
              <a:ahLst/>
              <a:cxnLst/>
              <a:rect l="l" t="t" r="r" b="b"/>
              <a:pathLst>
                <a:path w="184" h="336" extrusionOk="0">
                  <a:moveTo>
                    <a:pt x="112" y="0"/>
                  </a:moveTo>
                  <a:cubicBezTo>
                    <a:pt x="82" y="31"/>
                    <a:pt x="51" y="61"/>
                    <a:pt x="41" y="92"/>
                  </a:cubicBezTo>
                  <a:cubicBezTo>
                    <a:pt x="1" y="203"/>
                    <a:pt x="61" y="325"/>
                    <a:pt x="71" y="335"/>
                  </a:cubicBezTo>
                  <a:lnTo>
                    <a:pt x="132" y="295"/>
                  </a:lnTo>
                  <a:cubicBezTo>
                    <a:pt x="132" y="295"/>
                    <a:pt x="82" y="203"/>
                    <a:pt x="112" y="122"/>
                  </a:cubicBezTo>
                  <a:cubicBezTo>
                    <a:pt x="122" y="92"/>
                    <a:pt x="152" y="72"/>
                    <a:pt x="183" y="51"/>
                  </a:cubicBezTo>
                  <a:cubicBezTo>
                    <a:pt x="163" y="31"/>
                    <a:pt x="143" y="20"/>
                    <a:pt x="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4569750" y="3444577"/>
              <a:ext cx="10007" cy="7967"/>
            </a:xfrm>
            <a:custGeom>
              <a:avLst/>
              <a:gdLst/>
              <a:ahLst/>
              <a:cxnLst/>
              <a:rect l="l" t="t" r="r" b="b"/>
              <a:pathLst>
                <a:path w="103" h="82" extrusionOk="0">
                  <a:moveTo>
                    <a:pt x="82" y="0"/>
                  </a:moveTo>
                  <a:cubicBezTo>
                    <a:pt x="52" y="10"/>
                    <a:pt x="32" y="20"/>
                    <a:pt x="1" y="30"/>
                  </a:cubicBezTo>
                  <a:cubicBezTo>
                    <a:pt x="32" y="50"/>
                    <a:pt x="52" y="61"/>
                    <a:pt x="72" y="81"/>
                  </a:cubicBezTo>
                  <a:cubicBezTo>
                    <a:pt x="82" y="81"/>
                    <a:pt x="92" y="71"/>
                    <a:pt x="102" y="7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5085178" y="3401147"/>
              <a:ext cx="23707" cy="68109"/>
            </a:xfrm>
            <a:custGeom>
              <a:avLst/>
              <a:gdLst/>
              <a:ahLst/>
              <a:cxnLst/>
              <a:rect l="l" t="t" r="r" b="b"/>
              <a:pathLst>
                <a:path w="244" h="701" extrusionOk="0">
                  <a:moveTo>
                    <a:pt x="0" y="1"/>
                  </a:moveTo>
                  <a:lnTo>
                    <a:pt x="0" y="1"/>
                  </a:lnTo>
                  <a:cubicBezTo>
                    <a:pt x="30" y="244"/>
                    <a:pt x="71" y="477"/>
                    <a:pt x="111" y="700"/>
                  </a:cubicBezTo>
                  <a:cubicBezTo>
                    <a:pt x="223" y="457"/>
                    <a:pt x="244" y="213"/>
                    <a:pt x="111" y="82"/>
                  </a:cubicBezTo>
                  <a:cubicBezTo>
                    <a:pt x="81" y="41"/>
                    <a:pt x="41" y="2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5022122" y="3399398"/>
              <a:ext cx="73939" cy="126988"/>
            </a:xfrm>
            <a:custGeom>
              <a:avLst/>
              <a:gdLst/>
              <a:ahLst/>
              <a:cxnLst/>
              <a:rect l="l" t="t" r="r" b="b"/>
              <a:pathLst>
                <a:path w="761" h="1307" extrusionOk="0">
                  <a:moveTo>
                    <a:pt x="539" y="0"/>
                  </a:moveTo>
                  <a:cubicBezTo>
                    <a:pt x="340" y="0"/>
                    <a:pt x="120" y="161"/>
                    <a:pt x="0" y="272"/>
                  </a:cubicBezTo>
                  <a:cubicBezTo>
                    <a:pt x="10" y="384"/>
                    <a:pt x="20" y="485"/>
                    <a:pt x="20" y="597"/>
                  </a:cubicBezTo>
                  <a:cubicBezTo>
                    <a:pt x="116" y="485"/>
                    <a:pt x="300" y="297"/>
                    <a:pt x="488" y="297"/>
                  </a:cubicBezTo>
                  <a:cubicBezTo>
                    <a:pt x="538" y="297"/>
                    <a:pt x="589" y="311"/>
                    <a:pt x="639" y="343"/>
                  </a:cubicBezTo>
                  <a:lnTo>
                    <a:pt x="598" y="404"/>
                  </a:lnTo>
                  <a:cubicBezTo>
                    <a:pt x="564" y="383"/>
                    <a:pt x="528" y="374"/>
                    <a:pt x="492" y="374"/>
                  </a:cubicBezTo>
                  <a:cubicBezTo>
                    <a:pt x="442" y="374"/>
                    <a:pt x="392" y="391"/>
                    <a:pt x="345" y="414"/>
                  </a:cubicBezTo>
                  <a:cubicBezTo>
                    <a:pt x="375" y="434"/>
                    <a:pt x="406" y="465"/>
                    <a:pt x="416" y="495"/>
                  </a:cubicBezTo>
                  <a:cubicBezTo>
                    <a:pt x="456" y="607"/>
                    <a:pt x="375" y="739"/>
                    <a:pt x="375" y="739"/>
                  </a:cubicBezTo>
                  <a:lnTo>
                    <a:pt x="314" y="709"/>
                  </a:lnTo>
                  <a:cubicBezTo>
                    <a:pt x="314" y="698"/>
                    <a:pt x="375" y="597"/>
                    <a:pt x="345" y="526"/>
                  </a:cubicBezTo>
                  <a:cubicBezTo>
                    <a:pt x="334" y="495"/>
                    <a:pt x="314" y="475"/>
                    <a:pt x="274" y="455"/>
                  </a:cubicBezTo>
                  <a:cubicBezTo>
                    <a:pt x="152" y="546"/>
                    <a:pt x="41" y="678"/>
                    <a:pt x="30" y="698"/>
                  </a:cubicBezTo>
                  <a:cubicBezTo>
                    <a:pt x="30" y="749"/>
                    <a:pt x="30" y="790"/>
                    <a:pt x="41" y="840"/>
                  </a:cubicBezTo>
                  <a:lnTo>
                    <a:pt x="41" y="860"/>
                  </a:lnTo>
                  <a:lnTo>
                    <a:pt x="20" y="860"/>
                  </a:lnTo>
                  <a:lnTo>
                    <a:pt x="20" y="1306"/>
                  </a:lnTo>
                  <a:cubicBezTo>
                    <a:pt x="142" y="1306"/>
                    <a:pt x="244" y="1266"/>
                    <a:pt x="345" y="1195"/>
                  </a:cubicBezTo>
                  <a:cubicBezTo>
                    <a:pt x="253" y="1104"/>
                    <a:pt x="152" y="1053"/>
                    <a:pt x="142" y="1053"/>
                  </a:cubicBezTo>
                  <a:lnTo>
                    <a:pt x="172" y="982"/>
                  </a:lnTo>
                  <a:cubicBezTo>
                    <a:pt x="172" y="992"/>
                    <a:pt x="294" y="1043"/>
                    <a:pt x="395" y="1164"/>
                  </a:cubicBezTo>
                  <a:cubicBezTo>
                    <a:pt x="548" y="1043"/>
                    <a:pt x="679" y="881"/>
                    <a:pt x="760" y="718"/>
                  </a:cubicBezTo>
                  <a:cubicBezTo>
                    <a:pt x="720" y="495"/>
                    <a:pt x="679" y="262"/>
                    <a:pt x="649" y="19"/>
                  </a:cubicBezTo>
                  <a:cubicBezTo>
                    <a:pt x="614" y="6"/>
                    <a:pt x="577" y="0"/>
                    <a:pt x="53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5024065" y="3428254"/>
              <a:ext cx="60142" cy="38961"/>
            </a:xfrm>
            <a:custGeom>
              <a:avLst/>
              <a:gdLst/>
              <a:ahLst/>
              <a:cxnLst/>
              <a:rect l="l" t="t" r="r" b="b"/>
              <a:pathLst>
                <a:path w="619" h="401" extrusionOk="0">
                  <a:moveTo>
                    <a:pt x="468" y="0"/>
                  </a:moveTo>
                  <a:cubicBezTo>
                    <a:pt x="280" y="0"/>
                    <a:pt x="96" y="188"/>
                    <a:pt x="0" y="300"/>
                  </a:cubicBezTo>
                  <a:cubicBezTo>
                    <a:pt x="0" y="330"/>
                    <a:pt x="10" y="371"/>
                    <a:pt x="10" y="401"/>
                  </a:cubicBezTo>
                  <a:cubicBezTo>
                    <a:pt x="21" y="381"/>
                    <a:pt x="132" y="249"/>
                    <a:pt x="254" y="158"/>
                  </a:cubicBezTo>
                  <a:cubicBezTo>
                    <a:pt x="244" y="158"/>
                    <a:pt x="244" y="148"/>
                    <a:pt x="233" y="148"/>
                  </a:cubicBezTo>
                  <a:lnTo>
                    <a:pt x="254" y="76"/>
                  </a:lnTo>
                  <a:cubicBezTo>
                    <a:pt x="284" y="87"/>
                    <a:pt x="305" y="97"/>
                    <a:pt x="325" y="117"/>
                  </a:cubicBezTo>
                  <a:cubicBezTo>
                    <a:pt x="372" y="94"/>
                    <a:pt x="422" y="77"/>
                    <a:pt x="472" y="77"/>
                  </a:cubicBezTo>
                  <a:cubicBezTo>
                    <a:pt x="508" y="77"/>
                    <a:pt x="544" y="86"/>
                    <a:pt x="578" y="107"/>
                  </a:cubicBezTo>
                  <a:lnTo>
                    <a:pt x="619" y="46"/>
                  </a:lnTo>
                  <a:cubicBezTo>
                    <a:pt x="569" y="14"/>
                    <a:pt x="518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5048646" y="3439525"/>
              <a:ext cx="17877" cy="31674"/>
            </a:xfrm>
            <a:custGeom>
              <a:avLst/>
              <a:gdLst/>
              <a:ahLst/>
              <a:cxnLst/>
              <a:rect l="l" t="t" r="r" b="b"/>
              <a:pathLst>
                <a:path w="184" h="326" extrusionOk="0">
                  <a:moveTo>
                    <a:pt x="72" y="1"/>
                  </a:moveTo>
                  <a:cubicBezTo>
                    <a:pt x="52" y="12"/>
                    <a:pt x="21" y="32"/>
                    <a:pt x="1" y="42"/>
                  </a:cubicBezTo>
                  <a:cubicBezTo>
                    <a:pt x="41" y="62"/>
                    <a:pt x="61" y="82"/>
                    <a:pt x="72" y="113"/>
                  </a:cubicBezTo>
                  <a:cubicBezTo>
                    <a:pt x="102" y="184"/>
                    <a:pt x="41" y="285"/>
                    <a:pt x="41" y="296"/>
                  </a:cubicBezTo>
                  <a:lnTo>
                    <a:pt x="102" y="326"/>
                  </a:lnTo>
                  <a:cubicBezTo>
                    <a:pt x="102" y="326"/>
                    <a:pt x="183" y="194"/>
                    <a:pt x="143" y="82"/>
                  </a:cubicBezTo>
                  <a:cubicBezTo>
                    <a:pt x="133" y="52"/>
                    <a:pt x="102" y="21"/>
                    <a:pt x="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5046703" y="3435639"/>
              <a:ext cx="8939" cy="7967"/>
            </a:xfrm>
            <a:custGeom>
              <a:avLst/>
              <a:gdLst/>
              <a:ahLst/>
              <a:cxnLst/>
              <a:rect l="l" t="t" r="r" b="b"/>
              <a:pathLst>
                <a:path w="92" h="82" extrusionOk="0">
                  <a:moveTo>
                    <a:pt x="21" y="0"/>
                  </a:moveTo>
                  <a:lnTo>
                    <a:pt x="0" y="72"/>
                  </a:lnTo>
                  <a:cubicBezTo>
                    <a:pt x="11" y="72"/>
                    <a:pt x="11" y="82"/>
                    <a:pt x="21" y="82"/>
                  </a:cubicBezTo>
                  <a:cubicBezTo>
                    <a:pt x="41" y="72"/>
                    <a:pt x="72" y="52"/>
                    <a:pt x="92" y="41"/>
                  </a:cubicBezTo>
                  <a:cubicBezTo>
                    <a:pt x="72" y="21"/>
                    <a:pt x="51" y="11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5022122" y="3512491"/>
              <a:ext cx="61114" cy="90747"/>
            </a:xfrm>
            <a:custGeom>
              <a:avLst/>
              <a:gdLst/>
              <a:ahLst/>
              <a:cxnLst/>
              <a:rect l="l" t="t" r="r" b="b"/>
              <a:pathLst>
                <a:path w="629" h="934" extrusionOk="0">
                  <a:moveTo>
                    <a:pt x="395" y="0"/>
                  </a:moveTo>
                  <a:cubicBezTo>
                    <a:pt x="386" y="11"/>
                    <a:pt x="365" y="21"/>
                    <a:pt x="345" y="31"/>
                  </a:cubicBezTo>
                  <a:cubicBezTo>
                    <a:pt x="456" y="153"/>
                    <a:pt x="558" y="336"/>
                    <a:pt x="507" y="609"/>
                  </a:cubicBezTo>
                  <a:cubicBezTo>
                    <a:pt x="476" y="741"/>
                    <a:pt x="416" y="822"/>
                    <a:pt x="304" y="852"/>
                  </a:cubicBezTo>
                  <a:cubicBezTo>
                    <a:pt x="282" y="857"/>
                    <a:pt x="259" y="860"/>
                    <a:pt x="235" y="860"/>
                  </a:cubicBezTo>
                  <a:cubicBezTo>
                    <a:pt x="160" y="860"/>
                    <a:pt x="79" y="835"/>
                    <a:pt x="10" y="782"/>
                  </a:cubicBezTo>
                  <a:cubicBezTo>
                    <a:pt x="10" y="812"/>
                    <a:pt x="10" y="832"/>
                    <a:pt x="0" y="863"/>
                  </a:cubicBezTo>
                  <a:cubicBezTo>
                    <a:pt x="81" y="903"/>
                    <a:pt x="162" y="933"/>
                    <a:pt x="233" y="933"/>
                  </a:cubicBezTo>
                  <a:cubicBezTo>
                    <a:pt x="264" y="933"/>
                    <a:pt x="294" y="924"/>
                    <a:pt x="325" y="913"/>
                  </a:cubicBezTo>
                  <a:cubicBezTo>
                    <a:pt x="456" y="883"/>
                    <a:pt x="537" y="782"/>
                    <a:pt x="568" y="620"/>
                  </a:cubicBezTo>
                  <a:cubicBezTo>
                    <a:pt x="629" y="325"/>
                    <a:pt x="517" y="122"/>
                    <a:pt x="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5035919" y="3494711"/>
              <a:ext cx="24679" cy="20889"/>
            </a:xfrm>
            <a:custGeom>
              <a:avLst/>
              <a:gdLst/>
              <a:ahLst/>
              <a:cxnLst/>
              <a:rect l="l" t="t" r="r" b="b"/>
              <a:pathLst>
                <a:path w="254" h="215" extrusionOk="0">
                  <a:moveTo>
                    <a:pt x="30" y="1"/>
                  </a:moveTo>
                  <a:lnTo>
                    <a:pt x="0" y="72"/>
                  </a:lnTo>
                  <a:cubicBezTo>
                    <a:pt x="10" y="72"/>
                    <a:pt x="111" y="123"/>
                    <a:pt x="203" y="214"/>
                  </a:cubicBezTo>
                  <a:cubicBezTo>
                    <a:pt x="223" y="204"/>
                    <a:pt x="244" y="194"/>
                    <a:pt x="253" y="183"/>
                  </a:cubicBezTo>
                  <a:cubicBezTo>
                    <a:pt x="152" y="62"/>
                    <a:pt x="30" y="11"/>
                    <a:pt x="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4553038" y="3523373"/>
              <a:ext cx="48386" cy="79866"/>
            </a:xfrm>
            <a:custGeom>
              <a:avLst/>
              <a:gdLst/>
              <a:ahLst/>
              <a:cxnLst/>
              <a:rect l="l" t="t" r="r" b="b"/>
              <a:pathLst>
                <a:path w="498" h="822" extrusionOk="0">
                  <a:moveTo>
                    <a:pt x="122" y="0"/>
                  </a:moveTo>
                  <a:cubicBezTo>
                    <a:pt x="51" y="132"/>
                    <a:pt x="1" y="294"/>
                    <a:pt x="41" y="508"/>
                  </a:cubicBezTo>
                  <a:cubicBezTo>
                    <a:pt x="71" y="670"/>
                    <a:pt x="153" y="771"/>
                    <a:pt x="285" y="801"/>
                  </a:cubicBezTo>
                  <a:cubicBezTo>
                    <a:pt x="315" y="812"/>
                    <a:pt x="346" y="821"/>
                    <a:pt x="376" y="821"/>
                  </a:cubicBezTo>
                  <a:cubicBezTo>
                    <a:pt x="416" y="821"/>
                    <a:pt x="457" y="812"/>
                    <a:pt x="497" y="801"/>
                  </a:cubicBezTo>
                  <a:cubicBezTo>
                    <a:pt x="488" y="781"/>
                    <a:pt x="488" y="751"/>
                    <a:pt x="477" y="731"/>
                  </a:cubicBezTo>
                  <a:cubicBezTo>
                    <a:pt x="442" y="742"/>
                    <a:pt x="406" y="747"/>
                    <a:pt x="373" y="747"/>
                  </a:cubicBezTo>
                  <a:cubicBezTo>
                    <a:pt x="349" y="747"/>
                    <a:pt x="326" y="745"/>
                    <a:pt x="305" y="740"/>
                  </a:cubicBezTo>
                  <a:cubicBezTo>
                    <a:pt x="204" y="710"/>
                    <a:pt x="132" y="629"/>
                    <a:pt x="112" y="497"/>
                  </a:cubicBezTo>
                  <a:cubicBezTo>
                    <a:pt x="71" y="305"/>
                    <a:pt x="112" y="152"/>
                    <a:pt x="173" y="41"/>
                  </a:cubicBezTo>
                  <a:cubicBezTo>
                    <a:pt x="163" y="30"/>
                    <a:pt x="143" y="21"/>
                    <a:pt x="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564892" y="3503650"/>
              <a:ext cx="18752" cy="2370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83" y="1"/>
                  </a:moveTo>
                  <a:cubicBezTo>
                    <a:pt x="122" y="51"/>
                    <a:pt x="51" y="112"/>
                    <a:pt x="0" y="203"/>
                  </a:cubicBezTo>
                  <a:cubicBezTo>
                    <a:pt x="21" y="224"/>
                    <a:pt x="41" y="233"/>
                    <a:pt x="51" y="244"/>
                  </a:cubicBezTo>
                  <a:cubicBezTo>
                    <a:pt x="91" y="173"/>
                    <a:pt x="142" y="122"/>
                    <a:pt x="193" y="82"/>
                  </a:cubicBezTo>
                  <a:cubicBezTo>
                    <a:pt x="183" y="51"/>
                    <a:pt x="183" y="31"/>
                    <a:pt x="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4592485" y="3566706"/>
              <a:ext cx="6024" cy="25747"/>
            </a:xfrm>
            <a:custGeom>
              <a:avLst/>
              <a:gdLst/>
              <a:ahLst/>
              <a:cxnLst/>
              <a:rect l="l" t="t" r="r" b="b"/>
              <a:pathLst>
                <a:path w="62" h="265" extrusionOk="0">
                  <a:moveTo>
                    <a:pt x="0" y="1"/>
                  </a:moveTo>
                  <a:cubicBezTo>
                    <a:pt x="21" y="92"/>
                    <a:pt x="41" y="173"/>
                    <a:pt x="61" y="264"/>
                  </a:cubicBezTo>
                  <a:cubicBezTo>
                    <a:pt x="41" y="173"/>
                    <a:pt x="21" y="92"/>
                    <a:pt x="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4598412" y="3592356"/>
              <a:ext cx="1069" cy="2040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10" y="21"/>
                  </a:moveTo>
                  <a:cubicBezTo>
                    <a:pt x="10" y="10"/>
                    <a:pt x="10" y="10"/>
                    <a:pt x="0" y="0"/>
                  </a:cubicBezTo>
                  <a:cubicBezTo>
                    <a:pt x="10" y="10"/>
                    <a:pt x="10" y="10"/>
                    <a:pt x="10" y="2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4586558" y="3533186"/>
              <a:ext cx="1069" cy="6898"/>
            </a:xfrm>
            <a:custGeom>
              <a:avLst/>
              <a:gdLst/>
              <a:ahLst/>
              <a:cxnLst/>
              <a:rect l="l" t="t" r="r" b="b"/>
              <a:pathLst>
                <a:path w="11" h="71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31"/>
                    <a:pt x="1" y="51"/>
                    <a:pt x="10" y="71"/>
                  </a:cubicBezTo>
                  <a:lnTo>
                    <a:pt x="10" y="71"/>
                  </a:lnTo>
                  <a:cubicBezTo>
                    <a:pt x="1" y="51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4604338" y="3325266"/>
              <a:ext cx="419828" cy="468214"/>
            </a:xfrm>
            <a:custGeom>
              <a:avLst/>
              <a:gdLst/>
              <a:ahLst/>
              <a:cxnLst/>
              <a:rect l="l" t="t" r="r" b="b"/>
              <a:pathLst>
                <a:path w="4321" h="4819" extrusionOk="0">
                  <a:moveTo>
                    <a:pt x="811" y="1106"/>
                  </a:moveTo>
                  <a:cubicBezTo>
                    <a:pt x="834" y="1106"/>
                    <a:pt x="849" y="1106"/>
                    <a:pt x="852" y="1106"/>
                  </a:cubicBezTo>
                  <a:lnTo>
                    <a:pt x="842" y="1269"/>
                  </a:lnTo>
                  <a:cubicBezTo>
                    <a:pt x="840" y="1269"/>
                    <a:pt x="831" y="1268"/>
                    <a:pt x="816" y="1268"/>
                  </a:cubicBezTo>
                  <a:cubicBezTo>
                    <a:pt x="728" y="1268"/>
                    <a:pt x="443" y="1283"/>
                    <a:pt x="304" y="1481"/>
                  </a:cubicBezTo>
                  <a:lnTo>
                    <a:pt x="172" y="1390"/>
                  </a:lnTo>
                  <a:cubicBezTo>
                    <a:pt x="351" y="1127"/>
                    <a:pt x="692" y="1106"/>
                    <a:pt x="811" y="1106"/>
                  </a:cubicBezTo>
                  <a:close/>
                  <a:moveTo>
                    <a:pt x="2001" y="1199"/>
                  </a:moveTo>
                  <a:cubicBezTo>
                    <a:pt x="2156" y="1199"/>
                    <a:pt x="2442" y="1240"/>
                    <a:pt x="2596" y="1481"/>
                  </a:cubicBezTo>
                  <a:lnTo>
                    <a:pt x="2454" y="1562"/>
                  </a:lnTo>
                  <a:cubicBezTo>
                    <a:pt x="2347" y="1391"/>
                    <a:pt x="2124" y="1366"/>
                    <a:pt x="2002" y="1366"/>
                  </a:cubicBezTo>
                  <a:cubicBezTo>
                    <a:pt x="1950" y="1366"/>
                    <a:pt x="1917" y="1370"/>
                    <a:pt x="1917" y="1370"/>
                  </a:cubicBezTo>
                  <a:lnTo>
                    <a:pt x="1896" y="1208"/>
                  </a:lnTo>
                  <a:cubicBezTo>
                    <a:pt x="1902" y="1205"/>
                    <a:pt x="1942" y="1199"/>
                    <a:pt x="2001" y="1199"/>
                  </a:cubicBezTo>
                  <a:close/>
                  <a:moveTo>
                    <a:pt x="645" y="1589"/>
                  </a:moveTo>
                  <a:cubicBezTo>
                    <a:pt x="688" y="1589"/>
                    <a:pt x="735" y="1595"/>
                    <a:pt x="781" y="1613"/>
                  </a:cubicBezTo>
                  <a:lnTo>
                    <a:pt x="751" y="1684"/>
                  </a:lnTo>
                  <a:cubicBezTo>
                    <a:pt x="715" y="1669"/>
                    <a:pt x="679" y="1664"/>
                    <a:pt x="645" y="1664"/>
                  </a:cubicBezTo>
                  <a:cubicBezTo>
                    <a:pt x="563" y="1664"/>
                    <a:pt x="497" y="1695"/>
                    <a:pt x="497" y="1695"/>
                  </a:cubicBezTo>
                  <a:lnTo>
                    <a:pt x="456" y="1623"/>
                  </a:lnTo>
                  <a:cubicBezTo>
                    <a:pt x="463" y="1623"/>
                    <a:pt x="545" y="1589"/>
                    <a:pt x="645" y="1589"/>
                  </a:cubicBezTo>
                  <a:close/>
                  <a:moveTo>
                    <a:pt x="2041" y="1611"/>
                  </a:moveTo>
                  <a:cubicBezTo>
                    <a:pt x="2104" y="1611"/>
                    <a:pt x="2176" y="1626"/>
                    <a:pt x="2241" y="1674"/>
                  </a:cubicBezTo>
                  <a:lnTo>
                    <a:pt x="2200" y="1735"/>
                  </a:lnTo>
                  <a:cubicBezTo>
                    <a:pt x="2149" y="1699"/>
                    <a:pt x="2091" y="1688"/>
                    <a:pt x="2040" y="1688"/>
                  </a:cubicBezTo>
                  <a:cubicBezTo>
                    <a:pt x="1960" y="1688"/>
                    <a:pt x="1896" y="1715"/>
                    <a:pt x="1896" y="1715"/>
                  </a:cubicBezTo>
                  <a:lnTo>
                    <a:pt x="1866" y="1644"/>
                  </a:lnTo>
                  <a:cubicBezTo>
                    <a:pt x="1872" y="1644"/>
                    <a:pt x="1947" y="1611"/>
                    <a:pt x="2041" y="1611"/>
                  </a:cubicBezTo>
                  <a:close/>
                  <a:moveTo>
                    <a:pt x="1349" y="1269"/>
                  </a:moveTo>
                  <a:lnTo>
                    <a:pt x="1461" y="2151"/>
                  </a:lnTo>
                  <a:lnTo>
                    <a:pt x="1166" y="2121"/>
                  </a:lnTo>
                  <a:cubicBezTo>
                    <a:pt x="1085" y="2090"/>
                    <a:pt x="1044" y="1999"/>
                    <a:pt x="1075" y="1918"/>
                  </a:cubicBezTo>
                  <a:lnTo>
                    <a:pt x="1349" y="1269"/>
                  </a:lnTo>
                  <a:close/>
                  <a:moveTo>
                    <a:pt x="1294" y="2600"/>
                  </a:moveTo>
                  <a:cubicBezTo>
                    <a:pt x="1348" y="2600"/>
                    <a:pt x="1417" y="2608"/>
                    <a:pt x="1501" y="2637"/>
                  </a:cubicBezTo>
                  <a:lnTo>
                    <a:pt x="1491" y="2668"/>
                  </a:lnTo>
                  <a:cubicBezTo>
                    <a:pt x="1422" y="2645"/>
                    <a:pt x="1362" y="2638"/>
                    <a:pt x="1313" y="2638"/>
                  </a:cubicBezTo>
                  <a:cubicBezTo>
                    <a:pt x="1234" y="2638"/>
                    <a:pt x="1186" y="2658"/>
                    <a:pt x="1186" y="2658"/>
                  </a:cubicBezTo>
                  <a:lnTo>
                    <a:pt x="1177" y="2617"/>
                  </a:lnTo>
                  <a:cubicBezTo>
                    <a:pt x="1177" y="2617"/>
                    <a:pt x="1219" y="2600"/>
                    <a:pt x="1294" y="2600"/>
                  </a:cubicBezTo>
                  <a:close/>
                  <a:moveTo>
                    <a:pt x="1340" y="2383"/>
                  </a:moveTo>
                  <a:cubicBezTo>
                    <a:pt x="1400" y="2383"/>
                    <a:pt x="1456" y="2393"/>
                    <a:pt x="1511" y="2414"/>
                  </a:cubicBezTo>
                  <a:cubicBezTo>
                    <a:pt x="1684" y="2495"/>
                    <a:pt x="1745" y="2658"/>
                    <a:pt x="1754" y="2668"/>
                  </a:cubicBezTo>
                  <a:lnTo>
                    <a:pt x="1684" y="2698"/>
                  </a:lnTo>
                  <a:cubicBezTo>
                    <a:pt x="1684" y="2698"/>
                    <a:pt x="1623" y="2547"/>
                    <a:pt x="1481" y="2486"/>
                  </a:cubicBezTo>
                  <a:cubicBezTo>
                    <a:pt x="1436" y="2469"/>
                    <a:pt x="1389" y="2461"/>
                    <a:pt x="1340" y="2461"/>
                  </a:cubicBezTo>
                  <a:cubicBezTo>
                    <a:pt x="1266" y="2461"/>
                    <a:pt x="1186" y="2479"/>
                    <a:pt x="1095" y="2516"/>
                  </a:cubicBezTo>
                  <a:lnTo>
                    <a:pt x="1065" y="2445"/>
                  </a:lnTo>
                  <a:cubicBezTo>
                    <a:pt x="1165" y="2403"/>
                    <a:pt x="1256" y="2383"/>
                    <a:pt x="1340" y="2383"/>
                  </a:cubicBezTo>
                  <a:close/>
                  <a:moveTo>
                    <a:pt x="3002" y="1735"/>
                  </a:moveTo>
                  <a:cubicBezTo>
                    <a:pt x="3448" y="1735"/>
                    <a:pt x="3813" y="2009"/>
                    <a:pt x="3803" y="2353"/>
                  </a:cubicBezTo>
                  <a:cubicBezTo>
                    <a:pt x="3793" y="2688"/>
                    <a:pt x="3417" y="2972"/>
                    <a:pt x="2962" y="2972"/>
                  </a:cubicBezTo>
                  <a:cubicBezTo>
                    <a:pt x="2505" y="2972"/>
                    <a:pt x="2140" y="2688"/>
                    <a:pt x="2160" y="2353"/>
                  </a:cubicBezTo>
                  <a:cubicBezTo>
                    <a:pt x="2170" y="2009"/>
                    <a:pt x="2545" y="1735"/>
                    <a:pt x="3002" y="1735"/>
                  </a:cubicBezTo>
                  <a:close/>
                  <a:moveTo>
                    <a:pt x="2200" y="1"/>
                  </a:moveTo>
                  <a:cubicBezTo>
                    <a:pt x="2119" y="163"/>
                    <a:pt x="1765" y="701"/>
                    <a:pt x="963" y="701"/>
                  </a:cubicBezTo>
                  <a:lnTo>
                    <a:pt x="923" y="701"/>
                  </a:lnTo>
                  <a:lnTo>
                    <a:pt x="821" y="427"/>
                  </a:lnTo>
                  <a:cubicBezTo>
                    <a:pt x="730" y="548"/>
                    <a:pt x="406" y="985"/>
                    <a:pt x="0" y="1127"/>
                  </a:cubicBezTo>
                  <a:cubicBezTo>
                    <a:pt x="71" y="1188"/>
                    <a:pt x="111" y="1238"/>
                    <a:pt x="111" y="1238"/>
                  </a:cubicBezTo>
                  <a:lnTo>
                    <a:pt x="142" y="1877"/>
                  </a:lnTo>
                  <a:cubicBezTo>
                    <a:pt x="558" y="1877"/>
                    <a:pt x="893" y="2130"/>
                    <a:pt x="882" y="2435"/>
                  </a:cubicBezTo>
                  <a:cubicBezTo>
                    <a:pt x="872" y="2749"/>
                    <a:pt x="528" y="3002"/>
                    <a:pt x="111" y="3002"/>
                  </a:cubicBezTo>
                  <a:cubicBezTo>
                    <a:pt x="81" y="3002"/>
                    <a:pt x="50" y="3002"/>
                    <a:pt x="20" y="2993"/>
                  </a:cubicBezTo>
                  <a:lnTo>
                    <a:pt x="20" y="2993"/>
                  </a:lnTo>
                  <a:cubicBezTo>
                    <a:pt x="294" y="3804"/>
                    <a:pt x="740" y="4422"/>
                    <a:pt x="1278" y="4514"/>
                  </a:cubicBezTo>
                  <a:lnTo>
                    <a:pt x="1278" y="4503"/>
                  </a:lnTo>
                  <a:cubicBezTo>
                    <a:pt x="1388" y="4511"/>
                    <a:pt x="1490" y="4515"/>
                    <a:pt x="1586" y="4515"/>
                  </a:cubicBezTo>
                  <a:cubicBezTo>
                    <a:pt x="2601" y="4515"/>
                    <a:pt x="2829" y="4107"/>
                    <a:pt x="2829" y="4098"/>
                  </a:cubicBezTo>
                  <a:lnTo>
                    <a:pt x="2901" y="4138"/>
                  </a:lnTo>
                  <a:cubicBezTo>
                    <a:pt x="2890" y="4149"/>
                    <a:pt x="2789" y="4331"/>
                    <a:pt x="2434" y="4463"/>
                  </a:cubicBezTo>
                  <a:cubicBezTo>
                    <a:pt x="2363" y="4534"/>
                    <a:pt x="2221" y="4666"/>
                    <a:pt x="2028" y="4798"/>
                  </a:cubicBezTo>
                  <a:lnTo>
                    <a:pt x="4016" y="4706"/>
                  </a:lnTo>
                  <a:cubicBezTo>
                    <a:pt x="4097" y="4737"/>
                    <a:pt x="4188" y="4778"/>
                    <a:pt x="4280" y="4818"/>
                  </a:cubicBezTo>
                  <a:cubicBezTo>
                    <a:pt x="4249" y="4503"/>
                    <a:pt x="4219" y="3936"/>
                    <a:pt x="4269" y="3327"/>
                  </a:cubicBezTo>
                  <a:cubicBezTo>
                    <a:pt x="4280" y="3155"/>
                    <a:pt x="4300" y="2972"/>
                    <a:pt x="4300" y="2790"/>
                  </a:cubicBezTo>
                  <a:cubicBezTo>
                    <a:pt x="4260" y="2759"/>
                    <a:pt x="4219" y="2729"/>
                    <a:pt x="4178" y="2688"/>
                  </a:cubicBezTo>
                  <a:cubicBezTo>
                    <a:pt x="4097" y="2587"/>
                    <a:pt x="4087" y="2486"/>
                    <a:pt x="4127" y="2384"/>
                  </a:cubicBezTo>
                  <a:lnTo>
                    <a:pt x="4127" y="2384"/>
                  </a:lnTo>
                  <a:lnTo>
                    <a:pt x="4188" y="2414"/>
                  </a:lnTo>
                  <a:cubicBezTo>
                    <a:pt x="4148" y="2516"/>
                    <a:pt x="4199" y="2597"/>
                    <a:pt x="4229" y="2637"/>
                  </a:cubicBezTo>
                  <a:cubicBezTo>
                    <a:pt x="4249" y="2668"/>
                    <a:pt x="4280" y="2688"/>
                    <a:pt x="4310" y="2709"/>
                  </a:cubicBezTo>
                  <a:cubicBezTo>
                    <a:pt x="4320" y="2506"/>
                    <a:pt x="4320" y="2293"/>
                    <a:pt x="4320" y="2069"/>
                  </a:cubicBezTo>
                  <a:lnTo>
                    <a:pt x="4320" y="2069"/>
                  </a:lnTo>
                  <a:cubicBezTo>
                    <a:pt x="4302" y="2072"/>
                    <a:pt x="4284" y="2073"/>
                    <a:pt x="4265" y="2073"/>
                  </a:cubicBezTo>
                  <a:cubicBezTo>
                    <a:pt x="4208" y="2073"/>
                    <a:pt x="4147" y="2062"/>
                    <a:pt x="4087" y="2039"/>
                  </a:cubicBezTo>
                  <a:lnTo>
                    <a:pt x="4138" y="1583"/>
                  </a:lnTo>
                  <a:cubicBezTo>
                    <a:pt x="3671" y="1451"/>
                    <a:pt x="2606" y="1055"/>
                    <a:pt x="220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4587530" y="3541056"/>
              <a:ext cx="5052" cy="25747"/>
            </a:xfrm>
            <a:custGeom>
              <a:avLst/>
              <a:gdLst/>
              <a:ahLst/>
              <a:cxnLst/>
              <a:rect l="l" t="t" r="r" b="b"/>
              <a:pathLst>
                <a:path w="52" h="265" extrusionOk="0">
                  <a:moveTo>
                    <a:pt x="0" y="1"/>
                  </a:moveTo>
                  <a:cubicBezTo>
                    <a:pt x="11" y="82"/>
                    <a:pt x="31" y="173"/>
                    <a:pt x="51" y="265"/>
                  </a:cubicBezTo>
                  <a:cubicBezTo>
                    <a:pt x="31" y="173"/>
                    <a:pt x="11" y="82"/>
                    <a:pt x="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4601326" y="3601198"/>
              <a:ext cx="5052" cy="14865"/>
            </a:xfrm>
            <a:custGeom>
              <a:avLst/>
              <a:gdLst/>
              <a:ahLst/>
              <a:cxnLst/>
              <a:rect l="l" t="t" r="r" b="b"/>
              <a:pathLst>
                <a:path w="52" h="153" extrusionOk="0">
                  <a:moveTo>
                    <a:pt x="0" y="0"/>
                  </a:moveTo>
                  <a:cubicBezTo>
                    <a:pt x="11" y="51"/>
                    <a:pt x="31" y="102"/>
                    <a:pt x="51" y="153"/>
                  </a:cubicBezTo>
                  <a:cubicBezTo>
                    <a:pt x="31" y="102"/>
                    <a:pt x="21" y="51"/>
                    <a:pt x="0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4727439" y="3769672"/>
              <a:ext cx="1069" cy="40516"/>
            </a:xfrm>
            <a:custGeom>
              <a:avLst/>
              <a:gdLst/>
              <a:ahLst/>
              <a:cxnLst/>
              <a:rect l="l" t="t" r="r" b="b"/>
              <a:pathLst>
                <a:path w="11" h="417" extrusionOk="0">
                  <a:moveTo>
                    <a:pt x="11" y="1"/>
                  </a:moveTo>
                  <a:lnTo>
                    <a:pt x="11" y="1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726467" y="3782497"/>
              <a:ext cx="295755" cy="69761"/>
            </a:xfrm>
            <a:custGeom>
              <a:avLst/>
              <a:gdLst/>
              <a:ahLst/>
              <a:cxnLst/>
              <a:rect l="l" t="t" r="r" b="b"/>
              <a:pathLst>
                <a:path w="3044" h="718" extrusionOk="0">
                  <a:moveTo>
                    <a:pt x="1552" y="244"/>
                  </a:moveTo>
                  <a:cubicBezTo>
                    <a:pt x="1653" y="244"/>
                    <a:pt x="1735" y="325"/>
                    <a:pt x="1735" y="426"/>
                  </a:cubicBezTo>
                  <a:cubicBezTo>
                    <a:pt x="1735" y="528"/>
                    <a:pt x="1653" y="619"/>
                    <a:pt x="1552" y="619"/>
                  </a:cubicBezTo>
                  <a:cubicBezTo>
                    <a:pt x="1441" y="619"/>
                    <a:pt x="1360" y="528"/>
                    <a:pt x="1360" y="426"/>
                  </a:cubicBezTo>
                  <a:cubicBezTo>
                    <a:pt x="1360" y="325"/>
                    <a:pt x="1441" y="244"/>
                    <a:pt x="1552" y="244"/>
                  </a:cubicBezTo>
                  <a:close/>
                  <a:moveTo>
                    <a:pt x="2759" y="0"/>
                  </a:moveTo>
                  <a:lnTo>
                    <a:pt x="771" y="92"/>
                  </a:lnTo>
                  <a:cubicBezTo>
                    <a:pt x="559" y="233"/>
                    <a:pt x="297" y="364"/>
                    <a:pt x="6" y="396"/>
                  </a:cubicBezTo>
                  <a:lnTo>
                    <a:pt x="6" y="396"/>
                  </a:lnTo>
                  <a:lnTo>
                    <a:pt x="10" y="284"/>
                  </a:lnTo>
                  <a:lnTo>
                    <a:pt x="1" y="396"/>
                  </a:lnTo>
                  <a:cubicBezTo>
                    <a:pt x="2" y="396"/>
                    <a:pt x="4" y="396"/>
                    <a:pt x="6" y="396"/>
                  </a:cubicBezTo>
                  <a:lnTo>
                    <a:pt x="6" y="396"/>
                  </a:lnTo>
                  <a:lnTo>
                    <a:pt x="1" y="518"/>
                  </a:lnTo>
                  <a:lnTo>
                    <a:pt x="10" y="477"/>
                  </a:lnTo>
                  <a:cubicBezTo>
                    <a:pt x="492" y="655"/>
                    <a:pt x="944" y="718"/>
                    <a:pt x="1343" y="718"/>
                  </a:cubicBezTo>
                  <a:cubicBezTo>
                    <a:pt x="1994" y="718"/>
                    <a:pt x="2507" y="550"/>
                    <a:pt x="2789" y="437"/>
                  </a:cubicBezTo>
                  <a:cubicBezTo>
                    <a:pt x="2678" y="356"/>
                    <a:pt x="2577" y="284"/>
                    <a:pt x="2455" y="214"/>
                  </a:cubicBezTo>
                  <a:lnTo>
                    <a:pt x="2496" y="153"/>
                  </a:lnTo>
                  <a:cubicBezTo>
                    <a:pt x="2627" y="223"/>
                    <a:pt x="2749" y="305"/>
                    <a:pt x="2861" y="396"/>
                  </a:cubicBezTo>
                  <a:cubicBezTo>
                    <a:pt x="2962" y="356"/>
                    <a:pt x="3012" y="325"/>
                    <a:pt x="3023" y="325"/>
                  </a:cubicBezTo>
                  <a:lnTo>
                    <a:pt x="3043" y="356"/>
                  </a:lnTo>
                  <a:cubicBezTo>
                    <a:pt x="3043" y="356"/>
                    <a:pt x="3033" y="264"/>
                    <a:pt x="3023" y="112"/>
                  </a:cubicBezTo>
                  <a:cubicBezTo>
                    <a:pt x="2931" y="72"/>
                    <a:pt x="2840" y="31"/>
                    <a:pt x="2759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>
              <a:off x="4858506" y="3806106"/>
              <a:ext cx="36532" cy="36629"/>
            </a:xfrm>
            <a:custGeom>
              <a:avLst/>
              <a:gdLst/>
              <a:ahLst/>
              <a:cxnLst/>
              <a:rect l="l" t="t" r="r" b="b"/>
              <a:pathLst>
                <a:path w="376" h="377" extrusionOk="0">
                  <a:moveTo>
                    <a:pt x="193" y="1"/>
                  </a:moveTo>
                  <a:cubicBezTo>
                    <a:pt x="82" y="1"/>
                    <a:pt x="1" y="82"/>
                    <a:pt x="1" y="183"/>
                  </a:cubicBezTo>
                  <a:cubicBezTo>
                    <a:pt x="1" y="285"/>
                    <a:pt x="82" y="376"/>
                    <a:pt x="193" y="376"/>
                  </a:cubicBezTo>
                  <a:cubicBezTo>
                    <a:pt x="294" y="376"/>
                    <a:pt x="376" y="285"/>
                    <a:pt x="376" y="183"/>
                  </a:cubicBezTo>
                  <a:cubicBezTo>
                    <a:pt x="376" y="82"/>
                    <a:pt x="294" y="1"/>
                    <a:pt x="193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>
              <a:off x="4964895" y="3797265"/>
              <a:ext cx="39544" cy="27691"/>
            </a:xfrm>
            <a:custGeom>
              <a:avLst/>
              <a:gdLst/>
              <a:ahLst/>
              <a:cxnLst/>
              <a:rect l="l" t="t" r="r" b="b"/>
              <a:pathLst>
                <a:path w="407" h="285" extrusionOk="0">
                  <a:moveTo>
                    <a:pt x="42" y="1"/>
                  </a:moveTo>
                  <a:lnTo>
                    <a:pt x="1" y="62"/>
                  </a:lnTo>
                  <a:cubicBezTo>
                    <a:pt x="123" y="132"/>
                    <a:pt x="224" y="204"/>
                    <a:pt x="335" y="285"/>
                  </a:cubicBezTo>
                  <a:cubicBezTo>
                    <a:pt x="366" y="264"/>
                    <a:pt x="386" y="254"/>
                    <a:pt x="407" y="244"/>
                  </a:cubicBezTo>
                  <a:cubicBezTo>
                    <a:pt x="295" y="153"/>
                    <a:pt x="173" y="71"/>
                    <a:pt x="42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>
              <a:off x="4583643" y="3514920"/>
              <a:ext cx="3012" cy="19335"/>
            </a:xfrm>
            <a:custGeom>
              <a:avLst/>
              <a:gdLst/>
              <a:ahLst/>
              <a:cxnLst/>
              <a:rect l="l" t="t" r="r" b="b"/>
              <a:pathLst>
                <a:path w="31" h="199" extrusionOk="0">
                  <a:moveTo>
                    <a:pt x="1" y="0"/>
                  </a:moveTo>
                  <a:cubicBezTo>
                    <a:pt x="11" y="60"/>
                    <a:pt x="20" y="130"/>
                    <a:pt x="31" y="199"/>
                  </a:cubicBezTo>
                  <a:lnTo>
                    <a:pt x="31" y="189"/>
                  </a:lnTo>
                  <a:cubicBezTo>
                    <a:pt x="20" y="129"/>
                    <a:pt x="11" y="60"/>
                    <a:pt x="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>
              <a:off x="4579660" y="3421842"/>
              <a:ext cx="38573" cy="91816"/>
            </a:xfrm>
            <a:custGeom>
              <a:avLst/>
              <a:gdLst/>
              <a:ahLst/>
              <a:cxnLst/>
              <a:rect l="l" t="t" r="r" b="b"/>
              <a:pathLst>
                <a:path w="397" h="945" extrusionOk="0">
                  <a:moveTo>
                    <a:pt x="11" y="0"/>
                  </a:moveTo>
                  <a:cubicBezTo>
                    <a:pt x="11" y="82"/>
                    <a:pt x="11" y="163"/>
                    <a:pt x="0" y="244"/>
                  </a:cubicBezTo>
                  <a:cubicBezTo>
                    <a:pt x="153" y="345"/>
                    <a:pt x="264" y="508"/>
                    <a:pt x="264" y="518"/>
                  </a:cubicBezTo>
                  <a:lnTo>
                    <a:pt x="203" y="559"/>
                  </a:lnTo>
                  <a:cubicBezTo>
                    <a:pt x="203" y="559"/>
                    <a:pt x="122" y="437"/>
                    <a:pt x="0" y="336"/>
                  </a:cubicBezTo>
                  <a:lnTo>
                    <a:pt x="0" y="336"/>
                  </a:lnTo>
                  <a:cubicBezTo>
                    <a:pt x="0" y="508"/>
                    <a:pt x="11" y="680"/>
                    <a:pt x="31" y="843"/>
                  </a:cubicBezTo>
                  <a:cubicBezTo>
                    <a:pt x="102" y="782"/>
                    <a:pt x="162" y="761"/>
                    <a:pt x="162" y="751"/>
                  </a:cubicBezTo>
                  <a:lnTo>
                    <a:pt x="193" y="822"/>
                  </a:lnTo>
                  <a:cubicBezTo>
                    <a:pt x="183" y="822"/>
                    <a:pt x="112" y="852"/>
                    <a:pt x="41" y="924"/>
                  </a:cubicBezTo>
                  <a:lnTo>
                    <a:pt x="41" y="944"/>
                  </a:lnTo>
                  <a:cubicBezTo>
                    <a:pt x="142" y="903"/>
                    <a:pt x="264" y="883"/>
                    <a:pt x="396" y="883"/>
                  </a:cubicBezTo>
                  <a:lnTo>
                    <a:pt x="365" y="244"/>
                  </a:lnTo>
                  <a:cubicBezTo>
                    <a:pt x="365" y="244"/>
                    <a:pt x="325" y="194"/>
                    <a:pt x="254" y="133"/>
                  </a:cubicBezTo>
                  <a:cubicBezTo>
                    <a:pt x="193" y="153"/>
                    <a:pt x="132" y="163"/>
                    <a:pt x="61" y="173"/>
                  </a:cubicBezTo>
                  <a:lnTo>
                    <a:pt x="41" y="17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B89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>
              <a:off x="4579660" y="3445452"/>
              <a:ext cx="25650" cy="30703"/>
            </a:xfrm>
            <a:custGeom>
              <a:avLst/>
              <a:gdLst/>
              <a:ahLst/>
              <a:cxnLst/>
              <a:rect l="l" t="t" r="r" b="b"/>
              <a:pathLst>
                <a:path w="264" h="316" extrusionOk="0">
                  <a:moveTo>
                    <a:pt x="0" y="1"/>
                  </a:moveTo>
                  <a:lnTo>
                    <a:pt x="0" y="93"/>
                  </a:lnTo>
                  <a:cubicBezTo>
                    <a:pt x="122" y="194"/>
                    <a:pt x="203" y="316"/>
                    <a:pt x="203" y="316"/>
                  </a:cubicBezTo>
                  <a:lnTo>
                    <a:pt x="264" y="275"/>
                  </a:lnTo>
                  <a:cubicBezTo>
                    <a:pt x="264" y="265"/>
                    <a:pt x="153" y="102"/>
                    <a:pt x="0" y="1"/>
                  </a:cubicBezTo>
                  <a:close/>
                </a:path>
              </a:pathLst>
            </a:custGeom>
            <a:solidFill>
              <a:srgbClr val="FFB89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>
              <a:off x="5001330" y="3478972"/>
              <a:ext cx="22833" cy="47803"/>
            </a:xfrm>
            <a:custGeom>
              <a:avLst/>
              <a:gdLst/>
              <a:ahLst/>
              <a:cxnLst/>
              <a:rect l="l" t="t" r="r" b="b"/>
              <a:pathLst>
                <a:path w="235" h="492" extrusionOk="0">
                  <a:moveTo>
                    <a:pt x="52" y="1"/>
                  </a:moveTo>
                  <a:lnTo>
                    <a:pt x="1" y="457"/>
                  </a:lnTo>
                  <a:cubicBezTo>
                    <a:pt x="61" y="480"/>
                    <a:pt x="122" y="491"/>
                    <a:pt x="179" y="491"/>
                  </a:cubicBezTo>
                  <a:cubicBezTo>
                    <a:pt x="198" y="491"/>
                    <a:pt x="216" y="490"/>
                    <a:pt x="234" y="487"/>
                  </a:cubicBezTo>
                  <a:lnTo>
                    <a:pt x="234" y="41"/>
                  </a:lnTo>
                  <a:lnTo>
                    <a:pt x="224" y="41"/>
                  </a:lnTo>
                  <a:cubicBezTo>
                    <a:pt x="183" y="31"/>
                    <a:pt x="123" y="21"/>
                    <a:pt x="52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>
              <a:off x="5001330" y="3556893"/>
              <a:ext cx="21764" cy="39447"/>
            </a:xfrm>
            <a:custGeom>
              <a:avLst/>
              <a:gdLst/>
              <a:ahLst/>
              <a:cxnLst/>
              <a:rect l="l" t="t" r="r" b="b"/>
              <a:pathLst>
                <a:path w="224" h="406" extrusionOk="0">
                  <a:moveTo>
                    <a:pt x="41" y="0"/>
                  </a:moveTo>
                  <a:lnTo>
                    <a:pt x="41" y="0"/>
                  </a:lnTo>
                  <a:cubicBezTo>
                    <a:pt x="1" y="102"/>
                    <a:pt x="11" y="203"/>
                    <a:pt x="92" y="304"/>
                  </a:cubicBezTo>
                  <a:cubicBezTo>
                    <a:pt x="133" y="345"/>
                    <a:pt x="174" y="375"/>
                    <a:pt x="214" y="406"/>
                  </a:cubicBezTo>
                  <a:cubicBezTo>
                    <a:pt x="224" y="375"/>
                    <a:pt x="224" y="355"/>
                    <a:pt x="224" y="325"/>
                  </a:cubicBezTo>
                  <a:cubicBezTo>
                    <a:pt x="194" y="304"/>
                    <a:pt x="163" y="284"/>
                    <a:pt x="143" y="253"/>
                  </a:cubicBezTo>
                  <a:cubicBezTo>
                    <a:pt x="113" y="213"/>
                    <a:pt x="62" y="132"/>
                    <a:pt x="102" y="3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4599383" y="3594299"/>
              <a:ext cx="2040" cy="6996"/>
            </a:xfrm>
            <a:custGeom>
              <a:avLst/>
              <a:gdLst/>
              <a:ahLst/>
              <a:cxnLst/>
              <a:rect l="l" t="t" r="r" b="b"/>
              <a:pathLst>
                <a:path w="21" h="7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21"/>
                    <a:pt x="11" y="51"/>
                    <a:pt x="20" y="71"/>
                  </a:cubicBezTo>
                  <a:cubicBezTo>
                    <a:pt x="11" y="41"/>
                    <a:pt x="11" y="21"/>
                    <a:pt x="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4582672" y="3494711"/>
              <a:ext cx="15837" cy="16906"/>
            </a:xfrm>
            <a:custGeom>
              <a:avLst/>
              <a:gdLst/>
              <a:ahLst/>
              <a:cxnLst/>
              <a:rect l="l" t="t" r="r" b="b"/>
              <a:pathLst>
                <a:path w="163" h="174" extrusionOk="0">
                  <a:moveTo>
                    <a:pt x="131" y="1"/>
                  </a:moveTo>
                  <a:cubicBezTo>
                    <a:pt x="131" y="11"/>
                    <a:pt x="71" y="32"/>
                    <a:pt x="0" y="93"/>
                  </a:cubicBezTo>
                  <a:cubicBezTo>
                    <a:pt x="0" y="123"/>
                    <a:pt x="0" y="143"/>
                    <a:pt x="10" y="174"/>
                  </a:cubicBezTo>
                  <a:cubicBezTo>
                    <a:pt x="81" y="102"/>
                    <a:pt x="152" y="72"/>
                    <a:pt x="162" y="72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4727439" y="3758790"/>
              <a:ext cx="113483" cy="51398"/>
            </a:xfrm>
            <a:custGeom>
              <a:avLst/>
              <a:gdLst/>
              <a:ahLst/>
              <a:cxnLst/>
              <a:rect l="l" t="t" r="r" b="b"/>
              <a:pathLst>
                <a:path w="1168" h="529" extrusionOk="0">
                  <a:moveTo>
                    <a:pt x="1167" y="1"/>
                  </a:moveTo>
                  <a:cubicBezTo>
                    <a:pt x="974" y="72"/>
                    <a:pt x="701" y="123"/>
                    <a:pt x="325" y="123"/>
                  </a:cubicBezTo>
                  <a:cubicBezTo>
                    <a:pt x="224" y="123"/>
                    <a:pt x="122" y="123"/>
                    <a:pt x="11" y="113"/>
                  </a:cubicBezTo>
                  <a:lnTo>
                    <a:pt x="0" y="528"/>
                  </a:lnTo>
                  <a:cubicBezTo>
                    <a:pt x="133" y="417"/>
                    <a:pt x="214" y="356"/>
                    <a:pt x="214" y="356"/>
                  </a:cubicBezTo>
                  <a:lnTo>
                    <a:pt x="761" y="336"/>
                  </a:lnTo>
                  <a:cubicBezTo>
                    <a:pt x="954" y="204"/>
                    <a:pt x="1096" y="72"/>
                    <a:pt x="1167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4728410" y="3763745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4726467" y="3791338"/>
              <a:ext cx="75008" cy="29731"/>
            </a:xfrm>
            <a:custGeom>
              <a:avLst/>
              <a:gdLst/>
              <a:ahLst/>
              <a:cxnLst/>
              <a:rect l="l" t="t" r="r" b="b"/>
              <a:pathLst>
                <a:path w="772" h="306" extrusionOk="0">
                  <a:moveTo>
                    <a:pt x="771" y="1"/>
                  </a:moveTo>
                  <a:lnTo>
                    <a:pt x="224" y="21"/>
                  </a:lnTo>
                  <a:cubicBezTo>
                    <a:pt x="224" y="21"/>
                    <a:pt x="143" y="82"/>
                    <a:pt x="10" y="193"/>
                  </a:cubicBezTo>
                  <a:lnTo>
                    <a:pt x="1" y="305"/>
                  </a:lnTo>
                  <a:cubicBezTo>
                    <a:pt x="294" y="274"/>
                    <a:pt x="558" y="143"/>
                    <a:pt x="77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4727439" y="3763745"/>
              <a:ext cx="1069" cy="6024"/>
            </a:xfrm>
            <a:custGeom>
              <a:avLst/>
              <a:gdLst/>
              <a:ahLst/>
              <a:cxnLst/>
              <a:rect l="l" t="t" r="r" b="b"/>
              <a:pathLst>
                <a:path w="11" h="62" extrusionOk="0">
                  <a:moveTo>
                    <a:pt x="11" y="1"/>
                  </a:moveTo>
                  <a:lnTo>
                    <a:pt x="0" y="62"/>
                  </a:lnTo>
                  <a:lnTo>
                    <a:pt x="11" y="6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4728410" y="3763745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4728410" y="3763745"/>
              <a:ext cx="97" cy="6024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1" y="1"/>
                  </a:moveTo>
                  <a:lnTo>
                    <a:pt x="1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4728410" y="3723327"/>
              <a:ext cx="157788" cy="43528"/>
            </a:xfrm>
            <a:custGeom>
              <a:avLst/>
              <a:gdLst/>
              <a:ahLst/>
              <a:cxnLst/>
              <a:rect l="l" t="t" r="r" b="b"/>
              <a:pathLst>
                <a:path w="1624" h="448" extrusionOk="0">
                  <a:moveTo>
                    <a:pt x="1552" y="1"/>
                  </a:moveTo>
                  <a:cubicBezTo>
                    <a:pt x="1552" y="10"/>
                    <a:pt x="1324" y="418"/>
                    <a:pt x="309" y="418"/>
                  </a:cubicBezTo>
                  <a:cubicBezTo>
                    <a:pt x="213" y="418"/>
                    <a:pt x="111" y="414"/>
                    <a:pt x="1" y="406"/>
                  </a:cubicBezTo>
                  <a:lnTo>
                    <a:pt x="1" y="417"/>
                  </a:lnTo>
                  <a:cubicBezTo>
                    <a:pt x="4" y="416"/>
                    <a:pt x="16" y="415"/>
                    <a:pt x="33" y="415"/>
                  </a:cubicBezTo>
                  <a:cubicBezTo>
                    <a:pt x="165" y="415"/>
                    <a:pt x="650" y="447"/>
                    <a:pt x="650" y="447"/>
                  </a:cubicBezTo>
                  <a:lnTo>
                    <a:pt x="1207" y="316"/>
                  </a:lnTo>
                  <a:lnTo>
                    <a:pt x="1157" y="366"/>
                  </a:lnTo>
                  <a:cubicBezTo>
                    <a:pt x="1512" y="234"/>
                    <a:pt x="1613" y="52"/>
                    <a:pt x="1624" y="41"/>
                  </a:cubicBezTo>
                  <a:lnTo>
                    <a:pt x="15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728410" y="3753932"/>
              <a:ext cx="117369" cy="16809"/>
            </a:xfrm>
            <a:custGeom>
              <a:avLst/>
              <a:gdLst/>
              <a:ahLst/>
              <a:cxnLst/>
              <a:rect l="l" t="t" r="r" b="b"/>
              <a:pathLst>
                <a:path w="1208" h="173" extrusionOk="0">
                  <a:moveTo>
                    <a:pt x="1207" y="1"/>
                  </a:moveTo>
                  <a:lnTo>
                    <a:pt x="650" y="132"/>
                  </a:lnTo>
                  <a:cubicBezTo>
                    <a:pt x="650" y="132"/>
                    <a:pt x="165" y="100"/>
                    <a:pt x="33" y="100"/>
                  </a:cubicBezTo>
                  <a:cubicBezTo>
                    <a:pt x="16" y="100"/>
                    <a:pt x="4" y="101"/>
                    <a:pt x="1" y="102"/>
                  </a:cubicBezTo>
                  <a:lnTo>
                    <a:pt x="1" y="163"/>
                  </a:lnTo>
                  <a:cubicBezTo>
                    <a:pt x="112" y="173"/>
                    <a:pt x="214" y="173"/>
                    <a:pt x="315" y="173"/>
                  </a:cubicBezTo>
                  <a:cubicBezTo>
                    <a:pt x="691" y="173"/>
                    <a:pt x="964" y="122"/>
                    <a:pt x="1157" y="51"/>
                  </a:cubicBezTo>
                  <a:lnTo>
                    <a:pt x="1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4724524" y="3827773"/>
              <a:ext cx="280890" cy="33617"/>
            </a:xfrm>
            <a:custGeom>
              <a:avLst/>
              <a:gdLst/>
              <a:ahLst/>
              <a:cxnLst/>
              <a:rect l="l" t="t" r="r" b="b"/>
              <a:pathLst>
                <a:path w="2891" h="346" extrusionOk="0">
                  <a:moveTo>
                    <a:pt x="2850" y="1"/>
                  </a:moveTo>
                  <a:cubicBezTo>
                    <a:pt x="2367" y="222"/>
                    <a:pt x="1874" y="294"/>
                    <a:pt x="1436" y="294"/>
                  </a:cubicBezTo>
                  <a:cubicBezTo>
                    <a:pt x="633" y="294"/>
                    <a:pt x="21" y="52"/>
                    <a:pt x="21" y="52"/>
                  </a:cubicBezTo>
                  <a:lnTo>
                    <a:pt x="0" y="102"/>
                  </a:lnTo>
                  <a:cubicBezTo>
                    <a:pt x="497" y="285"/>
                    <a:pt x="963" y="346"/>
                    <a:pt x="1369" y="346"/>
                  </a:cubicBezTo>
                  <a:cubicBezTo>
                    <a:pt x="2069" y="346"/>
                    <a:pt x="2617" y="153"/>
                    <a:pt x="2890" y="32"/>
                  </a:cubicBezTo>
                  <a:cubicBezTo>
                    <a:pt x="2881" y="21"/>
                    <a:pt x="2860" y="11"/>
                    <a:pt x="28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5009200" y="3816988"/>
              <a:ext cx="14963" cy="10007"/>
            </a:xfrm>
            <a:custGeom>
              <a:avLst/>
              <a:gdLst/>
              <a:ahLst/>
              <a:cxnLst/>
              <a:rect l="l" t="t" r="r" b="b"/>
              <a:pathLst>
                <a:path w="154" h="103" extrusionOk="0">
                  <a:moveTo>
                    <a:pt x="133" y="1"/>
                  </a:moveTo>
                  <a:cubicBezTo>
                    <a:pt x="93" y="31"/>
                    <a:pt x="42" y="51"/>
                    <a:pt x="1" y="71"/>
                  </a:cubicBezTo>
                  <a:cubicBezTo>
                    <a:pt x="11" y="82"/>
                    <a:pt x="21" y="92"/>
                    <a:pt x="42" y="102"/>
                  </a:cubicBezTo>
                  <a:cubicBezTo>
                    <a:pt x="113" y="71"/>
                    <a:pt x="153" y="41"/>
                    <a:pt x="153" y="41"/>
                  </a:cubicBezTo>
                  <a:lnTo>
                    <a:pt x="1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5001330" y="3823887"/>
              <a:ext cx="11951" cy="6996"/>
            </a:xfrm>
            <a:custGeom>
              <a:avLst/>
              <a:gdLst/>
              <a:ahLst/>
              <a:cxnLst/>
              <a:rect l="l" t="t" r="r" b="b"/>
              <a:pathLst>
                <a:path w="123" h="72" extrusionOk="0">
                  <a:moveTo>
                    <a:pt x="82" y="0"/>
                  </a:moveTo>
                  <a:cubicBezTo>
                    <a:pt x="52" y="21"/>
                    <a:pt x="32" y="31"/>
                    <a:pt x="1" y="41"/>
                  </a:cubicBezTo>
                  <a:cubicBezTo>
                    <a:pt x="11" y="51"/>
                    <a:pt x="32" y="61"/>
                    <a:pt x="41" y="72"/>
                  </a:cubicBezTo>
                  <a:cubicBezTo>
                    <a:pt x="72" y="61"/>
                    <a:pt x="92" y="51"/>
                    <a:pt x="123" y="31"/>
                  </a:cubicBezTo>
                  <a:cubicBezTo>
                    <a:pt x="102" y="21"/>
                    <a:pt x="92" y="11"/>
                    <a:pt x="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4726467" y="3824858"/>
              <a:ext cx="274963" cy="31577"/>
            </a:xfrm>
            <a:custGeom>
              <a:avLst/>
              <a:gdLst/>
              <a:ahLst/>
              <a:cxnLst/>
              <a:rect l="l" t="t" r="r" b="b"/>
              <a:pathLst>
                <a:path w="2830" h="325" extrusionOk="0">
                  <a:moveTo>
                    <a:pt x="2789" y="1"/>
                  </a:moveTo>
                  <a:cubicBezTo>
                    <a:pt x="2507" y="114"/>
                    <a:pt x="1994" y="282"/>
                    <a:pt x="1343" y="282"/>
                  </a:cubicBezTo>
                  <a:cubicBezTo>
                    <a:pt x="944" y="282"/>
                    <a:pt x="492" y="219"/>
                    <a:pt x="10" y="41"/>
                  </a:cubicBezTo>
                  <a:lnTo>
                    <a:pt x="1" y="82"/>
                  </a:lnTo>
                  <a:cubicBezTo>
                    <a:pt x="1" y="82"/>
                    <a:pt x="613" y="324"/>
                    <a:pt x="1416" y="324"/>
                  </a:cubicBezTo>
                  <a:cubicBezTo>
                    <a:pt x="1854" y="324"/>
                    <a:pt x="2347" y="252"/>
                    <a:pt x="2830" y="31"/>
                  </a:cubicBezTo>
                  <a:cubicBezTo>
                    <a:pt x="2820" y="21"/>
                    <a:pt x="2800" y="11"/>
                    <a:pt x="2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5004342" y="3813976"/>
              <a:ext cx="17877" cy="10007"/>
            </a:xfrm>
            <a:custGeom>
              <a:avLst/>
              <a:gdLst/>
              <a:ahLst/>
              <a:cxnLst/>
              <a:rect l="l" t="t" r="r" b="b"/>
              <a:pathLst>
                <a:path w="184" h="103" extrusionOk="0">
                  <a:moveTo>
                    <a:pt x="163" y="1"/>
                  </a:moveTo>
                  <a:cubicBezTo>
                    <a:pt x="152" y="1"/>
                    <a:pt x="102" y="32"/>
                    <a:pt x="1" y="72"/>
                  </a:cubicBezTo>
                  <a:cubicBezTo>
                    <a:pt x="21" y="82"/>
                    <a:pt x="31" y="92"/>
                    <a:pt x="51" y="102"/>
                  </a:cubicBezTo>
                  <a:cubicBezTo>
                    <a:pt x="92" y="82"/>
                    <a:pt x="143" y="62"/>
                    <a:pt x="183" y="32"/>
                  </a:cubicBezTo>
                  <a:lnTo>
                    <a:pt x="1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4997444" y="3820972"/>
              <a:ext cx="11854" cy="6898"/>
            </a:xfrm>
            <a:custGeom>
              <a:avLst/>
              <a:gdLst/>
              <a:ahLst/>
              <a:cxnLst/>
              <a:rect l="l" t="t" r="r" b="b"/>
              <a:pathLst>
                <a:path w="122" h="71" extrusionOk="0">
                  <a:moveTo>
                    <a:pt x="72" y="0"/>
                  </a:moveTo>
                  <a:cubicBezTo>
                    <a:pt x="51" y="10"/>
                    <a:pt x="31" y="20"/>
                    <a:pt x="0" y="41"/>
                  </a:cubicBezTo>
                  <a:cubicBezTo>
                    <a:pt x="11" y="51"/>
                    <a:pt x="31" y="61"/>
                    <a:pt x="41" y="71"/>
                  </a:cubicBezTo>
                  <a:cubicBezTo>
                    <a:pt x="72" y="61"/>
                    <a:pt x="92" y="51"/>
                    <a:pt x="122" y="30"/>
                  </a:cubicBezTo>
                  <a:cubicBezTo>
                    <a:pt x="102" y="20"/>
                    <a:pt x="92" y="1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4812161" y="3493837"/>
              <a:ext cx="162743" cy="120284"/>
            </a:xfrm>
            <a:custGeom>
              <a:avLst/>
              <a:gdLst/>
              <a:ahLst/>
              <a:cxnLst/>
              <a:rect l="l" t="t" r="r" b="b"/>
              <a:pathLst>
                <a:path w="1675" h="1238" extrusionOk="0">
                  <a:moveTo>
                    <a:pt x="863" y="0"/>
                  </a:moveTo>
                  <a:cubicBezTo>
                    <a:pt x="406" y="0"/>
                    <a:pt x="31" y="274"/>
                    <a:pt x="21" y="618"/>
                  </a:cubicBezTo>
                  <a:cubicBezTo>
                    <a:pt x="1" y="953"/>
                    <a:pt x="366" y="1237"/>
                    <a:pt x="823" y="1237"/>
                  </a:cubicBezTo>
                  <a:cubicBezTo>
                    <a:pt x="1278" y="1237"/>
                    <a:pt x="1654" y="953"/>
                    <a:pt x="1664" y="618"/>
                  </a:cubicBezTo>
                  <a:cubicBezTo>
                    <a:pt x="1674" y="274"/>
                    <a:pt x="1309" y="0"/>
                    <a:pt x="86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4587530" y="3540085"/>
              <a:ext cx="97" cy="106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4592485" y="3566706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4598412" y="3592356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4606281" y="3615966"/>
              <a:ext cx="97" cy="9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4583546" y="3513560"/>
              <a:ext cx="97" cy="972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1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4586558" y="3507633"/>
              <a:ext cx="104544" cy="109402"/>
            </a:xfrm>
            <a:custGeom>
              <a:avLst/>
              <a:gdLst/>
              <a:ahLst/>
              <a:cxnLst/>
              <a:rect l="l" t="t" r="r" b="b"/>
              <a:pathLst>
                <a:path w="1076" h="1126" extrusionOk="0">
                  <a:moveTo>
                    <a:pt x="325" y="0"/>
                  </a:moveTo>
                  <a:lnTo>
                    <a:pt x="335" y="253"/>
                  </a:lnTo>
                  <a:cubicBezTo>
                    <a:pt x="264" y="277"/>
                    <a:pt x="196" y="287"/>
                    <a:pt x="132" y="287"/>
                  </a:cubicBezTo>
                  <a:cubicBezTo>
                    <a:pt x="86" y="287"/>
                    <a:pt x="43" y="282"/>
                    <a:pt x="1" y="274"/>
                  </a:cubicBezTo>
                  <a:lnTo>
                    <a:pt x="1" y="274"/>
                  </a:lnTo>
                  <a:cubicBezTo>
                    <a:pt x="1" y="294"/>
                    <a:pt x="1" y="314"/>
                    <a:pt x="10" y="334"/>
                  </a:cubicBezTo>
                  <a:lnTo>
                    <a:pt x="10" y="345"/>
                  </a:lnTo>
                  <a:cubicBezTo>
                    <a:pt x="21" y="426"/>
                    <a:pt x="41" y="517"/>
                    <a:pt x="61" y="609"/>
                  </a:cubicBezTo>
                  <a:cubicBezTo>
                    <a:pt x="82" y="700"/>
                    <a:pt x="102" y="781"/>
                    <a:pt x="122" y="872"/>
                  </a:cubicBezTo>
                  <a:cubicBezTo>
                    <a:pt x="132" y="882"/>
                    <a:pt x="132" y="882"/>
                    <a:pt x="132" y="893"/>
                  </a:cubicBezTo>
                  <a:cubicBezTo>
                    <a:pt x="213" y="872"/>
                    <a:pt x="285" y="832"/>
                    <a:pt x="335" y="760"/>
                  </a:cubicBezTo>
                  <a:cubicBezTo>
                    <a:pt x="366" y="720"/>
                    <a:pt x="427" y="639"/>
                    <a:pt x="375" y="537"/>
                  </a:cubicBezTo>
                  <a:lnTo>
                    <a:pt x="436" y="507"/>
                  </a:lnTo>
                  <a:lnTo>
                    <a:pt x="436" y="507"/>
                  </a:lnTo>
                  <a:cubicBezTo>
                    <a:pt x="487" y="609"/>
                    <a:pt x="467" y="710"/>
                    <a:pt x="386" y="811"/>
                  </a:cubicBezTo>
                  <a:cubicBezTo>
                    <a:pt x="325" y="882"/>
                    <a:pt x="244" y="933"/>
                    <a:pt x="152" y="963"/>
                  </a:cubicBezTo>
                  <a:cubicBezTo>
                    <a:pt x="173" y="1014"/>
                    <a:pt x="183" y="1065"/>
                    <a:pt x="203" y="1116"/>
                  </a:cubicBezTo>
                  <a:cubicBezTo>
                    <a:pt x="233" y="1125"/>
                    <a:pt x="264" y="1125"/>
                    <a:pt x="294" y="1125"/>
                  </a:cubicBezTo>
                  <a:cubicBezTo>
                    <a:pt x="711" y="1125"/>
                    <a:pt x="1055" y="872"/>
                    <a:pt x="1065" y="558"/>
                  </a:cubicBezTo>
                  <a:cubicBezTo>
                    <a:pt x="1076" y="253"/>
                    <a:pt x="741" y="0"/>
                    <a:pt x="32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4583546" y="3507633"/>
              <a:ext cx="35561" cy="27885"/>
            </a:xfrm>
            <a:custGeom>
              <a:avLst/>
              <a:gdLst/>
              <a:ahLst/>
              <a:cxnLst/>
              <a:rect l="l" t="t" r="r" b="b"/>
              <a:pathLst>
                <a:path w="366" h="287" extrusionOk="0">
                  <a:moveTo>
                    <a:pt x="356" y="0"/>
                  </a:moveTo>
                  <a:cubicBezTo>
                    <a:pt x="224" y="0"/>
                    <a:pt x="102" y="20"/>
                    <a:pt x="1" y="61"/>
                  </a:cubicBezTo>
                  <a:lnTo>
                    <a:pt x="1" y="71"/>
                  </a:lnTo>
                  <a:cubicBezTo>
                    <a:pt x="11" y="132"/>
                    <a:pt x="21" y="203"/>
                    <a:pt x="32" y="274"/>
                  </a:cubicBezTo>
                  <a:cubicBezTo>
                    <a:pt x="74" y="282"/>
                    <a:pt x="117" y="287"/>
                    <a:pt x="163" y="287"/>
                  </a:cubicBezTo>
                  <a:cubicBezTo>
                    <a:pt x="227" y="287"/>
                    <a:pt x="295" y="277"/>
                    <a:pt x="366" y="253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4599383" y="3556893"/>
              <a:ext cx="34589" cy="44402"/>
            </a:xfrm>
            <a:custGeom>
              <a:avLst/>
              <a:gdLst/>
              <a:ahLst/>
              <a:cxnLst/>
              <a:rect l="l" t="t" r="r" b="b"/>
              <a:pathLst>
                <a:path w="356" h="457" extrusionOk="0">
                  <a:moveTo>
                    <a:pt x="304" y="0"/>
                  </a:moveTo>
                  <a:lnTo>
                    <a:pt x="243" y="30"/>
                  </a:lnTo>
                  <a:cubicBezTo>
                    <a:pt x="295" y="132"/>
                    <a:pt x="234" y="213"/>
                    <a:pt x="203" y="253"/>
                  </a:cubicBezTo>
                  <a:cubicBezTo>
                    <a:pt x="153" y="325"/>
                    <a:pt x="81" y="365"/>
                    <a:pt x="0" y="386"/>
                  </a:cubicBezTo>
                  <a:cubicBezTo>
                    <a:pt x="11" y="406"/>
                    <a:pt x="11" y="426"/>
                    <a:pt x="20" y="456"/>
                  </a:cubicBezTo>
                  <a:cubicBezTo>
                    <a:pt x="112" y="426"/>
                    <a:pt x="193" y="375"/>
                    <a:pt x="254" y="304"/>
                  </a:cubicBezTo>
                  <a:cubicBezTo>
                    <a:pt x="335" y="203"/>
                    <a:pt x="355" y="102"/>
                    <a:pt x="30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4705772" y="3448464"/>
              <a:ext cx="40516" cy="85792"/>
            </a:xfrm>
            <a:custGeom>
              <a:avLst/>
              <a:gdLst/>
              <a:ahLst/>
              <a:cxnLst/>
              <a:rect l="l" t="t" r="r" b="b"/>
              <a:pathLst>
                <a:path w="417" h="883" extrusionOk="0">
                  <a:moveTo>
                    <a:pt x="305" y="1"/>
                  </a:moveTo>
                  <a:lnTo>
                    <a:pt x="31" y="650"/>
                  </a:lnTo>
                  <a:cubicBezTo>
                    <a:pt x="0" y="731"/>
                    <a:pt x="41" y="822"/>
                    <a:pt x="122" y="853"/>
                  </a:cubicBezTo>
                  <a:lnTo>
                    <a:pt x="417" y="88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4788552" y="3441662"/>
              <a:ext cx="68109" cy="35463"/>
            </a:xfrm>
            <a:custGeom>
              <a:avLst/>
              <a:gdLst/>
              <a:ahLst/>
              <a:cxnLst/>
              <a:rect l="l" t="t" r="r" b="b"/>
              <a:pathLst>
                <a:path w="701" h="365" extrusionOk="0">
                  <a:moveTo>
                    <a:pt x="105" y="1"/>
                  </a:moveTo>
                  <a:cubicBezTo>
                    <a:pt x="46" y="1"/>
                    <a:pt x="6" y="7"/>
                    <a:pt x="0" y="10"/>
                  </a:cubicBezTo>
                  <a:lnTo>
                    <a:pt x="21" y="172"/>
                  </a:lnTo>
                  <a:cubicBezTo>
                    <a:pt x="21" y="172"/>
                    <a:pt x="54" y="168"/>
                    <a:pt x="106" y="168"/>
                  </a:cubicBezTo>
                  <a:cubicBezTo>
                    <a:pt x="228" y="168"/>
                    <a:pt x="451" y="193"/>
                    <a:pt x="558" y="364"/>
                  </a:cubicBezTo>
                  <a:lnTo>
                    <a:pt x="700" y="283"/>
                  </a:lnTo>
                  <a:cubicBezTo>
                    <a:pt x="546" y="42"/>
                    <a:pt x="260" y="1"/>
                    <a:pt x="1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4785637" y="3481692"/>
              <a:ext cx="36532" cy="12242"/>
            </a:xfrm>
            <a:custGeom>
              <a:avLst/>
              <a:gdLst/>
              <a:ahLst/>
              <a:cxnLst/>
              <a:rect l="l" t="t" r="r" b="b"/>
              <a:pathLst>
                <a:path w="376" h="126" extrusionOk="0">
                  <a:moveTo>
                    <a:pt x="175" y="1"/>
                  </a:moveTo>
                  <a:cubicBezTo>
                    <a:pt x="81" y="1"/>
                    <a:pt x="6" y="34"/>
                    <a:pt x="0" y="34"/>
                  </a:cubicBezTo>
                  <a:lnTo>
                    <a:pt x="30" y="105"/>
                  </a:lnTo>
                  <a:cubicBezTo>
                    <a:pt x="30" y="105"/>
                    <a:pt x="94" y="78"/>
                    <a:pt x="174" y="78"/>
                  </a:cubicBezTo>
                  <a:cubicBezTo>
                    <a:pt x="225" y="78"/>
                    <a:pt x="283" y="89"/>
                    <a:pt x="334" y="125"/>
                  </a:cubicBezTo>
                  <a:lnTo>
                    <a:pt x="375" y="64"/>
                  </a:lnTo>
                  <a:cubicBezTo>
                    <a:pt x="310" y="16"/>
                    <a:pt x="238" y="1"/>
                    <a:pt x="1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4621050" y="3432627"/>
              <a:ext cx="66166" cy="36629"/>
            </a:xfrm>
            <a:custGeom>
              <a:avLst/>
              <a:gdLst/>
              <a:ahLst/>
              <a:cxnLst/>
              <a:rect l="l" t="t" r="r" b="b"/>
              <a:pathLst>
                <a:path w="681" h="377" extrusionOk="0">
                  <a:moveTo>
                    <a:pt x="639" y="1"/>
                  </a:moveTo>
                  <a:cubicBezTo>
                    <a:pt x="520" y="1"/>
                    <a:pt x="179" y="22"/>
                    <a:pt x="0" y="285"/>
                  </a:cubicBezTo>
                  <a:lnTo>
                    <a:pt x="132" y="376"/>
                  </a:lnTo>
                  <a:cubicBezTo>
                    <a:pt x="271" y="178"/>
                    <a:pt x="556" y="163"/>
                    <a:pt x="644" y="163"/>
                  </a:cubicBezTo>
                  <a:cubicBezTo>
                    <a:pt x="659" y="163"/>
                    <a:pt x="668" y="164"/>
                    <a:pt x="670" y="164"/>
                  </a:cubicBezTo>
                  <a:lnTo>
                    <a:pt x="680" y="1"/>
                  </a:lnTo>
                  <a:cubicBezTo>
                    <a:pt x="677" y="1"/>
                    <a:pt x="662" y="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4648643" y="3479554"/>
              <a:ext cx="31577" cy="10396"/>
            </a:xfrm>
            <a:custGeom>
              <a:avLst/>
              <a:gdLst/>
              <a:ahLst/>
              <a:cxnLst/>
              <a:rect l="l" t="t" r="r" b="b"/>
              <a:pathLst>
                <a:path w="325" h="107" extrusionOk="0">
                  <a:moveTo>
                    <a:pt x="189" y="1"/>
                  </a:moveTo>
                  <a:cubicBezTo>
                    <a:pt x="89" y="1"/>
                    <a:pt x="7" y="35"/>
                    <a:pt x="0" y="35"/>
                  </a:cubicBezTo>
                  <a:lnTo>
                    <a:pt x="41" y="107"/>
                  </a:lnTo>
                  <a:cubicBezTo>
                    <a:pt x="41" y="107"/>
                    <a:pt x="107" y="76"/>
                    <a:pt x="189" y="76"/>
                  </a:cubicBezTo>
                  <a:cubicBezTo>
                    <a:pt x="223" y="76"/>
                    <a:pt x="259" y="81"/>
                    <a:pt x="295" y="96"/>
                  </a:cubicBezTo>
                  <a:lnTo>
                    <a:pt x="325" y="25"/>
                  </a:lnTo>
                  <a:cubicBezTo>
                    <a:pt x="279" y="7"/>
                    <a:pt x="232" y="1"/>
                    <a:pt x="1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4718597" y="3577782"/>
              <a:ext cx="31674" cy="6801"/>
            </a:xfrm>
            <a:custGeom>
              <a:avLst/>
              <a:gdLst/>
              <a:ahLst/>
              <a:cxnLst/>
              <a:rect l="l" t="t" r="r" b="b"/>
              <a:pathLst>
                <a:path w="326" h="70" extrusionOk="0">
                  <a:moveTo>
                    <a:pt x="118" y="1"/>
                  </a:moveTo>
                  <a:cubicBezTo>
                    <a:pt x="43" y="1"/>
                    <a:pt x="1" y="18"/>
                    <a:pt x="1" y="18"/>
                  </a:cubicBezTo>
                  <a:lnTo>
                    <a:pt x="10" y="59"/>
                  </a:lnTo>
                  <a:cubicBezTo>
                    <a:pt x="10" y="59"/>
                    <a:pt x="58" y="39"/>
                    <a:pt x="137" y="39"/>
                  </a:cubicBezTo>
                  <a:cubicBezTo>
                    <a:pt x="186" y="39"/>
                    <a:pt x="246" y="46"/>
                    <a:pt x="315" y="69"/>
                  </a:cubicBezTo>
                  <a:lnTo>
                    <a:pt x="325" y="38"/>
                  </a:lnTo>
                  <a:cubicBezTo>
                    <a:pt x="241" y="9"/>
                    <a:pt x="172" y="1"/>
                    <a:pt x="118" y="1"/>
                  </a:cubicBezTo>
                  <a:close/>
                </a:path>
              </a:pathLst>
            </a:custGeom>
            <a:solidFill>
              <a:srgbClr val="AB5D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4707715" y="3556699"/>
              <a:ext cx="67138" cy="30800"/>
            </a:xfrm>
            <a:custGeom>
              <a:avLst/>
              <a:gdLst/>
              <a:ahLst/>
              <a:cxnLst/>
              <a:rect l="l" t="t" r="r" b="b"/>
              <a:pathLst>
                <a:path w="691" h="317" extrusionOk="0">
                  <a:moveTo>
                    <a:pt x="276" y="1"/>
                  </a:moveTo>
                  <a:cubicBezTo>
                    <a:pt x="192" y="1"/>
                    <a:pt x="101" y="21"/>
                    <a:pt x="1" y="63"/>
                  </a:cubicBezTo>
                  <a:lnTo>
                    <a:pt x="31" y="134"/>
                  </a:lnTo>
                  <a:cubicBezTo>
                    <a:pt x="122" y="97"/>
                    <a:pt x="202" y="79"/>
                    <a:pt x="276" y="79"/>
                  </a:cubicBezTo>
                  <a:cubicBezTo>
                    <a:pt x="325" y="79"/>
                    <a:pt x="372" y="87"/>
                    <a:pt x="417" y="104"/>
                  </a:cubicBezTo>
                  <a:cubicBezTo>
                    <a:pt x="559" y="165"/>
                    <a:pt x="620" y="316"/>
                    <a:pt x="620" y="316"/>
                  </a:cubicBezTo>
                  <a:lnTo>
                    <a:pt x="690" y="286"/>
                  </a:lnTo>
                  <a:cubicBezTo>
                    <a:pt x="681" y="276"/>
                    <a:pt x="620" y="113"/>
                    <a:pt x="447" y="32"/>
                  </a:cubicBezTo>
                  <a:cubicBezTo>
                    <a:pt x="392" y="11"/>
                    <a:pt x="336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579660" y="3165633"/>
              <a:ext cx="442564" cy="262235"/>
            </a:xfrm>
            <a:custGeom>
              <a:avLst/>
              <a:gdLst/>
              <a:ahLst/>
              <a:cxnLst/>
              <a:rect l="l" t="t" r="r" b="b"/>
              <a:pathLst>
                <a:path w="4555" h="2699" extrusionOk="0">
                  <a:moveTo>
                    <a:pt x="2353" y="1"/>
                  </a:moveTo>
                  <a:cubicBezTo>
                    <a:pt x="1623" y="1"/>
                    <a:pt x="1045" y="255"/>
                    <a:pt x="629" y="771"/>
                  </a:cubicBezTo>
                  <a:cubicBezTo>
                    <a:pt x="274" y="1208"/>
                    <a:pt x="61" y="1826"/>
                    <a:pt x="0" y="2556"/>
                  </a:cubicBezTo>
                  <a:lnTo>
                    <a:pt x="0" y="2577"/>
                  </a:lnTo>
                  <a:cubicBezTo>
                    <a:pt x="11" y="2577"/>
                    <a:pt x="11" y="2577"/>
                    <a:pt x="20" y="2587"/>
                  </a:cubicBezTo>
                  <a:cubicBezTo>
                    <a:pt x="122" y="1234"/>
                    <a:pt x="786" y="21"/>
                    <a:pt x="2355" y="21"/>
                  </a:cubicBezTo>
                  <a:cubicBezTo>
                    <a:pt x="2361" y="21"/>
                    <a:pt x="2367" y="21"/>
                    <a:pt x="2373" y="21"/>
                  </a:cubicBezTo>
                  <a:cubicBezTo>
                    <a:pt x="3854" y="31"/>
                    <a:pt x="4381" y="1278"/>
                    <a:pt x="4534" y="2698"/>
                  </a:cubicBezTo>
                  <a:lnTo>
                    <a:pt x="4554" y="2678"/>
                  </a:lnTo>
                  <a:cubicBezTo>
                    <a:pt x="4361" y="913"/>
                    <a:pt x="3631" y="11"/>
                    <a:pt x="23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4579660" y="3415915"/>
              <a:ext cx="2040" cy="6024"/>
            </a:xfrm>
            <a:custGeom>
              <a:avLst/>
              <a:gdLst/>
              <a:ahLst/>
              <a:cxnLst/>
              <a:rect l="l" t="t" r="r" b="b"/>
              <a:pathLst>
                <a:path w="21" h="62" extrusionOk="0">
                  <a:moveTo>
                    <a:pt x="0" y="1"/>
                  </a:moveTo>
                  <a:lnTo>
                    <a:pt x="11" y="61"/>
                  </a:lnTo>
                  <a:cubicBezTo>
                    <a:pt x="11" y="41"/>
                    <a:pt x="20" y="31"/>
                    <a:pt x="20" y="11"/>
                  </a:cubicBezTo>
                  <a:cubicBezTo>
                    <a:pt x="11" y="1"/>
                    <a:pt x="11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5022996" y="3467118"/>
              <a:ext cx="3109" cy="15934"/>
            </a:xfrm>
            <a:custGeom>
              <a:avLst/>
              <a:gdLst/>
              <a:ahLst/>
              <a:cxnLst/>
              <a:rect l="l" t="t" r="r" b="b"/>
              <a:pathLst>
                <a:path w="32" h="164" extrusionOk="0">
                  <a:moveTo>
                    <a:pt x="21" y="1"/>
                  </a:moveTo>
                  <a:lnTo>
                    <a:pt x="21" y="1"/>
                  </a:lnTo>
                  <a:cubicBezTo>
                    <a:pt x="21" y="1"/>
                    <a:pt x="21" y="1"/>
                    <a:pt x="21" y="1"/>
                  </a:cubicBezTo>
                  <a:close/>
                  <a:moveTo>
                    <a:pt x="1" y="1"/>
                  </a:moveTo>
                  <a:cubicBezTo>
                    <a:pt x="1" y="52"/>
                    <a:pt x="1" y="102"/>
                    <a:pt x="11" y="163"/>
                  </a:cubicBezTo>
                  <a:lnTo>
                    <a:pt x="32" y="163"/>
                  </a:lnTo>
                  <a:lnTo>
                    <a:pt x="32" y="143"/>
                  </a:lnTo>
                  <a:cubicBezTo>
                    <a:pt x="21" y="93"/>
                    <a:pt x="21" y="52"/>
                    <a:pt x="21" y="1"/>
                  </a:cubicBezTo>
                  <a:lnTo>
                    <a:pt x="2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5020082" y="3425825"/>
              <a:ext cx="4081" cy="33520"/>
            </a:xfrm>
            <a:custGeom>
              <a:avLst/>
              <a:gdLst/>
              <a:ahLst/>
              <a:cxnLst/>
              <a:rect l="l" t="t" r="r" b="b"/>
              <a:pathLst>
                <a:path w="42" h="345" extrusionOk="0">
                  <a:moveTo>
                    <a:pt x="21" y="0"/>
                  </a:moveTo>
                  <a:lnTo>
                    <a:pt x="1" y="20"/>
                  </a:lnTo>
                  <a:cubicBezTo>
                    <a:pt x="11" y="132"/>
                    <a:pt x="21" y="234"/>
                    <a:pt x="21" y="345"/>
                  </a:cubicBezTo>
                  <a:lnTo>
                    <a:pt x="41" y="325"/>
                  </a:lnTo>
                  <a:cubicBezTo>
                    <a:pt x="41" y="213"/>
                    <a:pt x="31" y="1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5022122" y="3457305"/>
              <a:ext cx="3012" cy="10979"/>
            </a:xfrm>
            <a:custGeom>
              <a:avLst/>
              <a:gdLst/>
              <a:ahLst/>
              <a:cxnLst/>
              <a:rect l="l" t="t" r="r" b="b"/>
              <a:pathLst>
                <a:path w="31" h="113" extrusionOk="0">
                  <a:moveTo>
                    <a:pt x="20" y="1"/>
                  </a:moveTo>
                  <a:lnTo>
                    <a:pt x="0" y="21"/>
                  </a:lnTo>
                  <a:cubicBezTo>
                    <a:pt x="10" y="41"/>
                    <a:pt x="10" y="72"/>
                    <a:pt x="10" y="102"/>
                  </a:cubicBezTo>
                  <a:lnTo>
                    <a:pt x="30" y="113"/>
                  </a:lnTo>
                  <a:lnTo>
                    <a:pt x="30" y="102"/>
                  </a:lnTo>
                  <a:cubicBezTo>
                    <a:pt x="30" y="72"/>
                    <a:pt x="20" y="31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581603" y="3167576"/>
              <a:ext cx="438580" cy="311495"/>
            </a:xfrm>
            <a:custGeom>
              <a:avLst/>
              <a:gdLst/>
              <a:ahLst/>
              <a:cxnLst/>
              <a:rect l="l" t="t" r="r" b="b"/>
              <a:pathLst>
                <a:path w="4514" h="3206" extrusionOk="0">
                  <a:moveTo>
                    <a:pt x="2335" y="1"/>
                  </a:moveTo>
                  <a:cubicBezTo>
                    <a:pt x="766" y="1"/>
                    <a:pt x="102" y="1214"/>
                    <a:pt x="0" y="2567"/>
                  </a:cubicBezTo>
                  <a:cubicBezTo>
                    <a:pt x="92" y="2617"/>
                    <a:pt x="173" y="2689"/>
                    <a:pt x="234" y="2750"/>
                  </a:cubicBezTo>
                  <a:cubicBezTo>
                    <a:pt x="640" y="2608"/>
                    <a:pt x="964" y="2171"/>
                    <a:pt x="1055" y="2050"/>
                  </a:cubicBezTo>
                  <a:lnTo>
                    <a:pt x="1157" y="2324"/>
                  </a:lnTo>
                  <a:lnTo>
                    <a:pt x="1197" y="2324"/>
                  </a:lnTo>
                  <a:cubicBezTo>
                    <a:pt x="1999" y="2324"/>
                    <a:pt x="2353" y="1786"/>
                    <a:pt x="2434" y="1624"/>
                  </a:cubicBezTo>
                  <a:cubicBezTo>
                    <a:pt x="2840" y="2678"/>
                    <a:pt x="3905" y="3074"/>
                    <a:pt x="4372" y="3206"/>
                  </a:cubicBezTo>
                  <a:lnTo>
                    <a:pt x="4422" y="2770"/>
                  </a:lnTo>
                  <a:cubicBezTo>
                    <a:pt x="4422" y="2770"/>
                    <a:pt x="4453" y="2729"/>
                    <a:pt x="4514" y="2678"/>
                  </a:cubicBezTo>
                  <a:cubicBezTo>
                    <a:pt x="4361" y="1258"/>
                    <a:pt x="3834" y="11"/>
                    <a:pt x="2353" y="1"/>
                  </a:cubicBezTo>
                  <a:cubicBezTo>
                    <a:pt x="2347" y="1"/>
                    <a:pt x="2341" y="1"/>
                    <a:pt x="233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580631" y="3416984"/>
              <a:ext cx="23804" cy="21764"/>
            </a:xfrm>
            <a:custGeom>
              <a:avLst/>
              <a:gdLst/>
              <a:ahLst/>
              <a:cxnLst/>
              <a:rect l="l" t="t" r="r" b="b"/>
              <a:pathLst>
                <a:path w="245" h="224" extrusionOk="0">
                  <a:moveTo>
                    <a:pt x="10" y="0"/>
                  </a:moveTo>
                  <a:cubicBezTo>
                    <a:pt x="10" y="20"/>
                    <a:pt x="1" y="30"/>
                    <a:pt x="1" y="50"/>
                  </a:cubicBezTo>
                  <a:lnTo>
                    <a:pt x="31" y="223"/>
                  </a:lnTo>
                  <a:lnTo>
                    <a:pt x="51" y="223"/>
                  </a:lnTo>
                  <a:cubicBezTo>
                    <a:pt x="122" y="213"/>
                    <a:pt x="183" y="203"/>
                    <a:pt x="244" y="183"/>
                  </a:cubicBezTo>
                  <a:cubicBezTo>
                    <a:pt x="183" y="122"/>
                    <a:pt x="102" y="5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5006285" y="3427769"/>
              <a:ext cx="17877" cy="55284"/>
            </a:xfrm>
            <a:custGeom>
              <a:avLst/>
              <a:gdLst/>
              <a:ahLst/>
              <a:cxnLst/>
              <a:rect l="l" t="t" r="r" b="b"/>
              <a:pathLst>
                <a:path w="184" h="569" extrusionOk="0">
                  <a:moveTo>
                    <a:pt x="143" y="0"/>
                  </a:moveTo>
                  <a:cubicBezTo>
                    <a:pt x="82" y="51"/>
                    <a:pt x="51" y="92"/>
                    <a:pt x="51" y="92"/>
                  </a:cubicBezTo>
                  <a:lnTo>
                    <a:pt x="1" y="528"/>
                  </a:lnTo>
                  <a:cubicBezTo>
                    <a:pt x="72" y="548"/>
                    <a:pt x="132" y="558"/>
                    <a:pt x="173" y="568"/>
                  </a:cubicBezTo>
                  <a:lnTo>
                    <a:pt x="183" y="568"/>
                  </a:lnTo>
                  <a:cubicBezTo>
                    <a:pt x="173" y="507"/>
                    <a:pt x="173" y="457"/>
                    <a:pt x="173" y="406"/>
                  </a:cubicBezTo>
                  <a:lnTo>
                    <a:pt x="132" y="376"/>
                  </a:lnTo>
                  <a:cubicBezTo>
                    <a:pt x="132" y="365"/>
                    <a:pt x="143" y="345"/>
                    <a:pt x="163" y="325"/>
                  </a:cubicBezTo>
                  <a:cubicBezTo>
                    <a:pt x="163" y="214"/>
                    <a:pt x="153" y="112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5019110" y="3459248"/>
              <a:ext cx="3984" cy="7967"/>
            </a:xfrm>
            <a:custGeom>
              <a:avLst/>
              <a:gdLst/>
              <a:ahLst/>
              <a:cxnLst/>
              <a:rect l="l" t="t" r="r" b="b"/>
              <a:pathLst>
                <a:path w="41" h="82" extrusionOk="0">
                  <a:moveTo>
                    <a:pt x="31" y="1"/>
                  </a:moveTo>
                  <a:cubicBezTo>
                    <a:pt x="11" y="21"/>
                    <a:pt x="0" y="41"/>
                    <a:pt x="0" y="52"/>
                  </a:cubicBezTo>
                  <a:lnTo>
                    <a:pt x="41" y="82"/>
                  </a:lnTo>
                  <a:cubicBezTo>
                    <a:pt x="41" y="52"/>
                    <a:pt x="41" y="2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4199282" y="3237628"/>
              <a:ext cx="87833" cy="100561"/>
            </a:xfrm>
            <a:custGeom>
              <a:avLst/>
              <a:gdLst/>
              <a:ahLst/>
              <a:cxnLst/>
              <a:rect l="l" t="t" r="r" b="b"/>
              <a:pathLst>
                <a:path w="904" h="1035" extrusionOk="0">
                  <a:moveTo>
                    <a:pt x="11" y="0"/>
                  </a:moveTo>
                  <a:lnTo>
                    <a:pt x="11" y="193"/>
                  </a:lnTo>
                  <a:lnTo>
                    <a:pt x="568" y="193"/>
                  </a:lnTo>
                  <a:lnTo>
                    <a:pt x="1" y="882"/>
                  </a:lnTo>
                  <a:lnTo>
                    <a:pt x="1" y="1035"/>
                  </a:lnTo>
                  <a:lnTo>
                    <a:pt x="904" y="1035"/>
                  </a:lnTo>
                  <a:lnTo>
                    <a:pt x="904" y="842"/>
                  </a:lnTo>
                  <a:lnTo>
                    <a:pt x="315" y="842"/>
                  </a:lnTo>
                  <a:lnTo>
                    <a:pt x="883" y="15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4315582" y="3303599"/>
              <a:ext cx="16906" cy="16906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0" y="0"/>
                  </a:moveTo>
                  <a:lnTo>
                    <a:pt x="0" y="173"/>
                  </a:lnTo>
                  <a:lnTo>
                    <a:pt x="61" y="173"/>
                  </a:lnTo>
                  <a:cubicBezTo>
                    <a:pt x="92" y="112"/>
                    <a:pt x="133" y="52"/>
                    <a:pt x="1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4314610" y="3303599"/>
              <a:ext cx="69081" cy="76951"/>
            </a:xfrm>
            <a:custGeom>
              <a:avLst/>
              <a:gdLst/>
              <a:ahLst/>
              <a:cxnLst/>
              <a:rect l="l" t="t" r="r" b="b"/>
              <a:pathLst>
                <a:path w="711" h="792" extrusionOk="0">
                  <a:moveTo>
                    <a:pt x="183" y="0"/>
                  </a:moveTo>
                  <a:cubicBezTo>
                    <a:pt x="143" y="52"/>
                    <a:pt x="102" y="112"/>
                    <a:pt x="71" y="173"/>
                  </a:cubicBezTo>
                  <a:lnTo>
                    <a:pt x="406" y="173"/>
                  </a:lnTo>
                  <a:lnTo>
                    <a:pt x="1" y="650"/>
                  </a:lnTo>
                  <a:lnTo>
                    <a:pt x="1" y="791"/>
                  </a:lnTo>
                  <a:lnTo>
                    <a:pt x="710" y="791"/>
                  </a:lnTo>
                  <a:lnTo>
                    <a:pt x="710" y="619"/>
                  </a:lnTo>
                  <a:lnTo>
                    <a:pt x="284" y="619"/>
                  </a:lnTo>
                  <a:lnTo>
                    <a:pt x="690" y="13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411186" y="3379481"/>
              <a:ext cx="69081" cy="77922"/>
            </a:xfrm>
            <a:custGeom>
              <a:avLst/>
              <a:gdLst/>
              <a:ahLst/>
              <a:cxnLst/>
              <a:rect l="l" t="t" r="r" b="b"/>
              <a:pathLst>
                <a:path w="711" h="802" extrusionOk="0">
                  <a:moveTo>
                    <a:pt x="10" y="1"/>
                  </a:moveTo>
                  <a:lnTo>
                    <a:pt x="10" y="183"/>
                  </a:lnTo>
                  <a:lnTo>
                    <a:pt x="406" y="183"/>
                  </a:lnTo>
                  <a:lnTo>
                    <a:pt x="0" y="660"/>
                  </a:lnTo>
                  <a:lnTo>
                    <a:pt x="0" y="802"/>
                  </a:lnTo>
                  <a:lnTo>
                    <a:pt x="710" y="802"/>
                  </a:lnTo>
                  <a:lnTo>
                    <a:pt x="710" y="619"/>
                  </a:lnTo>
                  <a:lnTo>
                    <a:pt x="294" y="619"/>
                  </a:lnTo>
                  <a:lnTo>
                    <a:pt x="700" y="143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23"/>
          <p:cNvGrpSpPr/>
          <p:nvPr/>
        </p:nvGrpSpPr>
        <p:grpSpPr>
          <a:xfrm>
            <a:off x="3997013" y="1352408"/>
            <a:ext cx="1149986" cy="1149014"/>
            <a:chOff x="2152725" y="3052346"/>
            <a:chExt cx="1149986" cy="1149014"/>
          </a:xfrm>
        </p:grpSpPr>
        <p:sp>
          <p:nvSpPr>
            <p:cNvPr id="1449" name="Google Shape;1449;p23"/>
            <p:cNvSpPr/>
            <p:nvPr/>
          </p:nvSpPr>
          <p:spPr>
            <a:xfrm>
              <a:off x="2152725" y="3052346"/>
              <a:ext cx="1149986" cy="1149014"/>
            </a:xfrm>
            <a:custGeom>
              <a:avLst/>
              <a:gdLst/>
              <a:ahLst/>
              <a:cxnLst/>
              <a:rect l="l" t="t" r="r" b="b"/>
              <a:pathLst>
                <a:path w="11836" h="11826" extrusionOk="0">
                  <a:moveTo>
                    <a:pt x="5913" y="1"/>
                  </a:moveTo>
                  <a:cubicBezTo>
                    <a:pt x="2647" y="1"/>
                    <a:pt x="1" y="2647"/>
                    <a:pt x="1" y="5913"/>
                  </a:cubicBezTo>
                  <a:cubicBezTo>
                    <a:pt x="1" y="9178"/>
                    <a:pt x="2647" y="11826"/>
                    <a:pt x="5913" y="11826"/>
                  </a:cubicBezTo>
                  <a:cubicBezTo>
                    <a:pt x="9189" y="11826"/>
                    <a:pt x="11836" y="9178"/>
                    <a:pt x="11836" y="5913"/>
                  </a:cubicBezTo>
                  <a:cubicBezTo>
                    <a:pt x="11836" y="2647"/>
                    <a:pt x="9189" y="1"/>
                    <a:pt x="5913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2206940" y="3408045"/>
              <a:ext cx="472295" cy="454806"/>
            </a:xfrm>
            <a:custGeom>
              <a:avLst/>
              <a:gdLst/>
              <a:ahLst/>
              <a:cxnLst/>
              <a:rect l="l" t="t" r="r" b="b"/>
              <a:pathLst>
                <a:path w="4861" h="4681" extrusionOk="0">
                  <a:moveTo>
                    <a:pt x="2850" y="0"/>
                  </a:moveTo>
                  <a:cubicBezTo>
                    <a:pt x="2850" y="1"/>
                    <a:pt x="0" y="4494"/>
                    <a:pt x="2556" y="4676"/>
                  </a:cubicBezTo>
                  <a:cubicBezTo>
                    <a:pt x="2595" y="4679"/>
                    <a:pt x="2633" y="4680"/>
                    <a:pt x="2670" y="4680"/>
                  </a:cubicBezTo>
                  <a:cubicBezTo>
                    <a:pt x="4861" y="4680"/>
                    <a:pt x="2851" y="1"/>
                    <a:pt x="2850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2511436" y="3206051"/>
              <a:ext cx="395150" cy="374552"/>
            </a:xfrm>
            <a:custGeom>
              <a:avLst/>
              <a:gdLst/>
              <a:ahLst/>
              <a:cxnLst/>
              <a:rect l="l" t="t" r="r" b="b"/>
              <a:pathLst>
                <a:path w="4067" h="3855" extrusionOk="0">
                  <a:moveTo>
                    <a:pt x="2079" y="1"/>
                  </a:moveTo>
                  <a:cubicBezTo>
                    <a:pt x="2079" y="1"/>
                    <a:pt x="1" y="3855"/>
                    <a:pt x="2110" y="3855"/>
                  </a:cubicBezTo>
                  <a:cubicBezTo>
                    <a:pt x="4067" y="3855"/>
                    <a:pt x="2079" y="1"/>
                    <a:pt x="207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2610927" y="3409114"/>
              <a:ext cx="628722" cy="597145"/>
            </a:xfrm>
            <a:custGeom>
              <a:avLst/>
              <a:gdLst/>
              <a:ahLst/>
              <a:cxnLst/>
              <a:rect l="l" t="t" r="r" b="b"/>
              <a:pathLst>
                <a:path w="6471" h="6146" extrusionOk="0">
                  <a:moveTo>
                    <a:pt x="3306" y="0"/>
                  </a:moveTo>
                  <a:lnTo>
                    <a:pt x="3306" y="0"/>
                  </a:lnTo>
                  <a:cubicBezTo>
                    <a:pt x="3306" y="0"/>
                    <a:pt x="0" y="6146"/>
                    <a:pt x="3358" y="6146"/>
                  </a:cubicBezTo>
                  <a:cubicBezTo>
                    <a:pt x="6471" y="6146"/>
                    <a:pt x="3307" y="0"/>
                    <a:pt x="330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2767644" y="3522305"/>
              <a:ext cx="145740" cy="351525"/>
            </a:xfrm>
            <a:custGeom>
              <a:avLst/>
              <a:gdLst/>
              <a:ahLst/>
              <a:cxnLst/>
              <a:rect l="l" t="t" r="r" b="b"/>
              <a:pathLst>
                <a:path w="1500" h="3618" extrusionOk="0">
                  <a:moveTo>
                    <a:pt x="1461" y="1"/>
                  </a:moveTo>
                  <a:cubicBezTo>
                    <a:pt x="1460" y="1"/>
                    <a:pt x="0" y="3439"/>
                    <a:pt x="751" y="3611"/>
                  </a:cubicBezTo>
                  <a:cubicBezTo>
                    <a:pt x="767" y="3615"/>
                    <a:pt x="784" y="3617"/>
                    <a:pt x="800" y="3617"/>
                  </a:cubicBezTo>
                  <a:cubicBezTo>
                    <a:pt x="1499" y="3617"/>
                    <a:pt x="1461" y="1"/>
                    <a:pt x="1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2338007" y="3495780"/>
              <a:ext cx="130194" cy="279432"/>
            </a:xfrm>
            <a:custGeom>
              <a:avLst/>
              <a:gdLst/>
              <a:ahLst/>
              <a:cxnLst/>
              <a:rect l="l" t="t" r="r" b="b"/>
              <a:pathLst>
                <a:path w="1340" h="2876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1339" y="1"/>
                    <a:pt x="1" y="2708"/>
                    <a:pt x="619" y="2870"/>
                  </a:cubicBezTo>
                  <a:cubicBezTo>
                    <a:pt x="634" y="2874"/>
                    <a:pt x="649" y="2876"/>
                    <a:pt x="664" y="2876"/>
                  </a:cubicBezTo>
                  <a:cubicBezTo>
                    <a:pt x="1243" y="2876"/>
                    <a:pt x="1339" y="1"/>
                    <a:pt x="13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2618797" y="3268136"/>
              <a:ext cx="87735" cy="209283"/>
            </a:xfrm>
            <a:custGeom>
              <a:avLst/>
              <a:gdLst/>
              <a:ahLst/>
              <a:cxnLst/>
              <a:rect l="l" t="t" r="r" b="b"/>
              <a:pathLst>
                <a:path w="903" h="215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1"/>
                    <a:pt x="1" y="2049"/>
                    <a:pt x="447" y="2150"/>
                  </a:cubicBezTo>
                  <a:cubicBezTo>
                    <a:pt x="456" y="2152"/>
                    <a:pt x="465" y="2153"/>
                    <a:pt x="474" y="2153"/>
                  </a:cubicBezTo>
                  <a:cubicBezTo>
                    <a:pt x="903" y="2153"/>
                    <a:pt x="883" y="1"/>
                    <a:pt x="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2276894" y="3174572"/>
              <a:ext cx="829746" cy="829746"/>
            </a:xfrm>
            <a:custGeom>
              <a:avLst/>
              <a:gdLst/>
              <a:ahLst/>
              <a:cxnLst/>
              <a:rect l="l" t="t" r="r" b="b"/>
              <a:pathLst>
                <a:path w="8540" h="8540" extrusionOk="0">
                  <a:moveTo>
                    <a:pt x="8337" y="0"/>
                  </a:moveTo>
                  <a:lnTo>
                    <a:pt x="1" y="8337"/>
                  </a:lnTo>
                  <a:lnTo>
                    <a:pt x="204" y="8540"/>
                  </a:lnTo>
                  <a:lnTo>
                    <a:pt x="8540" y="203"/>
                  </a:lnTo>
                  <a:lnTo>
                    <a:pt x="83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23"/>
          <p:cNvGrpSpPr/>
          <p:nvPr/>
        </p:nvGrpSpPr>
        <p:grpSpPr>
          <a:xfrm>
            <a:off x="775663" y="2806213"/>
            <a:ext cx="1810800" cy="1266625"/>
            <a:chOff x="775663" y="2806213"/>
            <a:chExt cx="1810800" cy="1266625"/>
          </a:xfrm>
        </p:grpSpPr>
        <p:sp>
          <p:nvSpPr>
            <p:cNvPr id="1458" name="Google Shape;1458;p23"/>
            <p:cNvSpPr txBox="1"/>
            <p:nvPr/>
          </p:nvSpPr>
          <p:spPr>
            <a:xfrm>
              <a:off x="77566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59" name="Google Shape;1459;p23"/>
            <p:cNvSpPr txBox="1"/>
            <p:nvPr/>
          </p:nvSpPr>
          <p:spPr>
            <a:xfrm>
              <a:off x="77566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0" name="Google Shape;1460;p23"/>
            <p:cNvSpPr txBox="1"/>
            <p:nvPr/>
          </p:nvSpPr>
          <p:spPr>
            <a:xfrm>
              <a:off x="775663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4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1" name="Google Shape;1461;p23"/>
          <p:cNvGrpSpPr/>
          <p:nvPr/>
        </p:nvGrpSpPr>
        <p:grpSpPr>
          <a:xfrm>
            <a:off x="3666588" y="2806213"/>
            <a:ext cx="1810825" cy="1266625"/>
            <a:chOff x="3666588" y="2806213"/>
            <a:chExt cx="1810825" cy="1266625"/>
          </a:xfrm>
        </p:grpSpPr>
        <p:sp>
          <p:nvSpPr>
            <p:cNvPr id="1462" name="Google Shape;1462;p23"/>
            <p:cNvSpPr txBox="1"/>
            <p:nvPr/>
          </p:nvSpPr>
          <p:spPr>
            <a:xfrm>
              <a:off x="3666613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3" name="Google Shape;1463;p23"/>
            <p:cNvSpPr txBox="1"/>
            <p:nvPr/>
          </p:nvSpPr>
          <p:spPr>
            <a:xfrm>
              <a:off x="3666613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4" name="Google Shape;1464;p23"/>
            <p:cNvSpPr txBox="1"/>
            <p:nvPr/>
          </p:nvSpPr>
          <p:spPr>
            <a:xfrm>
              <a:off x="366658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99%</a:t>
              </a:r>
              <a:endParaRPr sz="4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5" name="Google Shape;1465;p23"/>
          <p:cNvGrpSpPr/>
          <p:nvPr/>
        </p:nvGrpSpPr>
        <p:grpSpPr>
          <a:xfrm>
            <a:off x="6525338" y="2806213"/>
            <a:ext cx="1810850" cy="1266625"/>
            <a:chOff x="6525338" y="2806213"/>
            <a:chExt cx="1810850" cy="1266625"/>
          </a:xfrm>
        </p:grpSpPr>
        <p:sp>
          <p:nvSpPr>
            <p:cNvPr id="1466" name="Google Shape;1466;p23"/>
            <p:cNvSpPr txBox="1"/>
            <p:nvPr/>
          </p:nvSpPr>
          <p:spPr>
            <a:xfrm>
              <a:off x="6525388" y="339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67" name="Google Shape;1467;p23"/>
            <p:cNvSpPr txBox="1"/>
            <p:nvPr/>
          </p:nvSpPr>
          <p:spPr>
            <a:xfrm>
              <a:off x="6525388" y="369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8" name="Google Shape;1468;p23"/>
            <p:cNvSpPr txBox="1"/>
            <p:nvPr/>
          </p:nvSpPr>
          <p:spPr>
            <a:xfrm>
              <a:off x="6525338" y="2806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4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540025" y="4236025"/>
            <a:ext cx="2282176" cy="471925"/>
            <a:chOff x="540025" y="4236025"/>
            <a:chExt cx="2282176" cy="471925"/>
          </a:xfrm>
        </p:grpSpPr>
        <p:sp>
          <p:nvSpPr>
            <p:cNvPr id="1470" name="Google Shape;1470;p23"/>
            <p:cNvSpPr/>
            <p:nvPr/>
          </p:nvSpPr>
          <p:spPr>
            <a:xfrm>
              <a:off x="540025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111055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>
              <a:off x="1681075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>
              <a:off x="2251600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 txBox="1"/>
            <p:nvPr/>
          </p:nvSpPr>
          <p:spPr>
            <a:xfrm>
              <a:off x="54002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5" name="Google Shape;1475;p23"/>
            <p:cNvSpPr txBox="1"/>
            <p:nvPr/>
          </p:nvSpPr>
          <p:spPr>
            <a:xfrm>
              <a:off x="111055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6" name="Google Shape;1476;p23"/>
            <p:cNvSpPr txBox="1"/>
            <p:nvPr/>
          </p:nvSpPr>
          <p:spPr>
            <a:xfrm>
              <a:off x="1681076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77" name="Google Shape;1477;p23"/>
            <p:cNvSpPr txBox="1"/>
            <p:nvPr/>
          </p:nvSpPr>
          <p:spPr>
            <a:xfrm>
              <a:off x="2251601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78" name="Google Shape;1478;p23"/>
          <p:cNvGrpSpPr/>
          <p:nvPr/>
        </p:nvGrpSpPr>
        <p:grpSpPr>
          <a:xfrm>
            <a:off x="3430913" y="4236025"/>
            <a:ext cx="2282176" cy="471925"/>
            <a:chOff x="3430913" y="4236025"/>
            <a:chExt cx="2282176" cy="471925"/>
          </a:xfrm>
        </p:grpSpPr>
        <p:sp>
          <p:nvSpPr>
            <p:cNvPr id="1479" name="Google Shape;1479;p23"/>
            <p:cNvSpPr/>
            <p:nvPr/>
          </p:nvSpPr>
          <p:spPr>
            <a:xfrm>
              <a:off x="343091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400143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457196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514248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 txBox="1"/>
            <p:nvPr/>
          </p:nvSpPr>
          <p:spPr>
            <a:xfrm>
              <a:off x="34309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4" name="Google Shape;1484;p23"/>
            <p:cNvSpPr txBox="1"/>
            <p:nvPr/>
          </p:nvSpPr>
          <p:spPr>
            <a:xfrm>
              <a:off x="40014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5" name="Google Shape;1485;p23"/>
            <p:cNvSpPr txBox="1"/>
            <p:nvPr/>
          </p:nvSpPr>
          <p:spPr>
            <a:xfrm>
              <a:off x="45719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86" name="Google Shape;1486;p23"/>
            <p:cNvSpPr txBox="1"/>
            <p:nvPr/>
          </p:nvSpPr>
          <p:spPr>
            <a:xfrm>
              <a:off x="51424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87" name="Google Shape;1487;p23"/>
          <p:cNvGrpSpPr/>
          <p:nvPr/>
        </p:nvGrpSpPr>
        <p:grpSpPr>
          <a:xfrm>
            <a:off x="6289638" y="4236025"/>
            <a:ext cx="2282176" cy="471925"/>
            <a:chOff x="6321813" y="4236025"/>
            <a:chExt cx="2282176" cy="471925"/>
          </a:xfrm>
        </p:grpSpPr>
        <p:sp>
          <p:nvSpPr>
            <p:cNvPr id="1488" name="Google Shape;1488;p23"/>
            <p:cNvSpPr/>
            <p:nvPr/>
          </p:nvSpPr>
          <p:spPr>
            <a:xfrm>
              <a:off x="632181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3"/>
            <p:cNvSpPr/>
            <p:nvPr/>
          </p:nvSpPr>
          <p:spPr>
            <a:xfrm>
              <a:off x="6892338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7462863" y="4236025"/>
              <a:ext cx="570600" cy="936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3"/>
            <p:cNvSpPr/>
            <p:nvPr/>
          </p:nvSpPr>
          <p:spPr>
            <a:xfrm>
              <a:off x="8033388" y="4236025"/>
              <a:ext cx="570600" cy="936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3"/>
            <p:cNvSpPr txBox="1"/>
            <p:nvPr/>
          </p:nvSpPr>
          <p:spPr>
            <a:xfrm>
              <a:off x="632181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1st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3" name="Google Shape;1493;p23"/>
            <p:cNvSpPr txBox="1"/>
            <p:nvPr/>
          </p:nvSpPr>
          <p:spPr>
            <a:xfrm>
              <a:off x="689233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2nd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4" name="Google Shape;1494;p23"/>
            <p:cNvSpPr txBox="1"/>
            <p:nvPr/>
          </p:nvSpPr>
          <p:spPr>
            <a:xfrm>
              <a:off x="7462864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3rd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95" name="Google Shape;1495;p23"/>
            <p:cNvSpPr txBox="1"/>
            <p:nvPr/>
          </p:nvSpPr>
          <p:spPr>
            <a:xfrm>
              <a:off x="8033389" y="4419650"/>
              <a:ext cx="570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D0DA2384-DD2F-4D9F-9AAA-49DDB317EB07}"/>
              </a:ext>
            </a:extLst>
          </p:cNvPr>
          <p:cNvGrpSpPr/>
          <p:nvPr/>
        </p:nvGrpSpPr>
        <p:grpSpPr>
          <a:xfrm>
            <a:off x="527808" y="1215426"/>
            <a:ext cx="2194813" cy="830997"/>
            <a:chOff x="3017860" y="4283314"/>
            <a:chExt cx="1624783" cy="830997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xmlns="" id="{FAFFC25B-5655-4C73-B940-6B8B6E147314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rgbClr val="7B8BC4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  <p:sp>
          <p:nvSpPr>
            <p:cNvPr id="5" name="TextBox 17">
              <a:extLst>
                <a:ext uri="{FF2B5EF4-FFF2-40B4-BE49-F238E27FC236}">
                  <a16:creationId xmlns:a16="http://schemas.microsoft.com/office/drawing/2014/main" xmlns="" id="{D6C59C03-3A96-4387-A1F2-69AB30A7B2E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rgbClr val="7B8BC4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xmlns="" id="{8EB3D803-E8DA-4A77-A303-A9C99499354E}"/>
              </a:ext>
            </a:extLst>
          </p:cNvPr>
          <p:cNvGrpSpPr/>
          <p:nvPr/>
        </p:nvGrpSpPr>
        <p:grpSpPr>
          <a:xfrm>
            <a:off x="527810" y="3918602"/>
            <a:ext cx="2194811" cy="830997"/>
            <a:chOff x="3017861" y="4283314"/>
            <a:chExt cx="1624782" cy="830997"/>
          </a:xfrm>
        </p:grpSpPr>
        <p:sp>
          <p:nvSpPr>
            <p:cNvPr id="7" name="TextBox 19">
              <a:extLst>
                <a:ext uri="{FF2B5EF4-FFF2-40B4-BE49-F238E27FC236}">
                  <a16:creationId xmlns:a16="http://schemas.microsoft.com/office/drawing/2014/main" xmlns="" id="{F1CA9661-4EE3-4B95-844D-7CE9C3A42C1E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solidFill>
                    <a:srgbClr val="7B8BC4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xmlns="" id="{739BF981-3EBB-4B18-B469-A13DF31B590E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rgbClr val="7B8BC4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23">
            <a:extLst>
              <a:ext uri="{FF2B5EF4-FFF2-40B4-BE49-F238E27FC236}">
                <a16:creationId xmlns:a16="http://schemas.microsoft.com/office/drawing/2014/main" xmlns="" id="{1EAFCDB0-A143-4F04-A6F5-1DE95A951938}"/>
              </a:ext>
            </a:extLst>
          </p:cNvPr>
          <p:cNvSpPr txBox="1"/>
          <p:nvPr/>
        </p:nvSpPr>
        <p:spPr>
          <a:xfrm>
            <a:off x="2630882" y="1461648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xmlns="" id="{2B9F7139-E580-4B65-8A40-4B5099CEE17C}"/>
              </a:ext>
            </a:extLst>
          </p:cNvPr>
          <p:cNvSpPr txBox="1"/>
          <p:nvPr/>
        </p:nvSpPr>
        <p:spPr>
          <a:xfrm>
            <a:off x="2645432" y="4210990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7B8BC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7B8BC4"/>
              </a:solidFill>
              <a:cs typeface="Arial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62" y="2128981"/>
            <a:ext cx="2082242" cy="1707063"/>
          </a:xfrm>
          <a:prstGeom prst="rect">
            <a:avLst/>
          </a:prstGeom>
        </p:spPr>
      </p:pic>
      <p:grpSp>
        <p:nvGrpSpPr>
          <p:cNvPr id="12" name="Group 9">
            <a:extLst>
              <a:ext uri="{FF2B5EF4-FFF2-40B4-BE49-F238E27FC236}">
                <a16:creationId xmlns:a16="http://schemas.microsoft.com/office/drawing/2014/main" xmlns="" id="{D22446E8-B35C-4483-96E5-3177722139C0}"/>
              </a:ext>
            </a:extLst>
          </p:cNvPr>
          <p:cNvGrpSpPr/>
          <p:nvPr/>
        </p:nvGrpSpPr>
        <p:grpSpPr>
          <a:xfrm>
            <a:off x="6328501" y="1338536"/>
            <a:ext cx="2194813" cy="830997"/>
            <a:chOff x="3017860" y="4283314"/>
            <a:chExt cx="1624783" cy="830997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ACCE3EC1-F7F5-4F30-A706-BA7C5D874B45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rgbClr val="7B8BC4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xmlns="" id="{65B3F3AA-B293-4881-87E4-F2D4EFC29C6C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rgbClr val="7B8BC4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xmlns="" id="{BD6AE922-24B1-4312-9D0D-C263AF51A2AE}"/>
              </a:ext>
            </a:extLst>
          </p:cNvPr>
          <p:cNvGrpSpPr/>
          <p:nvPr/>
        </p:nvGrpSpPr>
        <p:grpSpPr>
          <a:xfrm>
            <a:off x="6409187" y="3882600"/>
            <a:ext cx="2194813" cy="830997"/>
            <a:chOff x="3017860" y="4283314"/>
            <a:chExt cx="1624783" cy="830997"/>
          </a:xfrm>
        </p:grpSpPr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xmlns="" id="{9B86979A-A9F8-4C63-AC71-D1AA506F9A6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rgbClr val="7B8BC4"/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000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xmlns="" id="{D6951931-002C-45F9-B80A-A562EA942686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rgbClr val="7B8BC4"/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rgbClr val="7B8BC4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21">
            <a:extLst>
              <a:ext uri="{FF2B5EF4-FFF2-40B4-BE49-F238E27FC236}">
                <a16:creationId xmlns:a16="http://schemas.microsoft.com/office/drawing/2014/main" xmlns="" id="{0E5CE30F-96C0-4BD7-815A-FFA5CF9FCA45}"/>
              </a:ext>
            </a:extLst>
          </p:cNvPr>
          <p:cNvSpPr txBox="1"/>
          <p:nvPr/>
        </p:nvSpPr>
        <p:spPr>
          <a:xfrm>
            <a:off x="5391164" y="152448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7B8BC4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7B8BC4"/>
              </a:solidFill>
              <a:cs typeface="Arial" pitchFamily="34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xmlns="" id="{253C0A56-174E-45B5-82A7-3F47F0B7088B}"/>
              </a:ext>
            </a:extLst>
          </p:cNvPr>
          <p:cNvSpPr txBox="1"/>
          <p:nvPr/>
        </p:nvSpPr>
        <p:spPr>
          <a:xfrm>
            <a:off x="5380111" y="4226881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555" y="2370373"/>
            <a:ext cx="1791412" cy="15448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125" y="1995316"/>
            <a:ext cx="1293750" cy="2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4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4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501" name="Google Shape;1501;p24"/>
          <p:cNvGrpSpPr/>
          <p:nvPr/>
        </p:nvGrpSpPr>
        <p:grpSpPr>
          <a:xfrm>
            <a:off x="754900" y="1415025"/>
            <a:ext cx="492443" cy="492136"/>
            <a:chOff x="1480925" y="837075"/>
            <a:chExt cx="492443" cy="492136"/>
          </a:xfrm>
        </p:grpSpPr>
        <p:sp>
          <p:nvSpPr>
            <p:cNvPr id="1502" name="Google Shape;1502;p24"/>
            <p:cNvSpPr/>
            <p:nvPr/>
          </p:nvSpPr>
          <p:spPr>
            <a:xfrm>
              <a:off x="1480925" y="837075"/>
              <a:ext cx="492443" cy="492136"/>
            </a:xfrm>
            <a:custGeom>
              <a:avLst/>
              <a:gdLst/>
              <a:ahLst/>
              <a:cxnLst/>
              <a:rect l="l" t="t" r="r" b="b"/>
              <a:pathLst>
                <a:path w="8033" h="8028" extrusionOk="0">
                  <a:moveTo>
                    <a:pt x="4017" y="1578"/>
                  </a:moveTo>
                  <a:cubicBezTo>
                    <a:pt x="4216" y="1851"/>
                    <a:pt x="4321" y="2198"/>
                    <a:pt x="4321" y="2566"/>
                  </a:cubicBezTo>
                  <a:cubicBezTo>
                    <a:pt x="4321" y="2913"/>
                    <a:pt x="4216" y="3260"/>
                    <a:pt x="4017" y="3543"/>
                  </a:cubicBezTo>
                  <a:cubicBezTo>
                    <a:pt x="3828" y="3270"/>
                    <a:pt x="3712" y="2923"/>
                    <a:pt x="3712" y="2566"/>
                  </a:cubicBezTo>
                  <a:cubicBezTo>
                    <a:pt x="3712" y="2209"/>
                    <a:pt x="3828" y="1861"/>
                    <a:pt x="4017" y="1578"/>
                  </a:cubicBezTo>
                  <a:close/>
                  <a:moveTo>
                    <a:pt x="5468" y="810"/>
                  </a:moveTo>
                  <a:cubicBezTo>
                    <a:pt x="6445" y="810"/>
                    <a:pt x="7234" y="1588"/>
                    <a:pt x="7234" y="2566"/>
                  </a:cubicBezTo>
                  <a:cubicBezTo>
                    <a:pt x="7234" y="3533"/>
                    <a:pt x="6445" y="4311"/>
                    <a:pt x="5468" y="4311"/>
                  </a:cubicBezTo>
                  <a:cubicBezTo>
                    <a:pt x="5162" y="4311"/>
                    <a:pt x="4879" y="4237"/>
                    <a:pt x="4627" y="4101"/>
                  </a:cubicBezTo>
                  <a:cubicBezTo>
                    <a:pt x="4952" y="3659"/>
                    <a:pt x="5131" y="3113"/>
                    <a:pt x="5131" y="2566"/>
                  </a:cubicBezTo>
                  <a:cubicBezTo>
                    <a:pt x="5131" y="1987"/>
                    <a:pt x="4942" y="1452"/>
                    <a:pt x="4627" y="1031"/>
                  </a:cubicBezTo>
                  <a:cubicBezTo>
                    <a:pt x="4879" y="884"/>
                    <a:pt x="5173" y="810"/>
                    <a:pt x="5468" y="810"/>
                  </a:cubicBezTo>
                  <a:close/>
                  <a:moveTo>
                    <a:pt x="2566" y="232"/>
                  </a:moveTo>
                  <a:cubicBezTo>
                    <a:pt x="3849" y="232"/>
                    <a:pt x="4900" y="1284"/>
                    <a:pt x="4900" y="2566"/>
                  </a:cubicBezTo>
                  <a:cubicBezTo>
                    <a:pt x="4900" y="3071"/>
                    <a:pt x="4732" y="3564"/>
                    <a:pt x="4416" y="3964"/>
                  </a:cubicBezTo>
                  <a:cubicBezTo>
                    <a:pt x="4332" y="3901"/>
                    <a:pt x="4248" y="3828"/>
                    <a:pt x="4174" y="3743"/>
                  </a:cubicBezTo>
                  <a:cubicBezTo>
                    <a:pt x="4426" y="3396"/>
                    <a:pt x="4564" y="2987"/>
                    <a:pt x="4564" y="2566"/>
                  </a:cubicBezTo>
                  <a:cubicBezTo>
                    <a:pt x="4564" y="1462"/>
                    <a:pt x="3670" y="569"/>
                    <a:pt x="2566" y="569"/>
                  </a:cubicBezTo>
                  <a:cubicBezTo>
                    <a:pt x="1662" y="569"/>
                    <a:pt x="863" y="1178"/>
                    <a:pt x="642" y="2061"/>
                  </a:cubicBezTo>
                  <a:cubicBezTo>
                    <a:pt x="621" y="2125"/>
                    <a:pt x="663" y="2188"/>
                    <a:pt x="726" y="2209"/>
                  </a:cubicBezTo>
                  <a:cubicBezTo>
                    <a:pt x="734" y="2210"/>
                    <a:pt x="741" y="2210"/>
                    <a:pt x="749" y="2210"/>
                  </a:cubicBezTo>
                  <a:cubicBezTo>
                    <a:pt x="804" y="2210"/>
                    <a:pt x="855" y="2179"/>
                    <a:pt x="873" y="2114"/>
                  </a:cubicBezTo>
                  <a:cubicBezTo>
                    <a:pt x="1073" y="1347"/>
                    <a:pt x="1767" y="810"/>
                    <a:pt x="2566" y="810"/>
                  </a:cubicBezTo>
                  <a:cubicBezTo>
                    <a:pt x="2881" y="810"/>
                    <a:pt x="3165" y="884"/>
                    <a:pt x="3417" y="1031"/>
                  </a:cubicBezTo>
                  <a:cubicBezTo>
                    <a:pt x="3092" y="1473"/>
                    <a:pt x="2903" y="2008"/>
                    <a:pt x="2903" y="2566"/>
                  </a:cubicBezTo>
                  <a:cubicBezTo>
                    <a:pt x="2903" y="3134"/>
                    <a:pt x="3092" y="3669"/>
                    <a:pt x="3417" y="4101"/>
                  </a:cubicBezTo>
                  <a:cubicBezTo>
                    <a:pt x="3155" y="4237"/>
                    <a:pt x="2871" y="4311"/>
                    <a:pt x="2566" y="4311"/>
                  </a:cubicBezTo>
                  <a:cubicBezTo>
                    <a:pt x="1599" y="4311"/>
                    <a:pt x="810" y="3533"/>
                    <a:pt x="810" y="2566"/>
                  </a:cubicBezTo>
                  <a:cubicBezTo>
                    <a:pt x="810" y="2492"/>
                    <a:pt x="758" y="2440"/>
                    <a:pt x="695" y="2440"/>
                  </a:cubicBezTo>
                  <a:cubicBezTo>
                    <a:pt x="632" y="2440"/>
                    <a:pt x="579" y="2492"/>
                    <a:pt x="579" y="2566"/>
                  </a:cubicBezTo>
                  <a:cubicBezTo>
                    <a:pt x="579" y="3659"/>
                    <a:pt x="1473" y="4553"/>
                    <a:pt x="2566" y="4553"/>
                  </a:cubicBezTo>
                  <a:cubicBezTo>
                    <a:pt x="2924" y="4553"/>
                    <a:pt x="3270" y="4458"/>
                    <a:pt x="3575" y="4279"/>
                  </a:cubicBezTo>
                  <a:cubicBezTo>
                    <a:pt x="3648" y="4363"/>
                    <a:pt x="3733" y="4447"/>
                    <a:pt x="3817" y="4521"/>
                  </a:cubicBezTo>
                  <a:cubicBezTo>
                    <a:pt x="3522" y="4711"/>
                    <a:pt x="3186" y="4826"/>
                    <a:pt x="2839" y="4868"/>
                  </a:cubicBezTo>
                  <a:cubicBezTo>
                    <a:pt x="2776" y="4879"/>
                    <a:pt x="2734" y="4931"/>
                    <a:pt x="2734" y="4984"/>
                  </a:cubicBezTo>
                  <a:lnTo>
                    <a:pt x="2734" y="6949"/>
                  </a:lnTo>
                  <a:cubicBezTo>
                    <a:pt x="2734" y="7021"/>
                    <a:pt x="2792" y="7068"/>
                    <a:pt x="2852" y="7068"/>
                  </a:cubicBezTo>
                  <a:cubicBezTo>
                    <a:pt x="2881" y="7068"/>
                    <a:pt x="2910" y="7057"/>
                    <a:pt x="2934" y="7034"/>
                  </a:cubicBezTo>
                  <a:lnTo>
                    <a:pt x="3291" y="6687"/>
                  </a:lnTo>
                  <a:cubicBezTo>
                    <a:pt x="3323" y="6656"/>
                    <a:pt x="3365" y="6640"/>
                    <a:pt x="3407" y="6640"/>
                  </a:cubicBezTo>
                  <a:cubicBezTo>
                    <a:pt x="3449" y="6640"/>
                    <a:pt x="3491" y="6656"/>
                    <a:pt x="3522" y="6687"/>
                  </a:cubicBezTo>
                  <a:cubicBezTo>
                    <a:pt x="3585" y="6750"/>
                    <a:pt x="3585" y="6865"/>
                    <a:pt x="3522" y="6928"/>
                  </a:cubicBezTo>
                  <a:lnTo>
                    <a:pt x="2681" y="7748"/>
                  </a:lnTo>
                  <a:cubicBezTo>
                    <a:pt x="2650" y="7780"/>
                    <a:pt x="2608" y="7796"/>
                    <a:pt x="2566" y="7796"/>
                  </a:cubicBezTo>
                  <a:cubicBezTo>
                    <a:pt x="2524" y="7796"/>
                    <a:pt x="2482" y="7780"/>
                    <a:pt x="2450" y="7748"/>
                  </a:cubicBezTo>
                  <a:lnTo>
                    <a:pt x="1609" y="6928"/>
                  </a:lnTo>
                  <a:cubicBezTo>
                    <a:pt x="1546" y="6865"/>
                    <a:pt x="1546" y="6750"/>
                    <a:pt x="1609" y="6687"/>
                  </a:cubicBezTo>
                  <a:cubicBezTo>
                    <a:pt x="1641" y="6656"/>
                    <a:pt x="1685" y="6640"/>
                    <a:pt x="1730" y="6640"/>
                  </a:cubicBezTo>
                  <a:cubicBezTo>
                    <a:pt x="1775" y="6640"/>
                    <a:pt x="1820" y="6656"/>
                    <a:pt x="1851" y="6687"/>
                  </a:cubicBezTo>
                  <a:lnTo>
                    <a:pt x="2198" y="7034"/>
                  </a:lnTo>
                  <a:cubicBezTo>
                    <a:pt x="2222" y="7057"/>
                    <a:pt x="2251" y="7068"/>
                    <a:pt x="2279" y="7068"/>
                  </a:cubicBezTo>
                  <a:cubicBezTo>
                    <a:pt x="2340" y="7068"/>
                    <a:pt x="2398" y="7021"/>
                    <a:pt x="2398" y="6949"/>
                  </a:cubicBezTo>
                  <a:lnTo>
                    <a:pt x="2398" y="4984"/>
                  </a:lnTo>
                  <a:cubicBezTo>
                    <a:pt x="2398" y="4931"/>
                    <a:pt x="2356" y="4879"/>
                    <a:pt x="2293" y="4868"/>
                  </a:cubicBezTo>
                  <a:cubicBezTo>
                    <a:pt x="1125" y="4732"/>
                    <a:pt x="242" y="3743"/>
                    <a:pt x="242" y="2566"/>
                  </a:cubicBezTo>
                  <a:cubicBezTo>
                    <a:pt x="242" y="1284"/>
                    <a:pt x="1284" y="232"/>
                    <a:pt x="2566" y="232"/>
                  </a:cubicBezTo>
                  <a:close/>
                  <a:moveTo>
                    <a:pt x="2566" y="1"/>
                  </a:moveTo>
                  <a:cubicBezTo>
                    <a:pt x="1157" y="1"/>
                    <a:pt x="1" y="1146"/>
                    <a:pt x="1" y="2566"/>
                  </a:cubicBezTo>
                  <a:cubicBezTo>
                    <a:pt x="1" y="3828"/>
                    <a:pt x="926" y="4900"/>
                    <a:pt x="2167" y="5089"/>
                  </a:cubicBezTo>
                  <a:lnTo>
                    <a:pt x="2167" y="6666"/>
                  </a:lnTo>
                  <a:lnTo>
                    <a:pt x="2019" y="6519"/>
                  </a:lnTo>
                  <a:cubicBezTo>
                    <a:pt x="1939" y="6445"/>
                    <a:pt x="1833" y="6405"/>
                    <a:pt x="1729" y="6405"/>
                  </a:cubicBezTo>
                  <a:cubicBezTo>
                    <a:pt x="1669" y="6405"/>
                    <a:pt x="1610" y="6418"/>
                    <a:pt x="1557" y="6445"/>
                  </a:cubicBezTo>
                  <a:cubicBezTo>
                    <a:pt x="1410" y="6508"/>
                    <a:pt x="1315" y="6666"/>
                    <a:pt x="1326" y="6834"/>
                  </a:cubicBezTo>
                  <a:cubicBezTo>
                    <a:pt x="1336" y="6928"/>
                    <a:pt x="1378" y="7023"/>
                    <a:pt x="1452" y="7097"/>
                  </a:cubicBezTo>
                  <a:lnTo>
                    <a:pt x="2282" y="7917"/>
                  </a:lnTo>
                  <a:cubicBezTo>
                    <a:pt x="2361" y="7990"/>
                    <a:pt x="2466" y="8027"/>
                    <a:pt x="2570" y="8027"/>
                  </a:cubicBezTo>
                  <a:cubicBezTo>
                    <a:pt x="2674" y="8027"/>
                    <a:pt x="2776" y="7990"/>
                    <a:pt x="2850" y="7917"/>
                  </a:cubicBezTo>
                  <a:lnTo>
                    <a:pt x="3691" y="7097"/>
                  </a:lnTo>
                  <a:cubicBezTo>
                    <a:pt x="3807" y="6981"/>
                    <a:pt x="3849" y="6792"/>
                    <a:pt x="3775" y="6634"/>
                  </a:cubicBezTo>
                  <a:cubicBezTo>
                    <a:pt x="3705" y="6494"/>
                    <a:pt x="3559" y="6402"/>
                    <a:pt x="3400" y="6402"/>
                  </a:cubicBezTo>
                  <a:cubicBezTo>
                    <a:pt x="3392" y="6402"/>
                    <a:pt x="3383" y="6402"/>
                    <a:pt x="3375" y="6403"/>
                  </a:cubicBezTo>
                  <a:cubicBezTo>
                    <a:pt x="3281" y="6414"/>
                    <a:pt x="3186" y="6456"/>
                    <a:pt x="3123" y="6519"/>
                  </a:cubicBezTo>
                  <a:lnTo>
                    <a:pt x="2976" y="6666"/>
                  </a:lnTo>
                  <a:lnTo>
                    <a:pt x="2976" y="5089"/>
                  </a:lnTo>
                  <a:cubicBezTo>
                    <a:pt x="3344" y="5036"/>
                    <a:pt x="3701" y="4889"/>
                    <a:pt x="4017" y="4669"/>
                  </a:cubicBezTo>
                  <a:cubicBezTo>
                    <a:pt x="4321" y="4879"/>
                    <a:pt x="4679" y="5026"/>
                    <a:pt x="5068" y="5089"/>
                  </a:cubicBezTo>
                  <a:lnTo>
                    <a:pt x="5068" y="5594"/>
                  </a:lnTo>
                  <a:cubicBezTo>
                    <a:pt x="5068" y="5657"/>
                    <a:pt x="5120" y="5709"/>
                    <a:pt x="5183" y="5709"/>
                  </a:cubicBezTo>
                  <a:cubicBezTo>
                    <a:pt x="5257" y="5709"/>
                    <a:pt x="5309" y="5657"/>
                    <a:pt x="5309" y="5594"/>
                  </a:cubicBezTo>
                  <a:lnTo>
                    <a:pt x="5309" y="4984"/>
                  </a:lnTo>
                  <a:cubicBezTo>
                    <a:pt x="5309" y="4931"/>
                    <a:pt x="5257" y="4879"/>
                    <a:pt x="5204" y="4868"/>
                  </a:cubicBezTo>
                  <a:cubicBezTo>
                    <a:pt x="4027" y="4732"/>
                    <a:pt x="3144" y="3743"/>
                    <a:pt x="3144" y="2566"/>
                  </a:cubicBezTo>
                  <a:cubicBezTo>
                    <a:pt x="3144" y="2051"/>
                    <a:pt x="3312" y="1557"/>
                    <a:pt x="3617" y="1157"/>
                  </a:cubicBezTo>
                  <a:cubicBezTo>
                    <a:pt x="3712" y="1220"/>
                    <a:pt x="3796" y="1294"/>
                    <a:pt x="3870" y="1378"/>
                  </a:cubicBezTo>
                  <a:cubicBezTo>
                    <a:pt x="3617" y="1725"/>
                    <a:pt x="3480" y="2135"/>
                    <a:pt x="3480" y="2566"/>
                  </a:cubicBezTo>
                  <a:cubicBezTo>
                    <a:pt x="3480" y="3659"/>
                    <a:pt x="4374" y="4553"/>
                    <a:pt x="5468" y="4553"/>
                  </a:cubicBezTo>
                  <a:cubicBezTo>
                    <a:pt x="6571" y="4553"/>
                    <a:pt x="7465" y="3659"/>
                    <a:pt x="7465" y="2566"/>
                  </a:cubicBezTo>
                  <a:cubicBezTo>
                    <a:pt x="7465" y="1462"/>
                    <a:pt x="6571" y="569"/>
                    <a:pt x="5468" y="569"/>
                  </a:cubicBezTo>
                  <a:cubicBezTo>
                    <a:pt x="5120" y="569"/>
                    <a:pt x="4774" y="663"/>
                    <a:pt x="4468" y="842"/>
                  </a:cubicBezTo>
                  <a:cubicBezTo>
                    <a:pt x="4395" y="758"/>
                    <a:pt x="4311" y="674"/>
                    <a:pt x="4216" y="600"/>
                  </a:cubicBezTo>
                  <a:cubicBezTo>
                    <a:pt x="4595" y="358"/>
                    <a:pt x="5026" y="232"/>
                    <a:pt x="5468" y="232"/>
                  </a:cubicBezTo>
                  <a:cubicBezTo>
                    <a:pt x="6760" y="232"/>
                    <a:pt x="7801" y="1284"/>
                    <a:pt x="7801" y="2566"/>
                  </a:cubicBezTo>
                  <a:cubicBezTo>
                    <a:pt x="7801" y="2828"/>
                    <a:pt x="7748" y="3092"/>
                    <a:pt x="7664" y="3344"/>
                  </a:cubicBezTo>
                  <a:cubicBezTo>
                    <a:pt x="7643" y="3407"/>
                    <a:pt x="7675" y="3470"/>
                    <a:pt x="7727" y="3501"/>
                  </a:cubicBezTo>
                  <a:cubicBezTo>
                    <a:pt x="7741" y="3506"/>
                    <a:pt x="7754" y="3508"/>
                    <a:pt x="7768" y="3508"/>
                  </a:cubicBezTo>
                  <a:cubicBezTo>
                    <a:pt x="7819" y="3508"/>
                    <a:pt x="7869" y="3478"/>
                    <a:pt x="7886" y="3428"/>
                  </a:cubicBezTo>
                  <a:cubicBezTo>
                    <a:pt x="7991" y="3155"/>
                    <a:pt x="8033" y="2860"/>
                    <a:pt x="8033" y="2566"/>
                  </a:cubicBezTo>
                  <a:cubicBezTo>
                    <a:pt x="8033" y="1146"/>
                    <a:pt x="6886" y="1"/>
                    <a:pt x="5468" y="1"/>
                  </a:cubicBezTo>
                  <a:cubicBezTo>
                    <a:pt x="4952" y="1"/>
                    <a:pt x="4447" y="158"/>
                    <a:pt x="4017" y="453"/>
                  </a:cubicBezTo>
                  <a:cubicBezTo>
                    <a:pt x="3606" y="169"/>
                    <a:pt x="3113" y="1"/>
                    <a:pt x="2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1739375" y="1063648"/>
              <a:ext cx="214007" cy="265562"/>
            </a:xfrm>
            <a:custGeom>
              <a:avLst/>
              <a:gdLst/>
              <a:ahLst/>
              <a:cxnLst/>
              <a:rect l="l" t="t" r="r" b="b"/>
              <a:pathLst>
                <a:path w="3491" h="4332" extrusionOk="0">
                  <a:moveTo>
                    <a:pt x="3358" y="1"/>
                  </a:moveTo>
                  <a:cubicBezTo>
                    <a:pt x="3316" y="1"/>
                    <a:pt x="3278" y="22"/>
                    <a:pt x="3249" y="58"/>
                  </a:cubicBezTo>
                  <a:cubicBezTo>
                    <a:pt x="2881" y="678"/>
                    <a:pt x="2240" y="1088"/>
                    <a:pt x="1525" y="1172"/>
                  </a:cubicBezTo>
                  <a:cubicBezTo>
                    <a:pt x="1472" y="1183"/>
                    <a:pt x="1420" y="1235"/>
                    <a:pt x="1420" y="1288"/>
                  </a:cubicBezTo>
                  <a:lnTo>
                    <a:pt x="1420" y="3253"/>
                  </a:lnTo>
                  <a:cubicBezTo>
                    <a:pt x="1420" y="3325"/>
                    <a:pt x="1482" y="3372"/>
                    <a:pt x="1546" y="3372"/>
                  </a:cubicBezTo>
                  <a:cubicBezTo>
                    <a:pt x="1576" y="3372"/>
                    <a:pt x="1606" y="3361"/>
                    <a:pt x="1630" y="3338"/>
                  </a:cubicBezTo>
                  <a:lnTo>
                    <a:pt x="1977" y="2991"/>
                  </a:lnTo>
                  <a:cubicBezTo>
                    <a:pt x="2008" y="2960"/>
                    <a:pt x="2050" y="2944"/>
                    <a:pt x="2092" y="2944"/>
                  </a:cubicBezTo>
                  <a:cubicBezTo>
                    <a:pt x="2134" y="2944"/>
                    <a:pt x="2176" y="2960"/>
                    <a:pt x="2208" y="2991"/>
                  </a:cubicBezTo>
                  <a:cubicBezTo>
                    <a:pt x="2282" y="3054"/>
                    <a:pt x="2271" y="3169"/>
                    <a:pt x="2208" y="3232"/>
                  </a:cubicBezTo>
                  <a:lnTo>
                    <a:pt x="1378" y="4052"/>
                  </a:lnTo>
                  <a:cubicBezTo>
                    <a:pt x="1346" y="4084"/>
                    <a:pt x="1301" y="4100"/>
                    <a:pt x="1257" y="4100"/>
                  </a:cubicBezTo>
                  <a:cubicBezTo>
                    <a:pt x="1212" y="4100"/>
                    <a:pt x="1167" y="4084"/>
                    <a:pt x="1136" y="4052"/>
                  </a:cubicBezTo>
                  <a:lnTo>
                    <a:pt x="305" y="3232"/>
                  </a:lnTo>
                  <a:cubicBezTo>
                    <a:pt x="231" y="3169"/>
                    <a:pt x="231" y="3054"/>
                    <a:pt x="305" y="2991"/>
                  </a:cubicBezTo>
                  <a:cubicBezTo>
                    <a:pt x="337" y="2960"/>
                    <a:pt x="379" y="2944"/>
                    <a:pt x="421" y="2944"/>
                  </a:cubicBezTo>
                  <a:cubicBezTo>
                    <a:pt x="463" y="2944"/>
                    <a:pt x="505" y="2960"/>
                    <a:pt x="537" y="2991"/>
                  </a:cubicBezTo>
                  <a:lnTo>
                    <a:pt x="883" y="3338"/>
                  </a:lnTo>
                  <a:cubicBezTo>
                    <a:pt x="907" y="3361"/>
                    <a:pt x="937" y="3372"/>
                    <a:pt x="967" y="3372"/>
                  </a:cubicBezTo>
                  <a:cubicBezTo>
                    <a:pt x="1031" y="3372"/>
                    <a:pt x="1093" y="3325"/>
                    <a:pt x="1093" y="3253"/>
                  </a:cubicBezTo>
                  <a:lnTo>
                    <a:pt x="1093" y="2370"/>
                  </a:lnTo>
                  <a:cubicBezTo>
                    <a:pt x="1093" y="2307"/>
                    <a:pt x="1041" y="2255"/>
                    <a:pt x="967" y="2255"/>
                  </a:cubicBezTo>
                  <a:cubicBezTo>
                    <a:pt x="904" y="2255"/>
                    <a:pt x="852" y="2307"/>
                    <a:pt x="852" y="2370"/>
                  </a:cubicBezTo>
                  <a:lnTo>
                    <a:pt x="852" y="2970"/>
                  </a:lnTo>
                  <a:lnTo>
                    <a:pt x="705" y="2823"/>
                  </a:lnTo>
                  <a:cubicBezTo>
                    <a:pt x="625" y="2749"/>
                    <a:pt x="519" y="2709"/>
                    <a:pt x="414" y="2709"/>
                  </a:cubicBezTo>
                  <a:cubicBezTo>
                    <a:pt x="355" y="2709"/>
                    <a:pt x="296" y="2722"/>
                    <a:pt x="242" y="2749"/>
                  </a:cubicBezTo>
                  <a:cubicBezTo>
                    <a:pt x="95" y="2823"/>
                    <a:pt x="0" y="2991"/>
                    <a:pt x="21" y="3159"/>
                  </a:cubicBezTo>
                  <a:cubicBezTo>
                    <a:pt x="21" y="3243"/>
                    <a:pt x="74" y="3338"/>
                    <a:pt x="137" y="3401"/>
                  </a:cubicBezTo>
                  <a:lnTo>
                    <a:pt x="978" y="4221"/>
                  </a:lnTo>
                  <a:cubicBezTo>
                    <a:pt x="1052" y="4294"/>
                    <a:pt x="1154" y="4331"/>
                    <a:pt x="1257" y="4331"/>
                  </a:cubicBezTo>
                  <a:cubicBezTo>
                    <a:pt x="1359" y="4331"/>
                    <a:pt x="1461" y="4294"/>
                    <a:pt x="1535" y="4221"/>
                  </a:cubicBezTo>
                  <a:lnTo>
                    <a:pt x="2376" y="3401"/>
                  </a:lnTo>
                  <a:cubicBezTo>
                    <a:pt x="2502" y="3274"/>
                    <a:pt x="2534" y="3096"/>
                    <a:pt x="2460" y="2938"/>
                  </a:cubicBezTo>
                  <a:cubicBezTo>
                    <a:pt x="2391" y="2798"/>
                    <a:pt x="2244" y="2706"/>
                    <a:pt x="2085" y="2706"/>
                  </a:cubicBezTo>
                  <a:cubicBezTo>
                    <a:pt x="2077" y="2706"/>
                    <a:pt x="2069" y="2706"/>
                    <a:pt x="2061" y="2707"/>
                  </a:cubicBezTo>
                  <a:cubicBezTo>
                    <a:pt x="1966" y="2718"/>
                    <a:pt x="1882" y="2760"/>
                    <a:pt x="1808" y="2823"/>
                  </a:cubicBezTo>
                  <a:lnTo>
                    <a:pt x="1661" y="2970"/>
                  </a:lnTo>
                  <a:lnTo>
                    <a:pt x="1661" y="1393"/>
                  </a:lnTo>
                  <a:cubicBezTo>
                    <a:pt x="2019" y="1340"/>
                    <a:pt x="2355" y="1204"/>
                    <a:pt x="2660" y="1015"/>
                  </a:cubicBezTo>
                  <a:cubicBezTo>
                    <a:pt x="2976" y="804"/>
                    <a:pt x="3259" y="510"/>
                    <a:pt x="3459" y="184"/>
                  </a:cubicBezTo>
                  <a:cubicBezTo>
                    <a:pt x="3490" y="132"/>
                    <a:pt x="3469" y="58"/>
                    <a:pt x="3417" y="16"/>
                  </a:cubicBezTo>
                  <a:cubicBezTo>
                    <a:pt x="3397" y="6"/>
                    <a:pt x="3377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24"/>
          <p:cNvSpPr/>
          <p:nvPr/>
        </p:nvSpPr>
        <p:spPr>
          <a:xfrm>
            <a:off x="3419462" y="1415453"/>
            <a:ext cx="494343" cy="491278"/>
          </a:xfrm>
          <a:custGeom>
            <a:avLst/>
            <a:gdLst/>
            <a:ahLst/>
            <a:cxnLst/>
            <a:rect l="l" t="t" r="r" b="b"/>
            <a:pathLst>
              <a:path w="8064" h="8014" extrusionOk="0">
                <a:moveTo>
                  <a:pt x="5360" y="1734"/>
                </a:moveTo>
                <a:cubicBezTo>
                  <a:pt x="5319" y="1734"/>
                  <a:pt x="5278" y="1755"/>
                  <a:pt x="5256" y="1790"/>
                </a:cubicBezTo>
                <a:cubicBezTo>
                  <a:pt x="5225" y="1843"/>
                  <a:pt x="5235" y="1916"/>
                  <a:pt x="5288" y="1948"/>
                </a:cubicBezTo>
                <a:cubicBezTo>
                  <a:pt x="5761" y="2253"/>
                  <a:pt x="6108" y="2694"/>
                  <a:pt x="6277" y="3231"/>
                </a:cubicBezTo>
                <a:cubicBezTo>
                  <a:pt x="6308" y="3325"/>
                  <a:pt x="6340" y="3420"/>
                  <a:pt x="6361" y="3525"/>
                </a:cubicBezTo>
                <a:cubicBezTo>
                  <a:pt x="6371" y="3577"/>
                  <a:pt x="6403" y="3609"/>
                  <a:pt x="6455" y="3619"/>
                </a:cubicBezTo>
                <a:cubicBezTo>
                  <a:pt x="6464" y="3621"/>
                  <a:pt x="6473" y="3622"/>
                  <a:pt x="6481" y="3622"/>
                </a:cubicBezTo>
                <a:cubicBezTo>
                  <a:pt x="6522" y="3622"/>
                  <a:pt x="6555" y="3600"/>
                  <a:pt x="6581" y="3556"/>
                </a:cubicBezTo>
                <a:lnTo>
                  <a:pt x="7107" y="2600"/>
                </a:lnTo>
                <a:cubicBezTo>
                  <a:pt x="7142" y="2544"/>
                  <a:pt x="7196" y="2511"/>
                  <a:pt x="7252" y="2511"/>
                </a:cubicBezTo>
                <a:cubicBezTo>
                  <a:pt x="7281" y="2511"/>
                  <a:pt x="7310" y="2519"/>
                  <a:pt x="7338" y="2537"/>
                </a:cubicBezTo>
                <a:cubicBezTo>
                  <a:pt x="7422" y="2579"/>
                  <a:pt x="7443" y="2673"/>
                  <a:pt x="7401" y="2757"/>
                </a:cubicBezTo>
                <a:lnTo>
                  <a:pt x="6676" y="4072"/>
                </a:lnTo>
                <a:cubicBezTo>
                  <a:pt x="6634" y="4145"/>
                  <a:pt x="6686" y="4250"/>
                  <a:pt x="6781" y="4250"/>
                </a:cubicBezTo>
                <a:cubicBezTo>
                  <a:pt x="6823" y="4250"/>
                  <a:pt x="6865" y="4219"/>
                  <a:pt x="6886" y="4187"/>
                </a:cubicBezTo>
                <a:lnTo>
                  <a:pt x="7611" y="2873"/>
                </a:lnTo>
                <a:cubicBezTo>
                  <a:pt x="7716" y="2673"/>
                  <a:pt x="7643" y="2432"/>
                  <a:pt x="7454" y="2327"/>
                </a:cubicBezTo>
                <a:cubicBezTo>
                  <a:pt x="7390" y="2293"/>
                  <a:pt x="7321" y="2276"/>
                  <a:pt x="7254" y="2276"/>
                </a:cubicBezTo>
                <a:cubicBezTo>
                  <a:pt x="7112" y="2276"/>
                  <a:pt x="6979" y="2349"/>
                  <a:pt x="6907" y="2484"/>
                </a:cubicBezTo>
                <a:lnTo>
                  <a:pt x="6518" y="3189"/>
                </a:lnTo>
                <a:cubicBezTo>
                  <a:pt x="6508" y="3178"/>
                  <a:pt x="6508" y="3168"/>
                  <a:pt x="6508" y="3157"/>
                </a:cubicBezTo>
                <a:cubicBezTo>
                  <a:pt x="6319" y="2568"/>
                  <a:pt x="5940" y="2085"/>
                  <a:pt x="5415" y="1748"/>
                </a:cubicBezTo>
                <a:cubicBezTo>
                  <a:pt x="5398" y="1738"/>
                  <a:pt x="5379" y="1734"/>
                  <a:pt x="5360" y="1734"/>
                </a:cubicBezTo>
                <a:close/>
                <a:moveTo>
                  <a:pt x="4027" y="1916"/>
                </a:moveTo>
                <a:cubicBezTo>
                  <a:pt x="3806" y="1916"/>
                  <a:pt x="3595" y="1948"/>
                  <a:pt x="3385" y="2011"/>
                </a:cubicBezTo>
                <a:cubicBezTo>
                  <a:pt x="2871" y="2180"/>
                  <a:pt x="2450" y="2547"/>
                  <a:pt x="2198" y="3031"/>
                </a:cubicBezTo>
                <a:cubicBezTo>
                  <a:pt x="2135" y="3168"/>
                  <a:pt x="2082" y="3304"/>
                  <a:pt x="2040" y="3451"/>
                </a:cubicBezTo>
                <a:cubicBezTo>
                  <a:pt x="2029" y="3514"/>
                  <a:pt x="2061" y="3577"/>
                  <a:pt x="2124" y="3598"/>
                </a:cubicBezTo>
                <a:cubicBezTo>
                  <a:pt x="2130" y="3600"/>
                  <a:pt x="2137" y="3600"/>
                  <a:pt x="2144" y="3600"/>
                </a:cubicBezTo>
                <a:cubicBezTo>
                  <a:pt x="2200" y="3600"/>
                  <a:pt x="2252" y="3561"/>
                  <a:pt x="2271" y="3504"/>
                </a:cubicBezTo>
                <a:cubicBezTo>
                  <a:pt x="2303" y="3378"/>
                  <a:pt x="2345" y="3252"/>
                  <a:pt x="2408" y="3136"/>
                </a:cubicBezTo>
                <a:cubicBezTo>
                  <a:pt x="2628" y="2705"/>
                  <a:pt x="3007" y="2390"/>
                  <a:pt x="3459" y="2243"/>
                </a:cubicBezTo>
                <a:cubicBezTo>
                  <a:pt x="3648" y="2180"/>
                  <a:pt x="3838" y="2148"/>
                  <a:pt x="4027" y="2148"/>
                </a:cubicBezTo>
                <a:cubicBezTo>
                  <a:pt x="4310" y="2148"/>
                  <a:pt x="4584" y="2222"/>
                  <a:pt x="4847" y="2348"/>
                </a:cubicBezTo>
                <a:cubicBezTo>
                  <a:pt x="5267" y="2568"/>
                  <a:pt x="5593" y="2947"/>
                  <a:pt x="5740" y="3399"/>
                </a:cubicBezTo>
                <a:cubicBezTo>
                  <a:pt x="5887" y="3862"/>
                  <a:pt x="5845" y="4345"/>
                  <a:pt x="5635" y="4776"/>
                </a:cubicBezTo>
                <a:cubicBezTo>
                  <a:pt x="5415" y="5207"/>
                  <a:pt x="5036" y="5533"/>
                  <a:pt x="4574" y="5680"/>
                </a:cubicBezTo>
                <a:cubicBezTo>
                  <a:pt x="4396" y="5738"/>
                  <a:pt x="4211" y="5766"/>
                  <a:pt x="4027" y="5766"/>
                </a:cubicBezTo>
                <a:cubicBezTo>
                  <a:pt x="3742" y="5766"/>
                  <a:pt x="3458" y="5698"/>
                  <a:pt x="3196" y="5565"/>
                </a:cubicBezTo>
                <a:cubicBezTo>
                  <a:pt x="2765" y="5354"/>
                  <a:pt x="2450" y="4976"/>
                  <a:pt x="2303" y="4513"/>
                </a:cubicBezTo>
                <a:cubicBezTo>
                  <a:pt x="2240" y="4334"/>
                  <a:pt x="2208" y="4145"/>
                  <a:pt x="2208" y="3946"/>
                </a:cubicBezTo>
                <a:cubicBezTo>
                  <a:pt x="2208" y="3883"/>
                  <a:pt x="2156" y="3830"/>
                  <a:pt x="2093" y="3830"/>
                </a:cubicBezTo>
                <a:cubicBezTo>
                  <a:pt x="2029" y="3830"/>
                  <a:pt x="1977" y="3883"/>
                  <a:pt x="1977" y="3946"/>
                </a:cubicBezTo>
                <a:cubicBezTo>
                  <a:pt x="1977" y="4166"/>
                  <a:pt x="2008" y="4376"/>
                  <a:pt x="2072" y="4587"/>
                </a:cubicBezTo>
                <a:cubicBezTo>
                  <a:pt x="2250" y="5112"/>
                  <a:pt x="2607" y="5533"/>
                  <a:pt x="3091" y="5775"/>
                </a:cubicBezTo>
                <a:cubicBezTo>
                  <a:pt x="3385" y="5932"/>
                  <a:pt x="3701" y="6006"/>
                  <a:pt x="4016" y="6006"/>
                </a:cubicBezTo>
                <a:cubicBezTo>
                  <a:pt x="4226" y="6006"/>
                  <a:pt x="4447" y="5974"/>
                  <a:pt x="4647" y="5901"/>
                </a:cubicBezTo>
                <a:cubicBezTo>
                  <a:pt x="5172" y="5733"/>
                  <a:pt x="5593" y="5375"/>
                  <a:pt x="5845" y="4892"/>
                </a:cubicBezTo>
                <a:cubicBezTo>
                  <a:pt x="6087" y="4397"/>
                  <a:pt x="6129" y="3851"/>
                  <a:pt x="5961" y="3325"/>
                </a:cubicBezTo>
                <a:cubicBezTo>
                  <a:pt x="5793" y="2810"/>
                  <a:pt x="5436" y="2390"/>
                  <a:pt x="4952" y="2138"/>
                </a:cubicBezTo>
                <a:cubicBezTo>
                  <a:pt x="4658" y="1990"/>
                  <a:pt x="4342" y="1916"/>
                  <a:pt x="4027" y="1916"/>
                </a:cubicBezTo>
                <a:close/>
                <a:moveTo>
                  <a:pt x="446" y="1"/>
                </a:moveTo>
                <a:cubicBezTo>
                  <a:pt x="342" y="1"/>
                  <a:pt x="237" y="40"/>
                  <a:pt x="158" y="119"/>
                </a:cubicBezTo>
                <a:cubicBezTo>
                  <a:pt x="0" y="276"/>
                  <a:pt x="0" y="529"/>
                  <a:pt x="158" y="687"/>
                </a:cubicBezTo>
                <a:lnTo>
                  <a:pt x="484" y="1012"/>
                </a:lnTo>
                <a:lnTo>
                  <a:pt x="263" y="1233"/>
                </a:lnTo>
                <a:cubicBezTo>
                  <a:pt x="200" y="1307"/>
                  <a:pt x="158" y="1391"/>
                  <a:pt x="147" y="1486"/>
                </a:cubicBezTo>
                <a:cubicBezTo>
                  <a:pt x="126" y="1654"/>
                  <a:pt x="221" y="1811"/>
                  <a:pt x="379" y="1885"/>
                </a:cubicBezTo>
                <a:cubicBezTo>
                  <a:pt x="431" y="1911"/>
                  <a:pt x="489" y="1924"/>
                  <a:pt x="547" y="1924"/>
                </a:cubicBezTo>
                <a:cubicBezTo>
                  <a:pt x="651" y="1924"/>
                  <a:pt x="756" y="1882"/>
                  <a:pt x="831" y="1801"/>
                </a:cubicBezTo>
                <a:lnTo>
                  <a:pt x="1062" y="1580"/>
                </a:lnTo>
                <a:lnTo>
                  <a:pt x="1903" y="2432"/>
                </a:lnTo>
                <a:cubicBezTo>
                  <a:pt x="1840" y="2505"/>
                  <a:pt x="1787" y="2600"/>
                  <a:pt x="1735" y="2684"/>
                </a:cubicBezTo>
                <a:lnTo>
                  <a:pt x="1735" y="2694"/>
                </a:lnTo>
                <a:lnTo>
                  <a:pt x="432" y="5049"/>
                </a:lnTo>
                <a:cubicBezTo>
                  <a:pt x="390" y="5123"/>
                  <a:pt x="368" y="5207"/>
                  <a:pt x="390" y="5301"/>
                </a:cubicBezTo>
                <a:cubicBezTo>
                  <a:pt x="411" y="5460"/>
                  <a:pt x="537" y="5596"/>
                  <a:pt x="705" y="5638"/>
                </a:cubicBezTo>
                <a:cubicBezTo>
                  <a:pt x="729" y="5642"/>
                  <a:pt x="753" y="5645"/>
                  <a:pt x="777" y="5645"/>
                </a:cubicBezTo>
                <a:cubicBezTo>
                  <a:pt x="922" y="5645"/>
                  <a:pt x="1063" y="5565"/>
                  <a:pt x="1135" y="5439"/>
                </a:cubicBezTo>
                <a:lnTo>
                  <a:pt x="1525" y="4734"/>
                </a:lnTo>
                <a:cubicBezTo>
                  <a:pt x="1525" y="4745"/>
                  <a:pt x="1535" y="4755"/>
                  <a:pt x="1535" y="4766"/>
                </a:cubicBezTo>
                <a:cubicBezTo>
                  <a:pt x="1745" y="5428"/>
                  <a:pt x="2208" y="5964"/>
                  <a:pt x="2828" y="6290"/>
                </a:cubicBezTo>
                <a:cubicBezTo>
                  <a:pt x="3207" y="6479"/>
                  <a:pt x="3606" y="6574"/>
                  <a:pt x="4016" y="6574"/>
                </a:cubicBezTo>
                <a:cubicBezTo>
                  <a:pt x="4289" y="6574"/>
                  <a:pt x="4563" y="6532"/>
                  <a:pt x="4826" y="6448"/>
                </a:cubicBezTo>
                <a:lnTo>
                  <a:pt x="5078" y="6353"/>
                </a:lnTo>
                <a:lnTo>
                  <a:pt x="5761" y="7036"/>
                </a:lnTo>
                <a:lnTo>
                  <a:pt x="5572" y="7236"/>
                </a:lnTo>
                <a:cubicBezTo>
                  <a:pt x="5488" y="7310"/>
                  <a:pt x="5446" y="7415"/>
                  <a:pt x="5446" y="7520"/>
                </a:cubicBezTo>
                <a:cubicBezTo>
                  <a:pt x="5446" y="7625"/>
                  <a:pt x="5488" y="7730"/>
                  <a:pt x="5572" y="7803"/>
                </a:cubicBezTo>
                <a:cubicBezTo>
                  <a:pt x="5645" y="7883"/>
                  <a:pt x="5748" y="7922"/>
                  <a:pt x="5852" y="7922"/>
                </a:cubicBezTo>
                <a:cubicBezTo>
                  <a:pt x="5956" y="7922"/>
                  <a:pt x="6061" y="7883"/>
                  <a:pt x="6140" y="7803"/>
                </a:cubicBezTo>
                <a:lnTo>
                  <a:pt x="6329" y="7604"/>
                </a:lnTo>
                <a:lnTo>
                  <a:pt x="6623" y="7899"/>
                </a:lnTo>
                <a:cubicBezTo>
                  <a:pt x="6697" y="7972"/>
                  <a:pt x="6802" y="8014"/>
                  <a:pt x="6907" y="8014"/>
                </a:cubicBezTo>
                <a:cubicBezTo>
                  <a:pt x="6970" y="8014"/>
                  <a:pt x="7044" y="7993"/>
                  <a:pt x="7107" y="7962"/>
                </a:cubicBezTo>
                <a:cubicBezTo>
                  <a:pt x="7212" y="7899"/>
                  <a:pt x="7286" y="7793"/>
                  <a:pt x="7307" y="7667"/>
                </a:cubicBezTo>
                <a:cubicBezTo>
                  <a:pt x="7317" y="7541"/>
                  <a:pt x="7275" y="7415"/>
                  <a:pt x="7191" y="7331"/>
                </a:cubicBezTo>
                <a:lnTo>
                  <a:pt x="5761" y="5901"/>
                </a:lnTo>
                <a:cubicBezTo>
                  <a:pt x="5835" y="5838"/>
                  <a:pt x="5908" y="5764"/>
                  <a:pt x="5971" y="5691"/>
                </a:cubicBezTo>
                <a:lnTo>
                  <a:pt x="7370" y="7079"/>
                </a:lnTo>
                <a:cubicBezTo>
                  <a:pt x="7422" y="7131"/>
                  <a:pt x="7485" y="7173"/>
                  <a:pt x="7559" y="7194"/>
                </a:cubicBezTo>
                <a:cubicBezTo>
                  <a:pt x="7585" y="7198"/>
                  <a:pt x="7611" y="7200"/>
                  <a:pt x="7637" y="7200"/>
                </a:cubicBezTo>
                <a:cubicBezTo>
                  <a:pt x="7736" y="7200"/>
                  <a:pt x="7831" y="7168"/>
                  <a:pt x="7906" y="7110"/>
                </a:cubicBezTo>
                <a:cubicBezTo>
                  <a:pt x="8001" y="7026"/>
                  <a:pt x="8053" y="6910"/>
                  <a:pt x="8053" y="6794"/>
                </a:cubicBezTo>
                <a:lnTo>
                  <a:pt x="8064" y="5680"/>
                </a:lnTo>
                <a:cubicBezTo>
                  <a:pt x="8064" y="5460"/>
                  <a:pt x="7885" y="5280"/>
                  <a:pt x="7664" y="5270"/>
                </a:cubicBezTo>
                <a:cubicBezTo>
                  <a:pt x="7443" y="5270"/>
                  <a:pt x="7254" y="5449"/>
                  <a:pt x="7254" y="5670"/>
                </a:cubicBezTo>
                <a:lnTo>
                  <a:pt x="7254" y="5838"/>
                </a:lnTo>
                <a:lnTo>
                  <a:pt x="6424" y="5007"/>
                </a:lnTo>
                <a:lnTo>
                  <a:pt x="6655" y="4598"/>
                </a:lnTo>
                <a:cubicBezTo>
                  <a:pt x="6686" y="4545"/>
                  <a:pt x="6665" y="4471"/>
                  <a:pt x="6602" y="4439"/>
                </a:cubicBezTo>
                <a:cubicBezTo>
                  <a:pt x="6585" y="4429"/>
                  <a:pt x="6567" y="4425"/>
                  <a:pt x="6548" y="4425"/>
                </a:cubicBezTo>
                <a:cubicBezTo>
                  <a:pt x="6507" y="4425"/>
                  <a:pt x="6466" y="4446"/>
                  <a:pt x="6445" y="4481"/>
                </a:cubicBezTo>
                <a:lnTo>
                  <a:pt x="6182" y="4965"/>
                </a:lnTo>
                <a:cubicBezTo>
                  <a:pt x="6150" y="5018"/>
                  <a:pt x="6161" y="5070"/>
                  <a:pt x="6193" y="5112"/>
                </a:cubicBezTo>
                <a:lnTo>
                  <a:pt x="7286" y="6195"/>
                </a:lnTo>
                <a:cubicBezTo>
                  <a:pt x="7310" y="6219"/>
                  <a:pt x="7339" y="6230"/>
                  <a:pt x="7368" y="6230"/>
                </a:cubicBezTo>
                <a:cubicBezTo>
                  <a:pt x="7428" y="6230"/>
                  <a:pt x="7485" y="6185"/>
                  <a:pt x="7485" y="6121"/>
                </a:cubicBezTo>
                <a:lnTo>
                  <a:pt x="7496" y="5680"/>
                </a:lnTo>
                <a:cubicBezTo>
                  <a:pt x="7496" y="5586"/>
                  <a:pt x="7569" y="5512"/>
                  <a:pt x="7664" y="5512"/>
                </a:cubicBezTo>
                <a:cubicBezTo>
                  <a:pt x="7748" y="5512"/>
                  <a:pt x="7822" y="5586"/>
                  <a:pt x="7822" y="5680"/>
                </a:cubicBezTo>
                <a:lnTo>
                  <a:pt x="7811" y="6784"/>
                </a:lnTo>
                <a:cubicBezTo>
                  <a:pt x="7811" y="6857"/>
                  <a:pt x="7780" y="6920"/>
                  <a:pt x="7716" y="6952"/>
                </a:cubicBezTo>
                <a:cubicBezTo>
                  <a:pt x="7697" y="6959"/>
                  <a:pt x="7676" y="6962"/>
                  <a:pt x="7655" y="6962"/>
                </a:cubicBezTo>
                <a:cubicBezTo>
                  <a:pt x="7609" y="6962"/>
                  <a:pt x="7564" y="6946"/>
                  <a:pt x="7527" y="6910"/>
                </a:cubicBezTo>
                <a:lnTo>
                  <a:pt x="6055" y="5439"/>
                </a:lnTo>
                <a:cubicBezTo>
                  <a:pt x="6031" y="5413"/>
                  <a:pt x="5998" y="5400"/>
                  <a:pt x="5967" y="5400"/>
                </a:cubicBezTo>
                <a:cubicBezTo>
                  <a:pt x="5932" y="5400"/>
                  <a:pt x="5899" y="5416"/>
                  <a:pt x="5877" y="5449"/>
                </a:cubicBezTo>
                <a:cubicBezTo>
                  <a:pt x="5772" y="5575"/>
                  <a:pt x="5646" y="5701"/>
                  <a:pt x="5520" y="5806"/>
                </a:cubicBezTo>
                <a:cubicBezTo>
                  <a:pt x="5467" y="5848"/>
                  <a:pt x="5457" y="5932"/>
                  <a:pt x="5509" y="5985"/>
                </a:cubicBezTo>
                <a:lnTo>
                  <a:pt x="7023" y="7499"/>
                </a:lnTo>
                <a:cubicBezTo>
                  <a:pt x="7086" y="7562"/>
                  <a:pt x="7086" y="7667"/>
                  <a:pt x="7023" y="7730"/>
                </a:cubicBezTo>
                <a:cubicBezTo>
                  <a:pt x="6991" y="7762"/>
                  <a:pt x="6949" y="7778"/>
                  <a:pt x="6907" y="7778"/>
                </a:cubicBezTo>
                <a:cubicBezTo>
                  <a:pt x="6865" y="7778"/>
                  <a:pt x="6823" y="7762"/>
                  <a:pt x="6791" y="7730"/>
                </a:cubicBezTo>
                <a:lnTo>
                  <a:pt x="6413" y="7362"/>
                </a:lnTo>
                <a:cubicBezTo>
                  <a:pt x="6392" y="7336"/>
                  <a:pt x="6363" y="7323"/>
                  <a:pt x="6333" y="7323"/>
                </a:cubicBezTo>
                <a:cubicBezTo>
                  <a:pt x="6303" y="7323"/>
                  <a:pt x="6271" y="7336"/>
                  <a:pt x="6245" y="7362"/>
                </a:cubicBezTo>
                <a:lnTo>
                  <a:pt x="5971" y="7635"/>
                </a:lnTo>
                <a:cubicBezTo>
                  <a:pt x="5940" y="7667"/>
                  <a:pt x="5898" y="7683"/>
                  <a:pt x="5856" y="7683"/>
                </a:cubicBezTo>
                <a:cubicBezTo>
                  <a:pt x="5814" y="7683"/>
                  <a:pt x="5772" y="7667"/>
                  <a:pt x="5740" y="7635"/>
                </a:cubicBezTo>
                <a:cubicBezTo>
                  <a:pt x="5667" y="7572"/>
                  <a:pt x="5667" y="7467"/>
                  <a:pt x="5740" y="7404"/>
                </a:cubicBezTo>
                <a:lnTo>
                  <a:pt x="6013" y="7121"/>
                </a:lnTo>
                <a:cubicBezTo>
                  <a:pt x="6055" y="7079"/>
                  <a:pt x="6055" y="7005"/>
                  <a:pt x="6013" y="6952"/>
                </a:cubicBezTo>
                <a:lnTo>
                  <a:pt x="5183" y="6121"/>
                </a:lnTo>
                <a:cubicBezTo>
                  <a:pt x="5163" y="6101"/>
                  <a:pt x="5129" y="6090"/>
                  <a:pt x="5096" y="6090"/>
                </a:cubicBezTo>
                <a:cubicBezTo>
                  <a:pt x="5078" y="6090"/>
                  <a:pt x="5061" y="6093"/>
                  <a:pt x="5046" y="6100"/>
                </a:cubicBezTo>
                <a:cubicBezTo>
                  <a:pt x="4952" y="6142"/>
                  <a:pt x="4857" y="6185"/>
                  <a:pt x="4752" y="6216"/>
                </a:cubicBezTo>
                <a:cubicBezTo>
                  <a:pt x="4510" y="6301"/>
                  <a:pt x="4268" y="6332"/>
                  <a:pt x="4016" y="6332"/>
                </a:cubicBezTo>
                <a:cubicBezTo>
                  <a:pt x="3638" y="6332"/>
                  <a:pt x="3280" y="6248"/>
                  <a:pt x="2944" y="6079"/>
                </a:cubicBezTo>
                <a:cubicBezTo>
                  <a:pt x="2376" y="5785"/>
                  <a:pt x="1955" y="5291"/>
                  <a:pt x="1756" y="4692"/>
                </a:cubicBezTo>
                <a:cubicBezTo>
                  <a:pt x="1724" y="4598"/>
                  <a:pt x="1703" y="4492"/>
                  <a:pt x="1682" y="4387"/>
                </a:cubicBezTo>
                <a:cubicBezTo>
                  <a:pt x="1672" y="4345"/>
                  <a:pt x="1640" y="4303"/>
                  <a:pt x="1588" y="4292"/>
                </a:cubicBezTo>
                <a:cubicBezTo>
                  <a:pt x="1535" y="4292"/>
                  <a:pt x="1493" y="4313"/>
                  <a:pt x="1462" y="4355"/>
                </a:cubicBezTo>
                <a:lnTo>
                  <a:pt x="925" y="5322"/>
                </a:lnTo>
                <a:cubicBezTo>
                  <a:pt x="899" y="5376"/>
                  <a:pt x="842" y="5404"/>
                  <a:pt x="786" y="5404"/>
                </a:cubicBezTo>
                <a:cubicBezTo>
                  <a:pt x="754" y="5404"/>
                  <a:pt x="721" y="5395"/>
                  <a:pt x="694" y="5375"/>
                </a:cubicBezTo>
                <a:cubicBezTo>
                  <a:pt x="621" y="5333"/>
                  <a:pt x="600" y="5238"/>
                  <a:pt x="642" y="5154"/>
                </a:cubicBezTo>
                <a:lnTo>
                  <a:pt x="1945" y="2810"/>
                </a:lnTo>
                <a:cubicBezTo>
                  <a:pt x="2008" y="2694"/>
                  <a:pt x="2072" y="2589"/>
                  <a:pt x="2156" y="2484"/>
                </a:cubicBezTo>
                <a:cubicBezTo>
                  <a:pt x="2187" y="2442"/>
                  <a:pt x="2187" y="2379"/>
                  <a:pt x="2145" y="2337"/>
                </a:cubicBezTo>
                <a:lnTo>
                  <a:pt x="1146" y="1328"/>
                </a:lnTo>
                <a:cubicBezTo>
                  <a:pt x="1120" y="1307"/>
                  <a:pt x="1088" y="1296"/>
                  <a:pt x="1058" y="1296"/>
                </a:cubicBezTo>
                <a:cubicBezTo>
                  <a:pt x="1028" y="1296"/>
                  <a:pt x="999" y="1307"/>
                  <a:pt x="978" y="1328"/>
                </a:cubicBezTo>
                <a:lnTo>
                  <a:pt x="663" y="1643"/>
                </a:lnTo>
                <a:cubicBezTo>
                  <a:pt x="632" y="1673"/>
                  <a:pt x="590" y="1689"/>
                  <a:pt x="547" y="1689"/>
                </a:cubicBezTo>
                <a:cubicBezTo>
                  <a:pt x="500" y="1689"/>
                  <a:pt x="453" y="1671"/>
                  <a:pt x="421" y="1633"/>
                </a:cubicBezTo>
                <a:cubicBezTo>
                  <a:pt x="368" y="1559"/>
                  <a:pt x="368" y="1465"/>
                  <a:pt x="432" y="1402"/>
                </a:cubicBezTo>
                <a:lnTo>
                  <a:pt x="736" y="1096"/>
                </a:lnTo>
                <a:cubicBezTo>
                  <a:pt x="789" y="1044"/>
                  <a:pt x="789" y="970"/>
                  <a:pt x="736" y="928"/>
                </a:cubicBezTo>
                <a:lnTo>
                  <a:pt x="326" y="519"/>
                </a:lnTo>
                <a:cubicBezTo>
                  <a:pt x="263" y="456"/>
                  <a:pt x="263" y="350"/>
                  <a:pt x="326" y="287"/>
                </a:cubicBezTo>
                <a:cubicBezTo>
                  <a:pt x="358" y="250"/>
                  <a:pt x="400" y="232"/>
                  <a:pt x="443" y="232"/>
                </a:cubicBezTo>
                <a:cubicBezTo>
                  <a:pt x="487" y="232"/>
                  <a:pt x="531" y="250"/>
                  <a:pt x="568" y="287"/>
                </a:cubicBezTo>
                <a:lnTo>
                  <a:pt x="978" y="697"/>
                </a:lnTo>
                <a:cubicBezTo>
                  <a:pt x="999" y="718"/>
                  <a:pt x="1028" y="728"/>
                  <a:pt x="1058" y="728"/>
                </a:cubicBezTo>
                <a:cubicBezTo>
                  <a:pt x="1088" y="728"/>
                  <a:pt x="1120" y="718"/>
                  <a:pt x="1146" y="697"/>
                </a:cubicBezTo>
                <a:lnTo>
                  <a:pt x="1451" y="382"/>
                </a:lnTo>
                <a:cubicBezTo>
                  <a:pt x="1482" y="350"/>
                  <a:pt x="1524" y="334"/>
                  <a:pt x="1567" y="334"/>
                </a:cubicBezTo>
                <a:cubicBezTo>
                  <a:pt x="1609" y="334"/>
                  <a:pt x="1651" y="350"/>
                  <a:pt x="1682" y="382"/>
                </a:cubicBezTo>
                <a:cubicBezTo>
                  <a:pt x="1745" y="445"/>
                  <a:pt x="1745" y="550"/>
                  <a:pt x="1682" y="624"/>
                </a:cubicBezTo>
                <a:lnTo>
                  <a:pt x="1378" y="928"/>
                </a:lnTo>
                <a:cubicBezTo>
                  <a:pt x="1336" y="970"/>
                  <a:pt x="1336" y="1044"/>
                  <a:pt x="1378" y="1096"/>
                </a:cubicBezTo>
                <a:lnTo>
                  <a:pt x="2376" y="2096"/>
                </a:lnTo>
                <a:cubicBezTo>
                  <a:pt x="2398" y="2118"/>
                  <a:pt x="2430" y="2128"/>
                  <a:pt x="2461" y="2128"/>
                </a:cubicBezTo>
                <a:cubicBezTo>
                  <a:pt x="2488" y="2128"/>
                  <a:pt x="2515" y="2120"/>
                  <a:pt x="2534" y="2106"/>
                </a:cubicBezTo>
                <a:cubicBezTo>
                  <a:pt x="2754" y="1927"/>
                  <a:pt x="3007" y="1790"/>
                  <a:pt x="3291" y="1696"/>
                </a:cubicBezTo>
                <a:cubicBezTo>
                  <a:pt x="3532" y="1619"/>
                  <a:pt x="3780" y="1579"/>
                  <a:pt x="4027" y="1579"/>
                </a:cubicBezTo>
                <a:cubicBezTo>
                  <a:pt x="4319" y="1579"/>
                  <a:pt x="4610" y="1634"/>
                  <a:pt x="4889" y="1748"/>
                </a:cubicBezTo>
                <a:cubicBezTo>
                  <a:pt x="4903" y="1753"/>
                  <a:pt x="4917" y="1755"/>
                  <a:pt x="4930" y="1755"/>
                </a:cubicBezTo>
                <a:cubicBezTo>
                  <a:pt x="4981" y="1755"/>
                  <a:pt x="5030" y="1727"/>
                  <a:pt x="5046" y="1685"/>
                </a:cubicBezTo>
                <a:cubicBezTo>
                  <a:pt x="5067" y="1622"/>
                  <a:pt x="5036" y="1549"/>
                  <a:pt x="4983" y="1528"/>
                </a:cubicBezTo>
                <a:cubicBezTo>
                  <a:pt x="4674" y="1407"/>
                  <a:pt x="4349" y="1346"/>
                  <a:pt x="4024" y="1346"/>
                </a:cubicBezTo>
                <a:cubicBezTo>
                  <a:pt x="3752" y="1346"/>
                  <a:pt x="3480" y="1389"/>
                  <a:pt x="3217" y="1475"/>
                </a:cubicBezTo>
                <a:cubicBezTo>
                  <a:pt x="2944" y="1559"/>
                  <a:pt x="2691" y="1685"/>
                  <a:pt x="2471" y="1853"/>
                </a:cubicBezTo>
                <a:lnTo>
                  <a:pt x="1630" y="1012"/>
                </a:lnTo>
                <a:lnTo>
                  <a:pt x="1850" y="781"/>
                </a:lnTo>
                <a:cubicBezTo>
                  <a:pt x="2008" y="634"/>
                  <a:pt x="2008" y="371"/>
                  <a:pt x="1850" y="213"/>
                </a:cubicBezTo>
                <a:cubicBezTo>
                  <a:pt x="1772" y="135"/>
                  <a:pt x="1669" y="95"/>
                  <a:pt x="1567" y="95"/>
                </a:cubicBezTo>
                <a:cubicBezTo>
                  <a:pt x="1464" y="95"/>
                  <a:pt x="1362" y="135"/>
                  <a:pt x="1283" y="213"/>
                </a:cubicBezTo>
                <a:lnTo>
                  <a:pt x="1062" y="445"/>
                </a:lnTo>
                <a:lnTo>
                  <a:pt x="726" y="119"/>
                </a:lnTo>
                <a:cubicBezTo>
                  <a:pt x="652" y="40"/>
                  <a:pt x="550" y="1"/>
                  <a:pt x="4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24"/>
          <p:cNvGrpSpPr/>
          <p:nvPr/>
        </p:nvGrpSpPr>
        <p:grpSpPr>
          <a:xfrm>
            <a:off x="3463905" y="3921449"/>
            <a:ext cx="405454" cy="491094"/>
            <a:chOff x="4576255" y="837749"/>
            <a:chExt cx="405454" cy="491094"/>
          </a:xfrm>
        </p:grpSpPr>
        <p:sp>
          <p:nvSpPr>
            <p:cNvPr id="1506" name="Google Shape;1506;p24"/>
            <p:cNvSpPr/>
            <p:nvPr/>
          </p:nvSpPr>
          <p:spPr>
            <a:xfrm>
              <a:off x="4576255" y="908492"/>
              <a:ext cx="308106" cy="420351"/>
            </a:xfrm>
            <a:custGeom>
              <a:avLst/>
              <a:gdLst/>
              <a:ahLst/>
              <a:cxnLst/>
              <a:rect l="l" t="t" r="r" b="b"/>
              <a:pathLst>
                <a:path w="5026" h="6857" extrusionOk="0">
                  <a:moveTo>
                    <a:pt x="2544" y="1916"/>
                  </a:moveTo>
                  <a:lnTo>
                    <a:pt x="2544" y="1916"/>
                  </a:lnTo>
                  <a:cubicBezTo>
                    <a:pt x="2818" y="2095"/>
                    <a:pt x="3018" y="2399"/>
                    <a:pt x="3049" y="2736"/>
                  </a:cubicBezTo>
                  <a:cubicBezTo>
                    <a:pt x="2986" y="2694"/>
                    <a:pt x="2923" y="2642"/>
                    <a:pt x="2871" y="2589"/>
                  </a:cubicBezTo>
                  <a:cubicBezTo>
                    <a:pt x="2691" y="2410"/>
                    <a:pt x="2576" y="2168"/>
                    <a:pt x="2544" y="1916"/>
                  </a:cubicBezTo>
                  <a:close/>
                  <a:moveTo>
                    <a:pt x="3670" y="659"/>
                  </a:moveTo>
                  <a:cubicBezTo>
                    <a:pt x="3959" y="659"/>
                    <a:pt x="4248" y="770"/>
                    <a:pt x="4468" y="991"/>
                  </a:cubicBezTo>
                  <a:cubicBezTo>
                    <a:pt x="4679" y="1201"/>
                    <a:pt x="4794" y="1485"/>
                    <a:pt x="4794" y="1790"/>
                  </a:cubicBezTo>
                  <a:cubicBezTo>
                    <a:pt x="4794" y="2095"/>
                    <a:pt x="4679" y="2378"/>
                    <a:pt x="4468" y="2589"/>
                  </a:cubicBezTo>
                  <a:cubicBezTo>
                    <a:pt x="4300" y="2757"/>
                    <a:pt x="4090" y="2862"/>
                    <a:pt x="3869" y="2904"/>
                  </a:cubicBezTo>
                  <a:lnTo>
                    <a:pt x="3869" y="2862"/>
                  </a:lnTo>
                  <a:cubicBezTo>
                    <a:pt x="3869" y="2095"/>
                    <a:pt x="3417" y="1432"/>
                    <a:pt x="2765" y="1117"/>
                  </a:cubicBezTo>
                  <a:cubicBezTo>
                    <a:pt x="2797" y="1075"/>
                    <a:pt x="2828" y="1033"/>
                    <a:pt x="2871" y="991"/>
                  </a:cubicBezTo>
                  <a:cubicBezTo>
                    <a:pt x="3091" y="770"/>
                    <a:pt x="3380" y="659"/>
                    <a:pt x="3670" y="659"/>
                  </a:cubicBezTo>
                  <a:close/>
                  <a:moveTo>
                    <a:pt x="1934" y="1170"/>
                  </a:moveTo>
                  <a:cubicBezTo>
                    <a:pt x="2871" y="1170"/>
                    <a:pt x="3627" y="1927"/>
                    <a:pt x="3627" y="2862"/>
                  </a:cubicBezTo>
                  <a:lnTo>
                    <a:pt x="3627" y="2915"/>
                  </a:lnTo>
                  <a:cubicBezTo>
                    <a:pt x="3511" y="2915"/>
                    <a:pt x="3406" y="2894"/>
                    <a:pt x="3301" y="2852"/>
                  </a:cubicBezTo>
                  <a:cubicBezTo>
                    <a:pt x="3291" y="2105"/>
                    <a:pt x="2681" y="1495"/>
                    <a:pt x="1934" y="1495"/>
                  </a:cubicBezTo>
                  <a:cubicBezTo>
                    <a:pt x="1178" y="1495"/>
                    <a:pt x="568" y="2116"/>
                    <a:pt x="568" y="2862"/>
                  </a:cubicBezTo>
                  <a:cubicBezTo>
                    <a:pt x="568" y="2925"/>
                    <a:pt x="621" y="2978"/>
                    <a:pt x="684" y="2978"/>
                  </a:cubicBezTo>
                  <a:cubicBezTo>
                    <a:pt x="747" y="2978"/>
                    <a:pt x="799" y="2925"/>
                    <a:pt x="799" y="2862"/>
                  </a:cubicBezTo>
                  <a:cubicBezTo>
                    <a:pt x="799" y="2305"/>
                    <a:pt x="1210" y="1843"/>
                    <a:pt x="1735" y="1758"/>
                  </a:cubicBezTo>
                  <a:lnTo>
                    <a:pt x="1735" y="1758"/>
                  </a:lnTo>
                  <a:cubicBezTo>
                    <a:pt x="1724" y="2273"/>
                    <a:pt x="1924" y="2789"/>
                    <a:pt x="2303" y="3156"/>
                  </a:cubicBezTo>
                  <a:cubicBezTo>
                    <a:pt x="2460" y="3314"/>
                    <a:pt x="2639" y="3441"/>
                    <a:pt x="2839" y="3535"/>
                  </a:cubicBezTo>
                  <a:cubicBezTo>
                    <a:pt x="2628" y="3819"/>
                    <a:pt x="2292" y="3997"/>
                    <a:pt x="1934" y="3997"/>
                  </a:cubicBezTo>
                  <a:cubicBezTo>
                    <a:pt x="1472" y="3997"/>
                    <a:pt x="1062" y="3714"/>
                    <a:pt x="883" y="3282"/>
                  </a:cubicBezTo>
                  <a:cubicBezTo>
                    <a:pt x="867" y="3235"/>
                    <a:pt x="822" y="3211"/>
                    <a:pt x="778" y="3211"/>
                  </a:cubicBezTo>
                  <a:cubicBezTo>
                    <a:pt x="764" y="3211"/>
                    <a:pt x="749" y="3214"/>
                    <a:pt x="736" y="3219"/>
                  </a:cubicBezTo>
                  <a:cubicBezTo>
                    <a:pt x="673" y="3240"/>
                    <a:pt x="642" y="3314"/>
                    <a:pt x="663" y="3377"/>
                  </a:cubicBezTo>
                  <a:cubicBezTo>
                    <a:pt x="873" y="3892"/>
                    <a:pt x="1378" y="4229"/>
                    <a:pt x="1934" y="4229"/>
                  </a:cubicBezTo>
                  <a:cubicBezTo>
                    <a:pt x="2387" y="4229"/>
                    <a:pt x="2807" y="3997"/>
                    <a:pt x="3060" y="3630"/>
                  </a:cubicBezTo>
                  <a:cubicBezTo>
                    <a:pt x="3175" y="3661"/>
                    <a:pt x="3291" y="3693"/>
                    <a:pt x="3406" y="3703"/>
                  </a:cubicBezTo>
                  <a:cubicBezTo>
                    <a:pt x="3154" y="4155"/>
                    <a:pt x="2712" y="4460"/>
                    <a:pt x="2198" y="4544"/>
                  </a:cubicBezTo>
                  <a:cubicBezTo>
                    <a:pt x="2145" y="4544"/>
                    <a:pt x="2103" y="4597"/>
                    <a:pt x="2103" y="4660"/>
                  </a:cubicBezTo>
                  <a:lnTo>
                    <a:pt x="2103" y="5574"/>
                  </a:lnTo>
                  <a:cubicBezTo>
                    <a:pt x="2103" y="5637"/>
                    <a:pt x="2156" y="5690"/>
                    <a:pt x="2219" y="5690"/>
                  </a:cubicBezTo>
                  <a:lnTo>
                    <a:pt x="2439" y="5690"/>
                  </a:lnTo>
                  <a:cubicBezTo>
                    <a:pt x="2523" y="5690"/>
                    <a:pt x="2597" y="5763"/>
                    <a:pt x="2597" y="5858"/>
                  </a:cubicBezTo>
                  <a:cubicBezTo>
                    <a:pt x="2597" y="5943"/>
                    <a:pt x="2523" y="6016"/>
                    <a:pt x="2439" y="6016"/>
                  </a:cubicBezTo>
                  <a:lnTo>
                    <a:pt x="2219" y="6016"/>
                  </a:lnTo>
                  <a:cubicBezTo>
                    <a:pt x="2156" y="6016"/>
                    <a:pt x="2103" y="6069"/>
                    <a:pt x="2103" y="6142"/>
                  </a:cubicBezTo>
                  <a:lnTo>
                    <a:pt x="2103" y="6457"/>
                  </a:lnTo>
                  <a:cubicBezTo>
                    <a:pt x="2103" y="6552"/>
                    <a:pt x="2019" y="6625"/>
                    <a:pt x="1934" y="6625"/>
                  </a:cubicBezTo>
                  <a:cubicBezTo>
                    <a:pt x="1840" y="6625"/>
                    <a:pt x="1766" y="6552"/>
                    <a:pt x="1766" y="6457"/>
                  </a:cubicBezTo>
                  <a:lnTo>
                    <a:pt x="1766" y="6142"/>
                  </a:lnTo>
                  <a:cubicBezTo>
                    <a:pt x="1766" y="6069"/>
                    <a:pt x="1714" y="6016"/>
                    <a:pt x="1651" y="6016"/>
                  </a:cubicBezTo>
                  <a:lnTo>
                    <a:pt x="1430" y="6016"/>
                  </a:lnTo>
                  <a:cubicBezTo>
                    <a:pt x="1336" y="6016"/>
                    <a:pt x="1262" y="5943"/>
                    <a:pt x="1262" y="5858"/>
                  </a:cubicBezTo>
                  <a:cubicBezTo>
                    <a:pt x="1262" y="5763"/>
                    <a:pt x="1336" y="5690"/>
                    <a:pt x="1430" y="5690"/>
                  </a:cubicBezTo>
                  <a:lnTo>
                    <a:pt x="1651" y="5690"/>
                  </a:lnTo>
                  <a:cubicBezTo>
                    <a:pt x="1714" y="5690"/>
                    <a:pt x="1766" y="5637"/>
                    <a:pt x="1766" y="5574"/>
                  </a:cubicBezTo>
                  <a:lnTo>
                    <a:pt x="1766" y="4660"/>
                  </a:lnTo>
                  <a:cubicBezTo>
                    <a:pt x="1766" y="4597"/>
                    <a:pt x="1724" y="4544"/>
                    <a:pt x="1672" y="4544"/>
                  </a:cubicBezTo>
                  <a:cubicBezTo>
                    <a:pt x="1273" y="4481"/>
                    <a:pt x="915" y="4271"/>
                    <a:pt x="652" y="3966"/>
                  </a:cubicBezTo>
                  <a:cubicBezTo>
                    <a:pt x="379" y="3661"/>
                    <a:pt x="231" y="3272"/>
                    <a:pt x="231" y="2862"/>
                  </a:cubicBezTo>
                  <a:cubicBezTo>
                    <a:pt x="231" y="1927"/>
                    <a:pt x="999" y="1170"/>
                    <a:pt x="1934" y="1170"/>
                  </a:cubicBezTo>
                  <a:close/>
                  <a:moveTo>
                    <a:pt x="2963" y="1"/>
                  </a:moveTo>
                  <a:cubicBezTo>
                    <a:pt x="2946" y="1"/>
                    <a:pt x="2930" y="5"/>
                    <a:pt x="2913" y="13"/>
                  </a:cubicBezTo>
                  <a:cubicBezTo>
                    <a:pt x="2681" y="108"/>
                    <a:pt x="2481" y="245"/>
                    <a:pt x="2303" y="423"/>
                  </a:cubicBezTo>
                  <a:cubicBezTo>
                    <a:pt x="2145" y="570"/>
                    <a:pt x="2030" y="749"/>
                    <a:pt x="1934" y="928"/>
                  </a:cubicBezTo>
                  <a:cubicBezTo>
                    <a:pt x="862" y="928"/>
                    <a:pt x="0" y="1801"/>
                    <a:pt x="0" y="2862"/>
                  </a:cubicBezTo>
                  <a:cubicBezTo>
                    <a:pt x="0" y="3324"/>
                    <a:pt x="168" y="3777"/>
                    <a:pt x="474" y="4123"/>
                  </a:cubicBezTo>
                  <a:cubicBezTo>
                    <a:pt x="747" y="4450"/>
                    <a:pt x="1114" y="4670"/>
                    <a:pt x="1535" y="4754"/>
                  </a:cubicBezTo>
                  <a:lnTo>
                    <a:pt x="1535" y="5448"/>
                  </a:lnTo>
                  <a:lnTo>
                    <a:pt x="1430" y="5448"/>
                  </a:lnTo>
                  <a:cubicBezTo>
                    <a:pt x="1210" y="5448"/>
                    <a:pt x="1030" y="5627"/>
                    <a:pt x="1030" y="5858"/>
                  </a:cubicBezTo>
                  <a:cubicBezTo>
                    <a:pt x="1030" y="6079"/>
                    <a:pt x="1210" y="6258"/>
                    <a:pt x="1430" y="6258"/>
                  </a:cubicBezTo>
                  <a:lnTo>
                    <a:pt x="1535" y="6258"/>
                  </a:lnTo>
                  <a:lnTo>
                    <a:pt x="1535" y="6457"/>
                  </a:lnTo>
                  <a:cubicBezTo>
                    <a:pt x="1535" y="6678"/>
                    <a:pt x="1714" y="6857"/>
                    <a:pt x="1934" y="6857"/>
                  </a:cubicBezTo>
                  <a:cubicBezTo>
                    <a:pt x="2156" y="6857"/>
                    <a:pt x="2334" y="6678"/>
                    <a:pt x="2334" y="6457"/>
                  </a:cubicBezTo>
                  <a:lnTo>
                    <a:pt x="2334" y="6258"/>
                  </a:lnTo>
                  <a:lnTo>
                    <a:pt x="2439" y="6258"/>
                  </a:lnTo>
                  <a:cubicBezTo>
                    <a:pt x="2660" y="6258"/>
                    <a:pt x="2839" y="6079"/>
                    <a:pt x="2839" y="5858"/>
                  </a:cubicBezTo>
                  <a:cubicBezTo>
                    <a:pt x="2839" y="5627"/>
                    <a:pt x="2660" y="5448"/>
                    <a:pt x="2439" y="5448"/>
                  </a:cubicBezTo>
                  <a:lnTo>
                    <a:pt x="2334" y="5448"/>
                  </a:lnTo>
                  <a:lnTo>
                    <a:pt x="2334" y="4754"/>
                  </a:lnTo>
                  <a:cubicBezTo>
                    <a:pt x="2913" y="4628"/>
                    <a:pt x="3396" y="4250"/>
                    <a:pt x="3659" y="3724"/>
                  </a:cubicBezTo>
                  <a:lnTo>
                    <a:pt x="3670" y="3724"/>
                  </a:lnTo>
                  <a:cubicBezTo>
                    <a:pt x="4142" y="3724"/>
                    <a:pt x="4595" y="3546"/>
                    <a:pt x="4952" y="3230"/>
                  </a:cubicBezTo>
                  <a:cubicBezTo>
                    <a:pt x="5004" y="3188"/>
                    <a:pt x="5004" y="3114"/>
                    <a:pt x="4962" y="3062"/>
                  </a:cubicBezTo>
                  <a:cubicBezTo>
                    <a:pt x="4940" y="3040"/>
                    <a:pt x="4909" y="3026"/>
                    <a:pt x="4877" y="3026"/>
                  </a:cubicBezTo>
                  <a:cubicBezTo>
                    <a:pt x="4848" y="3026"/>
                    <a:pt x="4819" y="3037"/>
                    <a:pt x="4794" y="3062"/>
                  </a:cubicBezTo>
                  <a:cubicBezTo>
                    <a:pt x="4490" y="3335"/>
                    <a:pt x="4079" y="3483"/>
                    <a:pt x="3670" y="3483"/>
                  </a:cubicBezTo>
                  <a:cubicBezTo>
                    <a:pt x="3217" y="3483"/>
                    <a:pt x="2786" y="3314"/>
                    <a:pt x="2471" y="2988"/>
                  </a:cubicBezTo>
                  <a:cubicBezTo>
                    <a:pt x="2135" y="2652"/>
                    <a:pt x="1956" y="2210"/>
                    <a:pt x="1977" y="1737"/>
                  </a:cubicBezTo>
                  <a:cubicBezTo>
                    <a:pt x="2093" y="1737"/>
                    <a:pt x="2198" y="1758"/>
                    <a:pt x="2303" y="1801"/>
                  </a:cubicBezTo>
                  <a:cubicBezTo>
                    <a:pt x="2303" y="2158"/>
                    <a:pt x="2450" y="2504"/>
                    <a:pt x="2702" y="2757"/>
                  </a:cubicBezTo>
                  <a:cubicBezTo>
                    <a:pt x="2955" y="3009"/>
                    <a:pt x="3301" y="3156"/>
                    <a:pt x="3670" y="3156"/>
                  </a:cubicBezTo>
                  <a:cubicBezTo>
                    <a:pt x="4027" y="3156"/>
                    <a:pt x="4373" y="3009"/>
                    <a:pt x="4626" y="2757"/>
                  </a:cubicBezTo>
                  <a:cubicBezTo>
                    <a:pt x="4889" y="2494"/>
                    <a:pt x="5025" y="2158"/>
                    <a:pt x="5025" y="1790"/>
                  </a:cubicBezTo>
                  <a:cubicBezTo>
                    <a:pt x="5025" y="1422"/>
                    <a:pt x="4889" y="1086"/>
                    <a:pt x="4626" y="822"/>
                  </a:cubicBezTo>
                  <a:cubicBezTo>
                    <a:pt x="4363" y="560"/>
                    <a:pt x="4016" y="428"/>
                    <a:pt x="3668" y="428"/>
                  </a:cubicBezTo>
                  <a:cubicBezTo>
                    <a:pt x="3320" y="428"/>
                    <a:pt x="2970" y="560"/>
                    <a:pt x="2702" y="822"/>
                  </a:cubicBezTo>
                  <a:cubicBezTo>
                    <a:pt x="2639" y="886"/>
                    <a:pt x="2586" y="960"/>
                    <a:pt x="2534" y="1033"/>
                  </a:cubicBezTo>
                  <a:cubicBezTo>
                    <a:pt x="2429" y="991"/>
                    <a:pt x="2313" y="970"/>
                    <a:pt x="2198" y="949"/>
                  </a:cubicBezTo>
                  <a:cubicBezTo>
                    <a:pt x="2271" y="822"/>
                    <a:pt x="2355" y="696"/>
                    <a:pt x="2471" y="591"/>
                  </a:cubicBezTo>
                  <a:cubicBezTo>
                    <a:pt x="2618" y="434"/>
                    <a:pt x="2807" y="318"/>
                    <a:pt x="3007" y="234"/>
                  </a:cubicBezTo>
                  <a:cubicBezTo>
                    <a:pt x="3060" y="203"/>
                    <a:pt x="3091" y="140"/>
                    <a:pt x="3070" y="76"/>
                  </a:cubicBezTo>
                  <a:cubicBezTo>
                    <a:pt x="3047" y="30"/>
                    <a:pt x="3007" y="1"/>
                    <a:pt x="2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4778000" y="837749"/>
              <a:ext cx="203708" cy="249562"/>
            </a:xfrm>
            <a:custGeom>
              <a:avLst/>
              <a:gdLst/>
              <a:ahLst/>
              <a:cxnLst/>
              <a:rect l="l" t="t" r="r" b="b"/>
              <a:pathLst>
                <a:path w="3323" h="4071" extrusionOk="0">
                  <a:moveTo>
                    <a:pt x="2082" y="0"/>
                  </a:moveTo>
                  <a:cubicBezTo>
                    <a:pt x="1860" y="0"/>
                    <a:pt x="1682" y="179"/>
                    <a:pt x="1682" y="389"/>
                  </a:cubicBezTo>
                  <a:cubicBezTo>
                    <a:pt x="1682" y="505"/>
                    <a:pt x="1724" y="600"/>
                    <a:pt x="1797" y="684"/>
                  </a:cubicBezTo>
                  <a:cubicBezTo>
                    <a:pt x="1850" y="726"/>
                    <a:pt x="1902" y="768"/>
                    <a:pt x="1966" y="778"/>
                  </a:cubicBezTo>
                  <a:lnTo>
                    <a:pt x="1430" y="1325"/>
                  </a:lnTo>
                  <a:cubicBezTo>
                    <a:pt x="1114" y="1120"/>
                    <a:pt x="751" y="1012"/>
                    <a:pt x="373" y="1012"/>
                  </a:cubicBezTo>
                  <a:cubicBezTo>
                    <a:pt x="284" y="1012"/>
                    <a:pt x="195" y="1018"/>
                    <a:pt x="105" y="1030"/>
                  </a:cubicBezTo>
                  <a:cubicBezTo>
                    <a:pt x="42" y="1041"/>
                    <a:pt x="0" y="1104"/>
                    <a:pt x="10" y="1167"/>
                  </a:cubicBezTo>
                  <a:cubicBezTo>
                    <a:pt x="10" y="1224"/>
                    <a:pt x="60" y="1263"/>
                    <a:pt x="116" y="1263"/>
                  </a:cubicBezTo>
                  <a:cubicBezTo>
                    <a:pt x="123" y="1263"/>
                    <a:pt x="130" y="1263"/>
                    <a:pt x="136" y="1262"/>
                  </a:cubicBezTo>
                  <a:cubicBezTo>
                    <a:pt x="209" y="1253"/>
                    <a:pt x="283" y="1249"/>
                    <a:pt x="355" y="1249"/>
                  </a:cubicBezTo>
                  <a:cubicBezTo>
                    <a:pt x="722" y="1249"/>
                    <a:pt x="1079" y="1358"/>
                    <a:pt x="1377" y="1577"/>
                  </a:cubicBezTo>
                  <a:cubicBezTo>
                    <a:pt x="1393" y="1590"/>
                    <a:pt x="1413" y="1595"/>
                    <a:pt x="1434" y="1595"/>
                  </a:cubicBezTo>
                  <a:cubicBezTo>
                    <a:pt x="1465" y="1595"/>
                    <a:pt x="1498" y="1581"/>
                    <a:pt x="1524" y="1556"/>
                  </a:cubicBezTo>
                  <a:lnTo>
                    <a:pt x="2323" y="768"/>
                  </a:lnTo>
                  <a:cubicBezTo>
                    <a:pt x="2397" y="694"/>
                    <a:pt x="2344" y="568"/>
                    <a:pt x="2239" y="568"/>
                  </a:cubicBezTo>
                  <a:lnTo>
                    <a:pt x="2082" y="558"/>
                  </a:lnTo>
                  <a:cubicBezTo>
                    <a:pt x="1987" y="558"/>
                    <a:pt x="1913" y="484"/>
                    <a:pt x="1913" y="400"/>
                  </a:cubicBezTo>
                  <a:cubicBezTo>
                    <a:pt x="1923" y="305"/>
                    <a:pt x="1997" y="231"/>
                    <a:pt x="2082" y="231"/>
                  </a:cubicBezTo>
                  <a:lnTo>
                    <a:pt x="2912" y="242"/>
                  </a:lnTo>
                  <a:cubicBezTo>
                    <a:pt x="3007" y="242"/>
                    <a:pt x="3080" y="315"/>
                    <a:pt x="3080" y="400"/>
                  </a:cubicBezTo>
                  <a:lnTo>
                    <a:pt x="3091" y="1230"/>
                  </a:lnTo>
                  <a:cubicBezTo>
                    <a:pt x="3091" y="1325"/>
                    <a:pt x="3017" y="1399"/>
                    <a:pt x="2923" y="1399"/>
                  </a:cubicBezTo>
                  <a:cubicBezTo>
                    <a:pt x="2828" y="1399"/>
                    <a:pt x="2754" y="1325"/>
                    <a:pt x="2754" y="1241"/>
                  </a:cubicBezTo>
                  <a:lnTo>
                    <a:pt x="2754" y="1083"/>
                  </a:lnTo>
                  <a:cubicBezTo>
                    <a:pt x="2754" y="1012"/>
                    <a:pt x="2696" y="965"/>
                    <a:pt x="2636" y="965"/>
                  </a:cubicBezTo>
                  <a:cubicBezTo>
                    <a:pt x="2607" y="965"/>
                    <a:pt x="2578" y="975"/>
                    <a:pt x="2554" y="999"/>
                  </a:cubicBezTo>
                  <a:lnTo>
                    <a:pt x="1755" y="1798"/>
                  </a:lnTo>
                  <a:cubicBezTo>
                    <a:pt x="1713" y="1840"/>
                    <a:pt x="1713" y="1903"/>
                    <a:pt x="1745" y="1945"/>
                  </a:cubicBezTo>
                  <a:cubicBezTo>
                    <a:pt x="1955" y="2240"/>
                    <a:pt x="2071" y="2586"/>
                    <a:pt x="2071" y="2944"/>
                  </a:cubicBezTo>
                  <a:cubicBezTo>
                    <a:pt x="2071" y="3280"/>
                    <a:pt x="1976" y="3606"/>
                    <a:pt x="1787" y="3890"/>
                  </a:cubicBezTo>
                  <a:cubicBezTo>
                    <a:pt x="1755" y="3932"/>
                    <a:pt x="1766" y="4006"/>
                    <a:pt x="1808" y="4037"/>
                  </a:cubicBezTo>
                  <a:cubicBezTo>
                    <a:pt x="1831" y="4060"/>
                    <a:pt x="1859" y="4071"/>
                    <a:pt x="1888" y="4071"/>
                  </a:cubicBezTo>
                  <a:cubicBezTo>
                    <a:pt x="1925" y="4071"/>
                    <a:pt x="1963" y="4052"/>
                    <a:pt x="1987" y="4016"/>
                  </a:cubicBezTo>
                  <a:cubicBezTo>
                    <a:pt x="2197" y="3701"/>
                    <a:pt x="2302" y="3333"/>
                    <a:pt x="2302" y="2944"/>
                  </a:cubicBezTo>
                  <a:cubicBezTo>
                    <a:pt x="2302" y="2565"/>
                    <a:pt x="2197" y="2208"/>
                    <a:pt x="1997" y="1892"/>
                  </a:cubicBezTo>
                  <a:lnTo>
                    <a:pt x="2533" y="1346"/>
                  </a:lnTo>
                  <a:cubicBezTo>
                    <a:pt x="2586" y="1514"/>
                    <a:pt x="2743" y="1640"/>
                    <a:pt x="2923" y="1640"/>
                  </a:cubicBezTo>
                  <a:cubicBezTo>
                    <a:pt x="3091" y="1640"/>
                    <a:pt x="3248" y="1535"/>
                    <a:pt x="3301" y="1378"/>
                  </a:cubicBezTo>
                  <a:cubicBezTo>
                    <a:pt x="3322" y="1325"/>
                    <a:pt x="3322" y="1283"/>
                    <a:pt x="3322" y="1230"/>
                  </a:cubicBezTo>
                  <a:lnTo>
                    <a:pt x="3322" y="400"/>
                  </a:lnTo>
                  <a:cubicBezTo>
                    <a:pt x="3311" y="179"/>
                    <a:pt x="3133" y="0"/>
                    <a:pt x="2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24"/>
          <p:cNvSpPr/>
          <p:nvPr/>
        </p:nvSpPr>
        <p:spPr>
          <a:xfrm>
            <a:off x="6112396" y="1415562"/>
            <a:ext cx="458911" cy="491094"/>
          </a:xfrm>
          <a:custGeom>
            <a:avLst/>
            <a:gdLst/>
            <a:ahLst/>
            <a:cxnLst/>
            <a:rect l="l" t="t" r="r" b="b"/>
            <a:pathLst>
              <a:path w="7486" h="8011" extrusionOk="0">
                <a:moveTo>
                  <a:pt x="3743" y="1813"/>
                </a:moveTo>
                <a:cubicBezTo>
                  <a:pt x="4032" y="1813"/>
                  <a:pt x="4321" y="1924"/>
                  <a:pt x="4542" y="2145"/>
                </a:cubicBezTo>
                <a:lnTo>
                  <a:pt x="4668" y="2303"/>
                </a:lnTo>
                <a:cubicBezTo>
                  <a:pt x="4238" y="2523"/>
                  <a:pt x="3901" y="2902"/>
                  <a:pt x="3743" y="3343"/>
                </a:cubicBezTo>
                <a:cubicBezTo>
                  <a:pt x="3575" y="2891"/>
                  <a:pt x="3239" y="2523"/>
                  <a:pt x="2818" y="2303"/>
                </a:cubicBezTo>
                <a:cubicBezTo>
                  <a:pt x="2850" y="2250"/>
                  <a:pt x="2892" y="2198"/>
                  <a:pt x="2944" y="2145"/>
                </a:cubicBezTo>
                <a:cubicBezTo>
                  <a:pt x="3165" y="1924"/>
                  <a:pt x="3454" y="1813"/>
                  <a:pt x="3743" y="1813"/>
                </a:cubicBezTo>
                <a:close/>
                <a:moveTo>
                  <a:pt x="2629" y="3133"/>
                </a:moveTo>
                <a:lnTo>
                  <a:pt x="2629" y="3133"/>
                </a:lnTo>
                <a:cubicBezTo>
                  <a:pt x="2839" y="3301"/>
                  <a:pt x="2997" y="3553"/>
                  <a:pt x="3039" y="3827"/>
                </a:cubicBezTo>
                <a:cubicBezTo>
                  <a:pt x="3007" y="3806"/>
                  <a:pt x="2976" y="3775"/>
                  <a:pt x="2944" y="3743"/>
                </a:cubicBezTo>
                <a:cubicBezTo>
                  <a:pt x="2776" y="3574"/>
                  <a:pt x="2671" y="3364"/>
                  <a:pt x="2629" y="3133"/>
                </a:cubicBezTo>
                <a:close/>
                <a:moveTo>
                  <a:pt x="4858" y="3133"/>
                </a:moveTo>
                <a:cubicBezTo>
                  <a:pt x="4815" y="3364"/>
                  <a:pt x="4710" y="3574"/>
                  <a:pt x="4542" y="3743"/>
                </a:cubicBezTo>
                <a:cubicBezTo>
                  <a:pt x="4511" y="3775"/>
                  <a:pt x="4469" y="3806"/>
                  <a:pt x="4437" y="3827"/>
                </a:cubicBezTo>
                <a:cubicBezTo>
                  <a:pt x="4490" y="3553"/>
                  <a:pt x="4637" y="3301"/>
                  <a:pt x="4858" y="3133"/>
                </a:cubicBezTo>
                <a:close/>
                <a:moveTo>
                  <a:pt x="2051" y="2891"/>
                </a:moveTo>
                <a:lnTo>
                  <a:pt x="2051" y="2891"/>
                </a:lnTo>
                <a:cubicBezTo>
                  <a:pt x="2166" y="2912"/>
                  <a:pt x="2271" y="2944"/>
                  <a:pt x="2377" y="2986"/>
                </a:cubicBezTo>
                <a:cubicBezTo>
                  <a:pt x="2387" y="3333"/>
                  <a:pt x="2535" y="3669"/>
                  <a:pt x="2776" y="3911"/>
                </a:cubicBezTo>
                <a:cubicBezTo>
                  <a:pt x="3007" y="4142"/>
                  <a:pt x="3313" y="4279"/>
                  <a:pt x="3638" y="4310"/>
                </a:cubicBezTo>
                <a:cubicBezTo>
                  <a:pt x="3659" y="4415"/>
                  <a:pt x="3691" y="4531"/>
                  <a:pt x="3722" y="4637"/>
                </a:cubicBezTo>
                <a:cubicBezTo>
                  <a:pt x="3281" y="4637"/>
                  <a:pt x="2860" y="4457"/>
                  <a:pt x="2545" y="4142"/>
                </a:cubicBezTo>
                <a:cubicBezTo>
                  <a:pt x="2208" y="3817"/>
                  <a:pt x="2030" y="3364"/>
                  <a:pt x="2051" y="2891"/>
                </a:cubicBezTo>
                <a:close/>
                <a:moveTo>
                  <a:pt x="5678" y="2902"/>
                </a:moveTo>
                <a:cubicBezTo>
                  <a:pt x="6235" y="2955"/>
                  <a:pt x="6677" y="3438"/>
                  <a:pt x="6677" y="4016"/>
                </a:cubicBezTo>
                <a:cubicBezTo>
                  <a:pt x="6677" y="4637"/>
                  <a:pt x="6172" y="5151"/>
                  <a:pt x="5551" y="5151"/>
                </a:cubicBezTo>
                <a:cubicBezTo>
                  <a:pt x="5173" y="5151"/>
                  <a:pt x="4826" y="4952"/>
                  <a:pt x="4626" y="4668"/>
                </a:cubicBezTo>
                <a:cubicBezTo>
                  <a:pt x="4805" y="4574"/>
                  <a:pt x="4963" y="4457"/>
                  <a:pt x="5110" y="4310"/>
                </a:cubicBezTo>
                <a:cubicBezTo>
                  <a:pt x="5467" y="3943"/>
                  <a:pt x="5678" y="3459"/>
                  <a:pt x="5678" y="2944"/>
                </a:cubicBezTo>
                <a:lnTo>
                  <a:pt x="5678" y="2902"/>
                </a:lnTo>
                <a:close/>
                <a:moveTo>
                  <a:pt x="1925" y="2324"/>
                </a:moveTo>
                <a:cubicBezTo>
                  <a:pt x="2829" y="2324"/>
                  <a:pt x="3575" y="3039"/>
                  <a:pt x="3617" y="3932"/>
                </a:cubicBezTo>
                <a:lnTo>
                  <a:pt x="3617" y="4016"/>
                </a:lnTo>
                <a:lnTo>
                  <a:pt x="3617" y="4069"/>
                </a:lnTo>
                <a:cubicBezTo>
                  <a:pt x="3502" y="4058"/>
                  <a:pt x="3397" y="4027"/>
                  <a:pt x="3292" y="3985"/>
                </a:cubicBezTo>
                <a:cubicBezTo>
                  <a:pt x="3271" y="3249"/>
                  <a:pt x="2671" y="2649"/>
                  <a:pt x="1925" y="2649"/>
                </a:cubicBezTo>
                <a:cubicBezTo>
                  <a:pt x="1367" y="2649"/>
                  <a:pt x="874" y="2986"/>
                  <a:pt x="663" y="3511"/>
                </a:cubicBezTo>
                <a:cubicBezTo>
                  <a:pt x="642" y="3564"/>
                  <a:pt x="663" y="3637"/>
                  <a:pt x="726" y="3658"/>
                </a:cubicBezTo>
                <a:cubicBezTo>
                  <a:pt x="743" y="3667"/>
                  <a:pt x="761" y="3671"/>
                  <a:pt x="778" y="3671"/>
                </a:cubicBezTo>
                <a:cubicBezTo>
                  <a:pt x="825" y="3671"/>
                  <a:pt x="868" y="3642"/>
                  <a:pt x="884" y="3595"/>
                </a:cubicBezTo>
                <a:cubicBezTo>
                  <a:pt x="1042" y="3207"/>
                  <a:pt x="1399" y="2944"/>
                  <a:pt x="1809" y="2891"/>
                </a:cubicBezTo>
                <a:lnTo>
                  <a:pt x="1809" y="2891"/>
                </a:lnTo>
                <a:cubicBezTo>
                  <a:pt x="1799" y="3427"/>
                  <a:pt x="1998" y="3932"/>
                  <a:pt x="2377" y="4310"/>
                </a:cubicBezTo>
                <a:cubicBezTo>
                  <a:pt x="2514" y="4457"/>
                  <a:pt x="2682" y="4574"/>
                  <a:pt x="2850" y="4658"/>
                </a:cubicBezTo>
                <a:cubicBezTo>
                  <a:pt x="2640" y="4962"/>
                  <a:pt x="2303" y="5151"/>
                  <a:pt x="1925" y="5151"/>
                </a:cubicBezTo>
                <a:cubicBezTo>
                  <a:pt x="1304" y="5151"/>
                  <a:pt x="800" y="4637"/>
                  <a:pt x="800" y="4016"/>
                </a:cubicBezTo>
                <a:cubicBezTo>
                  <a:pt x="800" y="3953"/>
                  <a:pt x="747" y="3901"/>
                  <a:pt x="684" y="3901"/>
                </a:cubicBezTo>
                <a:cubicBezTo>
                  <a:pt x="621" y="3901"/>
                  <a:pt x="568" y="3953"/>
                  <a:pt x="568" y="4016"/>
                </a:cubicBezTo>
                <a:cubicBezTo>
                  <a:pt x="568" y="4773"/>
                  <a:pt x="1178" y="5383"/>
                  <a:pt x="1925" y="5383"/>
                </a:cubicBezTo>
                <a:cubicBezTo>
                  <a:pt x="2398" y="5383"/>
                  <a:pt x="2818" y="5141"/>
                  <a:pt x="3070" y="4763"/>
                </a:cubicBezTo>
                <a:cubicBezTo>
                  <a:pt x="3186" y="4794"/>
                  <a:pt x="3292" y="4826"/>
                  <a:pt x="3407" y="4847"/>
                </a:cubicBezTo>
                <a:cubicBezTo>
                  <a:pt x="3154" y="5298"/>
                  <a:pt x="2713" y="5614"/>
                  <a:pt x="2198" y="5698"/>
                </a:cubicBezTo>
                <a:cubicBezTo>
                  <a:pt x="2135" y="5698"/>
                  <a:pt x="2093" y="5751"/>
                  <a:pt x="2093" y="5814"/>
                </a:cubicBezTo>
                <a:lnTo>
                  <a:pt x="2093" y="6728"/>
                </a:lnTo>
                <a:cubicBezTo>
                  <a:pt x="2093" y="6791"/>
                  <a:pt x="2145" y="6844"/>
                  <a:pt x="2208" y="6844"/>
                </a:cubicBezTo>
                <a:lnTo>
                  <a:pt x="2430" y="6844"/>
                </a:lnTo>
                <a:cubicBezTo>
                  <a:pt x="2524" y="6844"/>
                  <a:pt x="2598" y="6917"/>
                  <a:pt x="2598" y="7012"/>
                </a:cubicBezTo>
                <a:cubicBezTo>
                  <a:pt x="2598" y="7097"/>
                  <a:pt x="2524" y="7170"/>
                  <a:pt x="2430" y="7170"/>
                </a:cubicBezTo>
                <a:lnTo>
                  <a:pt x="2208" y="7170"/>
                </a:lnTo>
                <a:cubicBezTo>
                  <a:pt x="2145" y="7170"/>
                  <a:pt x="2093" y="7223"/>
                  <a:pt x="2093" y="7296"/>
                </a:cubicBezTo>
                <a:lnTo>
                  <a:pt x="2093" y="7611"/>
                </a:lnTo>
                <a:cubicBezTo>
                  <a:pt x="2093" y="7706"/>
                  <a:pt x="2019" y="7779"/>
                  <a:pt x="1925" y="7779"/>
                </a:cubicBezTo>
                <a:cubicBezTo>
                  <a:pt x="1841" y="7779"/>
                  <a:pt x="1767" y="7706"/>
                  <a:pt x="1767" y="7611"/>
                </a:cubicBezTo>
                <a:lnTo>
                  <a:pt x="1767" y="7296"/>
                </a:lnTo>
                <a:cubicBezTo>
                  <a:pt x="1767" y="7223"/>
                  <a:pt x="1715" y="7170"/>
                  <a:pt x="1641" y="7170"/>
                </a:cubicBezTo>
                <a:lnTo>
                  <a:pt x="1430" y="7170"/>
                </a:lnTo>
                <a:cubicBezTo>
                  <a:pt x="1336" y="7170"/>
                  <a:pt x="1262" y="7097"/>
                  <a:pt x="1262" y="7012"/>
                </a:cubicBezTo>
                <a:cubicBezTo>
                  <a:pt x="1262" y="6917"/>
                  <a:pt x="1336" y="6844"/>
                  <a:pt x="1430" y="6844"/>
                </a:cubicBezTo>
                <a:lnTo>
                  <a:pt x="1641" y="6844"/>
                </a:lnTo>
                <a:cubicBezTo>
                  <a:pt x="1715" y="6844"/>
                  <a:pt x="1767" y="6791"/>
                  <a:pt x="1767" y="6728"/>
                </a:cubicBezTo>
                <a:lnTo>
                  <a:pt x="1767" y="5814"/>
                </a:lnTo>
                <a:cubicBezTo>
                  <a:pt x="1767" y="5751"/>
                  <a:pt x="1725" y="5698"/>
                  <a:pt x="1662" y="5698"/>
                </a:cubicBezTo>
                <a:cubicBezTo>
                  <a:pt x="1273" y="5635"/>
                  <a:pt x="905" y="5425"/>
                  <a:pt x="642" y="5120"/>
                </a:cubicBezTo>
                <a:cubicBezTo>
                  <a:pt x="379" y="4815"/>
                  <a:pt x="232" y="4426"/>
                  <a:pt x="232" y="4016"/>
                </a:cubicBezTo>
                <a:cubicBezTo>
                  <a:pt x="232" y="3081"/>
                  <a:pt x="989" y="2324"/>
                  <a:pt x="1925" y="2324"/>
                </a:cubicBezTo>
                <a:close/>
                <a:moveTo>
                  <a:pt x="5446" y="0"/>
                </a:moveTo>
                <a:cubicBezTo>
                  <a:pt x="5226" y="0"/>
                  <a:pt x="5047" y="179"/>
                  <a:pt x="5047" y="389"/>
                </a:cubicBezTo>
                <a:cubicBezTo>
                  <a:pt x="5047" y="505"/>
                  <a:pt x="5089" y="600"/>
                  <a:pt x="5163" y="684"/>
                </a:cubicBezTo>
                <a:cubicBezTo>
                  <a:pt x="5215" y="726"/>
                  <a:pt x="5268" y="768"/>
                  <a:pt x="5331" y="778"/>
                </a:cubicBezTo>
                <a:lnTo>
                  <a:pt x="4794" y="1325"/>
                </a:lnTo>
                <a:cubicBezTo>
                  <a:pt x="4563" y="1177"/>
                  <a:pt x="4311" y="1083"/>
                  <a:pt x="4038" y="1041"/>
                </a:cubicBezTo>
                <a:cubicBezTo>
                  <a:pt x="4031" y="1040"/>
                  <a:pt x="4024" y="1039"/>
                  <a:pt x="4017" y="1039"/>
                </a:cubicBezTo>
                <a:cubicBezTo>
                  <a:pt x="3962" y="1039"/>
                  <a:pt x="3910" y="1079"/>
                  <a:pt x="3901" y="1135"/>
                </a:cubicBezTo>
                <a:cubicBezTo>
                  <a:pt x="3890" y="1198"/>
                  <a:pt x="3943" y="1262"/>
                  <a:pt x="4006" y="1273"/>
                </a:cubicBezTo>
                <a:cubicBezTo>
                  <a:pt x="4269" y="1315"/>
                  <a:pt x="4521" y="1420"/>
                  <a:pt x="4742" y="1577"/>
                </a:cubicBezTo>
                <a:cubicBezTo>
                  <a:pt x="4759" y="1590"/>
                  <a:pt x="4779" y="1595"/>
                  <a:pt x="4799" y="1595"/>
                </a:cubicBezTo>
                <a:cubicBezTo>
                  <a:pt x="4831" y="1595"/>
                  <a:pt x="4864" y="1581"/>
                  <a:pt x="4890" y="1556"/>
                </a:cubicBezTo>
                <a:lnTo>
                  <a:pt x="5688" y="768"/>
                </a:lnTo>
                <a:cubicBezTo>
                  <a:pt x="5762" y="694"/>
                  <a:pt x="5709" y="568"/>
                  <a:pt x="5604" y="568"/>
                </a:cubicBezTo>
                <a:lnTo>
                  <a:pt x="5446" y="558"/>
                </a:lnTo>
                <a:cubicBezTo>
                  <a:pt x="5362" y="558"/>
                  <a:pt x="5278" y="484"/>
                  <a:pt x="5289" y="400"/>
                </a:cubicBezTo>
                <a:cubicBezTo>
                  <a:pt x="5289" y="305"/>
                  <a:pt x="5362" y="231"/>
                  <a:pt x="5446" y="231"/>
                </a:cubicBezTo>
                <a:lnTo>
                  <a:pt x="6287" y="242"/>
                </a:lnTo>
                <a:cubicBezTo>
                  <a:pt x="6371" y="242"/>
                  <a:pt x="6445" y="315"/>
                  <a:pt x="6445" y="400"/>
                </a:cubicBezTo>
                <a:lnTo>
                  <a:pt x="6455" y="1230"/>
                </a:lnTo>
                <a:cubicBezTo>
                  <a:pt x="6455" y="1325"/>
                  <a:pt x="6382" y="1399"/>
                  <a:pt x="6287" y="1399"/>
                </a:cubicBezTo>
                <a:cubicBezTo>
                  <a:pt x="6203" y="1399"/>
                  <a:pt x="6119" y="1325"/>
                  <a:pt x="6119" y="1241"/>
                </a:cubicBezTo>
                <a:lnTo>
                  <a:pt x="6119" y="1083"/>
                </a:lnTo>
                <a:cubicBezTo>
                  <a:pt x="6119" y="1012"/>
                  <a:pt x="6061" y="965"/>
                  <a:pt x="6001" y="965"/>
                </a:cubicBezTo>
                <a:cubicBezTo>
                  <a:pt x="5972" y="965"/>
                  <a:pt x="5943" y="975"/>
                  <a:pt x="5920" y="999"/>
                </a:cubicBezTo>
                <a:lnTo>
                  <a:pt x="5121" y="1798"/>
                </a:lnTo>
                <a:cubicBezTo>
                  <a:pt x="5089" y="1840"/>
                  <a:pt x="5079" y="1903"/>
                  <a:pt x="5110" y="1945"/>
                </a:cubicBezTo>
                <a:cubicBezTo>
                  <a:pt x="5320" y="2240"/>
                  <a:pt x="5436" y="2586"/>
                  <a:pt x="5436" y="2944"/>
                </a:cubicBezTo>
                <a:cubicBezTo>
                  <a:pt x="5436" y="3396"/>
                  <a:pt x="5257" y="3827"/>
                  <a:pt x="4942" y="4142"/>
                </a:cubicBezTo>
                <a:cubicBezTo>
                  <a:pt x="4815" y="4268"/>
                  <a:pt x="4668" y="4373"/>
                  <a:pt x="4511" y="4457"/>
                </a:cubicBezTo>
                <a:cubicBezTo>
                  <a:pt x="4469" y="4352"/>
                  <a:pt x="4437" y="4237"/>
                  <a:pt x="4427" y="4121"/>
                </a:cubicBezTo>
                <a:cubicBezTo>
                  <a:pt x="4532" y="4069"/>
                  <a:pt x="4626" y="3995"/>
                  <a:pt x="4710" y="3911"/>
                </a:cubicBezTo>
                <a:cubicBezTo>
                  <a:pt x="4963" y="3648"/>
                  <a:pt x="5110" y="3312"/>
                  <a:pt x="5110" y="2944"/>
                </a:cubicBezTo>
                <a:cubicBezTo>
                  <a:pt x="5110" y="2576"/>
                  <a:pt x="4963" y="2240"/>
                  <a:pt x="4710" y="1976"/>
                </a:cubicBezTo>
                <a:cubicBezTo>
                  <a:pt x="4443" y="1714"/>
                  <a:pt x="4093" y="1582"/>
                  <a:pt x="3744" y="1582"/>
                </a:cubicBezTo>
                <a:cubicBezTo>
                  <a:pt x="3394" y="1582"/>
                  <a:pt x="3044" y="1714"/>
                  <a:pt x="2776" y="1976"/>
                </a:cubicBezTo>
                <a:cubicBezTo>
                  <a:pt x="2713" y="2050"/>
                  <a:pt x="2650" y="2124"/>
                  <a:pt x="2598" y="2208"/>
                </a:cubicBezTo>
                <a:cubicBezTo>
                  <a:pt x="2493" y="2166"/>
                  <a:pt x="2377" y="2135"/>
                  <a:pt x="2261" y="2114"/>
                </a:cubicBezTo>
                <a:cubicBezTo>
                  <a:pt x="2334" y="1976"/>
                  <a:pt x="2430" y="1861"/>
                  <a:pt x="2545" y="1745"/>
                </a:cubicBezTo>
                <a:cubicBezTo>
                  <a:pt x="2818" y="1472"/>
                  <a:pt x="3176" y="1304"/>
                  <a:pt x="3565" y="1262"/>
                </a:cubicBezTo>
                <a:cubicBezTo>
                  <a:pt x="3628" y="1251"/>
                  <a:pt x="3670" y="1198"/>
                  <a:pt x="3670" y="1125"/>
                </a:cubicBezTo>
                <a:cubicBezTo>
                  <a:pt x="3659" y="1062"/>
                  <a:pt x="3607" y="1020"/>
                  <a:pt x="3533" y="1020"/>
                </a:cubicBezTo>
                <a:cubicBezTo>
                  <a:pt x="3102" y="1072"/>
                  <a:pt x="2682" y="1273"/>
                  <a:pt x="2377" y="1577"/>
                </a:cubicBezTo>
                <a:cubicBezTo>
                  <a:pt x="2229" y="1724"/>
                  <a:pt x="2103" y="1903"/>
                  <a:pt x="2009" y="2093"/>
                </a:cubicBezTo>
                <a:cubicBezTo>
                  <a:pt x="1988" y="2082"/>
                  <a:pt x="1956" y="2082"/>
                  <a:pt x="1925" y="2082"/>
                </a:cubicBezTo>
                <a:cubicBezTo>
                  <a:pt x="863" y="2082"/>
                  <a:pt x="1" y="2955"/>
                  <a:pt x="1" y="4016"/>
                </a:cubicBezTo>
                <a:cubicBezTo>
                  <a:pt x="1" y="4478"/>
                  <a:pt x="159" y="4931"/>
                  <a:pt x="463" y="5277"/>
                </a:cubicBezTo>
                <a:cubicBezTo>
                  <a:pt x="747" y="5604"/>
                  <a:pt x="1115" y="5824"/>
                  <a:pt x="1525" y="5908"/>
                </a:cubicBezTo>
                <a:lnTo>
                  <a:pt x="1525" y="6602"/>
                </a:lnTo>
                <a:lnTo>
                  <a:pt x="1430" y="6602"/>
                </a:lnTo>
                <a:cubicBezTo>
                  <a:pt x="1199" y="6602"/>
                  <a:pt x="1021" y="6781"/>
                  <a:pt x="1021" y="7012"/>
                </a:cubicBezTo>
                <a:cubicBezTo>
                  <a:pt x="1021" y="7233"/>
                  <a:pt x="1199" y="7412"/>
                  <a:pt x="1430" y="7412"/>
                </a:cubicBezTo>
                <a:lnTo>
                  <a:pt x="1525" y="7412"/>
                </a:lnTo>
                <a:lnTo>
                  <a:pt x="1525" y="7611"/>
                </a:lnTo>
                <a:cubicBezTo>
                  <a:pt x="1525" y="7832"/>
                  <a:pt x="1704" y="8011"/>
                  <a:pt x="1925" y="8011"/>
                </a:cubicBezTo>
                <a:cubicBezTo>
                  <a:pt x="2145" y="8011"/>
                  <a:pt x="2334" y="7832"/>
                  <a:pt x="2334" y="7611"/>
                </a:cubicBezTo>
                <a:lnTo>
                  <a:pt x="2334" y="7412"/>
                </a:lnTo>
                <a:lnTo>
                  <a:pt x="2430" y="7412"/>
                </a:lnTo>
                <a:cubicBezTo>
                  <a:pt x="2650" y="7412"/>
                  <a:pt x="2829" y="7233"/>
                  <a:pt x="2829" y="7012"/>
                </a:cubicBezTo>
                <a:cubicBezTo>
                  <a:pt x="2829" y="6781"/>
                  <a:pt x="2650" y="6602"/>
                  <a:pt x="2430" y="6602"/>
                </a:cubicBezTo>
                <a:lnTo>
                  <a:pt x="2334" y="6602"/>
                </a:lnTo>
                <a:lnTo>
                  <a:pt x="2334" y="5908"/>
                </a:lnTo>
                <a:cubicBezTo>
                  <a:pt x="2913" y="5782"/>
                  <a:pt x="3397" y="5404"/>
                  <a:pt x="3659" y="4878"/>
                </a:cubicBezTo>
                <a:lnTo>
                  <a:pt x="3817" y="4878"/>
                </a:lnTo>
                <a:cubicBezTo>
                  <a:pt x="3890" y="5015"/>
                  <a:pt x="3985" y="5151"/>
                  <a:pt x="4091" y="5277"/>
                </a:cubicBezTo>
                <a:cubicBezTo>
                  <a:pt x="4364" y="5604"/>
                  <a:pt x="4742" y="5824"/>
                  <a:pt x="5152" y="5908"/>
                </a:cubicBezTo>
                <a:lnTo>
                  <a:pt x="5152" y="6602"/>
                </a:lnTo>
                <a:lnTo>
                  <a:pt x="5047" y="6602"/>
                </a:lnTo>
                <a:cubicBezTo>
                  <a:pt x="4826" y="6602"/>
                  <a:pt x="4647" y="6781"/>
                  <a:pt x="4647" y="7012"/>
                </a:cubicBezTo>
                <a:cubicBezTo>
                  <a:pt x="4647" y="7233"/>
                  <a:pt x="4826" y="7412"/>
                  <a:pt x="5047" y="7412"/>
                </a:cubicBezTo>
                <a:lnTo>
                  <a:pt x="5152" y="7412"/>
                </a:lnTo>
                <a:lnTo>
                  <a:pt x="5152" y="7611"/>
                </a:lnTo>
                <a:cubicBezTo>
                  <a:pt x="5152" y="7832"/>
                  <a:pt x="5331" y="8011"/>
                  <a:pt x="5551" y="8011"/>
                </a:cubicBezTo>
                <a:cubicBezTo>
                  <a:pt x="5773" y="8011"/>
                  <a:pt x="5951" y="7832"/>
                  <a:pt x="5951" y="7611"/>
                </a:cubicBezTo>
                <a:lnTo>
                  <a:pt x="5951" y="7412"/>
                </a:lnTo>
                <a:lnTo>
                  <a:pt x="6056" y="7412"/>
                </a:lnTo>
                <a:cubicBezTo>
                  <a:pt x="6277" y="7412"/>
                  <a:pt x="6455" y="7233"/>
                  <a:pt x="6455" y="7012"/>
                </a:cubicBezTo>
                <a:cubicBezTo>
                  <a:pt x="6455" y="6781"/>
                  <a:pt x="6277" y="6602"/>
                  <a:pt x="6056" y="6602"/>
                </a:cubicBezTo>
                <a:lnTo>
                  <a:pt x="5951" y="6602"/>
                </a:lnTo>
                <a:lnTo>
                  <a:pt x="5951" y="5908"/>
                </a:lnTo>
                <a:cubicBezTo>
                  <a:pt x="6656" y="5761"/>
                  <a:pt x="7233" y="5225"/>
                  <a:pt x="7423" y="4521"/>
                </a:cubicBezTo>
                <a:cubicBezTo>
                  <a:pt x="7434" y="4457"/>
                  <a:pt x="7402" y="4394"/>
                  <a:pt x="7339" y="4373"/>
                </a:cubicBezTo>
                <a:cubicBezTo>
                  <a:pt x="7327" y="4370"/>
                  <a:pt x="7316" y="4368"/>
                  <a:pt x="7304" y="4368"/>
                </a:cubicBezTo>
                <a:cubicBezTo>
                  <a:pt x="7252" y="4368"/>
                  <a:pt x="7200" y="4406"/>
                  <a:pt x="7191" y="4457"/>
                </a:cubicBezTo>
                <a:cubicBezTo>
                  <a:pt x="7013" y="5099"/>
                  <a:pt x="6477" y="5593"/>
                  <a:pt x="5815" y="5698"/>
                </a:cubicBezTo>
                <a:cubicBezTo>
                  <a:pt x="5762" y="5698"/>
                  <a:pt x="5720" y="5751"/>
                  <a:pt x="5720" y="5814"/>
                </a:cubicBezTo>
                <a:lnTo>
                  <a:pt x="5720" y="6728"/>
                </a:lnTo>
                <a:cubicBezTo>
                  <a:pt x="5720" y="6791"/>
                  <a:pt x="5773" y="6844"/>
                  <a:pt x="5836" y="6844"/>
                </a:cubicBezTo>
                <a:lnTo>
                  <a:pt x="6056" y="6844"/>
                </a:lnTo>
                <a:cubicBezTo>
                  <a:pt x="6151" y="6844"/>
                  <a:pt x="6224" y="6917"/>
                  <a:pt x="6224" y="7012"/>
                </a:cubicBezTo>
                <a:cubicBezTo>
                  <a:pt x="6224" y="7097"/>
                  <a:pt x="6151" y="7170"/>
                  <a:pt x="6056" y="7170"/>
                </a:cubicBezTo>
                <a:lnTo>
                  <a:pt x="5836" y="7170"/>
                </a:lnTo>
                <a:cubicBezTo>
                  <a:pt x="5773" y="7170"/>
                  <a:pt x="5720" y="7223"/>
                  <a:pt x="5720" y="7296"/>
                </a:cubicBezTo>
                <a:lnTo>
                  <a:pt x="5720" y="7611"/>
                </a:lnTo>
                <a:cubicBezTo>
                  <a:pt x="5720" y="7706"/>
                  <a:pt x="5646" y="7779"/>
                  <a:pt x="5551" y="7779"/>
                </a:cubicBezTo>
                <a:cubicBezTo>
                  <a:pt x="5457" y="7779"/>
                  <a:pt x="5383" y="7706"/>
                  <a:pt x="5383" y="7611"/>
                </a:cubicBezTo>
                <a:lnTo>
                  <a:pt x="5383" y="7296"/>
                </a:lnTo>
                <a:cubicBezTo>
                  <a:pt x="5383" y="7223"/>
                  <a:pt x="5331" y="7170"/>
                  <a:pt x="5268" y="7170"/>
                </a:cubicBezTo>
                <a:lnTo>
                  <a:pt x="5047" y="7170"/>
                </a:lnTo>
                <a:cubicBezTo>
                  <a:pt x="4963" y="7170"/>
                  <a:pt x="4879" y="7097"/>
                  <a:pt x="4879" y="7012"/>
                </a:cubicBezTo>
                <a:cubicBezTo>
                  <a:pt x="4879" y="6917"/>
                  <a:pt x="4963" y="6844"/>
                  <a:pt x="5047" y="6844"/>
                </a:cubicBezTo>
                <a:lnTo>
                  <a:pt x="5268" y="6844"/>
                </a:lnTo>
                <a:cubicBezTo>
                  <a:pt x="5331" y="6844"/>
                  <a:pt x="5383" y="6791"/>
                  <a:pt x="5383" y="6728"/>
                </a:cubicBezTo>
                <a:lnTo>
                  <a:pt x="5383" y="5814"/>
                </a:lnTo>
                <a:cubicBezTo>
                  <a:pt x="5383" y="5751"/>
                  <a:pt x="5341" y="5698"/>
                  <a:pt x="5289" y="5698"/>
                </a:cubicBezTo>
                <a:cubicBezTo>
                  <a:pt x="4890" y="5635"/>
                  <a:pt x="4532" y="5425"/>
                  <a:pt x="4269" y="5120"/>
                </a:cubicBezTo>
                <a:cubicBezTo>
                  <a:pt x="4006" y="4815"/>
                  <a:pt x="3859" y="4426"/>
                  <a:pt x="3859" y="4016"/>
                </a:cubicBezTo>
                <a:cubicBezTo>
                  <a:pt x="3859" y="3375"/>
                  <a:pt x="4217" y="2796"/>
                  <a:pt x="4784" y="2513"/>
                </a:cubicBezTo>
                <a:cubicBezTo>
                  <a:pt x="4826" y="2618"/>
                  <a:pt x="4858" y="2723"/>
                  <a:pt x="4868" y="2838"/>
                </a:cubicBezTo>
                <a:cubicBezTo>
                  <a:pt x="4448" y="3081"/>
                  <a:pt x="4185" y="3532"/>
                  <a:pt x="4185" y="4016"/>
                </a:cubicBezTo>
                <a:cubicBezTo>
                  <a:pt x="4185" y="4773"/>
                  <a:pt x="4794" y="5383"/>
                  <a:pt x="5551" y="5383"/>
                </a:cubicBezTo>
                <a:cubicBezTo>
                  <a:pt x="6308" y="5383"/>
                  <a:pt x="6918" y="4773"/>
                  <a:pt x="6918" y="4016"/>
                </a:cubicBezTo>
                <a:cubicBezTo>
                  <a:pt x="6918" y="3301"/>
                  <a:pt x="6361" y="2712"/>
                  <a:pt x="5657" y="2660"/>
                </a:cubicBezTo>
                <a:cubicBezTo>
                  <a:pt x="5635" y="2544"/>
                  <a:pt x="5604" y="2429"/>
                  <a:pt x="5572" y="2324"/>
                </a:cubicBezTo>
                <a:lnTo>
                  <a:pt x="5572" y="2324"/>
                </a:lnTo>
                <a:cubicBezTo>
                  <a:pt x="6498" y="2334"/>
                  <a:pt x="7244" y="3091"/>
                  <a:pt x="7244" y="4016"/>
                </a:cubicBezTo>
                <a:cubicBezTo>
                  <a:pt x="7244" y="4079"/>
                  <a:pt x="7296" y="4132"/>
                  <a:pt x="7371" y="4132"/>
                </a:cubicBezTo>
                <a:cubicBezTo>
                  <a:pt x="7434" y="4132"/>
                  <a:pt x="7486" y="4079"/>
                  <a:pt x="7486" y="4016"/>
                </a:cubicBezTo>
                <a:cubicBezTo>
                  <a:pt x="7486" y="2955"/>
                  <a:pt x="6614" y="2082"/>
                  <a:pt x="5551" y="2082"/>
                </a:cubicBezTo>
                <a:cubicBezTo>
                  <a:pt x="5530" y="2082"/>
                  <a:pt x="5499" y="2082"/>
                  <a:pt x="5478" y="2093"/>
                </a:cubicBezTo>
                <a:cubicBezTo>
                  <a:pt x="5436" y="2018"/>
                  <a:pt x="5404" y="1955"/>
                  <a:pt x="5362" y="1892"/>
                </a:cubicBezTo>
                <a:lnTo>
                  <a:pt x="5899" y="1346"/>
                </a:lnTo>
                <a:cubicBezTo>
                  <a:pt x="5951" y="1514"/>
                  <a:pt x="6109" y="1640"/>
                  <a:pt x="6287" y="1640"/>
                </a:cubicBezTo>
                <a:cubicBezTo>
                  <a:pt x="6403" y="1640"/>
                  <a:pt x="6498" y="1598"/>
                  <a:pt x="6572" y="1514"/>
                </a:cubicBezTo>
                <a:cubicBezTo>
                  <a:pt x="6656" y="1441"/>
                  <a:pt x="6687" y="1336"/>
                  <a:pt x="6687" y="1230"/>
                </a:cubicBezTo>
                <a:lnTo>
                  <a:pt x="6687" y="400"/>
                </a:lnTo>
                <a:cubicBezTo>
                  <a:pt x="6687" y="179"/>
                  <a:pt x="6508" y="0"/>
                  <a:pt x="6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24"/>
          <p:cNvSpPr/>
          <p:nvPr/>
        </p:nvSpPr>
        <p:spPr>
          <a:xfrm>
            <a:off x="752025" y="3928217"/>
            <a:ext cx="498205" cy="477546"/>
          </a:xfrm>
          <a:custGeom>
            <a:avLst/>
            <a:gdLst/>
            <a:ahLst/>
            <a:cxnLst/>
            <a:rect l="l" t="t" r="r" b="b"/>
            <a:pathLst>
              <a:path w="8127" h="7790" extrusionOk="0">
                <a:moveTo>
                  <a:pt x="4093" y="783"/>
                </a:moveTo>
                <a:cubicBezTo>
                  <a:pt x="4148" y="783"/>
                  <a:pt x="4203" y="788"/>
                  <a:pt x="4258" y="799"/>
                </a:cubicBezTo>
                <a:cubicBezTo>
                  <a:pt x="4521" y="852"/>
                  <a:pt x="4857" y="1041"/>
                  <a:pt x="4941" y="1630"/>
                </a:cubicBezTo>
                <a:cubicBezTo>
                  <a:pt x="4983" y="1955"/>
                  <a:pt x="4899" y="2291"/>
                  <a:pt x="4710" y="2628"/>
                </a:cubicBezTo>
                <a:cubicBezTo>
                  <a:pt x="4563" y="2880"/>
                  <a:pt x="4342" y="3143"/>
                  <a:pt x="4058" y="3406"/>
                </a:cubicBezTo>
                <a:cubicBezTo>
                  <a:pt x="3785" y="3143"/>
                  <a:pt x="3564" y="2891"/>
                  <a:pt x="3417" y="2628"/>
                </a:cubicBezTo>
                <a:cubicBezTo>
                  <a:pt x="3217" y="2291"/>
                  <a:pt x="3144" y="1955"/>
                  <a:pt x="3186" y="1630"/>
                </a:cubicBezTo>
                <a:cubicBezTo>
                  <a:pt x="3217" y="1429"/>
                  <a:pt x="3280" y="1261"/>
                  <a:pt x="3375" y="1125"/>
                </a:cubicBezTo>
                <a:cubicBezTo>
                  <a:pt x="3533" y="914"/>
                  <a:pt x="3810" y="783"/>
                  <a:pt x="4093" y="783"/>
                </a:cubicBezTo>
                <a:close/>
                <a:moveTo>
                  <a:pt x="4092" y="238"/>
                </a:moveTo>
                <a:cubicBezTo>
                  <a:pt x="4183" y="238"/>
                  <a:pt x="4274" y="246"/>
                  <a:pt x="4363" y="263"/>
                </a:cubicBezTo>
                <a:cubicBezTo>
                  <a:pt x="4973" y="378"/>
                  <a:pt x="5383" y="862"/>
                  <a:pt x="5478" y="1555"/>
                </a:cubicBezTo>
                <a:cubicBezTo>
                  <a:pt x="5541" y="2008"/>
                  <a:pt x="5446" y="2460"/>
                  <a:pt x="5183" y="2901"/>
                </a:cubicBezTo>
                <a:cubicBezTo>
                  <a:pt x="5015" y="3195"/>
                  <a:pt x="4784" y="3480"/>
                  <a:pt x="4489" y="3753"/>
                </a:cubicBezTo>
                <a:cubicBezTo>
                  <a:pt x="4405" y="3700"/>
                  <a:pt x="4321" y="3627"/>
                  <a:pt x="4237" y="3564"/>
                </a:cubicBezTo>
                <a:cubicBezTo>
                  <a:pt x="4531" y="3291"/>
                  <a:pt x="4763" y="3017"/>
                  <a:pt x="4920" y="2744"/>
                </a:cubicBezTo>
                <a:cubicBezTo>
                  <a:pt x="5141" y="2354"/>
                  <a:pt x="5225" y="1976"/>
                  <a:pt x="5172" y="1598"/>
                </a:cubicBezTo>
                <a:cubicBezTo>
                  <a:pt x="5067" y="831"/>
                  <a:pt x="4584" y="630"/>
                  <a:pt x="4310" y="567"/>
                </a:cubicBezTo>
                <a:cubicBezTo>
                  <a:pt x="4245" y="556"/>
                  <a:pt x="4178" y="550"/>
                  <a:pt x="4112" y="550"/>
                </a:cubicBezTo>
                <a:cubicBezTo>
                  <a:pt x="3753" y="550"/>
                  <a:pt x="3399" y="712"/>
                  <a:pt x="3186" y="978"/>
                </a:cubicBezTo>
                <a:cubicBezTo>
                  <a:pt x="3154" y="1009"/>
                  <a:pt x="3133" y="1051"/>
                  <a:pt x="3112" y="1093"/>
                </a:cubicBezTo>
                <a:cubicBezTo>
                  <a:pt x="3070" y="1167"/>
                  <a:pt x="2976" y="1219"/>
                  <a:pt x="2891" y="1219"/>
                </a:cubicBezTo>
                <a:cubicBezTo>
                  <a:pt x="2796" y="1219"/>
                  <a:pt x="2712" y="1167"/>
                  <a:pt x="2670" y="1093"/>
                </a:cubicBezTo>
                <a:cubicBezTo>
                  <a:pt x="2481" y="757"/>
                  <a:pt x="2103" y="546"/>
                  <a:pt x="1693" y="546"/>
                </a:cubicBezTo>
                <a:cubicBezTo>
                  <a:pt x="1619" y="546"/>
                  <a:pt x="1546" y="557"/>
                  <a:pt x="1472" y="567"/>
                </a:cubicBezTo>
                <a:cubicBezTo>
                  <a:pt x="1199" y="630"/>
                  <a:pt x="715" y="831"/>
                  <a:pt x="610" y="1598"/>
                </a:cubicBezTo>
                <a:cubicBezTo>
                  <a:pt x="600" y="1672"/>
                  <a:pt x="652" y="1724"/>
                  <a:pt x="715" y="1735"/>
                </a:cubicBezTo>
                <a:cubicBezTo>
                  <a:pt x="721" y="1736"/>
                  <a:pt x="727" y="1736"/>
                  <a:pt x="734" y="1736"/>
                </a:cubicBezTo>
                <a:cubicBezTo>
                  <a:pt x="790" y="1736"/>
                  <a:pt x="841" y="1695"/>
                  <a:pt x="841" y="1630"/>
                </a:cubicBezTo>
                <a:cubicBezTo>
                  <a:pt x="925" y="1041"/>
                  <a:pt x="1262" y="852"/>
                  <a:pt x="1525" y="799"/>
                </a:cubicBezTo>
                <a:cubicBezTo>
                  <a:pt x="1577" y="788"/>
                  <a:pt x="1630" y="788"/>
                  <a:pt x="1693" y="788"/>
                </a:cubicBezTo>
                <a:cubicBezTo>
                  <a:pt x="2019" y="788"/>
                  <a:pt x="2324" y="957"/>
                  <a:pt x="2471" y="1209"/>
                </a:cubicBezTo>
                <a:lnTo>
                  <a:pt x="2471" y="1219"/>
                </a:lnTo>
                <a:cubicBezTo>
                  <a:pt x="2450" y="1314"/>
                  <a:pt x="2418" y="1419"/>
                  <a:pt x="2408" y="1524"/>
                </a:cubicBezTo>
                <a:cubicBezTo>
                  <a:pt x="2345" y="2029"/>
                  <a:pt x="2450" y="2534"/>
                  <a:pt x="2733" y="3017"/>
                </a:cubicBezTo>
                <a:cubicBezTo>
                  <a:pt x="2902" y="3322"/>
                  <a:pt x="3144" y="3616"/>
                  <a:pt x="3438" y="3900"/>
                </a:cubicBezTo>
                <a:cubicBezTo>
                  <a:pt x="3217" y="4047"/>
                  <a:pt x="3018" y="4163"/>
                  <a:pt x="2891" y="4237"/>
                </a:cubicBezTo>
                <a:cubicBezTo>
                  <a:pt x="2649" y="4100"/>
                  <a:pt x="2240" y="3858"/>
                  <a:pt x="1840" y="3511"/>
                </a:cubicBezTo>
                <a:cubicBezTo>
                  <a:pt x="1504" y="3217"/>
                  <a:pt x="1241" y="2922"/>
                  <a:pt x="1072" y="2628"/>
                </a:cubicBezTo>
                <a:cubicBezTo>
                  <a:pt x="967" y="2439"/>
                  <a:pt x="894" y="2249"/>
                  <a:pt x="862" y="2071"/>
                </a:cubicBezTo>
                <a:cubicBezTo>
                  <a:pt x="843" y="2014"/>
                  <a:pt x="799" y="1975"/>
                  <a:pt x="736" y="1975"/>
                </a:cubicBezTo>
                <a:cubicBezTo>
                  <a:pt x="729" y="1975"/>
                  <a:pt x="722" y="1975"/>
                  <a:pt x="715" y="1976"/>
                </a:cubicBezTo>
                <a:cubicBezTo>
                  <a:pt x="652" y="1987"/>
                  <a:pt x="610" y="2050"/>
                  <a:pt x="631" y="2113"/>
                </a:cubicBezTo>
                <a:cubicBezTo>
                  <a:pt x="663" y="2323"/>
                  <a:pt x="747" y="2534"/>
                  <a:pt x="873" y="2744"/>
                </a:cubicBezTo>
                <a:cubicBezTo>
                  <a:pt x="1051" y="3059"/>
                  <a:pt x="1325" y="3385"/>
                  <a:pt x="1682" y="3690"/>
                </a:cubicBezTo>
                <a:cubicBezTo>
                  <a:pt x="2135" y="4079"/>
                  <a:pt x="2597" y="4352"/>
                  <a:pt x="2839" y="4478"/>
                </a:cubicBezTo>
                <a:cubicBezTo>
                  <a:pt x="2854" y="4489"/>
                  <a:pt x="2873" y="4494"/>
                  <a:pt x="2891" y="4494"/>
                </a:cubicBezTo>
                <a:cubicBezTo>
                  <a:pt x="2910" y="4494"/>
                  <a:pt x="2928" y="4489"/>
                  <a:pt x="2944" y="4478"/>
                </a:cubicBezTo>
                <a:cubicBezTo>
                  <a:pt x="3081" y="4405"/>
                  <a:pt x="3333" y="4258"/>
                  <a:pt x="3616" y="4058"/>
                </a:cubicBezTo>
                <a:lnTo>
                  <a:pt x="3669" y="4111"/>
                </a:lnTo>
                <a:cubicBezTo>
                  <a:pt x="3733" y="4163"/>
                  <a:pt x="3796" y="4216"/>
                  <a:pt x="3869" y="4268"/>
                </a:cubicBezTo>
                <a:cubicBezTo>
                  <a:pt x="3543" y="4499"/>
                  <a:pt x="3259" y="4667"/>
                  <a:pt x="3112" y="4751"/>
                </a:cubicBezTo>
                <a:cubicBezTo>
                  <a:pt x="3070" y="4772"/>
                  <a:pt x="3049" y="4804"/>
                  <a:pt x="3049" y="4846"/>
                </a:cubicBezTo>
                <a:lnTo>
                  <a:pt x="3049" y="6297"/>
                </a:lnTo>
                <a:cubicBezTo>
                  <a:pt x="3049" y="6360"/>
                  <a:pt x="3102" y="6412"/>
                  <a:pt x="3165" y="6412"/>
                </a:cubicBezTo>
                <a:lnTo>
                  <a:pt x="3574" y="6412"/>
                </a:lnTo>
                <a:cubicBezTo>
                  <a:pt x="3669" y="6412"/>
                  <a:pt x="3733" y="6486"/>
                  <a:pt x="3733" y="6570"/>
                </a:cubicBezTo>
                <a:cubicBezTo>
                  <a:pt x="3733" y="6655"/>
                  <a:pt x="3669" y="6728"/>
                  <a:pt x="3574" y="6728"/>
                </a:cubicBezTo>
                <a:lnTo>
                  <a:pt x="3165" y="6728"/>
                </a:lnTo>
                <a:cubicBezTo>
                  <a:pt x="3102" y="6728"/>
                  <a:pt x="3049" y="6781"/>
                  <a:pt x="3049" y="6844"/>
                </a:cubicBezTo>
                <a:lnTo>
                  <a:pt x="3049" y="7390"/>
                </a:lnTo>
                <a:cubicBezTo>
                  <a:pt x="3049" y="7485"/>
                  <a:pt x="2976" y="7548"/>
                  <a:pt x="2891" y="7548"/>
                </a:cubicBezTo>
                <a:cubicBezTo>
                  <a:pt x="2807" y="7548"/>
                  <a:pt x="2733" y="7485"/>
                  <a:pt x="2733" y="7390"/>
                </a:cubicBezTo>
                <a:lnTo>
                  <a:pt x="2733" y="6844"/>
                </a:lnTo>
                <a:cubicBezTo>
                  <a:pt x="2733" y="6781"/>
                  <a:pt x="2681" y="6728"/>
                  <a:pt x="2618" y="6728"/>
                </a:cubicBezTo>
                <a:lnTo>
                  <a:pt x="2208" y="6728"/>
                </a:lnTo>
                <a:cubicBezTo>
                  <a:pt x="2114" y="6728"/>
                  <a:pt x="2050" y="6655"/>
                  <a:pt x="2050" y="6570"/>
                </a:cubicBezTo>
                <a:cubicBezTo>
                  <a:pt x="2050" y="6486"/>
                  <a:pt x="2114" y="6412"/>
                  <a:pt x="2208" y="6412"/>
                </a:cubicBezTo>
                <a:lnTo>
                  <a:pt x="2618" y="6412"/>
                </a:lnTo>
                <a:cubicBezTo>
                  <a:pt x="2681" y="6412"/>
                  <a:pt x="2733" y="6360"/>
                  <a:pt x="2733" y="6297"/>
                </a:cubicBezTo>
                <a:lnTo>
                  <a:pt x="2733" y="4846"/>
                </a:lnTo>
                <a:cubicBezTo>
                  <a:pt x="2733" y="4804"/>
                  <a:pt x="2712" y="4772"/>
                  <a:pt x="2670" y="4751"/>
                </a:cubicBezTo>
                <a:cubicBezTo>
                  <a:pt x="2429" y="4615"/>
                  <a:pt x="1945" y="4331"/>
                  <a:pt x="1483" y="3931"/>
                </a:cubicBezTo>
                <a:cubicBezTo>
                  <a:pt x="1093" y="3595"/>
                  <a:pt x="799" y="3248"/>
                  <a:pt x="600" y="2901"/>
                </a:cubicBezTo>
                <a:cubicBezTo>
                  <a:pt x="336" y="2460"/>
                  <a:pt x="242" y="2008"/>
                  <a:pt x="294" y="1555"/>
                </a:cubicBezTo>
                <a:cubicBezTo>
                  <a:pt x="400" y="862"/>
                  <a:pt x="810" y="378"/>
                  <a:pt x="1420" y="263"/>
                </a:cubicBezTo>
                <a:cubicBezTo>
                  <a:pt x="1508" y="246"/>
                  <a:pt x="1599" y="238"/>
                  <a:pt x="1690" y="238"/>
                </a:cubicBezTo>
                <a:cubicBezTo>
                  <a:pt x="1891" y="238"/>
                  <a:pt x="2094" y="278"/>
                  <a:pt x="2282" y="357"/>
                </a:cubicBezTo>
                <a:cubicBezTo>
                  <a:pt x="2492" y="441"/>
                  <a:pt x="2660" y="567"/>
                  <a:pt x="2796" y="725"/>
                </a:cubicBezTo>
                <a:cubicBezTo>
                  <a:pt x="2823" y="757"/>
                  <a:pt x="2857" y="773"/>
                  <a:pt x="2890" y="773"/>
                </a:cubicBezTo>
                <a:cubicBezTo>
                  <a:pt x="2923" y="773"/>
                  <a:pt x="2955" y="757"/>
                  <a:pt x="2976" y="725"/>
                </a:cubicBezTo>
                <a:cubicBezTo>
                  <a:pt x="3123" y="567"/>
                  <a:pt x="3291" y="441"/>
                  <a:pt x="3501" y="357"/>
                </a:cubicBezTo>
                <a:cubicBezTo>
                  <a:pt x="3689" y="278"/>
                  <a:pt x="3892" y="238"/>
                  <a:pt x="4092" y="238"/>
                </a:cubicBezTo>
                <a:close/>
                <a:moveTo>
                  <a:pt x="1702" y="0"/>
                </a:moveTo>
                <a:cubicBezTo>
                  <a:pt x="1590" y="0"/>
                  <a:pt x="1477" y="11"/>
                  <a:pt x="1367" y="32"/>
                </a:cubicBezTo>
                <a:cubicBezTo>
                  <a:pt x="663" y="168"/>
                  <a:pt x="179" y="725"/>
                  <a:pt x="63" y="1524"/>
                </a:cubicBezTo>
                <a:cubicBezTo>
                  <a:pt x="0" y="2029"/>
                  <a:pt x="105" y="2534"/>
                  <a:pt x="389" y="3017"/>
                </a:cubicBezTo>
                <a:cubicBezTo>
                  <a:pt x="610" y="3396"/>
                  <a:pt x="915" y="3753"/>
                  <a:pt x="1325" y="4111"/>
                </a:cubicBezTo>
                <a:cubicBezTo>
                  <a:pt x="1777" y="4489"/>
                  <a:pt x="2229" y="4772"/>
                  <a:pt x="2502" y="4920"/>
                </a:cubicBezTo>
                <a:lnTo>
                  <a:pt x="2502" y="6181"/>
                </a:lnTo>
                <a:lnTo>
                  <a:pt x="2208" y="6181"/>
                </a:lnTo>
                <a:cubicBezTo>
                  <a:pt x="1987" y="6181"/>
                  <a:pt x="1808" y="6349"/>
                  <a:pt x="1808" y="6570"/>
                </a:cubicBezTo>
                <a:cubicBezTo>
                  <a:pt x="1808" y="6791"/>
                  <a:pt x="1987" y="6970"/>
                  <a:pt x="2208" y="6970"/>
                </a:cubicBezTo>
                <a:lnTo>
                  <a:pt x="2502" y="6970"/>
                </a:lnTo>
                <a:lnTo>
                  <a:pt x="2502" y="7390"/>
                </a:lnTo>
                <a:cubicBezTo>
                  <a:pt x="2502" y="7611"/>
                  <a:pt x="2670" y="7790"/>
                  <a:pt x="2891" y="7790"/>
                </a:cubicBezTo>
                <a:cubicBezTo>
                  <a:pt x="3112" y="7790"/>
                  <a:pt x="3280" y="7611"/>
                  <a:pt x="3280" y="7390"/>
                </a:cubicBezTo>
                <a:lnTo>
                  <a:pt x="3280" y="6970"/>
                </a:lnTo>
                <a:lnTo>
                  <a:pt x="3574" y="6970"/>
                </a:lnTo>
                <a:cubicBezTo>
                  <a:pt x="3796" y="6970"/>
                  <a:pt x="3974" y="6791"/>
                  <a:pt x="3974" y="6570"/>
                </a:cubicBezTo>
                <a:cubicBezTo>
                  <a:pt x="3974" y="6349"/>
                  <a:pt x="3796" y="6181"/>
                  <a:pt x="3574" y="6181"/>
                </a:cubicBezTo>
                <a:lnTo>
                  <a:pt x="3280" y="6181"/>
                </a:lnTo>
                <a:lnTo>
                  <a:pt x="3280" y="4920"/>
                </a:lnTo>
                <a:cubicBezTo>
                  <a:pt x="3459" y="4825"/>
                  <a:pt x="3754" y="4646"/>
                  <a:pt x="4058" y="4415"/>
                </a:cubicBezTo>
                <a:cubicBezTo>
                  <a:pt x="4373" y="4646"/>
                  <a:pt x="4658" y="4814"/>
                  <a:pt x="4836" y="4920"/>
                </a:cubicBezTo>
                <a:lnTo>
                  <a:pt x="4836" y="5372"/>
                </a:lnTo>
                <a:cubicBezTo>
                  <a:pt x="4836" y="5435"/>
                  <a:pt x="4889" y="5487"/>
                  <a:pt x="4962" y="5487"/>
                </a:cubicBezTo>
                <a:cubicBezTo>
                  <a:pt x="5025" y="5487"/>
                  <a:pt x="5078" y="5435"/>
                  <a:pt x="5078" y="5372"/>
                </a:cubicBezTo>
                <a:lnTo>
                  <a:pt x="5078" y="4846"/>
                </a:lnTo>
                <a:cubicBezTo>
                  <a:pt x="5078" y="4804"/>
                  <a:pt x="5057" y="4772"/>
                  <a:pt x="5015" y="4751"/>
                </a:cubicBezTo>
                <a:cubicBezTo>
                  <a:pt x="4773" y="4615"/>
                  <a:pt x="4289" y="4331"/>
                  <a:pt x="3817" y="3931"/>
                </a:cubicBezTo>
                <a:cubicBezTo>
                  <a:pt x="3438" y="3595"/>
                  <a:pt x="3144" y="3248"/>
                  <a:pt x="2944" y="2901"/>
                </a:cubicBezTo>
                <a:cubicBezTo>
                  <a:pt x="2681" y="2460"/>
                  <a:pt x="2586" y="2008"/>
                  <a:pt x="2639" y="1555"/>
                </a:cubicBezTo>
                <a:lnTo>
                  <a:pt x="2670" y="1398"/>
                </a:lnTo>
                <a:cubicBezTo>
                  <a:pt x="2733" y="1429"/>
                  <a:pt x="2817" y="1450"/>
                  <a:pt x="2891" y="1450"/>
                </a:cubicBezTo>
                <a:cubicBezTo>
                  <a:pt x="2923" y="1450"/>
                  <a:pt x="2955" y="1450"/>
                  <a:pt x="2986" y="1440"/>
                </a:cubicBezTo>
                <a:lnTo>
                  <a:pt x="2986" y="1440"/>
                </a:lnTo>
                <a:lnTo>
                  <a:pt x="2955" y="1598"/>
                </a:lnTo>
                <a:cubicBezTo>
                  <a:pt x="2902" y="1976"/>
                  <a:pt x="2986" y="2365"/>
                  <a:pt x="3217" y="2744"/>
                </a:cubicBezTo>
                <a:cubicBezTo>
                  <a:pt x="3396" y="3059"/>
                  <a:pt x="3669" y="3385"/>
                  <a:pt x="4027" y="3690"/>
                </a:cubicBezTo>
                <a:cubicBezTo>
                  <a:pt x="4478" y="4079"/>
                  <a:pt x="4941" y="4352"/>
                  <a:pt x="5183" y="4478"/>
                </a:cubicBezTo>
                <a:cubicBezTo>
                  <a:pt x="5199" y="4489"/>
                  <a:pt x="5217" y="4494"/>
                  <a:pt x="5236" y="4494"/>
                </a:cubicBezTo>
                <a:cubicBezTo>
                  <a:pt x="5254" y="4494"/>
                  <a:pt x="5272" y="4489"/>
                  <a:pt x="5288" y="4478"/>
                </a:cubicBezTo>
                <a:cubicBezTo>
                  <a:pt x="5530" y="4352"/>
                  <a:pt x="6003" y="4068"/>
                  <a:pt x="6455" y="3679"/>
                </a:cubicBezTo>
                <a:lnTo>
                  <a:pt x="6539" y="3595"/>
                </a:lnTo>
                <a:cubicBezTo>
                  <a:pt x="6592" y="3553"/>
                  <a:pt x="6592" y="3480"/>
                  <a:pt x="6550" y="3438"/>
                </a:cubicBezTo>
                <a:cubicBezTo>
                  <a:pt x="6528" y="3410"/>
                  <a:pt x="6496" y="3396"/>
                  <a:pt x="6464" y="3396"/>
                </a:cubicBezTo>
                <a:cubicBezTo>
                  <a:pt x="6436" y="3396"/>
                  <a:pt x="6406" y="3407"/>
                  <a:pt x="6382" y="3427"/>
                </a:cubicBezTo>
                <a:cubicBezTo>
                  <a:pt x="6350" y="3448"/>
                  <a:pt x="6329" y="3480"/>
                  <a:pt x="6298" y="3501"/>
                </a:cubicBezTo>
                <a:cubicBezTo>
                  <a:pt x="5898" y="3847"/>
                  <a:pt x="5478" y="4100"/>
                  <a:pt x="5235" y="4237"/>
                </a:cubicBezTo>
                <a:cubicBezTo>
                  <a:pt x="5099" y="4163"/>
                  <a:pt x="4899" y="4047"/>
                  <a:pt x="4689" y="3900"/>
                </a:cubicBezTo>
                <a:cubicBezTo>
                  <a:pt x="4983" y="3616"/>
                  <a:pt x="5214" y="3322"/>
                  <a:pt x="5394" y="3017"/>
                </a:cubicBezTo>
                <a:cubicBezTo>
                  <a:pt x="5677" y="2534"/>
                  <a:pt x="5782" y="2029"/>
                  <a:pt x="5719" y="1524"/>
                </a:cubicBezTo>
                <a:cubicBezTo>
                  <a:pt x="5698" y="1419"/>
                  <a:pt x="5677" y="1314"/>
                  <a:pt x="5656" y="1219"/>
                </a:cubicBezTo>
                <a:lnTo>
                  <a:pt x="5656" y="1209"/>
                </a:lnTo>
                <a:cubicBezTo>
                  <a:pt x="5810" y="947"/>
                  <a:pt x="6127" y="785"/>
                  <a:pt x="6446" y="785"/>
                </a:cubicBezTo>
                <a:cubicBezTo>
                  <a:pt x="6498" y="785"/>
                  <a:pt x="6550" y="790"/>
                  <a:pt x="6602" y="799"/>
                </a:cubicBezTo>
                <a:cubicBezTo>
                  <a:pt x="6865" y="852"/>
                  <a:pt x="7202" y="1041"/>
                  <a:pt x="7275" y="1630"/>
                </a:cubicBezTo>
                <a:cubicBezTo>
                  <a:pt x="7328" y="1955"/>
                  <a:pt x="7244" y="2291"/>
                  <a:pt x="7055" y="2628"/>
                </a:cubicBezTo>
                <a:cubicBezTo>
                  <a:pt x="6959" y="2786"/>
                  <a:pt x="6844" y="2943"/>
                  <a:pt x="6707" y="3101"/>
                </a:cubicBezTo>
                <a:cubicBezTo>
                  <a:pt x="6665" y="3143"/>
                  <a:pt x="6665" y="3217"/>
                  <a:pt x="6707" y="3259"/>
                </a:cubicBezTo>
                <a:cubicBezTo>
                  <a:pt x="6734" y="3285"/>
                  <a:pt x="6768" y="3298"/>
                  <a:pt x="6801" y="3298"/>
                </a:cubicBezTo>
                <a:cubicBezTo>
                  <a:pt x="6834" y="3298"/>
                  <a:pt x="6865" y="3285"/>
                  <a:pt x="6886" y="3259"/>
                </a:cubicBezTo>
                <a:cubicBezTo>
                  <a:pt x="7033" y="3080"/>
                  <a:pt x="7160" y="2912"/>
                  <a:pt x="7265" y="2744"/>
                </a:cubicBezTo>
                <a:cubicBezTo>
                  <a:pt x="7475" y="2354"/>
                  <a:pt x="7569" y="1976"/>
                  <a:pt x="7517" y="1598"/>
                </a:cubicBezTo>
                <a:cubicBezTo>
                  <a:pt x="7412" y="831"/>
                  <a:pt x="6928" y="630"/>
                  <a:pt x="6655" y="567"/>
                </a:cubicBezTo>
                <a:cubicBezTo>
                  <a:pt x="6588" y="555"/>
                  <a:pt x="6519" y="549"/>
                  <a:pt x="6451" y="549"/>
                </a:cubicBezTo>
                <a:cubicBezTo>
                  <a:pt x="6105" y="549"/>
                  <a:pt x="5762" y="700"/>
                  <a:pt x="5551" y="946"/>
                </a:cubicBezTo>
                <a:cubicBezTo>
                  <a:pt x="5509" y="841"/>
                  <a:pt x="5457" y="746"/>
                  <a:pt x="5394" y="662"/>
                </a:cubicBezTo>
                <a:cubicBezTo>
                  <a:pt x="5520" y="536"/>
                  <a:pt x="5667" y="431"/>
                  <a:pt x="5845" y="357"/>
                </a:cubicBezTo>
                <a:cubicBezTo>
                  <a:pt x="6033" y="278"/>
                  <a:pt x="6236" y="238"/>
                  <a:pt x="6436" y="238"/>
                </a:cubicBezTo>
                <a:cubicBezTo>
                  <a:pt x="6528" y="238"/>
                  <a:pt x="6619" y="246"/>
                  <a:pt x="6707" y="263"/>
                </a:cubicBezTo>
                <a:cubicBezTo>
                  <a:pt x="7317" y="378"/>
                  <a:pt x="7727" y="862"/>
                  <a:pt x="7822" y="1555"/>
                </a:cubicBezTo>
                <a:cubicBezTo>
                  <a:pt x="7885" y="2008"/>
                  <a:pt x="7790" y="2460"/>
                  <a:pt x="7527" y="2901"/>
                </a:cubicBezTo>
                <a:cubicBezTo>
                  <a:pt x="7328" y="3248"/>
                  <a:pt x="7033" y="3595"/>
                  <a:pt x="6644" y="3931"/>
                </a:cubicBezTo>
                <a:cubicBezTo>
                  <a:pt x="6182" y="4331"/>
                  <a:pt x="5698" y="4615"/>
                  <a:pt x="5457" y="4751"/>
                </a:cubicBezTo>
                <a:cubicBezTo>
                  <a:pt x="5415" y="4772"/>
                  <a:pt x="5394" y="4804"/>
                  <a:pt x="5394" y="4846"/>
                </a:cubicBezTo>
                <a:lnTo>
                  <a:pt x="5394" y="6297"/>
                </a:lnTo>
                <a:cubicBezTo>
                  <a:pt x="5394" y="6360"/>
                  <a:pt x="5446" y="6412"/>
                  <a:pt x="5509" y="6412"/>
                </a:cubicBezTo>
                <a:lnTo>
                  <a:pt x="5919" y="6412"/>
                </a:lnTo>
                <a:cubicBezTo>
                  <a:pt x="6003" y="6412"/>
                  <a:pt x="6076" y="6486"/>
                  <a:pt x="6076" y="6570"/>
                </a:cubicBezTo>
                <a:cubicBezTo>
                  <a:pt x="6076" y="6655"/>
                  <a:pt x="6003" y="6728"/>
                  <a:pt x="5919" y="6728"/>
                </a:cubicBezTo>
                <a:lnTo>
                  <a:pt x="5509" y="6728"/>
                </a:lnTo>
                <a:cubicBezTo>
                  <a:pt x="5446" y="6728"/>
                  <a:pt x="5394" y="6781"/>
                  <a:pt x="5394" y="6844"/>
                </a:cubicBezTo>
                <a:lnTo>
                  <a:pt x="5394" y="7390"/>
                </a:lnTo>
                <a:cubicBezTo>
                  <a:pt x="5394" y="7485"/>
                  <a:pt x="5320" y="7548"/>
                  <a:pt x="5235" y="7548"/>
                </a:cubicBezTo>
                <a:cubicBezTo>
                  <a:pt x="5151" y="7548"/>
                  <a:pt x="5078" y="7485"/>
                  <a:pt x="5078" y="7390"/>
                </a:cubicBezTo>
                <a:lnTo>
                  <a:pt x="5078" y="6844"/>
                </a:lnTo>
                <a:cubicBezTo>
                  <a:pt x="5078" y="6781"/>
                  <a:pt x="5025" y="6728"/>
                  <a:pt x="4962" y="6728"/>
                </a:cubicBezTo>
                <a:lnTo>
                  <a:pt x="4552" y="6728"/>
                </a:lnTo>
                <a:cubicBezTo>
                  <a:pt x="4457" y="6728"/>
                  <a:pt x="4394" y="6655"/>
                  <a:pt x="4394" y="6570"/>
                </a:cubicBezTo>
                <a:cubicBezTo>
                  <a:pt x="4394" y="6486"/>
                  <a:pt x="4457" y="6412"/>
                  <a:pt x="4552" y="6412"/>
                </a:cubicBezTo>
                <a:lnTo>
                  <a:pt x="4962" y="6412"/>
                </a:lnTo>
                <a:cubicBezTo>
                  <a:pt x="5025" y="6412"/>
                  <a:pt x="5078" y="6360"/>
                  <a:pt x="5078" y="6297"/>
                </a:cubicBezTo>
                <a:lnTo>
                  <a:pt x="5078" y="5845"/>
                </a:lnTo>
                <a:cubicBezTo>
                  <a:pt x="5078" y="5772"/>
                  <a:pt x="5025" y="5719"/>
                  <a:pt x="4962" y="5719"/>
                </a:cubicBezTo>
                <a:cubicBezTo>
                  <a:pt x="4889" y="5719"/>
                  <a:pt x="4836" y="5772"/>
                  <a:pt x="4836" y="5845"/>
                </a:cubicBezTo>
                <a:lnTo>
                  <a:pt x="4836" y="6181"/>
                </a:lnTo>
                <a:lnTo>
                  <a:pt x="4552" y="6181"/>
                </a:lnTo>
                <a:cubicBezTo>
                  <a:pt x="4331" y="6181"/>
                  <a:pt x="4153" y="6349"/>
                  <a:pt x="4153" y="6570"/>
                </a:cubicBezTo>
                <a:cubicBezTo>
                  <a:pt x="4153" y="6791"/>
                  <a:pt x="4331" y="6970"/>
                  <a:pt x="4552" y="6970"/>
                </a:cubicBezTo>
                <a:lnTo>
                  <a:pt x="4836" y="6970"/>
                </a:lnTo>
                <a:lnTo>
                  <a:pt x="4836" y="7390"/>
                </a:lnTo>
                <a:cubicBezTo>
                  <a:pt x="4836" y="7611"/>
                  <a:pt x="5015" y="7790"/>
                  <a:pt x="5235" y="7790"/>
                </a:cubicBezTo>
                <a:cubicBezTo>
                  <a:pt x="5457" y="7790"/>
                  <a:pt x="5625" y="7611"/>
                  <a:pt x="5625" y="7390"/>
                </a:cubicBezTo>
                <a:lnTo>
                  <a:pt x="5625" y="6970"/>
                </a:lnTo>
                <a:lnTo>
                  <a:pt x="5919" y="6970"/>
                </a:lnTo>
                <a:cubicBezTo>
                  <a:pt x="6139" y="6970"/>
                  <a:pt x="6319" y="6791"/>
                  <a:pt x="6319" y="6570"/>
                </a:cubicBezTo>
                <a:cubicBezTo>
                  <a:pt x="6319" y="6349"/>
                  <a:pt x="6139" y="6181"/>
                  <a:pt x="5919" y="6181"/>
                </a:cubicBezTo>
                <a:lnTo>
                  <a:pt x="5625" y="6181"/>
                </a:lnTo>
                <a:lnTo>
                  <a:pt x="5625" y="4920"/>
                </a:lnTo>
                <a:cubicBezTo>
                  <a:pt x="5898" y="4772"/>
                  <a:pt x="6350" y="4489"/>
                  <a:pt x="6802" y="4111"/>
                </a:cubicBezTo>
                <a:cubicBezTo>
                  <a:pt x="7202" y="3753"/>
                  <a:pt x="7517" y="3396"/>
                  <a:pt x="7737" y="3017"/>
                </a:cubicBezTo>
                <a:cubicBezTo>
                  <a:pt x="8022" y="2534"/>
                  <a:pt x="8127" y="2029"/>
                  <a:pt x="8064" y="1524"/>
                </a:cubicBezTo>
                <a:cubicBezTo>
                  <a:pt x="7948" y="725"/>
                  <a:pt x="7464" y="168"/>
                  <a:pt x="6760" y="32"/>
                </a:cubicBezTo>
                <a:cubicBezTo>
                  <a:pt x="6650" y="11"/>
                  <a:pt x="6537" y="0"/>
                  <a:pt x="6424" y="0"/>
                </a:cubicBezTo>
                <a:cubicBezTo>
                  <a:pt x="6194" y="0"/>
                  <a:pt x="5963" y="45"/>
                  <a:pt x="5751" y="137"/>
                </a:cubicBezTo>
                <a:cubicBezTo>
                  <a:pt x="5551" y="221"/>
                  <a:pt x="5383" y="336"/>
                  <a:pt x="5235" y="473"/>
                </a:cubicBezTo>
                <a:cubicBezTo>
                  <a:pt x="5025" y="252"/>
                  <a:pt x="4742" y="95"/>
                  <a:pt x="4415" y="32"/>
                </a:cubicBezTo>
                <a:cubicBezTo>
                  <a:pt x="4305" y="11"/>
                  <a:pt x="4192" y="0"/>
                  <a:pt x="4080" y="0"/>
                </a:cubicBezTo>
                <a:cubicBezTo>
                  <a:pt x="3849" y="0"/>
                  <a:pt x="3618" y="45"/>
                  <a:pt x="3406" y="137"/>
                </a:cubicBezTo>
                <a:cubicBezTo>
                  <a:pt x="3207" y="221"/>
                  <a:pt x="3039" y="336"/>
                  <a:pt x="2891" y="483"/>
                </a:cubicBezTo>
                <a:cubicBezTo>
                  <a:pt x="2744" y="336"/>
                  <a:pt x="2576" y="221"/>
                  <a:pt x="2376" y="137"/>
                </a:cubicBezTo>
                <a:cubicBezTo>
                  <a:pt x="2164" y="45"/>
                  <a:pt x="1933" y="0"/>
                  <a:pt x="1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24"/>
          <p:cNvSpPr/>
          <p:nvPr/>
        </p:nvSpPr>
        <p:spPr>
          <a:xfrm>
            <a:off x="3450695" y="2651195"/>
            <a:ext cx="431876" cy="491830"/>
          </a:xfrm>
          <a:custGeom>
            <a:avLst/>
            <a:gdLst/>
            <a:ahLst/>
            <a:cxnLst/>
            <a:rect l="l" t="t" r="r" b="b"/>
            <a:pathLst>
              <a:path w="7045" h="8023" extrusionOk="0">
                <a:moveTo>
                  <a:pt x="3523" y="1704"/>
                </a:moveTo>
                <a:cubicBezTo>
                  <a:pt x="3166" y="1704"/>
                  <a:pt x="2829" y="1820"/>
                  <a:pt x="2535" y="2030"/>
                </a:cubicBezTo>
                <a:cubicBezTo>
                  <a:pt x="2262" y="2240"/>
                  <a:pt x="2051" y="2524"/>
                  <a:pt x="1946" y="2850"/>
                </a:cubicBezTo>
                <a:cubicBezTo>
                  <a:pt x="1925" y="2913"/>
                  <a:pt x="1967" y="2976"/>
                  <a:pt x="2030" y="2997"/>
                </a:cubicBezTo>
                <a:cubicBezTo>
                  <a:pt x="2041" y="3002"/>
                  <a:pt x="2053" y="3004"/>
                  <a:pt x="2065" y="3004"/>
                </a:cubicBezTo>
                <a:cubicBezTo>
                  <a:pt x="2111" y="3004"/>
                  <a:pt x="2161" y="2974"/>
                  <a:pt x="2177" y="2924"/>
                </a:cubicBezTo>
                <a:cubicBezTo>
                  <a:pt x="2367" y="2335"/>
                  <a:pt x="2902" y="1946"/>
                  <a:pt x="3523" y="1946"/>
                </a:cubicBezTo>
                <a:cubicBezTo>
                  <a:pt x="4301" y="1946"/>
                  <a:pt x="4932" y="2577"/>
                  <a:pt x="4932" y="3355"/>
                </a:cubicBezTo>
                <a:cubicBezTo>
                  <a:pt x="4932" y="4132"/>
                  <a:pt x="4301" y="4763"/>
                  <a:pt x="3523" y="4763"/>
                </a:cubicBezTo>
                <a:cubicBezTo>
                  <a:pt x="2745" y="4763"/>
                  <a:pt x="2103" y="4132"/>
                  <a:pt x="2103" y="3355"/>
                </a:cubicBezTo>
                <a:cubicBezTo>
                  <a:pt x="2103" y="3291"/>
                  <a:pt x="2051" y="3239"/>
                  <a:pt x="1988" y="3239"/>
                </a:cubicBezTo>
                <a:cubicBezTo>
                  <a:pt x="1925" y="3239"/>
                  <a:pt x="1872" y="3291"/>
                  <a:pt x="1872" y="3355"/>
                </a:cubicBezTo>
                <a:cubicBezTo>
                  <a:pt x="1872" y="4270"/>
                  <a:pt x="2608" y="5005"/>
                  <a:pt x="3523" y="5005"/>
                </a:cubicBezTo>
                <a:cubicBezTo>
                  <a:pt x="4427" y="5005"/>
                  <a:pt x="5163" y="4270"/>
                  <a:pt x="5163" y="3355"/>
                </a:cubicBezTo>
                <a:cubicBezTo>
                  <a:pt x="5163" y="2450"/>
                  <a:pt x="4427" y="1704"/>
                  <a:pt x="3523" y="1704"/>
                </a:cubicBezTo>
                <a:close/>
                <a:moveTo>
                  <a:pt x="1397" y="1"/>
                </a:moveTo>
                <a:cubicBezTo>
                  <a:pt x="1391" y="1"/>
                  <a:pt x="1385" y="1"/>
                  <a:pt x="1378" y="1"/>
                </a:cubicBezTo>
                <a:lnTo>
                  <a:pt x="390" y="43"/>
                </a:lnTo>
                <a:cubicBezTo>
                  <a:pt x="169" y="54"/>
                  <a:pt x="1" y="243"/>
                  <a:pt x="1" y="453"/>
                </a:cubicBezTo>
                <a:lnTo>
                  <a:pt x="22" y="1441"/>
                </a:lnTo>
                <a:cubicBezTo>
                  <a:pt x="33" y="1662"/>
                  <a:pt x="211" y="1841"/>
                  <a:pt x="432" y="1841"/>
                </a:cubicBezTo>
                <a:cubicBezTo>
                  <a:pt x="474" y="1841"/>
                  <a:pt x="527" y="1831"/>
                  <a:pt x="569" y="1810"/>
                </a:cubicBezTo>
                <a:cubicBezTo>
                  <a:pt x="727" y="1757"/>
                  <a:pt x="842" y="1599"/>
                  <a:pt x="832" y="1420"/>
                </a:cubicBezTo>
                <a:lnTo>
                  <a:pt x="832" y="1399"/>
                </a:lnTo>
                <a:lnTo>
                  <a:pt x="958" y="1515"/>
                </a:lnTo>
                <a:lnTo>
                  <a:pt x="874" y="1609"/>
                </a:lnTo>
                <a:cubicBezTo>
                  <a:pt x="727" y="1778"/>
                  <a:pt x="737" y="2041"/>
                  <a:pt x="895" y="2188"/>
                </a:cubicBezTo>
                <a:cubicBezTo>
                  <a:pt x="973" y="2257"/>
                  <a:pt x="1072" y="2291"/>
                  <a:pt x="1170" y="2291"/>
                </a:cubicBezTo>
                <a:cubicBezTo>
                  <a:pt x="1283" y="2291"/>
                  <a:pt x="1394" y="2246"/>
                  <a:pt x="1473" y="2156"/>
                </a:cubicBezTo>
                <a:lnTo>
                  <a:pt x="1547" y="2072"/>
                </a:lnTo>
                <a:lnTo>
                  <a:pt x="1652" y="2167"/>
                </a:lnTo>
                <a:cubicBezTo>
                  <a:pt x="1421" y="2514"/>
                  <a:pt x="1304" y="2934"/>
                  <a:pt x="1304" y="3355"/>
                </a:cubicBezTo>
                <a:cubicBezTo>
                  <a:pt x="1304" y="4427"/>
                  <a:pt x="2072" y="5342"/>
                  <a:pt x="3113" y="5541"/>
                </a:cubicBezTo>
                <a:lnTo>
                  <a:pt x="3113" y="6214"/>
                </a:lnTo>
                <a:cubicBezTo>
                  <a:pt x="3113" y="6277"/>
                  <a:pt x="3166" y="6330"/>
                  <a:pt x="3239" y="6330"/>
                </a:cubicBezTo>
                <a:cubicBezTo>
                  <a:pt x="3302" y="6330"/>
                  <a:pt x="3355" y="6277"/>
                  <a:pt x="3355" y="6214"/>
                </a:cubicBezTo>
                <a:lnTo>
                  <a:pt x="3355" y="5436"/>
                </a:lnTo>
                <a:cubicBezTo>
                  <a:pt x="3355" y="5373"/>
                  <a:pt x="3313" y="5331"/>
                  <a:pt x="3250" y="5321"/>
                </a:cubicBezTo>
                <a:cubicBezTo>
                  <a:pt x="2272" y="5184"/>
                  <a:pt x="1536" y="4343"/>
                  <a:pt x="1536" y="3355"/>
                </a:cubicBezTo>
                <a:cubicBezTo>
                  <a:pt x="1536" y="2945"/>
                  <a:pt x="1662" y="2545"/>
                  <a:pt x="1904" y="2209"/>
                </a:cubicBezTo>
                <a:cubicBezTo>
                  <a:pt x="1935" y="2167"/>
                  <a:pt x="1925" y="2093"/>
                  <a:pt x="1883" y="2062"/>
                </a:cubicBezTo>
                <a:lnTo>
                  <a:pt x="1620" y="1810"/>
                </a:lnTo>
                <a:cubicBezTo>
                  <a:pt x="1600" y="1790"/>
                  <a:pt x="1573" y="1779"/>
                  <a:pt x="1545" y="1779"/>
                </a:cubicBezTo>
                <a:cubicBezTo>
                  <a:pt x="1513" y="1779"/>
                  <a:pt x="1480" y="1792"/>
                  <a:pt x="1452" y="1820"/>
                </a:cubicBezTo>
                <a:lnTo>
                  <a:pt x="1294" y="1999"/>
                </a:lnTo>
                <a:cubicBezTo>
                  <a:pt x="1260" y="2033"/>
                  <a:pt x="1214" y="2051"/>
                  <a:pt x="1169" y="2051"/>
                </a:cubicBezTo>
                <a:cubicBezTo>
                  <a:pt x="1130" y="2051"/>
                  <a:pt x="1092" y="2038"/>
                  <a:pt x="1063" y="2009"/>
                </a:cubicBezTo>
                <a:cubicBezTo>
                  <a:pt x="989" y="1946"/>
                  <a:pt x="989" y="1841"/>
                  <a:pt x="1052" y="1778"/>
                </a:cubicBezTo>
                <a:lnTo>
                  <a:pt x="1210" y="1588"/>
                </a:lnTo>
                <a:cubicBezTo>
                  <a:pt x="1262" y="1546"/>
                  <a:pt x="1252" y="1473"/>
                  <a:pt x="1210" y="1420"/>
                </a:cubicBezTo>
                <a:lnTo>
                  <a:pt x="790" y="1032"/>
                </a:lnTo>
                <a:cubicBezTo>
                  <a:pt x="763" y="1011"/>
                  <a:pt x="736" y="1000"/>
                  <a:pt x="706" y="1000"/>
                </a:cubicBezTo>
                <a:cubicBezTo>
                  <a:pt x="689" y="1000"/>
                  <a:pt x="672" y="1003"/>
                  <a:pt x="653" y="1011"/>
                </a:cubicBezTo>
                <a:cubicBezTo>
                  <a:pt x="611" y="1032"/>
                  <a:pt x="590" y="1074"/>
                  <a:pt x="590" y="1116"/>
                </a:cubicBezTo>
                <a:lnTo>
                  <a:pt x="601" y="1431"/>
                </a:lnTo>
                <a:cubicBezTo>
                  <a:pt x="601" y="1525"/>
                  <a:pt x="527" y="1599"/>
                  <a:pt x="432" y="1599"/>
                </a:cubicBezTo>
                <a:cubicBezTo>
                  <a:pt x="337" y="1599"/>
                  <a:pt x="264" y="1525"/>
                  <a:pt x="264" y="1441"/>
                </a:cubicBezTo>
                <a:lnTo>
                  <a:pt x="243" y="453"/>
                </a:lnTo>
                <a:cubicBezTo>
                  <a:pt x="232" y="359"/>
                  <a:pt x="306" y="285"/>
                  <a:pt x="400" y="285"/>
                </a:cubicBezTo>
                <a:lnTo>
                  <a:pt x="1389" y="243"/>
                </a:lnTo>
                <a:cubicBezTo>
                  <a:pt x="1394" y="242"/>
                  <a:pt x="1399" y="242"/>
                  <a:pt x="1404" y="242"/>
                </a:cubicBezTo>
                <a:cubicBezTo>
                  <a:pt x="1483" y="242"/>
                  <a:pt x="1557" y="312"/>
                  <a:pt x="1557" y="401"/>
                </a:cubicBezTo>
                <a:cubicBezTo>
                  <a:pt x="1557" y="485"/>
                  <a:pt x="1484" y="569"/>
                  <a:pt x="1400" y="569"/>
                </a:cubicBezTo>
                <a:lnTo>
                  <a:pt x="1094" y="579"/>
                </a:lnTo>
                <a:cubicBezTo>
                  <a:pt x="1042" y="590"/>
                  <a:pt x="1000" y="611"/>
                  <a:pt x="979" y="663"/>
                </a:cubicBezTo>
                <a:cubicBezTo>
                  <a:pt x="968" y="705"/>
                  <a:pt x="979" y="758"/>
                  <a:pt x="1010" y="789"/>
                </a:cubicBezTo>
                <a:lnTo>
                  <a:pt x="1431" y="1179"/>
                </a:lnTo>
                <a:cubicBezTo>
                  <a:pt x="1450" y="1199"/>
                  <a:pt x="1480" y="1209"/>
                  <a:pt x="1509" y="1209"/>
                </a:cubicBezTo>
                <a:cubicBezTo>
                  <a:pt x="1543" y="1209"/>
                  <a:pt x="1577" y="1196"/>
                  <a:pt x="1599" y="1168"/>
                </a:cubicBezTo>
                <a:lnTo>
                  <a:pt x="1799" y="958"/>
                </a:lnTo>
                <a:cubicBezTo>
                  <a:pt x="1832" y="920"/>
                  <a:pt x="1876" y="901"/>
                  <a:pt x="1919" y="901"/>
                </a:cubicBezTo>
                <a:cubicBezTo>
                  <a:pt x="1960" y="901"/>
                  <a:pt x="2000" y="917"/>
                  <a:pt x="2030" y="948"/>
                </a:cubicBezTo>
                <a:cubicBezTo>
                  <a:pt x="2093" y="1000"/>
                  <a:pt x="2103" y="1116"/>
                  <a:pt x="2040" y="1179"/>
                </a:cubicBezTo>
                <a:lnTo>
                  <a:pt x="1841" y="1399"/>
                </a:lnTo>
                <a:cubicBezTo>
                  <a:pt x="1799" y="1452"/>
                  <a:pt x="1799" y="1525"/>
                  <a:pt x="1841" y="1567"/>
                </a:cubicBezTo>
                <a:lnTo>
                  <a:pt x="2114" y="1820"/>
                </a:lnTo>
                <a:cubicBezTo>
                  <a:pt x="2137" y="1837"/>
                  <a:pt x="2165" y="1848"/>
                  <a:pt x="2195" y="1848"/>
                </a:cubicBezTo>
                <a:cubicBezTo>
                  <a:pt x="2221" y="1848"/>
                  <a:pt x="2247" y="1839"/>
                  <a:pt x="2272" y="1820"/>
                </a:cubicBezTo>
                <a:cubicBezTo>
                  <a:pt x="2619" y="1536"/>
                  <a:pt x="3061" y="1378"/>
                  <a:pt x="3523" y="1378"/>
                </a:cubicBezTo>
                <a:cubicBezTo>
                  <a:pt x="3975" y="1378"/>
                  <a:pt x="4416" y="1536"/>
                  <a:pt x="4774" y="1820"/>
                </a:cubicBezTo>
                <a:cubicBezTo>
                  <a:pt x="4793" y="1839"/>
                  <a:pt x="4817" y="1848"/>
                  <a:pt x="4842" y="1848"/>
                </a:cubicBezTo>
                <a:cubicBezTo>
                  <a:pt x="4870" y="1848"/>
                  <a:pt x="4898" y="1837"/>
                  <a:pt x="4921" y="1820"/>
                </a:cubicBezTo>
                <a:lnTo>
                  <a:pt x="6025" y="789"/>
                </a:lnTo>
                <a:cubicBezTo>
                  <a:pt x="6098" y="716"/>
                  <a:pt x="6046" y="590"/>
                  <a:pt x="5951" y="579"/>
                </a:cubicBezTo>
                <a:lnTo>
                  <a:pt x="5636" y="569"/>
                </a:lnTo>
                <a:cubicBezTo>
                  <a:pt x="5552" y="569"/>
                  <a:pt x="5478" y="485"/>
                  <a:pt x="5478" y="401"/>
                </a:cubicBezTo>
                <a:cubicBezTo>
                  <a:pt x="5488" y="312"/>
                  <a:pt x="5554" y="242"/>
                  <a:pt x="5639" y="242"/>
                </a:cubicBezTo>
                <a:cubicBezTo>
                  <a:pt x="5645" y="242"/>
                  <a:pt x="5651" y="242"/>
                  <a:pt x="5657" y="243"/>
                </a:cubicBezTo>
                <a:lnTo>
                  <a:pt x="6645" y="285"/>
                </a:lnTo>
                <a:cubicBezTo>
                  <a:pt x="6729" y="285"/>
                  <a:pt x="6803" y="359"/>
                  <a:pt x="6803" y="453"/>
                </a:cubicBezTo>
                <a:lnTo>
                  <a:pt x="6771" y="1441"/>
                </a:lnTo>
                <a:cubicBezTo>
                  <a:pt x="6771" y="1525"/>
                  <a:pt x="6698" y="1588"/>
                  <a:pt x="6614" y="1599"/>
                </a:cubicBezTo>
                <a:cubicBezTo>
                  <a:pt x="6609" y="1600"/>
                  <a:pt x="6603" y="1600"/>
                  <a:pt x="6598" y="1600"/>
                </a:cubicBezTo>
                <a:cubicBezTo>
                  <a:pt x="6510" y="1600"/>
                  <a:pt x="6435" y="1520"/>
                  <a:pt x="6446" y="1431"/>
                </a:cubicBezTo>
                <a:lnTo>
                  <a:pt x="6446" y="1116"/>
                </a:lnTo>
                <a:cubicBezTo>
                  <a:pt x="6453" y="1050"/>
                  <a:pt x="6394" y="999"/>
                  <a:pt x="6329" y="999"/>
                </a:cubicBezTo>
                <a:cubicBezTo>
                  <a:pt x="6301" y="999"/>
                  <a:pt x="6271" y="1009"/>
                  <a:pt x="6245" y="1032"/>
                </a:cubicBezTo>
                <a:lnTo>
                  <a:pt x="5152" y="2062"/>
                </a:lnTo>
                <a:cubicBezTo>
                  <a:pt x="5110" y="2093"/>
                  <a:pt x="5100" y="2167"/>
                  <a:pt x="5131" y="2209"/>
                </a:cubicBezTo>
                <a:cubicBezTo>
                  <a:pt x="5373" y="2545"/>
                  <a:pt x="5499" y="2945"/>
                  <a:pt x="5499" y="3355"/>
                </a:cubicBezTo>
                <a:cubicBezTo>
                  <a:pt x="5499" y="3670"/>
                  <a:pt x="5425" y="3975"/>
                  <a:pt x="5278" y="4259"/>
                </a:cubicBezTo>
                <a:cubicBezTo>
                  <a:pt x="5257" y="4312"/>
                  <a:pt x="5278" y="4385"/>
                  <a:pt x="5331" y="4417"/>
                </a:cubicBezTo>
                <a:cubicBezTo>
                  <a:pt x="5349" y="4425"/>
                  <a:pt x="5367" y="4429"/>
                  <a:pt x="5384" y="4429"/>
                </a:cubicBezTo>
                <a:cubicBezTo>
                  <a:pt x="5431" y="4429"/>
                  <a:pt x="5476" y="4402"/>
                  <a:pt x="5499" y="4364"/>
                </a:cubicBezTo>
                <a:cubicBezTo>
                  <a:pt x="5657" y="4048"/>
                  <a:pt x="5741" y="3712"/>
                  <a:pt x="5741" y="3355"/>
                </a:cubicBezTo>
                <a:cubicBezTo>
                  <a:pt x="5741" y="2934"/>
                  <a:pt x="5615" y="2514"/>
                  <a:pt x="5383" y="2167"/>
                </a:cubicBezTo>
                <a:lnTo>
                  <a:pt x="6203" y="1399"/>
                </a:lnTo>
                <a:lnTo>
                  <a:pt x="6203" y="1420"/>
                </a:lnTo>
                <a:cubicBezTo>
                  <a:pt x="6203" y="1525"/>
                  <a:pt x="6245" y="1630"/>
                  <a:pt x="6309" y="1704"/>
                </a:cubicBezTo>
                <a:cubicBezTo>
                  <a:pt x="6386" y="1788"/>
                  <a:pt x="6496" y="1835"/>
                  <a:pt x="6607" y="1835"/>
                </a:cubicBezTo>
                <a:cubicBezTo>
                  <a:pt x="6662" y="1835"/>
                  <a:pt x="6719" y="1823"/>
                  <a:pt x="6771" y="1799"/>
                </a:cubicBezTo>
                <a:cubicBezTo>
                  <a:pt x="6918" y="1736"/>
                  <a:pt x="7002" y="1599"/>
                  <a:pt x="7013" y="1441"/>
                </a:cubicBezTo>
                <a:lnTo>
                  <a:pt x="7034" y="453"/>
                </a:lnTo>
                <a:cubicBezTo>
                  <a:pt x="7044" y="243"/>
                  <a:pt x="6866" y="54"/>
                  <a:pt x="6645" y="43"/>
                </a:cubicBezTo>
                <a:lnTo>
                  <a:pt x="5668" y="1"/>
                </a:lnTo>
                <a:cubicBezTo>
                  <a:pt x="5661" y="1"/>
                  <a:pt x="5655" y="1"/>
                  <a:pt x="5648" y="1"/>
                </a:cubicBezTo>
                <a:cubicBezTo>
                  <a:pt x="5436" y="1"/>
                  <a:pt x="5257" y="176"/>
                  <a:pt x="5247" y="390"/>
                </a:cubicBezTo>
                <a:cubicBezTo>
                  <a:pt x="5236" y="611"/>
                  <a:pt x="5415" y="800"/>
                  <a:pt x="5626" y="810"/>
                </a:cubicBezTo>
                <a:lnTo>
                  <a:pt x="5657" y="810"/>
                </a:lnTo>
                <a:lnTo>
                  <a:pt x="4837" y="1578"/>
                </a:lnTo>
                <a:cubicBezTo>
                  <a:pt x="4458" y="1294"/>
                  <a:pt x="3996" y="1137"/>
                  <a:pt x="3523" y="1137"/>
                </a:cubicBezTo>
                <a:cubicBezTo>
                  <a:pt x="3050" y="1137"/>
                  <a:pt x="2577" y="1294"/>
                  <a:pt x="2198" y="1578"/>
                </a:cubicBezTo>
                <a:lnTo>
                  <a:pt x="2093" y="1473"/>
                </a:lnTo>
                <a:lnTo>
                  <a:pt x="2220" y="1336"/>
                </a:lnTo>
                <a:cubicBezTo>
                  <a:pt x="2367" y="1179"/>
                  <a:pt x="2356" y="916"/>
                  <a:pt x="2188" y="768"/>
                </a:cubicBezTo>
                <a:cubicBezTo>
                  <a:pt x="2114" y="700"/>
                  <a:pt x="2018" y="666"/>
                  <a:pt x="1921" y="666"/>
                </a:cubicBezTo>
                <a:cubicBezTo>
                  <a:pt x="1810" y="666"/>
                  <a:pt x="1698" y="711"/>
                  <a:pt x="1620" y="800"/>
                </a:cubicBezTo>
                <a:lnTo>
                  <a:pt x="1505" y="927"/>
                </a:lnTo>
                <a:lnTo>
                  <a:pt x="1378" y="810"/>
                </a:lnTo>
                <a:lnTo>
                  <a:pt x="1410" y="810"/>
                </a:lnTo>
                <a:cubicBezTo>
                  <a:pt x="1631" y="800"/>
                  <a:pt x="1799" y="611"/>
                  <a:pt x="1788" y="390"/>
                </a:cubicBezTo>
                <a:cubicBezTo>
                  <a:pt x="1788" y="176"/>
                  <a:pt x="1600" y="1"/>
                  <a:pt x="1397" y="1"/>
                </a:cubicBezTo>
                <a:close/>
                <a:moveTo>
                  <a:pt x="5122" y="4586"/>
                </a:moveTo>
                <a:cubicBezTo>
                  <a:pt x="5090" y="4586"/>
                  <a:pt x="5059" y="4599"/>
                  <a:pt x="5037" y="4627"/>
                </a:cubicBezTo>
                <a:cubicBezTo>
                  <a:pt x="4722" y="5005"/>
                  <a:pt x="4269" y="5247"/>
                  <a:pt x="3785" y="5321"/>
                </a:cubicBezTo>
                <a:cubicBezTo>
                  <a:pt x="3733" y="5331"/>
                  <a:pt x="3680" y="5373"/>
                  <a:pt x="3680" y="5436"/>
                </a:cubicBezTo>
                <a:lnTo>
                  <a:pt x="3680" y="7613"/>
                </a:lnTo>
                <a:cubicBezTo>
                  <a:pt x="3680" y="7707"/>
                  <a:pt x="3607" y="7781"/>
                  <a:pt x="3523" y="7781"/>
                </a:cubicBezTo>
                <a:cubicBezTo>
                  <a:pt x="3428" y="7781"/>
                  <a:pt x="3355" y="7707"/>
                  <a:pt x="3355" y="7613"/>
                </a:cubicBezTo>
                <a:lnTo>
                  <a:pt x="3355" y="6687"/>
                </a:lnTo>
                <a:cubicBezTo>
                  <a:pt x="3355" y="6624"/>
                  <a:pt x="3302" y="6571"/>
                  <a:pt x="3239" y="6571"/>
                </a:cubicBezTo>
                <a:cubicBezTo>
                  <a:pt x="3166" y="6571"/>
                  <a:pt x="3113" y="6624"/>
                  <a:pt x="3113" y="6687"/>
                </a:cubicBezTo>
                <a:lnTo>
                  <a:pt x="3113" y="7613"/>
                </a:lnTo>
                <a:cubicBezTo>
                  <a:pt x="3113" y="7844"/>
                  <a:pt x="3292" y="8022"/>
                  <a:pt x="3523" y="8022"/>
                </a:cubicBezTo>
                <a:cubicBezTo>
                  <a:pt x="3743" y="8022"/>
                  <a:pt x="3923" y="7844"/>
                  <a:pt x="3923" y="7613"/>
                </a:cubicBezTo>
                <a:lnTo>
                  <a:pt x="3923" y="5541"/>
                </a:lnTo>
                <a:cubicBezTo>
                  <a:pt x="4427" y="5447"/>
                  <a:pt x="4879" y="5174"/>
                  <a:pt x="5215" y="4784"/>
                </a:cubicBezTo>
                <a:cubicBezTo>
                  <a:pt x="5257" y="4732"/>
                  <a:pt x="5247" y="4658"/>
                  <a:pt x="5205" y="4616"/>
                </a:cubicBezTo>
                <a:cubicBezTo>
                  <a:pt x="5180" y="4596"/>
                  <a:pt x="5151" y="4586"/>
                  <a:pt x="5122" y="458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24"/>
          <p:cNvSpPr/>
          <p:nvPr/>
        </p:nvSpPr>
        <p:spPr>
          <a:xfrm>
            <a:off x="6184910" y="2650557"/>
            <a:ext cx="313869" cy="493117"/>
          </a:xfrm>
          <a:custGeom>
            <a:avLst/>
            <a:gdLst/>
            <a:ahLst/>
            <a:cxnLst/>
            <a:rect l="l" t="t" r="r" b="b"/>
            <a:pathLst>
              <a:path w="5120" h="8044" extrusionOk="0">
                <a:moveTo>
                  <a:pt x="2565" y="579"/>
                </a:moveTo>
                <a:cubicBezTo>
                  <a:pt x="1650" y="579"/>
                  <a:pt x="862" y="1189"/>
                  <a:pt x="631" y="2061"/>
                </a:cubicBezTo>
                <a:cubicBezTo>
                  <a:pt x="620" y="2135"/>
                  <a:pt x="652" y="2198"/>
                  <a:pt x="715" y="2208"/>
                </a:cubicBezTo>
                <a:cubicBezTo>
                  <a:pt x="726" y="2212"/>
                  <a:pt x="738" y="2214"/>
                  <a:pt x="749" y="2214"/>
                </a:cubicBezTo>
                <a:cubicBezTo>
                  <a:pt x="802" y="2214"/>
                  <a:pt x="853" y="2176"/>
                  <a:pt x="862" y="2124"/>
                </a:cubicBezTo>
                <a:cubicBezTo>
                  <a:pt x="1061" y="1357"/>
                  <a:pt x="1766" y="810"/>
                  <a:pt x="2565" y="810"/>
                </a:cubicBezTo>
                <a:cubicBezTo>
                  <a:pt x="3532" y="810"/>
                  <a:pt x="4320" y="1598"/>
                  <a:pt x="4320" y="2566"/>
                </a:cubicBezTo>
                <a:cubicBezTo>
                  <a:pt x="4320" y="3533"/>
                  <a:pt x="3532" y="4322"/>
                  <a:pt x="2565" y="4322"/>
                </a:cubicBezTo>
                <a:cubicBezTo>
                  <a:pt x="1598" y="4322"/>
                  <a:pt x="809" y="3533"/>
                  <a:pt x="809" y="2566"/>
                </a:cubicBezTo>
                <a:cubicBezTo>
                  <a:pt x="809" y="2502"/>
                  <a:pt x="757" y="2450"/>
                  <a:pt x="683" y="2450"/>
                </a:cubicBezTo>
                <a:cubicBezTo>
                  <a:pt x="620" y="2450"/>
                  <a:pt x="568" y="2502"/>
                  <a:pt x="568" y="2566"/>
                </a:cubicBezTo>
                <a:cubicBezTo>
                  <a:pt x="568" y="3670"/>
                  <a:pt x="1461" y="4563"/>
                  <a:pt x="2565" y="4563"/>
                </a:cubicBezTo>
                <a:cubicBezTo>
                  <a:pt x="3658" y="4563"/>
                  <a:pt x="4552" y="3670"/>
                  <a:pt x="4552" y="2566"/>
                </a:cubicBezTo>
                <a:cubicBezTo>
                  <a:pt x="4552" y="1472"/>
                  <a:pt x="3658" y="579"/>
                  <a:pt x="2565" y="579"/>
                </a:cubicBezTo>
                <a:close/>
                <a:moveTo>
                  <a:pt x="4289" y="718"/>
                </a:moveTo>
                <a:cubicBezTo>
                  <a:pt x="4258" y="718"/>
                  <a:pt x="4226" y="731"/>
                  <a:pt x="4205" y="757"/>
                </a:cubicBezTo>
                <a:cubicBezTo>
                  <a:pt x="4163" y="799"/>
                  <a:pt x="4163" y="873"/>
                  <a:pt x="4205" y="926"/>
                </a:cubicBezTo>
                <a:cubicBezTo>
                  <a:pt x="4647" y="1367"/>
                  <a:pt x="4888" y="1946"/>
                  <a:pt x="4888" y="2566"/>
                </a:cubicBezTo>
                <a:cubicBezTo>
                  <a:pt x="4888" y="3049"/>
                  <a:pt x="4741" y="3502"/>
                  <a:pt x="4468" y="3901"/>
                </a:cubicBezTo>
                <a:cubicBezTo>
                  <a:pt x="4194" y="4280"/>
                  <a:pt x="3827" y="4574"/>
                  <a:pt x="3385" y="4742"/>
                </a:cubicBezTo>
                <a:cubicBezTo>
                  <a:pt x="3343" y="4752"/>
                  <a:pt x="3311" y="4794"/>
                  <a:pt x="3311" y="4847"/>
                </a:cubicBezTo>
                <a:lnTo>
                  <a:pt x="3311" y="6897"/>
                </a:lnTo>
                <a:cubicBezTo>
                  <a:pt x="3311" y="6968"/>
                  <a:pt x="3369" y="7015"/>
                  <a:pt x="3430" y="7015"/>
                </a:cubicBezTo>
                <a:cubicBezTo>
                  <a:pt x="3458" y="7015"/>
                  <a:pt x="3487" y="7005"/>
                  <a:pt x="3511" y="6981"/>
                </a:cubicBezTo>
                <a:lnTo>
                  <a:pt x="3869" y="6634"/>
                </a:lnTo>
                <a:cubicBezTo>
                  <a:pt x="3898" y="6605"/>
                  <a:pt x="3936" y="6592"/>
                  <a:pt x="3974" y="6592"/>
                </a:cubicBezTo>
                <a:cubicBezTo>
                  <a:pt x="4020" y="6592"/>
                  <a:pt x="4066" y="6610"/>
                  <a:pt x="4100" y="6645"/>
                </a:cubicBezTo>
                <a:cubicBezTo>
                  <a:pt x="4163" y="6708"/>
                  <a:pt x="4163" y="6813"/>
                  <a:pt x="4100" y="6876"/>
                </a:cubicBezTo>
                <a:lnTo>
                  <a:pt x="3269" y="7696"/>
                </a:lnTo>
                <a:cubicBezTo>
                  <a:pt x="3234" y="7724"/>
                  <a:pt x="3190" y="7743"/>
                  <a:pt x="3145" y="7743"/>
                </a:cubicBezTo>
                <a:cubicBezTo>
                  <a:pt x="3123" y="7743"/>
                  <a:pt x="3101" y="7738"/>
                  <a:pt x="3080" y="7728"/>
                </a:cubicBezTo>
                <a:cubicBezTo>
                  <a:pt x="3017" y="7707"/>
                  <a:pt x="2986" y="7644"/>
                  <a:pt x="2986" y="7581"/>
                </a:cubicBezTo>
                <a:lnTo>
                  <a:pt x="2986" y="6298"/>
                </a:lnTo>
                <a:cubicBezTo>
                  <a:pt x="2986" y="6224"/>
                  <a:pt x="2933" y="6172"/>
                  <a:pt x="2860" y="6172"/>
                </a:cubicBezTo>
                <a:cubicBezTo>
                  <a:pt x="2796" y="6172"/>
                  <a:pt x="2743" y="6224"/>
                  <a:pt x="2743" y="6298"/>
                </a:cubicBezTo>
                <a:lnTo>
                  <a:pt x="2743" y="7581"/>
                </a:lnTo>
                <a:cubicBezTo>
                  <a:pt x="2743" y="7801"/>
                  <a:pt x="2923" y="7980"/>
                  <a:pt x="3143" y="7980"/>
                </a:cubicBezTo>
                <a:cubicBezTo>
                  <a:pt x="3259" y="7980"/>
                  <a:pt x="3364" y="7938"/>
                  <a:pt x="3437" y="7864"/>
                </a:cubicBezTo>
                <a:lnTo>
                  <a:pt x="4268" y="7044"/>
                </a:lnTo>
                <a:cubicBezTo>
                  <a:pt x="4425" y="6887"/>
                  <a:pt x="4425" y="6634"/>
                  <a:pt x="4268" y="6476"/>
                </a:cubicBezTo>
                <a:cubicBezTo>
                  <a:pt x="4193" y="6396"/>
                  <a:pt x="4089" y="6357"/>
                  <a:pt x="3983" y="6357"/>
                </a:cubicBezTo>
                <a:cubicBezTo>
                  <a:pt x="3881" y="6357"/>
                  <a:pt x="3778" y="6394"/>
                  <a:pt x="3701" y="6466"/>
                </a:cubicBezTo>
                <a:lnTo>
                  <a:pt x="3553" y="6613"/>
                </a:lnTo>
                <a:lnTo>
                  <a:pt x="3553" y="4931"/>
                </a:lnTo>
                <a:cubicBezTo>
                  <a:pt x="3995" y="4742"/>
                  <a:pt x="4383" y="4437"/>
                  <a:pt x="4657" y="4037"/>
                </a:cubicBezTo>
                <a:cubicBezTo>
                  <a:pt x="4962" y="3607"/>
                  <a:pt x="5119" y="3091"/>
                  <a:pt x="5119" y="2566"/>
                </a:cubicBezTo>
                <a:cubicBezTo>
                  <a:pt x="5119" y="1883"/>
                  <a:pt x="4857" y="1241"/>
                  <a:pt x="4373" y="757"/>
                </a:cubicBezTo>
                <a:cubicBezTo>
                  <a:pt x="4352" y="731"/>
                  <a:pt x="4321" y="718"/>
                  <a:pt x="4289" y="718"/>
                </a:cubicBezTo>
                <a:close/>
                <a:moveTo>
                  <a:pt x="2565" y="0"/>
                </a:moveTo>
                <a:cubicBezTo>
                  <a:pt x="1146" y="0"/>
                  <a:pt x="0" y="1157"/>
                  <a:pt x="0" y="2566"/>
                </a:cubicBezTo>
                <a:cubicBezTo>
                  <a:pt x="0" y="3102"/>
                  <a:pt x="157" y="3607"/>
                  <a:pt x="473" y="4037"/>
                </a:cubicBezTo>
                <a:cubicBezTo>
                  <a:pt x="757" y="4448"/>
                  <a:pt x="1135" y="4752"/>
                  <a:pt x="1587" y="4931"/>
                </a:cubicBezTo>
                <a:lnTo>
                  <a:pt x="1587" y="6382"/>
                </a:lnTo>
                <a:lnTo>
                  <a:pt x="1283" y="6382"/>
                </a:lnTo>
                <a:cubicBezTo>
                  <a:pt x="1061" y="6382"/>
                  <a:pt x="883" y="6560"/>
                  <a:pt x="883" y="6782"/>
                </a:cubicBezTo>
                <a:cubicBezTo>
                  <a:pt x="883" y="7002"/>
                  <a:pt x="1061" y="7191"/>
                  <a:pt x="1283" y="7191"/>
                </a:cubicBezTo>
                <a:lnTo>
                  <a:pt x="1587" y="7191"/>
                </a:lnTo>
                <a:lnTo>
                  <a:pt x="1587" y="7633"/>
                </a:lnTo>
                <a:cubicBezTo>
                  <a:pt x="1587" y="7854"/>
                  <a:pt x="1766" y="8043"/>
                  <a:pt x="1997" y="8043"/>
                </a:cubicBezTo>
                <a:cubicBezTo>
                  <a:pt x="2218" y="8043"/>
                  <a:pt x="2397" y="7854"/>
                  <a:pt x="2397" y="7633"/>
                </a:cubicBezTo>
                <a:lnTo>
                  <a:pt x="2397" y="5121"/>
                </a:lnTo>
                <a:cubicBezTo>
                  <a:pt x="2455" y="5126"/>
                  <a:pt x="2512" y="5128"/>
                  <a:pt x="2570" y="5128"/>
                </a:cubicBezTo>
                <a:cubicBezTo>
                  <a:pt x="2628" y="5128"/>
                  <a:pt x="2686" y="5126"/>
                  <a:pt x="2743" y="5121"/>
                </a:cubicBezTo>
                <a:lnTo>
                  <a:pt x="2743" y="5846"/>
                </a:lnTo>
                <a:cubicBezTo>
                  <a:pt x="2743" y="5909"/>
                  <a:pt x="2796" y="5962"/>
                  <a:pt x="2860" y="5962"/>
                </a:cubicBezTo>
                <a:cubicBezTo>
                  <a:pt x="2933" y="5962"/>
                  <a:pt x="2986" y="5909"/>
                  <a:pt x="2986" y="5846"/>
                </a:cubicBezTo>
                <a:lnTo>
                  <a:pt x="2986" y="4994"/>
                </a:lnTo>
                <a:cubicBezTo>
                  <a:pt x="2986" y="4920"/>
                  <a:pt x="2923" y="4868"/>
                  <a:pt x="2849" y="4868"/>
                </a:cubicBezTo>
                <a:cubicBezTo>
                  <a:pt x="2745" y="4885"/>
                  <a:pt x="2644" y="4893"/>
                  <a:pt x="2543" y="4893"/>
                </a:cubicBezTo>
                <a:cubicBezTo>
                  <a:pt x="2460" y="4893"/>
                  <a:pt x="2377" y="4888"/>
                  <a:pt x="2292" y="4878"/>
                </a:cubicBezTo>
                <a:cubicBezTo>
                  <a:pt x="2286" y="4878"/>
                  <a:pt x="2280" y="4877"/>
                  <a:pt x="2274" y="4877"/>
                </a:cubicBezTo>
                <a:cubicBezTo>
                  <a:pt x="2208" y="4877"/>
                  <a:pt x="2155" y="4927"/>
                  <a:pt x="2155" y="4994"/>
                </a:cubicBezTo>
                <a:lnTo>
                  <a:pt x="2155" y="7633"/>
                </a:lnTo>
                <a:cubicBezTo>
                  <a:pt x="2155" y="7728"/>
                  <a:pt x="2082" y="7801"/>
                  <a:pt x="1997" y="7801"/>
                </a:cubicBezTo>
                <a:cubicBezTo>
                  <a:pt x="1902" y="7801"/>
                  <a:pt x="1829" y="7728"/>
                  <a:pt x="1829" y="7633"/>
                </a:cubicBezTo>
                <a:lnTo>
                  <a:pt x="1829" y="7065"/>
                </a:lnTo>
                <a:cubicBezTo>
                  <a:pt x="1829" y="7002"/>
                  <a:pt x="1776" y="6950"/>
                  <a:pt x="1703" y="6950"/>
                </a:cubicBezTo>
                <a:lnTo>
                  <a:pt x="1283" y="6950"/>
                </a:lnTo>
                <a:cubicBezTo>
                  <a:pt x="1188" y="6950"/>
                  <a:pt x="1114" y="6876"/>
                  <a:pt x="1114" y="6782"/>
                </a:cubicBezTo>
                <a:cubicBezTo>
                  <a:pt x="1114" y="6687"/>
                  <a:pt x="1188" y="6613"/>
                  <a:pt x="1283" y="6613"/>
                </a:cubicBezTo>
                <a:lnTo>
                  <a:pt x="1703" y="6613"/>
                </a:lnTo>
                <a:cubicBezTo>
                  <a:pt x="1776" y="6613"/>
                  <a:pt x="1829" y="6560"/>
                  <a:pt x="1829" y="6497"/>
                </a:cubicBezTo>
                <a:lnTo>
                  <a:pt x="1829" y="4857"/>
                </a:lnTo>
                <a:cubicBezTo>
                  <a:pt x="1829" y="4805"/>
                  <a:pt x="1797" y="4763"/>
                  <a:pt x="1745" y="4742"/>
                </a:cubicBezTo>
                <a:cubicBezTo>
                  <a:pt x="1314" y="4584"/>
                  <a:pt x="935" y="4290"/>
                  <a:pt x="662" y="3901"/>
                </a:cubicBezTo>
                <a:cubicBezTo>
                  <a:pt x="389" y="3512"/>
                  <a:pt x="241" y="3049"/>
                  <a:pt x="241" y="2566"/>
                </a:cubicBezTo>
                <a:cubicBezTo>
                  <a:pt x="241" y="1283"/>
                  <a:pt x="1283" y="243"/>
                  <a:pt x="2565" y="243"/>
                </a:cubicBezTo>
                <a:cubicBezTo>
                  <a:pt x="3028" y="243"/>
                  <a:pt x="3479" y="379"/>
                  <a:pt x="3858" y="642"/>
                </a:cubicBezTo>
                <a:cubicBezTo>
                  <a:pt x="3878" y="654"/>
                  <a:pt x="3900" y="660"/>
                  <a:pt x="3923" y="660"/>
                </a:cubicBezTo>
                <a:cubicBezTo>
                  <a:pt x="3961" y="660"/>
                  <a:pt x="4000" y="643"/>
                  <a:pt x="4026" y="610"/>
                </a:cubicBezTo>
                <a:cubicBezTo>
                  <a:pt x="4058" y="558"/>
                  <a:pt x="4047" y="484"/>
                  <a:pt x="3995" y="442"/>
                </a:cubicBezTo>
                <a:cubicBezTo>
                  <a:pt x="3574" y="159"/>
                  <a:pt x="3070" y="0"/>
                  <a:pt x="25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24"/>
          <p:cNvSpPr/>
          <p:nvPr/>
        </p:nvSpPr>
        <p:spPr>
          <a:xfrm>
            <a:off x="6092724" y="3928195"/>
            <a:ext cx="498267" cy="477608"/>
          </a:xfrm>
          <a:custGeom>
            <a:avLst/>
            <a:gdLst/>
            <a:ahLst/>
            <a:cxnLst/>
            <a:rect l="l" t="t" r="r" b="b"/>
            <a:pathLst>
              <a:path w="8128" h="7791" extrusionOk="0">
                <a:moveTo>
                  <a:pt x="4103" y="784"/>
                </a:moveTo>
                <a:cubicBezTo>
                  <a:pt x="4158" y="784"/>
                  <a:pt x="4214" y="789"/>
                  <a:pt x="4268" y="799"/>
                </a:cubicBezTo>
                <a:cubicBezTo>
                  <a:pt x="4532" y="852"/>
                  <a:pt x="4857" y="1041"/>
                  <a:pt x="4941" y="1630"/>
                </a:cubicBezTo>
                <a:cubicBezTo>
                  <a:pt x="4983" y="1955"/>
                  <a:pt x="4910" y="2282"/>
                  <a:pt x="4710" y="2618"/>
                </a:cubicBezTo>
                <a:cubicBezTo>
                  <a:pt x="4563" y="2881"/>
                  <a:pt x="4342" y="3144"/>
                  <a:pt x="4069" y="3406"/>
                </a:cubicBezTo>
                <a:cubicBezTo>
                  <a:pt x="3785" y="3144"/>
                  <a:pt x="3565" y="2881"/>
                  <a:pt x="3417" y="2628"/>
                </a:cubicBezTo>
                <a:cubicBezTo>
                  <a:pt x="3228" y="2292"/>
                  <a:pt x="3144" y="1955"/>
                  <a:pt x="3196" y="1630"/>
                </a:cubicBezTo>
                <a:cubicBezTo>
                  <a:pt x="3217" y="1430"/>
                  <a:pt x="3280" y="1252"/>
                  <a:pt x="3375" y="1125"/>
                </a:cubicBezTo>
                <a:cubicBezTo>
                  <a:pt x="3542" y="914"/>
                  <a:pt x="3820" y="784"/>
                  <a:pt x="4103" y="784"/>
                </a:cubicBezTo>
                <a:close/>
                <a:moveTo>
                  <a:pt x="4100" y="238"/>
                </a:moveTo>
                <a:cubicBezTo>
                  <a:pt x="4193" y="238"/>
                  <a:pt x="4285" y="247"/>
                  <a:pt x="4374" y="263"/>
                </a:cubicBezTo>
                <a:cubicBezTo>
                  <a:pt x="4973" y="379"/>
                  <a:pt x="5394" y="862"/>
                  <a:pt x="5488" y="1556"/>
                </a:cubicBezTo>
                <a:cubicBezTo>
                  <a:pt x="5551" y="2008"/>
                  <a:pt x="5446" y="2460"/>
                  <a:pt x="5194" y="2902"/>
                </a:cubicBezTo>
                <a:cubicBezTo>
                  <a:pt x="5025" y="3186"/>
                  <a:pt x="4794" y="3480"/>
                  <a:pt x="4490" y="3754"/>
                </a:cubicBezTo>
                <a:cubicBezTo>
                  <a:pt x="4416" y="3690"/>
                  <a:pt x="4332" y="3627"/>
                  <a:pt x="4247" y="3553"/>
                </a:cubicBezTo>
                <a:cubicBezTo>
                  <a:pt x="4532" y="3291"/>
                  <a:pt x="4763" y="3018"/>
                  <a:pt x="4920" y="2744"/>
                </a:cubicBezTo>
                <a:cubicBezTo>
                  <a:pt x="5141" y="2355"/>
                  <a:pt x="5226" y="1976"/>
                  <a:pt x="5173" y="1598"/>
                </a:cubicBezTo>
                <a:cubicBezTo>
                  <a:pt x="5067" y="831"/>
                  <a:pt x="4584" y="621"/>
                  <a:pt x="4311" y="568"/>
                </a:cubicBezTo>
                <a:cubicBezTo>
                  <a:pt x="4239" y="554"/>
                  <a:pt x="4167" y="547"/>
                  <a:pt x="4096" y="547"/>
                </a:cubicBezTo>
                <a:cubicBezTo>
                  <a:pt x="3736" y="547"/>
                  <a:pt x="3387" y="717"/>
                  <a:pt x="3186" y="988"/>
                </a:cubicBezTo>
                <a:lnTo>
                  <a:pt x="3175" y="988"/>
                </a:lnTo>
                <a:cubicBezTo>
                  <a:pt x="3154" y="1020"/>
                  <a:pt x="3133" y="1051"/>
                  <a:pt x="3112" y="1093"/>
                </a:cubicBezTo>
                <a:cubicBezTo>
                  <a:pt x="3070" y="1167"/>
                  <a:pt x="2986" y="1220"/>
                  <a:pt x="2892" y="1220"/>
                </a:cubicBezTo>
                <a:cubicBezTo>
                  <a:pt x="2808" y="1220"/>
                  <a:pt x="2724" y="1167"/>
                  <a:pt x="2671" y="1093"/>
                </a:cubicBezTo>
                <a:cubicBezTo>
                  <a:pt x="2492" y="757"/>
                  <a:pt x="2103" y="547"/>
                  <a:pt x="1693" y="547"/>
                </a:cubicBezTo>
                <a:cubicBezTo>
                  <a:pt x="1619" y="547"/>
                  <a:pt x="1546" y="558"/>
                  <a:pt x="1483" y="568"/>
                </a:cubicBezTo>
                <a:cubicBezTo>
                  <a:pt x="1199" y="621"/>
                  <a:pt x="715" y="831"/>
                  <a:pt x="610" y="1598"/>
                </a:cubicBezTo>
                <a:cubicBezTo>
                  <a:pt x="610" y="1661"/>
                  <a:pt x="652" y="1724"/>
                  <a:pt x="715" y="1735"/>
                </a:cubicBezTo>
                <a:cubicBezTo>
                  <a:pt x="720" y="1736"/>
                  <a:pt x="726" y="1736"/>
                  <a:pt x="731" y="1736"/>
                </a:cubicBezTo>
                <a:cubicBezTo>
                  <a:pt x="788" y="1736"/>
                  <a:pt x="842" y="1688"/>
                  <a:pt x="852" y="1630"/>
                </a:cubicBezTo>
                <a:cubicBezTo>
                  <a:pt x="925" y="1041"/>
                  <a:pt x="1262" y="852"/>
                  <a:pt x="1525" y="799"/>
                </a:cubicBezTo>
                <a:cubicBezTo>
                  <a:pt x="1577" y="789"/>
                  <a:pt x="1640" y="789"/>
                  <a:pt x="1693" y="789"/>
                </a:cubicBezTo>
                <a:cubicBezTo>
                  <a:pt x="2019" y="789"/>
                  <a:pt x="2324" y="946"/>
                  <a:pt x="2471" y="1209"/>
                </a:cubicBezTo>
                <a:lnTo>
                  <a:pt x="2481" y="1220"/>
                </a:lnTo>
                <a:cubicBezTo>
                  <a:pt x="2450" y="1315"/>
                  <a:pt x="2429" y="1420"/>
                  <a:pt x="2408" y="1525"/>
                </a:cubicBezTo>
                <a:cubicBezTo>
                  <a:pt x="2345" y="2029"/>
                  <a:pt x="2450" y="2523"/>
                  <a:pt x="2734" y="3018"/>
                </a:cubicBezTo>
                <a:cubicBezTo>
                  <a:pt x="2913" y="3322"/>
                  <a:pt x="3144" y="3616"/>
                  <a:pt x="3438" y="3901"/>
                </a:cubicBezTo>
                <a:cubicBezTo>
                  <a:pt x="3217" y="4048"/>
                  <a:pt x="3018" y="4163"/>
                  <a:pt x="2892" y="4237"/>
                </a:cubicBezTo>
                <a:cubicBezTo>
                  <a:pt x="2650" y="4100"/>
                  <a:pt x="2240" y="3848"/>
                  <a:pt x="1840" y="3511"/>
                </a:cubicBezTo>
                <a:cubicBezTo>
                  <a:pt x="1504" y="3217"/>
                  <a:pt x="1241" y="2923"/>
                  <a:pt x="1073" y="2628"/>
                </a:cubicBezTo>
                <a:cubicBezTo>
                  <a:pt x="967" y="2439"/>
                  <a:pt x="894" y="2250"/>
                  <a:pt x="862" y="2072"/>
                </a:cubicBezTo>
                <a:cubicBezTo>
                  <a:pt x="853" y="2015"/>
                  <a:pt x="801" y="1975"/>
                  <a:pt x="745" y="1975"/>
                </a:cubicBezTo>
                <a:cubicBezTo>
                  <a:pt x="739" y="1975"/>
                  <a:pt x="732" y="1975"/>
                  <a:pt x="726" y="1976"/>
                </a:cubicBezTo>
                <a:cubicBezTo>
                  <a:pt x="663" y="1987"/>
                  <a:pt x="621" y="2050"/>
                  <a:pt x="631" y="2114"/>
                </a:cubicBezTo>
                <a:cubicBezTo>
                  <a:pt x="673" y="2324"/>
                  <a:pt x="747" y="2534"/>
                  <a:pt x="873" y="2744"/>
                </a:cubicBezTo>
                <a:cubicBezTo>
                  <a:pt x="1052" y="3060"/>
                  <a:pt x="1325" y="3375"/>
                  <a:pt x="1682" y="3690"/>
                </a:cubicBezTo>
                <a:cubicBezTo>
                  <a:pt x="2135" y="4079"/>
                  <a:pt x="2597" y="4352"/>
                  <a:pt x="2839" y="4479"/>
                </a:cubicBezTo>
                <a:cubicBezTo>
                  <a:pt x="2855" y="4489"/>
                  <a:pt x="2873" y="4494"/>
                  <a:pt x="2893" y="4494"/>
                </a:cubicBezTo>
                <a:cubicBezTo>
                  <a:pt x="2913" y="4494"/>
                  <a:pt x="2934" y="4489"/>
                  <a:pt x="2955" y="4479"/>
                </a:cubicBezTo>
                <a:cubicBezTo>
                  <a:pt x="3081" y="4405"/>
                  <a:pt x="3333" y="4258"/>
                  <a:pt x="3617" y="4058"/>
                </a:cubicBezTo>
                <a:cubicBezTo>
                  <a:pt x="3638" y="4079"/>
                  <a:pt x="3649" y="4090"/>
                  <a:pt x="3670" y="4100"/>
                </a:cubicBezTo>
                <a:cubicBezTo>
                  <a:pt x="3733" y="4163"/>
                  <a:pt x="3806" y="4216"/>
                  <a:pt x="3869" y="4268"/>
                </a:cubicBezTo>
                <a:cubicBezTo>
                  <a:pt x="3554" y="4500"/>
                  <a:pt x="3270" y="4668"/>
                  <a:pt x="3112" y="4742"/>
                </a:cubicBezTo>
                <a:cubicBezTo>
                  <a:pt x="3070" y="4763"/>
                  <a:pt x="3049" y="4805"/>
                  <a:pt x="3049" y="4847"/>
                </a:cubicBezTo>
                <a:lnTo>
                  <a:pt x="3049" y="6298"/>
                </a:lnTo>
                <a:cubicBezTo>
                  <a:pt x="3049" y="6361"/>
                  <a:pt x="3102" y="6413"/>
                  <a:pt x="3165" y="6413"/>
                </a:cubicBezTo>
                <a:lnTo>
                  <a:pt x="3586" y="6413"/>
                </a:lnTo>
                <a:cubicBezTo>
                  <a:pt x="3670" y="6413"/>
                  <a:pt x="3743" y="6487"/>
                  <a:pt x="3743" y="6571"/>
                </a:cubicBezTo>
                <a:cubicBezTo>
                  <a:pt x="3743" y="6655"/>
                  <a:pt x="3670" y="6728"/>
                  <a:pt x="3586" y="6728"/>
                </a:cubicBezTo>
                <a:lnTo>
                  <a:pt x="3165" y="6728"/>
                </a:lnTo>
                <a:cubicBezTo>
                  <a:pt x="3102" y="6728"/>
                  <a:pt x="3049" y="6781"/>
                  <a:pt x="3049" y="6844"/>
                </a:cubicBezTo>
                <a:lnTo>
                  <a:pt x="3049" y="7391"/>
                </a:lnTo>
                <a:cubicBezTo>
                  <a:pt x="3049" y="7485"/>
                  <a:pt x="2986" y="7548"/>
                  <a:pt x="2892" y="7548"/>
                </a:cubicBezTo>
                <a:cubicBezTo>
                  <a:pt x="2808" y="7548"/>
                  <a:pt x="2734" y="7485"/>
                  <a:pt x="2734" y="7391"/>
                </a:cubicBezTo>
                <a:lnTo>
                  <a:pt x="2734" y="6844"/>
                </a:lnTo>
                <a:cubicBezTo>
                  <a:pt x="2734" y="6781"/>
                  <a:pt x="2681" y="6728"/>
                  <a:pt x="2618" y="6728"/>
                </a:cubicBezTo>
                <a:lnTo>
                  <a:pt x="2208" y="6728"/>
                </a:lnTo>
                <a:cubicBezTo>
                  <a:pt x="2124" y="6728"/>
                  <a:pt x="2051" y="6655"/>
                  <a:pt x="2051" y="6571"/>
                </a:cubicBezTo>
                <a:cubicBezTo>
                  <a:pt x="2051" y="6487"/>
                  <a:pt x="2124" y="6413"/>
                  <a:pt x="2208" y="6413"/>
                </a:cubicBezTo>
                <a:lnTo>
                  <a:pt x="2618" y="6413"/>
                </a:lnTo>
                <a:cubicBezTo>
                  <a:pt x="2681" y="6413"/>
                  <a:pt x="2734" y="6361"/>
                  <a:pt x="2734" y="6298"/>
                </a:cubicBezTo>
                <a:lnTo>
                  <a:pt x="2734" y="4847"/>
                </a:lnTo>
                <a:cubicBezTo>
                  <a:pt x="2734" y="4805"/>
                  <a:pt x="2713" y="4763"/>
                  <a:pt x="2671" y="4742"/>
                </a:cubicBezTo>
                <a:cubicBezTo>
                  <a:pt x="2429" y="4616"/>
                  <a:pt x="1946" y="4331"/>
                  <a:pt x="1483" y="3922"/>
                </a:cubicBezTo>
                <a:cubicBezTo>
                  <a:pt x="1094" y="3595"/>
                  <a:pt x="799" y="3249"/>
                  <a:pt x="600" y="2902"/>
                </a:cubicBezTo>
                <a:cubicBezTo>
                  <a:pt x="337" y="2460"/>
                  <a:pt x="243" y="2008"/>
                  <a:pt x="306" y="1556"/>
                </a:cubicBezTo>
                <a:cubicBezTo>
                  <a:pt x="400" y="862"/>
                  <a:pt x="810" y="379"/>
                  <a:pt x="1420" y="263"/>
                </a:cubicBezTo>
                <a:cubicBezTo>
                  <a:pt x="1509" y="247"/>
                  <a:pt x="1599" y="238"/>
                  <a:pt x="1691" y="238"/>
                </a:cubicBezTo>
                <a:cubicBezTo>
                  <a:pt x="1891" y="238"/>
                  <a:pt x="2094" y="278"/>
                  <a:pt x="2282" y="358"/>
                </a:cubicBezTo>
                <a:cubicBezTo>
                  <a:pt x="2492" y="442"/>
                  <a:pt x="2671" y="568"/>
                  <a:pt x="2808" y="726"/>
                </a:cubicBezTo>
                <a:cubicBezTo>
                  <a:pt x="2829" y="752"/>
                  <a:pt x="2860" y="765"/>
                  <a:pt x="2893" y="765"/>
                </a:cubicBezTo>
                <a:cubicBezTo>
                  <a:pt x="2926" y="765"/>
                  <a:pt x="2960" y="752"/>
                  <a:pt x="2986" y="726"/>
                </a:cubicBezTo>
                <a:cubicBezTo>
                  <a:pt x="3123" y="568"/>
                  <a:pt x="3301" y="442"/>
                  <a:pt x="3501" y="358"/>
                </a:cubicBezTo>
                <a:cubicBezTo>
                  <a:pt x="3689" y="278"/>
                  <a:pt x="3897" y="238"/>
                  <a:pt x="4100" y="238"/>
                </a:cubicBezTo>
                <a:close/>
                <a:moveTo>
                  <a:pt x="1703" y="1"/>
                </a:moveTo>
                <a:cubicBezTo>
                  <a:pt x="1590" y="1"/>
                  <a:pt x="1477" y="11"/>
                  <a:pt x="1367" y="32"/>
                </a:cubicBezTo>
                <a:cubicBezTo>
                  <a:pt x="663" y="168"/>
                  <a:pt x="179" y="726"/>
                  <a:pt x="63" y="1525"/>
                </a:cubicBezTo>
                <a:cubicBezTo>
                  <a:pt x="0" y="2029"/>
                  <a:pt x="105" y="2523"/>
                  <a:pt x="390" y="3018"/>
                </a:cubicBezTo>
                <a:cubicBezTo>
                  <a:pt x="610" y="3396"/>
                  <a:pt x="925" y="3754"/>
                  <a:pt x="1325" y="4100"/>
                </a:cubicBezTo>
                <a:cubicBezTo>
                  <a:pt x="1777" y="4489"/>
                  <a:pt x="2229" y="4773"/>
                  <a:pt x="2502" y="4920"/>
                </a:cubicBezTo>
                <a:lnTo>
                  <a:pt x="2502" y="6171"/>
                </a:lnTo>
                <a:lnTo>
                  <a:pt x="2208" y="6171"/>
                </a:lnTo>
                <a:cubicBezTo>
                  <a:pt x="1988" y="6171"/>
                  <a:pt x="1819" y="6350"/>
                  <a:pt x="1819" y="6571"/>
                </a:cubicBezTo>
                <a:cubicBezTo>
                  <a:pt x="1819" y="6791"/>
                  <a:pt x="1988" y="6960"/>
                  <a:pt x="2208" y="6960"/>
                </a:cubicBezTo>
                <a:lnTo>
                  <a:pt x="2502" y="6960"/>
                </a:lnTo>
                <a:lnTo>
                  <a:pt x="2502" y="7391"/>
                </a:lnTo>
                <a:cubicBezTo>
                  <a:pt x="2502" y="7611"/>
                  <a:pt x="2681" y="7790"/>
                  <a:pt x="2892" y="7790"/>
                </a:cubicBezTo>
                <a:cubicBezTo>
                  <a:pt x="3112" y="7790"/>
                  <a:pt x="3291" y="7611"/>
                  <a:pt x="3291" y="7391"/>
                </a:cubicBezTo>
                <a:lnTo>
                  <a:pt x="3291" y="6960"/>
                </a:lnTo>
                <a:lnTo>
                  <a:pt x="3586" y="6960"/>
                </a:lnTo>
                <a:cubicBezTo>
                  <a:pt x="3796" y="6960"/>
                  <a:pt x="3974" y="6791"/>
                  <a:pt x="3974" y="6571"/>
                </a:cubicBezTo>
                <a:cubicBezTo>
                  <a:pt x="3974" y="6350"/>
                  <a:pt x="3796" y="6171"/>
                  <a:pt x="3586" y="6171"/>
                </a:cubicBezTo>
                <a:lnTo>
                  <a:pt x="3291" y="6171"/>
                </a:lnTo>
                <a:lnTo>
                  <a:pt x="3291" y="4920"/>
                </a:lnTo>
                <a:cubicBezTo>
                  <a:pt x="3470" y="4826"/>
                  <a:pt x="3754" y="4647"/>
                  <a:pt x="4069" y="4415"/>
                </a:cubicBezTo>
                <a:cubicBezTo>
                  <a:pt x="4374" y="4647"/>
                  <a:pt x="4658" y="4815"/>
                  <a:pt x="4847" y="4920"/>
                </a:cubicBezTo>
                <a:lnTo>
                  <a:pt x="4847" y="5362"/>
                </a:lnTo>
                <a:cubicBezTo>
                  <a:pt x="4847" y="5436"/>
                  <a:pt x="4899" y="5488"/>
                  <a:pt x="4962" y="5488"/>
                </a:cubicBezTo>
                <a:cubicBezTo>
                  <a:pt x="5025" y="5488"/>
                  <a:pt x="5078" y="5436"/>
                  <a:pt x="5078" y="5362"/>
                </a:cubicBezTo>
                <a:lnTo>
                  <a:pt x="5078" y="4847"/>
                </a:lnTo>
                <a:cubicBezTo>
                  <a:pt x="5078" y="4805"/>
                  <a:pt x="5057" y="4763"/>
                  <a:pt x="5015" y="4742"/>
                </a:cubicBezTo>
                <a:cubicBezTo>
                  <a:pt x="4773" y="4616"/>
                  <a:pt x="4290" y="4331"/>
                  <a:pt x="3827" y="3922"/>
                </a:cubicBezTo>
                <a:cubicBezTo>
                  <a:pt x="3438" y="3595"/>
                  <a:pt x="3144" y="3249"/>
                  <a:pt x="2944" y="2902"/>
                </a:cubicBezTo>
                <a:cubicBezTo>
                  <a:pt x="2681" y="2460"/>
                  <a:pt x="2586" y="2008"/>
                  <a:pt x="2650" y="1556"/>
                </a:cubicBezTo>
                <a:cubicBezTo>
                  <a:pt x="2650" y="1504"/>
                  <a:pt x="2660" y="1451"/>
                  <a:pt x="2671" y="1399"/>
                </a:cubicBezTo>
                <a:cubicBezTo>
                  <a:pt x="2745" y="1430"/>
                  <a:pt x="2818" y="1451"/>
                  <a:pt x="2892" y="1451"/>
                </a:cubicBezTo>
                <a:cubicBezTo>
                  <a:pt x="2923" y="1451"/>
                  <a:pt x="2955" y="1451"/>
                  <a:pt x="2986" y="1441"/>
                </a:cubicBezTo>
                <a:lnTo>
                  <a:pt x="2986" y="1441"/>
                </a:lnTo>
                <a:lnTo>
                  <a:pt x="2955" y="1598"/>
                </a:lnTo>
                <a:cubicBezTo>
                  <a:pt x="2902" y="1976"/>
                  <a:pt x="2997" y="2366"/>
                  <a:pt x="3217" y="2744"/>
                </a:cubicBezTo>
                <a:cubicBezTo>
                  <a:pt x="3396" y="3060"/>
                  <a:pt x="3670" y="3375"/>
                  <a:pt x="4027" y="3690"/>
                </a:cubicBezTo>
                <a:cubicBezTo>
                  <a:pt x="4479" y="4079"/>
                  <a:pt x="4941" y="4352"/>
                  <a:pt x="5184" y="4479"/>
                </a:cubicBezTo>
                <a:cubicBezTo>
                  <a:pt x="5199" y="4489"/>
                  <a:pt x="5217" y="4494"/>
                  <a:pt x="5237" y="4494"/>
                </a:cubicBezTo>
                <a:cubicBezTo>
                  <a:pt x="5257" y="4494"/>
                  <a:pt x="5278" y="4489"/>
                  <a:pt x="5299" y="4479"/>
                </a:cubicBezTo>
                <a:cubicBezTo>
                  <a:pt x="5530" y="4342"/>
                  <a:pt x="6004" y="4069"/>
                  <a:pt x="6455" y="3680"/>
                </a:cubicBezTo>
                <a:cubicBezTo>
                  <a:pt x="6487" y="3648"/>
                  <a:pt x="6518" y="3627"/>
                  <a:pt x="6550" y="3595"/>
                </a:cubicBezTo>
                <a:cubicBezTo>
                  <a:pt x="6592" y="3553"/>
                  <a:pt x="6592" y="3480"/>
                  <a:pt x="6550" y="3427"/>
                </a:cubicBezTo>
                <a:cubicBezTo>
                  <a:pt x="6528" y="3405"/>
                  <a:pt x="6497" y="3392"/>
                  <a:pt x="6465" y="3392"/>
                </a:cubicBezTo>
                <a:cubicBezTo>
                  <a:pt x="6436" y="3392"/>
                  <a:pt x="6407" y="3403"/>
                  <a:pt x="6382" y="3427"/>
                </a:cubicBezTo>
                <a:cubicBezTo>
                  <a:pt x="6361" y="3448"/>
                  <a:pt x="6329" y="3480"/>
                  <a:pt x="6298" y="3501"/>
                </a:cubicBezTo>
                <a:cubicBezTo>
                  <a:pt x="5898" y="3848"/>
                  <a:pt x="5478" y="4100"/>
                  <a:pt x="5236" y="4237"/>
                </a:cubicBezTo>
                <a:cubicBezTo>
                  <a:pt x="5099" y="4163"/>
                  <a:pt x="4910" y="4048"/>
                  <a:pt x="4689" y="3901"/>
                </a:cubicBezTo>
                <a:cubicBezTo>
                  <a:pt x="4983" y="3616"/>
                  <a:pt x="5226" y="3322"/>
                  <a:pt x="5394" y="3018"/>
                </a:cubicBezTo>
                <a:cubicBezTo>
                  <a:pt x="5677" y="2523"/>
                  <a:pt x="5793" y="2029"/>
                  <a:pt x="5719" y="1525"/>
                </a:cubicBezTo>
                <a:cubicBezTo>
                  <a:pt x="5709" y="1420"/>
                  <a:pt x="5688" y="1315"/>
                  <a:pt x="5656" y="1220"/>
                </a:cubicBezTo>
                <a:lnTo>
                  <a:pt x="5656" y="1209"/>
                </a:lnTo>
                <a:cubicBezTo>
                  <a:pt x="5808" y="950"/>
                  <a:pt x="6119" y="783"/>
                  <a:pt x="6441" y="783"/>
                </a:cubicBezTo>
                <a:cubicBezTo>
                  <a:pt x="6498" y="783"/>
                  <a:pt x="6556" y="788"/>
                  <a:pt x="6613" y="799"/>
                </a:cubicBezTo>
                <a:cubicBezTo>
                  <a:pt x="6876" y="852"/>
                  <a:pt x="7202" y="1041"/>
                  <a:pt x="7286" y="1630"/>
                </a:cubicBezTo>
                <a:cubicBezTo>
                  <a:pt x="7328" y="1955"/>
                  <a:pt x="7254" y="2282"/>
                  <a:pt x="7055" y="2618"/>
                </a:cubicBezTo>
                <a:cubicBezTo>
                  <a:pt x="6971" y="2775"/>
                  <a:pt x="6855" y="2944"/>
                  <a:pt x="6707" y="3102"/>
                </a:cubicBezTo>
                <a:cubicBezTo>
                  <a:pt x="6665" y="3144"/>
                  <a:pt x="6676" y="3217"/>
                  <a:pt x="6718" y="3259"/>
                </a:cubicBezTo>
                <a:cubicBezTo>
                  <a:pt x="6743" y="3279"/>
                  <a:pt x="6773" y="3289"/>
                  <a:pt x="6801" y="3289"/>
                </a:cubicBezTo>
                <a:cubicBezTo>
                  <a:pt x="6833" y="3289"/>
                  <a:pt x="6864" y="3276"/>
                  <a:pt x="6887" y="3249"/>
                </a:cubicBezTo>
                <a:cubicBezTo>
                  <a:pt x="7034" y="3081"/>
                  <a:pt x="7160" y="2913"/>
                  <a:pt x="7265" y="2744"/>
                </a:cubicBezTo>
                <a:cubicBezTo>
                  <a:pt x="7485" y="2355"/>
                  <a:pt x="7569" y="1976"/>
                  <a:pt x="7517" y="1598"/>
                </a:cubicBezTo>
                <a:cubicBezTo>
                  <a:pt x="7412" y="831"/>
                  <a:pt x="6929" y="621"/>
                  <a:pt x="6655" y="568"/>
                </a:cubicBezTo>
                <a:cubicBezTo>
                  <a:pt x="6585" y="555"/>
                  <a:pt x="6515" y="549"/>
                  <a:pt x="6445" y="549"/>
                </a:cubicBezTo>
                <a:cubicBezTo>
                  <a:pt x="6103" y="549"/>
                  <a:pt x="5771" y="694"/>
                  <a:pt x="5562" y="946"/>
                </a:cubicBezTo>
                <a:cubicBezTo>
                  <a:pt x="5509" y="841"/>
                  <a:pt x="5457" y="747"/>
                  <a:pt x="5394" y="663"/>
                </a:cubicBezTo>
                <a:cubicBezTo>
                  <a:pt x="5520" y="537"/>
                  <a:pt x="5667" y="432"/>
                  <a:pt x="5845" y="358"/>
                </a:cubicBezTo>
                <a:cubicBezTo>
                  <a:pt x="6033" y="278"/>
                  <a:pt x="6236" y="238"/>
                  <a:pt x="6440" y="238"/>
                </a:cubicBezTo>
                <a:cubicBezTo>
                  <a:pt x="6533" y="238"/>
                  <a:pt x="6626" y="247"/>
                  <a:pt x="6718" y="263"/>
                </a:cubicBezTo>
                <a:cubicBezTo>
                  <a:pt x="7317" y="379"/>
                  <a:pt x="7738" y="862"/>
                  <a:pt x="7833" y="1556"/>
                </a:cubicBezTo>
                <a:cubicBezTo>
                  <a:pt x="7885" y="2008"/>
                  <a:pt x="7791" y="2460"/>
                  <a:pt x="7527" y="2902"/>
                </a:cubicBezTo>
                <a:cubicBezTo>
                  <a:pt x="7328" y="3249"/>
                  <a:pt x="7034" y="3595"/>
                  <a:pt x="6655" y="3922"/>
                </a:cubicBezTo>
                <a:cubicBezTo>
                  <a:pt x="6182" y="4331"/>
                  <a:pt x="5698" y="4616"/>
                  <a:pt x="5457" y="4742"/>
                </a:cubicBezTo>
                <a:cubicBezTo>
                  <a:pt x="5415" y="4763"/>
                  <a:pt x="5394" y="4805"/>
                  <a:pt x="5394" y="4847"/>
                </a:cubicBezTo>
                <a:lnTo>
                  <a:pt x="5394" y="6739"/>
                </a:lnTo>
                <a:cubicBezTo>
                  <a:pt x="5394" y="6805"/>
                  <a:pt x="5455" y="6855"/>
                  <a:pt x="5517" y="6855"/>
                </a:cubicBezTo>
                <a:cubicBezTo>
                  <a:pt x="5544" y="6855"/>
                  <a:pt x="5571" y="6846"/>
                  <a:pt x="5593" y="6823"/>
                </a:cubicBezTo>
                <a:lnTo>
                  <a:pt x="5940" y="6487"/>
                </a:lnTo>
                <a:cubicBezTo>
                  <a:pt x="5971" y="6456"/>
                  <a:pt x="6011" y="6441"/>
                  <a:pt x="6051" y="6441"/>
                </a:cubicBezTo>
                <a:cubicBezTo>
                  <a:pt x="6095" y="6441"/>
                  <a:pt x="6139" y="6459"/>
                  <a:pt x="6172" y="6497"/>
                </a:cubicBezTo>
                <a:cubicBezTo>
                  <a:pt x="6224" y="6560"/>
                  <a:pt x="6214" y="6655"/>
                  <a:pt x="6161" y="6707"/>
                </a:cubicBezTo>
                <a:lnTo>
                  <a:pt x="5352" y="7506"/>
                </a:lnTo>
                <a:cubicBezTo>
                  <a:pt x="5320" y="7538"/>
                  <a:pt x="5278" y="7553"/>
                  <a:pt x="5237" y="7553"/>
                </a:cubicBezTo>
                <a:cubicBezTo>
                  <a:pt x="5197" y="7553"/>
                  <a:pt x="5157" y="7538"/>
                  <a:pt x="5131" y="7506"/>
                </a:cubicBezTo>
                <a:lnTo>
                  <a:pt x="4321" y="6707"/>
                </a:lnTo>
                <a:cubicBezTo>
                  <a:pt x="4258" y="6644"/>
                  <a:pt x="4258" y="6550"/>
                  <a:pt x="4311" y="6487"/>
                </a:cubicBezTo>
                <a:cubicBezTo>
                  <a:pt x="4342" y="6455"/>
                  <a:pt x="4384" y="6440"/>
                  <a:pt x="4426" y="6440"/>
                </a:cubicBezTo>
                <a:cubicBezTo>
                  <a:pt x="4468" y="6440"/>
                  <a:pt x="4510" y="6455"/>
                  <a:pt x="4542" y="6487"/>
                </a:cubicBezTo>
                <a:lnTo>
                  <a:pt x="4878" y="6823"/>
                </a:lnTo>
                <a:cubicBezTo>
                  <a:pt x="4901" y="6846"/>
                  <a:pt x="4928" y="6855"/>
                  <a:pt x="4955" y="6855"/>
                </a:cubicBezTo>
                <a:cubicBezTo>
                  <a:pt x="5017" y="6855"/>
                  <a:pt x="5078" y="6805"/>
                  <a:pt x="5078" y="6739"/>
                </a:cubicBezTo>
                <a:lnTo>
                  <a:pt x="5078" y="5835"/>
                </a:lnTo>
                <a:cubicBezTo>
                  <a:pt x="5078" y="5772"/>
                  <a:pt x="5025" y="5719"/>
                  <a:pt x="4962" y="5719"/>
                </a:cubicBezTo>
                <a:cubicBezTo>
                  <a:pt x="4899" y="5719"/>
                  <a:pt x="4847" y="5772"/>
                  <a:pt x="4847" y="5835"/>
                </a:cubicBezTo>
                <a:lnTo>
                  <a:pt x="4847" y="6455"/>
                </a:lnTo>
                <a:lnTo>
                  <a:pt x="4700" y="6319"/>
                </a:lnTo>
                <a:cubicBezTo>
                  <a:pt x="4626" y="6245"/>
                  <a:pt x="4527" y="6205"/>
                  <a:pt x="4427" y="6205"/>
                </a:cubicBezTo>
                <a:cubicBezTo>
                  <a:pt x="4369" y="6205"/>
                  <a:pt x="4312" y="6218"/>
                  <a:pt x="4258" y="6245"/>
                </a:cubicBezTo>
                <a:cubicBezTo>
                  <a:pt x="4111" y="6319"/>
                  <a:pt x="4016" y="6476"/>
                  <a:pt x="4037" y="6634"/>
                </a:cubicBezTo>
                <a:cubicBezTo>
                  <a:pt x="4048" y="6728"/>
                  <a:pt x="4090" y="6812"/>
                  <a:pt x="4153" y="6875"/>
                </a:cubicBezTo>
                <a:lnTo>
                  <a:pt x="4962" y="7674"/>
                </a:lnTo>
                <a:cubicBezTo>
                  <a:pt x="5036" y="7748"/>
                  <a:pt x="5136" y="7785"/>
                  <a:pt x="5236" y="7785"/>
                </a:cubicBezTo>
                <a:cubicBezTo>
                  <a:pt x="5336" y="7785"/>
                  <a:pt x="5435" y="7748"/>
                  <a:pt x="5509" y="7674"/>
                </a:cubicBezTo>
                <a:lnTo>
                  <a:pt x="6319" y="6875"/>
                </a:lnTo>
                <a:cubicBezTo>
                  <a:pt x="6445" y="6760"/>
                  <a:pt x="6476" y="6581"/>
                  <a:pt x="6403" y="6434"/>
                </a:cubicBezTo>
                <a:cubicBezTo>
                  <a:pt x="6343" y="6294"/>
                  <a:pt x="6197" y="6202"/>
                  <a:pt x="6038" y="6202"/>
                </a:cubicBezTo>
                <a:cubicBezTo>
                  <a:pt x="6030" y="6202"/>
                  <a:pt x="6022" y="6202"/>
                  <a:pt x="6014" y="6203"/>
                </a:cubicBezTo>
                <a:cubicBezTo>
                  <a:pt x="5919" y="6214"/>
                  <a:pt x="5835" y="6256"/>
                  <a:pt x="5772" y="6319"/>
                </a:cubicBezTo>
                <a:lnTo>
                  <a:pt x="5635" y="6455"/>
                </a:lnTo>
                <a:lnTo>
                  <a:pt x="5635" y="4920"/>
                </a:lnTo>
                <a:cubicBezTo>
                  <a:pt x="5898" y="4773"/>
                  <a:pt x="6361" y="4489"/>
                  <a:pt x="6802" y="4100"/>
                </a:cubicBezTo>
                <a:cubicBezTo>
                  <a:pt x="7212" y="3754"/>
                  <a:pt x="7527" y="3396"/>
                  <a:pt x="7738" y="3018"/>
                </a:cubicBezTo>
                <a:cubicBezTo>
                  <a:pt x="8022" y="2523"/>
                  <a:pt x="8127" y="2029"/>
                  <a:pt x="8064" y="1525"/>
                </a:cubicBezTo>
                <a:cubicBezTo>
                  <a:pt x="7959" y="726"/>
                  <a:pt x="7464" y="168"/>
                  <a:pt x="6760" y="32"/>
                </a:cubicBezTo>
                <a:cubicBezTo>
                  <a:pt x="6650" y="11"/>
                  <a:pt x="6537" y="1"/>
                  <a:pt x="6425" y="1"/>
                </a:cubicBezTo>
                <a:cubicBezTo>
                  <a:pt x="6194" y="1"/>
                  <a:pt x="5963" y="45"/>
                  <a:pt x="5751" y="137"/>
                </a:cubicBezTo>
                <a:cubicBezTo>
                  <a:pt x="5562" y="221"/>
                  <a:pt x="5383" y="336"/>
                  <a:pt x="5247" y="474"/>
                </a:cubicBezTo>
                <a:cubicBezTo>
                  <a:pt x="5025" y="252"/>
                  <a:pt x="4742" y="95"/>
                  <a:pt x="4416" y="32"/>
                </a:cubicBezTo>
                <a:cubicBezTo>
                  <a:pt x="4309" y="11"/>
                  <a:pt x="4199" y="1"/>
                  <a:pt x="4087" y="1"/>
                </a:cubicBezTo>
                <a:cubicBezTo>
                  <a:pt x="3859" y="1"/>
                  <a:pt x="3626" y="45"/>
                  <a:pt x="3406" y="137"/>
                </a:cubicBezTo>
                <a:cubicBezTo>
                  <a:pt x="3217" y="221"/>
                  <a:pt x="3039" y="336"/>
                  <a:pt x="2892" y="484"/>
                </a:cubicBezTo>
                <a:cubicBezTo>
                  <a:pt x="2745" y="336"/>
                  <a:pt x="2576" y="221"/>
                  <a:pt x="2376" y="137"/>
                </a:cubicBezTo>
                <a:cubicBezTo>
                  <a:pt x="2164" y="45"/>
                  <a:pt x="1933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24"/>
          <p:cNvSpPr/>
          <p:nvPr/>
        </p:nvSpPr>
        <p:spPr>
          <a:xfrm>
            <a:off x="798400" y="2667425"/>
            <a:ext cx="405455" cy="459374"/>
          </a:xfrm>
          <a:custGeom>
            <a:avLst/>
            <a:gdLst/>
            <a:ahLst/>
            <a:cxnLst/>
            <a:rect l="l" t="t" r="r" b="b"/>
            <a:pathLst>
              <a:path w="7076" h="8017" extrusionOk="0">
                <a:moveTo>
                  <a:pt x="3564" y="1730"/>
                </a:moveTo>
                <a:cubicBezTo>
                  <a:pt x="2860" y="1730"/>
                  <a:pt x="2230" y="2182"/>
                  <a:pt x="2008" y="2855"/>
                </a:cubicBezTo>
                <a:cubicBezTo>
                  <a:pt x="1987" y="2918"/>
                  <a:pt x="2019" y="2981"/>
                  <a:pt x="2082" y="3002"/>
                </a:cubicBezTo>
                <a:cubicBezTo>
                  <a:pt x="2095" y="3006"/>
                  <a:pt x="2109" y="3009"/>
                  <a:pt x="2121" y="3009"/>
                </a:cubicBezTo>
                <a:cubicBezTo>
                  <a:pt x="2170" y="3009"/>
                  <a:pt x="2213" y="2978"/>
                  <a:pt x="2230" y="2928"/>
                </a:cubicBezTo>
                <a:cubicBezTo>
                  <a:pt x="2429" y="2350"/>
                  <a:pt x="2965" y="1972"/>
                  <a:pt x="3564" y="1972"/>
                </a:cubicBezTo>
                <a:cubicBezTo>
                  <a:pt x="4342" y="1972"/>
                  <a:pt x="4973" y="2603"/>
                  <a:pt x="4973" y="3370"/>
                </a:cubicBezTo>
                <a:cubicBezTo>
                  <a:pt x="4973" y="4148"/>
                  <a:pt x="4342" y="4778"/>
                  <a:pt x="3564" y="4778"/>
                </a:cubicBezTo>
                <a:cubicBezTo>
                  <a:pt x="2786" y="4778"/>
                  <a:pt x="2156" y="4148"/>
                  <a:pt x="2156" y="3370"/>
                </a:cubicBezTo>
                <a:cubicBezTo>
                  <a:pt x="2156" y="3307"/>
                  <a:pt x="2103" y="3254"/>
                  <a:pt x="2040" y="3254"/>
                </a:cubicBezTo>
                <a:cubicBezTo>
                  <a:pt x="1977" y="3254"/>
                  <a:pt x="1924" y="3307"/>
                  <a:pt x="1924" y="3370"/>
                </a:cubicBezTo>
                <a:cubicBezTo>
                  <a:pt x="1924" y="4285"/>
                  <a:pt x="2660" y="5021"/>
                  <a:pt x="3564" y="5021"/>
                </a:cubicBezTo>
                <a:cubicBezTo>
                  <a:pt x="4468" y="5021"/>
                  <a:pt x="5204" y="4285"/>
                  <a:pt x="5204" y="3370"/>
                </a:cubicBezTo>
                <a:cubicBezTo>
                  <a:pt x="5204" y="2466"/>
                  <a:pt x="4468" y="1730"/>
                  <a:pt x="3564" y="1730"/>
                </a:cubicBezTo>
                <a:close/>
                <a:moveTo>
                  <a:pt x="5602" y="3725"/>
                </a:moveTo>
                <a:cubicBezTo>
                  <a:pt x="5547" y="3725"/>
                  <a:pt x="5497" y="3757"/>
                  <a:pt x="5488" y="3822"/>
                </a:cubicBezTo>
                <a:cubicBezTo>
                  <a:pt x="5309" y="4610"/>
                  <a:pt x="4637" y="5220"/>
                  <a:pt x="3838" y="5325"/>
                </a:cubicBezTo>
                <a:cubicBezTo>
                  <a:pt x="3774" y="5336"/>
                  <a:pt x="3732" y="5388"/>
                  <a:pt x="3732" y="5441"/>
                </a:cubicBezTo>
                <a:lnTo>
                  <a:pt x="3732" y="5798"/>
                </a:lnTo>
                <a:cubicBezTo>
                  <a:pt x="3732" y="5862"/>
                  <a:pt x="3785" y="5914"/>
                  <a:pt x="3848" y="5914"/>
                </a:cubicBezTo>
                <a:cubicBezTo>
                  <a:pt x="3912" y="5914"/>
                  <a:pt x="3964" y="5862"/>
                  <a:pt x="3964" y="5798"/>
                </a:cubicBezTo>
                <a:lnTo>
                  <a:pt x="3964" y="5546"/>
                </a:lnTo>
                <a:cubicBezTo>
                  <a:pt x="4826" y="5388"/>
                  <a:pt x="5520" y="4726"/>
                  <a:pt x="5720" y="3874"/>
                </a:cubicBezTo>
                <a:cubicBezTo>
                  <a:pt x="5730" y="3801"/>
                  <a:pt x="5688" y="3738"/>
                  <a:pt x="5625" y="3727"/>
                </a:cubicBezTo>
                <a:cubicBezTo>
                  <a:pt x="5617" y="3726"/>
                  <a:pt x="5609" y="3725"/>
                  <a:pt x="5602" y="3725"/>
                </a:cubicBezTo>
                <a:close/>
                <a:moveTo>
                  <a:pt x="1143" y="0"/>
                </a:moveTo>
                <a:cubicBezTo>
                  <a:pt x="980" y="0"/>
                  <a:pt x="834" y="99"/>
                  <a:pt x="779" y="248"/>
                </a:cubicBezTo>
                <a:cubicBezTo>
                  <a:pt x="714" y="201"/>
                  <a:pt x="642" y="172"/>
                  <a:pt x="562" y="172"/>
                </a:cubicBezTo>
                <a:cubicBezTo>
                  <a:pt x="550" y="172"/>
                  <a:pt x="538" y="172"/>
                  <a:pt x="526" y="174"/>
                </a:cubicBezTo>
                <a:cubicBezTo>
                  <a:pt x="421" y="174"/>
                  <a:pt x="326" y="227"/>
                  <a:pt x="253" y="300"/>
                </a:cubicBezTo>
                <a:cubicBezTo>
                  <a:pt x="106" y="447"/>
                  <a:pt x="106" y="678"/>
                  <a:pt x="232" y="836"/>
                </a:cubicBezTo>
                <a:cubicBezTo>
                  <a:pt x="169" y="868"/>
                  <a:pt x="116" y="921"/>
                  <a:pt x="74" y="984"/>
                </a:cubicBezTo>
                <a:cubicBezTo>
                  <a:pt x="11" y="1068"/>
                  <a:pt x="1" y="1183"/>
                  <a:pt x="22" y="1288"/>
                </a:cubicBezTo>
                <a:cubicBezTo>
                  <a:pt x="64" y="1467"/>
                  <a:pt x="232" y="1593"/>
                  <a:pt x="410" y="1593"/>
                </a:cubicBezTo>
                <a:cubicBezTo>
                  <a:pt x="442" y="1593"/>
                  <a:pt x="473" y="1582"/>
                  <a:pt x="505" y="1582"/>
                </a:cubicBezTo>
                <a:lnTo>
                  <a:pt x="547" y="1572"/>
                </a:lnTo>
                <a:lnTo>
                  <a:pt x="547" y="1614"/>
                </a:lnTo>
                <a:cubicBezTo>
                  <a:pt x="526" y="1720"/>
                  <a:pt x="547" y="1825"/>
                  <a:pt x="611" y="1909"/>
                </a:cubicBezTo>
                <a:cubicBezTo>
                  <a:pt x="684" y="2014"/>
                  <a:pt x="810" y="2077"/>
                  <a:pt x="936" y="2077"/>
                </a:cubicBezTo>
                <a:cubicBezTo>
                  <a:pt x="1104" y="2077"/>
                  <a:pt x="1251" y="1982"/>
                  <a:pt x="1315" y="1835"/>
                </a:cubicBezTo>
                <a:lnTo>
                  <a:pt x="1704" y="2192"/>
                </a:lnTo>
                <a:cubicBezTo>
                  <a:pt x="1473" y="2550"/>
                  <a:pt x="1357" y="2949"/>
                  <a:pt x="1357" y="3370"/>
                </a:cubicBezTo>
                <a:cubicBezTo>
                  <a:pt x="1357" y="4442"/>
                  <a:pt x="2124" y="5357"/>
                  <a:pt x="3165" y="5546"/>
                </a:cubicBezTo>
                <a:lnTo>
                  <a:pt x="3165" y="6502"/>
                </a:lnTo>
                <a:lnTo>
                  <a:pt x="2976" y="6502"/>
                </a:lnTo>
                <a:cubicBezTo>
                  <a:pt x="2755" y="6502"/>
                  <a:pt x="2576" y="6682"/>
                  <a:pt x="2576" y="6902"/>
                </a:cubicBezTo>
                <a:cubicBezTo>
                  <a:pt x="2576" y="7123"/>
                  <a:pt x="2755" y="7301"/>
                  <a:pt x="2976" y="7301"/>
                </a:cubicBezTo>
                <a:lnTo>
                  <a:pt x="3165" y="7301"/>
                </a:lnTo>
                <a:lnTo>
                  <a:pt x="3165" y="7617"/>
                </a:lnTo>
                <a:cubicBezTo>
                  <a:pt x="3165" y="7838"/>
                  <a:pt x="3344" y="8016"/>
                  <a:pt x="3564" y="8016"/>
                </a:cubicBezTo>
                <a:cubicBezTo>
                  <a:pt x="3785" y="8016"/>
                  <a:pt x="3964" y="7838"/>
                  <a:pt x="3964" y="7617"/>
                </a:cubicBezTo>
                <a:lnTo>
                  <a:pt x="3964" y="7301"/>
                </a:lnTo>
                <a:lnTo>
                  <a:pt x="4164" y="7301"/>
                </a:lnTo>
                <a:cubicBezTo>
                  <a:pt x="4384" y="7301"/>
                  <a:pt x="4563" y="7123"/>
                  <a:pt x="4563" y="6902"/>
                </a:cubicBezTo>
                <a:cubicBezTo>
                  <a:pt x="4563" y="6682"/>
                  <a:pt x="4384" y="6502"/>
                  <a:pt x="4164" y="6502"/>
                </a:cubicBezTo>
                <a:lnTo>
                  <a:pt x="3964" y="6502"/>
                </a:lnTo>
                <a:lnTo>
                  <a:pt x="3964" y="6271"/>
                </a:lnTo>
                <a:cubicBezTo>
                  <a:pt x="3964" y="6198"/>
                  <a:pt x="3912" y="6145"/>
                  <a:pt x="3848" y="6145"/>
                </a:cubicBezTo>
                <a:cubicBezTo>
                  <a:pt x="3785" y="6145"/>
                  <a:pt x="3732" y="6198"/>
                  <a:pt x="3732" y="6271"/>
                </a:cubicBezTo>
                <a:lnTo>
                  <a:pt x="3732" y="6618"/>
                </a:lnTo>
                <a:cubicBezTo>
                  <a:pt x="3732" y="6682"/>
                  <a:pt x="3785" y="6734"/>
                  <a:pt x="3848" y="6734"/>
                </a:cubicBezTo>
                <a:lnTo>
                  <a:pt x="4164" y="6734"/>
                </a:lnTo>
                <a:cubicBezTo>
                  <a:pt x="4248" y="6734"/>
                  <a:pt x="4321" y="6818"/>
                  <a:pt x="4321" y="6902"/>
                </a:cubicBezTo>
                <a:cubicBezTo>
                  <a:pt x="4321" y="6997"/>
                  <a:pt x="4248" y="7070"/>
                  <a:pt x="4164" y="7070"/>
                </a:cubicBezTo>
                <a:lnTo>
                  <a:pt x="3848" y="7070"/>
                </a:lnTo>
                <a:cubicBezTo>
                  <a:pt x="3785" y="7070"/>
                  <a:pt x="3732" y="7123"/>
                  <a:pt x="3732" y="7186"/>
                </a:cubicBezTo>
                <a:lnTo>
                  <a:pt x="3732" y="7617"/>
                </a:lnTo>
                <a:cubicBezTo>
                  <a:pt x="3732" y="7712"/>
                  <a:pt x="3659" y="7785"/>
                  <a:pt x="3564" y="7785"/>
                </a:cubicBezTo>
                <a:cubicBezTo>
                  <a:pt x="3480" y="7785"/>
                  <a:pt x="3396" y="7712"/>
                  <a:pt x="3396" y="7617"/>
                </a:cubicBezTo>
                <a:lnTo>
                  <a:pt x="3396" y="7186"/>
                </a:lnTo>
                <a:cubicBezTo>
                  <a:pt x="3396" y="7123"/>
                  <a:pt x="3344" y="7070"/>
                  <a:pt x="3281" y="7070"/>
                </a:cubicBezTo>
                <a:lnTo>
                  <a:pt x="2976" y="7070"/>
                </a:lnTo>
                <a:cubicBezTo>
                  <a:pt x="2881" y="7070"/>
                  <a:pt x="2807" y="6997"/>
                  <a:pt x="2807" y="6902"/>
                </a:cubicBezTo>
                <a:cubicBezTo>
                  <a:pt x="2807" y="6818"/>
                  <a:pt x="2881" y="6734"/>
                  <a:pt x="2976" y="6734"/>
                </a:cubicBezTo>
                <a:lnTo>
                  <a:pt x="3281" y="6734"/>
                </a:lnTo>
                <a:cubicBezTo>
                  <a:pt x="3344" y="6734"/>
                  <a:pt x="3396" y="6682"/>
                  <a:pt x="3396" y="6618"/>
                </a:cubicBezTo>
                <a:lnTo>
                  <a:pt x="3396" y="5441"/>
                </a:lnTo>
                <a:cubicBezTo>
                  <a:pt x="3396" y="5388"/>
                  <a:pt x="3354" y="5336"/>
                  <a:pt x="3302" y="5325"/>
                </a:cubicBezTo>
                <a:cubicBezTo>
                  <a:pt x="2324" y="5199"/>
                  <a:pt x="1599" y="4358"/>
                  <a:pt x="1599" y="3370"/>
                </a:cubicBezTo>
                <a:cubicBezTo>
                  <a:pt x="1599" y="2970"/>
                  <a:pt x="1714" y="2582"/>
                  <a:pt x="1945" y="2245"/>
                </a:cubicBezTo>
                <a:cubicBezTo>
                  <a:pt x="1987" y="2203"/>
                  <a:pt x="1977" y="2129"/>
                  <a:pt x="1935" y="2098"/>
                </a:cubicBezTo>
                <a:lnTo>
                  <a:pt x="1315" y="1519"/>
                </a:lnTo>
                <a:cubicBezTo>
                  <a:pt x="1294" y="1499"/>
                  <a:pt x="1268" y="1489"/>
                  <a:pt x="1242" y="1489"/>
                </a:cubicBezTo>
                <a:cubicBezTo>
                  <a:pt x="1187" y="1489"/>
                  <a:pt x="1133" y="1529"/>
                  <a:pt x="1125" y="1593"/>
                </a:cubicBezTo>
                <a:lnTo>
                  <a:pt x="1104" y="1709"/>
                </a:lnTo>
                <a:cubicBezTo>
                  <a:pt x="1094" y="1783"/>
                  <a:pt x="1020" y="1846"/>
                  <a:pt x="936" y="1846"/>
                </a:cubicBezTo>
                <a:cubicBezTo>
                  <a:pt x="831" y="1846"/>
                  <a:pt x="758" y="1751"/>
                  <a:pt x="779" y="1656"/>
                </a:cubicBezTo>
                <a:lnTo>
                  <a:pt x="810" y="1435"/>
                </a:lnTo>
                <a:cubicBezTo>
                  <a:pt x="828" y="1361"/>
                  <a:pt x="765" y="1295"/>
                  <a:pt x="700" y="1295"/>
                </a:cubicBezTo>
                <a:cubicBezTo>
                  <a:pt x="691" y="1295"/>
                  <a:pt x="682" y="1297"/>
                  <a:pt x="674" y="1299"/>
                </a:cubicBezTo>
                <a:lnTo>
                  <a:pt x="452" y="1351"/>
                </a:lnTo>
                <a:cubicBezTo>
                  <a:pt x="440" y="1354"/>
                  <a:pt x="427" y="1356"/>
                  <a:pt x="414" y="1356"/>
                </a:cubicBezTo>
                <a:cubicBezTo>
                  <a:pt x="344" y="1356"/>
                  <a:pt x="280" y="1309"/>
                  <a:pt x="253" y="1246"/>
                </a:cubicBezTo>
                <a:cubicBezTo>
                  <a:pt x="221" y="1152"/>
                  <a:pt x="284" y="1057"/>
                  <a:pt x="379" y="1026"/>
                </a:cubicBezTo>
                <a:lnTo>
                  <a:pt x="495" y="1005"/>
                </a:lnTo>
                <a:cubicBezTo>
                  <a:pt x="579" y="984"/>
                  <a:pt x="611" y="868"/>
                  <a:pt x="547" y="804"/>
                </a:cubicBezTo>
                <a:lnTo>
                  <a:pt x="431" y="689"/>
                </a:lnTo>
                <a:cubicBezTo>
                  <a:pt x="358" y="636"/>
                  <a:pt x="358" y="531"/>
                  <a:pt x="421" y="458"/>
                </a:cubicBezTo>
                <a:cubicBezTo>
                  <a:pt x="454" y="425"/>
                  <a:pt x="499" y="409"/>
                  <a:pt x="543" y="409"/>
                </a:cubicBezTo>
                <a:cubicBezTo>
                  <a:pt x="583" y="409"/>
                  <a:pt x="623" y="422"/>
                  <a:pt x="653" y="447"/>
                </a:cubicBezTo>
                <a:lnTo>
                  <a:pt x="768" y="563"/>
                </a:lnTo>
                <a:cubicBezTo>
                  <a:pt x="792" y="584"/>
                  <a:pt x="819" y="593"/>
                  <a:pt x="846" y="593"/>
                </a:cubicBezTo>
                <a:cubicBezTo>
                  <a:pt x="902" y="593"/>
                  <a:pt x="954" y="553"/>
                  <a:pt x="968" y="489"/>
                </a:cubicBezTo>
                <a:lnTo>
                  <a:pt x="989" y="374"/>
                </a:lnTo>
                <a:cubicBezTo>
                  <a:pt x="998" y="287"/>
                  <a:pt x="1070" y="236"/>
                  <a:pt x="1155" y="236"/>
                </a:cubicBezTo>
                <a:cubicBezTo>
                  <a:pt x="1163" y="236"/>
                  <a:pt x="1170" y="236"/>
                  <a:pt x="1178" y="237"/>
                </a:cubicBezTo>
                <a:cubicBezTo>
                  <a:pt x="1262" y="248"/>
                  <a:pt x="1325" y="332"/>
                  <a:pt x="1315" y="426"/>
                </a:cubicBezTo>
                <a:lnTo>
                  <a:pt x="1272" y="647"/>
                </a:lnTo>
                <a:cubicBezTo>
                  <a:pt x="1264" y="721"/>
                  <a:pt x="1319" y="787"/>
                  <a:pt x="1390" y="787"/>
                </a:cubicBezTo>
                <a:cubicBezTo>
                  <a:pt x="1400" y="787"/>
                  <a:pt x="1410" y="786"/>
                  <a:pt x="1420" y="783"/>
                </a:cubicBezTo>
                <a:lnTo>
                  <a:pt x="1641" y="731"/>
                </a:lnTo>
                <a:cubicBezTo>
                  <a:pt x="1653" y="728"/>
                  <a:pt x="1666" y="727"/>
                  <a:pt x="1679" y="727"/>
                </a:cubicBezTo>
                <a:cubicBezTo>
                  <a:pt x="1752" y="727"/>
                  <a:pt x="1822" y="775"/>
                  <a:pt x="1840" y="847"/>
                </a:cubicBezTo>
                <a:cubicBezTo>
                  <a:pt x="1851" y="942"/>
                  <a:pt x="1798" y="1026"/>
                  <a:pt x="1714" y="1047"/>
                </a:cubicBezTo>
                <a:lnTo>
                  <a:pt x="1599" y="1078"/>
                </a:lnTo>
                <a:cubicBezTo>
                  <a:pt x="1504" y="1099"/>
                  <a:pt x="1473" y="1215"/>
                  <a:pt x="1546" y="1278"/>
                </a:cubicBezTo>
                <a:lnTo>
                  <a:pt x="2156" y="1846"/>
                </a:lnTo>
                <a:cubicBezTo>
                  <a:pt x="2178" y="1868"/>
                  <a:pt x="2210" y="1879"/>
                  <a:pt x="2241" y="1879"/>
                </a:cubicBezTo>
                <a:cubicBezTo>
                  <a:pt x="2268" y="1879"/>
                  <a:pt x="2294" y="1871"/>
                  <a:pt x="2314" y="1856"/>
                </a:cubicBezTo>
                <a:cubicBezTo>
                  <a:pt x="2660" y="1561"/>
                  <a:pt x="3113" y="1404"/>
                  <a:pt x="3564" y="1404"/>
                </a:cubicBezTo>
                <a:cubicBezTo>
                  <a:pt x="4017" y="1404"/>
                  <a:pt x="4458" y="1561"/>
                  <a:pt x="4816" y="1846"/>
                </a:cubicBezTo>
                <a:cubicBezTo>
                  <a:pt x="4835" y="1865"/>
                  <a:pt x="4859" y="1873"/>
                  <a:pt x="4883" y="1873"/>
                </a:cubicBezTo>
                <a:cubicBezTo>
                  <a:pt x="4912" y="1873"/>
                  <a:pt x="4940" y="1862"/>
                  <a:pt x="4963" y="1846"/>
                </a:cubicBezTo>
                <a:lnTo>
                  <a:pt x="6056" y="815"/>
                </a:lnTo>
                <a:cubicBezTo>
                  <a:pt x="6140" y="752"/>
                  <a:pt x="6087" y="615"/>
                  <a:pt x="5982" y="615"/>
                </a:cubicBezTo>
                <a:lnTo>
                  <a:pt x="5678" y="605"/>
                </a:lnTo>
                <a:cubicBezTo>
                  <a:pt x="5583" y="594"/>
                  <a:pt x="5520" y="521"/>
                  <a:pt x="5520" y="426"/>
                </a:cubicBezTo>
                <a:cubicBezTo>
                  <a:pt x="5520" y="342"/>
                  <a:pt x="5604" y="269"/>
                  <a:pt x="5688" y="269"/>
                </a:cubicBezTo>
                <a:lnTo>
                  <a:pt x="6676" y="311"/>
                </a:lnTo>
                <a:cubicBezTo>
                  <a:pt x="6760" y="321"/>
                  <a:pt x="6834" y="395"/>
                  <a:pt x="6834" y="479"/>
                </a:cubicBezTo>
                <a:lnTo>
                  <a:pt x="6802" y="1467"/>
                </a:lnTo>
                <a:cubicBezTo>
                  <a:pt x="6802" y="1551"/>
                  <a:pt x="6729" y="1624"/>
                  <a:pt x="6645" y="1624"/>
                </a:cubicBezTo>
                <a:cubicBezTo>
                  <a:pt x="6550" y="1624"/>
                  <a:pt x="6477" y="1551"/>
                  <a:pt x="6477" y="1456"/>
                </a:cubicBezTo>
                <a:lnTo>
                  <a:pt x="6487" y="1152"/>
                </a:lnTo>
                <a:cubicBezTo>
                  <a:pt x="6487" y="1078"/>
                  <a:pt x="6424" y="1030"/>
                  <a:pt x="6362" y="1030"/>
                </a:cubicBezTo>
                <a:cubicBezTo>
                  <a:pt x="6335" y="1030"/>
                  <a:pt x="6309" y="1038"/>
                  <a:pt x="6287" y="1057"/>
                </a:cubicBezTo>
                <a:lnTo>
                  <a:pt x="5194" y="2087"/>
                </a:lnTo>
                <a:cubicBezTo>
                  <a:pt x="5152" y="2119"/>
                  <a:pt x="5141" y="2192"/>
                  <a:pt x="5173" y="2234"/>
                </a:cubicBezTo>
                <a:cubicBezTo>
                  <a:pt x="5414" y="2571"/>
                  <a:pt x="5541" y="2960"/>
                  <a:pt x="5541" y="3370"/>
                </a:cubicBezTo>
                <a:cubicBezTo>
                  <a:pt x="5541" y="3444"/>
                  <a:pt x="5594" y="3496"/>
                  <a:pt x="5657" y="3496"/>
                </a:cubicBezTo>
                <a:cubicBezTo>
                  <a:pt x="5720" y="3496"/>
                  <a:pt x="5772" y="3444"/>
                  <a:pt x="5772" y="3370"/>
                </a:cubicBezTo>
                <a:cubicBezTo>
                  <a:pt x="5772" y="2949"/>
                  <a:pt x="5657" y="2540"/>
                  <a:pt x="5425" y="2182"/>
                </a:cubicBezTo>
                <a:lnTo>
                  <a:pt x="6245" y="1425"/>
                </a:lnTo>
                <a:lnTo>
                  <a:pt x="6245" y="1446"/>
                </a:lnTo>
                <a:cubicBezTo>
                  <a:pt x="6234" y="1561"/>
                  <a:pt x="6277" y="1656"/>
                  <a:pt x="6351" y="1741"/>
                </a:cubicBezTo>
                <a:cubicBezTo>
                  <a:pt x="6424" y="1814"/>
                  <a:pt x="6529" y="1867"/>
                  <a:pt x="6645" y="1867"/>
                </a:cubicBezTo>
                <a:cubicBezTo>
                  <a:pt x="6865" y="1867"/>
                  <a:pt x="7033" y="1688"/>
                  <a:pt x="7044" y="1467"/>
                </a:cubicBezTo>
                <a:lnTo>
                  <a:pt x="7065" y="489"/>
                </a:lnTo>
                <a:cubicBezTo>
                  <a:pt x="7075" y="269"/>
                  <a:pt x="6897" y="90"/>
                  <a:pt x="6687" y="80"/>
                </a:cubicBezTo>
                <a:lnTo>
                  <a:pt x="5699" y="37"/>
                </a:lnTo>
                <a:cubicBezTo>
                  <a:pt x="5604" y="37"/>
                  <a:pt x="5520" y="59"/>
                  <a:pt x="5446" y="122"/>
                </a:cubicBezTo>
                <a:cubicBezTo>
                  <a:pt x="5309" y="216"/>
                  <a:pt x="5257" y="395"/>
                  <a:pt x="5299" y="552"/>
                </a:cubicBezTo>
                <a:cubicBezTo>
                  <a:pt x="5351" y="720"/>
                  <a:pt x="5499" y="826"/>
                  <a:pt x="5667" y="836"/>
                </a:cubicBezTo>
                <a:lnTo>
                  <a:pt x="5699" y="836"/>
                </a:lnTo>
                <a:lnTo>
                  <a:pt x="4879" y="1603"/>
                </a:lnTo>
                <a:cubicBezTo>
                  <a:pt x="4500" y="1320"/>
                  <a:pt x="4038" y="1162"/>
                  <a:pt x="3564" y="1162"/>
                </a:cubicBezTo>
                <a:cubicBezTo>
                  <a:pt x="3092" y="1162"/>
                  <a:pt x="2629" y="1320"/>
                  <a:pt x="2240" y="1603"/>
                </a:cubicBezTo>
                <a:lnTo>
                  <a:pt x="1851" y="1246"/>
                </a:lnTo>
                <a:cubicBezTo>
                  <a:pt x="1924" y="1215"/>
                  <a:pt x="1977" y="1162"/>
                  <a:pt x="2019" y="1099"/>
                </a:cubicBezTo>
                <a:cubicBezTo>
                  <a:pt x="2050" y="1036"/>
                  <a:pt x="2071" y="963"/>
                  <a:pt x="2071" y="889"/>
                </a:cubicBezTo>
                <a:cubicBezTo>
                  <a:pt x="2071" y="773"/>
                  <a:pt x="2019" y="657"/>
                  <a:pt x="1935" y="584"/>
                </a:cubicBezTo>
                <a:cubicBezTo>
                  <a:pt x="1864" y="522"/>
                  <a:pt x="1771" y="488"/>
                  <a:pt x="1676" y="488"/>
                </a:cubicBezTo>
                <a:cubicBezTo>
                  <a:pt x="1643" y="488"/>
                  <a:pt x="1610" y="492"/>
                  <a:pt x="1578" y="500"/>
                </a:cubicBezTo>
                <a:lnTo>
                  <a:pt x="1536" y="510"/>
                </a:lnTo>
                <a:lnTo>
                  <a:pt x="1546" y="468"/>
                </a:lnTo>
                <a:cubicBezTo>
                  <a:pt x="1578" y="248"/>
                  <a:pt x="1431" y="37"/>
                  <a:pt x="1209" y="6"/>
                </a:cubicBezTo>
                <a:cubicBezTo>
                  <a:pt x="1187" y="2"/>
                  <a:pt x="1165" y="0"/>
                  <a:pt x="11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4" name="Google Shape;1514;p24"/>
          <p:cNvGrpSpPr/>
          <p:nvPr/>
        </p:nvGrpSpPr>
        <p:grpSpPr>
          <a:xfrm>
            <a:off x="6581113" y="1299638"/>
            <a:ext cx="1810800" cy="674000"/>
            <a:chOff x="6581113" y="1299638"/>
            <a:chExt cx="1810800" cy="674000"/>
          </a:xfrm>
        </p:grpSpPr>
        <p:sp>
          <p:nvSpPr>
            <p:cNvPr id="1515" name="Google Shape;1515;p24"/>
            <p:cNvSpPr txBox="1"/>
            <p:nvPr/>
          </p:nvSpPr>
          <p:spPr>
            <a:xfrm>
              <a:off x="6581113" y="1299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6" name="Google Shape;1516;p24"/>
            <p:cNvSpPr txBox="1"/>
            <p:nvPr/>
          </p:nvSpPr>
          <p:spPr>
            <a:xfrm>
              <a:off x="6581113" y="1591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17" name="Google Shape;1517;p24"/>
          <p:cNvGrpSpPr/>
          <p:nvPr/>
        </p:nvGrpSpPr>
        <p:grpSpPr>
          <a:xfrm>
            <a:off x="6581113" y="2545113"/>
            <a:ext cx="1810800" cy="674000"/>
            <a:chOff x="6581113" y="2545113"/>
            <a:chExt cx="1810800" cy="674000"/>
          </a:xfrm>
        </p:grpSpPr>
        <p:sp>
          <p:nvSpPr>
            <p:cNvPr id="1518" name="Google Shape;1518;p24"/>
            <p:cNvSpPr txBox="1"/>
            <p:nvPr/>
          </p:nvSpPr>
          <p:spPr>
            <a:xfrm>
              <a:off x="6581113" y="25451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19" name="Google Shape;1519;p24"/>
            <p:cNvSpPr txBox="1"/>
            <p:nvPr/>
          </p:nvSpPr>
          <p:spPr>
            <a:xfrm>
              <a:off x="6581113" y="28369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This is Earth’s only natural satellite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0" name="Google Shape;1520;p24"/>
          <p:cNvGrpSpPr/>
          <p:nvPr/>
        </p:nvGrpSpPr>
        <p:grpSpPr>
          <a:xfrm>
            <a:off x="6581113" y="3821188"/>
            <a:ext cx="1810800" cy="674000"/>
            <a:chOff x="6581113" y="3821188"/>
            <a:chExt cx="1810800" cy="674000"/>
          </a:xfrm>
        </p:grpSpPr>
        <p:sp>
          <p:nvSpPr>
            <p:cNvPr id="1521" name="Google Shape;1521;p24"/>
            <p:cNvSpPr txBox="1"/>
            <p:nvPr/>
          </p:nvSpPr>
          <p:spPr>
            <a:xfrm>
              <a:off x="6581113" y="38211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2" name="Google Shape;1522;p24"/>
            <p:cNvSpPr txBox="1"/>
            <p:nvPr/>
          </p:nvSpPr>
          <p:spPr>
            <a:xfrm>
              <a:off x="6581113" y="41129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The Sun is the big star in the center of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3" name="Google Shape;1523;p24"/>
          <p:cNvGrpSpPr/>
          <p:nvPr/>
        </p:nvGrpSpPr>
        <p:grpSpPr>
          <a:xfrm>
            <a:off x="3905900" y="1299638"/>
            <a:ext cx="1810800" cy="674000"/>
            <a:chOff x="3905900" y="1299638"/>
            <a:chExt cx="1810800" cy="674000"/>
          </a:xfrm>
        </p:grpSpPr>
        <p:sp>
          <p:nvSpPr>
            <p:cNvPr id="1524" name="Google Shape;1524;p24"/>
            <p:cNvSpPr txBox="1"/>
            <p:nvPr/>
          </p:nvSpPr>
          <p:spPr>
            <a:xfrm>
              <a:off x="3905900" y="1299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5" name="Google Shape;1525;p24"/>
            <p:cNvSpPr txBox="1"/>
            <p:nvPr/>
          </p:nvSpPr>
          <p:spPr>
            <a:xfrm>
              <a:off x="3905900" y="1591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6" name="Google Shape;1526;p24"/>
          <p:cNvGrpSpPr/>
          <p:nvPr/>
        </p:nvGrpSpPr>
        <p:grpSpPr>
          <a:xfrm>
            <a:off x="3905900" y="2545113"/>
            <a:ext cx="1810800" cy="674000"/>
            <a:chOff x="3905900" y="2545113"/>
            <a:chExt cx="1810800" cy="674000"/>
          </a:xfrm>
        </p:grpSpPr>
        <p:sp>
          <p:nvSpPr>
            <p:cNvPr id="1527" name="Google Shape;1527;p24"/>
            <p:cNvSpPr txBox="1"/>
            <p:nvPr/>
          </p:nvSpPr>
          <p:spPr>
            <a:xfrm>
              <a:off x="3905900" y="25451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28" name="Google Shape;1528;p24"/>
            <p:cNvSpPr txBox="1"/>
            <p:nvPr/>
          </p:nvSpPr>
          <p:spPr>
            <a:xfrm>
              <a:off x="3905900" y="28369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9" name="Google Shape;1529;p24"/>
          <p:cNvGrpSpPr/>
          <p:nvPr/>
        </p:nvGrpSpPr>
        <p:grpSpPr>
          <a:xfrm>
            <a:off x="3905900" y="3821188"/>
            <a:ext cx="1810800" cy="674000"/>
            <a:chOff x="3905900" y="3821188"/>
            <a:chExt cx="1810800" cy="674000"/>
          </a:xfrm>
        </p:grpSpPr>
        <p:sp>
          <p:nvSpPr>
            <p:cNvPr id="1530" name="Google Shape;1530;p24"/>
            <p:cNvSpPr txBox="1"/>
            <p:nvPr/>
          </p:nvSpPr>
          <p:spPr>
            <a:xfrm>
              <a:off x="3905900" y="38211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1" name="Google Shape;1531;p24"/>
            <p:cNvSpPr txBox="1"/>
            <p:nvPr/>
          </p:nvSpPr>
          <p:spPr>
            <a:xfrm>
              <a:off x="3905900" y="41129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2" name="Google Shape;1532;p24"/>
          <p:cNvGrpSpPr/>
          <p:nvPr/>
        </p:nvGrpSpPr>
        <p:grpSpPr>
          <a:xfrm>
            <a:off x="1247350" y="1299638"/>
            <a:ext cx="1810800" cy="674000"/>
            <a:chOff x="1247350" y="1299638"/>
            <a:chExt cx="1810800" cy="674000"/>
          </a:xfrm>
        </p:grpSpPr>
        <p:sp>
          <p:nvSpPr>
            <p:cNvPr id="1533" name="Google Shape;1533;p24"/>
            <p:cNvSpPr txBox="1"/>
            <p:nvPr/>
          </p:nvSpPr>
          <p:spPr>
            <a:xfrm>
              <a:off x="1247350" y="1299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4" name="Google Shape;1534;p24"/>
            <p:cNvSpPr txBox="1"/>
            <p:nvPr/>
          </p:nvSpPr>
          <p:spPr>
            <a:xfrm>
              <a:off x="1247350" y="1591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5" name="Google Shape;1535;p24"/>
          <p:cNvGrpSpPr/>
          <p:nvPr/>
        </p:nvGrpSpPr>
        <p:grpSpPr>
          <a:xfrm>
            <a:off x="1247350" y="2545113"/>
            <a:ext cx="1810800" cy="674000"/>
            <a:chOff x="1247350" y="2545113"/>
            <a:chExt cx="1810800" cy="674000"/>
          </a:xfrm>
        </p:grpSpPr>
        <p:sp>
          <p:nvSpPr>
            <p:cNvPr id="1536" name="Google Shape;1536;p24"/>
            <p:cNvSpPr txBox="1"/>
            <p:nvPr/>
          </p:nvSpPr>
          <p:spPr>
            <a:xfrm>
              <a:off x="1247350" y="25451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37" name="Google Shape;1537;p24"/>
            <p:cNvSpPr txBox="1"/>
            <p:nvPr/>
          </p:nvSpPr>
          <p:spPr>
            <a:xfrm>
              <a:off x="1247350" y="28369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8" name="Google Shape;1538;p24"/>
          <p:cNvGrpSpPr/>
          <p:nvPr/>
        </p:nvGrpSpPr>
        <p:grpSpPr>
          <a:xfrm>
            <a:off x="1247350" y="3821188"/>
            <a:ext cx="1810800" cy="674000"/>
            <a:chOff x="1247350" y="3821188"/>
            <a:chExt cx="1810800" cy="674000"/>
          </a:xfrm>
        </p:grpSpPr>
        <p:sp>
          <p:nvSpPr>
            <p:cNvPr id="1539" name="Google Shape;1539;p24"/>
            <p:cNvSpPr txBox="1"/>
            <p:nvPr/>
          </p:nvSpPr>
          <p:spPr>
            <a:xfrm>
              <a:off x="1247350" y="38211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0" name="Google Shape;1540;p24"/>
            <p:cNvSpPr txBox="1"/>
            <p:nvPr/>
          </p:nvSpPr>
          <p:spPr>
            <a:xfrm>
              <a:off x="1247350" y="41129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1" name="Google Shape;1541;p24"/>
          <p:cNvGrpSpPr/>
          <p:nvPr/>
        </p:nvGrpSpPr>
        <p:grpSpPr>
          <a:xfrm>
            <a:off x="1344136" y="1973650"/>
            <a:ext cx="1714088" cy="288300"/>
            <a:chOff x="1344136" y="1973650"/>
            <a:chExt cx="1714088" cy="288300"/>
          </a:xfrm>
        </p:grpSpPr>
        <p:sp>
          <p:nvSpPr>
            <p:cNvPr id="1542" name="Google Shape;1542;p24"/>
            <p:cNvSpPr txBox="1"/>
            <p:nvPr/>
          </p:nvSpPr>
          <p:spPr>
            <a:xfrm>
              <a:off x="2461225" y="197365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5/10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1344136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1460148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1576160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1692172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1808184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1924196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2040208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2156220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2272258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2388270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24"/>
          <p:cNvGrpSpPr/>
          <p:nvPr/>
        </p:nvGrpSpPr>
        <p:grpSpPr>
          <a:xfrm>
            <a:off x="4004436" y="1973650"/>
            <a:ext cx="1712318" cy="288300"/>
            <a:chOff x="4004436" y="1973650"/>
            <a:chExt cx="1712318" cy="288300"/>
          </a:xfrm>
        </p:grpSpPr>
        <p:sp>
          <p:nvSpPr>
            <p:cNvPr id="1554" name="Google Shape;1554;p24"/>
            <p:cNvSpPr txBox="1"/>
            <p:nvPr/>
          </p:nvSpPr>
          <p:spPr>
            <a:xfrm>
              <a:off x="5119754" y="197365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8/10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4004436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4120448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4236460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4352472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4468484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4584496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4700508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4816520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4932558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5048570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5" name="Google Shape;1565;p24"/>
          <p:cNvGrpSpPr/>
          <p:nvPr/>
        </p:nvGrpSpPr>
        <p:grpSpPr>
          <a:xfrm>
            <a:off x="6679661" y="1973650"/>
            <a:ext cx="1712305" cy="288300"/>
            <a:chOff x="6679661" y="1973650"/>
            <a:chExt cx="1712305" cy="288300"/>
          </a:xfrm>
        </p:grpSpPr>
        <p:sp>
          <p:nvSpPr>
            <p:cNvPr id="1566" name="Google Shape;1566;p24"/>
            <p:cNvSpPr txBox="1"/>
            <p:nvPr/>
          </p:nvSpPr>
          <p:spPr>
            <a:xfrm>
              <a:off x="7794967" y="197365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3/10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6679661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6795673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6911685" y="2074600"/>
              <a:ext cx="87900" cy="8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027697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143709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259721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375733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7491745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7607783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723795" y="207460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7" name="Google Shape;1577;p24"/>
          <p:cNvGrpSpPr/>
          <p:nvPr/>
        </p:nvGrpSpPr>
        <p:grpSpPr>
          <a:xfrm>
            <a:off x="1344136" y="3209600"/>
            <a:ext cx="1714087" cy="288300"/>
            <a:chOff x="1344136" y="3209600"/>
            <a:chExt cx="1714087" cy="288300"/>
          </a:xfrm>
        </p:grpSpPr>
        <p:sp>
          <p:nvSpPr>
            <p:cNvPr id="1578" name="Google Shape;1578;p24"/>
            <p:cNvSpPr txBox="1"/>
            <p:nvPr/>
          </p:nvSpPr>
          <p:spPr>
            <a:xfrm>
              <a:off x="2250024" y="3209600"/>
              <a:ext cx="8082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7/10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1344136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1460148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1576160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1692172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1808184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1924196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2040208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2156220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2272258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2388270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24"/>
          <p:cNvGrpSpPr/>
          <p:nvPr/>
        </p:nvGrpSpPr>
        <p:grpSpPr>
          <a:xfrm>
            <a:off x="4004436" y="3209600"/>
            <a:ext cx="1712318" cy="288300"/>
            <a:chOff x="4004436" y="3209600"/>
            <a:chExt cx="1712318" cy="288300"/>
          </a:xfrm>
        </p:grpSpPr>
        <p:sp>
          <p:nvSpPr>
            <p:cNvPr id="1590" name="Google Shape;1590;p24"/>
            <p:cNvSpPr txBox="1"/>
            <p:nvPr/>
          </p:nvSpPr>
          <p:spPr>
            <a:xfrm>
              <a:off x="5119754" y="320960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2/10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4004436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4120448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4236460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352472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4468484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4584496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4700508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816520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932558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5048570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24"/>
          <p:cNvGrpSpPr/>
          <p:nvPr/>
        </p:nvGrpSpPr>
        <p:grpSpPr>
          <a:xfrm>
            <a:off x="6679661" y="3209600"/>
            <a:ext cx="1712305" cy="288300"/>
            <a:chOff x="6679661" y="3209600"/>
            <a:chExt cx="1712305" cy="288300"/>
          </a:xfrm>
        </p:grpSpPr>
        <p:sp>
          <p:nvSpPr>
            <p:cNvPr id="1602" name="Google Shape;1602;p24"/>
            <p:cNvSpPr txBox="1"/>
            <p:nvPr/>
          </p:nvSpPr>
          <p:spPr>
            <a:xfrm>
              <a:off x="7794967" y="320960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8/10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6679661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6795673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6911685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7027697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7143709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7259721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7375733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7491745" y="3319850"/>
              <a:ext cx="87900" cy="8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7607783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7723795" y="33198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3" name="Google Shape;1613;p24"/>
          <p:cNvGrpSpPr/>
          <p:nvPr/>
        </p:nvGrpSpPr>
        <p:grpSpPr>
          <a:xfrm>
            <a:off x="1344136" y="4495200"/>
            <a:ext cx="1714087" cy="288300"/>
            <a:chOff x="1344136" y="4495200"/>
            <a:chExt cx="1714087" cy="288300"/>
          </a:xfrm>
        </p:grpSpPr>
        <p:sp>
          <p:nvSpPr>
            <p:cNvPr id="1614" name="Google Shape;1614;p24"/>
            <p:cNvSpPr txBox="1"/>
            <p:nvPr/>
          </p:nvSpPr>
          <p:spPr>
            <a:xfrm>
              <a:off x="2250024" y="4495200"/>
              <a:ext cx="8082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6/10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1344136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1460148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1576160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1692172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1808184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1924196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2040208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2156220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2272258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2388270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5" name="Google Shape;1625;p24"/>
          <p:cNvGrpSpPr/>
          <p:nvPr/>
        </p:nvGrpSpPr>
        <p:grpSpPr>
          <a:xfrm>
            <a:off x="4004436" y="4495200"/>
            <a:ext cx="1712318" cy="288300"/>
            <a:chOff x="4004436" y="4495200"/>
            <a:chExt cx="1712318" cy="288300"/>
          </a:xfrm>
        </p:grpSpPr>
        <p:sp>
          <p:nvSpPr>
            <p:cNvPr id="1626" name="Google Shape;1626;p24"/>
            <p:cNvSpPr txBox="1"/>
            <p:nvPr/>
          </p:nvSpPr>
          <p:spPr>
            <a:xfrm>
              <a:off x="5119754" y="449520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9/10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4004436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4120448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4236460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352472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4468484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4584496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4700508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4816520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4932558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048570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>
            <a:off x="6679661" y="4495200"/>
            <a:ext cx="1712305" cy="288300"/>
            <a:chOff x="6679661" y="4495200"/>
            <a:chExt cx="1712305" cy="288300"/>
          </a:xfrm>
        </p:grpSpPr>
        <p:sp>
          <p:nvSpPr>
            <p:cNvPr id="1638" name="Google Shape;1638;p24"/>
            <p:cNvSpPr txBox="1"/>
            <p:nvPr/>
          </p:nvSpPr>
          <p:spPr>
            <a:xfrm>
              <a:off x="7794967" y="4495200"/>
              <a:ext cx="597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4/10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6679661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6795673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6911685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7027697" y="4596150"/>
              <a:ext cx="87900" cy="8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7143709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7259721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7375733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7491745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7607783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7723795" y="4596150"/>
              <a:ext cx="87900" cy="86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1654" name="Google Shape;1654;p25"/>
          <p:cNvSpPr/>
          <p:nvPr/>
        </p:nvSpPr>
        <p:spPr>
          <a:xfrm flipH="1">
            <a:off x="2369685" y="5765610"/>
            <a:ext cx="8018" cy="909"/>
          </a:xfrm>
          <a:custGeom>
            <a:avLst/>
            <a:gdLst/>
            <a:ahLst/>
            <a:cxnLst/>
            <a:rect l="l" t="t" r="r" b="b"/>
            <a:pathLst>
              <a:path w="97" h="11" extrusionOk="0">
                <a:moveTo>
                  <a:pt x="1" y="1"/>
                </a:moveTo>
                <a:cubicBezTo>
                  <a:pt x="33" y="11"/>
                  <a:pt x="64" y="11"/>
                  <a:pt x="96" y="11"/>
                </a:cubicBezTo>
                <a:lnTo>
                  <a:pt x="96" y="1"/>
                </a:lnTo>
                <a:close/>
              </a:path>
            </a:pathLst>
          </a:custGeom>
          <a:solidFill>
            <a:srgbClr val="E46F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5"/>
          <p:cNvSpPr/>
          <p:nvPr/>
        </p:nvSpPr>
        <p:spPr>
          <a:xfrm flipH="1">
            <a:off x="2216775" y="5767345"/>
            <a:ext cx="43559" cy="1818"/>
          </a:xfrm>
          <a:custGeom>
            <a:avLst/>
            <a:gdLst/>
            <a:ahLst/>
            <a:cxnLst/>
            <a:rect l="l" t="t" r="r" b="b"/>
            <a:pathLst>
              <a:path w="527" h="22" extrusionOk="0">
                <a:moveTo>
                  <a:pt x="526" y="1"/>
                </a:moveTo>
                <a:lnTo>
                  <a:pt x="526" y="1"/>
                </a:lnTo>
                <a:cubicBezTo>
                  <a:pt x="347" y="11"/>
                  <a:pt x="179" y="22"/>
                  <a:pt x="1" y="22"/>
                </a:cubicBezTo>
                <a:lnTo>
                  <a:pt x="1" y="22"/>
                </a:lnTo>
                <a:cubicBezTo>
                  <a:pt x="179" y="22"/>
                  <a:pt x="347" y="11"/>
                  <a:pt x="526" y="1"/>
                </a:cubicBezTo>
                <a:close/>
              </a:path>
            </a:pathLst>
          </a:custGeom>
          <a:solidFill>
            <a:srgbClr val="EDBB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5"/>
          <p:cNvSpPr/>
          <p:nvPr/>
        </p:nvSpPr>
        <p:spPr>
          <a:xfrm flipH="1">
            <a:off x="2216775" y="5765610"/>
            <a:ext cx="43559" cy="3554"/>
          </a:xfrm>
          <a:custGeom>
            <a:avLst/>
            <a:gdLst/>
            <a:ahLst/>
            <a:cxnLst/>
            <a:rect l="l" t="t" r="r" b="b"/>
            <a:pathLst>
              <a:path w="527" h="43" extrusionOk="0">
                <a:moveTo>
                  <a:pt x="1" y="1"/>
                </a:moveTo>
                <a:lnTo>
                  <a:pt x="1" y="43"/>
                </a:lnTo>
                <a:cubicBezTo>
                  <a:pt x="179" y="43"/>
                  <a:pt x="347" y="32"/>
                  <a:pt x="526" y="22"/>
                </a:cubicBezTo>
                <a:lnTo>
                  <a:pt x="526" y="1"/>
                </a:lnTo>
                <a:close/>
              </a:path>
            </a:pathLst>
          </a:custGeom>
          <a:solidFill>
            <a:srgbClr val="E46F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5"/>
          <p:cNvSpPr/>
          <p:nvPr/>
        </p:nvSpPr>
        <p:spPr>
          <a:xfrm flipH="1">
            <a:off x="1462722" y="5472022"/>
            <a:ext cx="11241" cy="10415"/>
          </a:xfrm>
          <a:custGeom>
            <a:avLst/>
            <a:gdLst/>
            <a:ahLst/>
            <a:cxnLst/>
            <a:rect l="l" t="t" r="r" b="b"/>
            <a:pathLst>
              <a:path w="136" h="126" extrusionOk="0">
                <a:moveTo>
                  <a:pt x="136" y="1"/>
                </a:moveTo>
                <a:cubicBezTo>
                  <a:pt x="94" y="43"/>
                  <a:pt x="42" y="84"/>
                  <a:pt x="0" y="115"/>
                </a:cubicBezTo>
                <a:lnTo>
                  <a:pt x="0" y="126"/>
                </a:lnTo>
                <a:cubicBezTo>
                  <a:pt x="42" y="84"/>
                  <a:pt x="94" y="43"/>
                  <a:pt x="136" y="1"/>
                </a:cubicBezTo>
                <a:close/>
              </a:path>
            </a:pathLst>
          </a:custGeom>
          <a:solidFill>
            <a:srgbClr val="EDBB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5"/>
          <p:cNvSpPr/>
          <p:nvPr/>
        </p:nvSpPr>
        <p:spPr>
          <a:xfrm flipH="1">
            <a:off x="2142965" y="5761229"/>
            <a:ext cx="11324" cy="992"/>
          </a:xfrm>
          <a:custGeom>
            <a:avLst/>
            <a:gdLst/>
            <a:ahLst/>
            <a:cxnLst/>
            <a:rect l="l" t="t" r="r" b="b"/>
            <a:pathLst>
              <a:path w="137" h="12" extrusionOk="0">
                <a:moveTo>
                  <a:pt x="136" y="1"/>
                </a:moveTo>
                <a:cubicBezTo>
                  <a:pt x="84" y="1"/>
                  <a:pt x="42" y="12"/>
                  <a:pt x="0" y="12"/>
                </a:cubicBezTo>
                <a:cubicBezTo>
                  <a:pt x="42" y="12"/>
                  <a:pt x="94" y="1"/>
                  <a:pt x="136" y="1"/>
                </a:cubicBezTo>
                <a:close/>
              </a:path>
            </a:pathLst>
          </a:custGeom>
          <a:solidFill>
            <a:srgbClr val="EDBB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9" name="Google Shape;1659;p25"/>
          <p:cNvGrpSpPr/>
          <p:nvPr/>
        </p:nvGrpSpPr>
        <p:grpSpPr>
          <a:xfrm>
            <a:off x="4056835" y="1813085"/>
            <a:ext cx="4791034" cy="3486807"/>
            <a:chOff x="5613772" y="2715774"/>
            <a:chExt cx="3501450" cy="2548276"/>
          </a:xfrm>
        </p:grpSpPr>
        <p:sp>
          <p:nvSpPr>
            <p:cNvPr id="1660" name="Google Shape;1660;p25"/>
            <p:cNvSpPr/>
            <p:nvPr/>
          </p:nvSpPr>
          <p:spPr>
            <a:xfrm>
              <a:off x="8495896" y="4910783"/>
              <a:ext cx="67888" cy="54982"/>
            </a:xfrm>
            <a:custGeom>
              <a:avLst/>
              <a:gdLst/>
              <a:ahLst/>
              <a:cxnLst/>
              <a:rect l="l" t="t" r="r" b="b"/>
              <a:pathLst>
                <a:path w="1052" h="852" extrusionOk="0">
                  <a:moveTo>
                    <a:pt x="180" y="0"/>
                  </a:moveTo>
                  <a:cubicBezTo>
                    <a:pt x="127" y="0"/>
                    <a:pt x="85" y="21"/>
                    <a:pt x="54" y="63"/>
                  </a:cubicBezTo>
                  <a:cubicBezTo>
                    <a:pt x="12" y="126"/>
                    <a:pt x="1" y="210"/>
                    <a:pt x="75" y="273"/>
                  </a:cubicBezTo>
                  <a:cubicBezTo>
                    <a:pt x="106" y="294"/>
                    <a:pt x="684" y="746"/>
                    <a:pt x="779" y="820"/>
                  </a:cubicBezTo>
                  <a:cubicBezTo>
                    <a:pt x="811" y="841"/>
                    <a:pt x="842" y="851"/>
                    <a:pt x="874" y="851"/>
                  </a:cubicBezTo>
                  <a:cubicBezTo>
                    <a:pt x="916" y="851"/>
                    <a:pt x="958" y="830"/>
                    <a:pt x="989" y="788"/>
                  </a:cubicBezTo>
                  <a:cubicBezTo>
                    <a:pt x="1042" y="725"/>
                    <a:pt x="1052" y="631"/>
                    <a:pt x="968" y="578"/>
                  </a:cubicBezTo>
                  <a:cubicBezTo>
                    <a:pt x="874" y="494"/>
                    <a:pt x="295" y="52"/>
                    <a:pt x="274" y="31"/>
                  </a:cubicBezTo>
                  <a:cubicBezTo>
                    <a:pt x="243" y="10"/>
                    <a:pt x="211" y="0"/>
                    <a:pt x="180" y="0"/>
                  </a:cubicBezTo>
                  <a:close/>
                </a:path>
              </a:pathLst>
            </a:custGeom>
            <a:solidFill>
              <a:srgbClr val="9FB3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6079642" y="4108309"/>
              <a:ext cx="9632" cy="55068"/>
            </a:xfrm>
            <a:custGeom>
              <a:avLst/>
              <a:gdLst/>
              <a:ahLst/>
              <a:cxnLst/>
              <a:rect l="l" t="t" r="r" b="b"/>
              <a:pathLst>
                <a:path w="138" h="789" extrusionOk="0">
                  <a:moveTo>
                    <a:pt x="0" y="1"/>
                  </a:moveTo>
                  <a:lnTo>
                    <a:pt x="0" y="485"/>
                  </a:lnTo>
                  <a:lnTo>
                    <a:pt x="137" y="485"/>
                  </a:lnTo>
                  <a:lnTo>
                    <a:pt x="137" y="169"/>
                  </a:lnTo>
                  <a:cubicBezTo>
                    <a:pt x="84" y="106"/>
                    <a:pt x="42" y="53"/>
                    <a:pt x="0" y="1"/>
                  </a:cubicBezTo>
                  <a:close/>
                  <a:moveTo>
                    <a:pt x="0" y="621"/>
                  </a:moveTo>
                  <a:lnTo>
                    <a:pt x="0" y="789"/>
                  </a:lnTo>
                  <a:cubicBezTo>
                    <a:pt x="32" y="726"/>
                    <a:pt x="74" y="674"/>
                    <a:pt x="105" y="621"/>
                  </a:cubicBezTo>
                  <a:close/>
                </a:path>
              </a:pathLst>
            </a:custGeom>
            <a:solidFill>
              <a:srgbClr val="E46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5855885" y="2831646"/>
              <a:ext cx="1176953" cy="1148965"/>
            </a:xfrm>
            <a:custGeom>
              <a:avLst/>
              <a:gdLst/>
              <a:ahLst/>
              <a:cxnLst/>
              <a:rect l="l" t="t" r="r" b="b"/>
              <a:pathLst>
                <a:path w="16863" h="16462" extrusionOk="0">
                  <a:moveTo>
                    <a:pt x="7895" y="1"/>
                  </a:moveTo>
                  <a:cubicBezTo>
                    <a:pt x="7054" y="1"/>
                    <a:pt x="6234" y="337"/>
                    <a:pt x="5614" y="936"/>
                  </a:cubicBezTo>
                  <a:cubicBezTo>
                    <a:pt x="2197" y="4227"/>
                    <a:pt x="3963" y="8222"/>
                    <a:pt x="2860" y="8905"/>
                  </a:cubicBezTo>
                  <a:cubicBezTo>
                    <a:pt x="2145" y="9346"/>
                    <a:pt x="1514" y="9862"/>
                    <a:pt x="1052" y="10566"/>
                  </a:cubicBezTo>
                  <a:cubicBezTo>
                    <a:pt x="0" y="12175"/>
                    <a:pt x="263" y="14466"/>
                    <a:pt x="211" y="16253"/>
                  </a:cubicBezTo>
                  <a:cubicBezTo>
                    <a:pt x="211" y="16338"/>
                    <a:pt x="284" y="16411"/>
                    <a:pt x="368" y="16411"/>
                  </a:cubicBezTo>
                  <a:cubicBezTo>
                    <a:pt x="736" y="16411"/>
                    <a:pt x="1104" y="16422"/>
                    <a:pt x="1461" y="16432"/>
                  </a:cubicBezTo>
                  <a:cubicBezTo>
                    <a:pt x="1587" y="15717"/>
                    <a:pt x="1776" y="15023"/>
                    <a:pt x="1850" y="14287"/>
                  </a:cubicBezTo>
                  <a:cubicBezTo>
                    <a:pt x="1850" y="14272"/>
                    <a:pt x="1861" y="14264"/>
                    <a:pt x="1872" y="14264"/>
                  </a:cubicBezTo>
                  <a:cubicBezTo>
                    <a:pt x="1882" y="14264"/>
                    <a:pt x="1893" y="14272"/>
                    <a:pt x="1893" y="14287"/>
                  </a:cubicBezTo>
                  <a:cubicBezTo>
                    <a:pt x="1935" y="14918"/>
                    <a:pt x="1808" y="15539"/>
                    <a:pt x="1798" y="16169"/>
                  </a:cubicBezTo>
                  <a:lnTo>
                    <a:pt x="1798" y="16432"/>
                  </a:lnTo>
                  <a:cubicBezTo>
                    <a:pt x="1966" y="16432"/>
                    <a:pt x="2124" y="16432"/>
                    <a:pt x="2292" y="16443"/>
                  </a:cubicBezTo>
                  <a:cubicBezTo>
                    <a:pt x="2344" y="16043"/>
                    <a:pt x="2418" y="15644"/>
                    <a:pt x="2460" y="15254"/>
                  </a:cubicBezTo>
                  <a:cubicBezTo>
                    <a:pt x="2460" y="15239"/>
                    <a:pt x="2473" y="15231"/>
                    <a:pt x="2485" y="15231"/>
                  </a:cubicBezTo>
                  <a:cubicBezTo>
                    <a:pt x="2497" y="15231"/>
                    <a:pt x="2507" y="15239"/>
                    <a:pt x="2502" y="15254"/>
                  </a:cubicBezTo>
                  <a:cubicBezTo>
                    <a:pt x="2502" y="15644"/>
                    <a:pt x="2523" y="16043"/>
                    <a:pt x="2523" y="16443"/>
                  </a:cubicBezTo>
                  <a:cubicBezTo>
                    <a:pt x="3809" y="16456"/>
                    <a:pt x="5094" y="16462"/>
                    <a:pt x="6379" y="16462"/>
                  </a:cubicBezTo>
                  <a:cubicBezTo>
                    <a:pt x="8164" y="16462"/>
                    <a:pt x="9948" y="16450"/>
                    <a:pt x="11732" y="16432"/>
                  </a:cubicBezTo>
                  <a:cubicBezTo>
                    <a:pt x="11890" y="15686"/>
                    <a:pt x="12090" y="14939"/>
                    <a:pt x="12153" y="14161"/>
                  </a:cubicBezTo>
                  <a:cubicBezTo>
                    <a:pt x="12158" y="14119"/>
                    <a:pt x="12174" y="14098"/>
                    <a:pt x="12188" y="14098"/>
                  </a:cubicBezTo>
                  <a:cubicBezTo>
                    <a:pt x="12203" y="14098"/>
                    <a:pt x="12216" y="14119"/>
                    <a:pt x="12216" y="14161"/>
                  </a:cubicBezTo>
                  <a:cubicBezTo>
                    <a:pt x="12163" y="14908"/>
                    <a:pt x="12100" y="15675"/>
                    <a:pt x="11985" y="16432"/>
                  </a:cubicBezTo>
                  <a:lnTo>
                    <a:pt x="13845" y="16401"/>
                  </a:lnTo>
                  <a:cubicBezTo>
                    <a:pt x="13950" y="16001"/>
                    <a:pt x="14024" y="15591"/>
                    <a:pt x="14087" y="15170"/>
                  </a:cubicBezTo>
                  <a:cubicBezTo>
                    <a:pt x="14093" y="15132"/>
                    <a:pt x="14109" y="15111"/>
                    <a:pt x="14123" y="15111"/>
                  </a:cubicBezTo>
                  <a:cubicBezTo>
                    <a:pt x="14135" y="15111"/>
                    <a:pt x="14145" y="15130"/>
                    <a:pt x="14139" y="15170"/>
                  </a:cubicBezTo>
                  <a:cubicBezTo>
                    <a:pt x="14118" y="15549"/>
                    <a:pt x="14150" y="15980"/>
                    <a:pt x="14076" y="16401"/>
                  </a:cubicBezTo>
                  <a:lnTo>
                    <a:pt x="14371" y="16401"/>
                  </a:lnTo>
                  <a:cubicBezTo>
                    <a:pt x="14550" y="15591"/>
                    <a:pt x="14791" y="14792"/>
                    <a:pt x="14833" y="13972"/>
                  </a:cubicBezTo>
                  <a:cubicBezTo>
                    <a:pt x="14839" y="13935"/>
                    <a:pt x="14868" y="13917"/>
                    <a:pt x="14895" y="13917"/>
                  </a:cubicBezTo>
                  <a:cubicBezTo>
                    <a:pt x="14923" y="13917"/>
                    <a:pt x="14949" y="13935"/>
                    <a:pt x="14949" y="13972"/>
                  </a:cubicBezTo>
                  <a:cubicBezTo>
                    <a:pt x="14991" y="14719"/>
                    <a:pt x="15033" y="15581"/>
                    <a:pt x="14917" y="16390"/>
                  </a:cubicBezTo>
                  <a:cubicBezTo>
                    <a:pt x="15275" y="16380"/>
                    <a:pt x="15643" y="16380"/>
                    <a:pt x="16011" y="16369"/>
                  </a:cubicBezTo>
                  <a:cubicBezTo>
                    <a:pt x="16085" y="16369"/>
                    <a:pt x="16148" y="16317"/>
                    <a:pt x="16179" y="16253"/>
                  </a:cubicBezTo>
                  <a:cubicBezTo>
                    <a:pt x="16705" y="14708"/>
                    <a:pt x="16863" y="12857"/>
                    <a:pt x="15548" y="11607"/>
                  </a:cubicBezTo>
                  <a:cubicBezTo>
                    <a:pt x="15065" y="11144"/>
                    <a:pt x="13298" y="10166"/>
                    <a:pt x="13803" y="8495"/>
                  </a:cubicBezTo>
                  <a:cubicBezTo>
                    <a:pt x="14045" y="7675"/>
                    <a:pt x="14181" y="6834"/>
                    <a:pt x="14150" y="5972"/>
                  </a:cubicBezTo>
                  <a:cubicBezTo>
                    <a:pt x="14055" y="3470"/>
                    <a:pt x="11806" y="1"/>
                    <a:pt x="789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6700313" y="2953855"/>
              <a:ext cx="346393" cy="966312"/>
            </a:xfrm>
            <a:custGeom>
              <a:avLst/>
              <a:gdLst/>
              <a:ahLst/>
              <a:cxnLst/>
              <a:rect l="l" t="t" r="r" b="b"/>
              <a:pathLst>
                <a:path w="4963" h="13845" extrusionOk="0">
                  <a:moveTo>
                    <a:pt x="9" y="1"/>
                  </a:moveTo>
                  <a:cubicBezTo>
                    <a:pt x="6" y="1"/>
                    <a:pt x="1" y="5"/>
                    <a:pt x="1" y="5"/>
                  </a:cubicBezTo>
                  <a:cubicBezTo>
                    <a:pt x="853" y="1109"/>
                    <a:pt x="1452" y="2444"/>
                    <a:pt x="1746" y="3811"/>
                  </a:cubicBezTo>
                  <a:cubicBezTo>
                    <a:pt x="1883" y="4473"/>
                    <a:pt x="1967" y="5156"/>
                    <a:pt x="1956" y="5840"/>
                  </a:cubicBezTo>
                  <a:cubicBezTo>
                    <a:pt x="1946" y="6471"/>
                    <a:pt x="1799" y="7133"/>
                    <a:pt x="1904" y="7763"/>
                  </a:cubicBezTo>
                  <a:cubicBezTo>
                    <a:pt x="2072" y="8720"/>
                    <a:pt x="2934" y="9120"/>
                    <a:pt x="3544" y="9751"/>
                  </a:cubicBezTo>
                  <a:cubicBezTo>
                    <a:pt x="4595" y="10823"/>
                    <a:pt x="4932" y="12347"/>
                    <a:pt x="4638" y="13809"/>
                  </a:cubicBezTo>
                  <a:cubicBezTo>
                    <a:pt x="4630" y="13829"/>
                    <a:pt x="4646" y="13845"/>
                    <a:pt x="4660" y="13845"/>
                  </a:cubicBezTo>
                  <a:cubicBezTo>
                    <a:pt x="4668" y="13845"/>
                    <a:pt x="4676" y="13840"/>
                    <a:pt x="4680" y="13830"/>
                  </a:cubicBezTo>
                  <a:cubicBezTo>
                    <a:pt x="4963" y="12767"/>
                    <a:pt x="4806" y="11590"/>
                    <a:pt x="4290" y="10623"/>
                  </a:cubicBezTo>
                  <a:cubicBezTo>
                    <a:pt x="3638" y="9393"/>
                    <a:pt x="2051" y="8857"/>
                    <a:pt x="2030" y="7322"/>
                  </a:cubicBezTo>
                  <a:cubicBezTo>
                    <a:pt x="2019" y="6628"/>
                    <a:pt x="2135" y="5955"/>
                    <a:pt x="2104" y="5272"/>
                  </a:cubicBezTo>
                  <a:cubicBezTo>
                    <a:pt x="2061" y="4652"/>
                    <a:pt x="1967" y="4032"/>
                    <a:pt x="1809" y="3432"/>
                  </a:cubicBezTo>
                  <a:cubicBezTo>
                    <a:pt x="1463" y="2139"/>
                    <a:pt x="842" y="1025"/>
                    <a:pt x="12" y="5"/>
                  </a:cubicBezTo>
                  <a:cubicBezTo>
                    <a:pt x="12" y="2"/>
                    <a:pt x="11" y="1"/>
                    <a:pt x="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5816940" y="2987216"/>
              <a:ext cx="363981" cy="981946"/>
            </a:xfrm>
            <a:custGeom>
              <a:avLst/>
              <a:gdLst/>
              <a:ahLst/>
              <a:cxnLst/>
              <a:rect l="l" t="t" r="r" b="b"/>
              <a:pathLst>
                <a:path w="5215" h="14069" extrusionOk="0">
                  <a:moveTo>
                    <a:pt x="5205" y="0"/>
                  </a:moveTo>
                  <a:cubicBezTo>
                    <a:pt x="4448" y="1010"/>
                    <a:pt x="3964" y="2155"/>
                    <a:pt x="3743" y="3396"/>
                  </a:cubicBezTo>
                  <a:cubicBezTo>
                    <a:pt x="3628" y="4026"/>
                    <a:pt x="3596" y="4668"/>
                    <a:pt x="3470" y="5299"/>
                  </a:cubicBezTo>
                  <a:cubicBezTo>
                    <a:pt x="3302" y="6119"/>
                    <a:pt x="2934" y="6708"/>
                    <a:pt x="2334" y="7285"/>
                  </a:cubicBezTo>
                  <a:cubicBezTo>
                    <a:pt x="484" y="9083"/>
                    <a:pt x="1" y="11533"/>
                    <a:pt x="379" y="14035"/>
                  </a:cubicBezTo>
                  <a:cubicBezTo>
                    <a:pt x="384" y="14057"/>
                    <a:pt x="404" y="14068"/>
                    <a:pt x="426" y="14068"/>
                  </a:cubicBezTo>
                  <a:cubicBezTo>
                    <a:pt x="454" y="14068"/>
                    <a:pt x="484" y="14049"/>
                    <a:pt x="484" y="14014"/>
                  </a:cubicBezTo>
                  <a:cubicBezTo>
                    <a:pt x="348" y="12605"/>
                    <a:pt x="316" y="11175"/>
                    <a:pt x="800" y="9819"/>
                  </a:cubicBezTo>
                  <a:cubicBezTo>
                    <a:pt x="1052" y="9126"/>
                    <a:pt x="1409" y="8463"/>
                    <a:pt x="1904" y="7927"/>
                  </a:cubicBezTo>
                  <a:cubicBezTo>
                    <a:pt x="2282" y="7496"/>
                    <a:pt x="2766" y="7170"/>
                    <a:pt x="3091" y="6708"/>
                  </a:cubicBezTo>
                  <a:cubicBezTo>
                    <a:pt x="3680" y="5877"/>
                    <a:pt x="3691" y="4836"/>
                    <a:pt x="3817" y="3869"/>
                  </a:cubicBezTo>
                  <a:cubicBezTo>
                    <a:pt x="3995" y="2481"/>
                    <a:pt x="4500" y="1199"/>
                    <a:pt x="5215" y="11"/>
                  </a:cubicBezTo>
                  <a:cubicBezTo>
                    <a:pt x="5215" y="0"/>
                    <a:pt x="5205" y="0"/>
                    <a:pt x="5205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5938729" y="3852935"/>
              <a:ext cx="970848" cy="1411115"/>
            </a:xfrm>
            <a:custGeom>
              <a:avLst/>
              <a:gdLst/>
              <a:ahLst/>
              <a:cxnLst/>
              <a:rect l="l" t="t" r="r" b="b"/>
              <a:pathLst>
                <a:path w="13910" h="20218" extrusionOk="0">
                  <a:moveTo>
                    <a:pt x="7421" y="0"/>
                  </a:moveTo>
                  <a:cubicBezTo>
                    <a:pt x="6614" y="0"/>
                    <a:pt x="5776" y="110"/>
                    <a:pt x="5299" y="432"/>
                  </a:cubicBezTo>
                  <a:cubicBezTo>
                    <a:pt x="5247" y="464"/>
                    <a:pt x="5194" y="506"/>
                    <a:pt x="5131" y="548"/>
                  </a:cubicBezTo>
                  <a:cubicBezTo>
                    <a:pt x="5100" y="579"/>
                    <a:pt x="5058" y="600"/>
                    <a:pt x="5026" y="632"/>
                  </a:cubicBezTo>
                  <a:cubicBezTo>
                    <a:pt x="4858" y="769"/>
                    <a:pt x="4689" y="927"/>
                    <a:pt x="4511" y="1105"/>
                  </a:cubicBezTo>
                  <a:cubicBezTo>
                    <a:pt x="4469" y="1137"/>
                    <a:pt x="4437" y="1179"/>
                    <a:pt x="4395" y="1221"/>
                  </a:cubicBezTo>
                  <a:cubicBezTo>
                    <a:pt x="4196" y="1431"/>
                    <a:pt x="3996" y="1663"/>
                    <a:pt x="3796" y="1904"/>
                  </a:cubicBezTo>
                  <a:cubicBezTo>
                    <a:pt x="3754" y="1957"/>
                    <a:pt x="3712" y="2009"/>
                    <a:pt x="3670" y="2051"/>
                  </a:cubicBezTo>
                  <a:cubicBezTo>
                    <a:pt x="1872" y="4312"/>
                    <a:pt x="1" y="7886"/>
                    <a:pt x="1" y="9127"/>
                  </a:cubicBezTo>
                  <a:cubicBezTo>
                    <a:pt x="1" y="10767"/>
                    <a:pt x="1241" y="12638"/>
                    <a:pt x="1241" y="12638"/>
                  </a:cubicBezTo>
                  <a:cubicBezTo>
                    <a:pt x="1241" y="12638"/>
                    <a:pt x="2145" y="19691"/>
                    <a:pt x="3028" y="20196"/>
                  </a:cubicBezTo>
                  <a:cubicBezTo>
                    <a:pt x="3039" y="20196"/>
                    <a:pt x="3049" y="20207"/>
                    <a:pt x="3070" y="20217"/>
                  </a:cubicBezTo>
                  <a:lnTo>
                    <a:pt x="12595" y="20217"/>
                  </a:lnTo>
                  <a:cubicBezTo>
                    <a:pt x="12606" y="20207"/>
                    <a:pt x="12616" y="20196"/>
                    <a:pt x="12627" y="20196"/>
                  </a:cubicBezTo>
                  <a:cubicBezTo>
                    <a:pt x="12858" y="20039"/>
                    <a:pt x="13058" y="19544"/>
                    <a:pt x="13226" y="18840"/>
                  </a:cubicBezTo>
                  <a:cubicBezTo>
                    <a:pt x="13468" y="17736"/>
                    <a:pt x="13636" y="16096"/>
                    <a:pt x="13720" y="14320"/>
                  </a:cubicBezTo>
                  <a:cubicBezTo>
                    <a:pt x="13910" y="10503"/>
                    <a:pt x="13741" y="6025"/>
                    <a:pt x="13321" y="4721"/>
                  </a:cubicBezTo>
                  <a:cubicBezTo>
                    <a:pt x="12826" y="3186"/>
                    <a:pt x="11523" y="1831"/>
                    <a:pt x="10545" y="1021"/>
                  </a:cubicBezTo>
                  <a:cubicBezTo>
                    <a:pt x="10524" y="1000"/>
                    <a:pt x="10503" y="979"/>
                    <a:pt x="10471" y="958"/>
                  </a:cubicBezTo>
                  <a:cubicBezTo>
                    <a:pt x="10377" y="874"/>
                    <a:pt x="10272" y="800"/>
                    <a:pt x="10177" y="726"/>
                  </a:cubicBezTo>
                  <a:cubicBezTo>
                    <a:pt x="10156" y="716"/>
                    <a:pt x="10135" y="695"/>
                    <a:pt x="10114" y="674"/>
                  </a:cubicBezTo>
                  <a:cubicBezTo>
                    <a:pt x="9978" y="579"/>
                    <a:pt x="9852" y="495"/>
                    <a:pt x="9757" y="432"/>
                  </a:cubicBezTo>
                  <a:cubicBezTo>
                    <a:pt x="9725" y="411"/>
                    <a:pt x="9704" y="390"/>
                    <a:pt x="9683" y="380"/>
                  </a:cubicBezTo>
                  <a:cubicBezTo>
                    <a:pt x="9588" y="327"/>
                    <a:pt x="9515" y="285"/>
                    <a:pt x="9462" y="264"/>
                  </a:cubicBezTo>
                  <a:cubicBezTo>
                    <a:pt x="9185" y="137"/>
                    <a:pt x="8322" y="0"/>
                    <a:pt x="74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6217274" y="4701485"/>
              <a:ext cx="406346" cy="92269"/>
            </a:xfrm>
            <a:custGeom>
              <a:avLst/>
              <a:gdLst/>
              <a:ahLst/>
              <a:cxnLst/>
              <a:rect l="l" t="t" r="r" b="b"/>
              <a:pathLst>
                <a:path w="5822" h="1322" extrusionOk="0">
                  <a:moveTo>
                    <a:pt x="49" y="1"/>
                  </a:moveTo>
                  <a:cubicBezTo>
                    <a:pt x="23" y="1"/>
                    <a:pt x="0" y="31"/>
                    <a:pt x="26" y="48"/>
                  </a:cubicBezTo>
                  <a:cubicBezTo>
                    <a:pt x="893" y="874"/>
                    <a:pt x="2081" y="1322"/>
                    <a:pt x="3261" y="1322"/>
                  </a:cubicBezTo>
                  <a:cubicBezTo>
                    <a:pt x="4155" y="1322"/>
                    <a:pt x="5044" y="1065"/>
                    <a:pt x="5787" y="522"/>
                  </a:cubicBezTo>
                  <a:cubicBezTo>
                    <a:pt x="5822" y="504"/>
                    <a:pt x="5806" y="464"/>
                    <a:pt x="5775" y="464"/>
                  </a:cubicBezTo>
                  <a:cubicBezTo>
                    <a:pt x="5769" y="464"/>
                    <a:pt x="5762" y="466"/>
                    <a:pt x="5755" y="469"/>
                  </a:cubicBezTo>
                  <a:cubicBezTo>
                    <a:pt x="4961" y="889"/>
                    <a:pt x="4096" y="1150"/>
                    <a:pt x="3201" y="1150"/>
                  </a:cubicBezTo>
                  <a:cubicBezTo>
                    <a:pt x="3065" y="1150"/>
                    <a:pt x="2928" y="1144"/>
                    <a:pt x="2791" y="1132"/>
                  </a:cubicBezTo>
                  <a:cubicBezTo>
                    <a:pt x="1803" y="1048"/>
                    <a:pt x="836" y="637"/>
                    <a:pt x="68" y="6"/>
                  </a:cubicBezTo>
                  <a:cubicBezTo>
                    <a:pt x="62" y="2"/>
                    <a:pt x="55" y="1"/>
                    <a:pt x="4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6289440" y="3891182"/>
              <a:ext cx="7398" cy="5933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06" y="0"/>
                  </a:moveTo>
                  <a:cubicBezTo>
                    <a:pt x="75" y="31"/>
                    <a:pt x="33" y="52"/>
                    <a:pt x="1" y="84"/>
                  </a:cubicBezTo>
                  <a:lnTo>
                    <a:pt x="1" y="84"/>
                  </a:lnTo>
                  <a:lnTo>
                    <a:pt x="1" y="84"/>
                  </a:lnTo>
                  <a:cubicBezTo>
                    <a:pt x="33" y="52"/>
                    <a:pt x="75" y="31"/>
                    <a:pt x="106" y="0"/>
                  </a:cubicBezTo>
                  <a:close/>
                </a:path>
              </a:pathLst>
            </a:custGeom>
            <a:solidFill>
              <a:srgbClr val="ACB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6198500" y="3879387"/>
              <a:ext cx="421213" cy="450597"/>
            </a:xfrm>
            <a:custGeom>
              <a:avLst/>
              <a:gdLst/>
              <a:ahLst/>
              <a:cxnLst/>
              <a:rect l="l" t="t" r="r" b="b"/>
              <a:pathLst>
                <a:path w="6035" h="6456" extrusionOk="0">
                  <a:moveTo>
                    <a:pt x="5961" y="1"/>
                  </a:moveTo>
                  <a:lnTo>
                    <a:pt x="147" y="6172"/>
                  </a:lnTo>
                  <a:lnTo>
                    <a:pt x="1409" y="169"/>
                  </a:lnTo>
                  <a:lnTo>
                    <a:pt x="1409" y="169"/>
                  </a:lnTo>
                  <a:cubicBezTo>
                    <a:pt x="1378" y="200"/>
                    <a:pt x="1336" y="221"/>
                    <a:pt x="1304" y="253"/>
                  </a:cubicBezTo>
                  <a:lnTo>
                    <a:pt x="0" y="6456"/>
                  </a:lnTo>
                  <a:lnTo>
                    <a:pt x="6035" y="53"/>
                  </a:lnTo>
                  <a:cubicBezTo>
                    <a:pt x="6003" y="32"/>
                    <a:pt x="5982" y="11"/>
                    <a:pt x="5961" y="1"/>
                  </a:cubicBezTo>
                  <a:close/>
                </a:path>
              </a:pathLst>
            </a:custGeom>
            <a:solidFill>
              <a:srgbClr val="C8D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6245470" y="3929987"/>
              <a:ext cx="8166" cy="81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116" y="1"/>
                  </a:moveTo>
                  <a:cubicBezTo>
                    <a:pt x="74" y="33"/>
                    <a:pt x="42" y="75"/>
                    <a:pt x="0" y="117"/>
                  </a:cubicBezTo>
                  <a:lnTo>
                    <a:pt x="0" y="117"/>
                  </a:lnTo>
                  <a:lnTo>
                    <a:pt x="0" y="117"/>
                  </a:lnTo>
                  <a:cubicBezTo>
                    <a:pt x="42" y="75"/>
                    <a:pt x="74" y="33"/>
                    <a:pt x="116" y="1"/>
                  </a:cubicBezTo>
                  <a:close/>
                </a:path>
              </a:pathLst>
            </a:custGeom>
            <a:solidFill>
              <a:srgbClr val="ACB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>
              <a:off x="6139106" y="3899976"/>
              <a:ext cx="508526" cy="545936"/>
            </a:xfrm>
            <a:custGeom>
              <a:avLst/>
              <a:gdLst/>
              <a:ahLst/>
              <a:cxnLst/>
              <a:rect l="l" t="t" r="r" b="b"/>
              <a:pathLst>
                <a:path w="7286" h="7822" extrusionOk="0">
                  <a:moveTo>
                    <a:pt x="7243" y="0"/>
                  </a:moveTo>
                  <a:lnTo>
                    <a:pt x="7170" y="73"/>
                  </a:lnTo>
                  <a:cubicBezTo>
                    <a:pt x="7212" y="63"/>
                    <a:pt x="7254" y="52"/>
                    <a:pt x="7285" y="42"/>
                  </a:cubicBezTo>
                  <a:lnTo>
                    <a:pt x="7243" y="0"/>
                  </a:lnTo>
                  <a:close/>
                  <a:moveTo>
                    <a:pt x="1640" y="431"/>
                  </a:moveTo>
                  <a:lnTo>
                    <a:pt x="1640" y="431"/>
                  </a:lnTo>
                  <a:cubicBezTo>
                    <a:pt x="1598" y="463"/>
                    <a:pt x="1566" y="505"/>
                    <a:pt x="1524" y="547"/>
                  </a:cubicBezTo>
                  <a:lnTo>
                    <a:pt x="0" y="7822"/>
                  </a:lnTo>
                  <a:lnTo>
                    <a:pt x="0" y="7822"/>
                  </a:lnTo>
                  <a:lnTo>
                    <a:pt x="6318" y="1104"/>
                  </a:lnTo>
                  <a:cubicBezTo>
                    <a:pt x="6339" y="1041"/>
                    <a:pt x="6350" y="989"/>
                    <a:pt x="6371" y="925"/>
                  </a:cubicBezTo>
                  <a:lnTo>
                    <a:pt x="6371" y="925"/>
                  </a:lnTo>
                  <a:lnTo>
                    <a:pt x="147" y="7538"/>
                  </a:lnTo>
                  <a:lnTo>
                    <a:pt x="1640" y="431"/>
                  </a:lnTo>
                  <a:close/>
                </a:path>
              </a:pathLst>
            </a:custGeom>
            <a:solidFill>
              <a:srgbClr val="C8D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>
              <a:off x="6194870" y="3985752"/>
              <a:ext cx="8864" cy="10399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26" y="1"/>
                  </a:moveTo>
                  <a:cubicBezTo>
                    <a:pt x="84" y="54"/>
                    <a:pt x="42" y="106"/>
                    <a:pt x="0" y="148"/>
                  </a:cubicBezTo>
                  <a:lnTo>
                    <a:pt x="0" y="148"/>
                  </a:lnTo>
                  <a:lnTo>
                    <a:pt x="0" y="148"/>
                  </a:lnTo>
                  <a:cubicBezTo>
                    <a:pt x="42" y="106"/>
                    <a:pt x="84" y="54"/>
                    <a:pt x="1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>
              <a:off x="6076710" y="3985752"/>
              <a:ext cx="499732" cy="573854"/>
            </a:xfrm>
            <a:custGeom>
              <a:avLst/>
              <a:gdLst/>
              <a:ahLst/>
              <a:cxnLst/>
              <a:rect l="l" t="t" r="r" b="b"/>
              <a:pathLst>
                <a:path w="7160" h="8222" extrusionOk="0">
                  <a:moveTo>
                    <a:pt x="1819" y="1"/>
                  </a:moveTo>
                  <a:lnTo>
                    <a:pt x="1819" y="1"/>
                  </a:lnTo>
                  <a:cubicBezTo>
                    <a:pt x="1777" y="54"/>
                    <a:pt x="1735" y="106"/>
                    <a:pt x="1693" y="148"/>
                  </a:cubicBezTo>
                  <a:lnTo>
                    <a:pt x="0" y="8222"/>
                  </a:lnTo>
                  <a:lnTo>
                    <a:pt x="7160" y="622"/>
                  </a:lnTo>
                  <a:cubicBezTo>
                    <a:pt x="7149" y="580"/>
                    <a:pt x="7149" y="537"/>
                    <a:pt x="7149" y="495"/>
                  </a:cubicBezTo>
                  <a:lnTo>
                    <a:pt x="147" y="793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C8D5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6280646" y="3456787"/>
              <a:ext cx="312682" cy="590815"/>
            </a:xfrm>
            <a:custGeom>
              <a:avLst/>
              <a:gdLst/>
              <a:ahLst/>
              <a:cxnLst/>
              <a:rect l="l" t="t" r="r" b="b"/>
              <a:pathLst>
                <a:path w="4480" h="8465" extrusionOk="0">
                  <a:moveTo>
                    <a:pt x="4091" y="1"/>
                  </a:moveTo>
                  <a:lnTo>
                    <a:pt x="3575" y="263"/>
                  </a:lnTo>
                  <a:lnTo>
                    <a:pt x="1" y="2324"/>
                  </a:lnTo>
                  <a:lnTo>
                    <a:pt x="516" y="5288"/>
                  </a:lnTo>
                  <a:lnTo>
                    <a:pt x="537" y="5467"/>
                  </a:lnTo>
                  <a:lnTo>
                    <a:pt x="547" y="5530"/>
                  </a:lnTo>
                  <a:cubicBezTo>
                    <a:pt x="547" y="5530"/>
                    <a:pt x="12" y="8232"/>
                    <a:pt x="926" y="8432"/>
                  </a:cubicBezTo>
                  <a:cubicBezTo>
                    <a:pt x="1028" y="8454"/>
                    <a:pt x="1132" y="8464"/>
                    <a:pt x="1237" y="8464"/>
                  </a:cubicBezTo>
                  <a:cubicBezTo>
                    <a:pt x="2724" y="8464"/>
                    <a:pt x="4317" y="6359"/>
                    <a:pt x="4406" y="6045"/>
                  </a:cubicBezTo>
                  <a:cubicBezTo>
                    <a:pt x="4448" y="5888"/>
                    <a:pt x="4479" y="4615"/>
                    <a:pt x="4406" y="3365"/>
                  </a:cubicBezTo>
                  <a:cubicBezTo>
                    <a:pt x="4406" y="3249"/>
                    <a:pt x="4395" y="3122"/>
                    <a:pt x="4385" y="2996"/>
                  </a:cubicBezTo>
                  <a:cubicBezTo>
                    <a:pt x="4374" y="2870"/>
                    <a:pt x="4364" y="2755"/>
                    <a:pt x="4353" y="2639"/>
                  </a:cubicBezTo>
                  <a:cubicBezTo>
                    <a:pt x="4343" y="2482"/>
                    <a:pt x="4322" y="2324"/>
                    <a:pt x="4311" y="2166"/>
                  </a:cubicBezTo>
                  <a:cubicBezTo>
                    <a:pt x="4196" y="999"/>
                    <a:pt x="4091" y="1"/>
                    <a:pt x="409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5"/>
            <p:cNvSpPr/>
            <p:nvPr/>
          </p:nvSpPr>
          <p:spPr>
            <a:xfrm>
              <a:off x="6280646" y="3456787"/>
              <a:ext cx="307517" cy="386874"/>
            </a:xfrm>
            <a:custGeom>
              <a:avLst/>
              <a:gdLst/>
              <a:ahLst/>
              <a:cxnLst/>
              <a:rect l="l" t="t" r="r" b="b"/>
              <a:pathLst>
                <a:path w="4406" h="5543" extrusionOk="0">
                  <a:moveTo>
                    <a:pt x="4091" y="1"/>
                  </a:moveTo>
                  <a:lnTo>
                    <a:pt x="3575" y="263"/>
                  </a:lnTo>
                  <a:lnTo>
                    <a:pt x="1" y="2324"/>
                  </a:lnTo>
                  <a:lnTo>
                    <a:pt x="516" y="5288"/>
                  </a:lnTo>
                  <a:lnTo>
                    <a:pt x="537" y="5467"/>
                  </a:lnTo>
                  <a:cubicBezTo>
                    <a:pt x="758" y="5516"/>
                    <a:pt x="986" y="5543"/>
                    <a:pt x="1219" y="5543"/>
                  </a:cubicBezTo>
                  <a:cubicBezTo>
                    <a:pt x="1486" y="5543"/>
                    <a:pt x="1760" y="5508"/>
                    <a:pt x="2040" y="5435"/>
                  </a:cubicBezTo>
                  <a:cubicBezTo>
                    <a:pt x="3165" y="5141"/>
                    <a:pt x="3869" y="4321"/>
                    <a:pt x="4406" y="3365"/>
                  </a:cubicBezTo>
                  <a:cubicBezTo>
                    <a:pt x="4406" y="3249"/>
                    <a:pt x="4395" y="3122"/>
                    <a:pt x="4385" y="2996"/>
                  </a:cubicBezTo>
                  <a:cubicBezTo>
                    <a:pt x="4374" y="2870"/>
                    <a:pt x="4364" y="2755"/>
                    <a:pt x="4353" y="2639"/>
                  </a:cubicBezTo>
                  <a:cubicBezTo>
                    <a:pt x="4343" y="2482"/>
                    <a:pt x="4322" y="2324"/>
                    <a:pt x="4311" y="2166"/>
                  </a:cubicBezTo>
                  <a:cubicBezTo>
                    <a:pt x="4196" y="999"/>
                    <a:pt x="4091" y="1"/>
                    <a:pt x="409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5"/>
            <p:cNvSpPr/>
            <p:nvPr/>
          </p:nvSpPr>
          <p:spPr>
            <a:xfrm>
              <a:off x="6041465" y="2870661"/>
              <a:ext cx="704441" cy="866645"/>
            </a:xfrm>
            <a:custGeom>
              <a:avLst/>
              <a:gdLst/>
              <a:ahLst/>
              <a:cxnLst/>
              <a:rect l="l" t="t" r="r" b="b"/>
              <a:pathLst>
                <a:path w="10093" h="12417" extrusionOk="0">
                  <a:moveTo>
                    <a:pt x="4944" y="0"/>
                  </a:moveTo>
                  <a:cubicBezTo>
                    <a:pt x="2634" y="0"/>
                    <a:pt x="83" y="1491"/>
                    <a:pt x="43" y="6580"/>
                  </a:cubicBezTo>
                  <a:cubicBezTo>
                    <a:pt x="1" y="11889"/>
                    <a:pt x="2976" y="12214"/>
                    <a:pt x="3880" y="12372"/>
                  </a:cubicBezTo>
                  <a:cubicBezTo>
                    <a:pt x="4022" y="12397"/>
                    <a:pt x="4221" y="12416"/>
                    <a:pt x="4461" y="12416"/>
                  </a:cubicBezTo>
                  <a:cubicBezTo>
                    <a:pt x="5949" y="12416"/>
                    <a:pt x="8997" y="11690"/>
                    <a:pt x="9504" y="7137"/>
                  </a:cubicBezTo>
                  <a:cubicBezTo>
                    <a:pt x="10093" y="1860"/>
                    <a:pt x="7633" y="157"/>
                    <a:pt x="5257" y="9"/>
                  </a:cubicBezTo>
                  <a:cubicBezTo>
                    <a:pt x="5153" y="4"/>
                    <a:pt x="5049" y="0"/>
                    <a:pt x="4944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6136523" y="3198900"/>
              <a:ext cx="73773" cy="40900"/>
            </a:xfrm>
            <a:custGeom>
              <a:avLst/>
              <a:gdLst/>
              <a:ahLst/>
              <a:cxnLst/>
              <a:rect l="l" t="t" r="r" b="b"/>
              <a:pathLst>
                <a:path w="1057" h="586" extrusionOk="0">
                  <a:moveTo>
                    <a:pt x="686" y="1"/>
                  </a:moveTo>
                  <a:cubicBezTo>
                    <a:pt x="637" y="1"/>
                    <a:pt x="589" y="7"/>
                    <a:pt x="542" y="16"/>
                  </a:cubicBezTo>
                  <a:cubicBezTo>
                    <a:pt x="353" y="58"/>
                    <a:pt x="226" y="131"/>
                    <a:pt x="110" y="268"/>
                  </a:cubicBezTo>
                  <a:cubicBezTo>
                    <a:pt x="1" y="398"/>
                    <a:pt x="119" y="585"/>
                    <a:pt x="266" y="585"/>
                  </a:cubicBezTo>
                  <a:cubicBezTo>
                    <a:pt x="274" y="585"/>
                    <a:pt x="282" y="585"/>
                    <a:pt x="289" y="584"/>
                  </a:cubicBezTo>
                  <a:cubicBezTo>
                    <a:pt x="416" y="573"/>
                    <a:pt x="531" y="531"/>
                    <a:pt x="647" y="510"/>
                  </a:cubicBezTo>
                  <a:cubicBezTo>
                    <a:pt x="794" y="479"/>
                    <a:pt x="899" y="468"/>
                    <a:pt x="1004" y="353"/>
                  </a:cubicBezTo>
                  <a:cubicBezTo>
                    <a:pt x="1056" y="300"/>
                    <a:pt x="1046" y="184"/>
                    <a:pt x="1004" y="121"/>
                  </a:cubicBezTo>
                  <a:cubicBezTo>
                    <a:pt x="916" y="33"/>
                    <a:pt x="801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6359931" y="3205391"/>
              <a:ext cx="74471" cy="40272"/>
            </a:xfrm>
            <a:custGeom>
              <a:avLst/>
              <a:gdLst/>
              <a:ahLst/>
              <a:cxnLst/>
              <a:rect l="l" t="t" r="r" b="b"/>
              <a:pathLst>
                <a:path w="1067" h="577" extrusionOk="0">
                  <a:moveTo>
                    <a:pt x="359" y="0"/>
                  </a:moveTo>
                  <a:cubicBezTo>
                    <a:pt x="249" y="0"/>
                    <a:pt x="142" y="30"/>
                    <a:pt x="63" y="122"/>
                  </a:cubicBezTo>
                  <a:cubicBezTo>
                    <a:pt x="11" y="186"/>
                    <a:pt x="0" y="302"/>
                    <a:pt x="63" y="354"/>
                  </a:cubicBezTo>
                  <a:cubicBezTo>
                    <a:pt x="158" y="459"/>
                    <a:pt x="273" y="470"/>
                    <a:pt x="410" y="501"/>
                  </a:cubicBezTo>
                  <a:cubicBezTo>
                    <a:pt x="537" y="533"/>
                    <a:pt x="652" y="564"/>
                    <a:pt x="778" y="575"/>
                  </a:cubicBezTo>
                  <a:cubicBezTo>
                    <a:pt x="785" y="576"/>
                    <a:pt x="793" y="576"/>
                    <a:pt x="800" y="576"/>
                  </a:cubicBezTo>
                  <a:cubicBezTo>
                    <a:pt x="948" y="576"/>
                    <a:pt x="1067" y="379"/>
                    <a:pt x="957" y="249"/>
                  </a:cubicBezTo>
                  <a:cubicBezTo>
                    <a:pt x="831" y="112"/>
                    <a:pt x="705" y="49"/>
                    <a:pt x="516" y="17"/>
                  </a:cubicBezTo>
                  <a:cubicBezTo>
                    <a:pt x="464" y="7"/>
                    <a:pt x="411" y="0"/>
                    <a:pt x="3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6359931" y="3339255"/>
              <a:ext cx="32315" cy="66933"/>
            </a:xfrm>
            <a:custGeom>
              <a:avLst/>
              <a:gdLst/>
              <a:ahLst/>
              <a:cxnLst/>
              <a:rect l="l" t="t" r="r" b="b"/>
              <a:pathLst>
                <a:path w="463" h="959" extrusionOk="0">
                  <a:moveTo>
                    <a:pt x="79" y="0"/>
                  </a:moveTo>
                  <a:cubicBezTo>
                    <a:pt x="77" y="0"/>
                    <a:pt x="76" y="1"/>
                    <a:pt x="74" y="3"/>
                  </a:cubicBezTo>
                  <a:cubicBezTo>
                    <a:pt x="0" y="349"/>
                    <a:pt x="53" y="896"/>
                    <a:pt x="453" y="959"/>
                  </a:cubicBezTo>
                  <a:cubicBezTo>
                    <a:pt x="463" y="959"/>
                    <a:pt x="463" y="949"/>
                    <a:pt x="453" y="938"/>
                  </a:cubicBezTo>
                  <a:cubicBezTo>
                    <a:pt x="126" y="812"/>
                    <a:pt x="84" y="402"/>
                    <a:pt x="105" y="34"/>
                  </a:cubicBezTo>
                  <a:cubicBezTo>
                    <a:pt x="105" y="25"/>
                    <a:pt x="90" y="0"/>
                    <a:pt x="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6354487" y="3313640"/>
              <a:ext cx="76007" cy="81660"/>
            </a:xfrm>
            <a:custGeom>
              <a:avLst/>
              <a:gdLst/>
              <a:ahLst/>
              <a:cxnLst/>
              <a:rect l="l" t="t" r="r" b="b"/>
              <a:pathLst>
                <a:path w="1089" h="1170" extrusionOk="0">
                  <a:moveTo>
                    <a:pt x="519" y="0"/>
                  </a:moveTo>
                  <a:cubicBezTo>
                    <a:pt x="509" y="0"/>
                    <a:pt x="499" y="0"/>
                    <a:pt x="488" y="1"/>
                  </a:cubicBezTo>
                  <a:cubicBezTo>
                    <a:pt x="0" y="33"/>
                    <a:pt x="25" y="1169"/>
                    <a:pt x="531" y="1169"/>
                  </a:cubicBezTo>
                  <a:cubicBezTo>
                    <a:pt x="538" y="1169"/>
                    <a:pt x="545" y="1169"/>
                    <a:pt x="552" y="1169"/>
                  </a:cubicBezTo>
                  <a:cubicBezTo>
                    <a:pt x="1089" y="1127"/>
                    <a:pt x="1067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6398946" y="3313640"/>
              <a:ext cx="54231" cy="36363"/>
            </a:xfrm>
            <a:custGeom>
              <a:avLst/>
              <a:gdLst/>
              <a:ahLst/>
              <a:cxnLst/>
              <a:rect l="l" t="t" r="r" b="b"/>
              <a:pathLst>
                <a:path w="777" h="521" extrusionOk="0">
                  <a:moveTo>
                    <a:pt x="756" y="1"/>
                  </a:moveTo>
                  <a:cubicBezTo>
                    <a:pt x="753" y="1"/>
                    <a:pt x="749" y="4"/>
                    <a:pt x="745" y="12"/>
                  </a:cubicBezTo>
                  <a:cubicBezTo>
                    <a:pt x="654" y="123"/>
                    <a:pt x="553" y="244"/>
                    <a:pt x="424" y="244"/>
                  </a:cubicBezTo>
                  <a:cubicBezTo>
                    <a:pt x="419" y="244"/>
                    <a:pt x="413" y="244"/>
                    <a:pt x="408" y="243"/>
                  </a:cubicBezTo>
                  <a:cubicBezTo>
                    <a:pt x="282" y="233"/>
                    <a:pt x="177" y="117"/>
                    <a:pt x="83" y="54"/>
                  </a:cubicBezTo>
                  <a:cubicBezTo>
                    <a:pt x="77" y="51"/>
                    <a:pt x="71" y="50"/>
                    <a:pt x="65" y="50"/>
                  </a:cubicBezTo>
                  <a:cubicBezTo>
                    <a:pt x="30" y="50"/>
                    <a:pt x="0" y="101"/>
                    <a:pt x="9" y="127"/>
                  </a:cubicBezTo>
                  <a:cubicBezTo>
                    <a:pt x="67" y="342"/>
                    <a:pt x="216" y="520"/>
                    <a:pt x="405" y="520"/>
                  </a:cubicBezTo>
                  <a:cubicBezTo>
                    <a:pt x="420" y="520"/>
                    <a:pt x="435" y="519"/>
                    <a:pt x="450" y="517"/>
                  </a:cubicBezTo>
                  <a:cubicBezTo>
                    <a:pt x="693" y="475"/>
                    <a:pt x="777" y="243"/>
                    <a:pt x="766" y="22"/>
                  </a:cubicBezTo>
                  <a:cubicBezTo>
                    <a:pt x="766" y="9"/>
                    <a:pt x="762" y="1"/>
                    <a:pt x="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6180912" y="3331577"/>
              <a:ext cx="31617" cy="67492"/>
            </a:xfrm>
            <a:custGeom>
              <a:avLst/>
              <a:gdLst/>
              <a:ahLst/>
              <a:cxnLst/>
              <a:rect l="l" t="t" r="r" b="b"/>
              <a:pathLst>
                <a:path w="453" h="967" extrusionOk="0">
                  <a:moveTo>
                    <a:pt x="364" y="0"/>
                  </a:moveTo>
                  <a:cubicBezTo>
                    <a:pt x="356" y="0"/>
                    <a:pt x="339" y="22"/>
                    <a:pt x="347" y="39"/>
                  </a:cubicBezTo>
                  <a:cubicBezTo>
                    <a:pt x="368" y="396"/>
                    <a:pt x="336" y="817"/>
                    <a:pt x="11" y="943"/>
                  </a:cubicBezTo>
                  <a:cubicBezTo>
                    <a:pt x="2" y="951"/>
                    <a:pt x="0" y="967"/>
                    <a:pt x="6" y="967"/>
                  </a:cubicBezTo>
                  <a:cubicBezTo>
                    <a:pt x="7" y="967"/>
                    <a:pt x="9" y="966"/>
                    <a:pt x="11" y="964"/>
                  </a:cubicBezTo>
                  <a:cubicBezTo>
                    <a:pt x="410" y="901"/>
                    <a:pt x="452" y="344"/>
                    <a:pt x="368" y="7"/>
                  </a:cubicBezTo>
                  <a:cubicBezTo>
                    <a:pt x="368" y="3"/>
                    <a:pt x="367" y="0"/>
                    <a:pt x="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6142525" y="3306312"/>
              <a:ext cx="74820" cy="81590"/>
            </a:xfrm>
            <a:custGeom>
              <a:avLst/>
              <a:gdLst/>
              <a:ahLst/>
              <a:cxnLst/>
              <a:rect l="l" t="t" r="r" b="b"/>
              <a:pathLst>
                <a:path w="1072" h="1169" extrusionOk="0">
                  <a:moveTo>
                    <a:pt x="560" y="0"/>
                  </a:moveTo>
                  <a:cubicBezTo>
                    <a:pt x="3" y="0"/>
                    <a:pt x="0" y="1148"/>
                    <a:pt x="529" y="1168"/>
                  </a:cubicBezTo>
                  <a:cubicBezTo>
                    <a:pt x="534" y="1169"/>
                    <a:pt x="538" y="1169"/>
                    <a:pt x="543" y="1169"/>
                  </a:cubicBezTo>
                  <a:cubicBezTo>
                    <a:pt x="1066" y="1169"/>
                    <a:pt x="1071" y="22"/>
                    <a:pt x="582" y="1"/>
                  </a:cubicBezTo>
                  <a:cubicBezTo>
                    <a:pt x="574" y="1"/>
                    <a:pt x="567" y="0"/>
                    <a:pt x="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6122914" y="3306801"/>
              <a:ext cx="48438" cy="36712"/>
            </a:xfrm>
            <a:custGeom>
              <a:avLst/>
              <a:gdLst/>
              <a:ahLst/>
              <a:cxnLst/>
              <a:rect l="l" t="t" r="r" b="b"/>
              <a:pathLst>
                <a:path w="694" h="526" extrusionOk="0">
                  <a:moveTo>
                    <a:pt x="13" y="0"/>
                  </a:moveTo>
                  <a:cubicBezTo>
                    <a:pt x="6" y="0"/>
                    <a:pt x="1" y="8"/>
                    <a:pt x="1" y="15"/>
                  </a:cubicBezTo>
                  <a:cubicBezTo>
                    <a:pt x="1" y="246"/>
                    <a:pt x="74" y="478"/>
                    <a:pt x="284" y="520"/>
                  </a:cubicBezTo>
                  <a:cubicBezTo>
                    <a:pt x="303" y="524"/>
                    <a:pt x="322" y="526"/>
                    <a:pt x="339" y="526"/>
                  </a:cubicBezTo>
                  <a:cubicBezTo>
                    <a:pt x="510" y="526"/>
                    <a:pt x="627" y="351"/>
                    <a:pt x="684" y="141"/>
                  </a:cubicBezTo>
                  <a:cubicBezTo>
                    <a:pt x="693" y="114"/>
                    <a:pt x="671" y="64"/>
                    <a:pt x="637" y="64"/>
                  </a:cubicBezTo>
                  <a:cubicBezTo>
                    <a:pt x="632" y="64"/>
                    <a:pt x="627" y="65"/>
                    <a:pt x="621" y="68"/>
                  </a:cubicBezTo>
                  <a:cubicBezTo>
                    <a:pt x="527" y="131"/>
                    <a:pt x="431" y="236"/>
                    <a:pt x="326" y="246"/>
                  </a:cubicBezTo>
                  <a:cubicBezTo>
                    <a:pt x="321" y="247"/>
                    <a:pt x="316" y="247"/>
                    <a:pt x="311" y="247"/>
                  </a:cubicBezTo>
                  <a:cubicBezTo>
                    <a:pt x="193" y="247"/>
                    <a:pt x="103" y="126"/>
                    <a:pt x="22" y="5"/>
                  </a:cubicBezTo>
                  <a:cubicBezTo>
                    <a:pt x="19" y="2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>
              <a:off x="6308563" y="3533350"/>
              <a:ext cx="51858" cy="25615"/>
            </a:xfrm>
            <a:custGeom>
              <a:avLst/>
              <a:gdLst/>
              <a:ahLst/>
              <a:cxnLst/>
              <a:rect l="l" t="t" r="r" b="b"/>
              <a:pathLst>
                <a:path w="743" h="367" extrusionOk="0">
                  <a:moveTo>
                    <a:pt x="724" y="0"/>
                  </a:moveTo>
                  <a:cubicBezTo>
                    <a:pt x="717" y="0"/>
                    <a:pt x="709" y="3"/>
                    <a:pt x="705" y="7"/>
                  </a:cubicBezTo>
                  <a:cubicBezTo>
                    <a:pt x="621" y="91"/>
                    <a:pt x="547" y="217"/>
                    <a:pt x="411" y="238"/>
                  </a:cubicBezTo>
                  <a:cubicBezTo>
                    <a:pt x="390" y="242"/>
                    <a:pt x="370" y="243"/>
                    <a:pt x="349" y="243"/>
                  </a:cubicBezTo>
                  <a:cubicBezTo>
                    <a:pt x="238" y="243"/>
                    <a:pt x="119" y="202"/>
                    <a:pt x="21" y="175"/>
                  </a:cubicBezTo>
                  <a:cubicBezTo>
                    <a:pt x="11" y="175"/>
                    <a:pt x="0" y="186"/>
                    <a:pt x="0" y="196"/>
                  </a:cubicBezTo>
                  <a:cubicBezTo>
                    <a:pt x="85" y="298"/>
                    <a:pt x="232" y="366"/>
                    <a:pt x="375" y="366"/>
                  </a:cubicBezTo>
                  <a:cubicBezTo>
                    <a:pt x="408" y="366"/>
                    <a:pt x="442" y="362"/>
                    <a:pt x="474" y="354"/>
                  </a:cubicBezTo>
                  <a:cubicBezTo>
                    <a:pt x="642" y="322"/>
                    <a:pt x="705" y="175"/>
                    <a:pt x="736" y="18"/>
                  </a:cubicBezTo>
                  <a:cubicBezTo>
                    <a:pt x="743" y="6"/>
                    <a:pt x="734" y="0"/>
                    <a:pt x="724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>
              <a:off x="6208340" y="3197225"/>
              <a:ext cx="131703" cy="306051"/>
            </a:xfrm>
            <a:custGeom>
              <a:avLst/>
              <a:gdLst/>
              <a:ahLst/>
              <a:cxnLst/>
              <a:rect l="l" t="t" r="r" b="b"/>
              <a:pathLst>
                <a:path w="1887" h="4385" extrusionOk="0">
                  <a:moveTo>
                    <a:pt x="714" y="1"/>
                  </a:moveTo>
                  <a:cubicBezTo>
                    <a:pt x="701" y="1"/>
                    <a:pt x="688" y="7"/>
                    <a:pt x="679" y="19"/>
                  </a:cubicBezTo>
                  <a:cubicBezTo>
                    <a:pt x="301" y="1165"/>
                    <a:pt x="144" y="2458"/>
                    <a:pt x="6" y="3625"/>
                  </a:cubicBezTo>
                  <a:cubicBezTo>
                    <a:pt x="1" y="3663"/>
                    <a:pt x="32" y="3678"/>
                    <a:pt x="84" y="3678"/>
                  </a:cubicBezTo>
                  <a:cubicBezTo>
                    <a:pt x="228" y="3678"/>
                    <a:pt x="529" y="3561"/>
                    <a:pt x="606" y="3530"/>
                  </a:cubicBezTo>
                  <a:lnTo>
                    <a:pt x="606" y="3530"/>
                  </a:lnTo>
                  <a:cubicBezTo>
                    <a:pt x="606" y="3530"/>
                    <a:pt x="543" y="4077"/>
                    <a:pt x="543" y="4329"/>
                  </a:cubicBezTo>
                  <a:cubicBezTo>
                    <a:pt x="543" y="4350"/>
                    <a:pt x="606" y="4360"/>
                    <a:pt x="690" y="4371"/>
                  </a:cubicBezTo>
                  <a:lnTo>
                    <a:pt x="700" y="4371"/>
                  </a:lnTo>
                  <a:cubicBezTo>
                    <a:pt x="763" y="4380"/>
                    <a:pt x="825" y="4384"/>
                    <a:pt x="887" y="4384"/>
                  </a:cubicBezTo>
                  <a:cubicBezTo>
                    <a:pt x="1274" y="4384"/>
                    <a:pt x="1642" y="4216"/>
                    <a:pt x="1878" y="3898"/>
                  </a:cubicBezTo>
                  <a:cubicBezTo>
                    <a:pt x="1886" y="3882"/>
                    <a:pt x="1869" y="3860"/>
                    <a:pt x="1852" y="3860"/>
                  </a:cubicBezTo>
                  <a:cubicBezTo>
                    <a:pt x="1846" y="3860"/>
                    <a:pt x="1841" y="3862"/>
                    <a:pt x="1836" y="3867"/>
                  </a:cubicBezTo>
                  <a:cubicBezTo>
                    <a:pt x="1499" y="4119"/>
                    <a:pt x="1132" y="4182"/>
                    <a:pt x="732" y="4192"/>
                  </a:cubicBezTo>
                  <a:cubicBezTo>
                    <a:pt x="711" y="4129"/>
                    <a:pt x="879" y="3267"/>
                    <a:pt x="837" y="3267"/>
                  </a:cubicBezTo>
                  <a:cubicBezTo>
                    <a:pt x="831" y="3267"/>
                    <a:pt x="825" y="3266"/>
                    <a:pt x="818" y="3266"/>
                  </a:cubicBezTo>
                  <a:cubicBezTo>
                    <a:pt x="676" y="3266"/>
                    <a:pt x="419" y="3364"/>
                    <a:pt x="259" y="3404"/>
                  </a:cubicBezTo>
                  <a:cubicBezTo>
                    <a:pt x="375" y="2279"/>
                    <a:pt x="658" y="1165"/>
                    <a:pt x="753" y="40"/>
                  </a:cubicBezTo>
                  <a:cubicBezTo>
                    <a:pt x="753" y="15"/>
                    <a:pt x="734" y="1"/>
                    <a:pt x="714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6257963" y="3465581"/>
              <a:ext cx="89547" cy="64351"/>
            </a:xfrm>
            <a:custGeom>
              <a:avLst/>
              <a:gdLst/>
              <a:ahLst/>
              <a:cxnLst/>
              <a:rect l="l" t="t" r="r" b="b"/>
              <a:pathLst>
                <a:path w="1283" h="922" extrusionOk="0">
                  <a:moveTo>
                    <a:pt x="1157" y="1"/>
                  </a:moveTo>
                  <a:cubicBezTo>
                    <a:pt x="1157" y="1"/>
                    <a:pt x="711" y="327"/>
                    <a:pt x="60" y="327"/>
                  </a:cubicBezTo>
                  <a:cubicBezTo>
                    <a:pt x="40" y="327"/>
                    <a:pt x="20" y="327"/>
                    <a:pt x="0" y="326"/>
                  </a:cubicBezTo>
                  <a:lnTo>
                    <a:pt x="0" y="326"/>
                  </a:lnTo>
                  <a:cubicBezTo>
                    <a:pt x="0" y="326"/>
                    <a:pt x="210" y="684"/>
                    <a:pt x="547" y="842"/>
                  </a:cubicBezTo>
                  <a:cubicBezTo>
                    <a:pt x="638" y="892"/>
                    <a:pt x="743" y="922"/>
                    <a:pt x="855" y="922"/>
                  </a:cubicBezTo>
                  <a:cubicBezTo>
                    <a:pt x="885" y="922"/>
                    <a:pt x="915" y="919"/>
                    <a:pt x="946" y="915"/>
                  </a:cubicBezTo>
                  <a:cubicBezTo>
                    <a:pt x="1241" y="863"/>
                    <a:pt x="1283" y="600"/>
                    <a:pt x="1251" y="358"/>
                  </a:cubicBezTo>
                  <a:cubicBezTo>
                    <a:pt x="1220" y="169"/>
                    <a:pt x="1157" y="1"/>
                    <a:pt x="1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6296070" y="3490567"/>
              <a:ext cx="51439" cy="39364"/>
            </a:xfrm>
            <a:custGeom>
              <a:avLst/>
              <a:gdLst/>
              <a:ahLst/>
              <a:cxnLst/>
              <a:rect l="l" t="t" r="r" b="b"/>
              <a:pathLst>
                <a:path w="737" h="564" extrusionOk="0">
                  <a:moveTo>
                    <a:pt x="705" y="0"/>
                  </a:moveTo>
                  <a:cubicBezTo>
                    <a:pt x="389" y="0"/>
                    <a:pt x="53" y="189"/>
                    <a:pt x="1" y="484"/>
                  </a:cubicBezTo>
                  <a:cubicBezTo>
                    <a:pt x="92" y="534"/>
                    <a:pt x="197" y="564"/>
                    <a:pt x="309" y="564"/>
                  </a:cubicBezTo>
                  <a:cubicBezTo>
                    <a:pt x="339" y="564"/>
                    <a:pt x="369" y="561"/>
                    <a:pt x="400" y="557"/>
                  </a:cubicBezTo>
                  <a:cubicBezTo>
                    <a:pt x="695" y="505"/>
                    <a:pt x="737" y="242"/>
                    <a:pt x="70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6025343" y="2860750"/>
              <a:ext cx="727543" cy="541819"/>
            </a:xfrm>
            <a:custGeom>
              <a:avLst/>
              <a:gdLst/>
              <a:ahLst/>
              <a:cxnLst/>
              <a:rect l="l" t="t" r="r" b="b"/>
              <a:pathLst>
                <a:path w="10424" h="7763" extrusionOk="0">
                  <a:moveTo>
                    <a:pt x="4994" y="0"/>
                  </a:moveTo>
                  <a:cubicBezTo>
                    <a:pt x="3313" y="0"/>
                    <a:pt x="1980" y="921"/>
                    <a:pt x="1168" y="1791"/>
                  </a:cubicBezTo>
                  <a:cubicBezTo>
                    <a:pt x="0" y="3042"/>
                    <a:pt x="200" y="5408"/>
                    <a:pt x="200" y="5408"/>
                  </a:cubicBezTo>
                  <a:cubicBezTo>
                    <a:pt x="200" y="5408"/>
                    <a:pt x="2649" y="4913"/>
                    <a:pt x="3712" y="2033"/>
                  </a:cubicBezTo>
                  <a:cubicBezTo>
                    <a:pt x="3712" y="2033"/>
                    <a:pt x="3985" y="3042"/>
                    <a:pt x="5015" y="4135"/>
                  </a:cubicBezTo>
                  <a:cubicBezTo>
                    <a:pt x="6466" y="5660"/>
                    <a:pt x="8389" y="6133"/>
                    <a:pt x="8389" y="6133"/>
                  </a:cubicBezTo>
                  <a:cubicBezTo>
                    <a:pt x="8389" y="6133"/>
                    <a:pt x="8579" y="7605"/>
                    <a:pt x="9094" y="7752"/>
                  </a:cubicBezTo>
                  <a:cubicBezTo>
                    <a:pt x="9119" y="7759"/>
                    <a:pt x="9143" y="7762"/>
                    <a:pt x="9168" y="7762"/>
                  </a:cubicBezTo>
                  <a:cubicBezTo>
                    <a:pt x="9833" y="7762"/>
                    <a:pt x="10424" y="5206"/>
                    <a:pt x="9987" y="3463"/>
                  </a:cubicBezTo>
                  <a:cubicBezTo>
                    <a:pt x="9546" y="1654"/>
                    <a:pt x="7454" y="645"/>
                    <a:pt x="7454" y="645"/>
                  </a:cubicBezTo>
                  <a:cubicBezTo>
                    <a:pt x="6575" y="186"/>
                    <a:pt x="5749" y="0"/>
                    <a:pt x="499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6272620" y="2977166"/>
              <a:ext cx="391899" cy="320429"/>
            </a:xfrm>
            <a:custGeom>
              <a:avLst/>
              <a:gdLst/>
              <a:ahLst/>
              <a:cxnLst/>
              <a:rect l="l" t="t" r="r" b="b"/>
              <a:pathLst>
                <a:path w="5615" h="4591" extrusionOk="0">
                  <a:moveTo>
                    <a:pt x="134" y="1"/>
                  </a:moveTo>
                  <a:cubicBezTo>
                    <a:pt x="130" y="1"/>
                    <a:pt x="127" y="3"/>
                    <a:pt x="127" y="7"/>
                  </a:cubicBezTo>
                  <a:cubicBezTo>
                    <a:pt x="0" y="1353"/>
                    <a:pt x="968" y="2446"/>
                    <a:pt x="1977" y="3203"/>
                  </a:cubicBezTo>
                  <a:cubicBezTo>
                    <a:pt x="2975" y="3960"/>
                    <a:pt x="4300" y="4549"/>
                    <a:pt x="5572" y="4591"/>
                  </a:cubicBezTo>
                  <a:cubicBezTo>
                    <a:pt x="5614" y="4591"/>
                    <a:pt x="5614" y="4539"/>
                    <a:pt x="5582" y="4528"/>
                  </a:cubicBezTo>
                  <a:cubicBezTo>
                    <a:pt x="4374" y="4318"/>
                    <a:pt x="3291" y="4002"/>
                    <a:pt x="2271" y="3298"/>
                  </a:cubicBezTo>
                  <a:cubicBezTo>
                    <a:pt x="1178" y="2551"/>
                    <a:pt x="127" y="1427"/>
                    <a:pt x="148" y="18"/>
                  </a:cubicBezTo>
                  <a:cubicBezTo>
                    <a:pt x="148" y="6"/>
                    <a:pt x="140" y="1"/>
                    <a:pt x="13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6267455" y="3248453"/>
              <a:ext cx="237792" cy="220622"/>
            </a:xfrm>
            <a:custGeom>
              <a:avLst/>
              <a:gdLst/>
              <a:ahLst/>
              <a:cxnLst/>
              <a:rect l="l" t="t" r="r" b="b"/>
              <a:pathLst>
                <a:path w="3407" h="3161" extrusionOk="0">
                  <a:moveTo>
                    <a:pt x="1726" y="214"/>
                  </a:moveTo>
                  <a:cubicBezTo>
                    <a:pt x="1791" y="214"/>
                    <a:pt x="1856" y="219"/>
                    <a:pt x="1925" y="231"/>
                  </a:cubicBezTo>
                  <a:cubicBezTo>
                    <a:pt x="2671" y="357"/>
                    <a:pt x="3175" y="1061"/>
                    <a:pt x="3060" y="1808"/>
                  </a:cubicBezTo>
                  <a:cubicBezTo>
                    <a:pt x="2947" y="2477"/>
                    <a:pt x="2369" y="2952"/>
                    <a:pt x="1712" y="2952"/>
                  </a:cubicBezTo>
                  <a:cubicBezTo>
                    <a:pt x="1637" y="2952"/>
                    <a:pt x="1560" y="2946"/>
                    <a:pt x="1483" y="2933"/>
                  </a:cubicBezTo>
                  <a:cubicBezTo>
                    <a:pt x="736" y="2806"/>
                    <a:pt x="232" y="2103"/>
                    <a:pt x="358" y="1356"/>
                  </a:cubicBezTo>
                  <a:cubicBezTo>
                    <a:pt x="463" y="725"/>
                    <a:pt x="979" y="273"/>
                    <a:pt x="1588" y="220"/>
                  </a:cubicBezTo>
                  <a:cubicBezTo>
                    <a:pt x="1635" y="216"/>
                    <a:pt x="1681" y="214"/>
                    <a:pt x="1726" y="214"/>
                  </a:cubicBezTo>
                  <a:close/>
                  <a:moveTo>
                    <a:pt x="1714" y="1"/>
                  </a:moveTo>
                  <a:cubicBezTo>
                    <a:pt x="951" y="1"/>
                    <a:pt x="280" y="548"/>
                    <a:pt x="148" y="1325"/>
                  </a:cubicBezTo>
                  <a:cubicBezTo>
                    <a:pt x="0" y="2187"/>
                    <a:pt x="589" y="2996"/>
                    <a:pt x="1451" y="3143"/>
                  </a:cubicBezTo>
                  <a:cubicBezTo>
                    <a:pt x="1526" y="3155"/>
                    <a:pt x="1604" y="3160"/>
                    <a:pt x="1682" y="3160"/>
                  </a:cubicBezTo>
                  <a:cubicBezTo>
                    <a:pt x="1736" y="3160"/>
                    <a:pt x="1789" y="3158"/>
                    <a:pt x="1841" y="3154"/>
                  </a:cubicBezTo>
                  <a:cubicBezTo>
                    <a:pt x="2545" y="3091"/>
                    <a:pt x="3144" y="2565"/>
                    <a:pt x="3259" y="1839"/>
                  </a:cubicBezTo>
                  <a:cubicBezTo>
                    <a:pt x="3407" y="977"/>
                    <a:pt x="2818" y="168"/>
                    <a:pt x="1967" y="21"/>
                  </a:cubicBezTo>
                  <a:cubicBezTo>
                    <a:pt x="1882" y="8"/>
                    <a:pt x="1797" y="1"/>
                    <a:pt x="1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6055424" y="3239520"/>
              <a:ext cx="166601" cy="220273"/>
            </a:xfrm>
            <a:custGeom>
              <a:avLst/>
              <a:gdLst/>
              <a:ahLst/>
              <a:cxnLst/>
              <a:rect l="l" t="t" r="r" b="b"/>
              <a:pathLst>
                <a:path w="2387" h="3156" extrusionOk="0">
                  <a:moveTo>
                    <a:pt x="1241" y="212"/>
                  </a:moveTo>
                  <a:cubicBezTo>
                    <a:pt x="1494" y="212"/>
                    <a:pt x="1735" y="359"/>
                    <a:pt x="1903" y="612"/>
                  </a:cubicBezTo>
                  <a:cubicBezTo>
                    <a:pt x="2082" y="885"/>
                    <a:pt x="2176" y="1231"/>
                    <a:pt x="2166" y="1610"/>
                  </a:cubicBezTo>
                  <a:cubicBezTo>
                    <a:pt x="2145" y="2351"/>
                    <a:pt x="1700" y="2946"/>
                    <a:pt x="1170" y="2946"/>
                  </a:cubicBezTo>
                  <a:cubicBezTo>
                    <a:pt x="1166" y="2946"/>
                    <a:pt x="1162" y="2946"/>
                    <a:pt x="1157" y="2945"/>
                  </a:cubicBezTo>
                  <a:cubicBezTo>
                    <a:pt x="631" y="2924"/>
                    <a:pt x="211" y="2294"/>
                    <a:pt x="242" y="1547"/>
                  </a:cubicBezTo>
                  <a:cubicBezTo>
                    <a:pt x="253" y="1168"/>
                    <a:pt x="368" y="832"/>
                    <a:pt x="568" y="570"/>
                  </a:cubicBezTo>
                  <a:cubicBezTo>
                    <a:pt x="737" y="359"/>
                    <a:pt x="947" y="233"/>
                    <a:pt x="1167" y="212"/>
                  </a:cubicBezTo>
                  <a:close/>
                  <a:moveTo>
                    <a:pt x="1198" y="0"/>
                  </a:moveTo>
                  <a:cubicBezTo>
                    <a:pt x="902" y="0"/>
                    <a:pt x="619" y="166"/>
                    <a:pt x="400" y="443"/>
                  </a:cubicBezTo>
                  <a:cubicBezTo>
                    <a:pt x="169" y="738"/>
                    <a:pt x="43" y="1126"/>
                    <a:pt x="32" y="1537"/>
                  </a:cubicBezTo>
                  <a:cubicBezTo>
                    <a:pt x="1" y="2409"/>
                    <a:pt x="505" y="3135"/>
                    <a:pt x="1157" y="3156"/>
                  </a:cubicBezTo>
                  <a:lnTo>
                    <a:pt x="1251" y="3156"/>
                  </a:lnTo>
                  <a:cubicBezTo>
                    <a:pt x="1861" y="3103"/>
                    <a:pt x="2356" y="2441"/>
                    <a:pt x="2377" y="1610"/>
                  </a:cubicBezTo>
                  <a:cubicBezTo>
                    <a:pt x="2387" y="1200"/>
                    <a:pt x="2282" y="801"/>
                    <a:pt x="2082" y="496"/>
                  </a:cubicBezTo>
                  <a:cubicBezTo>
                    <a:pt x="1872" y="180"/>
                    <a:pt x="1578" y="2"/>
                    <a:pt x="1251" y="2"/>
                  </a:cubicBezTo>
                  <a:cubicBezTo>
                    <a:pt x="1234" y="1"/>
                    <a:pt x="1216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6208759" y="3321876"/>
              <a:ext cx="82219" cy="32245"/>
            </a:xfrm>
            <a:custGeom>
              <a:avLst/>
              <a:gdLst/>
              <a:ahLst/>
              <a:cxnLst/>
              <a:rect l="l" t="t" r="r" b="b"/>
              <a:pathLst>
                <a:path w="1178" h="462" extrusionOk="0">
                  <a:moveTo>
                    <a:pt x="469" y="1"/>
                  </a:moveTo>
                  <a:cubicBezTo>
                    <a:pt x="308" y="1"/>
                    <a:pt x="145" y="54"/>
                    <a:pt x="0" y="199"/>
                  </a:cubicBezTo>
                  <a:lnTo>
                    <a:pt x="148" y="357"/>
                  </a:lnTo>
                  <a:cubicBezTo>
                    <a:pt x="250" y="251"/>
                    <a:pt x="365" y="213"/>
                    <a:pt x="477" y="213"/>
                  </a:cubicBezTo>
                  <a:cubicBezTo>
                    <a:pt x="755" y="213"/>
                    <a:pt x="1016" y="447"/>
                    <a:pt x="1031" y="462"/>
                  </a:cubicBezTo>
                  <a:lnTo>
                    <a:pt x="1178" y="304"/>
                  </a:lnTo>
                  <a:cubicBezTo>
                    <a:pt x="1030" y="169"/>
                    <a:pt x="753" y="1"/>
                    <a:pt x="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6489049" y="3308545"/>
              <a:ext cx="292092" cy="60791"/>
            </a:xfrm>
            <a:custGeom>
              <a:avLst/>
              <a:gdLst/>
              <a:ahLst/>
              <a:cxnLst/>
              <a:rect l="l" t="t" r="r" b="b"/>
              <a:pathLst>
                <a:path w="4185" h="871" extrusionOk="0">
                  <a:moveTo>
                    <a:pt x="3152" y="1"/>
                  </a:moveTo>
                  <a:cubicBezTo>
                    <a:pt x="2675" y="1"/>
                    <a:pt x="115" y="569"/>
                    <a:pt x="0" y="600"/>
                  </a:cubicBezTo>
                  <a:lnTo>
                    <a:pt x="53" y="810"/>
                  </a:lnTo>
                  <a:cubicBezTo>
                    <a:pt x="831" y="613"/>
                    <a:pt x="2766" y="211"/>
                    <a:pt x="3151" y="211"/>
                  </a:cubicBezTo>
                  <a:cubicBezTo>
                    <a:pt x="3156" y="211"/>
                    <a:pt x="3161" y="211"/>
                    <a:pt x="3165" y="211"/>
                  </a:cubicBezTo>
                  <a:cubicBezTo>
                    <a:pt x="3438" y="211"/>
                    <a:pt x="3806" y="611"/>
                    <a:pt x="3985" y="831"/>
                  </a:cubicBezTo>
                  <a:cubicBezTo>
                    <a:pt x="4004" y="857"/>
                    <a:pt x="4035" y="871"/>
                    <a:pt x="4067" y="871"/>
                  </a:cubicBezTo>
                  <a:cubicBezTo>
                    <a:pt x="4089" y="871"/>
                    <a:pt x="4111" y="865"/>
                    <a:pt x="4132" y="852"/>
                  </a:cubicBezTo>
                  <a:cubicBezTo>
                    <a:pt x="4174" y="821"/>
                    <a:pt x="4184" y="747"/>
                    <a:pt x="4153" y="705"/>
                  </a:cubicBezTo>
                  <a:cubicBezTo>
                    <a:pt x="3985" y="495"/>
                    <a:pt x="3565" y="1"/>
                    <a:pt x="3165" y="1"/>
                  </a:cubicBezTo>
                  <a:cubicBezTo>
                    <a:pt x="3161" y="1"/>
                    <a:pt x="3157" y="1"/>
                    <a:pt x="3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6631357" y="3311756"/>
              <a:ext cx="193821" cy="235907"/>
            </a:xfrm>
            <a:custGeom>
              <a:avLst/>
              <a:gdLst/>
              <a:ahLst/>
              <a:cxnLst/>
              <a:rect l="l" t="t" r="r" b="b"/>
              <a:pathLst>
                <a:path w="2777" h="3380" extrusionOk="0">
                  <a:moveTo>
                    <a:pt x="1774" y="1"/>
                  </a:moveTo>
                  <a:cubicBezTo>
                    <a:pt x="1029" y="1"/>
                    <a:pt x="190" y="1437"/>
                    <a:pt x="190" y="1437"/>
                  </a:cubicBezTo>
                  <a:lnTo>
                    <a:pt x="1" y="2878"/>
                  </a:lnTo>
                  <a:cubicBezTo>
                    <a:pt x="1" y="2878"/>
                    <a:pt x="249" y="3379"/>
                    <a:pt x="781" y="3379"/>
                  </a:cubicBezTo>
                  <a:cubicBezTo>
                    <a:pt x="916" y="3379"/>
                    <a:pt x="1069" y="3347"/>
                    <a:pt x="1241" y="3266"/>
                  </a:cubicBezTo>
                  <a:cubicBezTo>
                    <a:pt x="2103" y="2867"/>
                    <a:pt x="2776" y="407"/>
                    <a:pt x="1998" y="49"/>
                  </a:cubicBezTo>
                  <a:cubicBezTo>
                    <a:pt x="1925" y="16"/>
                    <a:pt x="1850" y="1"/>
                    <a:pt x="177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6660740" y="3364380"/>
              <a:ext cx="96178" cy="150827"/>
            </a:xfrm>
            <a:custGeom>
              <a:avLst/>
              <a:gdLst/>
              <a:ahLst/>
              <a:cxnLst/>
              <a:rect l="l" t="t" r="r" b="b"/>
              <a:pathLst>
                <a:path w="1378" h="2161" extrusionOk="0">
                  <a:moveTo>
                    <a:pt x="1367" y="0"/>
                  </a:moveTo>
                  <a:cubicBezTo>
                    <a:pt x="526" y="147"/>
                    <a:pt x="0" y="1293"/>
                    <a:pt x="74" y="2082"/>
                  </a:cubicBezTo>
                  <a:lnTo>
                    <a:pt x="74" y="2092"/>
                  </a:lnTo>
                  <a:cubicBezTo>
                    <a:pt x="62" y="2136"/>
                    <a:pt x="94" y="2161"/>
                    <a:pt x="126" y="2161"/>
                  </a:cubicBezTo>
                  <a:cubicBezTo>
                    <a:pt x="149" y="2161"/>
                    <a:pt x="171" y="2149"/>
                    <a:pt x="179" y="2124"/>
                  </a:cubicBezTo>
                  <a:cubicBezTo>
                    <a:pt x="253" y="1955"/>
                    <a:pt x="327" y="1766"/>
                    <a:pt x="432" y="1608"/>
                  </a:cubicBezTo>
                  <a:cubicBezTo>
                    <a:pt x="559" y="1438"/>
                    <a:pt x="700" y="1364"/>
                    <a:pt x="888" y="1364"/>
                  </a:cubicBezTo>
                  <a:cubicBezTo>
                    <a:pt x="933" y="1364"/>
                    <a:pt x="980" y="1369"/>
                    <a:pt x="1031" y="1377"/>
                  </a:cubicBezTo>
                  <a:cubicBezTo>
                    <a:pt x="1041" y="1377"/>
                    <a:pt x="1052" y="1346"/>
                    <a:pt x="1041" y="1335"/>
                  </a:cubicBezTo>
                  <a:cubicBezTo>
                    <a:pt x="938" y="1275"/>
                    <a:pt x="843" y="1248"/>
                    <a:pt x="756" y="1248"/>
                  </a:cubicBezTo>
                  <a:cubicBezTo>
                    <a:pt x="569" y="1248"/>
                    <a:pt x="420" y="1370"/>
                    <a:pt x="306" y="1535"/>
                  </a:cubicBezTo>
                  <a:cubicBezTo>
                    <a:pt x="495" y="914"/>
                    <a:pt x="768" y="315"/>
                    <a:pt x="1367" y="21"/>
                  </a:cubicBezTo>
                  <a:cubicBezTo>
                    <a:pt x="1378" y="10"/>
                    <a:pt x="1378" y="0"/>
                    <a:pt x="136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6657250" y="3516879"/>
              <a:ext cx="80404" cy="60442"/>
            </a:xfrm>
            <a:custGeom>
              <a:avLst/>
              <a:gdLst/>
              <a:ahLst/>
              <a:cxnLst/>
              <a:rect l="l" t="t" r="r" b="b"/>
              <a:pathLst>
                <a:path w="1152" h="866" extrusionOk="0">
                  <a:moveTo>
                    <a:pt x="583" y="0"/>
                  </a:moveTo>
                  <a:cubicBezTo>
                    <a:pt x="571" y="0"/>
                    <a:pt x="558" y="1"/>
                    <a:pt x="545" y="2"/>
                  </a:cubicBezTo>
                  <a:cubicBezTo>
                    <a:pt x="0" y="43"/>
                    <a:pt x="48" y="865"/>
                    <a:pt x="569" y="865"/>
                  </a:cubicBezTo>
                  <a:cubicBezTo>
                    <a:pt x="582" y="865"/>
                    <a:pt x="595" y="865"/>
                    <a:pt x="608" y="864"/>
                  </a:cubicBezTo>
                  <a:cubicBezTo>
                    <a:pt x="1151" y="823"/>
                    <a:pt x="1095" y="0"/>
                    <a:pt x="583" y="0"/>
                  </a:cubicBezTo>
                  <a:close/>
                </a:path>
              </a:pathLst>
            </a:custGeom>
            <a:solidFill>
              <a:srgbClr val="F6FA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5613772" y="3955741"/>
              <a:ext cx="923109" cy="721262"/>
            </a:xfrm>
            <a:custGeom>
              <a:avLst/>
              <a:gdLst/>
              <a:ahLst/>
              <a:cxnLst/>
              <a:rect l="l" t="t" r="r" b="b"/>
              <a:pathLst>
                <a:path w="13226" h="10334" extrusionOk="0">
                  <a:moveTo>
                    <a:pt x="12636" y="0"/>
                  </a:moveTo>
                  <a:lnTo>
                    <a:pt x="0" y="778"/>
                  </a:lnTo>
                  <a:lnTo>
                    <a:pt x="589" y="10334"/>
                  </a:lnTo>
                  <a:lnTo>
                    <a:pt x="13225" y="9556"/>
                  </a:lnTo>
                  <a:lnTo>
                    <a:pt x="1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6502379" y="3916238"/>
              <a:ext cx="972175" cy="1230207"/>
            </a:xfrm>
            <a:custGeom>
              <a:avLst/>
              <a:gdLst/>
              <a:ahLst/>
              <a:cxnLst/>
              <a:rect l="l" t="t" r="r" b="b"/>
              <a:pathLst>
                <a:path w="13929" h="17626" extrusionOk="0">
                  <a:moveTo>
                    <a:pt x="2401" y="1"/>
                  </a:moveTo>
                  <a:cubicBezTo>
                    <a:pt x="1694" y="1"/>
                    <a:pt x="1298" y="450"/>
                    <a:pt x="1197" y="1092"/>
                  </a:cubicBezTo>
                  <a:cubicBezTo>
                    <a:pt x="749" y="3876"/>
                    <a:pt x="4903" y="10197"/>
                    <a:pt x="4714" y="10197"/>
                  </a:cubicBezTo>
                  <a:cubicBezTo>
                    <a:pt x="4712" y="10197"/>
                    <a:pt x="4710" y="10197"/>
                    <a:pt x="4708" y="10196"/>
                  </a:cubicBezTo>
                  <a:cubicBezTo>
                    <a:pt x="4467" y="10091"/>
                    <a:pt x="4046" y="10196"/>
                    <a:pt x="1681" y="9512"/>
                  </a:cubicBezTo>
                  <a:cubicBezTo>
                    <a:pt x="1619" y="9494"/>
                    <a:pt x="1559" y="9486"/>
                    <a:pt x="1500" y="9486"/>
                  </a:cubicBezTo>
                  <a:cubicBezTo>
                    <a:pt x="493" y="9486"/>
                    <a:pt x="0" y="12019"/>
                    <a:pt x="1113" y="13002"/>
                  </a:cubicBezTo>
                  <a:cubicBezTo>
                    <a:pt x="3374" y="15022"/>
                    <a:pt x="7893" y="17626"/>
                    <a:pt x="10569" y="17626"/>
                  </a:cubicBezTo>
                  <a:cubicBezTo>
                    <a:pt x="11390" y="17626"/>
                    <a:pt x="12038" y="17381"/>
                    <a:pt x="12393" y="16798"/>
                  </a:cubicBezTo>
                  <a:cubicBezTo>
                    <a:pt x="13928" y="14285"/>
                    <a:pt x="9313" y="5601"/>
                    <a:pt x="7189" y="3289"/>
                  </a:cubicBezTo>
                  <a:cubicBezTo>
                    <a:pt x="4964" y="868"/>
                    <a:pt x="3382" y="1"/>
                    <a:pt x="240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6208759" y="4443598"/>
              <a:ext cx="548170" cy="403624"/>
            </a:xfrm>
            <a:custGeom>
              <a:avLst/>
              <a:gdLst/>
              <a:ahLst/>
              <a:cxnLst/>
              <a:rect l="l" t="t" r="r" b="b"/>
              <a:pathLst>
                <a:path w="7854" h="5783" extrusionOk="0">
                  <a:moveTo>
                    <a:pt x="2444" y="1"/>
                  </a:moveTo>
                  <a:cubicBezTo>
                    <a:pt x="1717" y="1"/>
                    <a:pt x="888" y="128"/>
                    <a:pt x="411" y="432"/>
                  </a:cubicBezTo>
                  <a:cubicBezTo>
                    <a:pt x="390" y="442"/>
                    <a:pt x="379" y="453"/>
                    <a:pt x="358" y="463"/>
                  </a:cubicBezTo>
                  <a:cubicBezTo>
                    <a:pt x="211" y="569"/>
                    <a:pt x="95" y="695"/>
                    <a:pt x="43" y="842"/>
                  </a:cubicBezTo>
                  <a:cubicBezTo>
                    <a:pt x="43" y="853"/>
                    <a:pt x="32" y="874"/>
                    <a:pt x="32" y="884"/>
                  </a:cubicBezTo>
                  <a:cubicBezTo>
                    <a:pt x="21" y="905"/>
                    <a:pt x="21" y="926"/>
                    <a:pt x="11" y="937"/>
                  </a:cubicBezTo>
                  <a:cubicBezTo>
                    <a:pt x="0" y="1042"/>
                    <a:pt x="0" y="1136"/>
                    <a:pt x="32" y="1241"/>
                  </a:cubicBezTo>
                  <a:cubicBezTo>
                    <a:pt x="43" y="1273"/>
                    <a:pt x="53" y="1304"/>
                    <a:pt x="64" y="1325"/>
                  </a:cubicBezTo>
                  <a:cubicBezTo>
                    <a:pt x="369" y="2156"/>
                    <a:pt x="1904" y="3060"/>
                    <a:pt x="2261" y="3575"/>
                  </a:cubicBezTo>
                  <a:cubicBezTo>
                    <a:pt x="2682" y="4164"/>
                    <a:pt x="4280" y="4563"/>
                    <a:pt x="4280" y="4563"/>
                  </a:cubicBezTo>
                  <a:lnTo>
                    <a:pt x="5877" y="5783"/>
                  </a:lnTo>
                  <a:cubicBezTo>
                    <a:pt x="7307" y="5341"/>
                    <a:pt x="7854" y="2860"/>
                    <a:pt x="7854" y="2860"/>
                  </a:cubicBezTo>
                  <a:lnTo>
                    <a:pt x="5635" y="1841"/>
                  </a:lnTo>
                  <a:cubicBezTo>
                    <a:pt x="5635" y="1841"/>
                    <a:pt x="4406" y="337"/>
                    <a:pt x="3428" y="96"/>
                  </a:cubicBezTo>
                  <a:cubicBezTo>
                    <a:pt x="3169" y="35"/>
                    <a:pt x="2820" y="1"/>
                    <a:pt x="244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6210993" y="4530211"/>
              <a:ext cx="165624" cy="81660"/>
            </a:xfrm>
            <a:custGeom>
              <a:avLst/>
              <a:gdLst/>
              <a:ahLst/>
              <a:cxnLst/>
              <a:rect l="l" t="t" r="r" b="b"/>
              <a:pathLst>
                <a:path w="2373" h="1170" extrusionOk="0">
                  <a:moveTo>
                    <a:pt x="0" y="0"/>
                  </a:moveTo>
                  <a:cubicBezTo>
                    <a:pt x="11" y="32"/>
                    <a:pt x="21" y="63"/>
                    <a:pt x="32" y="84"/>
                  </a:cubicBezTo>
                  <a:lnTo>
                    <a:pt x="599" y="369"/>
                  </a:lnTo>
                  <a:cubicBezTo>
                    <a:pt x="1167" y="642"/>
                    <a:pt x="1746" y="946"/>
                    <a:pt x="2334" y="1168"/>
                  </a:cubicBezTo>
                  <a:cubicBezTo>
                    <a:pt x="2337" y="1169"/>
                    <a:pt x="2340" y="1170"/>
                    <a:pt x="2343" y="1170"/>
                  </a:cubicBezTo>
                  <a:cubicBezTo>
                    <a:pt x="2360" y="1170"/>
                    <a:pt x="2372" y="1144"/>
                    <a:pt x="2344" y="1126"/>
                  </a:cubicBezTo>
                  <a:cubicBezTo>
                    <a:pt x="1798" y="810"/>
                    <a:pt x="1199" y="568"/>
                    <a:pt x="631" y="295"/>
                  </a:cubicBezTo>
                  <a:cubicBezTo>
                    <a:pt x="421" y="201"/>
                    <a:pt x="211" y="95"/>
                    <a:pt x="0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6210993" y="4502294"/>
              <a:ext cx="207501" cy="65538"/>
            </a:xfrm>
            <a:custGeom>
              <a:avLst/>
              <a:gdLst/>
              <a:ahLst/>
              <a:cxnLst/>
              <a:rect l="l" t="t" r="r" b="b"/>
              <a:pathLst>
                <a:path w="2973" h="939" extrusionOk="0">
                  <a:moveTo>
                    <a:pt x="11" y="1"/>
                  </a:moveTo>
                  <a:cubicBezTo>
                    <a:pt x="11" y="12"/>
                    <a:pt x="0" y="33"/>
                    <a:pt x="0" y="43"/>
                  </a:cubicBezTo>
                  <a:cubicBezTo>
                    <a:pt x="305" y="138"/>
                    <a:pt x="620" y="243"/>
                    <a:pt x="936" y="337"/>
                  </a:cubicBezTo>
                  <a:cubicBezTo>
                    <a:pt x="1598" y="537"/>
                    <a:pt x="2260" y="769"/>
                    <a:pt x="2944" y="937"/>
                  </a:cubicBezTo>
                  <a:cubicBezTo>
                    <a:pt x="2946" y="938"/>
                    <a:pt x="2948" y="938"/>
                    <a:pt x="2950" y="938"/>
                  </a:cubicBezTo>
                  <a:cubicBezTo>
                    <a:pt x="2967" y="938"/>
                    <a:pt x="2973" y="904"/>
                    <a:pt x="2954" y="895"/>
                  </a:cubicBezTo>
                  <a:cubicBezTo>
                    <a:pt x="2292" y="643"/>
                    <a:pt x="1598" y="463"/>
                    <a:pt x="915" y="264"/>
                  </a:cubicBezTo>
                  <a:cubicBezTo>
                    <a:pt x="620" y="169"/>
                    <a:pt x="316" y="85"/>
                    <a:pt x="1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6233675" y="4473748"/>
              <a:ext cx="190122" cy="30989"/>
            </a:xfrm>
            <a:custGeom>
              <a:avLst/>
              <a:gdLst/>
              <a:ahLst/>
              <a:cxnLst/>
              <a:rect l="l" t="t" r="r" b="b"/>
              <a:pathLst>
                <a:path w="2724" h="444" extrusionOk="0">
                  <a:moveTo>
                    <a:pt x="54" y="0"/>
                  </a:moveTo>
                  <a:cubicBezTo>
                    <a:pt x="33" y="10"/>
                    <a:pt x="22" y="21"/>
                    <a:pt x="1" y="31"/>
                  </a:cubicBezTo>
                  <a:cubicBezTo>
                    <a:pt x="895" y="190"/>
                    <a:pt x="1788" y="347"/>
                    <a:pt x="2682" y="442"/>
                  </a:cubicBezTo>
                  <a:cubicBezTo>
                    <a:pt x="2686" y="443"/>
                    <a:pt x="2689" y="443"/>
                    <a:pt x="2692" y="443"/>
                  </a:cubicBezTo>
                  <a:cubicBezTo>
                    <a:pt x="2724" y="443"/>
                    <a:pt x="2721" y="399"/>
                    <a:pt x="2692" y="389"/>
                  </a:cubicBezTo>
                  <a:cubicBezTo>
                    <a:pt x="1809" y="242"/>
                    <a:pt x="937" y="126"/>
                    <a:pt x="54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6524224" y="4420915"/>
              <a:ext cx="78659" cy="167299"/>
            </a:xfrm>
            <a:custGeom>
              <a:avLst/>
              <a:gdLst/>
              <a:ahLst/>
              <a:cxnLst/>
              <a:rect l="l" t="t" r="r" b="b"/>
              <a:pathLst>
                <a:path w="1127" h="2397" extrusionOk="0">
                  <a:moveTo>
                    <a:pt x="1" y="0"/>
                  </a:moveTo>
                  <a:lnTo>
                    <a:pt x="75" y="1115"/>
                  </a:lnTo>
                  <a:cubicBezTo>
                    <a:pt x="75" y="1115"/>
                    <a:pt x="806" y="2397"/>
                    <a:pt x="1044" y="2397"/>
                  </a:cubicBezTo>
                  <a:cubicBezTo>
                    <a:pt x="1098" y="2397"/>
                    <a:pt x="1127" y="2330"/>
                    <a:pt x="1115" y="2166"/>
                  </a:cubicBezTo>
                  <a:cubicBezTo>
                    <a:pt x="1042" y="128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6826080" y="4620385"/>
              <a:ext cx="486262" cy="183770"/>
            </a:xfrm>
            <a:custGeom>
              <a:avLst/>
              <a:gdLst/>
              <a:ahLst/>
              <a:cxnLst/>
              <a:rect l="l" t="t" r="r" b="b"/>
              <a:pathLst>
                <a:path w="6967" h="2633" extrusionOk="0">
                  <a:moveTo>
                    <a:pt x="91" y="1"/>
                  </a:moveTo>
                  <a:cubicBezTo>
                    <a:pt x="25" y="1"/>
                    <a:pt x="0" y="88"/>
                    <a:pt x="60" y="117"/>
                  </a:cubicBezTo>
                  <a:cubicBezTo>
                    <a:pt x="1174" y="696"/>
                    <a:pt x="5821" y="2273"/>
                    <a:pt x="6956" y="2630"/>
                  </a:cubicBezTo>
                  <a:cubicBezTo>
                    <a:pt x="6958" y="2632"/>
                    <a:pt x="6960" y="2633"/>
                    <a:pt x="6961" y="2633"/>
                  </a:cubicBezTo>
                  <a:cubicBezTo>
                    <a:pt x="6966" y="2633"/>
                    <a:pt x="6965" y="2619"/>
                    <a:pt x="6956" y="2619"/>
                  </a:cubicBezTo>
                  <a:cubicBezTo>
                    <a:pt x="5821" y="2062"/>
                    <a:pt x="1248" y="275"/>
                    <a:pt x="102" y="2"/>
                  </a:cubicBezTo>
                  <a:cubicBezTo>
                    <a:pt x="98" y="1"/>
                    <a:pt x="94" y="1"/>
                    <a:pt x="9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6664439" y="4343723"/>
              <a:ext cx="519554" cy="72796"/>
            </a:xfrm>
            <a:custGeom>
              <a:avLst/>
              <a:gdLst/>
              <a:ahLst/>
              <a:cxnLst/>
              <a:rect l="l" t="t" r="r" b="b"/>
              <a:pathLst>
                <a:path w="7444" h="1043" extrusionOk="0">
                  <a:moveTo>
                    <a:pt x="515" y="1"/>
                  </a:moveTo>
                  <a:cubicBezTo>
                    <a:pt x="285" y="1"/>
                    <a:pt x="108" y="8"/>
                    <a:pt x="0" y="23"/>
                  </a:cubicBezTo>
                  <a:cubicBezTo>
                    <a:pt x="0" y="23"/>
                    <a:pt x="337" y="717"/>
                    <a:pt x="799" y="780"/>
                  </a:cubicBezTo>
                  <a:cubicBezTo>
                    <a:pt x="819" y="782"/>
                    <a:pt x="839" y="783"/>
                    <a:pt x="859" y="783"/>
                  </a:cubicBezTo>
                  <a:cubicBezTo>
                    <a:pt x="1287" y="783"/>
                    <a:pt x="1556" y="254"/>
                    <a:pt x="1556" y="254"/>
                  </a:cubicBezTo>
                  <a:cubicBezTo>
                    <a:pt x="1556" y="254"/>
                    <a:pt x="1840" y="833"/>
                    <a:pt x="2376" y="843"/>
                  </a:cubicBezTo>
                  <a:cubicBezTo>
                    <a:pt x="2382" y="843"/>
                    <a:pt x="2387" y="843"/>
                    <a:pt x="2393" y="843"/>
                  </a:cubicBezTo>
                  <a:cubicBezTo>
                    <a:pt x="2926" y="843"/>
                    <a:pt x="3091" y="328"/>
                    <a:pt x="3091" y="328"/>
                  </a:cubicBezTo>
                  <a:cubicBezTo>
                    <a:pt x="3091" y="328"/>
                    <a:pt x="3463" y="906"/>
                    <a:pt x="3990" y="906"/>
                  </a:cubicBezTo>
                  <a:cubicBezTo>
                    <a:pt x="3995" y="906"/>
                    <a:pt x="4000" y="906"/>
                    <a:pt x="4005" y="906"/>
                  </a:cubicBezTo>
                  <a:cubicBezTo>
                    <a:pt x="4531" y="896"/>
                    <a:pt x="4699" y="455"/>
                    <a:pt x="4699" y="455"/>
                  </a:cubicBezTo>
                  <a:cubicBezTo>
                    <a:pt x="4699" y="455"/>
                    <a:pt x="5129" y="1034"/>
                    <a:pt x="5569" y="1034"/>
                  </a:cubicBezTo>
                  <a:cubicBezTo>
                    <a:pt x="5580" y="1034"/>
                    <a:pt x="5592" y="1033"/>
                    <a:pt x="5603" y="1032"/>
                  </a:cubicBezTo>
                  <a:cubicBezTo>
                    <a:pt x="6056" y="990"/>
                    <a:pt x="6119" y="518"/>
                    <a:pt x="6119" y="518"/>
                  </a:cubicBezTo>
                  <a:cubicBezTo>
                    <a:pt x="6119" y="518"/>
                    <a:pt x="6607" y="1042"/>
                    <a:pt x="6980" y="1042"/>
                  </a:cubicBezTo>
                  <a:cubicBezTo>
                    <a:pt x="7009" y="1042"/>
                    <a:pt x="7037" y="1039"/>
                    <a:pt x="7065" y="1032"/>
                  </a:cubicBezTo>
                  <a:cubicBezTo>
                    <a:pt x="7443" y="938"/>
                    <a:pt x="7191" y="413"/>
                    <a:pt x="7191" y="413"/>
                  </a:cubicBezTo>
                  <a:cubicBezTo>
                    <a:pt x="7191" y="413"/>
                    <a:pt x="2289" y="1"/>
                    <a:pt x="51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6573429" y="3899836"/>
              <a:ext cx="603936" cy="477468"/>
            </a:xfrm>
            <a:custGeom>
              <a:avLst/>
              <a:gdLst/>
              <a:ahLst/>
              <a:cxnLst/>
              <a:rect l="l" t="t" r="r" b="b"/>
              <a:pathLst>
                <a:path w="8653" h="6841" extrusionOk="0">
                  <a:moveTo>
                    <a:pt x="1435" y="0"/>
                  </a:moveTo>
                  <a:cubicBezTo>
                    <a:pt x="547" y="0"/>
                    <a:pt x="83" y="594"/>
                    <a:pt x="32" y="1568"/>
                  </a:cubicBezTo>
                  <a:cubicBezTo>
                    <a:pt x="1" y="2252"/>
                    <a:pt x="305" y="3598"/>
                    <a:pt x="621" y="4712"/>
                  </a:cubicBezTo>
                  <a:cubicBezTo>
                    <a:pt x="631" y="4733"/>
                    <a:pt x="642" y="4764"/>
                    <a:pt x="642" y="4796"/>
                  </a:cubicBezTo>
                  <a:cubicBezTo>
                    <a:pt x="684" y="4932"/>
                    <a:pt x="726" y="5059"/>
                    <a:pt x="768" y="5175"/>
                  </a:cubicBezTo>
                  <a:cubicBezTo>
                    <a:pt x="768" y="5206"/>
                    <a:pt x="779" y="5238"/>
                    <a:pt x="789" y="5269"/>
                  </a:cubicBezTo>
                  <a:cubicBezTo>
                    <a:pt x="842" y="5427"/>
                    <a:pt x="894" y="5574"/>
                    <a:pt x="936" y="5710"/>
                  </a:cubicBezTo>
                  <a:cubicBezTo>
                    <a:pt x="947" y="5742"/>
                    <a:pt x="957" y="5763"/>
                    <a:pt x="968" y="5794"/>
                  </a:cubicBezTo>
                  <a:cubicBezTo>
                    <a:pt x="1115" y="6205"/>
                    <a:pt x="1241" y="6446"/>
                    <a:pt x="1304" y="6446"/>
                  </a:cubicBezTo>
                  <a:cubicBezTo>
                    <a:pt x="5766" y="6529"/>
                    <a:pt x="7673" y="6840"/>
                    <a:pt x="8338" y="6840"/>
                  </a:cubicBezTo>
                  <a:cubicBezTo>
                    <a:pt x="8518" y="6840"/>
                    <a:pt x="8607" y="6818"/>
                    <a:pt x="8631" y="6762"/>
                  </a:cubicBezTo>
                  <a:cubicBezTo>
                    <a:pt x="8652" y="6709"/>
                    <a:pt x="8579" y="6509"/>
                    <a:pt x="8411" y="6215"/>
                  </a:cubicBezTo>
                  <a:cubicBezTo>
                    <a:pt x="8390" y="6184"/>
                    <a:pt x="8379" y="6152"/>
                    <a:pt x="8358" y="6121"/>
                  </a:cubicBezTo>
                  <a:cubicBezTo>
                    <a:pt x="8285" y="5995"/>
                    <a:pt x="8190" y="5847"/>
                    <a:pt x="8095" y="5679"/>
                  </a:cubicBezTo>
                  <a:lnTo>
                    <a:pt x="8032" y="5584"/>
                  </a:lnTo>
                  <a:cubicBezTo>
                    <a:pt x="7958" y="5469"/>
                    <a:pt x="7874" y="5332"/>
                    <a:pt x="7780" y="5196"/>
                  </a:cubicBezTo>
                  <a:cubicBezTo>
                    <a:pt x="7759" y="5164"/>
                    <a:pt x="7738" y="5133"/>
                    <a:pt x="7717" y="5112"/>
                  </a:cubicBezTo>
                  <a:cubicBezTo>
                    <a:pt x="6718" y="3640"/>
                    <a:pt x="5078" y="1610"/>
                    <a:pt x="3617" y="759"/>
                  </a:cubicBezTo>
                  <a:cubicBezTo>
                    <a:pt x="2720" y="235"/>
                    <a:pt x="1993" y="0"/>
                    <a:pt x="1435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6638685" y="4298357"/>
              <a:ext cx="521787" cy="35246"/>
            </a:xfrm>
            <a:custGeom>
              <a:avLst/>
              <a:gdLst/>
              <a:ahLst/>
              <a:cxnLst/>
              <a:rect l="l" t="t" r="r" b="b"/>
              <a:pathLst>
                <a:path w="7476" h="505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32"/>
                    <a:pt x="22" y="53"/>
                    <a:pt x="33" y="84"/>
                  </a:cubicBezTo>
                  <a:lnTo>
                    <a:pt x="7476" y="505"/>
                  </a:lnTo>
                  <a:cubicBezTo>
                    <a:pt x="7455" y="474"/>
                    <a:pt x="7444" y="442"/>
                    <a:pt x="7423" y="41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C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6626960" y="4260948"/>
              <a:ext cx="511528" cy="35316"/>
            </a:xfrm>
            <a:custGeom>
              <a:avLst/>
              <a:gdLst/>
              <a:ahLst/>
              <a:cxnLst/>
              <a:rect l="l" t="t" r="r" b="b"/>
              <a:pathLst>
                <a:path w="7329" h="506" extrusionOk="0">
                  <a:moveTo>
                    <a:pt x="1" y="1"/>
                  </a:moveTo>
                  <a:cubicBezTo>
                    <a:pt x="1" y="32"/>
                    <a:pt x="12" y="64"/>
                    <a:pt x="22" y="95"/>
                  </a:cubicBezTo>
                  <a:lnTo>
                    <a:pt x="7328" y="505"/>
                  </a:lnTo>
                  <a:lnTo>
                    <a:pt x="7265" y="4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C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6616700" y="4228703"/>
              <a:ext cx="499802" cy="33781"/>
            </a:xfrm>
            <a:custGeom>
              <a:avLst/>
              <a:gdLst/>
              <a:ahLst/>
              <a:cxnLst/>
              <a:rect l="l" t="t" r="r" b="b"/>
              <a:pathLst>
                <a:path w="7161" h="484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21"/>
                    <a:pt x="22" y="52"/>
                    <a:pt x="22" y="84"/>
                  </a:cubicBezTo>
                  <a:lnTo>
                    <a:pt x="7160" y="484"/>
                  </a:lnTo>
                  <a:cubicBezTo>
                    <a:pt x="7139" y="452"/>
                    <a:pt x="7118" y="421"/>
                    <a:pt x="7097" y="4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C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6585363" y="4196319"/>
              <a:ext cx="99667" cy="157178"/>
            </a:xfrm>
            <a:custGeom>
              <a:avLst/>
              <a:gdLst/>
              <a:ahLst/>
              <a:cxnLst/>
              <a:rect l="l" t="t" r="r" b="b"/>
              <a:pathLst>
                <a:path w="1428" h="2252" extrusionOk="0">
                  <a:moveTo>
                    <a:pt x="29" y="0"/>
                  </a:moveTo>
                  <a:cubicBezTo>
                    <a:pt x="16" y="0"/>
                    <a:pt x="2" y="9"/>
                    <a:pt x="8" y="22"/>
                  </a:cubicBezTo>
                  <a:cubicBezTo>
                    <a:pt x="145" y="338"/>
                    <a:pt x="281" y="663"/>
                    <a:pt x="428" y="990"/>
                  </a:cubicBezTo>
                  <a:cubicBezTo>
                    <a:pt x="292" y="842"/>
                    <a:pt x="155" y="716"/>
                    <a:pt x="19" y="600"/>
                  </a:cubicBezTo>
                  <a:cubicBezTo>
                    <a:pt x="16" y="594"/>
                    <a:pt x="13" y="592"/>
                    <a:pt x="10" y="592"/>
                  </a:cubicBezTo>
                  <a:cubicBezTo>
                    <a:pt x="4" y="592"/>
                    <a:pt x="1" y="606"/>
                    <a:pt x="8" y="621"/>
                  </a:cubicBezTo>
                  <a:cubicBezTo>
                    <a:pt x="134" y="747"/>
                    <a:pt x="260" y="895"/>
                    <a:pt x="386" y="1042"/>
                  </a:cubicBezTo>
                  <a:cubicBezTo>
                    <a:pt x="439" y="1105"/>
                    <a:pt x="492" y="1179"/>
                    <a:pt x="545" y="1252"/>
                  </a:cubicBezTo>
                  <a:cubicBezTo>
                    <a:pt x="702" y="1578"/>
                    <a:pt x="891" y="1946"/>
                    <a:pt x="1070" y="2240"/>
                  </a:cubicBezTo>
                  <a:cubicBezTo>
                    <a:pt x="1073" y="2248"/>
                    <a:pt x="1089" y="2252"/>
                    <a:pt x="1114" y="2252"/>
                  </a:cubicBezTo>
                  <a:cubicBezTo>
                    <a:pt x="1191" y="2252"/>
                    <a:pt x="1346" y="2220"/>
                    <a:pt x="1417" y="2188"/>
                  </a:cubicBezTo>
                  <a:cubicBezTo>
                    <a:pt x="1428" y="2188"/>
                    <a:pt x="1428" y="2167"/>
                    <a:pt x="1417" y="2167"/>
                  </a:cubicBezTo>
                  <a:cubicBezTo>
                    <a:pt x="1344" y="2125"/>
                    <a:pt x="1238" y="2125"/>
                    <a:pt x="1154" y="2125"/>
                  </a:cubicBezTo>
                  <a:cubicBezTo>
                    <a:pt x="807" y="1410"/>
                    <a:pt x="397" y="726"/>
                    <a:pt x="50" y="12"/>
                  </a:cubicBezTo>
                  <a:cubicBezTo>
                    <a:pt x="46" y="4"/>
                    <a:pt x="38" y="0"/>
                    <a:pt x="2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5"/>
            <p:cNvSpPr txBox="1"/>
            <p:nvPr/>
          </p:nvSpPr>
          <p:spPr>
            <a:xfrm flipH="1">
              <a:off x="5823327" y="4174439"/>
              <a:ext cx="5040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They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712" name="Google Shape;1712;p25"/>
            <p:cNvGrpSpPr/>
            <p:nvPr/>
          </p:nvGrpSpPr>
          <p:grpSpPr>
            <a:xfrm>
              <a:off x="6628728" y="2715774"/>
              <a:ext cx="2486495" cy="2467788"/>
              <a:chOff x="6535278" y="2715774"/>
              <a:chExt cx="2486495" cy="2467788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6780887" y="3702154"/>
                <a:ext cx="1132997" cy="1481408"/>
              </a:xfrm>
              <a:custGeom>
                <a:avLst/>
                <a:gdLst/>
                <a:ahLst/>
                <a:cxnLst/>
                <a:rect l="l" t="t" r="r" b="b"/>
                <a:pathLst>
                  <a:path w="17557" h="22956" extrusionOk="0">
                    <a:moveTo>
                      <a:pt x="7157" y="0"/>
                    </a:moveTo>
                    <a:cubicBezTo>
                      <a:pt x="6879" y="0"/>
                      <a:pt x="6602" y="19"/>
                      <a:pt x="6329" y="58"/>
                    </a:cubicBezTo>
                    <a:cubicBezTo>
                      <a:pt x="6287" y="58"/>
                      <a:pt x="6256" y="69"/>
                      <a:pt x="6214" y="69"/>
                    </a:cubicBezTo>
                    <a:cubicBezTo>
                      <a:pt x="6025" y="101"/>
                      <a:pt x="5825" y="143"/>
                      <a:pt x="5646" y="206"/>
                    </a:cubicBezTo>
                    <a:cubicBezTo>
                      <a:pt x="5509" y="237"/>
                      <a:pt x="5373" y="300"/>
                      <a:pt x="5236" y="363"/>
                    </a:cubicBezTo>
                    <a:cubicBezTo>
                      <a:pt x="5215" y="384"/>
                      <a:pt x="5184" y="395"/>
                      <a:pt x="5163" y="405"/>
                    </a:cubicBezTo>
                    <a:cubicBezTo>
                      <a:pt x="4710" y="668"/>
                      <a:pt x="4259" y="1078"/>
                      <a:pt x="3848" y="1572"/>
                    </a:cubicBezTo>
                    <a:cubicBezTo>
                      <a:pt x="3827" y="1603"/>
                      <a:pt x="3806" y="1624"/>
                      <a:pt x="3785" y="1645"/>
                    </a:cubicBezTo>
                    <a:cubicBezTo>
                      <a:pt x="3238" y="2308"/>
                      <a:pt x="2766" y="3096"/>
                      <a:pt x="2408" y="3811"/>
                    </a:cubicBezTo>
                    <a:cubicBezTo>
                      <a:pt x="2061" y="4516"/>
                      <a:pt x="1609" y="7396"/>
                      <a:pt x="1199" y="10718"/>
                    </a:cubicBezTo>
                    <a:cubicBezTo>
                      <a:pt x="1189" y="10760"/>
                      <a:pt x="1189" y="10813"/>
                      <a:pt x="1178" y="10855"/>
                    </a:cubicBezTo>
                    <a:cubicBezTo>
                      <a:pt x="1136" y="11223"/>
                      <a:pt x="1084" y="11612"/>
                      <a:pt x="1042" y="11990"/>
                    </a:cubicBezTo>
                    <a:cubicBezTo>
                      <a:pt x="1042" y="12022"/>
                      <a:pt x="1031" y="12053"/>
                      <a:pt x="1031" y="12074"/>
                    </a:cubicBezTo>
                    <a:cubicBezTo>
                      <a:pt x="1000" y="12326"/>
                      <a:pt x="979" y="12569"/>
                      <a:pt x="947" y="12810"/>
                    </a:cubicBezTo>
                    <a:cubicBezTo>
                      <a:pt x="947" y="12842"/>
                      <a:pt x="937" y="12873"/>
                      <a:pt x="937" y="12905"/>
                    </a:cubicBezTo>
                    <a:cubicBezTo>
                      <a:pt x="831" y="13861"/>
                      <a:pt x="726" y="14818"/>
                      <a:pt x="621" y="15754"/>
                    </a:cubicBezTo>
                    <a:lnTo>
                      <a:pt x="621" y="15849"/>
                    </a:lnTo>
                    <a:cubicBezTo>
                      <a:pt x="568" y="16342"/>
                      <a:pt x="516" y="16826"/>
                      <a:pt x="474" y="17288"/>
                    </a:cubicBezTo>
                    <a:cubicBezTo>
                      <a:pt x="463" y="17331"/>
                      <a:pt x="463" y="17362"/>
                      <a:pt x="463" y="17405"/>
                    </a:cubicBezTo>
                    <a:cubicBezTo>
                      <a:pt x="169" y="20421"/>
                      <a:pt x="1" y="22787"/>
                      <a:pt x="75" y="22955"/>
                    </a:cubicBezTo>
                    <a:lnTo>
                      <a:pt x="17431" y="22955"/>
                    </a:lnTo>
                    <a:cubicBezTo>
                      <a:pt x="17557" y="22829"/>
                      <a:pt x="17557" y="22240"/>
                      <a:pt x="17442" y="21336"/>
                    </a:cubicBezTo>
                    <a:cubicBezTo>
                      <a:pt x="17315" y="20211"/>
                      <a:pt x="17021" y="18592"/>
                      <a:pt x="16632" y="16753"/>
                    </a:cubicBezTo>
                    <a:cubicBezTo>
                      <a:pt x="16632" y="16732"/>
                      <a:pt x="16622" y="16700"/>
                      <a:pt x="16611" y="16669"/>
                    </a:cubicBezTo>
                    <a:cubicBezTo>
                      <a:pt x="16548" y="16353"/>
                      <a:pt x="16484" y="16027"/>
                      <a:pt x="16411" y="15701"/>
                    </a:cubicBezTo>
                    <a:cubicBezTo>
                      <a:pt x="16400" y="15669"/>
                      <a:pt x="16390" y="15648"/>
                      <a:pt x="16390" y="15617"/>
                    </a:cubicBezTo>
                    <a:cubicBezTo>
                      <a:pt x="16243" y="14945"/>
                      <a:pt x="16085" y="14251"/>
                      <a:pt x="15917" y="13557"/>
                    </a:cubicBezTo>
                    <a:cubicBezTo>
                      <a:pt x="15444" y="11591"/>
                      <a:pt x="14918" y="9572"/>
                      <a:pt x="14393" y="7775"/>
                    </a:cubicBezTo>
                    <a:cubicBezTo>
                      <a:pt x="14382" y="7743"/>
                      <a:pt x="14382" y="7712"/>
                      <a:pt x="14372" y="7680"/>
                    </a:cubicBezTo>
                    <a:cubicBezTo>
                      <a:pt x="14340" y="7565"/>
                      <a:pt x="14298" y="7449"/>
                      <a:pt x="14267" y="7322"/>
                    </a:cubicBezTo>
                    <a:cubicBezTo>
                      <a:pt x="14256" y="7301"/>
                      <a:pt x="14246" y="7270"/>
                      <a:pt x="14235" y="7238"/>
                    </a:cubicBezTo>
                    <a:cubicBezTo>
                      <a:pt x="13457" y="4621"/>
                      <a:pt x="12700" y="2561"/>
                      <a:pt x="12153" y="1940"/>
                    </a:cubicBezTo>
                    <a:cubicBezTo>
                      <a:pt x="11347" y="1031"/>
                      <a:pt x="9232" y="0"/>
                      <a:pt x="715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6820962" y="4718734"/>
                <a:ext cx="65" cy="6195"/>
              </a:xfrm>
              <a:custGeom>
                <a:avLst/>
                <a:gdLst/>
                <a:ahLst/>
                <a:cxnLst/>
                <a:rect l="l" t="t" r="r" b="b"/>
                <a:pathLst>
                  <a:path w="1" h="96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5"/>
              <p:cNvSpPr/>
              <p:nvPr/>
            </p:nvSpPr>
            <p:spPr>
              <a:xfrm>
                <a:off x="6820962" y="4706538"/>
                <a:ext cx="802591" cy="477024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7392" extrusionOk="0">
                    <a:moveTo>
                      <a:pt x="967" y="0"/>
                    </a:moveTo>
                    <a:cubicBezTo>
                      <a:pt x="662" y="0"/>
                      <a:pt x="347" y="63"/>
                      <a:pt x="0" y="190"/>
                    </a:cubicBezTo>
                    <a:lnTo>
                      <a:pt x="0" y="285"/>
                    </a:lnTo>
                    <a:cubicBezTo>
                      <a:pt x="337" y="158"/>
                      <a:pt x="662" y="95"/>
                      <a:pt x="967" y="95"/>
                    </a:cubicBezTo>
                    <a:cubicBezTo>
                      <a:pt x="2355" y="95"/>
                      <a:pt x="3385" y="1325"/>
                      <a:pt x="4068" y="2156"/>
                    </a:cubicBezTo>
                    <a:cubicBezTo>
                      <a:pt x="4194" y="2313"/>
                      <a:pt x="4310" y="2450"/>
                      <a:pt x="4416" y="2565"/>
                    </a:cubicBezTo>
                    <a:cubicBezTo>
                      <a:pt x="4426" y="2565"/>
                      <a:pt x="4426" y="2576"/>
                      <a:pt x="4437" y="2576"/>
                    </a:cubicBezTo>
                    <a:lnTo>
                      <a:pt x="4437" y="2450"/>
                    </a:lnTo>
                    <a:cubicBezTo>
                      <a:pt x="4342" y="2345"/>
                      <a:pt x="4247" y="2229"/>
                      <a:pt x="4142" y="2103"/>
                    </a:cubicBezTo>
                    <a:cubicBezTo>
                      <a:pt x="3437" y="1252"/>
                      <a:pt x="2397" y="0"/>
                      <a:pt x="967" y="0"/>
                    </a:cubicBezTo>
                    <a:close/>
                    <a:moveTo>
                      <a:pt x="12268" y="6803"/>
                    </a:moveTo>
                    <a:cubicBezTo>
                      <a:pt x="12310" y="6981"/>
                      <a:pt x="12331" y="7149"/>
                      <a:pt x="12352" y="7317"/>
                    </a:cubicBezTo>
                    <a:lnTo>
                      <a:pt x="12352" y="7391"/>
                    </a:lnTo>
                    <a:lnTo>
                      <a:pt x="12436" y="7391"/>
                    </a:lnTo>
                    <a:lnTo>
                      <a:pt x="12436" y="7307"/>
                    </a:lnTo>
                    <a:cubicBezTo>
                      <a:pt x="12415" y="7149"/>
                      <a:pt x="12394" y="6971"/>
                      <a:pt x="12363" y="6803"/>
                    </a:cubicBez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5"/>
              <p:cNvSpPr/>
              <p:nvPr/>
            </p:nvSpPr>
            <p:spPr>
              <a:xfrm>
                <a:off x="6810766" y="4817792"/>
                <a:ext cx="71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117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0" y="43"/>
                      <a:pt x="0" y="74"/>
                      <a:pt x="0" y="117"/>
                    </a:cubicBezTo>
                    <a:lnTo>
                      <a:pt x="0" y="117"/>
                    </a:lnTo>
                    <a:cubicBezTo>
                      <a:pt x="0" y="74"/>
                      <a:pt x="0" y="43"/>
                      <a:pt x="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5"/>
              <p:cNvSpPr/>
              <p:nvPr/>
            </p:nvSpPr>
            <p:spPr>
              <a:xfrm>
                <a:off x="6810766" y="4794754"/>
                <a:ext cx="690691" cy="388808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6025" extrusionOk="0">
                    <a:moveTo>
                      <a:pt x="1241" y="0"/>
                    </a:moveTo>
                    <a:cubicBezTo>
                      <a:pt x="862" y="0"/>
                      <a:pt x="453" y="105"/>
                      <a:pt x="11" y="357"/>
                    </a:cubicBezTo>
                    <a:cubicBezTo>
                      <a:pt x="0" y="400"/>
                      <a:pt x="0" y="431"/>
                      <a:pt x="0" y="474"/>
                    </a:cubicBezTo>
                    <a:cubicBezTo>
                      <a:pt x="442" y="200"/>
                      <a:pt x="852" y="95"/>
                      <a:pt x="1230" y="95"/>
                    </a:cubicBezTo>
                    <a:cubicBezTo>
                      <a:pt x="2376" y="95"/>
                      <a:pt x="3228" y="1104"/>
                      <a:pt x="3796" y="1787"/>
                    </a:cubicBezTo>
                    <a:cubicBezTo>
                      <a:pt x="3890" y="1913"/>
                      <a:pt x="3995" y="2029"/>
                      <a:pt x="4079" y="2124"/>
                    </a:cubicBezTo>
                    <a:cubicBezTo>
                      <a:pt x="4205" y="2271"/>
                      <a:pt x="4384" y="2334"/>
                      <a:pt x="4595" y="2366"/>
                    </a:cubicBezTo>
                    <a:lnTo>
                      <a:pt x="4595" y="2282"/>
                    </a:lnTo>
                    <a:cubicBezTo>
                      <a:pt x="4405" y="2250"/>
                      <a:pt x="4247" y="2187"/>
                      <a:pt x="4142" y="2061"/>
                    </a:cubicBezTo>
                    <a:cubicBezTo>
                      <a:pt x="4058" y="1976"/>
                      <a:pt x="3964" y="1861"/>
                      <a:pt x="3859" y="1735"/>
                    </a:cubicBezTo>
                    <a:cubicBezTo>
                      <a:pt x="3280" y="1030"/>
                      <a:pt x="2418" y="0"/>
                      <a:pt x="1241" y="0"/>
                    </a:cubicBezTo>
                    <a:close/>
                    <a:moveTo>
                      <a:pt x="10513" y="5436"/>
                    </a:moveTo>
                    <a:cubicBezTo>
                      <a:pt x="10566" y="5646"/>
                      <a:pt x="10597" y="5845"/>
                      <a:pt x="10608" y="6024"/>
                    </a:cubicBezTo>
                    <a:lnTo>
                      <a:pt x="10702" y="6024"/>
                    </a:lnTo>
                    <a:cubicBezTo>
                      <a:pt x="10681" y="5845"/>
                      <a:pt x="10650" y="5646"/>
                      <a:pt x="10597" y="5436"/>
                    </a:cubicBez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25"/>
              <p:cNvSpPr/>
              <p:nvPr/>
            </p:nvSpPr>
            <p:spPr>
              <a:xfrm>
                <a:off x="6841289" y="3705896"/>
                <a:ext cx="348088" cy="829114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12848" extrusionOk="0">
                    <a:moveTo>
                      <a:pt x="11" y="12752"/>
                    </a:moveTo>
                    <a:cubicBezTo>
                      <a:pt x="11" y="12784"/>
                      <a:pt x="1" y="12815"/>
                      <a:pt x="1" y="12847"/>
                    </a:cubicBezTo>
                    <a:lnTo>
                      <a:pt x="1" y="12847"/>
                    </a:lnTo>
                    <a:lnTo>
                      <a:pt x="1" y="12847"/>
                    </a:lnTo>
                    <a:cubicBezTo>
                      <a:pt x="1" y="12815"/>
                      <a:pt x="11" y="12784"/>
                      <a:pt x="11" y="12752"/>
                    </a:cubicBezTo>
                    <a:lnTo>
                      <a:pt x="11" y="12752"/>
                    </a:lnTo>
                    <a:close/>
                    <a:moveTo>
                      <a:pt x="5393" y="0"/>
                    </a:moveTo>
                    <a:cubicBezTo>
                      <a:pt x="5351" y="0"/>
                      <a:pt x="5320" y="11"/>
                      <a:pt x="5278" y="11"/>
                    </a:cubicBezTo>
                    <a:lnTo>
                      <a:pt x="5278" y="11"/>
                    </a:lnTo>
                    <a:lnTo>
                      <a:pt x="5278" y="11"/>
                    </a:lnTo>
                    <a:cubicBezTo>
                      <a:pt x="5320" y="11"/>
                      <a:pt x="5351" y="0"/>
                      <a:pt x="53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25"/>
              <p:cNvSpPr/>
              <p:nvPr/>
            </p:nvSpPr>
            <p:spPr>
              <a:xfrm>
                <a:off x="6841289" y="3705896"/>
                <a:ext cx="596345" cy="835180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12942" extrusionOk="0">
                    <a:moveTo>
                      <a:pt x="5393" y="0"/>
                    </a:moveTo>
                    <a:cubicBezTo>
                      <a:pt x="5351" y="0"/>
                      <a:pt x="5320" y="11"/>
                      <a:pt x="5278" y="11"/>
                    </a:cubicBezTo>
                    <a:cubicBezTo>
                      <a:pt x="6140" y="662"/>
                      <a:pt x="6339" y="1893"/>
                      <a:pt x="6486" y="2860"/>
                    </a:cubicBezTo>
                    <a:cubicBezTo>
                      <a:pt x="6550" y="3270"/>
                      <a:pt x="6613" y="3627"/>
                      <a:pt x="6708" y="3858"/>
                    </a:cubicBezTo>
                    <a:cubicBezTo>
                      <a:pt x="6813" y="4100"/>
                      <a:pt x="7033" y="4374"/>
                      <a:pt x="7285" y="4689"/>
                    </a:cubicBezTo>
                    <a:cubicBezTo>
                      <a:pt x="8063" y="5656"/>
                      <a:pt x="9136" y="6970"/>
                      <a:pt x="8148" y="9083"/>
                    </a:cubicBezTo>
                    <a:cubicBezTo>
                      <a:pt x="8000" y="9388"/>
                      <a:pt x="7832" y="9651"/>
                      <a:pt x="7643" y="9851"/>
                    </a:cubicBezTo>
                    <a:lnTo>
                      <a:pt x="7759" y="9851"/>
                    </a:lnTo>
                    <a:cubicBezTo>
                      <a:pt x="7937" y="9651"/>
                      <a:pt x="8095" y="9409"/>
                      <a:pt x="8232" y="9115"/>
                    </a:cubicBezTo>
                    <a:cubicBezTo>
                      <a:pt x="9241" y="6960"/>
                      <a:pt x="8148" y="5614"/>
                      <a:pt x="7359" y="4636"/>
                    </a:cubicBezTo>
                    <a:cubicBezTo>
                      <a:pt x="7107" y="4321"/>
                      <a:pt x="6886" y="4058"/>
                      <a:pt x="6792" y="3827"/>
                    </a:cubicBezTo>
                    <a:cubicBezTo>
                      <a:pt x="6697" y="3596"/>
                      <a:pt x="6645" y="3249"/>
                      <a:pt x="6582" y="2849"/>
                    </a:cubicBezTo>
                    <a:cubicBezTo>
                      <a:pt x="6434" y="1935"/>
                      <a:pt x="6234" y="683"/>
                      <a:pt x="5393" y="0"/>
                    </a:cubicBezTo>
                    <a:close/>
                    <a:moveTo>
                      <a:pt x="4122" y="10776"/>
                    </a:moveTo>
                    <a:cubicBezTo>
                      <a:pt x="3554" y="10818"/>
                      <a:pt x="3091" y="10944"/>
                      <a:pt x="2870" y="11396"/>
                    </a:cubicBezTo>
                    <a:cubicBezTo>
                      <a:pt x="2492" y="12163"/>
                      <a:pt x="1756" y="12721"/>
                      <a:pt x="947" y="12836"/>
                    </a:cubicBezTo>
                    <a:cubicBezTo>
                      <a:pt x="842" y="12847"/>
                      <a:pt x="747" y="12857"/>
                      <a:pt x="641" y="12857"/>
                    </a:cubicBezTo>
                    <a:cubicBezTo>
                      <a:pt x="421" y="12857"/>
                      <a:pt x="211" y="12826"/>
                      <a:pt x="11" y="12752"/>
                    </a:cubicBezTo>
                    <a:cubicBezTo>
                      <a:pt x="11" y="12784"/>
                      <a:pt x="1" y="12815"/>
                      <a:pt x="1" y="12847"/>
                    </a:cubicBezTo>
                    <a:cubicBezTo>
                      <a:pt x="200" y="12910"/>
                      <a:pt x="421" y="12941"/>
                      <a:pt x="641" y="12941"/>
                    </a:cubicBezTo>
                    <a:cubicBezTo>
                      <a:pt x="747" y="12941"/>
                      <a:pt x="852" y="12941"/>
                      <a:pt x="957" y="12920"/>
                    </a:cubicBezTo>
                    <a:cubicBezTo>
                      <a:pt x="1798" y="12805"/>
                      <a:pt x="2555" y="12226"/>
                      <a:pt x="2944" y="11438"/>
                    </a:cubicBezTo>
                    <a:cubicBezTo>
                      <a:pt x="3154" y="11028"/>
                      <a:pt x="3575" y="10902"/>
                      <a:pt x="4122" y="10860"/>
                    </a:cubicBezTo>
                    <a:lnTo>
                      <a:pt x="4122" y="10776"/>
                    </a:ln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5"/>
              <p:cNvSpPr/>
              <p:nvPr/>
            </p:nvSpPr>
            <p:spPr>
              <a:xfrm>
                <a:off x="6847355" y="3725514"/>
                <a:ext cx="271424" cy="755869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11713" extrusionOk="0">
                    <a:moveTo>
                      <a:pt x="12" y="11628"/>
                    </a:moveTo>
                    <a:lnTo>
                      <a:pt x="12" y="11628"/>
                    </a:lnTo>
                    <a:cubicBezTo>
                      <a:pt x="12" y="11660"/>
                      <a:pt x="1" y="11691"/>
                      <a:pt x="1" y="11712"/>
                    </a:cubicBezTo>
                    <a:lnTo>
                      <a:pt x="1" y="11712"/>
                    </a:lnTo>
                    <a:cubicBezTo>
                      <a:pt x="1" y="11691"/>
                      <a:pt x="12" y="11660"/>
                      <a:pt x="12" y="11628"/>
                    </a:cubicBezTo>
                    <a:lnTo>
                      <a:pt x="12" y="11628"/>
                    </a:lnTo>
                    <a:close/>
                    <a:moveTo>
                      <a:pt x="4206" y="1"/>
                    </a:moveTo>
                    <a:cubicBezTo>
                      <a:pt x="4185" y="22"/>
                      <a:pt x="4154" y="33"/>
                      <a:pt x="4133" y="43"/>
                    </a:cubicBezTo>
                    <a:lnTo>
                      <a:pt x="4133" y="43"/>
                    </a:lnTo>
                    <a:lnTo>
                      <a:pt x="4133" y="43"/>
                    </a:lnTo>
                    <a:cubicBezTo>
                      <a:pt x="4154" y="33"/>
                      <a:pt x="4185" y="22"/>
                      <a:pt x="4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5"/>
              <p:cNvSpPr/>
              <p:nvPr/>
            </p:nvSpPr>
            <p:spPr>
              <a:xfrm>
                <a:off x="6847355" y="3725514"/>
                <a:ext cx="500127" cy="755869"/>
              </a:xfrm>
              <a:custGeom>
                <a:avLst/>
                <a:gdLst/>
                <a:ahLst/>
                <a:cxnLst/>
                <a:rect l="l" t="t" r="r" b="b"/>
                <a:pathLst>
                  <a:path w="7750" h="11713" extrusionOk="0">
                    <a:moveTo>
                      <a:pt x="4206" y="1"/>
                    </a:moveTo>
                    <a:cubicBezTo>
                      <a:pt x="4185" y="22"/>
                      <a:pt x="4154" y="33"/>
                      <a:pt x="4133" y="43"/>
                    </a:cubicBezTo>
                    <a:cubicBezTo>
                      <a:pt x="4942" y="622"/>
                      <a:pt x="5121" y="1746"/>
                      <a:pt x="5268" y="2640"/>
                    </a:cubicBezTo>
                    <a:cubicBezTo>
                      <a:pt x="5320" y="3008"/>
                      <a:pt x="5373" y="3323"/>
                      <a:pt x="5457" y="3533"/>
                    </a:cubicBezTo>
                    <a:cubicBezTo>
                      <a:pt x="5551" y="3765"/>
                      <a:pt x="5752" y="4007"/>
                      <a:pt x="5983" y="4290"/>
                    </a:cubicBezTo>
                    <a:cubicBezTo>
                      <a:pt x="6687" y="5152"/>
                      <a:pt x="7644" y="6341"/>
                      <a:pt x="6761" y="8233"/>
                    </a:cubicBezTo>
                    <a:cubicBezTo>
                      <a:pt x="6403" y="8990"/>
                      <a:pt x="5899" y="9368"/>
                      <a:pt x="5341" y="9547"/>
                    </a:cubicBezTo>
                    <a:lnTo>
                      <a:pt x="5573" y="9547"/>
                    </a:lnTo>
                    <a:cubicBezTo>
                      <a:pt x="6067" y="9336"/>
                      <a:pt x="6519" y="8958"/>
                      <a:pt x="6834" y="8275"/>
                    </a:cubicBezTo>
                    <a:cubicBezTo>
                      <a:pt x="7749" y="6320"/>
                      <a:pt x="6771" y="5121"/>
                      <a:pt x="6046" y="4238"/>
                    </a:cubicBezTo>
                    <a:cubicBezTo>
                      <a:pt x="5825" y="3954"/>
                      <a:pt x="5625" y="3712"/>
                      <a:pt x="5541" y="3502"/>
                    </a:cubicBezTo>
                    <a:cubicBezTo>
                      <a:pt x="5457" y="3302"/>
                      <a:pt x="5404" y="2987"/>
                      <a:pt x="5352" y="2629"/>
                    </a:cubicBezTo>
                    <a:cubicBezTo>
                      <a:pt x="5215" y="1778"/>
                      <a:pt x="5037" y="611"/>
                      <a:pt x="4206" y="1"/>
                    </a:cubicBezTo>
                    <a:close/>
                    <a:moveTo>
                      <a:pt x="3733" y="9736"/>
                    </a:moveTo>
                    <a:cubicBezTo>
                      <a:pt x="2955" y="9747"/>
                      <a:pt x="2282" y="9757"/>
                      <a:pt x="2009" y="10324"/>
                    </a:cubicBezTo>
                    <a:cubicBezTo>
                      <a:pt x="1673" y="11008"/>
                      <a:pt x="1010" y="11502"/>
                      <a:pt x="285" y="11607"/>
                    </a:cubicBezTo>
                    <a:cubicBezTo>
                      <a:pt x="190" y="11618"/>
                      <a:pt x="96" y="11628"/>
                      <a:pt x="12" y="11628"/>
                    </a:cubicBezTo>
                    <a:cubicBezTo>
                      <a:pt x="12" y="11660"/>
                      <a:pt x="1" y="11691"/>
                      <a:pt x="1" y="11712"/>
                    </a:cubicBezTo>
                    <a:cubicBezTo>
                      <a:pt x="96" y="11712"/>
                      <a:pt x="190" y="11712"/>
                      <a:pt x="295" y="11691"/>
                    </a:cubicBezTo>
                    <a:cubicBezTo>
                      <a:pt x="1052" y="11586"/>
                      <a:pt x="1736" y="11071"/>
                      <a:pt x="2082" y="10356"/>
                    </a:cubicBezTo>
                    <a:cubicBezTo>
                      <a:pt x="2335" y="9841"/>
                      <a:pt x="2986" y="9831"/>
                      <a:pt x="3733" y="9820"/>
                    </a:cubicBezTo>
                    <a:lnTo>
                      <a:pt x="4028" y="9820"/>
                    </a:lnTo>
                    <a:lnTo>
                      <a:pt x="4028" y="9736"/>
                    </a:ln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5"/>
              <p:cNvSpPr/>
              <p:nvPr/>
            </p:nvSpPr>
            <p:spPr>
              <a:xfrm>
                <a:off x="6856842" y="3803599"/>
                <a:ext cx="172431" cy="599055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9283" extrusionOk="0">
                    <a:moveTo>
                      <a:pt x="22" y="9146"/>
                    </a:moveTo>
                    <a:lnTo>
                      <a:pt x="22" y="9146"/>
                    </a:lnTo>
                    <a:lnTo>
                      <a:pt x="22" y="9146"/>
                    </a:lnTo>
                    <a:cubicBezTo>
                      <a:pt x="12" y="9188"/>
                      <a:pt x="12" y="9241"/>
                      <a:pt x="1" y="9283"/>
                    </a:cubicBezTo>
                    <a:lnTo>
                      <a:pt x="1" y="9283"/>
                    </a:lnTo>
                    <a:cubicBezTo>
                      <a:pt x="12" y="9241"/>
                      <a:pt x="12" y="9188"/>
                      <a:pt x="22" y="9146"/>
                    </a:cubicBezTo>
                    <a:lnTo>
                      <a:pt x="22" y="9146"/>
                    </a:lnTo>
                    <a:lnTo>
                      <a:pt x="22" y="9146"/>
                    </a:lnTo>
                    <a:close/>
                    <a:moveTo>
                      <a:pt x="2671" y="0"/>
                    </a:moveTo>
                    <a:cubicBezTo>
                      <a:pt x="2650" y="31"/>
                      <a:pt x="2629" y="52"/>
                      <a:pt x="2608" y="73"/>
                    </a:cubicBezTo>
                    <a:lnTo>
                      <a:pt x="2608" y="73"/>
                    </a:lnTo>
                    <a:lnTo>
                      <a:pt x="2608" y="73"/>
                    </a:lnTo>
                    <a:cubicBezTo>
                      <a:pt x="2629" y="52"/>
                      <a:pt x="2650" y="31"/>
                      <a:pt x="2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5"/>
              <p:cNvSpPr/>
              <p:nvPr/>
            </p:nvSpPr>
            <p:spPr>
              <a:xfrm>
                <a:off x="6856842" y="3803599"/>
                <a:ext cx="354219" cy="599055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9283" extrusionOk="0">
                    <a:moveTo>
                      <a:pt x="2671" y="0"/>
                    </a:moveTo>
                    <a:cubicBezTo>
                      <a:pt x="2650" y="31"/>
                      <a:pt x="2629" y="52"/>
                      <a:pt x="2608" y="73"/>
                    </a:cubicBezTo>
                    <a:cubicBezTo>
                      <a:pt x="2713" y="379"/>
                      <a:pt x="2797" y="683"/>
                      <a:pt x="2871" y="967"/>
                    </a:cubicBezTo>
                    <a:cubicBezTo>
                      <a:pt x="2955" y="1293"/>
                      <a:pt x="3029" y="1577"/>
                      <a:pt x="3134" y="1766"/>
                    </a:cubicBezTo>
                    <a:cubicBezTo>
                      <a:pt x="3239" y="1966"/>
                      <a:pt x="3439" y="2166"/>
                      <a:pt x="3680" y="2407"/>
                    </a:cubicBezTo>
                    <a:cubicBezTo>
                      <a:pt x="4395" y="3133"/>
                      <a:pt x="5394" y="4131"/>
                      <a:pt x="4753" y="5940"/>
                    </a:cubicBezTo>
                    <a:cubicBezTo>
                      <a:pt x="4259" y="7348"/>
                      <a:pt x="3124" y="7474"/>
                      <a:pt x="2125" y="7591"/>
                    </a:cubicBezTo>
                    <a:cubicBezTo>
                      <a:pt x="1410" y="7675"/>
                      <a:pt x="800" y="7748"/>
                      <a:pt x="601" y="8284"/>
                    </a:cubicBezTo>
                    <a:cubicBezTo>
                      <a:pt x="474" y="8621"/>
                      <a:pt x="274" y="8915"/>
                      <a:pt x="22" y="9146"/>
                    </a:cubicBezTo>
                    <a:cubicBezTo>
                      <a:pt x="12" y="9188"/>
                      <a:pt x="12" y="9241"/>
                      <a:pt x="1" y="9283"/>
                    </a:cubicBezTo>
                    <a:cubicBezTo>
                      <a:pt x="306" y="9030"/>
                      <a:pt x="538" y="8694"/>
                      <a:pt x="685" y="8315"/>
                    </a:cubicBezTo>
                    <a:cubicBezTo>
                      <a:pt x="863" y="7832"/>
                      <a:pt x="1452" y="7759"/>
                      <a:pt x="2135" y="7685"/>
                    </a:cubicBezTo>
                    <a:cubicBezTo>
                      <a:pt x="3113" y="7569"/>
                      <a:pt x="4322" y="7422"/>
                      <a:pt x="4837" y="5972"/>
                    </a:cubicBezTo>
                    <a:cubicBezTo>
                      <a:pt x="5489" y="4100"/>
                      <a:pt x="4437" y="3049"/>
                      <a:pt x="3743" y="2344"/>
                    </a:cubicBezTo>
                    <a:cubicBezTo>
                      <a:pt x="3512" y="2113"/>
                      <a:pt x="3302" y="1914"/>
                      <a:pt x="3208" y="1724"/>
                    </a:cubicBezTo>
                    <a:cubicBezTo>
                      <a:pt x="3113" y="1545"/>
                      <a:pt x="3040" y="1272"/>
                      <a:pt x="2955" y="946"/>
                    </a:cubicBezTo>
                    <a:cubicBezTo>
                      <a:pt x="2881" y="652"/>
                      <a:pt x="2787" y="326"/>
                      <a:pt x="2671" y="0"/>
                    </a:cubicBez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5"/>
              <p:cNvSpPr/>
              <p:nvPr/>
            </p:nvSpPr>
            <p:spPr>
              <a:xfrm>
                <a:off x="7493904" y="4243194"/>
                <a:ext cx="94347" cy="98412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525" extrusionOk="0">
                    <a:moveTo>
                      <a:pt x="1420" y="1"/>
                    </a:moveTo>
                    <a:cubicBezTo>
                      <a:pt x="905" y="442"/>
                      <a:pt x="421" y="968"/>
                      <a:pt x="1" y="1525"/>
                    </a:cubicBezTo>
                    <a:lnTo>
                      <a:pt x="116" y="1525"/>
                    </a:lnTo>
                    <a:cubicBezTo>
                      <a:pt x="516" y="999"/>
                      <a:pt x="978" y="505"/>
                      <a:pt x="1462" y="74"/>
                    </a:cubicBezTo>
                    <a:cubicBezTo>
                      <a:pt x="1452" y="53"/>
                      <a:pt x="1431" y="22"/>
                      <a:pt x="1420" y="1"/>
                    </a:cubicBez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5"/>
              <p:cNvSpPr/>
              <p:nvPr/>
            </p:nvSpPr>
            <p:spPr>
              <a:xfrm>
                <a:off x="7537979" y="4271718"/>
                <a:ext cx="67888" cy="6988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083" extrusionOk="0">
                    <a:moveTo>
                      <a:pt x="1010" y="0"/>
                    </a:moveTo>
                    <a:cubicBezTo>
                      <a:pt x="631" y="337"/>
                      <a:pt x="285" y="704"/>
                      <a:pt x="1" y="1083"/>
                    </a:cubicBezTo>
                    <a:lnTo>
                      <a:pt x="106" y="1083"/>
                    </a:lnTo>
                    <a:cubicBezTo>
                      <a:pt x="379" y="736"/>
                      <a:pt x="705" y="389"/>
                      <a:pt x="1052" y="73"/>
                    </a:cubicBezTo>
                    <a:cubicBezTo>
                      <a:pt x="1042" y="52"/>
                      <a:pt x="1031" y="21"/>
                      <a:pt x="1010" y="0"/>
                    </a:cubicBezTo>
                    <a:close/>
                  </a:path>
                </a:pathLst>
              </a:custGeom>
              <a:solidFill>
                <a:srgbClr val="DC76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5"/>
              <p:cNvSpPr/>
              <p:nvPr/>
            </p:nvSpPr>
            <p:spPr>
              <a:xfrm>
                <a:off x="7057021" y="3418662"/>
                <a:ext cx="368416" cy="543751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8426" extrusionOk="0">
                    <a:moveTo>
                      <a:pt x="5366" y="1"/>
                    </a:moveTo>
                    <a:cubicBezTo>
                      <a:pt x="5201" y="1"/>
                      <a:pt x="4836" y="183"/>
                      <a:pt x="4836" y="183"/>
                    </a:cubicBezTo>
                    <a:lnTo>
                      <a:pt x="1" y="1182"/>
                    </a:lnTo>
                    <a:cubicBezTo>
                      <a:pt x="1" y="1182"/>
                      <a:pt x="473" y="3001"/>
                      <a:pt x="410" y="4504"/>
                    </a:cubicBezTo>
                    <a:cubicBezTo>
                      <a:pt x="410" y="4630"/>
                      <a:pt x="389" y="4746"/>
                      <a:pt x="368" y="4851"/>
                    </a:cubicBezTo>
                    <a:cubicBezTo>
                      <a:pt x="232" y="5429"/>
                      <a:pt x="1" y="8036"/>
                      <a:pt x="1251" y="8383"/>
                    </a:cubicBezTo>
                    <a:cubicBezTo>
                      <a:pt x="1354" y="8412"/>
                      <a:pt x="1464" y="8425"/>
                      <a:pt x="1579" y="8425"/>
                    </a:cubicBezTo>
                    <a:cubicBezTo>
                      <a:pt x="2863" y="8425"/>
                      <a:pt x="4816" y="6743"/>
                      <a:pt x="5646" y="5335"/>
                    </a:cubicBezTo>
                    <a:cubicBezTo>
                      <a:pt x="5709" y="5229"/>
                      <a:pt x="5582" y="4094"/>
                      <a:pt x="5498" y="2706"/>
                    </a:cubicBezTo>
                    <a:cubicBezTo>
                      <a:pt x="5446" y="1854"/>
                      <a:pt x="5414" y="919"/>
                      <a:pt x="5446" y="57"/>
                    </a:cubicBezTo>
                    <a:cubicBezTo>
                      <a:pt x="5446" y="17"/>
                      <a:pt x="5415" y="1"/>
                      <a:pt x="5366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5"/>
              <p:cNvSpPr/>
              <p:nvPr/>
            </p:nvSpPr>
            <p:spPr>
              <a:xfrm>
                <a:off x="7057021" y="3418662"/>
                <a:ext cx="354864" cy="323953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5020" extrusionOk="0">
                    <a:moveTo>
                      <a:pt x="5366" y="1"/>
                    </a:moveTo>
                    <a:cubicBezTo>
                      <a:pt x="5201" y="1"/>
                      <a:pt x="4836" y="183"/>
                      <a:pt x="4836" y="183"/>
                    </a:cubicBezTo>
                    <a:lnTo>
                      <a:pt x="1" y="1182"/>
                    </a:lnTo>
                    <a:cubicBezTo>
                      <a:pt x="1" y="1182"/>
                      <a:pt x="473" y="3001"/>
                      <a:pt x="410" y="4504"/>
                    </a:cubicBezTo>
                    <a:cubicBezTo>
                      <a:pt x="410" y="4630"/>
                      <a:pt x="389" y="4746"/>
                      <a:pt x="368" y="4851"/>
                    </a:cubicBezTo>
                    <a:cubicBezTo>
                      <a:pt x="669" y="4968"/>
                      <a:pt x="998" y="5019"/>
                      <a:pt x="1336" y="5019"/>
                    </a:cubicBezTo>
                    <a:cubicBezTo>
                      <a:pt x="2178" y="5019"/>
                      <a:pt x="3074" y="4702"/>
                      <a:pt x="3711" y="4304"/>
                    </a:cubicBezTo>
                    <a:cubicBezTo>
                      <a:pt x="4374" y="3894"/>
                      <a:pt x="4984" y="3347"/>
                      <a:pt x="5498" y="2706"/>
                    </a:cubicBezTo>
                    <a:cubicBezTo>
                      <a:pt x="5446" y="1854"/>
                      <a:pt x="5414" y="919"/>
                      <a:pt x="5446" y="57"/>
                    </a:cubicBezTo>
                    <a:cubicBezTo>
                      <a:pt x="5446" y="17"/>
                      <a:pt x="5415" y="1"/>
                      <a:pt x="5366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5"/>
              <p:cNvSpPr/>
              <p:nvPr/>
            </p:nvSpPr>
            <p:spPr>
              <a:xfrm>
                <a:off x="6857551" y="2809281"/>
                <a:ext cx="654101" cy="849699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13167" extrusionOk="0">
                    <a:moveTo>
                      <a:pt x="5013" y="1"/>
                    </a:moveTo>
                    <a:cubicBezTo>
                      <a:pt x="3966" y="1"/>
                      <a:pt x="2940" y="324"/>
                      <a:pt x="2177" y="1006"/>
                    </a:cubicBezTo>
                    <a:cubicBezTo>
                      <a:pt x="768" y="2256"/>
                      <a:pt x="1" y="9542"/>
                      <a:pt x="1672" y="11697"/>
                    </a:cubicBezTo>
                    <a:cubicBezTo>
                      <a:pt x="2468" y="12715"/>
                      <a:pt x="3575" y="13166"/>
                      <a:pt x="4713" y="13166"/>
                    </a:cubicBezTo>
                    <a:cubicBezTo>
                      <a:pt x="6054" y="13166"/>
                      <a:pt x="7438" y="12540"/>
                      <a:pt x="8411" y="11477"/>
                    </a:cubicBezTo>
                    <a:cubicBezTo>
                      <a:pt x="9641" y="10120"/>
                      <a:pt x="10135" y="4527"/>
                      <a:pt x="9378" y="2677"/>
                    </a:cubicBezTo>
                    <a:cubicBezTo>
                      <a:pt x="8668" y="951"/>
                      <a:pt x="6809" y="1"/>
                      <a:pt x="5013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5"/>
              <p:cNvSpPr/>
              <p:nvPr/>
            </p:nvSpPr>
            <p:spPr>
              <a:xfrm>
                <a:off x="7190667" y="3247522"/>
                <a:ext cx="29233" cy="63629"/>
              </a:xfrm>
              <a:custGeom>
                <a:avLst/>
                <a:gdLst/>
                <a:ahLst/>
                <a:cxnLst/>
                <a:rect l="l" t="t" r="r" b="b"/>
                <a:pathLst>
                  <a:path w="453" h="986" extrusionOk="0">
                    <a:moveTo>
                      <a:pt x="93" y="0"/>
                    </a:moveTo>
                    <a:cubicBezTo>
                      <a:pt x="90" y="0"/>
                      <a:pt x="87" y="2"/>
                      <a:pt x="84" y="7"/>
                    </a:cubicBezTo>
                    <a:cubicBezTo>
                      <a:pt x="0" y="343"/>
                      <a:pt x="42" y="911"/>
                      <a:pt x="442" y="985"/>
                    </a:cubicBezTo>
                    <a:cubicBezTo>
                      <a:pt x="453" y="985"/>
                      <a:pt x="453" y="964"/>
                      <a:pt x="442" y="964"/>
                    </a:cubicBezTo>
                    <a:cubicBezTo>
                      <a:pt x="116" y="827"/>
                      <a:pt x="84" y="406"/>
                      <a:pt x="116" y="39"/>
                    </a:cubicBezTo>
                    <a:cubicBezTo>
                      <a:pt x="116" y="23"/>
                      <a:pt x="104" y="0"/>
                      <a:pt x="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5"/>
              <p:cNvSpPr/>
              <p:nvPr/>
            </p:nvSpPr>
            <p:spPr>
              <a:xfrm>
                <a:off x="7185956" y="3223516"/>
                <a:ext cx="71244" cy="76794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190" extrusionOk="0">
                    <a:moveTo>
                      <a:pt x="512" y="0"/>
                    </a:moveTo>
                    <a:cubicBezTo>
                      <a:pt x="510" y="0"/>
                      <a:pt x="507" y="0"/>
                      <a:pt x="505" y="1"/>
                    </a:cubicBezTo>
                    <a:cubicBezTo>
                      <a:pt x="14" y="21"/>
                      <a:pt x="0" y="1189"/>
                      <a:pt x="532" y="1189"/>
                    </a:cubicBezTo>
                    <a:cubicBezTo>
                      <a:pt x="537" y="1189"/>
                      <a:pt x="542" y="1189"/>
                      <a:pt x="547" y="1189"/>
                    </a:cubicBezTo>
                    <a:cubicBezTo>
                      <a:pt x="1091" y="1168"/>
                      <a:pt x="1103" y="0"/>
                      <a:pt x="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5"/>
              <p:cNvSpPr/>
              <p:nvPr/>
            </p:nvSpPr>
            <p:spPr>
              <a:xfrm>
                <a:off x="7019076" y="3243456"/>
                <a:ext cx="31234" cy="6240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967" extrusionOk="0">
                    <a:moveTo>
                      <a:pt x="407" y="0"/>
                    </a:moveTo>
                    <a:cubicBezTo>
                      <a:pt x="401" y="0"/>
                      <a:pt x="388" y="23"/>
                      <a:pt x="388" y="39"/>
                    </a:cubicBezTo>
                    <a:cubicBezTo>
                      <a:pt x="399" y="406"/>
                      <a:pt x="346" y="827"/>
                      <a:pt x="10" y="943"/>
                    </a:cubicBezTo>
                    <a:cubicBezTo>
                      <a:pt x="2" y="951"/>
                      <a:pt x="0" y="967"/>
                      <a:pt x="5" y="967"/>
                    </a:cubicBezTo>
                    <a:cubicBezTo>
                      <a:pt x="7" y="967"/>
                      <a:pt x="8" y="966"/>
                      <a:pt x="10" y="964"/>
                    </a:cubicBezTo>
                    <a:cubicBezTo>
                      <a:pt x="420" y="911"/>
                      <a:pt x="483" y="354"/>
                      <a:pt x="409" y="7"/>
                    </a:cubicBezTo>
                    <a:cubicBezTo>
                      <a:pt x="409" y="2"/>
                      <a:pt x="408" y="0"/>
                      <a:pt x="4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5"/>
              <p:cNvSpPr/>
              <p:nvPr/>
            </p:nvSpPr>
            <p:spPr>
              <a:xfrm>
                <a:off x="6983647" y="3218740"/>
                <a:ext cx="72728" cy="76213"/>
              </a:xfrm>
              <a:custGeom>
                <a:avLst/>
                <a:gdLst/>
                <a:ahLst/>
                <a:cxnLst/>
                <a:rect l="l" t="t" r="r" b="b"/>
                <a:pathLst>
                  <a:path w="1127" h="1181" extrusionOk="0">
                    <a:moveTo>
                      <a:pt x="603" y="0"/>
                    </a:moveTo>
                    <a:cubicBezTo>
                      <a:pt x="43" y="0"/>
                      <a:pt x="1" y="1137"/>
                      <a:pt x="538" y="1179"/>
                    </a:cubicBezTo>
                    <a:cubicBezTo>
                      <a:pt x="550" y="1180"/>
                      <a:pt x="561" y="1180"/>
                      <a:pt x="573" y="1180"/>
                    </a:cubicBezTo>
                    <a:cubicBezTo>
                      <a:pt x="1087" y="1180"/>
                      <a:pt x="1127" y="42"/>
                      <a:pt x="633" y="1"/>
                    </a:cubicBezTo>
                    <a:cubicBezTo>
                      <a:pt x="623" y="1"/>
                      <a:pt x="613" y="0"/>
                      <a:pt x="6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5"/>
              <p:cNvSpPr/>
              <p:nvPr/>
            </p:nvSpPr>
            <p:spPr>
              <a:xfrm>
                <a:off x="7187311" y="3134719"/>
                <a:ext cx="88732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8" extrusionOk="0">
                    <a:moveTo>
                      <a:pt x="429" y="0"/>
                    </a:moveTo>
                    <a:cubicBezTo>
                      <a:pt x="312" y="0"/>
                      <a:pt x="201" y="30"/>
                      <a:pt x="105" y="115"/>
                    </a:cubicBezTo>
                    <a:cubicBezTo>
                      <a:pt x="31" y="189"/>
                      <a:pt x="0" y="336"/>
                      <a:pt x="63" y="420"/>
                    </a:cubicBezTo>
                    <a:cubicBezTo>
                      <a:pt x="178" y="578"/>
                      <a:pt x="326" y="610"/>
                      <a:pt x="494" y="673"/>
                    </a:cubicBezTo>
                    <a:cubicBezTo>
                      <a:pt x="652" y="736"/>
                      <a:pt x="799" y="799"/>
                      <a:pt x="956" y="841"/>
                    </a:cubicBezTo>
                    <a:cubicBezTo>
                      <a:pt x="976" y="846"/>
                      <a:pt x="996" y="848"/>
                      <a:pt x="1015" y="848"/>
                    </a:cubicBezTo>
                    <a:cubicBezTo>
                      <a:pt x="1205" y="848"/>
                      <a:pt x="1375" y="633"/>
                      <a:pt x="1251" y="451"/>
                    </a:cubicBezTo>
                    <a:cubicBezTo>
                      <a:pt x="1124" y="252"/>
                      <a:pt x="967" y="136"/>
                      <a:pt x="736" y="52"/>
                    </a:cubicBezTo>
                    <a:cubicBezTo>
                      <a:pt x="634" y="23"/>
                      <a:pt x="529" y="0"/>
                      <a:pt x="4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25"/>
              <p:cNvSpPr/>
              <p:nvPr/>
            </p:nvSpPr>
            <p:spPr>
              <a:xfrm>
                <a:off x="6969386" y="3129298"/>
                <a:ext cx="90410" cy="51045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936" y="0"/>
                    </a:moveTo>
                    <a:cubicBezTo>
                      <a:pt x="857" y="0"/>
                      <a:pt x="775" y="12"/>
                      <a:pt x="696" y="31"/>
                    </a:cubicBezTo>
                    <a:cubicBezTo>
                      <a:pt x="465" y="84"/>
                      <a:pt x="296" y="189"/>
                      <a:pt x="139" y="378"/>
                    </a:cubicBezTo>
                    <a:cubicBezTo>
                      <a:pt x="0" y="546"/>
                      <a:pt x="161" y="790"/>
                      <a:pt x="365" y="790"/>
                    </a:cubicBezTo>
                    <a:cubicBezTo>
                      <a:pt x="377" y="790"/>
                      <a:pt x="389" y="789"/>
                      <a:pt x="402" y="788"/>
                    </a:cubicBezTo>
                    <a:cubicBezTo>
                      <a:pt x="570" y="767"/>
                      <a:pt x="717" y="715"/>
                      <a:pt x="875" y="672"/>
                    </a:cubicBezTo>
                    <a:cubicBezTo>
                      <a:pt x="1053" y="619"/>
                      <a:pt x="1201" y="598"/>
                      <a:pt x="1338" y="451"/>
                    </a:cubicBezTo>
                    <a:cubicBezTo>
                      <a:pt x="1401" y="378"/>
                      <a:pt x="1390" y="220"/>
                      <a:pt x="1317" y="147"/>
                    </a:cubicBezTo>
                    <a:cubicBezTo>
                      <a:pt x="1215" y="39"/>
                      <a:pt x="1079" y="0"/>
                      <a:pt x="9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25"/>
              <p:cNvSpPr/>
              <p:nvPr/>
            </p:nvSpPr>
            <p:spPr>
              <a:xfrm>
                <a:off x="7136589" y="3465448"/>
                <a:ext cx="49432" cy="22909"/>
              </a:xfrm>
              <a:custGeom>
                <a:avLst/>
                <a:gdLst/>
                <a:ahLst/>
                <a:cxnLst/>
                <a:rect l="l" t="t" r="r" b="b"/>
                <a:pathLst>
                  <a:path w="766" h="355" extrusionOk="0">
                    <a:moveTo>
                      <a:pt x="740" y="1"/>
                    </a:moveTo>
                    <a:cubicBezTo>
                      <a:pt x="734" y="1"/>
                      <a:pt x="729" y="2"/>
                      <a:pt x="723" y="5"/>
                    </a:cubicBezTo>
                    <a:cubicBezTo>
                      <a:pt x="639" y="89"/>
                      <a:pt x="555" y="215"/>
                      <a:pt x="418" y="225"/>
                    </a:cubicBezTo>
                    <a:cubicBezTo>
                      <a:pt x="292" y="225"/>
                      <a:pt x="134" y="173"/>
                      <a:pt x="18" y="131"/>
                    </a:cubicBezTo>
                    <a:cubicBezTo>
                      <a:pt x="15" y="128"/>
                      <a:pt x="12" y="127"/>
                      <a:pt x="10" y="127"/>
                    </a:cubicBezTo>
                    <a:cubicBezTo>
                      <a:pt x="4" y="127"/>
                      <a:pt x="0" y="134"/>
                      <a:pt x="8" y="141"/>
                    </a:cubicBezTo>
                    <a:cubicBezTo>
                      <a:pt x="93" y="273"/>
                      <a:pt x="263" y="355"/>
                      <a:pt x="418" y="355"/>
                    </a:cubicBezTo>
                    <a:cubicBezTo>
                      <a:pt x="436" y="355"/>
                      <a:pt x="454" y="354"/>
                      <a:pt x="471" y="351"/>
                    </a:cubicBezTo>
                    <a:cubicBezTo>
                      <a:pt x="639" y="320"/>
                      <a:pt x="723" y="173"/>
                      <a:pt x="765" y="26"/>
                    </a:cubicBezTo>
                    <a:cubicBezTo>
                      <a:pt x="765" y="11"/>
                      <a:pt x="754" y="1"/>
                      <a:pt x="740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25"/>
              <p:cNvSpPr/>
              <p:nvPr/>
            </p:nvSpPr>
            <p:spPr>
              <a:xfrm>
                <a:off x="7098386" y="3388396"/>
                <a:ext cx="86215" cy="65759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19" extrusionOk="0">
                    <a:moveTo>
                      <a:pt x="1094" y="1"/>
                    </a:moveTo>
                    <a:lnTo>
                      <a:pt x="1094" y="1"/>
                    </a:lnTo>
                    <a:cubicBezTo>
                      <a:pt x="1094" y="1"/>
                      <a:pt x="575" y="412"/>
                      <a:pt x="57" y="412"/>
                    </a:cubicBezTo>
                    <a:cubicBezTo>
                      <a:pt x="38" y="412"/>
                      <a:pt x="19" y="411"/>
                      <a:pt x="0" y="410"/>
                    </a:cubicBezTo>
                    <a:lnTo>
                      <a:pt x="0" y="410"/>
                    </a:lnTo>
                    <a:cubicBezTo>
                      <a:pt x="0" y="410"/>
                      <a:pt x="270" y="1018"/>
                      <a:pt x="753" y="1018"/>
                    </a:cubicBezTo>
                    <a:cubicBezTo>
                      <a:pt x="802" y="1018"/>
                      <a:pt x="852" y="1012"/>
                      <a:pt x="905" y="999"/>
                    </a:cubicBezTo>
                    <a:cubicBezTo>
                      <a:pt x="1336" y="873"/>
                      <a:pt x="1094" y="1"/>
                      <a:pt x="10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25"/>
              <p:cNvSpPr/>
              <p:nvPr/>
            </p:nvSpPr>
            <p:spPr>
              <a:xfrm>
                <a:off x="7033983" y="3132267"/>
                <a:ext cx="138035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4575" extrusionOk="0">
                    <a:moveTo>
                      <a:pt x="539" y="0"/>
                    </a:moveTo>
                    <a:cubicBezTo>
                      <a:pt x="524" y="0"/>
                      <a:pt x="509" y="8"/>
                      <a:pt x="505" y="27"/>
                    </a:cubicBezTo>
                    <a:cubicBezTo>
                      <a:pt x="168" y="1225"/>
                      <a:pt x="84" y="2592"/>
                      <a:pt x="0" y="3811"/>
                    </a:cubicBezTo>
                    <a:cubicBezTo>
                      <a:pt x="0" y="3846"/>
                      <a:pt x="29" y="3860"/>
                      <a:pt x="75" y="3860"/>
                    </a:cubicBezTo>
                    <a:cubicBezTo>
                      <a:pt x="224" y="3860"/>
                      <a:pt x="551" y="3715"/>
                      <a:pt x="631" y="3675"/>
                    </a:cubicBezTo>
                    <a:lnTo>
                      <a:pt x="631" y="3675"/>
                    </a:lnTo>
                    <a:cubicBezTo>
                      <a:pt x="631" y="3675"/>
                      <a:pt x="599" y="4106"/>
                      <a:pt x="599" y="4390"/>
                    </a:cubicBezTo>
                    <a:lnTo>
                      <a:pt x="599" y="4421"/>
                    </a:lnTo>
                    <a:lnTo>
                      <a:pt x="599" y="4463"/>
                    </a:lnTo>
                    <a:cubicBezTo>
                      <a:pt x="610" y="4505"/>
                      <a:pt x="631" y="4537"/>
                      <a:pt x="673" y="4547"/>
                    </a:cubicBezTo>
                    <a:cubicBezTo>
                      <a:pt x="704" y="4547"/>
                      <a:pt x="725" y="4558"/>
                      <a:pt x="757" y="4558"/>
                    </a:cubicBezTo>
                    <a:cubicBezTo>
                      <a:pt x="778" y="4568"/>
                      <a:pt x="809" y="4568"/>
                      <a:pt x="841" y="4568"/>
                    </a:cubicBezTo>
                    <a:cubicBezTo>
                      <a:pt x="896" y="4572"/>
                      <a:pt x="951" y="4575"/>
                      <a:pt x="1007" y="4575"/>
                    </a:cubicBezTo>
                    <a:cubicBezTo>
                      <a:pt x="1103" y="4575"/>
                      <a:pt x="1200" y="4567"/>
                      <a:pt x="1293" y="4547"/>
                    </a:cubicBezTo>
                    <a:cubicBezTo>
                      <a:pt x="1619" y="4484"/>
                      <a:pt x="1924" y="4316"/>
                      <a:pt x="2124" y="4001"/>
                    </a:cubicBezTo>
                    <a:cubicBezTo>
                      <a:pt x="2139" y="3978"/>
                      <a:pt x="2132" y="3961"/>
                      <a:pt x="2115" y="3961"/>
                    </a:cubicBezTo>
                    <a:cubicBezTo>
                      <a:pt x="2109" y="3961"/>
                      <a:pt x="2101" y="3964"/>
                      <a:pt x="2092" y="3970"/>
                    </a:cubicBezTo>
                    <a:cubicBezTo>
                      <a:pt x="1703" y="4235"/>
                      <a:pt x="1389" y="4373"/>
                      <a:pt x="1017" y="4373"/>
                    </a:cubicBezTo>
                    <a:cubicBezTo>
                      <a:pt x="947" y="4373"/>
                      <a:pt x="875" y="4368"/>
                      <a:pt x="799" y="4358"/>
                    </a:cubicBezTo>
                    <a:lnTo>
                      <a:pt x="788" y="4348"/>
                    </a:lnTo>
                    <a:cubicBezTo>
                      <a:pt x="778" y="4222"/>
                      <a:pt x="893" y="3402"/>
                      <a:pt x="851" y="3391"/>
                    </a:cubicBezTo>
                    <a:cubicBezTo>
                      <a:pt x="704" y="3391"/>
                      <a:pt x="431" y="3507"/>
                      <a:pt x="263" y="3570"/>
                    </a:cubicBezTo>
                    <a:cubicBezTo>
                      <a:pt x="305" y="2382"/>
                      <a:pt x="547" y="1215"/>
                      <a:pt x="578" y="38"/>
                    </a:cubicBezTo>
                    <a:cubicBezTo>
                      <a:pt x="578" y="14"/>
                      <a:pt x="558" y="0"/>
                      <a:pt x="539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25"/>
              <p:cNvSpPr/>
              <p:nvPr/>
            </p:nvSpPr>
            <p:spPr>
              <a:xfrm>
                <a:off x="6867102" y="2717452"/>
                <a:ext cx="681141" cy="562465"/>
              </a:xfrm>
              <a:custGeom>
                <a:avLst/>
                <a:gdLst/>
                <a:ahLst/>
                <a:cxnLst/>
                <a:rect l="l" t="t" r="r" b="b"/>
                <a:pathLst>
                  <a:path w="10555" h="8716" extrusionOk="0">
                    <a:moveTo>
                      <a:pt x="1403" y="0"/>
                    </a:moveTo>
                    <a:cubicBezTo>
                      <a:pt x="1254" y="0"/>
                      <a:pt x="1114" y="45"/>
                      <a:pt x="998" y="137"/>
                    </a:cubicBezTo>
                    <a:cubicBezTo>
                      <a:pt x="347" y="663"/>
                      <a:pt x="0" y="3796"/>
                      <a:pt x="1503" y="4826"/>
                    </a:cubicBezTo>
                    <a:cubicBezTo>
                      <a:pt x="1951" y="5129"/>
                      <a:pt x="2439" y="5243"/>
                      <a:pt x="2919" y="5243"/>
                    </a:cubicBezTo>
                    <a:cubicBezTo>
                      <a:pt x="4389" y="5243"/>
                      <a:pt x="5792" y="4174"/>
                      <a:pt x="5792" y="4174"/>
                    </a:cubicBezTo>
                    <a:cubicBezTo>
                      <a:pt x="6261" y="5297"/>
                      <a:pt x="7252" y="5411"/>
                      <a:pt x="7634" y="5411"/>
                    </a:cubicBezTo>
                    <a:cubicBezTo>
                      <a:pt x="7732" y="5411"/>
                      <a:pt x="7790" y="5404"/>
                      <a:pt x="7790" y="5404"/>
                    </a:cubicBezTo>
                    <a:cubicBezTo>
                      <a:pt x="7790" y="5404"/>
                      <a:pt x="8220" y="8716"/>
                      <a:pt x="9016" y="8716"/>
                    </a:cubicBezTo>
                    <a:cubicBezTo>
                      <a:pt x="9018" y="8716"/>
                      <a:pt x="9019" y="8716"/>
                      <a:pt x="9020" y="8715"/>
                    </a:cubicBezTo>
                    <a:cubicBezTo>
                      <a:pt x="10250" y="8705"/>
                      <a:pt x="10555" y="4268"/>
                      <a:pt x="10165" y="3448"/>
                    </a:cubicBezTo>
                    <a:cubicBezTo>
                      <a:pt x="9777" y="2628"/>
                      <a:pt x="8736" y="2429"/>
                      <a:pt x="8736" y="2429"/>
                    </a:cubicBezTo>
                    <a:cubicBezTo>
                      <a:pt x="8736" y="2429"/>
                      <a:pt x="8652" y="1787"/>
                      <a:pt x="7895" y="1209"/>
                    </a:cubicBezTo>
                    <a:cubicBezTo>
                      <a:pt x="7668" y="1038"/>
                      <a:pt x="7296" y="976"/>
                      <a:pt x="6873" y="976"/>
                    </a:cubicBezTo>
                    <a:cubicBezTo>
                      <a:pt x="5708" y="976"/>
                      <a:pt x="4152" y="1451"/>
                      <a:pt x="4152" y="1451"/>
                    </a:cubicBezTo>
                    <a:cubicBezTo>
                      <a:pt x="4152" y="1451"/>
                      <a:pt x="3953" y="915"/>
                      <a:pt x="3406" y="452"/>
                    </a:cubicBezTo>
                    <a:cubicBezTo>
                      <a:pt x="3255" y="325"/>
                      <a:pt x="3083" y="264"/>
                      <a:pt x="2913" y="264"/>
                    </a:cubicBezTo>
                    <a:cubicBezTo>
                      <a:pt x="2691" y="264"/>
                      <a:pt x="2473" y="367"/>
                      <a:pt x="2313" y="558"/>
                    </a:cubicBezTo>
                    <a:cubicBezTo>
                      <a:pt x="2449" y="757"/>
                      <a:pt x="2554" y="1009"/>
                      <a:pt x="2607" y="1304"/>
                    </a:cubicBezTo>
                    <a:cubicBezTo>
                      <a:pt x="2683" y="1768"/>
                      <a:pt x="2528" y="1994"/>
                      <a:pt x="2359" y="1994"/>
                    </a:cubicBezTo>
                    <a:cubicBezTo>
                      <a:pt x="2200" y="1994"/>
                      <a:pt x="2029" y="1792"/>
                      <a:pt x="2029" y="1399"/>
                    </a:cubicBezTo>
                    <a:cubicBezTo>
                      <a:pt x="2029" y="1030"/>
                      <a:pt x="2145" y="747"/>
                      <a:pt x="2313" y="558"/>
                    </a:cubicBezTo>
                    <a:cubicBezTo>
                      <a:pt x="2064" y="195"/>
                      <a:pt x="1714" y="0"/>
                      <a:pt x="1403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25"/>
              <p:cNvSpPr/>
              <p:nvPr/>
            </p:nvSpPr>
            <p:spPr>
              <a:xfrm>
                <a:off x="7236098" y="2971516"/>
                <a:ext cx="151845" cy="105188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1630" extrusionOk="0">
                    <a:moveTo>
                      <a:pt x="17" y="0"/>
                    </a:moveTo>
                    <a:cubicBezTo>
                      <a:pt x="9" y="0"/>
                      <a:pt x="1" y="5"/>
                      <a:pt x="1" y="16"/>
                    </a:cubicBezTo>
                    <a:cubicBezTo>
                      <a:pt x="64" y="541"/>
                      <a:pt x="200" y="1088"/>
                      <a:pt x="674" y="1393"/>
                    </a:cubicBezTo>
                    <a:cubicBezTo>
                      <a:pt x="916" y="1556"/>
                      <a:pt x="1202" y="1630"/>
                      <a:pt x="1491" y="1630"/>
                    </a:cubicBezTo>
                    <a:cubicBezTo>
                      <a:pt x="1780" y="1630"/>
                      <a:pt x="2072" y="1556"/>
                      <a:pt x="2324" y="1425"/>
                    </a:cubicBezTo>
                    <a:cubicBezTo>
                      <a:pt x="2353" y="1415"/>
                      <a:pt x="2338" y="1371"/>
                      <a:pt x="2304" y="1371"/>
                    </a:cubicBezTo>
                    <a:cubicBezTo>
                      <a:pt x="2300" y="1371"/>
                      <a:pt x="2297" y="1371"/>
                      <a:pt x="2293" y="1372"/>
                    </a:cubicBezTo>
                    <a:cubicBezTo>
                      <a:pt x="2024" y="1458"/>
                      <a:pt x="1750" y="1522"/>
                      <a:pt x="1481" y="1522"/>
                    </a:cubicBezTo>
                    <a:cubicBezTo>
                      <a:pt x="1222" y="1522"/>
                      <a:pt x="968" y="1464"/>
                      <a:pt x="726" y="1309"/>
                    </a:cubicBezTo>
                    <a:cubicBezTo>
                      <a:pt x="284" y="1025"/>
                      <a:pt x="116" y="499"/>
                      <a:pt x="32" y="16"/>
                    </a:cubicBezTo>
                    <a:cubicBezTo>
                      <a:pt x="32" y="5"/>
                      <a:pt x="24" y="0"/>
                      <a:pt x="1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25"/>
              <p:cNvSpPr/>
              <p:nvPr/>
            </p:nvSpPr>
            <p:spPr>
              <a:xfrm>
                <a:off x="7421305" y="2870071"/>
                <a:ext cx="130291" cy="391261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6063" extrusionOk="0">
                    <a:moveTo>
                      <a:pt x="22" y="1"/>
                    </a:moveTo>
                    <a:cubicBezTo>
                      <a:pt x="11" y="1"/>
                      <a:pt x="1" y="22"/>
                      <a:pt x="11" y="22"/>
                    </a:cubicBezTo>
                    <a:cubicBezTo>
                      <a:pt x="547" y="211"/>
                      <a:pt x="1136" y="337"/>
                      <a:pt x="1514" y="800"/>
                    </a:cubicBezTo>
                    <a:cubicBezTo>
                      <a:pt x="1935" y="1293"/>
                      <a:pt x="1914" y="2071"/>
                      <a:pt x="1872" y="2681"/>
                    </a:cubicBezTo>
                    <a:cubicBezTo>
                      <a:pt x="1778" y="3859"/>
                      <a:pt x="1514" y="5015"/>
                      <a:pt x="895" y="6024"/>
                    </a:cubicBezTo>
                    <a:cubicBezTo>
                      <a:pt x="886" y="6040"/>
                      <a:pt x="903" y="6063"/>
                      <a:pt x="916" y="6063"/>
                    </a:cubicBezTo>
                    <a:cubicBezTo>
                      <a:pt x="920" y="6063"/>
                      <a:pt x="923" y="6061"/>
                      <a:pt x="926" y="6056"/>
                    </a:cubicBezTo>
                    <a:cubicBezTo>
                      <a:pt x="1304" y="5594"/>
                      <a:pt x="1525" y="5005"/>
                      <a:pt x="1683" y="4437"/>
                    </a:cubicBezTo>
                    <a:cubicBezTo>
                      <a:pt x="1851" y="3806"/>
                      <a:pt x="1956" y="3144"/>
                      <a:pt x="1988" y="2482"/>
                    </a:cubicBezTo>
                    <a:cubicBezTo>
                      <a:pt x="2019" y="1903"/>
                      <a:pt x="1988" y="1188"/>
                      <a:pt x="1588" y="726"/>
                    </a:cubicBezTo>
                    <a:cubicBezTo>
                      <a:pt x="1199" y="274"/>
                      <a:pt x="579" y="95"/>
                      <a:pt x="22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25"/>
              <p:cNvSpPr/>
              <p:nvPr/>
            </p:nvSpPr>
            <p:spPr>
              <a:xfrm>
                <a:off x="6880654" y="2715774"/>
                <a:ext cx="293494" cy="342926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5314" extrusionOk="0">
                    <a:moveTo>
                      <a:pt x="1190" y="1"/>
                    </a:moveTo>
                    <a:cubicBezTo>
                      <a:pt x="764" y="1"/>
                      <a:pt x="456" y="511"/>
                      <a:pt x="305" y="857"/>
                    </a:cubicBezTo>
                    <a:cubicBezTo>
                      <a:pt x="42" y="1477"/>
                      <a:pt x="0" y="2203"/>
                      <a:pt x="52" y="2864"/>
                    </a:cubicBezTo>
                    <a:cubicBezTo>
                      <a:pt x="105" y="3485"/>
                      <a:pt x="284" y="4105"/>
                      <a:pt x="694" y="4599"/>
                    </a:cubicBezTo>
                    <a:cubicBezTo>
                      <a:pt x="1088" y="5078"/>
                      <a:pt x="1625" y="5314"/>
                      <a:pt x="2244" y="5314"/>
                    </a:cubicBezTo>
                    <a:cubicBezTo>
                      <a:pt x="2319" y="5314"/>
                      <a:pt x="2394" y="5310"/>
                      <a:pt x="2470" y="5303"/>
                    </a:cubicBezTo>
                    <a:cubicBezTo>
                      <a:pt x="3227" y="5230"/>
                      <a:pt x="3974" y="4915"/>
                      <a:pt x="4531" y="4431"/>
                    </a:cubicBezTo>
                    <a:cubicBezTo>
                      <a:pt x="4547" y="4415"/>
                      <a:pt x="4532" y="4392"/>
                      <a:pt x="4515" y="4392"/>
                    </a:cubicBezTo>
                    <a:cubicBezTo>
                      <a:pt x="4510" y="4392"/>
                      <a:pt x="4505" y="4394"/>
                      <a:pt x="4500" y="4399"/>
                    </a:cubicBezTo>
                    <a:cubicBezTo>
                      <a:pt x="3858" y="4894"/>
                      <a:pt x="3070" y="5230"/>
                      <a:pt x="2239" y="5230"/>
                    </a:cubicBezTo>
                    <a:cubicBezTo>
                      <a:pt x="2232" y="5230"/>
                      <a:pt x="2224" y="5230"/>
                      <a:pt x="2217" y="5230"/>
                    </a:cubicBezTo>
                    <a:cubicBezTo>
                      <a:pt x="1356" y="5230"/>
                      <a:pt x="723" y="4656"/>
                      <a:pt x="410" y="3937"/>
                    </a:cubicBezTo>
                    <a:cubicBezTo>
                      <a:pt x="137" y="3285"/>
                      <a:pt x="105" y="2560"/>
                      <a:pt x="158" y="1866"/>
                    </a:cubicBezTo>
                    <a:cubicBezTo>
                      <a:pt x="200" y="1467"/>
                      <a:pt x="284" y="1056"/>
                      <a:pt x="463" y="689"/>
                    </a:cubicBezTo>
                    <a:cubicBezTo>
                      <a:pt x="614" y="394"/>
                      <a:pt x="864" y="31"/>
                      <a:pt x="1232" y="31"/>
                    </a:cubicBezTo>
                    <a:cubicBezTo>
                      <a:pt x="1298" y="31"/>
                      <a:pt x="1367" y="43"/>
                      <a:pt x="1440" y="68"/>
                    </a:cubicBezTo>
                    <a:lnTo>
                      <a:pt x="1440" y="58"/>
                    </a:lnTo>
                    <a:cubicBezTo>
                      <a:pt x="1353" y="18"/>
                      <a:pt x="1270" y="1"/>
                      <a:pt x="1190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25"/>
              <p:cNvSpPr/>
              <p:nvPr/>
            </p:nvSpPr>
            <p:spPr>
              <a:xfrm>
                <a:off x="7405753" y="3218095"/>
                <a:ext cx="194049" cy="234253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630" extrusionOk="0">
                    <a:moveTo>
                      <a:pt x="1923" y="0"/>
                    </a:moveTo>
                    <a:cubicBezTo>
                      <a:pt x="1126" y="0"/>
                      <a:pt x="210" y="1546"/>
                      <a:pt x="210" y="1546"/>
                    </a:cubicBezTo>
                    <a:lnTo>
                      <a:pt x="0" y="3091"/>
                    </a:lnTo>
                    <a:cubicBezTo>
                      <a:pt x="0" y="3091"/>
                      <a:pt x="262" y="3629"/>
                      <a:pt x="841" y="3629"/>
                    </a:cubicBezTo>
                    <a:cubicBezTo>
                      <a:pt x="985" y="3629"/>
                      <a:pt x="1150" y="3596"/>
                      <a:pt x="1335" y="3512"/>
                    </a:cubicBezTo>
                    <a:cubicBezTo>
                      <a:pt x="2260" y="3091"/>
                      <a:pt x="3007" y="442"/>
                      <a:pt x="2166" y="53"/>
                    </a:cubicBezTo>
                    <a:cubicBezTo>
                      <a:pt x="2087" y="17"/>
                      <a:pt x="2006" y="0"/>
                      <a:pt x="1923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25"/>
              <p:cNvSpPr/>
              <p:nvPr/>
            </p:nvSpPr>
            <p:spPr>
              <a:xfrm>
                <a:off x="7434857" y="3270237"/>
                <a:ext cx="96928" cy="14978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2321" extrusionOk="0">
                    <a:moveTo>
                      <a:pt x="1488" y="0"/>
                    </a:moveTo>
                    <a:cubicBezTo>
                      <a:pt x="1486" y="0"/>
                      <a:pt x="1485" y="1"/>
                      <a:pt x="1483" y="2"/>
                    </a:cubicBezTo>
                    <a:cubicBezTo>
                      <a:pt x="579" y="149"/>
                      <a:pt x="1" y="1390"/>
                      <a:pt x="85" y="2241"/>
                    </a:cubicBezTo>
                    <a:cubicBezTo>
                      <a:pt x="85" y="2241"/>
                      <a:pt x="85" y="2252"/>
                      <a:pt x="75" y="2252"/>
                    </a:cubicBezTo>
                    <a:cubicBezTo>
                      <a:pt x="68" y="2295"/>
                      <a:pt x="103" y="2321"/>
                      <a:pt x="138" y="2321"/>
                    </a:cubicBezTo>
                    <a:cubicBezTo>
                      <a:pt x="163" y="2321"/>
                      <a:pt x="188" y="2309"/>
                      <a:pt x="201" y="2283"/>
                    </a:cubicBezTo>
                    <a:cubicBezTo>
                      <a:pt x="274" y="2094"/>
                      <a:pt x="358" y="1895"/>
                      <a:pt x="474" y="1736"/>
                    </a:cubicBezTo>
                    <a:cubicBezTo>
                      <a:pt x="616" y="1542"/>
                      <a:pt x="772" y="1466"/>
                      <a:pt x="987" y="1466"/>
                    </a:cubicBezTo>
                    <a:cubicBezTo>
                      <a:pt x="1028" y="1466"/>
                      <a:pt x="1070" y="1469"/>
                      <a:pt x="1115" y="1474"/>
                    </a:cubicBezTo>
                    <a:cubicBezTo>
                      <a:pt x="1117" y="1475"/>
                      <a:pt x="1118" y="1476"/>
                      <a:pt x="1120" y="1476"/>
                    </a:cubicBezTo>
                    <a:cubicBezTo>
                      <a:pt x="1131" y="1476"/>
                      <a:pt x="1144" y="1452"/>
                      <a:pt x="1126" y="1442"/>
                    </a:cubicBezTo>
                    <a:cubicBezTo>
                      <a:pt x="1011" y="1373"/>
                      <a:pt x="905" y="1342"/>
                      <a:pt x="809" y="1342"/>
                    </a:cubicBezTo>
                    <a:cubicBezTo>
                      <a:pt x="614" y="1342"/>
                      <a:pt x="457" y="1466"/>
                      <a:pt x="337" y="1642"/>
                    </a:cubicBezTo>
                    <a:cubicBezTo>
                      <a:pt x="537" y="991"/>
                      <a:pt x="842" y="339"/>
                      <a:pt x="1483" y="23"/>
                    </a:cubicBezTo>
                    <a:cubicBezTo>
                      <a:pt x="1501" y="23"/>
                      <a:pt x="1496" y="0"/>
                      <a:pt x="1488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25"/>
              <p:cNvSpPr/>
              <p:nvPr/>
            </p:nvSpPr>
            <p:spPr>
              <a:xfrm>
                <a:off x="6535278" y="3773010"/>
                <a:ext cx="837955" cy="645906"/>
              </a:xfrm>
              <a:custGeom>
                <a:avLst/>
                <a:gdLst/>
                <a:ahLst/>
                <a:cxnLst/>
                <a:rect l="l" t="t" r="r" b="b"/>
                <a:pathLst>
                  <a:path w="12985" h="10009" extrusionOk="0">
                    <a:moveTo>
                      <a:pt x="12648" y="1"/>
                    </a:moveTo>
                    <a:lnTo>
                      <a:pt x="1" y="442"/>
                    </a:lnTo>
                    <a:lnTo>
                      <a:pt x="337" y="10009"/>
                    </a:lnTo>
                    <a:lnTo>
                      <a:pt x="12985" y="9567"/>
                    </a:lnTo>
                    <a:lnTo>
                      <a:pt x="126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25"/>
              <p:cNvSpPr/>
              <p:nvPr/>
            </p:nvSpPr>
            <p:spPr>
              <a:xfrm>
                <a:off x="7405817" y="3796242"/>
                <a:ext cx="877836" cy="1035811"/>
              </a:xfrm>
              <a:custGeom>
                <a:avLst/>
                <a:gdLst/>
                <a:ahLst/>
                <a:cxnLst/>
                <a:rect l="l" t="t" r="r" b="b"/>
                <a:pathLst>
                  <a:path w="13603" h="16051" extrusionOk="0">
                    <a:moveTo>
                      <a:pt x="1272" y="1"/>
                    </a:moveTo>
                    <a:cubicBezTo>
                      <a:pt x="545" y="1"/>
                      <a:pt x="205" y="477"/>
                      <a:pt x="167" y="1145"/>
                    </a:cubicBezTo>
                    <a:cubicBezTo>
                      <a:pt x="0" y="3849"/>
                      <a:pt x="5974" y="10039"/>
                      <a:pt x="5806" y="10039"/>
                    </a:cubicBezTo>
                    <a:cubicBezTo>
                      <a:pt x="5805" y="10039"/>
                      <a:pt x="5804" y="10039"/>
                      <a:pt x="5802" y="10038"/>
                    </a:cubicBezTo>
                    <a:cubicBezTo>
                      <a:pt x="4478" y="9618"/>
                      <a:pt x="3763" y="9565"/>
                      <a:pt x="1439" y="9144"/>
                    </a:cubicBezTo>
                    <a:cubicBezTo>
                      <a:pt x="1398" y="9137"/>
                      <a:pt x="1359" y="9134"/>
                      <a:pt x="1320" y="9134"/>
                    </a:cubicBezTo>
                    <a:cubicBezTo>
                      <a:pt x="304" y="9134"/>
                      <a:pt x="65" y="11595"/>
                      <a:pt x="1240" y="12456"/>
                    </a:cubicBezTo>
                    <a:cubicBezTo>
                      <a:pt x="3473" y="14079"/>
                      <a:pt x="7684" y="16051"/>
                      <a:pt x="10292" y="16051"/>
                    </a:cubicBezTo>
                    <a:cubicBezTo>
                      <a:pt x="11281" y="16051"/>
                      <a:pt x="12040" y="15767"/>
                      <a:pt x="12372" y="15074"/>
                    </a:cubicBezTo>
                    <a:cubicBezTo>
                      <a:pt x="13603" y="12529"/>
                      <a:pt x="8157" y="4729"/>
                      <a:pt x="5896" y="2721"/>
                    </a:cubicBezTo>
                    <a:cubicBezTo>
                      <a:pt x="3659" y="728"/>
                      <a:pt x="2171" y="1"/>
                      <a:pt x="127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25"/>
              <p:cNvSpPr/>
              <p:nvPr/>
            </p:nvSpPr>
            <p:spPr>
              <a:xfrm>
                <a:off x="7129619" y="4285011"/>
                <a:ext cx="495997" cy="33744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5229" extrusionOk="0">
                    <a:moveTo>
                      <a:pt x="2772" y="0"/>
                    </a:moveTo>
                    <a:cubicBezTo>
                      <a:pt x="2145" y="0"/>
                      <a:pt x="1315" y="135"/>
                      <a:pt x="726" y="404"/>
                    </a:cubicBezTo>
                    <a:cubicBezTo>
                      <a:pt x="694" y="414"/>
                      <a:pt x="673" y="435"/>
                      <a:pt x="652" y="446"/>
                    </a:cubicBezTo>
                    <a:cubicBezTo>
                      <a:pt x="453" y="540"/>
                      <a:pt x="273" y="666"/>
                      <a:pt x="168" y="803"/>
                    </a:cubicBezTo>
                    <a:cubicBezTo>
                      <a:pt x="158" y="813"/>
                      <a:pt x="147" y="824"/>
                      <a:pt x="137" y="845"/>
                    </a:cubicBezTo>
                    <a:cubicBezTo>
                      <a:pt x="63" y="929"/>
                      <a:pt x="21" y="1035"/>
                      <a:pt x="11" y="1140"/>
                    </a:cubicBezTo>
                    <a:lnTo>
                      <a:pt x="11" y="1161"/>
                    </a:lnTo>
                    <a:lnTo>
                      <a:pt x="11" y="1203"/>
                    </a:lnTo>
                    <a:cubicBezTo>
                      <a:pt x="0" y="2086"/>
                      <a:pt x="1966" y="2937"/>
                      <a:pt x="2408" y="3463"/>
                    </a:cubicBezTo>
                    <a:cubicBezTo>
                      <a:pt x="2860" y="3988"/>
                      <a:pt x="4436" y="4209"/>
                      <a:pt x="4436" y="4209"/>
                    </a:cubicBezTo>
                    <a:lnTo>
                      <a:pt x="6076" y="5229"/>
                    </a:lnTo>
                    <a:cubicBezTo>
                      <a:pt x="7401" y="4661"/>
                      <a:pt x="7685" y="2243"/>
                      <a:pt x="7685" y="2243"/>
                    </a:cubicBezTo>
                    <a:lnTo>
                      <a:pt x="5457" y="1486"/>
                    </a:lnTo>
                    <a:cubicBezTo>
                      <a:pt x="5457" y="1486"/>
                      <a:pt x="4153" y="162"/>
                      <a:pt x="3196" y="25"/>
                    </a:cubicBezTo>
                    <a:cubicBezTo>
                      <a:pt x="3072" y="9"/>
                      <a:pt x="2928" y="0"/>
                      <a:pt x="2772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25"/>
              <p:cNvSpPr/>
              <p:nvPr/>
            </p:nvSpPr>
            <p:spPr>
              <a:xfrm>
                <a:off x="7130265" y="4358514"/>
                <a:ext cx="164106" cy="7485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1160" extrusionOk="0">
                    <a:moveTo>
                      <a:pt x="1" y="1"/>
                    </a:moveTo>
                    <a:lnTo>
                      <a:pt x="1" y="22"/>
                    </a:lnTo>
                    <a:lnTo>
                      <a:pt x="1" y="64"/>
                    </a:lnTo>
                    <a:lnTo>
                      <a:pt x="758" y="410"/>
                    </a:lnTo>
                    <a:cubicBezTo>
                      <a:pt x="1336" y="663"/>
                      <a:pt x="1914" y="957"/>
                      <a:pt x="2513" y="1157"/>
                    </a:cubicBezTo>
                    <a:cubicBezTo>
                      <a:pt x="2516" y="1159"/>
                      <a:pt x="2519" y="1159"/>
                      <a:pt x="2521" y="1159"/>
                    </a:cubicBezTo>
                    <a:cubicBezTo>
                      <a:pt x="2537" y="1159"/>
                      <a:pt x="2542" y="1135"/>
                      <a:pt x="2524" y="1125"/>
                    </a:cubicBezTo>
                    <a:cubicBezTo>
                      <a:pt x="1966" y="821"/>
                      <a:pt x="1368" y="589"/>
                      <a:pt x="789" y="337"/>
                    </a:cubicBezTo>
                    <a:cubicBezTo>
                      <a:pt x="527" y="221"/>
                      <a:pt x="263" y="116"/>
                      <a:pt x="1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25"/>
              <p:cNvSpPr/>
              <p:nvPr/>
            </p:nvSpPr>
            <p:spPr>
              <a:xfrm>
                <a:off x="7138460" y="4336831"/>
                <a:ext cx="193920" cy="55111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854" extrusionOk="0">
                    <a:moveTo>
                      <a:pt x="31" y="0"/>
                    </a:moveTo>
                    <a:cubicBezTo>
                      <a:pt x="21" y="10"/>
                      <a:pt x="10" y="21"/>
                      <a:pt x="0" y="42"/>
                    </a:cubicBezTo>
                    <a:cubicBezTo>
                      <a:pt x="316" y="126"/>
                      <a:pt x="631" y="221"/>
                      <a:pt x="946" y="305"/>
                    </a:cubicBezTo>
                    <a:cubicBezTo>
                      <a:pt x="1619" y="484"/>
                      <a:pt x="2292" y="704"/>
                      <a:pt x="2975" y="851"/>
                    </a:cubicBezTo>
                    <a:cubicBezTo>
                      <a:pt x="2977" y="853"/>
                      <a:pt x="2979" y="853"/>
                      <a:pt x="2982" y="853"/>
                    </a:cubicBezTo>
                    <a:cubicBezTo>
                      <a:pt x="2998" y="853"/>
                      <a:pt x="3004" y="819"/>
                      <a:pt x="2986" y="809"/>
                    </a:cubicBezTo>
                    <a:cubicBezTo>
                      <a:pt x="2313" y="578"/>
                      <a:pt x="1619" y="410"/>
                      <a:pt x="935" y="232"/>
                    </a:cubicBezTo>
                    <a:cubicBezTo>
                      <a:pt x="631" y="148"/>
                      <a:pt x="326" y="74"/>
                      <a:pt x="31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25"/>
              <p:cNvSpPr/>
              <p:nvPr/>
            </p:nvSpPr>
            <p:spPr>
              <a:xfrm>
                <a:off x="7171630" y="4311018"/>
                <a:ext cx="164235" cy="22457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348" extrusionOk="0">
                    <a:moveTo>
                      <a:pt x="75" y="1"/>
                    </a:moveTo>
                    <a:cubicBezTo>
                      <a:pt x="43" y="11"/>
                      <a:pt x="22" y="32"/>
                      <a:pt x="1" y="43"/>
                    </a:cubicBezTo>
                    <a:cubicBezTo>
                      <a:pt x="832" y="158"/>
                      <a:pt x="1662" y="274"/>
                      <a:pt x="2503" y="347"/>
                    </a:cubicBezTo>
                    <a:cubicBezTo>
                      <a:pt x="2535" y="347"/>
                      <a:pt x="2545" y="295"/>
                      <a:pt x="2503" y="295"/>
                    </a:cubicBezTo>
                    <a:cubicBezTo>
                      <a:pt x="1694" y="179"/>
                      <a:pt x="884" y="95"/>
                      <a:pt x="75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25"/>
              <p:cNvSpPr/>
              <p:nvPr/>
            </p:nvSpPr>
            <p:spPr>
              <a:xfrm>
                <a:off x="7367743" y="4226932"/>
                <a:ext cx="117772" cy="168172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606" extrusionOk="0">
                    <a:moveTo>
                      <a:pt x="0" y="0"/>
                    </a:moveTo>
                    <a:lnTo>
                      <a:pt x="32" y="1104"/>
                    </a:lnTo>
                    <a:cubicBezTo>
                      <a:pt x="32" y="1104"/>
                      <a:pt x="1454" y="2605"/>
                      <a:pt x="1750" y="2605"/>
                    </a:cubicBezTo>
                    <a:cubicBezTo>
                      <a:pt x="1811" y="2605"/>
                      <a:pt x="1824" y="2541"/>
                      <a:pt x="1767" y="2386"/>
                    </a:cubicBezTo>
                    <a:cubicBezTo>
                      <a:pt x="1440" y="147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5"/>
              <p:cNvSpPr/>
              <p:nvPr/>
            </p:nvSpPr>
            <p:spPr>
              <a:xfrm>
                <a:off x="7392136" y="3771010"/>
                <a:ext cx="905714" cy="1082855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16780" extrusionOk="0">
                    <a:moveTo>
                      <a:pt x="1157" y="1"/>
                    </a:moveTo>
                    <a:cubicBezTo>
                      <a:pt x="1125" y="1"/>
                      <a:pt x="1104" y="1"/>
                      <a:pt x="1073" y="11"/>
                    </a:cubicBezTo>
                    <a:cubicBezTo>
                      <a:pt x="137" y="137"/>
                      <a:pt x="1" y="2071"/>
                      <a:pt x="905" y="3827"/>
                    </a:cubicBezTo>
                    <a:cubicBezTo>
                      <a:pt x="1641" y="5257"/>
                      <a:pt x="4542" y="9757"/>
                      <a:pt x="4542" y="9757"/>
                    </a:cubicBezTo>
                    <a:cubicBezTo>
                      <a:pt x="4542" y="9757"/>
                      <a:pt x="3473" y="9508"/>
                      <a:pt x="3125" y="9508"/>
                    </a:cubicBezTo>
                    <a:cubicBezTo>
                      <a:pt x="3062" y="9508"/>
                      <a:pt x="3023" y="9516"/>
                      <a:pt x="3018" y="9535"/>
                    </a:cubicBezTo>
                    <a:cubicBezTo>
                      <a:pt x="2976" y="9662"/>
                      <a:pt x="3039" y="14287"/>
                      <a:pt x="3291" y="14455"/>
                    </a:cubicBezTo>
                    <a:cubicBezTo>
                      <a:pt x="4132" y="15023"/>
                      <a:pt x="5036" y="15486"/>
                      <a:pt x="5940" y="15854"/>
                    </a:cubicBezTo>
                    <a:cubicBezTo>
                      <a:pt x="5972" y="15864"/>
                      <a:pt x="6014" y="15885"/>
                      <a:pt x="6056" y="15896"/>
                    </a:cubicBezTo>
                    <a:cubicBezTo>
                      <a:pt x="6582" y="16106"/>
                      <a:pt x="7097" y="16274"/>
                      <a:pt x="7612" y="16411"/>
                    </a:cubicBezTo>
                    <a:cubicBezTo>
                      <a:pt x="7643" y="16422"/>
                      <a:pt x="7685" y="16422"/>
                      <a:pt x="7717" y="16432"/>
                    </a:cubicBezTo>
                    <a:cubicBezTo>
                      <a:pt x="8620" y="16662"/>
                      <a:pt x="9480" y="16779"/>
                      <a:pt x="10238" y="16779"/>
                    </a:cubicBezTo>
                    <a:cubicBezTo>
                      <a:pt x="11211" y="16779"/>
                      <a:pt x="12018" y="16586"/>
                      <a:pt x="12532" y="16190"/>
                    </a:cubicBezTo>
                    <a:cubicBezTo>
                      <a:pt x="14035" y="15013"/>
                      <a:pt x="12490" y="10986"/>
                      <a:pt x="9399" y="6771"/>
                    </a:cubicBezTo>
                    <a:cubicBezTo>
                      <a:pt x="9388" y="6739"/>
                      <a:pt x="9367" y="6718"/>
                      <a:pt x="9346" y="6697"/>
                    </a:cubicBezTo>
                    <a:cubicBezTo>
                      <a:pt x="9283" y="6603"/>
                      <a:pt x="9210" y="6508"/>
                      <a:pt x="9147" y="6413"/>
                    </a:cubicBezTo>
                    <a:cubicBezTo>
                      <a:pt x="8853" y="6024"/>
                      <a:pt x="8558" y="5657"/>
                      <a:pt x="8285" y="5309"/>
                    </a:cubicBezTo>
                    <a:lnTo>
                      <a:pt x="8222" y="5246"/>
                    </a:lnTo>
                    <a:cubicBezTo>
                      <a:pt x="7601" y="4489"/>
                      <a:pt x="7002" y="3837"/>
                      <a:pt x="6435" y="3281"/>
                    </a:cubicBezTo>
                    <a:cubicBezTo>
                      <a:pt x="6414" y="3260"/>
                      <a:pt x="6382" y="3239"/>
                      <a:pt x="6361" y="3218"/>
                    </a:cubicBezTo>
                    <a:cubicBezTo>
                      <a:pt x="6224" y="3070"/>
                      <a:pt x="6077" y="2944"/>
                      <a:pt x="5940" y="2807"/>
                    </a:cubicBezTo>
                    <a:cubicBezTo>
                      <a:pt x="5919" y="2797"/>
                      <a:pt x="5888" y="2776"/>
                      <a:pt x="5867" y="2755"/>
                    </a:cubicBezTo>
                    <a:cubicBezTo>
                      <a:pt x="4311" y="1346"/>
                      <a:pt x="2976" y="631"/>
                      <a:pt x="1882" y="200"/>
                    </a:cubicBezTo>
                    <a:lnTo>
                      <a:pt x="1788" y="169"/>
                    </a:lnTo>
                    <a:cubicBezTo>
                      <a:pt x="1693" y="127"/>
                      <a:pt x="1599" y="95"/>
                      <a:pt x="1515" y="64"/>
                    </a:cubicBezTo>
                    <a:cubicBezTo>
                      <a:pt x="1389" y="22"/>
                      <a:pt x="1273" y="1"/>
                      <a:pt x="1157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5"/>
              <p:cNvSpPr/>
              <p:nvPr/>
            </p:nvSpPr>
            <p:spPr>
              <a:xfrm>
                <a:off x="7755066" y="4652976"/>
                <a:ext cx="23877" cy="13435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082" extrusionOk="0">
                    <a:moveTo>
                      <a:pt x="274" y="0"/>
                    </a:moveTo>
                    <a:cubicBezTo>
                      <a:pt x="159" y="179"/>
                      <a:pt x="85" y="400"/>
                      <a:pt x="54" y="652"/>
                    </a:cubicBezTo>
                    <a:cubicBezTo>
                      <a:pt x="1" y="1062"/>
                      <a:pt x="85" y="1545"/>
                      <a:pt x="264" y="2040"/>
                    </a:cubicBezTo>
                    <a:cubicBezTo>
                      <a:pt x="295" y="2050"/>
                      <a:pt x="337" y="2071"/>
                      <a:pt x="369" y="2082"/>
                    </a:cubicBezTo>
                    <a:cubicBezTo>
                      <a:pt x="180" y="1577"/>
                      <a:pt x="85" y="1073"/>
                      <a:pt x="138" y="662"/>
                    </a:cubicBezTo>
                    <a:cubicBezTo>
                      <a:pt x="159" y="442"/>
                      <a:pt x="222" y="253"/>
                      <a:pt x="327" y="84"/>
                    </a:cubicBezTo>
                    <a:cubicBezTo>
                      <a:pt x="306" y="52"/>
                      <a:pt x="295" y="31"/>
                      <a:pt x="274" y="0"/>
                    </a:cubicBezTo>
                    <a:close/>
                  </a:path>
                </a:pathLst>
              </a:custGeom>
              <a:solidFill>
                <a:srgbClr val="E088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25"/>
              <p:cNvSpPr/>
              <p:nvPr/>
            </p:nvSpPr>
            <p:spPr>
              <a:xfrm>
                <a:off x="7461379" y="3771010"/>
                <a:ext cx="346023" cy="285685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4427" extrusionOk="0">
                    <a:moveTo>
                      <a:pt x="84" y="1"/>
                    </a:moveTo>
                    <a:cubicBezTo>
                      <a:pt x="52" y="1"/>
                      <a:pt x="31" y="1"/>
                      <a:pt x="0" y="11"/>
                    </a:cubicBezTo>
                    <a:cubicBezTo>
                      <a:pt x="63" y="1725"/>
                      <a:pt x="515" y="3606"/>
                      <a:pt x="1608" y="4216"/>
                    </a:cubicBezTo>
                    <a:cubicBezTo>
                      <a:pt x="1882" y="4363"/>
                      <a:pt x="2166" y="4426"/>
                      <a:pt x="2460" y="4426"/>
                    </a:cubicBezTo>
                    <a:cubicBezTo>
                      <a:pt x="3175" y="4426"/>
                      <a:pt x="3921" y="4027"/>
                      <a:pt x="4594" y="3669"/>
                    </a:cubicBezTo>
                    <a:cubicBezTo>
                      <a:pt x="4857" y="3522"/>
                      <a:pt x="5119" y="3386"/>
                      <a:pt x="5362" y="3281"/>
                    </a:cubicBezTo>
                    <a:cubicBezTo>
                      <a:pt x="5341" y="3260"/>
                      <a:pt x="5309" y="3239"/>
                      <a:pt x="5288" y="3218"/>
                    </a:cubicBezTo>
                    <a:cubicBezTo>
                      <a:pt x="5056" y="3323"/>
                      <a:pt x="4815" y="3449"/>
                      <a:pt x="4552" y="3585"/>
                    </a:cubicBezTo>
                    <a:cubicBezTo>
                      <a:pt x="3890" y="3943"/>
                      <a:pt x="3154" y="4342"/>
                      <a:pt x="2449" y="4342"/>
                    </a:cubicBezTo>
                    <a:cubicBezTo>
                      <a:pt x="2176" y="4342"/>
                      <a:pt x="1914" y="4279"/>
                      <a:pt x="1650" y="4132"/>
                    </a:cubicBezTo>
                    <a:cubicBezTo>
                      <a:pt x="589" y="3543"/>
                      <a:pt x="157" y="1693"/>
                      <a:pt x="84" y="1"/>
                    </a:cubicBezTo>
                    <a:close/>
                  </a:path>
                </a:pathLst>
              </a:custGeom>
              <a:solidFill>
                <a:srgbClr val="E088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25"/>
              <p:cNvSpPr/>
              <p:nvPr/>
            </p:nvSpPr>
            <p:spPr>
              <a:xfrm>
                <a:off x="7507520" y="3781851"/>
                <a:ext cx="268003" cy="213732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31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7" y="1347"/>
                      <a:pt x="589" y="2639"/>
                      <a:pt x="1440" y="3113"/>
                    </a:cubicBezTo>
                    <a:cubicBezTo>
                      <a:pt x="1703" y="3249"/>
                      <a:pt x="1966" y="3312"/>
                      <a:pt x="2229" y="3312"/>
                    </a:cubicBezTo>
                    <a:cubicBezTo>
                      <a:pt x="2881" y="3312"/>
                      <a:pt x="3542" y="2976"/>
                      <a:pt x="4152" y="2639"/>
                    </a:cubicBezTo>
                    <a:cubicBezTo>
                      <a:pt x="4131" y="2629"/>
                      <a:pt x="4100" y="2608"/>
                      <a:pt x="4079" y="2587"/>
                    </a:cubicBezTo>
                    <a:cubicBezTo>
                      <a:pt x="3490" y="2902"/>
                      <a:pt x="2849" y="3218"/>
                      <a:pt x="2229" y="3218"/>
                    </a:cubicBezTo>
                    <a:cubicBezTo>
                      <a:pt x="1976" y="3218"/>
                      <a:pt x="1724" y="3165"/>
                      <a:pt x="1482" y="3039"/>
                    </a:cubicBezTo>
                    <a:cubicBezTo>
                      <a:pt x="673" y="2576"/>
                      <a:pt x="252" y="1336"/>
                      <a:pt x="94" y="3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88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25"/>
              <p:cNvSpPr/>
              <p:nvPr/>
            </p:nvSpPr>
            <p:spPr>
              <a:xfrm>
                <a:off x="7586378" y="4378842"/>
                <a:ext cx="543944" cy="143907"/>
              </a:xfrm>
              <a:custGeom>
                <a:avLst/>
                <a:gdLst/>
                <a:ahLst/>
                <a:cxnLst/>
                <a:rect l="l" t="t" r="r" b="b"/>
                <a:pathLst>
                  <a:path w="8429" h="2230" extrusionOk="0">
                    <a:moveTo>
                      <a:pt x="80" y="0"/>
                    </a:moveTo>
                    <a:cubicBezTo>
                      <a:pt x="17" y="0"/>
                      <a:pt x="1" y="87"/>
                      <a:pt x="61" y="116"/>
                    </a:cubicBezTo>
                    <a:cubicBezTo>
                      <a:pt x="1185" y="548"/>
                      <a:pt x="7293" y="1999"/>
                      <a:pt x="8418" y="2230"/>
                    </a:cubicBezTo>
                    <a:cubicBezTo>
                      <a:pt x="8429" y="2230"/>
                      <a:pt x="8429" y="2219"/>
                      <a:pt x="8418" y="2219"/>
                    </a:cubicBezTo>
                    <a:cubicBezTo>
                      <a:pt x="7282" y="1798"/>
                      <a:pt x="1217" y="148"/>
                      <a:pt x="92" y="1"/>
                    </a:cubicBezTo>
                    <a:cubicBezTo>
                      <a:pt x="88" y="1"/>
                      <a:pt x="84" y="0"/>
                      <a:pt x="80" y="0"/>
                    </a:cubicBezTo>
                    <a:close/>
                  </a:path>
                </a:pathLst>
              </a:custGeom>
              <a:solidFill>
                <a:srgbClr val="540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25"/>
              <p:cNvSpPr/>
              <p:nvPr/>
            </p:nvSpPr>
            <p:spPr>
              <a:xfrm>
                <a:off x="7566890" y="4214155"/>
                <a:ext cx="121386" cy="188564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922" extrusionOk="0">
                    <a:moveTo>
                      <a:pt x="37" y="1"/>
                    </a:moveTo>
                    <a:cubicBezTo>
                      <a:pt x="18" y="1"/>
                      <a:pt x="0" y="18"/>
                      <a:pt x="15" y="40"/>
                    </a:cubicBezTo>
                    <a:cubicBezTo>
                      <a:pt x="289" y="556"/>
                      <a:pt x="562" y="1081"/>
                      <a:pt x="867" y="1596"/>
                    </a:cubicBezTo>
                    <a:cubicBezTo>
                      <a:pt x="657" y="1407"/>
                      <a:pt x="436" y="1218"/>
                      <a:pt x="236" y="1049"/>
                    </a:cubicBezTo>
                    <a:cubicBezTo>
                      <a:pt x="229" y="1044"/>
                      <a:pt x="220" y="1041"/>
                      <a:pt x="212" y="1041"/>
                    </a:cubicBezTo>
                    <a:cubicBezTo>
                      <a:pt x="177" y="1041"/>
                      <a:pt x="147" y="1087"/>
                      <a:pt x="173" y="1112"/>
                    </a:cubicBezTo>
                    <a:cubicBezTo>
                      <a:pt x="384" y="1313"/>
                      <a:pt x="583" y="1512"/>
                      <a:pt x="783" y="1722"/>
                    </a:cubicBezTo>
                    <a:cubicBezTo>
                      <a:pt x="930" y="1880"/>
                      <a:pt x="1077" y="2059"/>
                      <a:pt x="1246" y="2206"/>
                    </a:cubicBezTo>
                    <a:cubicBezTo>
                      <a:pt x="1414" y="2448"/>
                      <a:pt x="1582" y="2679"/>
                      <a:pt x="1771" y="2900"/>
                    </a:cubicBezTo>
                    <a:cubicBezTo>
                      <a:pt x="1780" y="2915"/>
                      <a:pt x="1794" y="2922"/>
                      <a:pt x="1808" y="2922"/>
                    </a:cubicBezTo>
                    <a:cubicBezTo>
                      <a:pt x="1843" y="2922"/>
                      <a:pt x="1880" y="2884"/>
                      <a:pt x="1866" y="2847"/>
                    </a:cubicBezTo>
                    <a:cubicBezTo>
                      <a:pt x="1361" y="1838"/>
                      <a:pt x="667" y="934"/>
                      <a:pt x="57" y="9"/>
                    </a:cubicBezTo>
                    <a:cubicBezTo>
                      <a:pt x="51" y="3"/>
                      <a:pt x="44" y="1"/>
                      <a:pt x="37" y="1"/>
                    </a:cubicBezTo>
                    <a:close/>
                  </a:path>
                </a:pathLst>
              </a:custGeom>
              <a:solidFill>
                <a:srgbClr val="540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25"/>
              <p:cNvSpPr/>
              <p:nvPr/>
            </p:nvSpPr>
            <p:spPr>
              <a:xfrm>
                <a:off x="7593606" y="4674594"/>
                <a:ext cx="335053" cy="165719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2568" extrusionOk="0">
                    <a:moveTo>
                      <a:pt x="56" y="0"/>
                    </a:moveTo>
                    <a:cubicBezTo>
                      <a:pt x="45" y="0"/>
                      <a:pt x="33" y="10"/>
                      <a:pt x="33" y="23"/>
                    </a:cubicBezTo>
                    <a:cubicBezTo>
                      <a:pt x="1" y="149"/>
                      <a:pt x="96" y="495"/>
                      <a:pt x="106" y="495"/>
                    </a:cubicBezTo>
                    <a:cubicBezTo>
                      <a:pt x="1704" y="1862"/>
                      <a:pt x="4217" y="2430"/>
                      <a:pt x="5110" y="2567"/>
                    </a:cubicBezTo>
                    <a:cubicBezTo>
                      <a:pt x="5112" y="2567"/>
                      <a:pt x="5115" y="2567"/>
                      <a:pt x="5117" y="2567"/>
                    </a:cubicBezTo>
                    <a:cubicBezTo>
                      <a:pt x="5166" y="2567"/>
                      <a:pt x="5191" y="2471"/>
                      <a:pt x="5131" y="2462"/>
                    </a:cubicBezTo>
                    <a:cubicBezTo>
                      <a:pt x="4070" y="2188"/>
                      <a:pt x="1725" y="1463"/>
                      <a:pt x="190" y="432"/>
                    </a:cubicBezTo>
                    <a:cubicBezTo>
                      <a:pt x="201" y="422"/>
                      <a:pt x="117" y="75"/>
                      <a:pt x="75" y="12"/>
                    </a:cubicBezTo>
                    <a:cubicBezTo>
                      <a:pt x="71" y="4"/>
                      <a:pt x="64" y="0"/>
                      <a:pt x="56" y="0"/>
                    </a:cubicBezTo>
                    <a:close/>
                  </a:path>
                </a:pathLst>
              </a:custGeom>
              <a:solidFill>
                <a:srgbClr val="540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25"/>
              <p:cNvSpPr/>
              <p:nvPr/>
            </p:nvSpPr>
            <p:spPr>
              <a:xfrm>
                <a:off x="7717121" y="3878779"/>
                <a:ext cx="920685" cy="1304783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20219" extrusionOk="0">
                    <a:moveTo>
                      <a:pt x="7420" y="1"/>
                    </a:moveTo>
                    <a:cubicBezTo>
                      <a:pt x="6613" y="1"/>
                      <a:pt x="5775" y="110"/>
                      <a:pt x="5298" y="433"/>
                    </a:cubicBezTo>
                    <a:cubicBezTo>
                      <a:pt x="3228" y="1831"/>
                      <a:pt x="0" y="7498"/>
                      <a:pt x="0" y="9138"/>
                    </a:cubicBezTo>
                    <a:cubicBezTo>
                      <a:pt x="0" y="10767"/>
                      <a:pt x="1241" y="12638"/>
                      <a:pt x="1241" y="12638"/>
                    </a:cubicBezTo>
                    <a:cubicBezTo>
                      <a:pt x="1241" y="12638"/>
                      <a:pt x="2145" y="19693"/>
                      <a:pt x="3028" y="20197"/>
                    </a:cubicBezTo>
                    <a:cubicBezTo>
                      <a:pt x="3039" y="20207"/>
                      <a:pt x="3049" y="20218"/>
                      <a:pt x="3070" y="20218"/>
                    </a:cubicBezTo>
                    <a:lnTo>
                      <a:pt x="13793" y="20218"/>
                    </a:lnTo>
                    <a:cubicBezTo>
                      <a:pt x="13825" y="20176"/>
                      <a:pt x="13846" y="20123"/>
                      <a:pt x="13867" y="20060"/>
                    </a:cubicBezTo>
                    <a:cubicBezTo>
                      <a:pt x="14161" y="19282"/>
                      <a:pt x="14266" y="17422"/>
                      <a:pt x="14245" y="15224"/>
                    </a:cubicBezTo>
                    <a:cubicBezTo>
                      <a:pt x="14224" y="11240"/>
                      <a:pt x="13783" y="6173"/>
                      <a:pt x="13320" y="4722"/>
                    </a:cubicBezTo>
                    <a:cubicBezTo>
                      <a:pt x="12573" y="2420"/>
                      <a:pt x="9998" y="506"/>
                      <a:pt x="9462" y="265"/>
                    </a:cubicBezTo>
                    <a:cubicBezTo>
                      <a:pt x="9184" y="137"/>
                      <a:pt x="8322" y="1"/>
                      <a:pt x="7420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5"/>
              <p:cNvSpPr/>
              <p:nvPr/>
            </p:nvSpPr>
            <p:spPr>
              <a:xfrm>
                <a:off x="7928335" y="4646458"/>
                <a:ext cx="376031" cy="85506"/>
              </a:xfrm>
              <a:custGeom>
                <a:avLst/>
                <a:gdLst/>
                <a:ahLst/>
                <a:cxnLst/>
                <a:rect l="l" t="t" r="r" b="b"/>
                <a:pathLst>
                  <a:path w="5827" h="1325" extrusionOk="0">
                    <a:moveTo>
                      <a:pt x="52" y="1"/>
                    </a:moveTo>
                    <a:cubicBezTo>
                      <a:pt x="25" y="1"/>
                      <a:pt x="1" y="33"/>
                      <a:pt x="18" y="59"/>
                    </a:cubicBezTo>
                    <a:cubicBezTo>
                      <a:pt x="892" y="879"/>
                      <a:pt x="2080" y="1325"/>
                      <a:pt x="3262" y="1325"/>
                    </a:cubicBezTo>
                    <a:cubicBezTo>
                      <a:pt x="4154" y="1325"/>
                      <a:pt x="5043" y="1070"/>
                      <a:pt x="5789" y="532"/>
                    </a:cubicBezTo>
                    <a:cubicBezTo>
                      <a:pt x="5827" y="504"/>
                      <a:pt x="5806" y="467"/>
                      <a:pt x="5771" y="467"/>
                    </a:cubicBezTo>
                    <a:cubicBezTo>
                      <a:pt x="5766" y="467"/>
                      <a:pt x="5762" y="468"/>
                      <a:pt x="5758" y="469"/>
                    </a:cubicBezTo>
                    <a:cubicBezTo>
                      <a:pt x="4953" y="894"/>
                      <a:pt x="4076" y="1157"/>
                      <a:pt x="3168" y="1157"/>
                    </a:cubicBezTo>
                    <a:cubicBezTo>
                      <a:pt x="3044" y="1157"/>
                      <a:pt x="2919" y="1152"/>
                      <a:pt x="2793" y="1142"/>
                    </a:cubicBezTo>
                    <a:cubicBezTo>
                      <a:pt x="1805" y="1047"/>
                      <a:pt x="838" y="637"/>
                      <a:pt x="70" y="6"/>
                    </a:cubicBezTo>
                    <a:cubicBezTo>
                      <a:pt x="64" y="2"/>
                      <a:pt x="58" y="1"/>
                      <a:pt x="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25"/>
              <p:cNvSpPr/>
              <p:nvPr/>
            </p:nvSpPr>
            <p:spPr>
              <a:xfrm>
                <a:off x="8252415" y="4423627"/>
                <a:ext cx="75309" cy="690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7" extrusionOk="0">
                    <a:moveTo>
                      <a:pt x="136" y="1"/>
                    </a:moveTo>
                    <a:cubicBezTo>
                      <a:pt x="63" y="1"/>
                      <a:pt x="10" y="43"/>
                      <a:pt x="0" y="106"/>
                    </a:cubicBezTo>
                    <a:lnTo>
                      <a:pt x="1167" y="106"/>
                    </a:lnTo>
                    <a:cubicBezTo>
                      <a:pt x="1145" y="43"/>
                      <a:pt x="1103" y="1"/>
                      <a:pt x="1019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25"/>
              <p:cNvSpPr/>
              <p:nvPr/>
            </p:nvSpPr>
            <p:spPr>
              <a:xfrm>
                <a:off x="7740159" y="4461637"/>
                <a:ext cx="76729" cy="19747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06" extrusionOk="0">
                    <a:moveTo>
                      <a:pt x="148" y="1"/>
                    </a:moveTo>
                    <a:cubicBezTo>
                      <a:pt x="53" y="1"/>
                      <a:pt x="0" y="74"/>
                      <a:pt x="0" y="158"/>
                    </a:cubicBezTo>
                    <a:cubicBezTo>
                      <a:pt x="0" y="232"/>
                      <a:pt x="53" y="305"/>
                      <a:pt x="148" y="305"/>
                    </a:cubicBezTo>
                    <a:lnTo>
                      <a:pt x="1031" y="305"/>
                    </a:lnTo>
                    <a:cubicBezTo>
                      <a:pt x="1136" y="305"/>
                      <a:pt x="1189" y="232"/>
                      <a:pt x="1189" y="158"/>
                    </a:cubicBezTo>
                    <a:cubicBezTo>
                      <a:pt x="1189" y="74"/>
                      <a:pt x="1136" y="1"/>
                      <a:pt x="1031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5"/>
              <p:cNvSpPr/>
              <p:nvPr/>
            </p:nvSpPr>
            <p:spPr>
              <a:xfrm>
                <a:off x="8162135" y="4116323"/>
                <a:ext cx="76729" cy="20392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16" extrusionOk="0">
                    <a:moveTo>
                      <a:pt x="148" y="0"/>
                    </a:moveTo>
                    <a:cubicBezTo>
                      <a:pt x="42" y="0"/>
                      <a:pt x="0" y="84"/>
                      <a:pt x="0" y="158"/>
                    </a:cubicBezTo>
                    <a:cubicBezTo>
                      <a:pt x="0" y="232"/>
                      <a:pt x="42" y="316"/>
                      <a:pt x="148" y="316"/>
                    </a:cubicBezTo>
                    <a:lnTo>
                      <a:pt x="1031" y="316"/>
                    </a:lnTo>
                    <a:cubicBezTo>
                      <a:pt x="1136" y="316"/>
                      <a:pt x="1189" y="232"/>
                      <a:pt x="1189" y="158"/>
                    </a:cubicBezTo>
                    <a:cubicBezTo>
                      <a:pt x="1189" y="84"/>
                      <a:pt x="1136" y="0"/>
                      <a:pt x="1031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25"/>
              <p:cNvSpPr/>
              <p:nvPr/>
            </p:nvSpPr>
            <p:spPr>
              <a:xfrm>
                <a:off x="7815468" y="4289980"/>
                <a:ext cx="59112" cy="64532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000" extrusionOk="0">
                    <a:moveTo>
                      <a:pt x="726" y="1"/>
                    </a:moveTo>
                    <a:cubicBezTo>
                      <a:pt x="684" y="1"/>
                      <a:pt x="642" y="11"/>
                      <a:pt x="611" y="54"/>
                    </a:cubicBezTo>
                    <a:cubicBezTo>
                      <a:pt x="537" y="148"/>
                      <a:pt x="85" y="726"/>
                      <a:pt x="64" y="747"/>
                    </a:cubicBezTo>
                    <a:cubicBezTo>
                      <a:pt x="1" y="831"/>
                      <a:pt x="32" y="916"/>
                      <a:pt x="85" y="968"/>
                    </a:cubicBezTo>
                    <a:cubicBezTo>
                      <a:pt x="116" y="989"/>
                      <a:pt x="158" y="1000"/>
                      <a:pt x="190" y="1000"/>
                    </a:cubicBezTo>
                    <a:cubicBezTo>
                      <a:pt x="232" y="1000"/>
                      <a:pt x="274" y="989"/>
                      <a:pt x="305" y="947"/>
                    </a:cubicBezTo>
                    <a:cubicBezTo>
                      <a:pt x="326" y="916"/>
                      <a:pt x="779" y="348"/>
                      <a:pt x="852" y="253"/>
                    </a:cubicBezTo>
                    <a:cubicBezTo>
                      <a:pt x="915" y="169"/>
                      <a:pt x="884" y="85"/>
                      <a:pt x="831" y="32"/>
                    </a:cubicBezTo>
                    <a:cubicBezTo>
                      <a:pt x="800" y="11"/>
                      <a:pt x="758" y="1"/>
                      <a:pt x="726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25"/>
              <p:cNvSpPr/>
              <p:nvPr/>
            </p:nvSpPr>
            <p:spPr>
              <a:xfrm>
                <a:off x="7827729" y="4579667"/>
                <a:ext cx="34589" cy="75374"/>
              </a:xfrm>
              <a:custGeom>
                <a:avLst/>
                <a:gdLst/>
                <a:ahLst/>
                <a:cxnLst/>
                <a:rect l="l" t="t" r="r" b="b"/>
                <a:pathLst>
                  <a:path w="536" h="1168" extrusionOk="0">
                    <a:moveTo>
                      <a:pt x="136" y="1"/>
                    </a:moveTo>
                    <a:cubicBezTo>
                      <a:pt x="63" y="22"/>
                      <a:pt x="0" y="85"/>
                      <a:pt x="21" y="179"/>
                    </a:cubicBezTo>
                    <a:cubicBezTo>
                      <a:pt x="31" y="211"/>
                      <a:pt x="178" y="926"/>
                      <a:pt x="210" y="1052"/>
                    </a:cubicBezTo>
                    <a:cubicBezTo>
                      <a:pt x="231" y="1125"/>
                      <a:pt x="294" y="1167"/>
                      <a:pt x="357" y="1167"/>
                    </a:cubicBezTo>
                    <a:cubicBezTo>
                      <a:pt x="368" y="1167"/>
                      <a:pt x="379" y="1167"/>
                      <a:pt x="400" y="1157"/>
                    </a:cubicBezTo>
                    <a:cubicBezTo>
                      <a:pt x="473" y="1146"/>
                      <a:pt x="536" y="1083"/>
                      <a:pt x="515" y="978"/>
                    </a:cubicBezTo>
                    <a:cubicBezTo>
                      <a:pt x="494" y="863"/>
                      <a:pt x="336" y="148"/>
                      <a:pt x="326" y="116"/>
                    </a:cubicBezTo>
                    <a:cubicBezTo>
                      <a:pt x="305" y="32"/>
                      <a:pt x="241" y="1"/>
                      <a:pt x="178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5"/>
              <p:cNvSpPr/>
              <p:nvPr/>
            </p:nvSpPr>
            <p:spPr>
              <a:xfrm>
                <a:off x="8337856" y="4228287"/>
                <a:ext cx="14972" cy="2781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31" extrusionOk="0">
                    <a:moveTo>
                      <a:pt x="106" y="0"/>
                    </a:moveTo>
                    <a:cubicBezTo>
                      <a:pt x="74" y="105"/>
                      <a:pt x="43" y="190"/>
                      <a:pt x="32" y="232"/>
                    </a:cubicBezTo>
                    <a:cubicBezTo>
                      <a:pt x="1" y="326"/>
                      <a:pt x="64" y="400"/>
                      <a:pt x="137" y="421"/>
                    </a:cubicBezTo>
                    <a:cubicBezTo>
                      <a:pt x="148" y="421"/>
                      <a:pt x="169" y="431"/>
                      <a:pt x="190" y="431"/>
                    </a:cubicBezTo>
                    <a:cubicBezTo>
                      <a:pt x="200" y="431"/>
                      <a:pt x="211" y="431"/>
                      <a:pt x="232" y="421"/>
                    </a:cubicBezTo>
                    <a:cubicBezTo>
                      <a:pt x="179" y="274"/>
                      <a:pt x="137" y="137"/>
                      <a:pt x="106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5"/>
              <p:cNvSpPr/>
              <p:nvPr/>
            </p:nvSpPr>
            <p:spPr>
              <a:xfrm>
                <a:off x="8037330" y="4242484"/>
                <a:ext cx="34654" cy="75374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68" extrusionOk="0">
                    <a:moveTo>
                      <a:pt x="147" y="1"/>
                    </a:moveTo>
                    <a:cubicBezTo>
                      <a:pt x="63" y="22"/>
                      <a:pt x="0" y="85"/>
                      <a:pt x="21" y="180"/>
                    </a:cubicBezTo>
                    <a:cubicBezTo>
                      <a:pt x="32" y="211"/>
                      <a:pt x="189" y="926"/>
                      <a:pt x="210" y="1042"/>
                    </a:cubicBezTo>
                    <a:cubicBezTo>
                      <a:pt x="231" y="1126"/>
                      <a:pt x="294" y="1168"/>
                      <a:pt x="358" y="1168"/>
                    </a:cubicBezTo>
                    <a:cubicBezTo>
                      <a:pt x="368" y="1168"/>
                      <a:pt x="389" y="1157"/>
                      <a:pt x="400" y="1157"/>
                    </a:cubicBezTo>
                    <a:cubicBezTo>
                      <a:pt x="474" y="1147"/>
                      <a:pt x="537" y="1073"/>
                      <a:pt x="516" y="979"/>
                    </a:cubicBezTo>
                    <a:cubicBezTo>
                      <a:pt x="495" y="863"/>
                      <a:pt x="336" y="148"/>
                      <a:pt x="326" y="117"/>
                    </a:cubicBezTo>
                    <a:cubicBezTo>
                      <a:pt x="315" y="33"/>
                      <a:pt x="252" y="1"/>
                      <a:pt x="179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5"/>
              <p:cNvSpPr/>
              <p:nvPr/>
            </p:nvSpPr>
            <p:spPr>
              <a:xfrm>
                <a:off x="7908394" y="4126519"/>
                <a:ext cx="67243" cy="55692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63" extrusionOk="0">
                    <a:moveTo>
                      <a:pt x="180" y="0"/>
                    </a:moveTo>
                    <a:cubicBezTo>
                      <a:pt x="127" y="0"/>
                      <a:pt x="85" y="32"/>
                      <a:pt x="54" y="63"/>
                    </a:cubicBezTo>
                    <a:cubicBezTo>
                      <a:pt x="1" y="127"/>
                      <a:pt x="1" y="221"/>
                      <a:pt x="75" y="284"/>
                    </a:cubicBezTo>
                    <a:cubicBezTo>
                      <a:pt x="106" y="305"/>
                      <a:pt x="673" y="746"/>
                      <a:pt x="779" y="820"/>
                    </a:cubicBezTo>
                    <a:cubicBezTo>
                      <a:pt x="800" y="852"/>
                      <a:pt x="832" y="862"/>
                      <a:pt x="863" y="862"/>
                    </a:cubicBezTo>
                    <a:cubicBezTo>
                      <a:pt x="916" y="862"/>
                      <a:pt x="958" y="830"/>
                      <a:pt x="989" y="799"/>
                    </a:cubicBezTo>
                    <a:cubicBezTo>
                      <a:pt x="1042" y="736"/>
                      <a:pt x="1042" y="641"/>
                      <a:pt x="968" y="578"/>
                    </a:cubicBezTo>
                    <a:cubicBezTo>
                      <a:pt x="874" y="505"/>
                      <a:pt x="295" y="53"/>
                      <a:pt x="264" y="32"/>
                    </a:cubicBezTo>
                    <a:cubicBezTo>
                      <a:pt x="243" y="10"/>
                      <a:pt x="211" y="0"/>
                      <a:pt x="180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5"/>
              <p:cNvSpPr/>
              <p:nvPr/>
            </p:nvSpPr>
            <p:spPr>
              <a:xfrm>
                <a:off x="8154004" y="4297466"/>
                <a:ext cx="63177" cy="61758"/>
              </a:xfrm>
              <a:custGeom>
                <a:avLst/>
                <a:gdLst/>
                <a:ahLst/>
                <a:cxnLst/>
                <a:rect l="l" t="t" r="r" b="b"/>
                <a:pathLst>
                  <a:path w="979" h="957" extrusionOk="0">
                    <a:moveTo>
                      <a:pt x="789" y="1"/>
                    </a:moveTo>
                    <a:cubicBezTo>
                      <a:pt x="747" y="1"/>
                      <a:pt x="715" y="22"/>
                      <a:pt x="684" y="53"/>
                    </a:cubicBezTo>
                    <a:cubicBezTo>
                      <a:pt x="600" y="137"/>
                      <a:pt x="95" y="673"/>
                      <a:pt x="74" y="694"/>
                    </a:cubicBezTo>
                    <a:cubicBezTo>
                      <a:pt x="0" y="768"/>
                      <a:pt x="21" y="852"/>
                      <a:pt x="84" y="905"/>
                    </a:cubicBezTo>
                    <a:cubicBezTo>
                      <a:pt x="105" y="936"/>
                      <a:pt x="147" y="957"/>
                      <a:pt x="189" y="957"/>
                    </a:cubicBezTo>
                    <a:cubicBezTo>
                      <a:pt x="232" y="957"/>
                      <a:pt x="263" y="947"/>
                      <a:pt x="295" y="905"/>
                    </a:cubicBezTo>
                    <a:cubicBezTo>
                      <a:pt x="316" y="884"/>
                      <a:pt x="820" y="358"/>
                      <a:pt x="904" y="263"/>
                    </a:cubicBezTo>
                    <a:cubicBezTo>
                      <a:pt x="978" y="200"/>
                      <a:pt x="957" y="106"/>
                      <a:pt x="894" y="53"/>
                    </a:cubicBezTo>
                    <a:cubicBezTo>
                      <a:pt x="862" y="22"/>
                      <a:pt x="831" y="1"/>
                      <a:pt x="789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5"/>
              <p:cNvSpPr/>
              <p:nvPr/>
            </p:nvSpPr>
            <p:spPr>
              <a:xfrm>
                <a:off x="8086116" y="3959638"/>
                <a:ext cx="63242" cy="61758"/>
              </a:xfrm>
              <a:custGeom>
                <a:avLst/>
                <a:gdLst/>
                <a:ahLst/>
                <a:cxnLst/>
                <a:rect l="l" t="t" r="r" b="b"/>
                <a:pathLst>
                  <a:path w="980" h="957" extrusionOk="0">
                    <a:moveTo>
                      <a:pt x="790" y="0"/>
                    </a:moveTo>
                    <a:cubicBezTo>
                      <a:pt x="748" y="0"/>
                      <a:pt x="716" y="21"/>
                      <a:pt x="685" y="52"/>
                    </a:cubicBezTo>
                    <a:cubicBezTo>
                      <a:pt x="601" y="137"/>
                      <a:pt x="96" y="673"/>
                      <a:pt x="75" y="694"/>
                    </a:cubicBezTo>
                    <a:cubicBezTo>
                      <a:pt x="1" y="767"/>
                      <a:pt x="22" y="851"/>
                      <a:pt x="85" y="904"/>
                    </a:cubicBezTo>
                    <a:cubicBezTo>
                      <a:pt x="117" y="935"/>
                      <a:pt x="148" y="956"/>
                      <a:pt x="190" y="956"/>
                    </a:cubicBezTo>
                    <a:cubicBezTo>
                      <a:pt x="232" y="956"/>
                      <a:pt x="264" y="946"/>
                      <a:pt x="295" y="904"/>
                    </a:cubicBezTo>
                    <a:cubicBezTo>
                      <a:pt x="316" y="883"/>
                      <a:pt x="821" y="358"/>
                      <a:pt x="905" y="263"/>
                    </a:cubicBezTo>
                    <a:cubicBezTo>
                      <a:pt x="979" y="189"/>
                      <a:pt x="958" y="105"/>
                      <a:pt x="905" y="52"/>
                    </a:cubicBezTo>
                    <a:cubicBezTo>
                      <a:pt x="874" y="21"/>
                      <a:pt x="832" y="0"/>
                      <a:pt x="790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5"/>
              <p:cNvSpPr/>
              <p:nvPr/>
            </p:nvSpPr>
            <p:spPr>
              <a:xfrm>
                <a:off x="7771392" y="2949317"/>
                <a:ext cx="856863" cy="951661"/>
              </a:xfrm>
              <a:custGeom>
                <a:avLst/>
                <a:gdLst/>
                <a:ahLst/>
                <a:cxnLst/>
                <a:rect l="l" t="t" r="r" b="b"/>
                <a:pathLst>
                  <a:path w="13278" h="14747" extrusionOk="0">
                    <a:moveTo>
                      <a:pt x="6039" y="0"/>
                    </a:moveTo>
                    <a:cubicBezTo>
                      <a:pt x="4549" y="0"/>
                      <a:pt x="3026" y="592"/>
                      <a:pt x="1903" y="2431"/>
                    </a:cubicBezTo>
                    <a:cubicBezTo>
                      <a:pt x="432" y="4849"/>
                      <a:pt x="0" y="12923"/>
                      <a:pt x="694" y="13386"/>
                    </a:cubicBezTo>
                    <a:cubicBezTo>
                      <a:pt x="2214" y="14389"/>
                      <a:pt x="4248" y="14747"/>
                      <a:pt x="6237" y="14747"/>
                    </a:cubicBezTo>
                    <a:cubicBezTo>
                      <a:pt x="9832" y="14747"/>
                      <a:pt x="13277" y="13576"/>
                      <a:pt x="13257" y="12933"/>
                    </a:cubicBezTo>
                    <a:cubicBezTo>
                      <a:pt x="13068" y="6363"/>
                      <a:pt x="12069" y="1800"/>
                      <a:pt x="8705" y="539"/>
                    </a:cubicBezTo>
                    <a:cubicBezTo>
                      <a:pt x="7901" y="234"/>
                      <a:pt x="6976" y="0"/>
                      <a:pt x="6039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5"/>
              <p:cNvSpPr/>
              <p:nvPr/>
            </p:nvSpPr>
            <p:spPr>
              <a:xfrm>
                <a:off x="8330887" y="2983713"/>
                <a:ext cx="325889" cy="791943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12272" extrusionOk="0">
                    <a:moveTo>
                      <a:pt x="95" y="1"/>
                    </a:moveTo>
                    <a:cubicBezTo>
                      <a:pt x="35" y="1"/>
                      <a:pt x="1" y="105"/>
                      <a:pt x="67" y="142"/>
                    </a:cubicBezTo>
                    <a:cubicBezTo>
                      <a:pt x="1927" y="1120"/>
                      <a:pt x="3094" y="2875"/>
                      <a:pt x="3641" y="4894"/>
                    </a:cubicBezTo>
                    <a:cubicBezTo>
                      <a:pt x="4303" y="7281"/>
                      <a:pt x="4755" y="9751"/>
                      <a:pt x="4881" y="12232"/>
                    </a:cubicBezTo>
                    <a:cubicBezTo>
                      <a:pt x="4881" y="12258"/>
                      <a:pt x="4900" y="12272"/>
                      <a:pt x="4918" y="12272"/>
                    </a:cubicBezTo>
                    <a:cubicBezTo>
                      <a:pt x="4936" y="12272"/>
                      <a:pt x="4955" y="12258"/>
                      <a:pt x="4955" y="12232"/>
                    </a:cubicBezTo>
                    <a:cubicBezTo>
                      <a:pt x="5050" y="10918"/>
                      <a:pt x="4870" y="9573"/>
                      <a:pt x="4639" y="8279"/>
                    </a:cubicBezTo>
                    <a:cubicBezTo>
                      <a:pt x="4398" y="6923"/>
                      <a:pt x="4146" y="5515"/>
                      <a:pt x="3704" y="4221"/>
                    </a:cubicBezTo>
                    <a:cubicBezTo>
                      <a:pt x="3094" y="2434"/>
                      <a:pt x="1885" y="773"/>
                      <a:pt x="119" y="6"/>
                    </a:cubicBezTo>
                    <a:cubicBezTo>
                      <a:pt x="111" y="2"/>
                      <a:pt x="103" y="1"/>
                      <a:pt x="95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5"/>
              <p:cNvSpPr/>
              <p:nvPr/>
            </p:nvSpPr>
            <p:spPr>
              <a:xfrm>
                <a:off x="7762551" y="2966225"/>
                <a:ext cx="299818" cy="829372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2852" extrusionOk="0">
                    <a:moveTo>
                      <a:pt x="4632" y="1"/>
                    </a:moveTo>
                    <a:cubicBezTo>
                      <a:pt x="4630" y="1"/>
                      <a:pt x="4628" y="1"/>
                      <a:pt x="4626" y="4"/>
                    </a:cubicBezTo>
                    <a:cubicBezTo>
                      <a:pt x="2576" y="803"/>
                      <a:pt x="1272" y="2379"/>
                      <a:pt x="789" y="4513"/>
                    </a:cubicBezTo>
                    <a:cubicBezTo>
                      <a:pt x="179" y="7173"/>
                      <a:pt x="1" y="10085"/>
                      <a:pt x="137" y="12808"/>
                    </a:cubicBezTo>
                    <a:cubicBezTo>
                      <a:pt x="137" y="12835"/>
                      <a:pt x="160" y="12851"/>
                      <a:pt x="184" y="12851"/>
                    </a:cubicBezTo>
                    <a:cubicBezTo>
                      <a:pt x="205" y="12851"/>
                      <a:pt x="227" y="12838"/>
                      <a:pt x="232" y="12808"/>
                    </a:cubicBezTo>
                    <a:cubicBezTo>
                      <a:pt x="274" y="10243"/>
                      <a:pt x="368" y="7688"/>
                      <a:pt x="831" y="5155"/>
                    </a:cubicBezTo>
                    <a:cubicBezTo>
                      <a:pt x="1262" y="2831"/>
                      <a:pt x="2429" y="1023"/>
                      <a:pt x="4637" y="25"/>
                    </a:cubicBezTo>
                    <a:cubicBezTo>
                      <a:pt x="4645" y="16"/>
                      <a:pt x="4640" y="1"/>
                      <a:pt x="463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5"/>
              <p:cNvSpPr/>
              <p:nvPr/>
            </p:nvSpPr>
            <p:spPr>
              <a:xfrm>
                <a:off x="7953889" y="3786820"/>
                <a:ext cx="420687" cy="389647"/>
              </a:xfrm>
              <a:custGeom>
                <a:avLst/>
                <a:gdLst/>
                <a:ahLst/>
                <a:cxnLst/>
                <a:rect l="l" t="t" r="r" b="b"/>
                <a:pathLst>
                  <a:path w="6519" h="6038" extrusionOk="0">
                    <a:moveTo>
                      <a:pt x="4428" y="1"/>
                    </a:moveTo>
                    <a:cubicBezTo>
                      <a:pt x="3525" y="1"/>
                      <a:pt x="2441" y="551"/>
                      <a:pt x="1756" y="1249"/>
                    </a:cubicBezTo>
                    <a:cubicBezTo>
                      <a:pt x="809" y="2205"/>
                      <a:pt x="0" y="4571"/>
                      <a:pt x="536" y="4917"/>
                    </a:cubicBezTo>
                    <a:cubicBezTo>
                      <a:pt x="605" y="4962"/>
                      <a:pt x="679" y="4981"/>
                      <a:pt x="756" y="4981"/>
                    </a:cubicBezTo>
                    <a:cubicBezTo>
                      <a:pt x="1300" y="4981"/>
                      <a:pt x="2008" y="4024"/>
                      <a:pt x="2008" y="4024"/>
                    </a:cubicBezTo>
                    <a:lnTo>
                      <a:pt x="2008" y="4024"/>
                    </a:lnTo>
                    <a:cubicBezTo>
                      <a:pt x="2008" y="4024"/>
                      <a:pt x="1830" y="6038"/>
                      <a:pt x="3178" y="6038"/>
                    </a:cubicBezTo>
                    <a:cubicBezTo>
                      <a:pt x="3221" y="6038"/>
                      <a:pt x="3265" y="6036"/>
                      <a:pt x="3312" y="6031"/>
                    </a:cubicBezTo>
                    <a:cubicBezTo>
                      <a:pt x="4804" y="5905"/>
                      <a:pt x="6518" y="2615"/>
                      <a:pt x="5845" y="912"/>
                    </a:cubicBezTo>
                    <a:cubicBezTo>
                      <a:pt x="5584" y="261"/>
                      <a:pt x="5049" y="1"/>
                      <a:pt x="442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25"/>
              <p:cNvSpPr/>
              <p:nvPr/>
            </p:nvSpPr>
            <p:spPr>
              <a:xfrm>
                <a:off x="8032554" y="3502361"/>
                <a:ext cx="289751" cy="546913"/>
              </a:xfrm>
              <a:custGeom>
                <a:avLst/>
                <a:gdLst/>
                <a:ahLst/>
                <a:cxnLst/>
                <a:rect l="l" t="t" r="r" b="b"/>
                <a:pathLst>
                  <a:path w="4490" h="8475" extrusionOk="0">
                    <a:moveTo>
                      <a:pt x="4101" y="1"/>
                    </a:moveTo>
                    <a:lnTo>
                      <a:pt x="3585" y="274"/>
                    </a:lnTo>
                    <a:lnTo>
                      <a:pt x="1" y="2334"/>
                    </a:lnTo>
                    <a:lnTo>
                      <a:pt x="516" y="5288"/>
                    </a:lnTo>
                    <a:lnTo>
                      <a:pt x="548" y="5477"/>
                    </a:lnTo>
                    <a:lnTo>
                      <a:pt x="558" y="5530"/>
                    </a:lnTo>
                    <a:cubicBezTo>
                      <a:pt x="558" y="5530"/>
                      <a:pt x="11" y="8243"/>
                      <a:pt x="936" y="8442"/>
                    </a:cubicBezTo>
                    <a:cubicBezTo>
                      <a:pt x="1039" y="8464"/>
                      <a:pt x="1143" y="8474"/>
                      <a:pt x="1247" y="8474"/>
                    </a:cubicBezTo>
                    <a:cubicBezTo>
                      <a:pt x="2734" y="8474"/>
                      <a:pt x="4327" y="6370"/>
                      <a:pt x="4416" y="6045"/>
                    </a:cubicBezTo>
                    <a:cubicBezTo>
                      <a:pt x="4458" y="5898"/>
                      <a:pt x="4489" y="4615"/>
                      <a:pt x="4416" y="3375"/>
                    </a:cubicBezTo>
                    <a:cubicBezTo>
                      <a:pt x="4405" y="3249"/>
                      <a:pt x="4405" y="3123"/>
                      <a:pt x="4395" y="3007"/>
                    </a:cubicBezTo>
                    <a:cubicBezTo>
                      <a:pt x="4384" y="2881"/>
                      <a:pt x="4374" y="2755"/>
                      <a:pt x="4363" y="2639"/>
                    </a:cubicBezTo>
                    <a:cubicBezTo>
                      <a:pt x="4353" y="2482"/>
                      <a:pt x="4332" y="2334"/>
                      <a:pt x="4321" y="2176"/>
                    </a:cubicBezTo>
                    <a:cubicBezTo>
                      <a:pt x="4206" y="999"/>
                      <a:pt x="4101" y="1"/>
                      <a:pt x="410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5"/>
              <p:cNvSpPr/>
              <p:nvPr/>
            </p:nvSpPr>
            <p:spPr>
              <a:xfrm>
                <a:off x="8032554" y="3502361"/>
                <a:ext cx="285040" cy="358284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52" extrusionOk="0">
                    <a:moveTo>
                      <a:pt x="4101" y="1"/>
                    </a:moveTo>
                    <a:lnTo>
                      <a:pt x="3585" y="274"/>
                    </a:lnTo>
                    <a:lnTo>
                      <a:pt x="1" y="2334"/>
                    </a:lnTo>
                    <a:lnTo>
                      <a:pt x="516" y="5288"/>
                    </a:lnTo>
                    <a:lnTo>
                      <a:pt x="548" y="5477"/>
                    </a:lnTo>
                    <a:cubicBezTo>
                      <a:pt x="764" y="5526"/>
                      <a:pt x="987" y="5552"/>
                      <a:pt x="1216" y="5552"/>
                    </a:cubicBezTo>
                    <a:cubicBezTo>
                      <a:pt x="1487" y="5552"/>
                      <a:pt x="1766" y="5515"/>
                      <a:pt x="2050" y="5435"/>
                    </a:cubicBezTo>
                    <a:cubicBezTo>
                      <a:pt x="3165" y="5152"/>
                      <a:pt x="3880" y="4321"/>
                      <a:pt x="4416" y="3375"/>
                    </a:cubicBezTo>
                    <a:cubicBezTo>
                      <a:pt x="4405" y="3249"/>
                      <a:pt x="4405" y="3123"/>
                      <a:pt x="4395" y="3007"/>
                    </a:cubicBezTo>
                    <a:cubicBezTo>
                      <a:pt x="4384" y="2881"/>
                      <a:pt x="4374" y="2755"/>
                      <a:pt x="4363" y="2639"/>
                    </a:cubicBezTo>
                    <a:cubicBezTo>
                      <a:pt x="4353" y="2482"/>
                      <a:pt x="4332" y="2334"/>
                      <a:pt x="4321" y="2176"/>
                    </a:cubicBezTo>
                    <a:cubicBezTo>
                      <a:pt x="4206" y="999"/>
                      <a:pt x="4101" y="1"/>
                      <a:pt x="4101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5"/>
              <p:cNvSpPr/>
              <p:nvPr/>
            </p:nvSpPr>
            <p:spPr>
              <a:xfrm>
                <a:off x="7815468" y="2961062"/>
                <a:ext cx="647971" cy="801300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12417" extrusionOk="0">
                    <a:moveTo>
                      <a:pt x="4917" y="1"/>
                    </a:moveTo>
                    <a:cubicBezTo>
                      <a:pt x="2625" y="1"/>
                      <a:pt x="83" y="1491"/>
                      <a:pt x="43" y="6580"/>
                    </a:cubicBezTo>
                    <a:cubicBezTo>
                      <a:pt x="1" y="11889"/>
                      <a:pt x="2954" y="12204"/>
                      <a:pt x="3848" y="12373"/>
                    </a:cubicBezTo>
                    <a:cubicBezTo>
                      <a:pt x="3990" y="12398"/>
                      <a:pt x="4190" y="12417"/>
                      <a:pt x="4430" y="12417"/>
                    </a:cubicBezTo>
                    <a:cubicBezTo>
                      <a:pt x="5914" y="12417"/>
                      <a:pt x="8945" y="11689"/>
                      <a:pt x="9451" y="7137"/>
                    </a:cubicBezTo>
                    <a:cubicBezTo>
                      <a:pt x="10040" y="1850"/>
                      <a:pt x="7591" y="157"/>
                      <a:pt x="5225" y="10"/>
                    </a:cubicBezTo>
                    <a:cubicBezTo>
                      <a:pt x="5123" y="4"/>
                      <a:pt x="5020" y="1"/>
                      <a:pt x="4917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5"/>
              <p:cNvSpPr/>
              <p:nvPr/>
            </p:nvSpPr>
            <p:spPr>
              <a:xfrm>
                <a:off x="7891100" y="3268559"/>
                <a:ext cx="68275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587" extrusionOk="0">
                    <a:moveTo>
                      <a:pt x="704" y="1"/>
                    </a:moveTo>
                    <a:cubicBezTo>
                      <a:pt x="651" y="1"/>
                      <a:pt x="596" y="7"/>
                      <a:pt x="542" y="17"/>
                    </a:cubicBezTo>
                    <a:cubicBezTo>
                      <a:pt x="353" y="49"/>
                      <a:pt x="227" y="123"/>
                      <a:pt x="111" y="270"/>
                    </a:cubicBezTo>
                    <a:cubicBezTo>
                      <a:pt x="1" y="390"/>
                      <a:pt x="120" y="587"/>
                      <a:pt x="277" y="587"/>
                    </a:cubicBezTo>
                    <a:cubicBezTo>
                      <a:pt x="285" y="587"/>
                      <a:pt x="293" y="586"/>
                      <a:pt x="301" y="585"/>
                    </a:cubicBezTo>
                    <a:cubicBezTo>
                      <a:pt x="416" y="564"/>
                      <a:pt x="532" y="533"/>
                      <a:pt x="658" y="501"/>
                    </a:cubicBezTo>
                    <a:cubicBezTo>
                      <a:pt x="794" y="470"/>
                      <a:pt x="899" y="459"/>
                      <a:pt x="1005" y="354"/>
                    </a:cubicBezTo>
                    <a:cubicBezTo>
                      <a:pt x="1058" y="302"/>
                      <a:pt x="1058" y="175"/>
                      <a:pt x="1005" y="123"/>
                    </a:cubicBezTo>
                    <a:cubicBezTo>
                      <a:pt x="919" y="30"/>
                      <a:pt x="815" y="1"/>
                      <a:pt x="7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5"/>
              <p:cNvSpPr/>
              <p:nvPr/>
            </p:nvSpPr>
            <p:spPr>
              <a:xfrm>
                <a:off x="8099732" y="3276045"/>
                <a:ext cx="68856" cy="37171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576" extrusionOk="0">
                    <a:moveTo>
                      <a:pt x="351" y="0"/>
                    </a:moveTo>
                    <a:cubicBezTo>
                      <a:pt x="238" y="0"/>
                      <a:pt x="131" y="30"/>
                      <a:pt x="53" y="123"/>
                    </a:cubicBezTo>
                    <a:cubicBezTo>
                      <a:pt x="0" y="186"/>
                      <a:pt x="0" y="301"/>
                      <a:pt x="53" y="354"/>
                    </a:cubicBezTo>
                    <a:cubicBezTo>
                      <a:pt x="158" y="459"/>
                      <a:pt x="274" y="469"/>
                      <a:pt x="411" y="501"/>
                    </a:cubicBezTo>
                    <a:cubicBezTo>
                      <a:pt x="537" y="532"/>
                      <a:pt x="642" y="564"/>
                      <a:pt x="768" y="574"/>
                    </a:cubicBezTo>
                    <a:cubicBezTo>
                      <a:pt x="776" y="575"/>
                      <a:pt x="784" y="576"/>
                      <a:pt x="792" y="576"/>
                    </a:cubicBezTo>
                    <a:cubicBezTo>
                      <a:pt x="948" y="576"/>
                      <a:pt x="1067" y="379"/>
                      <a:pt x="946" y="249"/>
                    </a:cubicBezTo>
                    <a:cubicBezTo>
                      <a:pt x="831" y="112"/>
                      <a:pt x="694" y="49"/>
                      <a:pt x="516" y="17"/>
                    </a:cubicBezTo>
                    <a:cubicBezTo>
                      <a:pt x="461" y="7"/>
                      <a:pt x="405" y="0"/>
                      <a:pt x="3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5"/>
              <p:cNvSpPr/>
              <p:nvPr/>
            </p:nvSpPr>
            <p:spPr>
              <a:xfrm>
                <a:off x="8099732" y="3399754"/>
                <a:ext cx="29879" cy="6195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60" extrusionOk="0">
                    <a:moveTo>
                      <a:pt x="76" y="1"/>
                    </a:moveTo>
                    <a:cubicBezTo>
                      <a:pt x="75" y="1"/>
                      <a:pt x="74" y="1"/>
                      <a:pt x="74" y="3"/>
                    </a:cubicBezTo>
                    <a:cubicBezTo>
                      <a:pt x="0" y="350"/>
                      <a:pt x="53" y="897"/>
                      <a:pt x="453" y="960"/>
                    </a:cubicBezTo>
                    <a:cubicBezTo>
                      <a:pt x="463" y="960"/>
                      <a:pt x="463" y="949"/>
                      <a:pt x="453" y="939"/>
                    </a:cubicBezTo>
                    <a:cubicBezTo>
                      <a:pt x="126" y="813"/>
                      <a:pt x="84" y="402"/>
                      <a:pt x="105" y="35"/>
                    </a:cubicBezTo>
                    <a:cubicBezTo>
                      <a:pt x="105" y="25"/>
                      <a:pt x="82" y="1"/>
                      <a:pt x="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25"/>
              <p:cNvSpPr/>
              <p:nvPr/>
            </p:nvSpPr>
            <p:spPr>
              <a:xfrm>
                <a:off x="8094699" y="3376135"/>
                <a:ext cx="69566" cy="75438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169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1" y="32"/>
                      <a:pt x="15" y="1168"/>
                      <a:pt x="530" y="1168"/>
                    </a:cubicBezTo>
                    <a:cubicBezTo>
                      <a:pt x="537" y="1168"/>
                      <a:pt x="544" y="1168"/>
                      <a:pt x="552" y="1168"/>
                    </a:cubicBezTo>
                    <a:cubicBezTo>
                      <a:pt x="1078" y="1126"/>
                      <a:pt x="1067" y="0"/>
                      <a:pt x="5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25"/>
              <p:cNvSpPr/>
              <p:nvPr/>
            </p:nvSpPr>
            <p:spPr>
              <a:xfrm>
                <a:off x="8135806" y="3376135"/>
                <a:ext cx="49432" cy="33557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20" extrusionOk="0">
                    <a:moveTo>
                      <a:pt x="756" y="0"/>
                    </a:moveTo>
                    <a:cubicBezTo>
                      <a:pt x="753" y="0"/>
                      <a:pt x="749" y="3"/>
                      <a:pt x="745" y="11"/>
                    </a:cubicBezTo>
                    <a:cubicBezTo>
                      <a:pt x="654" y="123"/>
                      <a:pt x="554" y="243"/>
                      <a:pt x="425" y="243"/>
                    </a:cubicBezTo>
                    <a:cubicBezTo>
                      <a:pt x="420" y="243"/>
                      <a:pt x="414" y="243"/>
                      <a:pt x="408" y="243"/>
                    </a:cubicBezTo>
                    <a:cubicBezTo>
                      <a:pt x="282" y="233"/>
                      <a:pt x="177" y="117"/>
                      <a:pt x="72" y="53"/>
                    </a:cubicBezTo>
                    <a:cubicBezTo>
                      <a:pt x="66" y="51"/>
                      <a:pt x="61" y="49"/>
                      <a:pt x="55" y="49"/>
                    </a:cubicBezTo>
                    <a:cubicBezTo>
                      <a:pt x="22" y="49"/>
                      <a:pt x="0" y="100"/>
                      <a:pt x="9" y="127"/>
                    </a:cubicBezTo>
                    <a:cubicBezTo>
                      <a:pt x="67" y="342"/>
                      <a:pt x="207" y="520"/>
                      <a:pt x="402" y="520"/>
                    </a:cubicBezTo>
                    <a:cubicBezTo>
                      <a:pt x="418" y="520"/>
                      <a:pt x="434" y="518"/>
                      <a:pt x="450" y="516"/>
                    </a:cubicBezTo>
                    <a:cubicBezTo>
                      <a:pt x="693" y="474"/>
                      <a:pt x="766" y="243"/>
                      <a:pt x="766" y="22"/>
                    </a:cubicBezTo>
                    <a:cubicBezTo>
                      <a:pt x="766" y="9"/>
                      <a:pt x="762" y="0"/>
                      <a:pt x="7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25"/>
              <p:cNvSpPr/>
              <p:nvPr/>
            </p:nvSpPr>
            <p:spPr>
              <a:xfrm>
                <a:off x="7932207" y="3390978"/>
                <a:ext cx="29169" cy="62597"/>
              </a:xfrm>
              <a:custGeom>
                <a:avLst/>
                <a:gdLst/>
                <a:ahLst/>
                <a:cxnLst/>
                <a:rect l="l" t="t" r="r" b="b"/>
                <a:pathLst>
                  <a:path w="452" h="970" extrusionOk="0">
                    <a:moveTo>
                      <a:pt x="366" y="0"/>
                    </a:moveTo>
                    <a:cubicBezTo>
                      <a:pt x="362" y="0"/>
                      <a:pt x="347" y="25"/>
                      <a:pt x="347" y="34"/>
                    </a:cubicBezTo>
                    <a:cubicBezTo>
                      <a:pt x="368" y="402"/>
                      <a:pt x="336" y="823"/>
                      <a:pt x="10" y="949"/>
                    </a:cubicBezTo>
                    <a:cubicBezTo>
                      <a:pt x="0" y="949"/>
                      <a:pt x="0" y="970"/>
                      <a:pt x="10" y="970"/>
                    </a:cubicBezTo>
                    <a:cubicBezTo>
                      <a:pt x="410" y="896"/>
                      <a:pt x="452" y="349"/>
                      <a:pt x="368" y="3"/>
                    </a:cubicBezTo>
                    <a:cubicBezTo>
                      <a:pt x="368" y="1"/>
                      <a:pt x="367" y="0"/>
                      <a:pt x="3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25"/>
              <p:cNvSpPr/>
              <p:nvPr/>
            </p:nvSpPr>
            <p:spPr>
              <a:xfrm>
                <a:off x="7896520" y="3367294"/>
                <a:ext cx="69243" cy="75503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170" extrusionOk="0">
                    <a:moveTo>
                      <a:pt x="569" y="1"/>
                    </a:moveTo>
                    <a:cubicBezTo>
                      <a:pt x="6" y="1"/>
                      <a:pt x="0" y="1148"/>
                      <a:pt x="542" y="1169"/>
                    </a:cubicBezTo>
                    <a:cubicBezTo>
                      <a:pt x="549" y="1169"/>
                      <a:pt x="556" y="1169"/>
                      <a:pt x="562" y="1169"/>
                    </a:cubicBezTo>
                    <a:cubicBezTo>
                      <a:pt x="1068" y="1169"/>
                      <a:pt x="1072" y="22"/>
                      <a:pt x="584" y="1"/>
                    </a:cubicBezTo>
                    <a:cubicBezTo>
                      <a:pt x="579" y="1"/>
                      <a:pt x="574" y="1"/>
                      <a:pt x="5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25"/>
              <p:cNvSpPr/>
              <p:nvPr/>
            </p:nvSpPr>
            <p:spPr>
              <a:xfrm>
                <a:off x="7878580" y="3367940"/>
                <a:ext cx="44721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23" extrusionOk="0">
                    <a:moveTo>
                      <a:pt x="18" y="1"/>
                    </a:moveTo>
                    <a:cubicBezTo>
                      <a:pt x="15" y="1"/>
                      <a:pt x="11" y="10"/>
                      <a:pt x="11" y="23"/>
                    </a:cubicBezTo>
                    <a:cubicBezTo>
                      <a:pt x="0" y="244"/>
                      <a:pt x="74" y="475"/>
                      <a:pt x="284" y="517"/>
                    </a:cubicBezTo>
                    <a:cubicBezTo>
                      <a:pt x="303" y="521"/>
                      <a:pt x="322" y="523"/>
                      <a:pt x="340" y="523"/>
                    </a:cubicBezTo>
                    <a:cubicBezTo>
                      <a:pt x="511" y="523"/>
                      <a:pt x="636" y="349"/>
                      <a:pt x="684" y="149"/>
                    </a:cubicBezTo>
                    <a:cubicBezTo>
                      <a:pt x="693" y="113"/>
                      <a:pt x="671" y="61"/>
                      <a:pt x="637" y="61"/>
                    </a:cubicBezTo>
                    <a:cubicBezTo>
                      <a:pt x="632" y="61"/>
                      <a:pt x="627" y="62"/>
                      <a:pt x="621" y="65"/>
                    </a:cubicBezTo>
                    <a:cubicBezTo>
                      <a:pt x="526" y="128"/>
                      <a:pt x="442" y="244"/>
                      <a:pt x="326" y="254"/>
                    </a:cubicBezTo>
                    <a:cubicBezTo>
                      <a:pt x="200" y="254"/>
                      <a:pt x="105" y="128"/>
                      <a:pt x="21" y="12"/>
                    </a:cubicBezTo>
                    <a:cubicBezTo>
                      <a:pt x="21" y="4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25"/>
              <p:cNvSpPr/>
              <p:nvPr/>
            </p:nvSpPr>
            <p:spPr>
              <a:xfrm>
                <a:off x="8035265" y="3579219"/>
                <a:ext cx="48206" cy="23683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67" extrusionOk="0">
                    <a:moveTo>
                      <a:pt x="725" y="1"/>
                    </a:moveTo>
                    <a:cubicBezTo>
                      <a:pt x="718" y="1"/>
                      <a:pt x="709" y="4"/>
                      <a:pt x="705" y="8"/>
                    </a:cubicBezTo>
                    <a:cubicBezTo>
                      <a:pt x="632" y="92"/>
                      <a:pt x="548" y="218"/>
                      <a:pt x="421" y="239"/>
                    </a:cubicBezTo>
                    <a:cubicBezTo>
                      <a:pt x="401" y="243"/>
                      <a:pt x="381" y="244"/>
                      <a:pt x="359" y="244"/>
                    </a:cubicBezTo>
                    <a:cubicBezTo>
                      <a:pt x="246" y="244"/>
                      <a:pt x="119" y="203"/>
                      <a:pt x="22" y="176"/>
                    </a:cubicBezTo>
                    <a:cubicBezTo>
                      <a:pt x="11" y="176"/>
                      <a:pt x="1" y="186"/>
                      <a:pt x="11" y="197"/>
                    </a:cubicBezTo>
                    <a:cubicBezTo>
                      <a:pt x="96" y="299"/>
                      <a:pt x="243" y="367"/>
                      <a:pt x="385" y="367"/>
                    </a:cubicBezTo>
                    <a:cubicBezTo>
                      <a:pt x="419" y="367"/>
                      <a:pt x="452" y="363"/>
                      <a:pt x="485" y="355"/>
                    </a:cubicBezTo>
                    <a:cubicBezTo>
                      <a:pt x="642" y="324"/>
                      <a:pt x="716" y="176"/>
                      <a:pt x="747" y="18"/>
                    </a:cubicBezTo>
                    <a:cubicBezTo>
                      <a:pt x="747" y="6"/>
                      <a:pt x="736" y="1"/>
                      <a:pt x="725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25"/>
              <p:cNvSpPr/>
              <p:nvPr/>
            </p:nvSpPr>
            <p:spPr>
              <a:xfrm>
                <a:off x="7942661" y="3268495"/>
                <a:ext cx="122225" cy="28291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4384" extrusionOk="0">
                    <a:moveTo>
                      <a:pt x="719" y="0"/>
                    </a:moveTo>
                    <a:cubicBezTo>
                      <a:pt x="706" y="0"/>
                      <a:pt x="693" y="6"/>
                      <a:pt x="689" y="18"/>
                    </a:cubicBezTo>
                    <a:cubicBezTo>
                      <a:pt x="301" y="1165"/>
                      <a:pt x="153" y="2457"/>
                      <a:pt x="6" y="3625"/>
                    </a:cubicBezTo>
                    <a:cubicBezTo>
                      <a:pt x="1" y="3663"/>
                      <a:pt x="33" y="3678"/>
                      <a:pt x="85" y="3678"/>
                    </a:cubicBezTo>
                    <a:cubicBezTo>
                      <a:pt x="232" y="3678"/>
                      <a:pt x="538" y="3561"/>
                      <a:pt x="616" y="3530"/>
                    </a:cubicBezTo>
                    <a:lnTo>
                      <a:pt x="616" y="3530"/>
                    </a:lnTo>
                    <a:cubicBezTo>
                      <a:pt x="616" y="3530"/>
                      <a:pt x="542" y="4076"/>
                      <a:pt x="553" y="4329"/>
                    </a:cubicBezTo>
                    <a:cubicBezTo>
                      <a:pt x="553" y="4350"/>
                      <a:pt x="605" y="4361"/>
                      <a:pt x="700" y="4371"/>
                    </a:cubicBezTo>
                    <a:lnTo>
                      <a:pt x="710" y="4371"/>
                    </a:lnTo>
                    <a:cubicBezTo>
                      <a:pt x="772" y="4379"/>
                      <a:pt x="835" y="4384"/>
                      <a:pt x="896" y="4384"/>
                    </a:cubicBezTo>
                    <a:cubicBezTo>
                      <a:pt x="1283" y="4384"/>
                      <a:pt x="1650" y="4215"/>
                      <a:pt x="1877" y="3898"/>
                    </a:cubicBezTo>
                    <a:cubicBezTo>
                      <a:pt x="1894" y="3882"/>
                      <a:pt x="1878" y="3859"/>
                      <a:pt x="1856" y="3859"/>
                    </a:cubicBezTo>
                    <a:cubicBezTo>
                      <a:pt x="1850" y="3859"/>
                      <a:pt x="1843" y="3861"/>
                      <a:pt x="1835" y="3866"/>
                    </a:cubicBezTo>
                    <a:cubicBezTo>
                      <a:pt x="1509" y="4118"/>
                      <a:pt x="1142" y="4181"/>
                      <a:pt x="742" y="4192"/>
                    </a:cubicBezTo>
                    <a:cubicBezTo>
                      <a:pt x="721" y="4129"/>
                      <a:pt x="889" y="3267"/>
                      <a:pt x="847" y="3267"/>
                    </a:cubicBezTo>
                    <a:cubicBezTo>
                      <a:pt x="840" y="3267"/>
                      <a:pt x="833" y="3266"/>
                      <a:pt x="825" y="3266"/>
                    </a:cubicBezTo>
                    <a:cubicBezTo>
                      <a:pt x="674" y="3266"/>
                      <a:pt x="419" y="3363"/>
                      <a:pt x="269" y="3403"/>
                    </a:cubicBezTo>
                    <a:cubicBezTo>
                      <a:pt x="374" y="2279"/>
                      <a:pt x="668" y="1165"/>
                      <a:pt x="752" y="39"/>
                    </a:cubicBezTo>
                    <a:cubicBezTo>
                      <a:pt x="759" y="14"/>
                      <a:pt x="738" y="0"/>
                      <a:pt x="719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25"/>
              <p:cNvSpPr/>
              <p:nvPr/>
            </p:nvSpPr>
            <p:spPr>
              <a:xfrm>
                <a:off x="7988479" y="3516623"/>
                <a:ext cx="82795" cy="59499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22" extrusionOk="0">
                    <a:moveTo>
                      <a:pt x="1157" y="0"/>
                    </a:moveTo>
                    <a:cubicBezTo>
                      <a:pt x="1157" y="0"/>
                      <a:pt x="721" y="327"/>
                      <a:pt x="61" y="327"/>
                    </a:cubicBezTo>
                    <a:cubicBezTo>
                      <a:pt x="41" y="327"/>
                      <a:pt x="21" y="327"/>
                      <a:pt x="0" y="326"/>
                    </a:cubicBezTo>
                    <a:lnTo>
                      <a:pt x="0" y="326"/>
                    </a:lnTo>
                    <a:cubicBezTo>
                      <a:pt x="0" y="326"/>
                      <a:pt x="221" y="684"/>
                      <a:pt x="547" y="841"/>
                    </a:cubicBezTo>
                    <a:cubicBezTo>
                      <a:pt x="647" y="891"/>
                      <a:pt x="747" y="921"/>
                      <a:pt x="857" y="921"/>
                    </a:cubicBezTo>
                    <a:cubicBezTo>
                      <a:pt x="886" y="921"/>
                      <a:pt x="916" y="919"/>
                      <a:pt x="946" y="915"/>
                    </a:cubicBezTo>
                    <a:cubicBezTo>
                      <a:pt x="1252" y="862"/>
                      <a:pt x="1283" y="600"/>
                      <a:pt x="1252" y="357"/>
                    </a:cubicBezTo>
                    <a:cubicBezTo>
                      <a:pt x="1231" y="168"/>
                      <a:pt x="1157" y="0"/>
                      <a:pt x="115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25"/>
              <p:cNvSpPr/>
              <p:nvPr/>
            </p:nvSpPr>
            <p:spPr>
              <a:xfrm>
                <a:off x="8023713" y="3539661"/>
                <a:ext cx="47560" cy="36461"/>
              </a:xfrm>
              <a:custGeom>
                <a:avLst/>
                <a:gdLst/>
                <a:ahLst/>
                <a:cxnLst/>
                <a:rect l="l" t="t" r="r" b="b"/>
                <a:pathLst>
                  <a:path w="737" h="565" extrusionOk="0">
                    <a:moveTo>
                      <a:pt x="706" y="0"/>
                    </a:moveTo>
                    <a:cubicBezTo>
                      <a:pt x="390" y="0"/>
                      <a:pt x="64" y="190"/>
                      <a:pt x="1" y="484"/>
                    </a:cubicBezTo>
                    <a:cubicBezTo>
                      <a:pt x="101" y="534"/>
                      <a:pt x="201" y="564"/>
                      <a:pt x="311" y="564"/>
                    </a:cubicBezTo>
                    <a:cubicBezTo>
                      <a:pt x="340" y="564"/>
                      <a:pt x="370" y="562"/>
                      <a:pt x="400" y="558"/>
                    </a:cubicBezTo>
                    <a:cubicBezTo>
                      <a:pt x="706" y="505"/>
                      <a:pt x="737" y="243"/>
                      <a:pt x="706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25"/>
              <p:cNvSpPr/>
              <p:nvPr/>
            </p:nvSpPr>
            <p:spPr>
              <a:xfrm>
                <a:off x="7810047" y="2948478"/>
                <a:ext cx="679140" cy="496965"/>
              </a:xfrm>
              <a:custGeom>
                <a:avLst/>
                <a:gdLst/>
                <a:ahLst/>
                <a:cxnLst/>
                <a:rect l="l" t="t" r="r" b="b"/>
                <a:pathLst>
                  <a:path w="10524" h="7701" extrusionOk="0">
                    <a:moveTo>
                      <a:pt x="5242" y="1"/>
                    </a:moveTo>
                    <a:cubicBezTo>
                      <a:pt x="3971" y="1"/>
                      <a:pt x="2700" y="436"/>
                      <a:pt x="1872" y="1088"/>
                    </a:cubicBezTo>
                    <a:cubicBezTo>
                      <a:pt x="347" y="2297"/>
                      <a:pt x="1" y="4620"/>
                      <a:pt x="64" y="4694"/>
                    </a:cubicBezTo>
                    <a:cubicBezTo>
                      <a:pt x="76" y="4706"/>
                      <a:pt x="97" y="4711"/>
                      <a:pt x="134" y="4711"/>
                    </a:cubicBezTo>
                    <a:cubicBezTo>
                      <a:pt x="325" y="4711"/>
                      <a:pt x="948" y="4578"/>
                      <a:pt x="2965" y="4578"/>
                    </a:cubicBezTo>
                    <a:cubicBezTo>
                      <a:pt x="3428" y="4578"/>
                      <a:pt x="3880" y="4599"/>
                      <a:pt x="4311" y="4631"/>
                    </a:cubicBezTo>
                    <a:cubicBezTo>
                      <a:pt x="4311" y="4194"/>
                      <a:pt x="4414" y="3716"/>
                      <a:pt x="4446" y="3716"/>
                    </a:cubicBezTo>
                    <a:cubicBezTo>
                      <a:pt x="4447" y="3716"/>
                      <a:pt x="4447" y="3716"/>
                      <a:pt x="4447" y="3716"/>
                    </a:cubicBezTo>
                    <a:cubicBezTo>
                      <a:pt x="4479" y="3727"/>
                      <a:pt x="4542" y="4252"/>
                      <a:pt x="4678" y="4662"/>
                    </a:cubicBezTo>
                    <a:cubicBezTo>
                      <a:pt x="4837" y="4673"/>
                      <a:pt x="4994" y="4694"/>
                      <a:pt x="5152" y="4704"/>
                    </a:cubicBezTo>
                    <a:cubicBezTo>
                      <a:pt x="5006" y="4132"/>
                      <a:pt x="5221" y="3075"/>
                      <a:pt x="5277" y="3075"/>
                    </a:cubicBezTo>
                    <a:cubicBezTo>
                      <a:pt x="5277" y="3075"/>
                      <a:pt x="5278" y="3075"/>
                      <a:pt x="5278" y="3075"/>
                    </a:cubicBezTo>
                    <a:cubicBezTo>
                      <a:pt x="5330" y="3096"/>
                      <a:pt x="5467" y="4568"/>
                      <a:pt x="5919" y="4809"/>
                    </a:cubicBezTo>
                    <a:cubicBezTo>
                      <a:pt x="6830" y="4943"/>
                      <a:pt x="7478" y="5087"/>
                      <a:pt x="7610" y="5087"/>
                    </a:cubicBezTo>
                    <a:cubicBezTo>
                      <a:pt x="7622" y="5087"/>
                      <a:pt x="7630" y="5085"/>
                      <a:pt x="7633" y="5083"/>
                    </a:cubicBezTo>
                    <a:cubicBezTo>
                      <a:pt x="7685" y="5040"/>
                      <a:pt x="7591" y="4042"/>
                      <a:pt x="7549" y="3622"/>
                    </a:cubicBezTo>
                    <a:lnTo>
                      <a:pt x="7549" y="3622"/>
                    </a:lnTo>
                    <a:cubicBezTo>
                      <a:pt x="7633" y="4431"/>
                      <a:pt x="8032" y="7701"/>
                      <a:pt x="9010" y="7701"/>
                    </a:cubicBezTo>
                    <a:cubicBezTo>
                      <a:pt x="10208" y="7701"/>
                      <a:pt x="10524" y="4252"/>
                      <a:pt x="10114" y="3138"/>
                    </a:cubicBezTo>
                    <a:cubicBezTo>
                      <a:pt x="9704" y="2034"/>
                      <a:pt x="8222" y="1088"/>
                      <a:pt x="8222" y="1088"/>
                    </a:cubicBezTo>
                    <a:cubicBezTo>
                      <a:pt x="7413" y="318"/>
                      <a:pt x="6328" y="1"/>
                      <a:pt x="524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25"/>
              <p:cNvSpPr/>
              <p:nvPr/>
            </p:nvSpPr>
            <p:spPr>
              <a:xfrm>
                <a:off x="8357538" y="3368972"/>
                <a:ext cx="179142" cy="218120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380" extrusionOk="0">
                    <a:moveTo>
                      <a:pt x="1773" y="1"/>
                    </a:moveTo>
                    <a:cubicBezTo>
                      <a:pt x="1027" y="1"/>
                      <a:pt x="179" y="1437"/>
                      <a:pt x="179" y="1437"/>
                    </a:cubicBezTo>
                    <a:lnTo>
                      <a:pt x="0" y="2877"/>
                    </a:lnTo>
                    <a:cubicBezTo>
                      <a:pt x="0" y="2877"/>
                      <a:pt x="248" y="3379"/>
                      <a:pt x="781" y="3379"/>
                    </a:cubicBezTo>
                    <a:cubicBezTo>
                      <a:pt x="915" y="3379"/>
                      <a:pt x="1069" y="3347"/>
                      <a:pt x="1241" y="3266"/>
                    </a:cubicBezTo>
                    <a:cubicBezTo>
                      <a:pt x="2093" y="2867"/>
                      <a:pt x="2775" y="396"/>
                      <a:pt x="1997" y="49"/>
                    </a:cubicBezTo>
                    <a:cubicBezTo>
                      <a:pt x="1924" y="16"/>
                      <a:pt x="1849" y="1"/>
                      <a:pt x="1773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25"/>
              <p:cNvSpPr/>
              <p:nvPr/>
            </p:nvSpPr>
            <p:spPr>
              <a:xfrm>
                <a:off x="8383997" y="3416920"/>
                <a:ext cx="89636" cy="139648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2164" extrusionOk="0">
                    <a:moveTo>
                      <a:pt x="1367" y="0"/>
                    </a:moveTo>
                    <a:cubicBezTo>
                      <a:pt x="526" y="147"/>
                      <a:pt x="0" y="1304"/>
                      <a:pt x="85" y="2092"/>
                    </a:cubicBezTo>
                    <a:cubicBezTo>
                      <a:pt x="85" y="2092"/>
                      <a:pt x="85" y="2103"/>
                      <a:pt x="74" y="2103"/>
                    </a:cubicBezTo>
                    <a:cubicBezTo>
                      <a:pt x="68" y="2141"/>
                      <a:pt x="104" y="2164"/>
                      <a:pt x="138" y="2164"/>
                    </a:cubicBezTo>
                    <a:cubicBezTo>
                      <a:pt x="160" y="2164"/>
                      <a:pt x="181" y="2154"/>
                      <a:pt x="190" y="2134"/>
                    </a:cubicBezTo>
                    <a:cubicBezTo>
                      <a:pt x="263" y="1966"/>
                      <a:pt x="337" y="1776"/>
                      <a:pt x="442" y="1619"/>
                    </a:cubicBezTo>
                    <a:cubicBezTo>
                      <a:pt x="572" y="1436"/>
                      <a:pt x="718" y="1369"/>
                      <a:pt x="907" y="1369"/>
                    </a:cubicBezTo>
                    <a:cubicBezTo>
                      <a:pt x="946" y="1369"/>
                      <a:pt x="987" y="1371"/>
                      <a:pt x="1031" y="1377"/>
                    </a:cubicBezTo>
                    <a:cubicBezTo>
                      <a:pt x="1052" y="1377"/>
                      <a:pt x="1062" y="1356"/>
                      <a:pt x="1052" y="1346"/>
                    </a:cubicBezTo>
                    <a:cubicBezTo>
                      <a:pt x="945" y="1280"/>
                      <a:pt x="847" y="1252"/>
                      <a:pt x="759" y="1252"/>
                    </a:cubicBezTo>
                    <a:cubicBezTo>
                      <a:pt x="575" y="1252"/>
                      <a:pt x="429" y="1372"/>
                      <a:pt x="316" y="1535"/>
                    </a:cubicBezTo>
                    <a:cubicBezTo>
                      <a:pt x="494" y="925"/>
                      <a:pt x="778" y="326"/>
                      <a:pt x="1377" y="31"/>
                    </a:cubicBezTo>
                    <a:cubicBezTo>
                      <a:pt x="1388" y="21"/>
                      <a:pt x="1388" y="0"/>
                      <a:pt x="1367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25"/>
              <p:cNvSpPr/>
              <p:nvPr/>
            </p:nvSpPr>
            <p:spPr>
              <a:xfrm>
                <a:off x="7392782" y="3833413"/>
                <a:ext cx="867833" cy="685916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10629" extrusionOk="0">
                    <a:moveTo>
                      <a:pt x="832" y="1"/>
                    </a:moveTo>
                    <a:lnTo>
                      <a:pt x="1" y="9536"/>
                    </a:lnTo>
                    <a:lnTo>
                      <a:pt x="12616" y="10629"/>
                    </a:lnTo>
                    <a:lnTo>
                      <a:pt x="13447" y="1094"/>
                    </a:lnTo>
                    <a:lnTo>
                      <a:pt x="8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25"/>
              <p:cNvSpPr/>
              <p:nvPr/>
            </p:nvSpPr>
            <p:spPr>
              <a:xfrm>
                <a:off x="8154585" y="3937439"/>
                <a:ext cx="867188" cy="1203918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18656" extrusionOk="0">
                    <a:moveTo>
                      <a:pt x="3829" y="0"/>
                    </a:moveTo>
                    <a:cubicBezTo>
                      <a:pt x="3250" y="0"/>
                      <a:pt x="2866" y="368"/>
                      <a:pt x="2693" y="922"/>
                    </a:cubicBezTo>
                    <a:cubicBezTo>
                      <a:pt x="1860" y="3621"/>
                      <a:pt x="6652" y="11521"/>
                      <a:pt x="6504" y="11521"/>
                    </a:cubicBezTo>
                    <a:cubicBezTo>
                      <a:pt x="6503" y="11521"/>
                      <a:pt x="6501" y="11520"/>
                      <a:pt x="6499" y="11519"/>
                    </a:cubicBezTo>
                    <a:cubicBezTo>
                      <a:pt x="5269" y="10762"/>
                      <a:pt x="4228" y="10341"/>
                      <a:pt x="1989" y="9332"/>
                    </a:cubicBezTo>
                    <a:cubicBezTo>
                      <a:pt x="1901" y="9293"/>
                      <a:pt x="1814" y="9274"/>
                      <a:pt x="1728" y="9274"/>
                    </a:cubicBezTo>
                    <a:cubicBezTo>
                      <a:pt x="766" y="9274"/>
                      <a:pt x="1" y="11607"/>
                      <a:pt x="927" y="12707"/>
                    </a:cubicBezTo>
                    <a:cubicBezTo>
                      <a:pt x="3007" y="15172"/>
                      <a:pt x="7519" y="18655"/>
                      <a:pt x="10129" y="18655"/>
                    </a:cubicBezTo>
                    <a:cubicBezTo>
                      <a:pt x="10724" y="18655"/>
                      <a:pt x="11220" y="18474"/>
                      <a:pt x="11566" y="18058"/>
                    </a:cubicBezTo>
                    <a:cubicBezTo>
                      <a:pt x="13437" y="15787"/>
                      <a:pt x="10094" y="6536"/>
                      <a:pt x="8317" y="3940"/>
                    </a:cubicBezTo>
                    <a:cubicBezTo>
                      <a:pt x="6317" y="1031"/>
                      <a:pt x="4798" y="0"/>
                      <a:pt x="3829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25"/>
              <p:cNvSpPr/>
              <p:nvPr/>
            </p:nvSpPr>
            <p:spPr>
              <a:xfrm>
                <a:off x="7897553" y="4378906"/>
                <a:ext cx="502773" cy="405006"/>
              </a:xfrm>
              <a:custGeom>
                <a:avLst/>
                <a:gdLst/>
                <a:ahLst/>
                <a:cxnLst/>
                <a:rect l="l" t="t" r="r" b="b"/>
                <a:pathLst>
                  <a:path w="7791" h="6276" extrusionOk="0">
                    <a:moveTo>
                      <a:pt x="1984" y="0"/>
                    </a:moveTo>
                    <a:cubicBezTo>
                      <a:pt x="1651" y="0"/>
                      <a:pt x="1327" y="32"/>
                      <a:pt x="1052" y="105"/>
                    </a:cubicBezTo>
                    <a:cubicBezTo>
                      <a:pt x="1042" y="105"/>
                      <a:pt x="1021" y="115"/>
                      <a:pt x="1010" y="115"/>
                    </a:cubicBezTo>
                    <a:cubicBezTo>
                      <a:pt x="831" y="168"/>
                      <a:pt x="673" y="242"/>
                      <a:pt x="547" y="326"/>
                    </a:cubicBezTo>
                    <a:cubicBezTo>
                      <a:pt x="537" y="337"/>
                      <a:pt x="526" y="347"/>
                      <a:pt x="516" y="347"/>
                    </a:cubicBezTo>
                    <a:cubicBezTo>
                      <a:pt x="453" y="410"/>
                      <a:pt x="390" y="473"/>
                      <a:pt x="348" y="547"/>
                    </a:cubicBezTo>
                    <a:cubicBezTo>
                      <a:pt x="337" y="557"/>
                      <a:pt x="337" y="568"/>
                      <a:pt x="327" y="578"/>
                    </a:cubicBezTo>
                    <a:cubicBezTo>
                      <a:pt x="316" y="610"/>
                      <a:pt x="306" y="631"/>
                      <a:pt x="295" y="652"/>
                    </a:cubicBezTo>
                    <a:cubicBezTo>
                      <a:pt x="0" y="1535"/>
                      <a:pt x="1830" y="2923"/>
                      <a:pt x="2156" y="3574"/>
                    </a:cubicBezTo>
                    <a:cubicBezTo>
                      <a:pt x="2481" y="4226"/>
                      <a:pt x="4006" y="4846"/>
                      <a:pt x="4006" y="4846"/>
                    </a:cubicBezTo>
                    <a:lnTo>
                      <a:pt x="5415" y="6276"/>
                    </a:lnTo>
                    <a:cubicBezTo>
                      <a:pt x="6897" y="6045"/>
                      <a:pt x="7791" y="3659"/>
                      <a:pt x="7791" y="3659"/>
                    </a:cubicBezTo>
                    <a:lnTo>
                      <a:pt x="5730" y="2334"/>
                    </a:lnTo>
                    <a:cubicBezTo>
                      <a:pt x="5730" y="2334"/>
                      <a:pt x="4731" y="683"/>
                      <a:pt x="3796" y="305"/>
                    </a:cubicBezTo>
                    <a:cubicBezTo>
                      <a:pt x="3367" y="129"/>
                      <a:pt x="2656" y="0"/>
                      <a:pt x="1984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25"/>
              <p:cNvSpPr/>
              <p:nvPr/>
            </p:nvSpPr>
            <p:spPr>
              <a:xfrm>
                <a:off x="7918590" y="4414141"/>
                <a:ext cx="171527" cy="13384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074" extrusionOk="0">
                    <a:moveTo>
                      <a:pt x="22" y="1"/>
                    </a:moveTo>
                    <a:cubicBezTo>
                      <a:pt x="11" y="11"/>
                      <a:pt x="11" y="22"/>
                      <a:pt x="1" y="32"/>
                    </a:cubicBezTo>
                    <a:lnTo>
                      <a:pt x="1104" y="915"/>
                    </a:lnTo>
                    <a:cubicBezTo>
                      <a:pt x="1599" y="1304"/>
                      <a:pt x="2092" y="1725"/>
                      <a:pt x="2618" y="2071"/>
                    </a:cubicBezTo>
                    <a:cubicBezTo>
                      <a:pt x="2621" y="2073"/>
                      <a:pt x="2624" y="2074"/>
                      <a:pt x="2627" y="2074"/>
                    </a:cubicBezTo>
                    <a:cubicBezTo>
                      <a:pt x="2644" y="2074"/>
                      <a:pt x="2657" y="2049"/>
                      <a:pt x="2639" y="2040"/>
                    </a:cubicBezTo>
                    <a:cubicBezTo>
                      <a:pt x="2176" y="1609"/>
                      <a:pt x="1651" y="1230"/>
                      <a:pt x="1146" y="852"/>
                    </a:cubicBezTo>
                    <a:cubicBezTo>
                      <a:pt x="779" y="558"/>
                      <a:pt x="400" y="284"/>
                      <a:pt x="22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5"/>
              <p:cNvSpPr/>
              <p:nvPr/>
            </p:nvSpPr>
            <p:spPr>
              <a:xfrm>
                <a:off x="7930787" y="4399879"/>
                <a:ext cx="206827" cy="116868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1811" extrusionOk="0">
                    <a:moveTo>
                      <a:pt x="32" y="1"/>
                    </a:moveTo>
                    <a:cubicBezTo>
                      <a:pt x="22" y="12"/>
                      <a:pt x="11" y="22"/>
                      <a:pt x="1" y="22"/>
                    </a:cubicBezTo>
                    <a:cubicBezTo>
                      <a:pt x="443" y="274"/>
                      <a:pt x="884" y="537"/>
                      <a:pt x="1336" y="779"/>
                    </a:cubicBezTo>
                    <a:cubicBezTo>
                      <a:pt x="1935" y="1126"/>
                      <a:pt x="2534" y="1493"/>
                      <a:pt x="3165" y="1809"/>
                    </a:cubicBezTo>
                    <a:cubicBezTo>
                      <a:pt x="3167" y="1810"/>
                      <a:pt x="3170" y="1811"/>
                      <a:pt x="3172" y="1811"/>
                    </a:cubicBezTo>
                    <a:cubicBezTo>
                      <a:pt x="3190" y="1811"/>
                      <a:pt x="3205" y="1776"/>
                      <a:pt x="3186" y="1767"/>
                    </a:cubicBezTo>
                    <a:cubicBezTo>
                      <a:pt x="2587" y="1378"/>
                      <a:pt x="1945" y="1052"/>
                      <a:pt x="1336" y="705"/>
                    </a:cubicBezTo>
                    <a:cubicBezTo>
                      <a:pt x="905" y="463"/>
                      <a:pt x="464" y="232"/>
                      <a:pt x="32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25"/>
              <p:cNvSpPr/>
              <p:nvPr/>
            </p:nvSpPr>
            <p:spPr>
              <a:xfrm>
                <a:off x="7962666" y="4385682"/>
                <a:ext cx="192307" cy="74987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162" extrusionOk="0">
                    <a:moveTo>
                      <a:pt x="43" y="0"/>
                    </a:moveTo>
                    <a:cubicBezTo>
                      <a:pt x="33" y="0"/>
                      <a:pt x="12" y="10"/>
                      <a:pt x="1" y="10"/>
                    </a:cubicBezTo>
                    <a:cubicBezTo>
                      <a:pt x="968" y="410"/>
                      <a:pt x="1935" y="820"/>
                      <a:pt x="2923" y="1157"/>
                    </a:cubicBezTo>
                    <a:cubicBezTo>
                      <a:pt x="2930" y="1160"/>
                      <a:pt x="2936" y="1162"/>
                      <a:pt x="2942" y="1162"/>
                    </a:cubicBezTo>
                    <a:cubicBezTo>
                      <a:pt x="2970" y="1162"/>
                      <a:pt x="2980" y="1121"/>
                      <a:pt x="2944" y="1104"/>
                    </a:cubicBezTo>
                    <a:cubicBezTo>
                      <a:pt x="1988" y="725"/>
                      <a:pt x="1010" y="379"/>
                      <a:pt x="43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5"/>
              <p:cNvSpPr/>
              <p:nvPr/>
            </p:nvSpPr>
            <p:spPr>
              <a:xfrm>
                <a:off x="8212341" y="4388392"/>
                <a:ext cx="67888" cy="16862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613" extrusionOk="0">
                    <a:moveTo>
                      <a:pt x="95" y="0"/>
                    </a:moveTo>
                    <a:lnTo>
                      <a:pt x="0" y="1031"/>
                    </a:lnTo>
                    <a:cubicBezTo>
                      <a:pt x="0" y="1031"/>
                      <a:pt x="483" y="2612"/>
                      <a:pt x="753" y="2612"/>
                    </a:cubicBezTo>
                    <a:cubicBezTo>
                      <a:pt x="814" y="2612"/>
                      <a:pt x="863" y="2532"/>
                      <a:pt x="894" y="2334"/>
                    </a:cubicBezTo>
                    <a:cubicBezTo>
                      <a:pt x="1052" y="1272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5"/>
              <p:cNvSpPr/>
              <p:nvPr/>
            </p:nvSpPr>
            <p:spPr>
              <a:xfrm>
                <a:off x="8305138" y="3922339"/>
                <a:ext cx="663717" cy="1239734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19211" extrusionOk="0">
                    <a:moveTo>
                      <a:pt x="1321" y="0"/>
                    </a:moveTo>
                    <a:cubicBezTo>
                      <a:pt x="212" y="0"/>
                      <a:pt x="0" y="1971"/>
                      <a:pt x="318" y="3616"/>
                    </a:cubicBezTo>
                    <a:cubicBezTo>
                      <a:pt x="613" y="5088"/>
                      <a:pt x="2148" y="9482"/>
                      <a:pt x="2463" y="10355"/>
                    </a:cubicBezTo>
                    <a:cubicBezTo>
                      <a:pt x="2494" y="10439"/>
                      <a:pt x="2515" y="10481"/>
                      <a:pt x="2515" y="10502"/>
                    </a:cubicBezTo>
                    <a:cubicBezTo>
                      <a:pt x="2505" y="10491"/>
                      <a:pt x="2442" y="10470"/>
                      <a:pt x="2358" y="10428"/>
                    </a:cubicBezTo>
                    <a:cubicBezTo>
                      <a:pt x="2127" y="10313"/>
                      <a:pt x="1685" y="10092"/>
                      <a:pt x="1370" y="9977"/>
                    </a:cubicBezTo>
                    <a:cubicBezTo>
                      <a:pt x="1237" y="9922"/>
                      <a:pt x="1128" y="9891"/>
                      <a:pt x="1072" y="9891"/>
                    </a:cubicBezTo>
                    <a:cubicBezTo>
                      <a:pt x="1052" y="9891"/>
                      <a:pt x="1039" y="9895"/>
                      <a:pt x="1033" y="9903"/>
                    </a:cubicBezTo>
                    <a:cubicBezTo>
                      <a:pt x="1033" y="9914"/>
                      <a:pt x="1022" y="9914"/>
                      <a:pt x="1022" y="9914"/>
                    </a:cubicBezTo>
                    <a:cubicBezTo>
                      <a:pt x="949" y="10124"/>
                      <a:pt x="339" y="12741"/>
                      <a:pt x="129" y="14119"/>
                    </a:cubicBezTo>
                    <a:cubicBezTo>
                      <a:pt x="118" y="14182"/>
                      <a:pt x="108" y="14234"/>
                      <a:pt x="97" y="14297"/>
                    </a:cubicBezTo>
                    <a:cubicBezTo>
                      <a:pt x="55" y="14654"/>
                      <a:pt x="45" y="14907"/>
                      <a:pt x="87" y="14949"/>
                    </a:cubicBezTo>
                    <a:cubicBezTo>
                      <a:pt x="108" y="14981"/>
                      <a:pt x="139" y="15002"/>
                      <a:pt x="160" y="15033"/>
                    </a:cubicBezTo>
                    <a:cubicBezTo>
                      <a:pt x="192" y="15065"/>
                      <a:pt x="223" y="15096"/>
                      <a:pt x="244" y="15128"/>
                    </a:cubicBezTo>
                    <a:cubicBezTo>
                      <a:pt x="1012" y="15937"/>
                      <a:pt x="1863" y="16652"/>
                      <a:pt x="2736" y="17241"/>
                    </a:cubicBezTo>
                    <a:cubicBezTo>
                      <a:pt x="2778" y="17272"/>
                      <a:pt x="2820" y="17304"/>
                      <a:pt x="2862" y="17325"/>
                    </a:cubicBezTo>
                    <a:cubicBezTo>
                      <a:pt x="3283" y="17609"/>
                      <a:pt x="3714" y="17861"/>
                      <a:pt x="4134" y="18092"/>
                    </a:cubicBezTo>
                    <a:cubicBezTo>
                      <a:pt x="4187" y="18114"/>
                      <a:pt x="4250" y="18145"/>
                      <a:pt x="4302" y="18177"/>
                    </a:cubicBezTo>
                    <a:cubicBezTo>
                      <a:pt x="5610" y="18841"/>
                      <a:pt x="6876" y="19210"/>
                      <a:pt x="7878" y="19210"/>
                    </a:cubicBezTo>
                    <a:cubicBezTo>
                      <a:pt x="8302" y="19210"/>
                      <a:pt x="8678" y="19144"/>
                      <a:pt x="8991" y="19007"/>
                    </a:cubicBezTo>
                    <a:cubicBezTo>
                      <a:pt x="9927" y="18586"/>
                      <a:pt x="10284" y="17156"/>
                      <a:pt x="10116" y="15170"/>
                    </a:cubicBezTo>
                    <a:cubicBezTo>
                      <a:pt x="10116" y="15065"/>
                      <a:pt x="10105" y="14960"/>
                      <a:pt x="10095" y="14855"/>
                    </a:cubicBezTo>
                    <a:cubicBezTo>
                      <a:pt x="10032" y="14276"/>
                      <a:pt x="9927" y="13656"/>
                      <a:pt x="9790" y="13004"/>
                    </a:cubicBezTo>
                    <a:cubicBezTo>
                      <a:pt x="9769" y="12941"/>
                      <a:pt x="9759" y="12867"/>
                      <a:pt x="9738" y="12804"/>
                    </a:cubicBezTo>
                    <a:cubicBezTo>
                      <a:pt x="9485" y="11680"/>
                      <a:pt x="9117" y="10460"/>
                      <a:pt x="8644" y="9220"/>
                    </a:cubicBezTo>
                    <a:cubicBezTo>
                      <a:pt x="8634" y="9178"/>
                      <a:pt x="8623" y="9136"/>
                      <a:pt x="8602" y="9094"/>
                    </a:cubicBezTo>
                    <a:cubicBezTo>
                      <a:pt x="8476" y="8757"/>
                      <a:pt x="8339" y="8421"/>
                      <a:pt x="8192" y="8073"/>
                    </a:cubicBezTo>
                    <a:lnTo>
                      <a:pt x="8150" y="7989"/>
                    </a:lnTo>
                    <a:cubicBezTo>
                      <a:pt x="8140" y="7947"/>
                      <a:pt x="8119" y="7905"/>
                      <a:pt x="8098" y="7863"/>
                    </a:cubicBezTo>
                    <a:cubicBezTo>
                      <a:pt x="6384" y="3921"/>
                      <a:pt x="4439" y="1682"/>
                      <a:pt x="2873" y="651"/>
                    </a:cubicBezTo>
                    <a:cubicBezTo>
                      <a:pt x="2831" y="620"/>
                      <a:pt x="2799" y="599"/>
                      <a:pt x="2757" y="578"/>
                    </a:cubicBezTo>
                    <a:cubicBezTo>
                      <a:pt x="2463" y="389"/>
                      <a:pt x="2179" y="242"/>
                      <a:pt x="1916" y="147"/>
                    </a:cubicBezTo>
                    <a:cubicBezTo>
                      <a:pt x="1874" y="126"/>
                      <a:pt x="1832" y="116"/>
                      <a:pt x="1790" y="95"/>
                    </a:cubicBezTo>
                    <a:cubicBezTo>
                      <a:pt x="1748" y="84"/>
                      <a:pt x="1695" y="63"/>
                      <a:pt x="1653" y="53"/>
                    </a:cubicBezTo>
                    <a:cubicBezTo>
                      <a:pt x="1535" y="17"/>
                      <a:pt x="1424" y="0"/>
                      <a:pt x="1321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5"/>
              <p:cNvSpPr/>
              <p:nvPr/>
            </p:nvSpPr>
            <p:spPr>
              <a:xfrm>
                <a:off x="8432848" y="4785913"/>
                <a:ext cx="76665" cy="2045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317" extrusionOk="0">
                    <a:moveTo>
                      <a:pt x="148" y="1"/>
                    </a:moveTo>
                    <a:cubicBezTo>
                      <a:pt x="42" y="1"/>
                      <a:pt x="0" y="85"/>
                      <a:pt x="0" y="158"/>
                    </a:cubicBezTo>
                    <a:cubicBezTo>
                      <a:pt x="0" y="242"/>
                      <a:pt x="42" y="316"/>
                      <a:pt x="148" y="316"/>
                    </a:cubicBezTo>
                    <a:lnTo>
                      <a:pt x="1031" y="316"/>
                    </a:lnTo>
                    <a:cubicBezTo>
                      <a:pt x="1136" y="316"/>
                      <a:pt x="1188" y="242"/>
                      <a:pt x="1188" y="158"/>
                    </a:cubicBezTo>
                    <a:cubicBezTo>
                      <a:pt x="1188" y="85"/>
                      <a:pt x="1136" y="1"/>
                      <a:pt x="1031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25"/>
              <p:cNvSpPr/>
              <p:nvPr/>
            </p:nvSpPr>
            <p:spPr>
              <a:xfrm>
                <a:off x="8521708" y="4583732"/>
                <a:ext cx="76729" cy="20457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317" extrusionOk="0">
                    <a:moveTo>
                      <a:pt x="147" y="1"/>
                    </a:moveTo>
                    <a:cubicBezTo>
                      <a:pt x="53" y="1"/>
                      <a:pt x="0" y="85"/>
                      <a:pt x="0" y="158"/>
                    </a:cubicBezTo>
                    <a:cubicBezTo>
                      <a:pt x="0" y="232"/>
                      <a:pt x="53" y="316"/>
                      <a:pt x="147" y="316"/>
                    </a:cubicBezTo>
                    <a:lnTo>
                      <a:pt x="1041" y="316"/>
                    </a:lnTo>
                    <a:cubicBezTo>
                      <a:pt x="1136" y="316"/>
                      <a:pt x="1189" y="232"/>
                      <a:pt x="1189" y="158"/>
                    </a:cubicBezTo>
                    <a:cubicBezTo>
                      <a:pt x="1189" y="85"/>
                      <a:pt x="1136" y="1"/>
                      <a:pt x="1041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5"/>
              <p:cNvSpPr/>
              <p:nvPr/>
            </p:nvSpPr>
            <p:spPr>
              <a:xfrm>
                <a:off x="8411810" y="4260812"/>
                <a:ext cx="59112" cy="64532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000" extrusionOk="0">
                    <a:moveTo>
                      <a:pt x="726" y="1"/>
                    </a:moveTo>
                    <a:cubicBezTo>
                      <a:pt x="684" y="1"/>
                      <a:pt x="642" y="11"/>
                      <a:pt x="610" y="53"/>
                    </a:cubicBezTo>
                    <a:cubicBezTo>
                      <a:pt x="537" y="148"/>
                      <a:pt x="84" y="726"/>
                      <a:pt x="63" y="747"/>
                    </a:cubicBezTo>
                    <a:cubicBezTo>
                      <a:pt x="0" y="831"/>
                      <a:pt x="32" y="915"/>
                      <a:pt x="84" y="968"/>
                    </a:cubicBezTo>
                    <a:cubicBezTo>
                      <a:pt x="116" y="989"/>
                      <a:pt x="158" y="999"/>
                      <a:pt x="189" y="999"/>
                    </a:cubicBezTo>
                    <a:cubicBezTo>
                      <a:pt x="231" y="999"/>
                      <a:pt x="273" y="989"/>
                      <a:pt x="305" y="947"/>
                    </a:cubicBezTo>
                    <a:cubicBezTo>
                      <a:pt x="326" y="915"/>
                      <a:pt x="778" y="347"/>
                      <a:pt x="852" y="253"/>
                    </a:cubicBezTo>
                    <a:cubicBezTo>
                      <a:pt x="915" y="169"/>
                      <a:pt x="883" y="85"/>
                      <a:pt x="831" y="32"/>
                    </a:cubicBezTo>
                    <a:cubicBezTo>
                      <a:pt x="799" y="11"/>
                      <a:pt x="757" y="1"/>
                      <a:pt x="726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5"/>
              <p:cNvSpPr/>
              <p:nvPr/>
            </p:nvSpPr>
            <p:spPr>
              <a:xfrm>
                <a:off x="8387352" y="4593929"/>
                <a:ext cx="34718" cy="75374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68" extrusionOk="0">
                    <a:moveTo>
                      <a:pt x="148" y="0"/>
                    </a:moveTo>
                    <a:cubicBezTo>
                      <a:pt x="64" y="21"/>
                      <a:pt x="1" y="84"/>
                      <a:pt x="22" y="189"/>
                    </a:cubicBezTo>
                    <a:cubicBezTo>
                      <a:pt x="33" y="221"/>
                      <a:pt x="190" y="936"/>
                      <a:pt x="211" y="1052"/>
                    </a:cubicBezTo>
                    <a:cubicBezTo>
                      <a:pt x="232" y="1136"/>
                      <a:pt x="295" y="1168"/>
                      <a:pt x="358" y="1168"/>
                    </a:cubicBezTo>
                    <a:lnTo>
                      <a:pt x="400" y="1168"/>
                    </a:lnTo>
                    <a:cubicBezTo>
                      <a:pt x="474" y="1147"/>
                      <a:pt x="537" y="1083"/>
                      <a:pt x="516" y="978"/>
                    </a:cubicBezTo>
                    <a:cubicBezTo>
                      <a:pt x="495" y="862"/>
                      <a:pt x="337" y="147"/>
                      <a:pt x="327" y="116"/>
                    </a:cubicBezTo>
                    <a:cubicBezTo>
                      <a:pt x="316" y="32"/>
                      <a:pt x="253" y="0"/>
                      <a:pt x="180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>
                <a:off x="8597018" y="4225577"/>
                <a:ext cx="34654" cy="7530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67" extrusionOk="0">
                    <a:moveTo>
                      <a:pt x="190" y="0"/>
                    </a:moveTo>
                    <a:cubicBezTo>
                      <a:pt x="169" y="0"/>
                      <a:pt x="158" y="0"/>
                      <a:pt x="148" y="10"/>
                    </a:cubicBezTo>
                    <a:cubicBezTo>
                      <a:pt x="64" y="21"/>
                      <a:pt x="0" y="84"/>
                      <a:pt x="22" y="189"/>
                    </a:cubicBezTo>
                    <a:cubicBezTo>
                      <a:pt x="32" y="221"/>
                      <a:pt x="190" y="935"/>
                      <a:pt x="211" y="1052"/>
                    </a:cubicBezTo>
                    <a:cubicBezTo>
                      <a:pt x="232" y="1136"/>
                      <a:pt x="295" y="1167"/>
                      <a:pt x="358" y="1167"/>
                    </a:cubicBezTo>
                    <a:lnTo>
                      <a:pt x="400" y="1167"/>
                    </a:lnTo>
                    <a:cubicBezTo>
                      <a:pt x="473" y="1146"/>
                      <a:pt x="536" y="1083"/>
                      <a:pt x="515" y="988"/>
                    </a:cubicBezTo>
                    <a:cubicBezTo>
                      <a:pt x="494" y="862"/>
                      <a:pt x="337" y="147"/>
                      <a:pt x="326" y="115"/>
                    </a:cubicBezTo>
                    <a:cubicBezTo>
                      <a:pt x="316" y="42"/>
                      <a:pt x="253" y="0"/>
                      <a:pt x="190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25"/>
              <p:cNvSpPr/>
              <p:nvPr/>
            </p:nvSpPr>
            <p:spPr>
              <a:xfrm>
                <a:off x="8510157" y="4399234"/>
                <a:ext cx="67953" cy="5569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863" extrusionOk="0">
                    <a:moveTo>
                      <a:pt x="179" y="1"/>
                    </a:moveTo>
                    <a:cubicBezTo>
                      <a:pt x="137" y="1"/>
                      <a:pt x="95" y="32"/>
                      <a:pt x="64" y="74"/>
                    </a:cubicBezTo>
                    <a:cubicBezTo>
                      <a:pt x="11" y="127"/>
                      <a:pt x="1" y="221"/>
                      <a:pt x="85" y="284"/>
                    </a:cubicBezTo>
                    <a:cubicBezTo>
                      <a:pt x="106" y="305"/>
                      <a:pt x="684" y="757"/>
                      <a:pt x="779" y="831"/>
                    </a:cubicBezTo>
                    <a:cubicBezTo>
                      <a:pt x="810" y="852"/>
                      <a:pt x="842" y="863"/>
                      <a:pt x="873" y="863"/>
                    </a:cubicBezTo>
                    <a:cubicBezTo>
                      <a:pt x="926" y="863"/>
                      <a:pt x="968" y="842"/>
                      <a:pt x="999" y="799"/>
                    </a:cubicBezTo>
                    <a:cubicBezTo>
                      <a:pt x="1041" y="736"/>
                      <a:pt x="1052" y="641"/>
                      <a:pt x="968" y="578"/>
                    </a:cubicBezTo>
                    <a:cubicBezTo>
                      <a:pt x="873" y="505"/>
                      <a:pt x="305" y="64"/>
                      <a:pt x="274" y="43"/>
                    </a:cubicBezTo>
                    <a:cubicBezTo>
                      <a:pt x="242" y="11"/>
                      <a:pt x="211" y="1"/>
                      <a:pt x="179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25"/>
              <p:cNvSpPr/>
              <p:nvPr/>
            </p:nvSpPr>
            <p:spPr>
              <a:xfrm>
                <a:off x="8468147" y="4110257"/>
                <a:ext cx="67888" cy="54982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852" extrusionOk="0">
                    <a:moveTo>
                      <a:pt x="178" y="0"/>
                    </a:moveTo>
                    <a:cubicBezTo>
                      <a:pt x="126" y="0"/>
                      <a:pt x="84" y="21"/>
                      <a:pt x="52" y="63"/>
                    </a:cubicBezTo>
                    <a:cubicBezTo>
                      <a:pt x="10" y="126"/>
                      <a:pt x="0" y="210"/>
                      <a:pt x="73" y="273"/>
                    </a:cubicBezTo>
                    <a:cubicBezTo>
                      <a:pt x="105" y="294"/>
                      <a:pt x="683" y="746"/>
                      <a:pt x="778" y="820"/>
                    </a:cubicBezTo>
                    <a:cubicBezTo>
                      <a:pt x="809" y="841"/>
                      <a:pt x="841" y="851"/>
                      <a:pt x="862" y="851"/>
                    </a:cubicBezTo>
                    <a:cubicBezTo>
                      <a:pt x="914" y="851"/>
                      <a:pt x="956" y="830"/>
                      <a:pt x="988" y="788"/>
                    </a:cubicBezTo>
                    <a:cubicBezTo>
                      <a:pt x="1040" y="725"/>
                      <a:pt x="1051" y="631"/>
                      <a:pt x="967" y="568"/>
                    </a:cubicBezTo>
                    <a:cubicBezTo>
                      <a:pt x="872" y="494"/>
                      <a:pt x="294" y="52"/>
                      <a:pt x="273" y="31"/>
                    </a:cubicBezTo>
                    <a:cubicBezTo>
                      <a:pt x="241" y="0"/>
                      <a:pt x="210" y="0"/>
                      <a:pt x="178" y="0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5"/>
              <p:cNvSpPr/>
              <p:nvPr/>
            </p:nvSpPr>
            <p:spPr>
              <a:xfrm>
                <a:off x="8373155" y="3973835"/>
                <a:ext cx="63113" cy="6182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8" extrusionOk="0">
                    <a:moveTo>
                      <a:pt x="788" y="1"/>
                    </a:moveTo>
                    <a:cubicBezTo>
                      <a:pt x="757" y="1"/>
                      <a:pt x="715" y="12"/>
                      <a:pt x="683" y="54"/>
                    </a:cubicBezTo>
                    <a:cubicBezTo>
                      <a:pt x="599" y="138"/>
                      <a:pt x="94" y="663"/>
                      <a:pt x="73" y="694"/>
                    </a:cubicBezTo>
                    <a:cubicBezTo>
                      <a:pt x="0" y="768"/>
                      <a:pt x="21" y="853"/>
                      <a:pt x="84" y="905"/>
                    </a:cubicBezTo>
                    <a:cubicBezTo>
                      <a:pt x="116" y="937"/>
                      <a:pt x="147" y="958"/>
                      <a:pt x="190" y="958"/>
                    </a:cubicBezTo>
                    <a:cubicBezTo>
                      <a:pt x="232" y="958"/>
                      <a:pt x="263" y="937"/>
                      <a:pt x="295" y="905"/>
                    </a:cubicBezTo>
                    <a:cubicBezTo>
                      <a:pt x="326" y="884"/>
                      <a:pt x="830" y="358"/>
                      <a:pt x="904" y="264"/>
                    </a:cubicBezTo>
                    <a:cubicBezTo>
                      <a:pt x="978" y="190"/>
                      <a:pt x="957" y="106"/>
                      <a:pt x="904" y="54"/>
                    </a:cubicBezTo>
                    <a:cubicBezTo>
                      <a:pt x="872" y="22"/>
                      <a:pt x="830" y="1"/>
                      <a:pt x="788" y="1"/>
                    </a:cubicBezTo>
                    <a:close/>
                  </a:path>
                </a:pathLst>
              </a:custGeom>
              <a:solidFill>
                <a:srgbClr val="9FB3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5"/>
              <p:cNvSpPr/>
              <p:nvPr/>
            </p:nvSpPr>
            <p:spPr>
              <a:xfrm>
                <a:off x="8372316" y="4554886"/>
                <a:ext cx="515098" cy="280136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4341" extrusionOk="0">
                    <a:moveTo>
                      <a:pt x="84" y="0"/>
                    </a:moveTo>
                    <a:cubicBezTo>
                      <a:pt x="33" y="0"/>
                      <a:pt x="0" y="84"/>
                      <a:pt x="55" y="112"/>
                    </a:cubicBezTo>
                    <a:cubicBezTo>
                      <a:pt x="1075" y="837"/>
                      <a:pt x="6899" y="3822"/>
                      <a:pt x="7971" y="4338"/>
                    </a:cubicBezTo>
                    <a:cubicBezTo>
                      <a:pt x="7973" y="4340"/>
                      <a:pt x="7975" y="4340"/>
                      <a:pt x="7976" y="4340"/>
                    </a:cubicBezTo>
                    <a:cubicBezTo>
                      <a:pt x="7982" y="4340"/>
                      <a:pt x="7980" y="4327"/>
                      <a:pt x="7971" y="4327"/>
                    </a:cubicBezTo>
                    <a:cubicBezTo>
                      <a:pt x="6931" y="3612"/>
                      <a:pt x="1201" y="437"/>
                      <a:pt x="107" y="6"/>
                    </a:cubicBezTo>
                    <a:cubicBezTo>
                      <a:pt x="99" y="2"/>
                      <a:pt x="91" y="0"/>
                      <a:pt x="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5"/>
              <p:cNvSpPr/>
              <p:nvPr/>
            </p:nvSpPr>
            <p:spPr>
              <a:xfrm>
                <a:off x="8386513" y="4383036"/>
                <a:ext cx="84538" cy="219281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3398" extrusionOk="0">
                    <a:moveTo>
                      <a:pt x="154" y="1"/>
                    </a:moveTo>
                    <a:cubicBezTo>
                      <a:pt x="139" y="1"/>
                      <a:pt x="123" y="12"/>
                      <a:pt x="130" y="30"/>
                    </a:cubicBezTo>
                    <a:cubicBezTo>
                      <a:pt x="287" y="619"/>
                      <a:pt x="434" y="1229"/>
                      <a:pt x="602" y="1828"/>
                    </a:cubicBezTo>
                    <a:cubicBezTo>
                      <a:pt x="445" y="1576"/>
                      <a:pt x="256" y="1334"/>
                      <a:pt x="98" y="1114"/>
                    </a:cubicBezTo>
                    <a:cubicBezTo>
                      <a:pt x="90" y="1103"/>
                      <a:pt x="79" y="1098"/>
                      <a:pt x="67" y="1098"/>
                    </a:cubicBezTo>
                    <a:cubicBezTo>
                      <a:pt x="35" y="1098"/>
                      <a:pt x="1" y="1135"/>
                      <a:pt x="25" y="1166"/>
                    </a:cubicBezTo>
                    <a:cubicBezTo>
                      <a:pt x="182" y="1418"/>
                      <a:pt x="340" y="1670"/>
                      <a:pt x="487" y="1923"/>
                    </a:cubicBezTo>
                    <a:cubicBezTo>
                      <a:pt x="602" y="2123"/>
                      <a:pt x="707" y="2343"/>
                      <a:pt x="845" y="2532"/>
                    </a:cubicBezTo>
                    <a:cubicBezTo>
                      <a:pt x="939" y="2817"/>
                      <a:pt x="1055" y="3100"/>
                      <a:pt x="1191" y="3363"/>
                    </a:cubicBezTo>
                    <a:cubicBezTo>
                      <a:pt x="1203" y="3387"/>
                      <a:pt x="1224" y="3398"/>
                      <a:pt x="1245" y="3398"/>
                    </a:cubicBezTo>
                    <a:cubicBezTo>
                      <a:pt x="1278" y="3398"/>
                      <a:pt x="1309" y="3370"/>
                      <a:pt x="1296" y="3331"/>
                    </a:cubicBezTo>
                    <a:cubicBezTo>
                      <a:pt x="1044" y="2196"/>
                      <a:pt x="571" y="1114"/>
                      <a:pt x="182" y="20"/>
                    </a:cubicBezTo>
                    <a:cubicBezTo>
                      <a:pt x="178" y="7"/>
                      <a:pt x="166" y="1"/>
                      <a:pt x="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25"/>
              <p:cNvSpPr/>
              <p:nvPr/>
            </p:nvSpPr>
            <p:spPr>
              <a:xfrm>
                <a:off x="8298491" y="4852769"/>
                <a:ext cx="286653" cy="245546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805" extrusionOk="0">
                    <a:moveTo>
                      <a:pt x="195" y="0"/>
                    </a:moveTo>
                    <a:cubicBezTo>
                      <a:pt x="185" y="0"/>
                      <a:pt x="174" y="6"/>
                      <a:pt x="169" y="16"/>
                    </a:cubicBezTo>
                    <a:cubicBezTo>
                      <a:pt x="116" y="184"/>
                      <a:pt x="1" y="626"/>
                      <a:pt x="11" y="647"/>
                    </a:cubicBezTo>
                    <a:cubicBezTo>
                      <a:pt x="1483" y="2423"/>
                      <a:pt x="4069" y="3611"/>
                      <a:pt x="4374" y="3801"/>
                    </a:cubicBezTo>
                    <a:cubicBezTo>
                      <a:pt x="4379" y="3804"/>
                      <a:pt x="4383" y="3805"/>
                      <a:pt x="4388" y="3805"/>
                    </a:cubicBezTo>
                    <a:cubicBezTo>
                      <a:pt x="4415" y="3805"/>
                      <a:pt x="4441" y="3756"/>
                      <a:pt x="4405" y="3738"/>
                    </a:cubicBezTo>
                    <a:cubicBezTo>
                      <a:pt x="3817" y="3411"/>
                      <a:pt x="1452" y="1876"/>
                      <a:pt x="190" y="510"/>
                    </a:cubicBezTo>
                    <a:cubicBezTo>
                      <a:pt x="190" y="510"/>
                      <a:pt x="242" y="194"/>
                      <a:pt x="221" y="16"/>
                    </a:cubicBezTo>
                    <a:cubicBezTo>
                      <a:pt x="216" y="6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25"/>
              <p:cNvSpPr txBox="1"/>
              <p:nvPr/>
            </p:nvSpPr>
            <p:spPr>
              <a:xfrm>
                <a:off x="6613755" y="3967808"/>
                <a:ext cx="681000" cy="22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He</a:t>
                </a:r>
                <a:endParaRPr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12" name="Google Shape;1812;p25"/>
              <p:cNvSpPr txBox="1"/>
              <p:nvPr/>
            </p:nvSpPr>
            <p:spPr>
              <a:xfrm>
                <a:off x="7593598" y="4058297"/>
                <a:ext cx="466200" cy="22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She</a:t>
                </a:r>
                <a:endParaRPr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1813" name="Google Shape;1813;p25"/>
          <p:cNvGrpSpPr/>
          <p:nvPr/>
        </p:nvGrpSpPr>
        <p:grpSpPr>
          <a:xfrm>
            <a:off x="1873938" y="1007675"/>
            <a:ext cx="1810800" cy="1042000"/>
            <a:chOff x="1873938" y="1007675"/>
            <a:chExt cx="1810800" cy="1042000"/>
          </a:xfrm>
        </p:grpSpPr>
        <p:sp>
          <p:nvSpPr>
            <p:cNvPr id="1814" name="Google Shape;1814;p25"/>
            <p:cNvSpPr txBox="1"/>
            <p:nvPr/>
          </p:nvSpPr>
          <p:spPr>
            <a:xfrm>
              <a:off x="1873938" y="13756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15" name="Google Shape;1815;p25"/>
            <p:cNvSpPr txBox="1"/>
            <p:nvPr/>
          </p:nvSpPr>
          <p:spPr>
            <a:xfrm>
              <a:off x="1873938" y="166747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6" name="Google Shape;1816;p25"/>
            <p:cNvSpPr txBox="1"/>
            <p:nvPr/>
          </p:nvSpPr>
          <p:spPr>
            <a:xfrm>
              <a:off x="1873938" y="100767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17" name="Google Shape;1817;p25"/>
          <p:cNvGrpSpPr/>
          <p:nvPr/>
        </p:nvGrpSpPr>
        <p:grpSpPr>
          <a:xfrm>
            <a:off x="539994" y="962875"/>
            <a:ext cx="1113900" cy="1113900"/>
            <a:chOff x="539994" y="962875"/>
            <a:chExt cx="1113900" cy="1113900"/>
          </a:xfrm>
        </p:grpSpPr>
        <p:sp>
          <p:nvSpPr>
            <p:cNvPr id="1818" name="Google Shape;1818;p25"/>
            <p:cNvSpPr/>
            <p:nvPr/>
          </p:nvSpPr>
          <p:spPr>
            <a:xfrm>
              <a:off x="539994" y="962875"/>
              <a:ext cx="1113900" cy="1113900"/>
            </a:xfrm>
            <a:prstGeom prst="ellipse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539994" y="962875"/>
              <a:ext cx="1113900" cy="1113900"/>
            </a:xfrm>
            <a:prstGeom prst="arc">
              <a:avLst>
                <a:gd name="adj1" fmla="val 16200000"/>
                <a:gd name="adj2" fmla="val 1706127"/>
              </a:avLst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640944" y="1063825"/>
              <a:ext cx="912000" cy="91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1" name="Google Shape;1821;p25"/>
            <p:cNvGrpSpPr/>
            <p:nvPr/>
          </p:nvGrpSpPr>
          <p:grpSpPr>
            <a:xfrm>
              <a:off x="970297" y="1320887"/>
              <a:ext cx="253294" cy="397876"/>
              <a:chOff x="3287955" y="2617800"/>
              <a:chExt cx="253294" cy="397876"/>
            </a:xfrm>
          </p:grpSpPr>
          <p:sp>
            <p:nvSpPr>
              <p:cNvPr id="1822" name="Google Shape;1822;p25"/>
              <p:cNvSpPr/>
              <p:nvPr/>
            </p:nvSpPr>
            <p:spPr>
              <a:xfrm>
                <a:off x="3287955" y="2617800"/>
                <a:ext cx="218476" cy="397876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8044" extrusionOk="0">
                    <a:moveTo>
                      <a:pt x="2556" y="1"/>
                    </a:moveTo>
                    <a:cubicBezTo>
                      <a:pt x="1147" y="1"/>
                      <a:pt x="1" y="1157"/>
                      <a:pt x="1" y="2566"/>
                    </a:cubicBezTo>
                    <a:cubicBezTo>
                      <a:pt x="1" y="3828"/>
                      <a:pt x="916" y="4900"/>
                      <a:pt x="2156" y="5100"/>
                    </a:cubicBezTo>
                    <a:lnTo>
                      <a:pt x="2156" y="6383"/>
                    </a:lnTo>
                    <a:lnTo>
                      <a:pt x="1851" y="6383"/>
                    </a:lnTo>
                    <a:cubicBezTo>
                      <a:pt x="1631" y="6383"/>
                      <a:pt x="1441" y="6561"/>
                      <a:pt x="1441" y="6782"/>
                    </a:cubicBezTo>
                    <a:cubicBezTo>
                      <a:pt x="1441" y="7002"/>
                      <a:pt x="1631" y="7192"/>
                      <a:pt x="1851" y="7192"/>
                    </a:cubicBezTo>
                    <a:lnTo>
                      <a:pt x="2156" y="7192"/>
                    </a:lnTo>
                    <a:lnTo>
                      <a:pt x="2156" y="7633"/>
                    </a:lnTo>
                    <a:cubicBezTo>
                      <a:pt x="2156" y="7854"/>
                      <a:pt x="2335" y="8044"/>
                      <a:pt x="2556" y="8044"/>
                    </a:cubicBezTo>
                    <a:cubicBezTo>
                      <a:pt x="2776" y="8044"/>
                      <a:pt x="2965" y="7854"/>
                      <a:pt x="2965" y="7633"/>
                    </a:cubicBezTo>
                    <a:lnTo>
                      <a:pt x="2965" y="7192"/>
                    </a:lnTo>
                    <a:lnTo>
                      <a:pt x="3271" y="7192"/>
                    </a:lnTo>
                    <a:cubicBezTo>
                      <a:pt x="3491" y="7192"/>
                      <a:pt x="3670" y="7002"/>
                      <a:pt x="3670" y="6782"/>
                    </a:cubicBezTo>
                    <a:cubicBezTo>
                      <a:pt x="3670" y="6561"/>
                      <a:pt x="3491" y="6383"/>
                      <a:pt x="3271" y="6383"/>
                    </a:cubicBezTo>
                    <a:lnTo>
                      <a:pt x="2965" y="6383"/>
                    </a:lnTo>
                    <a:lnTo>
                      <a:pt x="2965" y="5972"/>
                    </a:lnTo>
                    <a:cubicBezTo>
                      <a:pt x="2965" y="5909"/>
                      <a:pt x="2913" y="5857"/>
                      <a:pt x="2839" y="5857"/>
                    </a:cubicBezTo>
                    <a:cubicBezTo>
                      <a:pt x="2776" y="5857"/>
                      <a:pt x="2724" y="5909"/>
                      <a:pt x="2724" y="5972"/>
                    </a:cubicBezTo>
                    <a:lnTo>
                      <a:pt x="2724" y="6498"/>
                    </a:lnTo>
                    <a:cubicBezTo>
                      <a:pt x="2724" y="6561"/>
                      <a:pt x="2776" y="6624"/>
                      <a:pt x="2839" y="6624"/>
                    </a:cubicBezTo>
                    <a:lnTo>
                      <a:pt x="3271" y="6624"/>
                    </a:lnTo>
                    <a:cubicBezTo>
                      <a:pt x="3355" y="6624"/>
                      <a:pt x="3439" y="6698"/>
                      <a:pt x="3439" y="6782"/>
                    </a:cubicBezTo>
                    <a:cubicBezTo>
                      <a:pt x="3439" y="6876"/>
                      <a:pt x="3355" y="6950"/>
                      <a:pt x="3271" y="6950"/>
                    </a:cubicBezTo>
                    <a:lnTo>
                      <a:pt x="2839" y="6950"/>
                    </a:lnTo>
                    <a:cubicBezTo>
                      <a:pt x="2776" y="6950"/>
                      <a:pt x="2724" y="7002"/>
                      <a:pt x="2724" y="7066"/>
                    </a:cubicBezTo>
                    <a:lnTo>
                      <a:pt x="2724" y="7633"/>
                    </a:lnTo>
                    <a:cubicBezTo>
                      <a:pt x="2724" y="7728"/>
                      <a:pt x="2650" y="7801"/>
                      <a:pt x="2556" y="7801"/>
                    </a:cubicBezTo>
                    <a:cubicBezTo>
                      <a:pt x="2472" y="7801"/>
                      <a:pt x="2388" y="7728"/>
                      <a:pt x="2388" y="7633"/>
                    </a:cubicBezTo>
                    <a:lnTo>
                      <a:pt x="2388" y="7066"/>
                    </a:lnTo>
                    <a:cubicBezTo>
                      <a:pt x="2388" y="7002"/>
                      <a:pt x="2335" y="6950"/>
                      <a:pt x="2272" y="6950"/>
                    </a:cubicBezTo>
                    <a:lnTo>
                      <a:pt x="1851" y="6950"/>
                    </a:lnTo>
                    <a:cubicBezTo>
                      <a:pt x="1757" y="6950"/>
                      <a:pt x="1683" y="6876"/>
                      <a:pt x="1683" y="6782"/>
                    </a:cubicBezTo>
                    <a:cubicBezTo>
                      <a:pt x="1683" y="6698"/>
                      <a:pt x="1757" y="6624"/>
                      <a:pt x="1851" y="6624"/>
                    </a:cubicBezTo>
                    <a:lnTo>
                      <a:pt x="2272" y="6624"/>
                    </a:lnTo>
                    <a:cubicBezTo>
                      <a:pt x="2335" y="6624"/>
                      <a:pt x="2388" y="6561"/>
                      <a:pt x="2388" y="6498"/>
                    </a:cubicBezTo>
                    <a:lnTo>
                      <a:pt x="2388" y="4995"/>
                    </a:lnTo>
                    <a:cubicBezTo>
                      <a:pt x="2388" y="4932"/>
                      <a:pt x="2346" y="4879"/>
                      <a:pt x="2282" y="4879"/>
                    </a:cubicBezTo>
                    <a:cubicBezTo>
                      <a:pt x="1115" y="4743"/>
                      <a:pt x="232" y="3744"/>
                      <a:pt x="232" y="2566"/>
                    </a:cubicBezTo>
                    <a:cubicBezTo>
                      <a:pt x="232" y="1284"/>
                      <a:pt x="1273" y="243"/>
                      <a:pt x="2556" y="243"/>
                    </a:cubicBezTo>
                    <a:cubicBezTo>
                      <a:pt x="3176" y="243"/>
                      <a:pt x="3764" y="485"/>
                      <a:pt x="4206" y="926"/>
                    </a:cubicBezTo>
                    <a:cubicBezTo>
                      <a:pt x="4227" y="947"/>
                      <a:pt x="4256" y="958"/>
                      <a:pt x="4286" y="958"/>
                    </a:cubicBezTo>
                    <a:cubicBezTo>
                      <a:pt x="4316" y="958"/>
                      <a:pt x="4348" y="947"/>
                      <a:pt x="4374" y="926"/>
                    </a:cubicBezTo>
                    <a:cubicBezTo>
                      <a:pt x="4416" y="874"/>
                      <a:pt x="4416" y="800"/>
                      <a:pt x="4374" y="758"/>
                    </a:cubicBezTo>
                    <a:cubicBezTo>
                      <a:pt x="3880" y="274"/>
                      <a:pt x="3239" y="1"/>
                      <a:pt x="25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25"/>
              <p:cNvSpPr/>
              <p:nvPr/>
            </p:nvSpPr>
            <p:spPr>
              <a:xfrm>
                <a:off x="3316049" y="2646438"/>
                <a:ext cx="197158" cy="197108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985" extrusionOk="0">
                    <a:moveTo>
                      <a:pt x="1988" y="1"/>
                    </a:moveTo>
                    <a:cubicBezTo>
                      <a:pt x="1084" y="1"/>
                      <a:pt x="295" y="610"/>
                      <a:pt x="64" y="1493"/>
                    </a:cubicBezTo>
                    <a:cubicBezTo>
                      <a:pt x="42" y="1556"/>
                      <a:pt x="85" y="1620"/>
                      <a:pt x="148" y="1630"/>
                    </a:cubicBezTo>
                    <a:cubicBezTo>
                      <a:pt x="159" y="1633"/>
                      <a:pt x="170" y="1635"/>
                      <a:pt x="181" y="1635"/>
                    </a:cubicBezTo>
                    <a:cubicBezTo>
                      <a:pt x="232" y="1635"/>
                      <a:pt x="277" y="1597"/>
                      <a:pt x="295" y="1546"/>
                    </a:cubicBezTo>
                    <a:cubicBezTo>
                      <a:pt x="495" y="779"/>
                      <a:pt x="1189" y="232"/>
                      <a:pt x="1988" y="232"/>
                    </a:cubicBezTo>
                    <a:cubicBezTo>
                      <a:pt x="2955" y="232"/>
                      <a:pt x="3743" y="1020"/>
                      <a:pt x="3743" y="1987"/>
                    </a:cubicBezTo>
                    <a:cubicBezTo>
                      <a:pt x="3743" y="2954"/>
                      <a:pt x="2955" y="3743"/>
                      <a:pt x="1988" y="3743"/>
                    </a:cubicBezTo>
                    <a:cubicBezTo>
                      <a:pt x="1021" y="3743"/>
                      <a:pt x="232" y="2954"/>
                      <a:pt x="232" y="1987"/>
                    </a:cubicBezTo>
                    <a:cubicBezTo>
                      <a:pt x="232" y="1924"/>
                      <a:pt x="180" y="1872"/>
                      <a:pt x="117" y="1872"/>
                    </a:cubicBezTo>
                    <a:cubicBezTo>
                      <a:pt x="53" y="1872"/>
                      <a:pt x="0" y="1924"/>
                      <a:pt x="0" y="1987"/>
                    </a:cubicBezTo>
                    <a:cubicBezTo>
                      <a:pt x="0" y="3091"/>
                      <a:pt x="894" y="3985"/>
                      <a:pt x="1988" y="3985"/>
                    </a:cubicBezTo>
                    <a:cubicBezTo>
                      <a:pt x="3091" y="3985"/>
                      <a:pt x="3985" y="3091"/>
                      <a:pt x="3985" y="1987"/>
                    </a:cubicBezTo>
                    <a:cubicBezTo>
                      <a:pt x="3985" y="894"/>
                      <a:pt x="3091" y="1"/>
                      <a:pt x="19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25"/>
              <p:cNvSpPr/>
              <p:nvPr/>
            </p:nvSpPr>
            <p:spPr>
              <a:xfrm>
                <a:off x="3422639" y="2671317"/>
                <a:ext cx="118611" cy="224214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4533" extrusionOk="0">
                    <a:moveTo>
                      <a:pt x="1862" y="1"/>
                    </a:moveTo>
                    <a:cubicBezTo>
                      <a:pt x="1840" y="1"/>
                      <a:pt x="1818" y="8"/>
                      <a:pt x="1798" y="23"/>
                    </a:cubicBezTo>
                    <a:cubicBezTo>
                      <a:pt x="1735" y="54"/>
                      <a:pt x="1725" y="128"/>
                      <a:pt x="1767" y="191"/>
                    </a:cubicBezTo>
                    <a:cubicBezTo>
                      <a:pt x="2019" y="570"/>
                      <a:pt x="2156" y="1022"/>
                      <a:pt x="2156" y="1484"/>
                    </a:cubicBezTo>
                    <a:cubicBezTo>
                      <a:pt x="2156" y="2136"/>
                      <a:pt x="1882" y="2757"/>
                      <a:pt x="1399" y="3198"/>
                    </a:cubicBezTo>
                    <a:cubicBezTo>
                      <a:pt x="1294" y="3303"/>
                      <a:pt x="1167" y="3397"/>
                      <a:pt x="1041" y="3471"/>
                    </a:cubicBezTo>
                    <a:cubicBezTo>
                      <a:pt x="758" y="3650"/>
                      <a:pt x="443" y="3755"/>
                      <a:pt x="106" y="3797"/>
                    </a:cubicBezTo>
                    <a:cubicBezTo>
                      <a:pt x="43" y="3797"/>
                      <a:pt x="1" y="3850"/>
                      <a:pt x="1" y="3913"/>
                    </a:cubicBezTo>
                    <a:lnTo>
                      <a:pt x="1" y="4418"/>
                    </a:lnTo>
                    <a:cubicBezTo>
                      <a:pt x="1" y="4481"/>
                      <a:pt x="53" y="4533"/>
                      <a:pt x="116" y="4533"/>
                    </a:cubicBezTo>
                    <a:cubicBezTo>
                      <a:pt x="190" y="4533"/>
                      <a:pt x="242" y="4481"/>
                      <a:pt x="242" y="4418"/>
                    </a:cubicBezTo>
                    <a:lnTo>
                      <a:pt x="242" y="4018"/>
                    </a:lnTo>
                    <a:cubicBezTo>
                      <a:pt x="569" y="3965"/>
                      <a:pt x="884" y="3850"/>
                      <a:pt x="1167" y="3671"/>
                    </a:cubicBezTo>
                    <a:cubicBezTo>
                      <a:pt x="1305" y="3587"/>
                      <a:pt x="1441" y="3492"/>
                      <a:pt x="1567" y="3376"/>
                    </a:cubicBezTo>
                    <a:cubicBezTo>
                      <a:pt x="2093" y="2893"/>
                      <a:pt x="2398" y="2199"/>
                      <a:pt x="2398" y="1484"/>
                    </a:cubicBezTo>
                    <a:cubicBezTo>
                      <a:pt x="2398" y="969"/>
                      <a:pt x="2251" y="475"/>
                      <a:pt x="1956" y="54"/>
                    </a:cubicBezTo>
                    <a:cubicBezTo>
                      <a:pt x="1936" y="21"/>
                      <a:pt x="1899" y="1"/>
                      <a:pt x="18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25" name="Google Shape;1825;p25"/>
          <p:cNvGrpSpPr/>
          <p:nvPr/>
        </p:nvGrpSpPr>
        <p:grpSpPr>
          <a:xfrm>
            <a:off x="539988" y="3623700"/>
            <a:ext cx="1113900" cy="1113900"/>
            <a:chOff x="539988" y="3623700"/>
            <a:chExt cx="1113900" cy="1113900"/>
          </a:xfrm>
        </p:grpSpPr>
        <p:sp>
          <p:nvSpPr>
            <p:cNvPr id="1826" name="Google Shape;1826;p25"/>
            <p:cNvSpPr/>
            <p:nvPr/>
          </p:nvSpPr>
          <p:spPr>
            <a:xfrm>
              <a:off x="539988" y="3623700"/>
              <a:ext cx="1113900" cy="1113900"/>
            </a:xfrm>
            <a:prstGeom prst="ellipse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539988" y="3623700"/>
              <a:ext cx="1113900" cy="1113900"/>
            </a:xfrm>
            <a:prstGeom prst="arc">
              <a:avLst>
                <a:gd name="adj1" fmla="val 16200000"/>
                <a:gd name="adj2" fmla="val 4385400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40950" y="3724638"/>
              <a:ext cx="912000" cy="91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9" name="Google Shape;1829;p25"/>
            <p:cNvGrpSpPr/>
            <p:nvPr/>
          </p:nvGrpSpPr>
          <p:grpSpPr>
            <a:xfrm>
              <a:off x="970279" y="3981700"/>
              <a:ext cx="253342" cy="397876"/>
              <a:chOff x="5257604" y="2617800"/>
              <a:chExt cx="253342" cy="397876"/>
            </a:xfrm>
          </p:grpSpPr>
          <p:sp>
            <p:nvSpPr>
              <p:cNvPr id="1830" name="Google Shape;1830;p25"/>
              <p:cNvSpPr/>
              <p:nvPr/>
            </p:nvSpPr>
            <p:spPr>
              <a:xfrm>
                <a:off x="5257604" y="2617800"/>
                <a:ext cx="200768" cy="397876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8044" extrusionOk="0">
                    <a:moveTo>
                      <a:pt x="2556" y="1"/>
                    </a:moveTo>
                    <a:cubicBezTo>
                      <a:pt x="1147" y="1"/>
                      <a:pt x="1" y="1157"/>
                      <a:pt x="1" y="2566"/>
                    </a:cubicBezTo>
                    <a:cubicBezTo>
                      <a:pt x="1" y="3828"/>
                      <a:pt x="916" y="4900"/>
                      <a:pt x="2156" y="5100"/>
                    </a:cubicBezTo>
                    <a:lnTo>
                      <a:pt x="2156" y="5415"/>
                    </a:lnTo>
                    <a:lnTo>
                      <a:pt x="1851" y="5415"/>
                    </a:lnTo>
                    <a:cubicBezTo>
                      <a:pt x="1631" y="5415"/>
                      <a:pt x="1452" y="5594"/>
                      <a:pt x="1452" y="5815"/>
                    </a:cubicBezTo>
                    <a:cubicBezTo>
                      <a:pt x="1452" y="6035"/>
                      <a:pt x="1631" y="6214"/>
                      <a:pt x="1851" y="6214"/>
                    </a:cubicBezTo>
                    <a:lnTo>
                      <a:pt x="2156" y="6214"/>
                    </a:lnTo>
                    <a:lnTo>
                      <a:pt x="2156" y="6677"/>
                    </a:lnTo>
                    <a:lnTo>
                      <a:pt x="2009" y="6530"/>
                    </a:lnTo>
                    <a:cubicBezTo>
                      <a:pt x="1925" y="6446"/>
                      <a:pt x="1830" y="6414"/>
                      <a:pt x="1725" y="6414"/>
                    </a:cubicBezTo>
                    <a:cubicBezTo>
                      <a:pt x="1610" y="6414"/>
                      <a:pt x="1515" y="6456"/>
                      <a:pt x="1431" y="6530"/>
                    </a:cubicBezTo>
                    <a:cubicBezTo>
                      <a:pt x="1357" y="6603"/>
                      <a:pt x="1315" y="6708"/>
                      <a:pt x="1315" y="6813"/>
                    </a:cubicBezTo>
                    <a:cubicBezTo>
                      <a:pt x="1326" y="6929"/>
                      <a:pt x="1368" y="7023"/>
                      <a:pt x="1442" y="7097"/>
                    </a:cubicBezTo>
                    <a:lnTo>
                      <a:pt x="2283" y="7928"/>
                    </a:lnTo>
                    <a:cubicBezTo>
                      <a:pt x="2356" y="8002"/>
                      <a:pt x="2461" y="8044"/>
                      <a:pt x="2556" y="8044"/>
                    </a:cubicBezTo>
                    <a:cubicBezTo>
                      <a:pt x="2661" y="8044"/>
                      <a:pt x="2766" y="8002"/>
                      <a:pt x="2839" y="7928"/>
                    </a:cubicBezTo>
                    <a:lnTo>
                      <a:pt x="3680" y="7097"/>
                    </a:lnTo>
                    <a:cubicBezTo>
                      <a:pt x="3838" y="6950"/>
                      <a:pt x="3838" y="6687"/>
                      <a:pt x="3680" y="6530"/>
                    </a:cubicBezTo>
                    <a:cubicBezTo>
                      <a:pt x="3607" y="6456"/>
                      <a:pt x="3512" y="6414"/>
                      <a:pt x="3397" y="6414"/>
                    </a:cubicBezTo>
                    <a:cubicBezTo>
                      <a:pt x="3292" y="6414"/>
                      <a:pt x="3197" y="6446"/>
                      <a:pt x="3113" y="6530"/>
                    </a:cubicBezTo>
                    <a:lnTo>
                      <a:pt x="2966" y="6677"/>
                    </a:lnTo>
                    <a:lnTo>
                      <a:pt x="2966" y="6214"/>
                    </a:lnTo>
                    <a:lnTo>
                      <a:pt x="3271" y="6214"/>
                    </a:lnTo>
                    <a:cubicBezTo>
                      <a:pt x="3491" y="6214"/>
                      <a:pt x="3670" y="6035"/>
                      <a:pt x="3670" y="5815"/>
                    </a:cubicBezTo>
                    <a:cubicBezTo>
                      <a:pt x="3670" y="5594"/>
                      <a:pt x="3491" y="5415"/>
                      <a:pt x="3271" y="5415"/>
                    </a:cubicBezTo>
                    <a:lnTo>
                      <a:pt x="2966" y="5415"/>
                    </a:lnTo>
                    <a:lnTo>
                      <a:pt x="2966" y="5100"/>
                    </a:lnTo>
                    <a:cubicBezTo>
                      <a:pt x="3292" y="5047"/>
                      <a:pt x="3596" y="4932"/>
                      <a:pt x="3881" y="4764"/>
                    </a:cubicBezTo>
                    <a:cubicBezTo>
                      <a:pt x="3944" y="4732"/>
                      <a:pt x="3954" y="4659"/>
                      <a:pt x="3923" y="4595"/>
                    </a:cubicBezTo>
                    <a:cubicBezTo>
                      <a:pt x="3902" y="4562"/>
                      <a:pt x="3866" y="4541"/>
                      <a:pt x="3828" y="4541"/>
                    </a:cubicBezTo>
                    <a:cubicBezTo>
                      <a:pt x="3806" y="4541"/>
                      <a:pt x="3784" y="4548"/>
                      <a:pt x="3764" y="4564"/>
                    </a:cubicBezTo>
                    <a:cubicBezTo>
                      <a:pt x="3470" y="4732"/>
                      <a:pt x="3166" y="4837"/>
                      <a:pt x="2829" y="4879"/>
                    </a:cubicBezTo>
                    <a:cubicBezTo>
                      <a:pt x="2776" y="4879"/>
                      <a:pt x="2724" y="4932"/>
                      <a:pt x="2724" y="4995"/>
                    </a:cubicBezTo>
                    <a:lnTo>
                      <a:pt x="2724" y="5531"/>
                    </a:lnTo>
                    <a:cubicBezTo>
                      <a:pt x="2724" y="5594"/>
                      <a:pt x="2776" y="5647"/>
                      <a:pt x="2850" y="5647"/>
                    </a:cubicBezTo>
                    <a:lnTo>
                      <a:pt x="3271" y="5647"/>
                    </a:lnTo>
                    <a:cubicBezTo>
                      <a:pt x="3365" y="5647"/>
                      <a:pt x="3439" y="5720"/>
                      <a:pt x="3439" y="5815"/>
                    </a:cubicBezTo>
                    <a:cubicBezTo>
                      <a:pt x="3439" y="5909"/>
                      <a:pt x="3365" y="5983"/>
                      <a:pt x="3271" y="5983"/>
                    </a:cubicBezTo>
                    <a:lnTo>
                      <a:pt x="2850" y="5983"/>
                    </a:lnTo>
                    <a:cubicBezTo>
                      <a:pt x="2776" y="5983"/>
                      <a:pt x="2724" y="6035"/>
                      <a:pt x="2724" y="6098"/>
                    </a:cubicBezTo>
                    <a:lnTo>
                      <a:pt x="2724" y="6960"/>
                    </a:lnTo>
                    <a:cubicBezTo>
                      <a:pt x="2724" y="7002"/>
                      <a:pt x="2755" y="7045"/>
                      <a:pt x="2797" y="7066"/>
                    </a:cubicBezTo>
                    <a:cubicBezTo>
                      <a:pt x="2812" y="7073"/>
                      <a:pt x="2829" y="7077"/>
                      <a:pt x="2845" y="7077"/>
                    </a:cubicBezTo>
                    <a:cubicBezTo>
                      <a:pt x="2874" y="7077"/>
                      <a:pt x="2903" y="7065"/>
                      <a:pt x="2923" y="7045"/>
                    </a:cubicBezTo>
                    <a:lnTo>
                      <a:pt x="3281" y="6698"/>
                    </a:lnTo>
                    <a:cubicBezTo>
                      <a:pt x="3313" y="6666"/>
                      <a:pt x="3355" y="6645"/>
                      <a:pt x="3397" y="6645"/>
                    </a:cubicBezTo>
                    <a:cubicBezTo>
                      <a:pt x="3439" y="6645"/>
                      <a:pt x="3481" y="6666"/>
                      <a:pt x="3512" y="6698"/>
                    </a:cubicBezTo>
                    <a:cubicBezTo>
                      <a:pt x="3575" y="6761"/>
                      <a:pt x="3575" y="6866"/>
                      <a:pt x="3512" y="6929"/>
                    </a:cubicBezTo>
                    <a:lnTo>
                      <a:pt x="2682" y="7759"/>
                    </a:lnTo>
                    <a:cubicBezTo>
                      <a:pt x="2651" y="7791"/>
                      <a:pt x="2606" y="7807"/>
                      <a:pt x="2561" y="7807"/>
                    </a:cubicBezTo>
                    <a:cubicBezTo>
                      <a:pt x="2516" y="7807"/>
                      <a:pt x="2471" y="7791"/>
                      <a:pt x="2440" y="7759"/>
                    </a:cubicBezTo>
                    <a:lnTo>
                      <a:pt x="1610" y="6929"/>
                    </a:lnTo>
                    <a:cubicBezTo>
                      <a:pt x="1578" y="6897"/>
                      <a:pt x="1557" y="6855"/>
                      <a:pt x="1557" y="6813"/>
                    </a:cubicBezTo>
                    <a:cubicBezTo>
                      <a:pt x="1557" y="6771"/>
                      <a:pt x="1578" y="6729"/>
                      <a:pt x="1610" y="6698"/>
                    </a:cubicBezTo>
                    <a:cubicBezTo>
                      <a:pt x="1641" y="6666"/>
                      <a:pt x="1673" y="6645"/>
                      <a:pt x="1725" y="6645"/>
                    </a:cubicBezTo>
                    <a:cubicBezTo>
                      <a:pt x="1767" y="6645"/>
                      <a:pt x="1809" y="6666"/>
                      <a:pt x="1841" y="6698"/>
                    </a:cubicBezTo>
                    <a:lnTo>
                      <a:pt x="2188" y="7045"/>
                    </a:lnTo>
                    <a:cubicBezTo>
                      <a:pt x="2215" y="7065"/>
                      <a:pt x="2246" y="7077"/>
                      <a:pt x="2276" y="7077"/>
                    </a:cubicBezTo>
                    <a:cubicBezTo>
                      <a:pt x="2293" y="7077"/>
                      <a:pt x="2310" y="7073"/>
                      <a:pt x="2325" y="7066"/>
                    </a:cubicBezTo>
                    <a:cubicBezTo>
                      <a:pt x="2367" y="7045"/>
                      <a:pt x="2398" y="7002"/>
                      <a:pt x="2398" y="6960"/>
                    </a:cubicBezTo>
                    <a:lnTo>
                      <a:pt x="2398" y="6098"/>
                    </a:lnTo>
                    <a:cubicBezTo>
                      <a:pt x="2398" y="6035"/>
                      <a:pt x="2346" y="5983"/>
                      <a:pt x="2272" y="5983"/>
                    </a:cubicBezTo>
                    <a:lnTo>
                      <a:pt x="1851" y="5983"/>
                    </a:lnTo>
                    <a:cubicBezTo>
                      <a:pt x="1757" y="5983"/>
                      <a:pt x="1683" y="5909"/>
                      <a:pt x="1683" y="5815"/>
                    </a:cubicBezTo>
                    <a:cubicBezTo>
                      <a:pt x="1683" y="5720"/>
                      <a:pt x="1757" y="5647"/>
                      <a:pt x="1851" y="5647"/>
                    </a:cubicBezTo>
                    <a:lnTo>
                      <a:pt x="2272" y="5647"/>
                    </a:lnTo>
                    <a:cubicBezTo>
                      <a:pt x="2346" y="5647"/>
                      <a:pt x="2398" y="5594"/>
                      <a:pt x="2398" y="5531"/>
                    </a:cubicBezTo>
                    <a:lnTo>
                      <a:pt x="2398" y="4995"/>
                    </a:lnTo>
                    <a:cubicBezTo>
                      <a:pt x="2398" y="4932"/>
                      <a:pt x="2346" y="4879"/>
                      <a:pt x="2293" y="4879"/>
                    </a:cubicBezTo>
                    <a:cubicBezTo>
                      <a:pt x="1115" y="4743"/>
                      <a:pt x="232" y="3744"/>
                      <a:pt x="232" y="2566"/>
                    </a:cubicBezTo>
                    <a:cubicBezTo>
                      <a:pt x="232" y="1284"/>
                      <a:pt x="1283" y="243"/>
                      <a:pt x="2556" y="243"/>
                    </a:cubicBezTo>
                    <a:cubicBezTo>
                      <a:pt x="3029" y="243"/>
                      <a:pt x="3470" y="379"/>
                      <a:pt x="3860" y="643"/>
                    </a:cubicBezTo>
                    <a:cubicBezTo>
                      <a:pt x="3879" y="654"/>
                      <a:pt x="3902" y="660"/>
                      <a:pt x="3925" y="660"/>
                    </a:cubicBezTo>
                    <a:cubicBezTo>
                      <a:pt x="3963" y="660"/>
                      <a:pt x="4001" y="644"/>
                      <a:pt x="4028" y="611"/>
                    </a:cubicBezTo>
                    <a:cubicBezTo>
                      <a:pt x="4059" y="559"/>
                      <a:pt x="4049" y="485"/>
                      <a:pt x="3996" y="443"/>
                    </a:cubicBezTo>
                    <a:cubicBezTo>
                      <a:pt x="3565" y="159"/>
                      <a:pt x="3071" y="1"/>
                      <a:pt x="25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25"/>
              <p:cNvSpPr/>
              <p:nvPr/>
            </p:nvSpPr>
            <p:spPr>
              <a:xfrm>
                <a:off x="5285698" y="2646438"/>
                <a:ext cx="197158" cy="197108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985" extrusionOk="0">
                    <a:moveTo>
                      <a:pt x="1988" y="1"/>
                    </a:moveTo>
                    <a:cubicBezTo>
                      <a:pt x="1084" y="1"/>
                      <a:pt x="295" y="610"/>
                      <a:pt x="64" y="1493"/>
                    </a:cubicBezTo>
                    <a:cubicBezTo>
                      <a:pt x="43" y="1556"/>
                      <a:pt x="85" y="1620"/>
                      <a:pt x="148" y="1630"/>
                    </a:cubicBezTo>
                    <a:cubicBezTo>
                      <a:pt x="159" y="1633"/>
                      <a:pt x="170" y="1635"/>
                      <a:pt x="181" y="1635"/>
                    </a:cubicBezTo>
                    <a:cubicBezTo>
                      <a:pt x="232" y="1635"/>
                      <a:pt x="278" y="1597"/>
                      <a:pt x="295" y="1546"/>
                    </a:cubicBezTo>
                    <a:cubicBezTo>
                      <a:pt x="495" y="779"/>
                      <a:pt x="1189" y="232"/>
                      <a:pt x="1988" y="232"/>
                    </a:cubicBezTo>
                    <a:cubicBezTo>
                      <a:pt x="2965" y="232"/>
                      <a:pt x="3743" y="1020"/>
                      <a:pt x="3743" y="1987"/>
                    </a:cubicBezTo>
                    <a:cubicBezTo>
                      <a:pt x="3743" y="2954"/>
                      <a:pt x="2965" y="3743"/>
                      <a:pt x="1988" y="3743"/>
                    </a:cubicBezTo>
                    <a:cubicBezTo>
                      <a:pt x="1021" y="3743"/>
                      <a:pt x="243" y="2954"/>
                      <a:pt x="243" y="1987"/>
                    </a:cubicBezTo>
                    <a:cubicBezTo>
                      <a:pt x="243" y="1924"/>
                      <a:pt x="180" y="1872"/>
                      <a:pt x="117" y="1872"/>
                    </a:cubicBezTo>
                    <a:cubicBezTo>
                      <a:pt x="54" y="1872"/>
                      <a:pt x="1" y="1924"/>
                      <a:pt x="1" y="1987"/>
                    </a:cubicBezTo>
                    <a:cubicBezTo>
                      <a:pt x="1" y="3091"/>
                      <a:pt x="895" y="3985"/>
                      <a:pt x="1988" y="3985"/>
                    </a:cubicBezTo>
                    <a:cubicBezTo>
                      <a:pt x="3091" y="3985"/>
                      <a:pt x="3985" y="3091"/>
                      <a:pt x="3985" y="1987"/>
                    </a:cubicBezTo>
                    <a:cubicBezTo>
                      <a:pt x="3985" y="894"/>
                      <a:pt x="3091" y="1"/>
                      <a:pt x="1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5458862" y="2653709"/>
                <a:ext cx="52084" cy="186721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3775" extrusionOk="0">
                    <a:moveTo>
                      <a:pt x="217" y="0"/>
                    </a:moveTo>
                    <a:cubicBezTo>
                      <a:pt x="187" y="0"/>
                      <a:pt x="158" y="11"/>
                      <a:pt x="137" y="32"/>
                    </a:cubicBezTo>
                    <a:cubicBezTo>
                      <a:pt x="85" y="74"/>
                      <a:pt x="85" y="148"/>
                      <a:pt x="137" y="200"/>
                    </a:cubicBezTo>
                    <a:cubicBezTo>
                      <a:pt x="579" y="642"/>
                      <a:pt x="821" y="1220"/>
                      <a:pt x="821" y="1840"/>
                    </a:cubicBezTo>
                    <a:cubicBezTo>
                      <a:pt x="821" y="2492"/>
                      <a:pt x="536" y="3123"/>
                      <a:pt x="53" y="3564"/>
                    </a:cubicBezTo>
                    <a:cubicBezTo>
                      <a:pt x="1" y="3606"/>
                      <a:pt x="1" y="3680"/>
                      <a:pt x="43" y="3732"/>
                    </a:cubicBezTo>
                    <a:cubicBezTo>
                      <a:pt x="64" y="3753"/>
                      <a:pt x="106" y="3774"/>
                      <a:pt x="137" y="3774"/>
                    </a:cubicBezTo>
                    <a:cubicBezTo>
                      <a:pt x="158" y="3774"/>
                      <a:pt x="190" y="3764"/>
                      <a:pt x="211" y="3743"/>
                    </a:cubicBezTo>
                    <a:cubicBezTo>
                      <a:pt x="747" y="3249"/>
                      <a:pt x="1052" y="2566"/>
                      <a:pt x="1052" y="1840"/>
                    </a:cubicBezTo>
                    <a:cubicBezTo>
                      <a:pt x="1052" y="1157"/>
                      <a:pt x="789" y="515"/>
                      <a:pt x="305" y="32"/>
                    </a:cubicBezTo>
                    <a:cubicBezTo>
                      <a:pt x="279" y="11"/>
                      <a:pt x="248" y="0"/>
                      <a:pt x="2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3" name="Google Shape;1833;p25"/>
          <p:cNvGrpSpPr/>
          <p:nvPr/>
        </p:nvGrpSpPr>
        <p:grpSpPr>
          <a:xfrm>
            <a:off x="539988" y="2279450"/>
            <a:ext cx="1113900" cy="1113900"/>
            <a:chOff x="539988" y="2279450"/>
            <a:chExt cx="1113900" cy="1113900"/>
          </a:xfrm>
        </p:grpSpPr>
        <p:sp>
          <p:nvSpPr>
            <p:cNvPr id="1834" name="Google Shape;1834;p25"/>
            <p:cNvSpPr/>
            <p:nvPr/>
          </p:nvSpPr>
          <p:spPr>
            <a:xfrm>
              <a:off x="539988" y="2279450"/>
              <a:ext cx="1113900" cy="1113900"/>
            </a:xfrm>
            <a:prstGeom prst="ellipse">
              <a:avLst/>
            </a:prstGeom>
            <a:noFill/>
            <a:ln w="381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539988" y="2279450"/>
              <a:ext cx="1113900" cy="1113900"/>
            </a:xfrm>
            <a:prstGeom prst="arc">
              <a:avLst>
                <a:gd name="adj1" fmla="val 16200000"/>
                <a:gd name="adj2" fmla="val 2888626"/>
              </a:avLst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640938" y="2380400"/>
              <a:ext cx="912000" cy="912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7" name="Google Shape;1837;p25"/>
            <p:cNvGrpSpPr/>
            <p:nvPr/>
          </p:nvGrpSpPr>
          <p:grpSpPr>
            <a:xfrm>
              <a:off x="970315" y="2637462"/>
              <a:ext cx="253245" cy="397876"/>
              <a:chOff x="3780392" y="3167958"/>
              <a:chExt cx="253245" cy="397876"/>
            </a:xfrm>
          </p:grpSpPr>
          <p:sp>
            <p:nvSpPr>
              <p:cNvPr id="1838" name="Google Shape;1838;p25"/>
              <p:cNvSpPr/>
              <p:nvPr/>
            </p:nvSpPr>
            <p:spPr>
              <a:xfrm>
                <a:off x="3780392" y="3167958"/>
                <a:ext cx="200768" cy="397876"/>
              </a:xfrm>
              <a:custGeom>
                <a:avLst/>
                <a:gdLst/>
                <a:ahLst/>
                <a:cxnLst/>
                <a:rect l="l" t="t" r="r" b="b"/>
                <a:pathLst>
                  <a:path w="4059" h="8044" extrusionOk="0">
                    <a:moveTo>
                      <a:pt x="2555" y="0"/>
                    </a:moveTo>
                    <a:cubicBezTo>
                      <a:pt x="1146" y="0"/>
                      <a:pt x="1" y="1157"/>
                      <a:pt x="1" y="2566"/>
                    </a:cubicBezTo>
                    <a:cubicBezTo>
                      <a:pt x="1" y="3827"/>
                      <a:pt x="915" y="4899"/>
                      <a:pt x="2155" y="5100"/>
                    </a:cubicBezTo>
                    <a:lnTo>
                      <a:pt x="2155" y="6676"/>
                    </a:lnTo>
                    <a:lnTo>
                      <a:pt x="2008" y="6529"/>
                    </a:lnTo>
                    <a:cubicBezTo>
                      <a:pt x="1924" y="6445"/>
                      <a:pt x="1830" y="6413"/>
                      <a:pt x="1725" y="6413"/>
                    </a:cubicBezTo>
                    <a:lnTo>
                      <a:pt x="1714" y="6413"/>
                    </a:lnTo>
                    <a:cubicBezTo>
                      <a:pt x="1609" y="6413"/>
                      <a:pt x="1515" y="6455"/>
                      <a:pt x="1430" y="6529"/>
                    </a:cubicBezTo>
                    <a:cubicBezTo>
                      <a:pt x="1356" y="6602"/>
                      <a:pt x="1314" y="6708"/>
                      <a:pt x="1314" y="6813"/>
                    </a:cubicBezTo>
                    <a:cubicBezTo>
                      <a:pt x="1314" y="6918"/>
                      <a:pt x="1356" y="7023"/>
                      <a:pt x="1441" y="7097"/>
                    </a:cubicBezTo>
                    <a:lnTo>
                      <a:pt x="2271" y="7927"/>
                    </a:lnTo>
                    <a:cubicBezTo>
                      <a:pt x="2356" y="8001"/>
                      <a:pt x="2461" y="8043"/>
                      <a:pt x="2555" y="8043"/>
                    </a:cubicBezTo>
                    <a:cubicBezTo>
                      <a:pt x="2660" y="8043"/>
                      <a:pt x="2765" y="8001"/>
                      <a:pt x="2839" y="7927"/>
                    </a:cubicBezTo>
                    <a:lnTo>
                      <a:pt x="3680" y="7097"/>
                    </a:lnTo>
                    <a:cubicBezTo>
                      <a:pt x="3753" y="7023"/>
                      <a:pt x="3795" y="6918"/>
                      <a:pt x="3795" y="6813"/>
                    </a:cubicBezTo>
                    <a:cubicBezTo>
                      <a:pt x="3795" y="6708"/>
                      <a:pt x="3764" y="6602"/>
                      <a:pt x="3680" y="6529"/>
                    </a:cubicBezTo>
                    <a:cubicBezTo>
                      <a:pt x="3606" y="6455"/>
                      <a:pt x="3512" y="6413"/>
                      <a:pt x="3396" y="6413"/>
                    </a:cubicBezTo>
                    <a:cubicBezTo>
                      <a:pt x="3386" y="6412"/>
                      <a:pt x="3375" y="6412"/>
                      <a:pt x="3365" y="6412"/>
                    </a:cubicBezTo>
                    <a:cubicBezTo>
                      <a:pt x="3271" y="6412"/>
                      <a:pt x="3179" y="6453"/>
                      <a:pt x="3112" y="6529"/>
                    </a:cubicBezTo>
                    <a:lnTo>
                      <a:pt x="2965" y="6676"/>
                    </a:lnTo>
                    <a:lnTo>
                      <a:pt x="2965" y="5993"/>
                    </a:lnTo>
                    <a:cubicBezTo>
                      <a:pt x="2965" y="5930"/>
                      <a:pt x="2912" y="5877"/>
                      <a:pt x="2839" y="5877"/>
                    </a:cubicBezTo>
                    <a:cubicBezTo>
                      <a:pt x="2776" y="5877"/>
                      <a:pt x="2723" y="5930"/>
                      <a:pt x="2723" y="5993"/>
                    </a:cubicBezTo>
                    <a:lnTo>
                      <a:pt x="2723" y="6960"/>
                    </a:lnTo>
                    <a:cubicBezTo>
                      <a:pt x="2723" y="7026"/>
                      <a:pt x="2784" y="7072"/>
                      <a:pt x="2847" y="7072"/>
                    </a:cubicBezTo>
                    <a:cubicBezTo>
                      <a:pt x="2874" y="7072"/>
                      <a:pt x="2901" y="7063"/>
                      <a:pt x="2923" y="7044"/>
                    </a:cubicBezTo>
                    <a:lnTo>
                      <a:pt x="3281" y="6697"/>
                    </a:lnTo>
                    <a:cubicBezTo>
                      <a:pt x="3312" y="6666"/>
                      <a:pt x="3354" y="6650"/>
                      <a:pt x="3396" y="6650"/>
                    </a:cubicBezTo>
                    <a:cubicBezTo>
                      <a:pt x="3438" y="6650"/>
                      <a:pt x="3480" y="6666"/>
                      <a:pt x="3512" y="6697"/>
                    </a:cubicBezTo>
                    <a:cubicBezTo>
                      <a:pt x="3575" y="6761"/>
                      <a:pt x="3575" y="6866"/>
                      <a:pt x="3512" y="6929"/>
                    </a:cubicBezTo>
                    <a:lnTo>
                      <a:pt x="2671" y="7749"/>
                    </a:lnTo>
                    <a:cubicBezTo>
                      <a:pt x="2639" y="7780"/>
                      <a:pt x="2597" y="7796"/>
                      <a:pt x="2555" y="7796"/>
                    </a:cubicBezTo>
                    <a:cubicBezTo>
                      <a:pt x="2513" y="7796"/>
                      <a:pt x="2471" y="7780"/>
                      <a:pt x="2440" y="7749"/>
                    </a:cubicBezTo>
                    <a:lnTo>
                      <a:pt x="1609" y="6929"/>
                    </a:lnTo>
                    <a:cubicBezTo>
                      <a:pt x="1536" y="6866"/>
                      <a:pt x="1536" y="6761"/>
                      <a:pt x="1599" y="6697"/>
                    </a:cubicBezTo>
                    <a:cubicBezTo>
                      <a:pt x="1630" y="6666"/>
                      <a:pt x="1675" y="6650"/>
                      <a:pt x="1719" y="6650"/>
                    </a:cubicBezTo>
                    <a:cubicBezTo>
                      <a:pt x="1764" y="6650"/>
                      <a:pt x="1808" y="6666"/>
                      <a:pt x="1840" y="6697"/>
                    </a:cubicBezTo>
                    <a:lnTo>
                      <a:pt x="2187" y="7044"/>
                    </a:lnTo>
                    <a:cubicBezTo>
                      <a:pt x="2209" y="7063"/>
                      <a:pt x="2237" y="7072"/>
                      <a:pt x="2266" y="7072"/>
                    </a:cubicBezTo>
                    <a:cubicBezTo>
                      <a:pt x="2331" y="7072"/>
                      <a:pt x="2398" y="7026"/>
                      <a:pt x="2398" y="6960"/>
                    </a:cubicBezTo>
                    <a:lnTo>
                      <a:pt x="2398" y="4994"/>
                    </a:lnTo>
                    <a:cubicBezTo>
                      <a:pt x="2398" y="4931"/>
                      <a:pt x="2345" y="4878"/>
                      <a:pt x="2292" y="4878"/>
                    </a:cubicBezTo>
                    <a:cubicBezTo>
                      <a:pt x="1115" y="4742"/>
                      <a:pt x="232" y="3743"/>
                      <a:pt x="232" y="2566"/>
                    </a:cubicBezTo>
                    <a:cubicBezTo>
                      <a:pt x="232" y="1283"/>
                      <a:pt x="1272" y="243"/>
                      <a:pt x="2555" y="243"/>
                    </a:cubicBezTo>
                    <a:cubicBezTo>
                      <a:pt x="3028" y="243"/>
                      <a:pt x="3470" y="379"/>
                      <a:pt x="3858" y="642"/>
                    </a:cubicBezTo>
                    <a:cubicBezTo>
                      <a:pt x="3878" y="654"/>
                      <a:pt x="3901" y="660"/>
                      <a:pt x="3924" y="660"/>
                    </a:cubicBezTo>
                    <a:cubicBezTo>
                      <a:pt x="3962" y="660"/>
                      <a:pt x="4000" y="643"/>
                      <a:pt x="4027" y="610"/>
                    </a:cubicBezTo>
                    <a:cubicBezTo>
                      <a:pt x="4059" y="558"/>
                      <a:pt x="4048" y="484"/>
                      <a:pt x="3996" y="442"/>
                    </a:cubicBezTo>
                    <a:cubicBezTo>
                      <a:pt x="3564" y="159"/>
                      <a:pt x="3070" y="0"/>
                      <a:pt x="2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25"/>
              <p:cNvSpPr/>
              <p:nvPr/>
            </p:nvSpPr>
            <p:spPr>
              <a:xfrm>
                <a:off x="3915075" y="3203372"/>
                <a:ext cx="118562" cy="243355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4920" extrusionOk="0">
                    <a:moveTo>
                      <a:pt x="1565" y="1"/>
                    </a:moveTo>
                    <a:cubicBezTo>
                      <a:pt x="1533" y="1"/>
                      <a:pt x="1500" y="14"/>
                      <a:pt x="1472" y="41"/>
                    </a:cubicBezTo>
                    <a:cubicBezTo>
                      <a:pt x="1430" y="83"/>
                      <a:pt x="1430" y="157"/>
                      <a:pt x="1472" y="199"/>
                    </a:cubicBezTo>
                    <a:cubicBezTo>
                      <a:pt x="1913" y="641"/>
                      <a:pt x="2156" y="1230"/>
                      <a:pt x="2156" y="1850"/>
                    </a:cubicBezTo>
                    <a:cubicBezTo>
                      <a:pt x="2156" y="3027"/>
                      <a:pt x="1273" y="4026"/>
                      <a:pt x="105" y="4162"/>
                    </a:cubicBezTo>
                    <a:cubicBezTo>
                      <a:pt x="42" y="4162"/>
                      <a:pt x="0" y="4215"/>
                      <a:pt x="0" y="4278"/>
                    </a:cubicBezTo>
                    <a:lnTo>
                      <a:pt x="0" y="4804"/>
                    </a:lnTo>
                    <a:cubicBezTo>
                      <a:pt x="0" y="4867"/>
                      <a:pt x="53" y="4919"/>
                      <a:pt x="116" y="4919"/>
                    </a:cubicBezTo>
                    <a:cubicBezTo>
                      <a:pt x="189" y="4919"/>
                      <a:pt x="242" y="4867"/>
                      <a:pt x="242" y="4804"/>
                    </a:cubicBezTo>
                    <a:lnTo>
                      <a:pt x="242" y="4384"/>
                    </a:lnTo>
                    <a:cubicBezTo>
                      <a:pt x="1472" y="4183"/>
                      <a:pt x="2397" y="3111"/>
                      <a:pt x="2397" y="1850"/>
                    </a:cubicBezTo>
                    <a:cubicBezTo>
                      <a:pt x="2397" y="1167"/>
                      <a:pt x="2135" y="525"/>
                      <a:pt x="1640" y="31"/>
                    </a:cubicBezTo>
                    <a:cubicBezTo>
                      <a:pt x="1620" y="11"/>
                      <a:pt x="1593" y="1"/>
                      <a:pt x="15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25"/>
              <p:cNvSpPr/>
              <p:nvPr/>
            </p:nvSpPr>
            <p:spPr>
              <a:xfrm>
                <a:off x="3808486" y="3196596"/>
                <a:ext cx="197108" cy="197059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3984" extrusionOk="0">
                    <a:moveTo>
                      <a:pt x="1987" y="0"/>
                    </a:moveTo>
                    <a:cubicBezTo>
                      <a:pt x="1083" y="0"/>
                      <a:pt x="284" y="610"/>
                      <a:pt x="63" y="1493"/>
                    </a:cubicBezTo>
                    <a:cubicBezTo>
                      <a:pt x="42" y="1556"/>
                      <a:pt x="85" y="1619"/>
                      <a:pt x="148" y="1629"/>
                    </a:cubicBezTo>
                    <a:cubicBezTo>
                      <a:pt x="159" y="1633"/>
                      <a:pt x="170" y="1635"/>
                      <a:pt x="181" y="1635"/>
                    </a:cubicBezTo>
                    <a:cubicBezTo>
                      <a:pt x="232" y="1635"/>
                      <a:pt x="277" y="1597"/>
                      <a:pt x="295" y="1545"/>
                    </a:cubicBezTo>
                    <a:cubicBezTo>
                      <a:pt x="494" y="778"/>
                      <a:pt x="1188" y="231"/>
                      <a:pt x="1987" y="231"/>
                    </a:cubicBezTo>
                    <a:cubicBezTo>
                      <a:pt x="2954" y="231"/>
                      <a:pt x="3743" y="1019"/>
                      <a:pt x="3743" y="1987"/>
                    </a:cubicBezTo>
                    <a:cubicBezTo>
                      <a:pt x="3743" y="2954"/>
                      <a:pt x="2954" y="3743"/>
                      <a:pt x="1987" y="3743"/>
                    </a:cubicBezTo>
                    <a:cubicBezTo>
                      <a:pt x="1020" y="3743"/>
                      <a:pt x="232" y="2954"/>
                      <a:pt x="232" y="1987"/>
                    </a:cubicBezTo>
                    <a:cubicBezTo>
                      <a:pt x="232" y="1923"/>
                      <a:pt x="179" y="1871"/>
                      <a:pt x="116" y="1871"/>
                    </a:cubicBezTo>
                    <a:cubicBezTo>
                      <a:pt x="53" y="1871"/>
                      <a:pt x="0" y="1923"/>
                      <a:pt x="0" y="1987"/>
                    </a:cubicBezTo>
                    <a:cubicBezTo>
                      <a:pt x="0" y="3091"/>
                      <a:pt x="894" y="3984"/>
                      <a:pt x="1987" y="3984"/>
                    </a:cubicBezTo>
                    <a:cubicBezTo>
                      <a:pt x="3091" y="3984"/>
                      <a:pt x="3984" y="3091"/>
                      <a:pt x="3984" y="1987"/>
                    </a:cubicBezTo>
                    <a:cubicBezTo>
                      <a:pt x="3984" y="893"/>
                      <a:pt x="3091" y="0"/>
                      <a:pt x="19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1" name="Google Shape;1841;p25"/>
          <p:cNvGrpSpPr/>
          <p:nvPr/>
        </p:nvGrpSpPr>
        <p:grpSpPr>
          <a:xfrm>
            <a:off x="1873938" y="2315400"/>
            <a:ext cx="1810800" cy="1042000"/>
            <a:chOff x="1873938" y="2315400"/>
            <a:chExt cx="1810800" cy="1042000"/>
          </a:xfrm>
        </p:grpSpPr>
        <p:sp>
          <p:nvSpPr>
            <p:cNvPr id="1842" name="Google Shape;1842;p25"/>
            <p:cNvSpPr txBox="1"/>
            <p:nvPr/>
          </p:nvSpPr>
          <p:spPr>
            <a:xfrm>
              <a:off x="1873938" y="26834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3" name="Google Shape;1843;p25"/>
            <p:cNvSpPr txBox="1"/>
            <p:nvPr/>
          </p:nvSpPr>
          <p:spPr>
            <a:xfrm>
              <a:off x="1873938" y="29752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4" name="Google Shape;1844;p25"/>
            <p:cNvSpPr txBox="1"/>
            <p:nvPr/>
          </p:nvSpPr>
          <p:spPr>
            <a:xfrm>
              <a:off x="1873938" y="2315400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45" name="Google Shape;1845;p25"/>
          <p:cNvGrpSpPr/>
          <p:nvPr/>
        </p:nvGrpSpPr>
        <p:grpSpPr>
          <a:xfrm>
            <a:off x="1873938" y="3659650"/>
            <a:ext cx="1810800" cy="1042000"/>
            <a:chOff x="1873938" y="3659650"/>
            <a:chExt cx="1810800" cy="1042000"/>
          </a:xfrm>
        </p:grpSpPr>
        <p:sp>
          <p:nvSpPr>
            <p:cNvPr id="1846" name="Google Shape;1846;p25"/>
            <p:cNvSpPr txBox="1"/>
            <p:nvPr/>
          </p:nvSpPr>
          <p:spPr>
            <a:xfrm>
              <a:off x="1873938" y="402765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47" name="Google Shape;1847;p25"/>
            <p:cNvSpPr txBox="1"/>
            <p:nvPr/>
          </p:nvSpPr>
          <p:spPr>
            <a:xfrm>
              <a:off x="1873938" y="43194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8" name="Google Shape;1848;p25"/>
            <p:cNvSpPr txBox="1"/>
            <p:nvPr/>
          </p:nvSpPr>
          <p:spPr>
            <a:xfrm>
              <a:off x="1873938" y="3659650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45%</a:t>
              </a:r>
              <a:endParaRPr sz="30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xmlns="" id="{38D44066-3915-4DD2-8956-B4059FE1D976}"/>
              </a:ext>
            </a:extLst>
          </p:cNvPr>
          <p:cNvSpPr txBox="1"/>
          <p:nvPr/>
        </p:nvSpPr>
        <p:spPr>
          <a:xfrm>
            <a:off x="442464" y="378126"/>
            <a:ext cx="345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33508D-E8C2-42C9-9140-1F67A798D00C}"/>
              </a:ext>
            </a:extLst>
          </p:cNvPr>
          <p:cNvSpPr txBox="1"/>
          <p:nvPr/>
        </p:nvSpPr>
        <p:spPr>
          <a:xfrm>
            <a:off x="4993255" y="3141539"/>
            <a:ext cx="3890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9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26"/>
          <p:cNvSpPr/>
          <p:nvPr/>
        </p:nvSpPr>
        <p:spPr>
          <a:xfrm>
            <a:off x="3391788" y="1738725"/>
            <a:ext cx="2388300" cy="2388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855" name="Google Shape;1855;p26"/>
          <p:cNvGrpSpPr/>
          <p:nvPr/>
        </p:nvGrpSpPr>
        <p:grpSpPr>
          <a:xfrm>
            <a:off x="3479029" y="1775797"/>
            <a:ext cx="2213924" cy="2314165"/>
            <a:chOff x="3242712" y="1573590"/>
            <a:chExt cx="2686801" cy="2808453"/>
          </a:xfrm>
        </p:grpSpPr>
        <p:sp>
          <p:nvSpPr>
            <p:cNvPr id="1856" name="Google Shape;1856;p26"/>
            <p:cNvSpPr/>
            <p:nvPr/>
          </p:nvSpPr>
          <p:spPr>
            <a:xfrm>
              <a:off x="4464412" y="2947197"/>
              <a:ext cx="907754" cy="1390849"/>
            </a:xfrm>
            <a:custGeom>
              <a:avLst/>
              <a:gdLst/>
              <a:ahLst/>
              <a:cxnLst/>
              <a:rect l="l" t="t" r="r" b="b"/>
              <a:pathLst>
                <a:path w="13888" h="21279" extrusionOk="0">
                  <a:moveTo>
                    <a:pt x="4753" y="5772"/>
                  </a:moveTo>
                  <a:cubicBezTo>
                    <a:pt x="4756" y="5776"/>
                    <a:pt x="4759" y="5780"/>
                    <a:pt x="4763" y="5784"/>
                  </a:cubicBezTo>
                  <a:lnTo>
                    <a:pt x="4763" y="5784"/>
                  </a:lnTo>
                  <a:lnTo>
                    <a:pt x="4763" y="5783"/>
                  </a:lnTo>
                  <a:lnTo>
                    <a:pt x="4753" y="5772"/>
                  </a:lnTo>
                  <a:close/>
                  <a:moveTo>
                    <a:pt x="2492" y="1"/>
                  </a:moveTo>
                  <a:cubicBezTo>
                    <a:pt x="2471" y="1"/>
                    <a:pt x="2450" y="11"/>
                    <a:pt x="2429" y="32"/>
                  </a:cubicBezTo>
                  <a:cubicBezTo>
                    <a:pt x="2419" y="53"/>
                    <a:pt x="2408" y="64"/>
                    <a:pt x="2408" y="95"/>
                  </a:cubicBezTo>
                  <a:cubicBezTo>
                    <a:pt x="2387" y="232"/>
                    <a:pt x="2377" y="379"/>
                    <a:pt x="2377" y="527"/>
                  </a:cubicBezTo>
                  <a:lnTo>
                    <a:pt x="2335" y="527"/>
                  </a:lnTo>
                  <a:cubicBezTo>
                    <a:pt x="1977" y="527"/>
                    <a:pt x="1620" y="600"/>
                    <a:pt x="1273" y="674"/>
                  </a:cubicBezTo>
                  <a:cubicBezTo>
                    <a:pt x="1115" y="716"/>
                    <a:pt x="947" y="747"/>
                    <a:pt x="779" y="779"/>
                  </a:cubicBezTo>
                  <a:lnTo>
                    <a:pt x="800" y="768"/>
                  </a:lnTo>
                  <a:lnTo>
                    <a:pt x="800" y="768"/>
                  </a:lnTo>
                  <a:cubicBezTo>
                    <a:pt x="611" y="800"/>
                    <a:pt x="432" y="821"/>
                    <a:pt x="274" y="821"/>
                  </a:cubicBezTo>
                  <a:lnTo>
                    <a:pt x="242" y="821"/>
                  </a:lnTo>
                  <a:cubicBezTo>
                    <a:pt x="253" y="726"/>
                    <a:pt x="253" y="621"/>
                    <a:pt x="263" y="527"/>
                  </a:cubicBezTo>
                  <a:cubicBezTo>
                    <a:pt x="263" y="506"/>
                    <a:pt x="253" y="485"/>
                    <a:pt x="232" y="474"/>
                  </a:cubicBezTo>
                  <a:cubicBezTo>
                    <a:pt x="221" y="453"/>
                    <a:pt x="190" y="442"/>
                    <a:pt x="169" y="442"/>
                  </a:cubicBezTo>
                  <a:cubicBezTo>
                    <a:pt x="116" y="442"/>
                    <a:pt x="85" y="474"/>
                    <a:pt x="85" y="527"/>
                  </a:cubicBezTo>
                  <a:cubicBezTo>
                    <a:pt x="22" y="1746"/>
                    <a:pt x="1" y="3039"/>
                    <a:pt x="22" y="4595"/>
                  </a:cubicBezTo>
                  <a:cubicBezTo>
                    <a:pt x="32" y="5688"/>
                    <a:pt x="64" y="6792"/>
                    <a:pt x="95" y="7875"/>
                  </a:cubicBezTo>
                  <a:lnTo>
                    <a:pt x="116" y="8547"/>
                  </a:lnTo>
                  <a:cubicBezTo>
                    <a:pt x="127" y="9168"/>
                    <a:pt x="148" y="9841"/>
                    <a:pt x="158" y="10514"/>
                  </a:cubicBezTo>
                  <a:cubicBezTo>
                    <a:pt x="169" y="11144"/>
                    <a:pt x="179" y="11785"/>
                    <a:pt x="190" y="12500"/>
                  </a:cubicBezTo>
                  <a:cubicBezTo>
                    <a:pt x="211" y="15360"/>
                    <a:pt x="200" y="17957"/>
                    <a:pt x="127" y="20427"/>
                  </a:cubicBezTo>
                  <a:cubicBezTo>
                    <a:pt x="127" y="20469"/>
                    <a:pt x="158" y="20501"/>
                    <a:pt x="190" y="20511"/>
                  </a:cubicBezTo>
                  <a:cubicBezTo>
                    <a:pt x="200" y="20543"/>
                    <a:pt x="232" y="20564"/>
                    <a:pt x="263" y="20574"/>
                  </a:cubicBezTo>
                  <a:cubicBezTo>
                    <a:pt x="1336" y="20847"/>
                    <a:pt x="2524" y="21026"/>
                    <a:pt x="3975" y="21121"/>
                  </a:cubicBezTo>
                  <a:cubicBezTo>
                    <a:pt x="4931" y="21184"/>
                    <a:pt x="5919" y="21216"/>
                    <a:pt x="6760" y="21237"/>
                  </a:cubicBezTo>
                  <a:lnTo>
                    <a:pt x="7160" y="21247"/>
                  </a:lnTo>
                  <a:cubicBezTo>
                    <a:pt x="7970" y="21258"/>
                    <a:pt x="8811" y="21279"/>
                    <a:pt x="9631" y="21279"/>
                  </a:cubicBezTo>
                  <a:cubicBezTo>
                    <a:pt x="10755" y="21279"/>
                    <a:pt x="11680" y="21247"/>
                    <a:pt x="12553" y="21174"/>
                  </a:cubicBezTo>
                  <a:cubicBezTo>
                    <a:pt x="12984" y="21132"/>
                    <a:pt x="13436" y="21090"/>
                    <a:pt x="13888" y="21005"/>
                  </a:cubicBezTo>
                  <a:cubicBezTo>
                    <a:pt x="13878" y="20858"/>
                    <a:pt x="13857" y="20721"/>
                    <a:pt x="13836" y="20574"/>
                  </a:cubicBezTo>
                  <a:lnTo>
                    <a:pt x="13836" y="20585"/>
                  </a:lnTo>
                  <a:cubicBezTo>
                    <a:pt x="13783" y="20206"/>
                    <a:pt x="13710" y="19838"/>
                    <a:pt x="13625" y="19471"/>
                  </a:cubicBezTo>
                  <a:cubicBezTo>
                    <a:pt x="13541" y="19113"/>
                    <a:pt x="13446" y="18766"/>
                    <a:pt x="13331" y="18419"/>
                  </a:cubicBezTo>
                  <a:cubicBezTo>
                    <a:pt x="13132" y="17770"/>
                    <a:pt x="12892" y="17142"/>
                    <a:pt x="12609" y="16514"/>
                  </a:cubicBezTo>
                  <a:lnTo>
                    <a:pt x="12609" y="16514"/>
                  </a:lnTo>
                  <a:cubicBezTo>
                    <a:pt x="12610" y="16515"/>
                    <a:pt x="12613" y="16516"/>
                    <a:pt x="12616" y="16516"/>
                  </a:cubicBezTo>
                  <a:cubicBezTo>
                    <a:pt x="12532" y="16327"/>
                    <a:pt x="12437" y="16138"/>
                    <a:pt x="12353" y="15948"/>
                  </a:cubicBezTo>
                  <a:cubicBezTo>
                    <a:pt x="12238" y="15717"/>
                    <a:pt x="12122" y="15497"/>
                    <a:pt x="12007" y="15276"/>
                  </a:cubicBezTo>
                  <a:cubicBezTo>
                    <a:pt x="11775" y="14834"/>
                    <a:pt x="11533" y="14403"/>
                    <a:pt x="11271" y="13983"/>
                  </a:cubicBezTo>
                  <a:cubicBezTo>
                    <a:pt x="11018" y="13562"/>
                    <a:pt x="10745" y="13152"/>
                    <a:pt x="10461" y="12752"/>
                  </a:cubicBezTo>
                  <a:cubicBezTo>
                    <a:pt x="10166" y="12353"/>
                    <a:pt x="9872" y="11964"/>
                    <a:pt x="9557" y="11575"/>
                  </a:cubicBezTo>
                  <a:cubicBezTo>
                    <a:pt x="9273" y="11218"/>
                    <a:pt x="8979" y="10881"/>
                    <a:pt x="8674" y="10545"/>
                  </a:cubicBezTo>
                  <a:cubicBezTo>
                    <a:pt x="8516" y="10377"/>
                    <a:pt x="8358" y="10198"/>
                    <a:pt x="8201" y="10040"/>
                  </a:cubicBezTo>
                  <a:cubicBezTo>
                    <a:pt x="8043" y="9862"/>
                    <a:pt x="7875" y="9683"/>
                    <a:pt x="7717" y="9504"/>
                  </a:cubicBezTo>
                  <a:cubicBezTo>
                    <a:pt x="7297" y="9052"/>
                    <a:pt x="6886" y="8579"/>
                    <a:pt x="6508" y="8096"/>
                  </a:cubicBezTo>
                  <a:cubicBezTo>
                    <a:pt x="6119" y="7612"/>
                    <a:pt x="5751" y="7097"/>
                    <a:pt x="5415" y="6571"/>
                  </a:cubicBezTo>
                  <a:cubicBezTo>
                    <a:pt x="5373" y="6498"/>
                    <a:pt x="5320" y="6424"/>
                    <a:pt x="5278" y="6340"/>
                  </a:cubicBezTo>
                  <a:lnTo>
                    <a:pt x="5267" y="6330"/>
                  </a:lnTo>
                  <a:cubicBezTo>
                    <a:pt x="5093" y="6154"/>
                    <a:pt x="4918" y="5969"/>
                    <a:pt x="4763" y="5784"/>
                  </a:cubicBezTo>
                  <a:lnTo>
                    <a:pt x="4763" y="5784"/>
                  </a:lnTo>
                  <a:lnTo>
                    <a:pt x="4763" y="5793"/>
                  </a:lnTo>
                  <a:cubicBezTo>
                    <a:pt x="4174" y="5089"/>
                    <a:pt x="3669" y="4290"/>
                    <a:pt x="3270" y="3428"/>
                  </a:cubicBezTo>
                  <a:cubicBezTo>
                    <a:pt x="2945" y="2702"/>
                    <a:pt x="2723" y="2029"/>
                    <a:pt x="2618" y="1357"/>
                  </a:cubicBezTo>
                  <a:cubicBezTo>
                    <a:pt x="2555" y="905"/>
                    <a:pt x="2545" y="485"/>
                    <a:pt x="2587" y="95"/>
                  </a:cubicBezTo>
                  <a:cubicBezTo>
                    <a:pt x="2587" y="64"/>
                    <a:pt x="2576" y="43"/>
                    <a:pt x="2555" y="32"/>
                  </a:cubicBezTo>
                  <a:cubicBezTo>
                    <a:pt x="2545" y="11"/>
                    <a:pt x="2524" y="1"/>
                    <a:pt x="2492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6"/>
            <p:cNvSpPr/>
            <p:nvPr/>
          </p:nvSpPr>
          <p:spPr>
            <a:xfrm>
              <a:off x="4466504" y="2947197"/>
              <a:ext cx="169093" cy="108632"/>
            </a:xfrm>
            <a:custGeom>
              <a:avLst/>
              <a:gdLst/>
              <a:ahLst/>
              <a:cxnLst/>
              <a:rect l="l" t="t" r="r" b="b"/>
              <a:pathLst>
                <a:path w="2587" h="1662" extrusionOk="0">
                  <a:moveTo>
                    <a:pt x="2460" y="1"/>
                  </a:moveTo>
                  <a:cubicBezTo>
                    <a:pt x="2439" y="1"/>
                    <a:pt x="2418" y="11"/>
                    <a:pt x="2397" y="32"/>
                  </a:cubicBezTo>
                  <a:cubicBezTo>
                    <a:pt x="2376" y="53"/>
                    <a:pt x="2376" y="64"/>
                    <a:pt x="2376" y="95"/>
                  </a:cubicBezTo>
                  <a:cubicBezTo>
                    <a:pt x="2355" y="242"/>
                    <a:pt x="2345" y="390"/>
                    <a:pt x="2345" y="527"/>
                  </a:cubicBezTo>
                  <a:lnTo>
                    <a:pt x="2303" y="527"/>
                  </a:lnTo>
                  <a:cubicBezTo>
                    <a:pt x="1945" y="527"/>
                    <a:pt x="1588" y="600"/>
                    <a:pt x="1241" y="674"/>
                  </a:cubicBezTo>
                  <a:cubicBezTo>
                    <a:pt x="1083" y="705"/>
                    <a:pt x="915" y="747"/>
                    <a:pt x="747" y="779"/>
                  </a:cubicBezTo>
                  <a:lnTo>
                    <a:pt x="768" y="768"/>
                  </a:lnTo>
                  <a:lnTo>
                    <a:pt x="768" y="768"/>
                  </a:lnTo>
                  <a:cubicBezTo>
                    <a:pt x="579" y="800"/>
                    <a:pt x="400" y="821"/>
                    <a:pt x="242" y="821"/>
                  </a:cubicBezTo>
                  <a:lnTo>
                    <a:pt x="221" y="821"/>
                  </a:lnTo>
                  <a:cubicBezTo>
                    <a:pt x="221" y="726"/>
                    <a:pt x="221" y="621"/>
                    <a:pt x="231" y="527"/>
                  </a:cubicBezTo>
                  <a:cubicBezTo>
                    <a:pt x="231" y="506"/>
                    <a:pt x="221" y="485"/>
                    <a:pt x="200" y="464"/>
                  </a:cubicBezTo>
                  <a:cubicBezTo>
                    <a:pt x="189" y="453"/>
                    <a:pt x="158" y="442"/>
                    <a:pt x="137" y="442"/>
                  </a:cubicBezTo>
                  <a:cubicBezTo>
                    <a:pt x="84" y="442"/>
                    <a:pt x="53" y="474"/>
                    <a:pt x="42" y="527"/>
                  </a:cubicBezTo>
                  <a:cubicBezTo>
                    <a:pt x="32" y="894"/>
                    <a:pt x="11" y="1262"/>
                    <a:pt x="0" y="1641"/>
                  </a:cubicBezTo>
                  <a:cubicBezTo>
                    <a:pt x="189" y="1651"/>
                    <a:pt x="368" y="1662"/>
                    <a:pt x="558" y="1662"/>
                  </a:cubicBezTo>
                  <a:cubicBezTo>
                    <a:pt x="820" y="1662"/>
                    <a:pt x="1093" y="1641"/>
                    <a:pt x="1357" y="1609"/>
                  </a:cubicBezTo>
                  <a:lnTo>
                    <a:pt x="1346" y="1609"/>
                  </a:lnTo>
                  <a:cubicBezTo>
                    <a:pt x="1598" y="1578"/>
                    <a:pt x="1850" y="1536"/>
                    <a:pt x="2103" y="1473"/>
                  </a:cubicBezTo>
                  <a:cubicBezTo>
                    <a:pt x="2261" y="1431"/>
                    <a:pt x="2429" y="1389"/>
                    <a:pt x="2586" y="1336"/>
                  </a:cubicBezTo>
                  <a:cubicBezTo>
                    <a:pt x="2523" y="884"/>
                    <a:pt x="2513" y="485"/>
                    <a:pt x="2555" y="85"/>
                  </a:cubicBezTo>
                  <a:cubicBezTo>
                    <a:pt x="2555" y="64"/>
                    <a:pt x="2544" y="43"/>
                    <a:pt x="2523" y="32"/>
                  </a:cubicBezTo>
                  <a:cubicBezTo>
                    <a:pt x="2513" y="11"/>
                    <a:pt x="2492" y="1"/>
                    <a:pt x="2460" y="1"/>
                  </a:cubicBez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6"/>
            <p:cNvSpPr/>
            <p:nvPr/>
          </p:nvSpPr>
          <p:spPr>
            <a:xfrm>
              <a:off x="4943327" y="1801707"/>
              <a:ext cx="196610" cy="599243"/>
            </a:xfrm>
            <a:custGeom>
              <a:avLst/>
              <a:gdLst/>
              <a:ahLst/>
              <a:cxnLst/>
              <a:rect l="l" t="t" r="r" b="b"/>
              <a:pathLst>
                <a:path w="3008" h="9168" extrusionOk="0">
                  <a:moveTo>
                    <a:pt x="537" y="1"/>
                  </a:moveTo>
                  <a:cubicBezTo>
                    <a:pt x="516" y="12"/>
                    <a:pt x="495" y="22"/>
                    <a:pt x="485" y="43"/>
                  </a:cubicBezTo>
                  <a:cubicBezTo>
                    <a:pt x="463" y="64"/>
                    <a:pt x="463" y="85"/>
                    <a:pt x="474" y="106"/>
                  </a:cubicBezTo>
                  <a:cubicBezTo>
                    <a:pt x="474" y="127"/>
                    <a:pt x="495" y="148"/>
                    <a:pt x="516" y="159"/>
                  </a:cubicBezTo>
                  <a:cubicBezTo>
                    <a:pt x="590" y="190"/>
                    <a:pt x="664" y="232"/>
                    <a:pt x="737" y="264"/>
                  </a:cubicBezTo>
                  <a:cubicBezTo>
                    <a:pt x="622" y="390"/>
                    <a:pt x="527" y="537"/>
                    <a:pt x="442" y="706"/>
                  </a:cubicBezTo>
                  <a:cubicBezTo>
                    <a:pt x="358" y="874"/>
                    <a:pt x="285" y="1052"/>
                    <a:pt x="222" y="1262"/>
                  </a:cubicBezTo>
                  <a:cubicBezTo>
                    <a:pt x="117" y="1620"/>
                    <a:pt x="54" y="2030"/>
                    <a:pt x="22" y="2514"/>
                  </a:cubicBezTo>
                  <a:cubicBezTo>
                    <a:pt x="1" y="2913"/>
                    <a:pt x="1" y="3323"/>
                    <a:pt x="43" y="3796"/>
                  </a:cubicBezTo>
                  <a:cubicBezTo>
                    <a:pt x="64" y="4143"/>
                    <a:pt x="106" y="4511"/>
                    <a:pt x="169" y="4911"/>
                  </a:cubicBezTo>
                  <a:lnTo>
                    <a:pt x="180" y="4984"/>
                  </a:lnTo>
                  <a:lnTo>
                    <a:pt x="190" y="5058"/>
                  </a:lnTo>
                  <a:cubicBezTo>
                    <a:pt x="253" y="5562"/>
                    <a:pt x="295" y="6088"/>
                    <a:pt x="337" y="6561"/>
                  </a:cubicBezTo>
                  <a:lnTo>
                    <a:pt x="337" y="6572"/>
                  </a:lnTo>
                  <a:cubicBezTo>
                    <a:pt x="379" y="7213"/>
                    <a:pt x="432" y="7885"/>
                    <a:pt x="559" y="8537"/>
                  </a:cubicBezTo>
                  <a:cubicBezTo>
                    <a:pt x="569" y="8632"/>
                    <a:pt x="590" y="8726"/>
                    <a:pt x="622" y="8832"/>
                  </a:cubicBezTo>
                  <a:cubicBezTo>
                    <a:pt x="643" y="8895"/>
                    <a:pt x="674" y="8969"/>
                    <a:pt x="727" y="9042"/>
                  </a:cubicBezTo>
                  <a:cubicBezTo>
                    <a:pt x="769" y="9095"/>
                    <a:pt x="821" y="9137"/>
                    <a:pt x="895" y="9158"/>
                  </a:cubicBezTo>
                  <a:cubicBezTo>
                    <a:pt x="916" y="9168"/>
                    <a:pt x="947" y="9168"/>
                    <a:pt x="968" y="9168"/>
                  </a:cubicBezTo>
                  <a:cubicBezTo>
                    <a:pt x="1010" y="9168"/>
                    <a:pt x="1063" y="9158"/>
                    <a:pt x="1115" y="9147"/>
                  </a:cubicBezTo>
                  <a:cubicBezTo>
                    <a:pt x="1220" y="9105"/>
                    <a:pt x="1315" y="9053"/>
                    <a:pt x="1389" y="9000"/>
                  </a:cubicBezTo>
                  <a:cubicBezTo>
                    <a:pt x="1473" y="8948"/>
                    <a:pt x="1547" y="8884"/>
                    <a:pt x="1620" y="8821"/>
                  </a:cubicBezTo>
                  <a:cubicBezTo>
                    <a:pt x="1757" y="8705"/>
                    <a:pt x="1883" y="8548"/>
                    <a:pt x="2009" y="8369"/>
                  </a:cubicBezTo>
                  <a:cubicBezTo>
                    <a:pt x="2124" y="8212"/>
                    <a:pt x="2230" y="8033"/>
                    <a:pt x="2325" y="7822"/>
                  </a:cubicBezTo>
                  <a:cubicBezTo>
                    <a:pt x="2419" y="7633"/>
                    <a:pt x="2503" y="7423"/>
                    <a:pt x="2577" y="7202"/>
                  </a:cubicBezTo>
                  <a:cubicBezTo>
                    <a:pt x="2703" y="6824"/>
                    <a:pt x="2808" y="6425"/>
                    <a:pt x="2881" y="6004"/>
                  </a:cubicBezTo>
                  <a:cubicBezTo>
                    <a:pt x="2997" y="5331"/>
                    <a:pt x="3008" y="4595"/>
                    <a:pt x="2913" y="3848"/>
                  </a:cubicBezTo>
                  <a:cubicBezTo>
                    <a:pt x="2808" y="2986"/>
                    <a:pt x="2577" y="2230"/>
                    <a:pt x="2230" y="1589"/>
                  </a:cubicBezTo>
                  <a:cubicBezTo>
                    <a:pt x="2040" y="1241"/>
                    <a:pt x="1820" y="937"/>
                    <a:pt x="1568" y="674"/>
                  </a:cubicBezTo>
                  <a:cubicBezTo>
                    <a:pt x="1304" y="400"/>
                    <a:pt x="1000" y="190"/>
                    <a:pt x="664" y="33"/>
                  </a:cubicBezTo>
                  <a:lnTo>
                    <a:pt x="653" y="33"/>
                  </a:lnTo>
                  <a:cubicBezTo>
                    <a:pt x="632" y="22"/>
                    <a:pt x="622" y="12"/>
                    <a:pt x="601" y="12"/>
                  </a:cubicBezTo>
                  <a:cubicBezTo>
                    <a:pt x="590" y="1"/>
                    <a:pt x="580" y="1"/>
                    <a:pt x="55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6"/>
            <p:cNvSpPr/>
            <p:nvPr/>
          </p:nvSpPr>
          <p:spPr>
            <a:xfrm>
              <a:off x="4986663" y="1831317"/>
              <a:ext cx="153275" cy="569634"/>
            </a:xfrm>
            <a:custGeom>
              <a:avLst/>
              <a:gdLst/>
              <a:ahLst/>
              <a:cxnLst/>
              <a:rect l="l" t="t" r="r" b="b"/>
              <a:pathLst>
                <a:path w="2345" h="8715" extrusionOk="0">
                  <a:moveTo>
                    <a:pt x="673" y="0"/>
                  </a:moveTo>
                  <a:lnTo>
                    <a:pt x="673" y="0"/>
                  </a:lnTo>
                  <a:cubicBezTo>
                    <a:pt x="726" y="94"/>
                    <a:pt x="779" y="179"/>
                    <a:pt x="821" y="274"/>
                  </a:cubicBezTo>
                  <a:cubicBezTo>
                    <a:pt x="905" y="431"/>
                    <a:pt x="978" y="599"/>
                    <a:pt x="1041" y="767"/>
                  </a:cubicBezTo>
                  <a:cubicBezTo>
                    <a:pt x="1178" y="1115"/>
                    <a:pt x="1272" y="1482"/>
                    <a:pt x="1335" y="1851"/>
                  </a:cubicBezTo>
                  <a:cubicBezTo>
                    <a:pt x="1398" y="2187"/>
                    <a:pt x="1430" y="2533"/>
                    <a:pt x="1440" y="2881"/>
                  </a:cubicBezTo>
                  <a:cubicBezTo>
                    <a:pt x="1451" y="2975"/>
                    <a:pt x="1451" y="3070"/>
                    <a:pt x="1440" y="3164"/>
                  </a:cubicBezTo>
                  <a:cubicBezTo>
                    <a:pt x="1440" y="3280"/>
                    <a:pt x="1430" y="3395"/>
                    <a:pt x="1419" y="3522"/>
                  </a:cubicBezTo>
                  <a:cubicBezTo>
                    <a:pt x="1409" y="3638"/>
                    <a:pt x="1388" y="3764"/>
                    <a:pt x="1367" y="3879"/>
                  </a:cubicBezTo>
                  <a:cubicBezTo>
                    <a:pt x="1335" y="3995"/>
                    <a:pt x="1314" y="4110"/>
                    <a:pt x="1283" y="4226"/>
                  </a:cubicBezTo>
                  <a:cubicBezTo>
                    <a:pt x="1209" y="4468"/>
                    <a:pt x="1136" y="4710"/>
                    <a:pt x="1052" y="4941"/>
                  </a:cubicBezTo>
                  <a:cubicBezTo>
                    <a:pt x="999" y="5056"/>
                    <a:pt x="957" y="5183"/>
                    <a:pt x="905" y="5309"/>
                  </a:cubicBezTo>
                  <a:cubicBezTo>
                    <a:pt x="863" y="5414"/>
                    <a:pt x="810" y="5530"/>
                    <a:pt x="768" y="5635"/>
                  </a:cubicBezTo>
                  <a:cubicBezTo>
                    <a:pt x="589" y="6098"/>
                    <a:pt x="421" y="6570"/>
                    <a:pt x="295" y="7054"/>
                  </a:cubicBezTo>
                  <a:cubicBezTo>
                    <a:pt x="232" y="7296"/>
                    <a:pt x="169" y="7537"/>
                    <a:pt x="127" y="7780"/>
                  </a:cubicBezTo>
                  <a:cubicBezTo>
                    <a:pt x="74" y="8011"/>
                    <a:pt x="32" y="8252"/>
                    <a:pt x="1" y="8484"/>
                  </a:cubicBezTo>
                  <a:cubicBezTo>
                    <a:pt x="11" y="8516"/>
                    <a:pt x="32" y="8558"/>
                    <a:pt x="53" y="8589"/>
                  </a:cubicBezTo>
                  <a:cubicBezTo>
                    <a:pt x="106" y="8652"/>
                    <a:pt x="158" y="8684"/>
                    <a:pt x="232" y="8705"/>
                  </a:cubicBezTo>
                  <a:cubicBezTo>
                    <a:pt x="253" y="8715"/>
                    <a:pt x="284" y="8715"/>
                    <a:pt x="305" y="8715"/>
                  </a:cubicBezTo>
                  <a:cubicBezTo>
                    <a:pt x="347" y="8715"/>
                    <a:pt x="400" y="8705"/>
                    <a:pt x="452" y="8694"/>
                  </a:cubicBezTo>
                  <a:cubicBezTo>
                    <a:pt x="557" y="8663"/>
                    <a:pt x="652" y="8600"/>
                    <a:pt x="726" y="8547"/>
                  </a:cubicBezTo>
                  <a:cubicBezTo>
                    <a:pt x="810" y="8495"/>
                    <a:pt x="884" y="8431"/>
                    <a:pt x="957" y="8368"/>
                  </a:cubicBezTo>
                  <a:cubicBezTo>
                    <a:pt x="1094" y="8252"/>
                    <a:pt x="1220" y="8095"/>
                    <a:pt x="1346" y="7916"/>
                  </a:cubicBezTo>
                  <a:cubicBezTo>
                    <a:pt x="1461" y="7759"/>
                    <a:pt x="1567" y="7580"/>
                    <a:pt x="1662" y="7369"/>
                  </a:cubicBezTo>
                  <a:cubicBezTo>
                    <a:pt x="1756" y="7180"/>
                    <a:pt x="1840" y="6970"/>
                    <a:pt x="1914" y="6749"/>
                  </a:cubicBezTo>
                  <a:cubicBezTo>
                    <a:pt x="2050" y="6381"/>
                    <a:pt x="2145" y="5972"/>
                    <a:pt x="2218" y="5551"/>
                  </a:cubicBezTo>
                  <a:cubicBezTo>
                    <a:pt x="2334" y="4867"/>
                    <a:pt x="2345" y="4142"/>
                    <a:pt x="2250" y="3395"/>
                  </a:cubicBezTo>
                  <a:cubicBezTo>
                    <a:pt x="2145" y="2533"/>
                    <a:pt x="1914" y="1777"/>
                    <a:pt x="1567" y="1136"/>
                  </a:cubicBezTo>
                  <a:cubicBezTo>
                    <a:pt x="1388" y="788"/>
                    <a:pt x="1157" y="484"/>
                    <a:pt x="905" y="221"/>
                  </a:cubicBezTo>
                  <a:cubicBezTo>
                    <a:pt x="831" y="147"/>
                    <a:pt x="747" y="73"/>
                    <a:pt x="67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6"/>
            <p:cNvSpPr/>
            <p:nvPr/>
          </p:nvSpPr>
          <p:spPr>
            <a:xfrm>
              <a:off x="4417743" y="1820989"/>
              <a:ext cx="814286" cy="1140053"/>
            </a:xfrm>
            <a:custGeom>
              <a:avLst/>
              <a:gdLst/>
              <a:ahLst/>
              <a:cxnLst/>
              <a:rect l="l" t="t" r="r" b="b"/>
              <a:pathLst>
                <a:path w="12458" h="17442" extrusionOk="0">
                  <a:moveTo>
                    <a:pt x="8726" y="8400"/>
                  </a:moveTo>
                  <a:cubicBezTo>
                    <a:pt x="8705" y="8442"/>
                    <a:pt x="8694" y="8484"/>
                    <a:pt x="8673" y="8526"/>
                  </a:cubicBezTo>
                  <a:cubicBezTo>
                    <a:pt x="8673" y="8494"/>
                    <a:pt x="8684" y="8463"/>
                    <a:pt x="8684" y="8431"/>
                  </a:cubicBezTo>
                  <a:cubicBezTo>
                    <a:pt x="8694" y="8431"/>
                    <a:pt x="8715" y="8421"/>
                    <a:pt x="8715" y="8410"/>
                  </a:cubicBezTo>
                  <a:lnTo>
                    <a:pt x="8726" y="8400"/>
                  </a:lnTo>
                  <a:close/>
                  <a:moveTo>
                    <a:pt x="5950" y="0"/>
                  </a:moveTo>
                  <a:cubicBezTo>
                    <a:pt x="5855" y="0"/>
                    <a:pt x="5761" y="11"/>
                    <a:pt x="5656" y="21"/>
                  </a:cubicBezTo>
                  <a:cubicBezTo>
                    <a:pt x="5467" y="32"/>
                    <a:pt x="5288" y="63"/>
                    <a:pt x="5119" y="116"/>
                  </a:cubicBezTo>
                  <a:cubicBezTo>
                    <a:pt x="4941" y="168"/>
                    <a:pt x="4752" y="242"/>
                    <a:pt x="4542" y="337"/>
                  </a:cubicBezTo>
                  <a:cubicBezTo>
                    <a:pt x="4362" y="421"/>
                    <a:pt x="4184" y="537"/>
                    <a:pt x="3984" y="673"/>
                  </a:cubicBezTo>
                  <a:cubicBezTo>
                    <a:pt x="3680" y="883"/>
                    <a:pt x="3374" y="1146"/>
                    <a:pt x="3059" y="1462"/>
                  </a:cubicBezTo>
                  <a:cubicBezTo>
                    <a:pt x="2786" y="1735"/>
                    <a:pt x="2512" y="2051"/>
                    <a:pt x="2229" y="2418"/>
                  </a:cubicBezTo>
                  <a:cubicBezTo>
                    <a:pt x="1998" y="2712"/>
                    <a:pt x="1776" y="3028"/>
                    <a:pt x="1535" y="3385"/>
                  </a:cubicBezTo>
                  <a:lnTo>
                    <a:pt x="1524" y="3396"/>
                  </a:lnTo>
                  <a:cubicBezTo>
                    <a:pt x="1419" y="3543"/>
                    <a:pt x="1325" y="3701"/>
                    <a:pt x="1230" y="3859"/>
                  </a:cubicBezTo>
                  <a:lnTo>
                    <a:pt x="1167" y="3985"/>
                  </a:lnTo>
                  <a:cubicBezTo>
                    <a:pt x="1083" y="4132"/>
                    <a:pt x="998" y="4279"/>
                    <a:pt x="893" y="4416"/>
                  </a:cubicBezTo>
                  <a:cubicBezTo>
                    <a:pt x="830" y="4490"/>
                    <a:pt x="767" y="4553"/>
                    <a:pt x="704" y="4605"/>
                  </a:cubicBezTo>
                  <a:cubicBezTo>
                    <a:pt x="683" y="4616"/>
                    <a:pt x="673" y="4647"/>
                    <a:pt x="673" y="4668"/>
                  </a:cubicBezTo>
                  <a:cubicBezTo>
                    <a:pt x="673" y="4689"/>
                    <a:pt x="683" y="4710"/>
                    <a:pt x="704" y="4721"/>
                  </a:cubicBezTo>
                  <a:cubicBezTo>
                    <a:pt x="610" y="4847"/>
                    <a:pt x="526" y="4973"/>
                    <a:pt x="463" y="5099"/>
                  </a:cubicBezTo>
                  <a:cubicBezTo>
                    <a:pt x="368" y="5278"/>
                    <a:pt x="294" y="5488"/>
                    <a:pt x="252" y="5719"/>
                  </a:cubicBezTo>
                  <a:cubicBezTo>
                    <a:pt x="231" y="5835"/>
                    <a:pt x="210" y="5940"/>
                    <a:pt x="199" y="6055"/>
                  </a:cubicBezTo>
                  <a:lnTo>
                    <a:pt x="189" y="6098"/>
                  </a:lnTo>
                  <a:cubicBezTo>
                    <a:pt x="178" y="6235"/>
                    <a:pt x="157" y="6382"/>
                    <a:pt x="136" y="6550"/>
                  </a:cubicBezTo>
                  <a:cubicBezTo>
                    <a:pt x="73" y="7170"/>
                    <a:pt x="63" y="7780"/>
                    <a:pt x="52" y="8295"/>
                  </a:cubicBezTo>
                  <a:cubicBezTo>
                    <a:pt x="42" y="8600"/>
                    <a:pt x="42" y="8894"/>
                    <a:pt x="42" y="9199"/>
                  </a:cubicBezTo>
                  <a:cubicBezTo>
                    <a:pt x="31" y="9483"/>
                    <a:pt x="31" y="9767"/>
                    <a:pt x="31" y="10050"/>
                  </a:cubicBezTo>
                  <a:cubicBezTo>
                    <a:pt x="21" y="10176"/>
                    <a:pt x="21" y="10293"/>
                    <a:pt x="21" y="10419"/>
                  </a:cubicBezTo>
                  <a:cubicBezTo>
                    <a:pt x="10" y="10597"/>
                    <a:pt x="10" y="10765"/>
                    <a:pt x="10" y="10944"/>
                  </a:cubicBezTo>
                  <a:cubicBezTo>
                    <a:pt x="0" y="11218"/>
                    <a:pt x="0" y="11501"/>
                    <a:pt x="0" y="11848"/>
                  </a:cubicBezTo>
                  <a:cubicBezTo>
                    <a:pt x="10" y="12405"/>
                    <a:pt x="21" y="12984"/>
                    <a:pt x="42" y="13678"/>
                  </a:cubicBezTo>
                  <a:lnTo>
                    <a:pt x="42" y="13814"/>
                  </a:lnTo>
                  <a:cubicBezTo>
                    <a:pt x="52" y="14003"/>
                    <a:pt x="52" y="14192"/>
                    <a:pt x="52" y="14382"/>
                  </a:cubicBezTo>
                  <a:cubicBezTo>
                    <a:pt x="52" y="14519"/>
                    <a:pt x="42" y="14666"/>
                    <a:pt x="42" y="14802"/>
                  </a:cubicBezTo>
                  <a:cubicBezTo>
                    <a:pt x="31" y="14876"/>
                    <a:pt x="31" y="14949"/>
                    <a:pt x="31" y="15023"/>
                  </a:cubicBezTo>
                  <a:cubicBezTo>
                    <a:pt x="10" y="15454"/>
                    <a:pt x="10" y="15906"/>
                    <a:pt x="105" y="16348"/>
                  </a:cubicBezTo>
                  <a:cubicBezTo>
                    <a:pt x="147" y="16547"/>
                    <a:pt x="210" y="16726"/>
                    <a:pt x="294" y="16863"/>
                  </a:cubicBezTo>
                  <a:cubicBezTo>
                    <a:pt x="379" y="16989"/>
                    <a:pt x="494" y="17105"/>
                    <a:pt x="631" y="17199"/>
                  </a:cubicBezTo>
                  <a:cubicBezTo>
                    <a:pt x="757" y="17273"/>
                    <a:pt x="904" y="17336"/>
                    <a:pt x="1083" y="17378"/>
                  </a:cubicBezTo>
                  <a:cubicBezTo>
                    <a:pt x="1230" y="17420"/>
                    <a:pt x="1398" y="17441"/>
                    <a:pt x="1608" y="17441"/>
                  </a:cubicBezTo>
                  <a:lnTo>
                    <a:pt x="1682" y="17441"/>
                  </a:lnTo>
                  <a:cubicBezTo>
                    <a:pt x="1829" y="17441"/>
                    <a:pt x="1987" y="17430"/>
                    <a:pt x="2166" y="17409"/>
                  </a:cubicBezTo>
                  <a:cubicBezTo>
                    <a:pt x="2355" y="17388"/>
                    <a:pt x="2544" y="17357"/>
                    <a:pt x="2744" y="17315"/>
                  </a:cubicBezTo>
                  <a:cubicBezTo>
                    <a:pt x="3049" y="17252"/>
                    <a:pt x="3374" y="17157"/>
                    <a:pt x="3732" y="17042"/>
                  </a:cubicBezTo>
                  <a:cubicBezTo>
                    <a:pt x="3932" y="16968"/>
                    <a:pt x="4110" y="16905"/>
                    <a:pt x="4289" y="16831"/>
                  </a:cubicBezTo>
                  <a:cubicBezTo>
                    <a:pt x="4500" y="16747"/>
                    <a:pt x="4720" y="16631"/>
                    <a:pt x="4941" y="16516"/>
                  </a:cubicBezTo>
                  <a:cubicBezTo>
                    <a:pt x="5330" y="16285"/>
                    <a:pt x="5708" y="16011"/>
                    <a:pt x="6055" y="15685"/>
                  </a:cubicBezTo>
                  <a:cubicBezTo>
                    <a:pt x="6381" y="15381"/>
                    <a:pt x="6686" y="15012"/>
                    <a:pt x="6970" y="14603"/>
                  </a:cubicBezTo>
                  <a:cubicBezTo>
                    <a:pt x="7264" y="14192"/>
                    <a:pt x="7516" y="13720"/>
                    <a:pt x="7737" y="13215"/>
                  </a:cubicBezTo>
                  <a:cubicBezTo>
                    <a:pt x="7927" y="12763"/>
                    <a:pt x="8074" y="12279"/>
                    <a:pt x="8210" y="11723"/>
                  </a:cubicBezTo>
                  <a:lnTo>
                    <a:pt x="8210" y="11723"/>
                  </a:lnTo>
                  <a:cubicBezTo>
                    <a:pt x="8209" y="11773"/>
                    <a:pt x="8200" y="11832"/>
                    <a:pt x="8200" y="11890"/>
                  </a:cubicBezTo>
                  <a:cubicBezTo>
                    <a:pt x="8179" y="12416"/>
                    <a:pt x="8200" y="12889"/>
                    <a:pt x="8284" y="13309"/>
                  </a:cubicBezTo>
                  <a:cubicBezTo>
                    <a:pt x="8284" y="13320"/>
                    <a:pt x="8284" y="13330"/>
                    <a:pt x="8294" y="13341"/>
                  </a:cubicBezTo>
                  <a:lnTo>
                    <a:pt x="8042" y="13278"/>
                  </a:lnTo>
                  <a:cubicBezTo>
                    <a:pt x="8032" y="13278"/>
                    <a:pt x="8032" y="13267"/>
                    <a:pt x="8021" y="13267"/>
                  </a:cubicBezTo>
                  <a:cubicBezTo>
                    <a:pt x="7979" y="13267"/>
                    <a:pt x="7948" y="13299"/>
                    <a:pt x="7937" y="13341"/>
                  </a:cubicBezTo>
                  <a:cubicBezTo>
                    <a:pt x="7916" y="13383"/>
                    <a:pt x="7948" y="13425"/>
                    <a:pt x="8000" y="13446"/>
                  </a:cubicBezTo>
                  <a:cubicBezTo>
                    <a:pt x="8200" y="13509"/>
                    <a:pt x="8431" y="13551"/>
                    <a:pt x="8663" y="13551"/>
                  </a:cubicBezTo>
                  <a:cubicBezTo>
                    <a:pt x="8705" y="13551"/>
                    <a:pt x="8757" y="13541"/>
                    <a:pt x="8799" y="13541"/>
                  </a:cubicBezTo>
                  <a:cubicBezTo>
                    <a:pt x="8925" y="13530"/>
                    <a:pt x="9051" y="13520"/>
                    <a:pt x="9209" y="13488"/>
                  </a:cubicBezTo>
                  <a:cubicBezTo>
                    <a:pt x="9314" y="13477"/>
                    <a:pt x="9420" y="13456"/>
                    <a:pt x="9525" y="13425"/>
                  </a:cubicBezTo>
                  <a:cubicBezTo>
                    <a:pt x="9913" y="13330"/>
                    <a:pt x="10292" y="13183"/>
                    <a:pt x="10628" y="12994"/>
                  </a:cubicBezTo>
                  <a:cubicBezTo>
                    <a:pt x="10954" y="12816"/>
                    <a:pt x="11259" y="12584"/>
                    <a:pt x="11511" y="12321"/>
                  </a:cubicBezTo>
                  <a:cubicBezTo>
                    <a:pt x="11753" y="12059"/>
                    <a:pt x="11964" y="11764"/>
                    <a:pt x="12111" y="11438"/>
                  </a:cubicBezTo>
                  <a:cubicBezTo>
                    <a:pt x="12195" y="11270"/>
                    <a:pt x="12258" y="11092"/>
                    <a:pt x="12310" y="10923"/>
                  </a:cubicBezTo>
                  <a:cubicBezTo>
                    <a:pt x="12352" y="10744"/>
                    <a:pt x="12394" y="10555"/>
                    <a:pt x="12415" y="10366"/>
                  </a:cubicBezTo>
                  <a:cubicBezTo>
                    <a:pt x="12457" y="9977"/>
                    <a:pt x="12426" y="9578"/>
                    <a:pt x="12342" y="9178"/>
                  </a:cubicBezTo>
                  <a:cubicBezTo>
                    <a:pt x="12174" y="8421"/>
                    <a:pt x="11742" y="7822"/>
                    <a:pt x="11165" y="7538"/>
                  </a:cubicBezTo>
                  <a:cubicBezTo>
                    <a:pt x="10922" y="7422"/>
                    <a:pt x="10649" y="7359"/>
                    <a:pt x="10376" y="7359"/>
                  </a:cubicBezTo>
                  <a:lnTo>
                    <a:pt x="10250" y="7359"/>
                  </a:lnTo>
                  <a:cubicBezTo>
                    <a:pt x="9934" y="7380"/>
                    <a:pt x="9619" y="7485"/>
                    <a:pt x="9314" y="7664"/>
                  </a:cubicBezTo>
                  <a:cubicBezTo>
                    <a:pt x="9167" y="7780"/>
                    <a:pt x="8999" y="7906"/>
                    <a:pt x="8799" y="8074"/>
                  </a:cubicBezTo>
                  <a:cubicBezTo>
                    <a:pt x="8768" y="8095"/>
                    <a:pt x="8747" y="8127"/>
                    <a:pt x="8715" y="8148"/>
                  </a:cubicBezTo>
                  <a:cubicBezTo>
                    <a:pt x="8736" y="8001"/>
                    <a:pt x="8747" y="7854"/>
                    <a:pt x="8768" y="7706"/>
                  </a:cubicBezTo>
                  <a:cubicBezTo>
                    <a:pt x="8789" y="7475"/>
                    <a:pt x="8810" y="7254"/>
                    <a:pt x="8820" y="7023"/>
                  </a:cubicBezTo>
                  <a:cubicBezTo>
                    <a:pt x="8862" y="6455"/>
                    <a:pt x="8883" y="5887"/>
                    <a:pt x="8873" y="5352"/>
                  </a:cubicBezTo>
                  <a:cubicBezTo>
                    <a:pt x="8873" y="4679"/>
                    <a:pt x="8831" y="4079"/>
                    <a:pt x="8747" y="3511"/>
                  </a:cubicBezTo>
                  <a:cubicBezTo>
                    <a:pt x="8652" y="2850"/>
                    <a:pt x="8515" y="2313"/>
                    <a:pt x="8326" y="1829"/>
                  </a:cubicBezTo>
                  <a:cubicBezTo>
                    <a:pt x="8105" y="1273"/>
                    <a:pt x="7822" y="862"/>
                    <a:pt x="7474" y="558"/>
                  </a:cubicBezTo>
                  <a:cubicBezTo>
                    <a:pt x="7296" y="390"/>
                    <a:pt x="7086" y="263"/>
                    <a:pt x="6864" y="179"/>
                  </a:cubicBezTo>
                  <a:cubicBezTo>
                    <a:pt x="6738" y="126"/>
                    <a:pt x="6623" y="84"/>
                    <a:pt x="6497" y="63"/>
                  </a:cubicBezTo>
                  <a:cubicBezTo>
                    <a:pt x="6371" y="32"/>
                    <a:pt x="6245" y="11"/>
                    <a:pt x="6097" y="11"/>
                  </a:cubicBezTo>
                  <a:cubicBezTo>
                    <a:pt x="6045" y="0"/>
                    <a:pt x="6002" y="0"/>
                    <a:pt x="5950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6"/>
            <p:cNvSpPr/>
            <p:nvPr/>
          </p:nvSpPr>
          <p:spPr>
            <a:xfrm>
              <a:off x="4433496" y="1820989"/>
              <a:ext cx="564863" cy="423810"/>
            </a:xfrm>
            <a:custGeom>
              <a:avLst/>
              <a:gdLst/>
              <a:ahLst/>
              <a:cxnLst/>
              <a:rect l="l" t="t" r="r" b="b"/>
              <a:pathLst>
                <a:path w="8642" h="6484" extrusionOk="0">
                  <a:moveTo>
                    <a:pt x="5709" y="0"/>
                  </a:moveTo>
                  <a:cubicBezTo>
                    <a:pt x="5614" y="0"/>
                    <a:pt x="5520" y="11"/>
                    <a:pt x="5415" y="11"/>
                  </a:cubicBezTo>
                  <a:cubicBezTo>
                    <a:pt x="5226" y="32"/>
                    <a:pt x="5047" y="63"/>
                    <a:pt x="4878" y="116"/>
                  </a:cubicBezTo>
                  <a:cubicBezTo>
                    <a:pt x="4700" y="158"/>
                    <a:pt x="4511" y="231"/>
                    <a:pt x="4301" y="337"/>
                  </a:cubicBezTo>
                  <a:cubicBezTo>
                    <a:pt x="4121" y="421"/>
                    <a:pt x="3943" y="537"/>
                    <a:pt x="3743" y="673"/>
                  </a:cubicBezTo>
                  <a:cubicBezTo>
                    <a:pt x="3439" y="883"/>
                    <a:pt x="3133" y="1146"/>
                    <a:pt x="2818" y="1462"/>
                  </a:cubicBezTo>
                  <a:cubicBezTo>
                    <a:pt x="2545" y="1735"/>
                    <a:pt x="2271" y="2051"/>
                    <a:pt x="1988" y="2418"/>
                  </a:cubicBezTo>
                  <a:cubicBezTo>
                    <a:pt x="1757" y="2712"/>
                    <a:pt x="1525" y="3028"/>
                    <a:pt x="1294" y="3385"/>
                  </a:cubicBezTo>
                  <a:lnTo>
                    <a:pt x="1283" y="3396"/>
                  </a:lnTo>
                  <a:lnTo>
                    <a:pt x="1273" y="3406"/>
                  </a:lnTo>
                  <a:cubicBezTo>
                    <a:pt x="1178" y="3553"/>
                    <a:pt x="1073" y="3701"/>
                    <a:pt x="989" y="3859"/>
                  </a:cubicBezTo>
                  <a:lnTo>
                    <a:pt x="947" y="3932"/>
                  </a:lnTo>
                  <a:lnTo>
                    <a:pt x="916" y="3985"/>
                  </a:lnTo>
                  <a:cubicBezTo>
                    <a:pt x="842" y="4132"/>
                    <a:pt x="757" y="4279"/>
                    <a:pt x="652" y="4416"/>
                  </a:cubicBezTo>
                  <a:cubicBezTo>
                    <a:pt x="589" y="4490"/>
                    <a:pt x="526" y="4553"/>
                    <a:pt x="453" y="4605"/>
                  </a:cubicBezTo>
                  <a:cubicBezTo>
                    <a:pt x="442" y="4616"/>
                    <a:pt x="432" y="4647"/>
                    <a:pt x="432" y="4668"/>
                  </a:cubicBezTo>
                  <a:cubicBezTo>
                    <a:pt x="432" y="4689"/>
                    <a:pt x="442" y="4710"/>
                    <a:pt x="453" y="4731"/>
                  </a:cubicBezTo>
                  <a:cubicBezTo>
                    <a:pt x="369" y="4847"/>
                    <a:pt x="285" y="4973"/>
                    <a:pt x="211" y="5099"/>
                  </a:cubicBezTo>
                  <a:cubicBezTo>
                    <a:pt x="127" y="5278"/>
                    <a:pt x="53" y="5488"/>
                    <a:pt x="11" y="5719"/>
                  </a:cubicBezTo>
                  <a:cubicBezTo>
                    <a:pt x="0" y="5730"/>
                    <a:pt x="0" y="5751"/>
                    <a:pt x="0" y="5761"/>
                  </a:cubicBezTo>
                  <a:cubicBezTo>
                    <a:pt x="22" y="5751"/>
                    <a:pt x="43" y="5751"/>
                    <a:pt x="64" y="5740"/>
                  </a:cubicBezTo>
                  <a:cubicBezTo>
                    <a:pt x="96" y="5730"/>
                    <a:pt x="127" y="5719"/>
                    <a:pt x="169" y="5709"/>
                  </a:cubicBezTo>
                  <a:cubicBezTo>
                    <a:pt x="222" y="5688"/>
                    <a:pt x="285" y="5667"/>
                    <a:pt x="337" y="5635"/>
                  </a:cubicBezTo>
                  <a:cubicBezTo>
                    <a:pt x="400" y="5614"/>
                    <a:pt x="453" y="5593"/>
                    <a:pt x="505" y="5572"/>
                  </a:cubicBezTo>
                  <a:cubicBezTo>
                    <a:pt x="610" y="5520"/>
                    <a:pt x="715" y="5478"/>
                    <a:pt x="820" y="5425"/>
                  </a:cubicBezTo>
                  <a:cubicBezTo>
                    <a:pt x="1031" y="5331"/>
                    <a:pt x="1241" y="5225"/>
                    <a:pt x="1441" y="5120"/>
                  </a:cubicBezTo>
                  <a:cubicBezTo>
                    <a:pt x="1851" y="4899"/>
                    <a:pt x="2240" y="4658"/>
                    <a:pt x="2619" y="4394"/>
                  </a:cubicBezTo>
                  <a:lnTo>
                    <a:pt x="2619" y="4405"/>
                  </a:lnTo>
                  <a:cubicBezTo>
                    <a:pt x="3291" y="3932"/>
                    <a:pt x="3911" y="3396"/>
                    <a:pt x="4437" y="2776"/>
                  </a:cubicBezTo>
                  <a:cubicBezTo>
                    <a:pt x="4521" y="2670"/>
                    <a:pt x="4616" y="2565"/>
                    <a:pt x="4689" y="2450"/>
                  </a:cubicBezTo>
                  <a:cubicBezTo>
                    <a:pt x="4700" y="2439"/>
                    <a:pt x="4710" y="2439"/>
                    <a:pt x="4710" y="2439"/>
                  </a:cubicBezTo>
                  <a:lnTo>
                    <a:pt x="4721" y="2439"/>
                  </a:lnTo>
                  <a:cubicBezTo>
                    <a:pt x="4731" y="2450"/>
                    <a:pt x="4742" y="2460"/>
                    <a:pt x="4731" y="2471"/>
                  </a:cubicBezTo>
                  <a:cubicBezTo>
                    <a:pt x="4731" y="2471"/>
                    <a:pt x="4742" y="2471"/>
                    <a:pt x="4742" y="2481"/>
                  </a:cubicBezTo>
                  <a:cubicBezTo>
                    <a:pt x="4752" y="2555"/>
                    <a:pt x="4763" y="2628"/>
                    <a:pt x="4794" y="2691"/>
                  </a:cubicBezTo>
                  <a:cubicBezTo>
                    <a:pt x="4815" y="2744"/>
                    <a:pt x="4847" y="2786"/>
                    <a:pt x="4878" y="2829"/>
                  </a:cubicBezTo>
                  <a:cubicBezTo>
                    <a:pt x="4899" y="2860"/>
                    <a:pt x="4931" y="2881"/>
                    <a:pt x="4962" y="2902"/>
                  </a:cubicBezTo>
                  <a:lnTo>
                    <a:pt x="5058" y="2965"/>
                  </a:lnTo>
                  <a:lnTo>
                    <a:pt x="5058" y="2955"/>
                  </a:lnTo>
                  <a:cubicBezTo>
                    <a:pt x="5100" y="2976"/>
                    <a:pt x="5142" y="2986"/>
                    <a:pt x="5194" y="2997"/>
                  </a:cubicBezTo>
                  <a:lnTo>
                    <a:pt x="5362" y="2997"/>
                  </a:lnTo>
                  <a:cubicBezTo>
                    <a:pt x="5446" y="2976"/>
                    <a:pt x="5520" y="2955"/>
                    <a:pt x="5604" y="2923"/>
                  </a:cubicBezTo>
                  <a:cubicBezTo>
                    <a:pt x="5698" y="2892"/>
                    <a:pt x="5793" y="2839"/>
                    <a:pt x="5878" y="2776"/>
                  </a:cubicBezTo>
                  <a:cubicBezTo>
                    <a:pt x="5962" y="2712"/>
                    <a:pt x="6046" y="2639"/>
                    <a:pt x="6109" y="2555"/>
                  </a:cubicBezTo>
                  <a:cubicBezTo>
                    <a:pt x="6151" y="2502"/>
                    <a:pt x="6193" y="2450"/>
                    <a:pt x="6224" y="2387"/>
                  </a:cubicBezTo>
                  <a:lnTo>
                    <a:pt x="6224" y="2376"/>
                  </a:lnTo>
                  <a:cubicBezTo>
                    <a:pt x="6235" y="2376"/>
                    <a:pt x="6235" y="2366"/>
                    <a:pt x="6245" y="2366"/>
                  </a:cubicBezTo>
                  <a:cubicBezTo>
                    <a:pt x="6256" y="2366"/>
                    <a:pt x="6266" y="2376"/>
                    <a:pt x="6266" y="2387"/>
                  </a:cubicBezTo>
                  <a:cubicBezTo>
                    <a:pt x="6256" y="2860"/>
                    <a:pt x="6266" y="3343"/>
                    <a:pt x="6329" y="3806"/>
                  </a:cubicBezTo>
                  <a:cubicBezTo>
                    <a:pt x="6361" y="4016"/>
                    <a:pt x="6403" y="4226"/>
                    <a:pt x="6455" y="4426"/>
                  </a:cubicBezTo>
                  <a:cubicBezTo>
                    <a:pt x="6487" y="4532"/>
                    <a:pt x="6518" y="4626"/>
                    <a:pt x="6550" y="4731"/>
                  </a:cubicBezTo>
                  <a:cubicBezTo>
                    <a:pt x="6581" y="4826"/>
                    <a:pt x="6623" y="4920"/>
                    <a:pt x="6666" y="5015"/>
                  </a:cubicBezTo>
                  <a:lnTo>
                    <a:pt x="6666" y="5004"/>
                  </a:lnTo>
                  <a:cubicBezTo>
                    <a:pt x="6782" y="5267"/>
                    <a:pt x="6929" y="5520"/>
                    <a:pt x="7107" y="5740"/>
                  </a:cubicBezTo>
                  <a:lnTo>
                    <a:pt x="7107" y="5751"/>
                  </a:lnTo>
                  <a:cubicBezTo>
                    <a:pt x="7170" y="5824"/>
                    <a:pt x="7244" y="5898"/>
                    <a:pt x="7317" y="5971"/>
                  </a:cubicBezTo>
                  <a:cubicBezTo>
                    <a:pt x="7380" y="6034"/>
                    <a:pt x="7454" y="6098"/>
                    <a:pt x="7539" y="6161"/>
                  </a:cubicBezTo>
                  <a:cubicBezTo>
                    <a:pt x="7602" y="6203"/>
                    <a:pt x="7665" y="6245"/>
                    <a:pt x="7728" y="6277"/>
                  </a:cubicBezTo>
                  <a:cubicBezTo>
                    <a:pt x="7791" y="6319"/>
                    <a:pt x="7854" y="6350"/>
                    <a:pt x="7917" y="6371"/>
                  </a:cubicBezTo>
                  <a:lnTo>
                    <a:pt x="8106" y="6434"/>
                  </a:lnTo>
                  <a:cubicBezTo>
                    <a:pt x="8169" y="6445"/>
                    <a:pt x="8232" y="6466"/>
                    <a:pt x="8285" y="6466"/>
                  </a:cubicBezTo>
                  <a:lnTo>
                    <a:pt x="8295" y="6466"/>
                  </a:lnTo>
                  <a:cubicBezTo>
                    <a:pt x="8357" y="6478"/>
                    <a:pt x="8418" y="6483"/>
                    <a:pt x="8479" y="6483"/>
                  </a:cubicBezTo>
                  <a:cubicBezTo>
                    <a:pt x="8523" y="6483"/>
                    <a:pt x="8567" y="6481"/>
                    <a:pt x="8611" y="6476"/>
                  </a:cubicBezTo>
                  <a:cubicBezTo>
                    <a:pt x="8632" y="6098"/>
                    <a:pt x="8642" y="5709"/>
                    <a:pt x="8632" y="5352"/>
                  </a:cubicBezTo>
                  <a:cubicBezTo>
                    <a:pt x="8632" y="4679"/>
                    <a:pt x="8590" y="4079"/>
                    <a:pt x="8506" y="3511"/>
                  </a:cubicBezTo>
                  <a:cubicBezTo>
                    <a:pt x="8411" y="2839"/>
                    <a:pt x="8274" y="2303"/>
                    <a:pt x="8085" y="1819"/>
                  </a:cubicBezTo>
                  <a:cubicBezTo>
                    <a:pt x="7864" y="1273"/>
                    <a:pt x="7591" y="862"/>
                    <a:pt x="7233" y="558"/>
                  </a:cubicBezTo>
                  <a:cubicBezTo>
                    <a:pt x="7055" y="390"/>
                    <a:pt x="6845" y="263"/>
                    <a:pt x="6623" y="168"/>
                  </a:cubicBezTo>
                  <a:cubicBezTo>
                    <a:pt x="6508" y="126"/>
                    <a:pt x="6382" y="84"/>
                    <a:pt x="6256" y="63"/>
                  </a:cubicBezTo>
                  <a:cubicBezTo>
                    <a:pt x="6130" y="32"/>
                    <a:pt x="6004" y="11"/>
                    <a:pt x="58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6"/>
            <p:cNvSpPr/>
            <p:nvPr/>
          </p:nvSpPr>
          <p:spPr>
            <a:xfrm>
              <a:off x="4898031" y="219617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6"/>
            <p:cNvSpPr/>
            <p:nvPr/>
          </p:nvSpPr>
          <p:spPr>
            <a:xfrm>
              <a:off x="4926202" y="222362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6"/>
            <p:cNvSpPr/>
            <p:nvPr/>
          </p:nvSpPr>
          <p:spPr>
            <a:xfrm>
              <a:off x="4926202" y="222362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6"/>
            <p:cNvSpPr/>
            <p:nvPr/>
          </p:nvSpPr>
          <p:spPr>
            <a:xfrm>
              <a:off x="4458922" y="2418801"/>
              <a:ext cx="82553" cy="231645"/>
            </a:xfrm>
            <a:custGeom>
              <a:avLst/>
              <a:gdLst/>
              <a:ahLst/>
              <a:cxnLst/>
              <a:rect l="l" t="t" r="r" b="b"/>
              <a:pathLst>
                <a:path w="1263" h="3544" extrusionOk="0">
                  <a:moveTo>
                    <a:pt x="726" y="0"/>
                  </a:moveTo>
                  <a:cubicBezTo>
                    <a:pt x="716" y="0"/>
                    <a:pt x="705" y="11"/>
                    <a:pt x="705" y="21"/>
                  </a:cubicBezTo>
                  <a:cubicBezTo>
                    <a:pt x="705" y="147"/>
                    <a:pt x="726" y="263"/>
                    <a:pt x="747" y="390"/>
                  </a:cubicBezTo>
                  <a:cubicBezTo>
                    <a:pt x="779" y="537"/>
                    <a:pt x="810" y="684"/>
                    <a:pt x="852" y="831"/>
                  </a:cubicBezTo>
                  <a:cubicBezTo>
                    <a:pt x="926" y="1168"/>
                    <a:pt x="1010" y="1504"/>
                    <a:pt x="1062" y="1850"/>
                  </a:cubicBezTo>
                  <a:lnTo>
                    <a:pt x="1062" y="1882"/>
                  </a:lnTo>
                  <a:cubicBezTo>
                    <a:pt x="1104" y="2135"/>
                    <a:pt x="1125" y="2397"/>
                    <a:pt x="1083" y="2660"/>
                  </a:cubicBezTo>
                  <a:cubicBezTo>
                    <a:pt x="1089" y="2655"/>
                    <a:pt x="1092" y="2649"/>
                    <a:pt x="1093" y="2645"/>
                  </a:cubicBezTo>
                  <a:lnTo>
                    <a:pt x="1093" y="2645"/>
                  </a:lnTo>
                  <a:cubicBezTo>
                    <a:pt x="1072" y="2748"/>
                    <a:pt x="1051" y="2840"/>
                    <a:pt x="1010" y="2934"/>
                  </a:cubicBezTo>
                  <a:cubicBezTo>
                    <a:pt x="978" y="2997"/>
                    <a:pt x="947" y="3060"/>
                    <a:pt x="905" y="3112"/>
                  </a:cubicBezTo>
                  <a:cubicBezTo>
                    <a:pt x="873" y="3154"/>
                    <a:pt x="831" y="3196"/>
                    <a:pt x="779" y="3228"/>
                  </a:cubicBezTo>
                  <a:cubicBezTo>
                    <a:pt x="737" y="3259"/>
                    <a:pt x="695" y="3280"/>
                    <a:pt x="653" y="3301"/>
                  </a:cubicBezTo>
                  <a:cubicBezTo>
                    <a:pt x="600" y="3322"/>
                    <a:pt x="537" y="3333"/>
                    <a:pt x="484" y="3343"/>
                  </a:cubicBezTo>
                  <a:cubicBezTo>
                    <a:pt x="437" y="3349"/>
                    <a:pt x="392" y="3351"/>
                    <a:pt x="347" y="3351"/>
                  </a:cubicBezTo>
                  <a:cubicBezTo>
                    <a:pt x="303" y="3351"/>
                    <a:pt x="258" y="3349"/>
                    <a:pt x="211" y="3343"/>
                  </a:cubicBezTo>
                  <a:cubicBezTo>
                    <a:pt x="190" y="3343"/>
                    <a:pt x="169" y="3333"/>
                    <a:pt x="148" y="3333"/>
                  </a:cubicBezTo>
                  <a:cubicBezTo>
                    <a:pt x="135" y="3329"/>
                    <a:pt x="121" y="3326"/>
                    <a:pt x="108" y="3326"/>
                  </a:cubicBezTo>
                  <a:cubicBezTo>
                    <a:pt x="90" y="3326"/>
                    <a:pt x="72" y="3331"/>
                    <a:pt x="53" y="3343"/>
                  </a:cubicBezTo>
                  <a:cubicBezTo>
                    <a:pt x="32" y="3354"/>
                    <a:pt x="11" y="3385"/>
                    <a:pt x="1" y="3406"/>
                  </a:cubicBezTo>
                  <a:cubicBezTo>
                    <a:pt x="1" y="3438"/>
                    <a:pt x="1" y="3469"/>
                    <a:pt x="22" y="3490"/>
                  </a:cubicBezTo>
                  <a:cubicBezTo>
                    <a:pt x="32" y="3511"/>
                    <a:pt x="43" y="3522"/>
                    <a:pt x="53" y="3533"/>
                  </a:cubicBezTo>
                  <a:cubicBezTo>
                    <a:pt x="74" y="3543"/>
                    <a:pt x="95" y="3543"/>
                    <a:pt x="116" y="3543"/>
                  </a:cubicBezTo>
                  <a:lnTo>
                    <a:pt x="169" y="3543"/>
                  </a:lnTo>
                  <a:cubicBezTo>
                    <a:pt x="221" y="3533"/>
                    <a:pt x="284" y="3533"/>
                    <a:pt x="337" y="3522"/>
                  </a:cubicBezTo>
                  <a:cubicBezTo>
                    <a:pt x="410" y="3522"/>
                    <a:pt x="474" y="3511"/>
                    <a:pt x="537" y="3501"/>
                  </a:cubicBezTo>
                  <a:cubicBezTo>
                    <a:pt x="653" y="3480"/>
                    <a:pt x="768" y="3438"/>
                    <a:pt x="873" y="3385"/>
                  </a:cubicBezTo>
                  <a:cubicBezTo>
                    <a:pt x="989" y="3301"/>
                    <a:pt x="1083" y="3196"/>
                    <a:pt x="1146" y="3070"/>
                  </a:cubicBezTo>
                  <a:cubicBezTo>
                    <a:pt x="1209" y="2944"/>
                    <a:pt x="1230" y="2797"/>
                    <a:pt x="1241" y="2660"/>
                  </a:cubicBezTo>
                  <a:cubicBezTo>
                    <a:pt x="1262" y="2502"/>
                    <a:pt x="1251" y="2345"/>
                    <a:pt x="1230" y="2187"/>
                  </a:cubicBezTo>
                  <a:cubicBezTo>
                    <a:pt x="1209" y="2019"/>
                    <a:pt x="1178" y="1850"/>
                    <a:pt x="1136" y="1682"/>
                  </a:cubicBezTo>
                  <a:cubicBezTo>
                    <a:pt x="1094" y="1514"/>
                    <a:pt x="1052" y="1336"/>
                    <a:pt x="999" y="1168"/>
                  </a:cubicBezTo>
                  <a:cubicBezTo>
                    <a:pt x="957" y="1009"/>
                    <a:pt x="915" y="852"/>
                    <a:pt x="873" y="684"/>
                  </a:cubicBezTo>
                  <a:cubicBezTo>
                    <a:pt x="831" y="547"/>
                    <a:pt x="800" y="400"/>
                    <a:pt x="779" y="263"/>
                  </a:cubicBezTo>
                  <a:cubicBezTo>
                    <a:pt x="779" y="242"/>
                    <a:pt x="768" y="221"/>
                    <a:pt x="768" y="200"/>
                  </a:cubicBezTo>
                  <a:lnTo>
                    <a:pt x="768" y="210"/>
                  </a:lnTo>
                  <a:cubicBezTo>
                    <a:pt x="758" y="147"/>
                    <a:pt x="758" y="84"/>
                    <a:pt x="758" y="21"/>
                  </a:cubicBezTo>
                  <a:cubicBezTo>
                    <a:pt x="758" y="11"/>
                    <a:pt x="747" y="0"/>
                    <a:pt x="726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6"/>
            <p:cNvSpPr/>
            <p:nvPr/>
          </p:nvSpPr>
          <p:spPr>
            <a:xfrm>
              <a:off x="4638278" y="2472399"/>
              <a:ext cx="211056" cy="80788"/>
            </a:xfrm>
            <a:custGeom>
              <a:avLst/>
              <a:gdLst/>
              <a:ahLst/>
              <a:cxnLst/>
              <a:rect l="l" t="t" r="r" b="b"/>
              <a:pathLst>
                <a:path w="3229" h="1236" extrusionOk="0">
                  <a:moveTo>
                    <a:pt x="3112" y="0"/>
                  </a:moveTo>
                  <a:cubicBezTo>
                    <a:pt x="3070" y="0"/>
                    <a:pt x="3028" y="21"/>
                    <a:pt x="3007" y="63"/>
                  </a:cubicBezTo>
                  <a:cubicBezTo>
                    <a:pt x="2986" y="95"/>
                    <a:pt x="2976" y="137"/>
                    <a:pt x="2965" y="168"/>
                  </a:cubicBezTo>
                  <a:cubicBezTo>
                    <a:pt x="2934" y="221"/>
                    <a:pt x="2902" y="284"/>
                    <a:pt x="2871" y="337"/>
                  </a:cubicBezTo>
                  <a:cubicBezTo>
                    <a:pt x="2850" y="369"/>
                    <a:pt x="2818" y="400"/>
                    <a:pt x="2797" y="432"/>
                  </a:cubicBezTo>
                  <a:cubicBezTo>
                    <a:pt x="2713" y="537"/>
                    <a:pt x="2607" y="631"/>
                    <a:pt x="2502" y="715"/>
                  </a:cubicBezTo>
                  <a:cubicBezTo>
                    <a:pt x="2387" y="799"/>
                    <a:pt x="2261" y="862"/>
                    <a:pt x="2124" y="915"/>
                  </a:cubicBezTo>
                  <a:cubicBezTo>
                    <a:pt x="1988" y="967"/>
                    <a:pt x="1840" y="1009"/>
                    <a:pt x="1693" y="1030"/>
                  </a:cubicBezTo>
                  <a:cubicBezTo>
                    <a:pt x="1614" y="1041"/>
                    <a:pt x="1533" y="1046"/>
                    <a:pt x="1451" y="1046"/>
                  </a:cubicBezTo>
                  <a:cubicBezTo>
                    <a:pt x="1370" y="1046"/>
                    <a:pt x="1288" y="1041"/>
                    <a:pt x="1210" y="1030"/>
                  </a:cubicBezTo>
                  <a:lnTo>
                    <a:pt x="1231" y="1030"/>
                  </a:lnTo>
                  <a:cubicBezTo>
                    <a:pt x="1073" y="1009"/>
                    <a:pt x="925" y="978"/>
                    <a:pt x="778" y="915"/>
                  </a:cubicBezTo>
                  <a:lnTo>
                    <a:pt x="778" y="915"/>
                  </a:lnTo>
                  <a:lnTo>
                    <a:pt x="789" y="925"/>
                  </a:lnTo>
                  <a:cubicBezTo>
                    <a:pt x="673" y="873"/>
                    <a:pt x="558" y="810"/>
                    <a:pt x="463" y="747"/>
                  </a:cubicBezTo>
                  <a:cubicBezTo>
                    <a:pt x="369" y="673"/>
                    <a:pt x="285" y="600"/>
                    <a:pt x="211" y="505"/>
                  </a:cubicBezTo>
                  <a:cubicBezTo>
                    <a:pt x="168" y="453"/>
                    <a:pt x="126" y="400"/>
                    <a:pt x="95" y="337"/>
                  </a:cubicBezTo>
                  <a:cubicBezTo>
                    <a:pt x="87" y="321"/>
                    <a:pt x="68" y="312"/>
                    <a:pt x="51" y="312"/>
                  </a:cubicBezTo>
                  <a:cubicBezTo>
                    <a:pt x="44" y="312"/>
                    <a:pt x="38" y="313"/>
                    <a:pt x="32" y="316"/>
                  </a:cubicBezTo>
                  <a:cubicBezTo>
                    <a:pt x="11" y="327"/>
                    <a:pt x="0" y="358"/>
                    <a:pt x="11" y="379"/>
                  </a:cubicBezTo>
                  <a:cubicBezTo>
                    <a:pt x="179" y="684"/>
                    <a:pt x="453" y="925"/>
                    <a:pt x="768" y="1073"/>
                  </a:cubicBezTo>
                  <a:cubicBezTo>
                    <a:pt x="936" y="1136"/>
                    <a:pt x="1105" y="1189"/>
                    <a:pt x="1283" y="1220"/>
                  </a:cubicBezTo>
                  <a:cubicBezTo>
                    <a:pt x="1372" y="1230"/>
                    <a:pt x="1462" y="1235"/>
                    <a:pt x="1551" y="1235"/>
                  </a:cubicBezTo>
                  <a:cubicBezTo>
                    <a:pt x="1640" y="1235"/>
                    <a:pt x="1730" y="1230"/>
                    <a:pt x="1819" y="1220"/>
                  </a:cubicBezTo>
                  <a:cubicBezTo>
                    <a:pt x="1967" y="1199"/>
                    <a:pt x="2103" y="1178"/>
                    <a:pt x="2250" y="1126"/>
                  </a:cubicBezTo>
                  <a:cubicBezTo>
                    <a:pt x="2387" y="1073"/>
                    <a:pt x="2513" y="1009"/>
                    <a:pt x="2639" y="936"/>
                  </a:cubicBezTo>
                  <a:cubicBezTo>
                    <a:pt x="2766" y="852"/>
                    <a:pt x="2871" y="757"/>
                    <a:pt x="2965" y="642"/>
                  </a:cubicBezTo>
                  <a:cubicBezTo>
                    <a:pt x="3018" y="579"/>
                    <a:pt x="3060" y="516"/>
                    <a:pt x="3102" y="442"/>
                  </a:cubicBezTo>
                  <a:cubicBezTo>
                    <a:pt x="3133" y="400"/>
                    <a:pt x="3154" y="358"/>
                    <a:pt x="3175" y="306"/>
                  </a:cubicBezTo>
                  <a:cubicBezTo>
                    <a:pt x="3186" y="284"/>
                    <a:pt x="3196" y="253"/>
                    <a:pt x="3207" y="221"/>
                  </a:cubicBezTo>
                  <a:cubicBezTo>
                    <a:pt x="3217" y="189"/>
                    <a:pt x="3228" y="158"/>
                    <a:pt x="3228" y="116"/>
                  </a:cubicBezTo>
                  <a:cubicBezTo>
                    <a:pt x="3228" y="95"/>
                    <a:pt x="3228" y="74"/>
                    <a:pt x="3217" y="63"/>
                  </a:cubicBezTo>
                  <a:cubicBezTo>
                    <a:pt x="3196" y="32"/>
                    <a:pt x="3175" y="21"/>
                    <a:pt x="3144" y="11"/>
                  </a:cubicBezTo>
                  <a:cubicBezTo>
                    <a:pt x="3133" y="11"/>
                    <a:pt x="3123" y="0"/>
                    <a:pt x="3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6"/>
            <p:cNvSpPr/>
            <p:nvPr/>
          </p:nvSpPr>
          <p:spPr>
            <a:xfrm>
              <a:off x="4626578" y="2164015"/>
              <a:ext cx="259816" cy="135823"/>
            </a:xfrm>
            <a:custGeom>
              <a:avLst/>
              <a:gdLst/>
              <a:ahLst/>
              <a:cxnLst/>
              <a:rect l="l" t="t" r="r" b="b"/>
              <a:pathLst>
                <a:path w="3975" h="2078" extrusionOk="0">
                  <a:moveTo>
                    <a:pt x="1086" y="0"/>
                  </a:moveTo>
                  <a:cubicBezTo>
                    <a:pt x="626" y="0"/>
                    <a:pt x="280" y="129"/>
                    <a:pt x="179" y="377"/>
                  </a:cubicBezTo>
                  <a:cubicBezTo>
                    <a:pt x="1" y="807"/>
                    <a:pt x="674" y="1470"/>
                    <a:pt x="1662" y="1838"/>
                  </a:cubicBezTo>
                  <a:cubicBezTo>
                    <a:pt x="2100" y="1999"/>
                    <a:pt x="2530" y="2078"/>
                    <a:pt x="2890" y="2078"/>
                  </a:cubicBezTo>
                  <a:cubicBezTo>
                    <a:pt x="3350" y="2078"/>
                    <a:pt x="3696" y="1949"/>
                    <a:pt x="3796" y="1701"/>
                  </a:cubicBezTo>
                  <a:cubicBezTo>
                    <a:pt x="3975" y="1260"/>
                    <a:pt x="3312" y="608"/>
                    <a:pt x="2314" y="240"/>
                  </a:cubicBezTo>
                  <a:cubicBezTo>
                    <a:pt x="1876" y="79"/>
                    <a:pt x="1446" y="0"/>
                    <a:pt x="10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6"/>
            <p:cNvSpPr/>
            <p:nvPr/>
          </p:nvSpPr>
          <p:spPr>
            <a:xfrm>
              <a:off x="4454804" y="2758232"/>
              <a:ext cx="98305" cy="19282"/>
            </a:xfrm>
            <a:custGeom>
              <a:avLst/>
              <a:gdLst/>
              <a:ahLst/>
              <a:cxnLst/>
              <a:rect l="l" t="t" r="r" b="b"/>
              <a:pathLst>
                <a:path w="1504" h="295" extrusionOk="0">
                  <a:moveTo>
                    <a:pt x="242" y="1"/>
                  </a:moveTo>
                  <a:cubicBezTo>
                    <a:pt x="179" y="1"/>
                    <a:pt x="116" y="1"/>
                    <a:pt x="53" y="11"/>
                  </a:cubicBezTo>
                  <a:cubicBezTo>
                    <a:pt x="43" y="11"/>
                    <a:pt x="32" y="11"/>
                    <a:pt x="22" y="22"/>
                  </a:cubicBezTo>
                  <a:cubicBezTo>
                    <a:pt x="11" y="32"/>
                    <a:pt x="1" y="54"/>
                    <a:pt x="1" y="75"/>
                  </a:cubicBezTo>
                  <a:cubicBezTo>
                    <a:pt x="1" y="85"/>
                    <a:pt x="11" y="106"/>
                    <a:pt x="22" y="117"/>
                  </a:cubicBezTo>
                  <a:cubicBezTo>
                    <a:pt x="32" y="138"/>
                    <a:pt x="53" y="138"/>
                    <a:pt x="74" y="138"/>
                  </a:cubicBezTo>
                  <a:cubicBezTo>
                    <a:pt x="158" y="148"/>
                    <a:pt x="253" y="148"/>
                    <a:pt x="337" y="159"/>
                  </a:cubicBezTo>
                  <a:cubicBezTo>
                    <a:pt x="431" y="159"/>
                    <a:pt x="526" y="159"/>
                    <a:pt x="611" y="169"/>
                  </a:cubicBezTo>
                  <a:cubicBezTo>
                    <a:pt x="789" y="180"/>
                    <a:pt x="968" y="190"/>
                    <a:pt x="1136" y="222"/>
                  </a:cubicBezTo>
                  <a:lnTo>
                    <a:pt x="1125" y="211"/>
                  </a:lnTo>
                  <a:cubicBezTo>
                    <a:pt x="1136" y="211"/>
                    <a:pt x="1136" y="222"/>
                    <a:pt x="1136" y="222"/>
                  </a:cubicBezTo>
                  <a:cubicBezTo>
                    <a:pt x="1188" y="222"/>
                    <a:pt x="1241" y="232"/>
                    <a:pt x="1293" y="243"/>
                  </a:cubicBezTo>
                  <a:cubicBezTo>
                    <a:pt x="1346" y="264"/>
                    <a:pt x="1410" y="274"/>
                    <a:pt x="1462" y="295"/>
                  </a:cubicBezTo>
                  <a:cubicBezTo>
                    <a:pt x="1483" y="295"/>
                    <a:pt x="1494" y="295"/>
                    <a:pt x="1494" y="285"/>
                  </a:cubicBezTo>
                  <a:cubicBezTo>
                    <a:pt x="1504" y="264"/>
                    <a:pt x="1494" y="253"/>
                    <a:pt x="1483" y="253"/>
                  </a:cubicBezTo>
                  <a:cubicBezTo>
                    <a:pt x="1367" y="211"/>
                    <a:pt x="1251" y="180"/>
                    <a:pt x="1136" y="148"/>
                  </a:cubicBezTo>
                  <a:cubicBezTo>
                    <a:pt x="1020" y="106"/>
                    <a:pt x="915" y="85"/>
                    <a:pt x="800" y="54"/>
                  </a:cubicBezTo>
                  <a:cubicBezTo>
                    <a:pt x="674" y="32"/>
                    <a:pt x="558" y="22"/>
                    <a:pt x="442" y="11"/>
                  </a:cubicBezTo>
                  <a:cubicBezTo>
                    <a:pt x="368" y="1"/>
                    <a:pt x="305" y="1"/>
                    <a:pt x="242" y="1"/>
                  </a:cubicBezTo>
                  <a:close/>
                </a:path>
              </a:pathLst>
            </a:custGeom>
            <a:solidFill>
              <a:srgbClr val="00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6"/>
            <p:cNvSpPr/>
            <p:nvPr/>
          </p:nvSpPr>
          <p:spPr>
            <a:xfrm>
              <a:off x="4418397" y="1583917"/>
              <a:ext cx="653560" cy="1427975"/>
            </a:xfrm>
            <a:custGeom>
              <a:avLst/>
              <a:gdLst/>
              <a:ahLst/>
              <a:cxnLst/>
              <a:rect l="l" t="t" r="r" b="b"/>
              <a:pathLst>
                <a:path w="9999" h="21847" extrusionOk="0">
                  <a:moveTo>
                    <a:pt x="369" y="1"/>
                  </a:moveTo>
                  <a:cubicBezTo>
                    <a:pt x="348" y="1"/>
                    <a:pt x="316" y="11"/>
                    <a:pt x="305" y="22"/>
                  </a:cubicBezTo>
                  <a:cubicBezTo>
                    <a:pt x="295" y="32"/>
                    <a:pt x="295" y="43"/>
                    <a:pt x="295" y="53"/>
                  </a:cubicBezTo>
                  <a:lnTo>
                    <a:pt x="284" y="64"/>
                  </a:lnTo>
                  <a:cubicBezTo>
                    <a:pt x="263" y="74"/>
                    <a:pt x="253" y="95"/>
                    <a:pt x="253" y="116"/>
                  </a:cubicBezTo>
                  <a:cubicBezTo>
                    <a:pt x="158" y="1167"/>
                    <a:pt x="63" y="2303"/>
                    <a:pt x="21" y="3428"/>
                  </a:cubicBezTo>
                  <a:cubicBezTo>
                    <a:pt x="0" y="4006"/>
                    <a:pt x="0" y="4563"/>
                    <a:pt x="11" y="5089"/>
                  </a:cubicBezTo>
                  <a:cubicBezTo>
                    <a:pt x="21" y="5372"/>
                    <a:pt x="32" y="5657"/>
                    <a:pt x="42" y="5919"/>
                  </a:cubicBezTo>
                  <a:cubicBezTo>
                    <a:pt x="53" y="6161"/>
                    <a:pt x="74" y="6445"/>
                    <a:pt x="105" y="6729"/>
                  </a:cubicBezTo>
                  <a:cubicBezTo>
                    <a:pt x="147" y="7033"/>
                    <a:pt x="210" y="7339"/>
                    <a:pt x="284" y="7622"/>
                  </a:cubicBezTo>
                  <a:cubicBezTo>
                    <a:pt x="316" y="7769"/>
                    <a:pt x="358" y="7916"/>
                    <a:pt x="411" y="8053"/>
                  </a:cubicBezTo>
                  <a:cubicBezTo>
                    <a:pt x="442" y="8159"/>
                    <a:pt x="484" y="8264"/>
                    <a:pt x="526" y="8369"/>
                  </a:cubicBezTo>
                  <a:lnTo>
                    <a:pt x="537" y="8400"/>
                  </a:lnTo>
                  <a:lnTo>
                    <a:pt x="579" y="8495"/>
                  </a:lnTo>
                  <a:cubicBezTo>
                    <a:pt x="579" y="8505"/>
                    <a:pt x="579" y="8516"/>
                    <a:pt x="589" y="8516"/>
                  </a:cubicBezTo>
                  <a:cubicBezTo>
                    <a:pt x="589" y="8526"/>
                    <a:pt x="589" y="8537"/>
                    <a:pt x="600" y="8537"/>
                  </a:cubicBezTo>
                  <a:cubicBezTo>
                    <a:pt x="715" y="8495"/>
                    <a:pt x="831" y="8442"/>
                    <a:pt x="978" y="8379"/>
                  </a:cubicBezTo>
                  <a:lnTo>
                    <a:pt x="1041" y="8348"/>
                  </a:lnTo>
                  <a:lnTo>
                    <a:pt x="1104" y="8316"/>
                  </a:lnTo>
                  <a:lnTo>
                    <a:pt x="1115" y="8316"/>
                  </a:lnTo>
                  <a:lnTo>
                    <a:pt x="1157" y="8295"/>
                  </a:lnTo>
                  <a:cubicBezTo>
                    <a:pt x="1220" y="8264"/>
                    <a:pt x="1283" y="8232"/>
                    <a:pt x="1346" y="8190"/>
                  </a:cubicBezTo>
                  <a:lnTo>
                    <a:pt x="1441" y="8148"/>
                  </a:lnTo>
                  <a:lnTo>
                    <a:pt x="1472" y="8127"/>
                  </a:lnTo>
                  <a:lnTo>
                    <a:pt x="1504" y="8117"/>
                  </a:lnTo>
                  <a:cubicBezTo>
                    <a:pt x="1703" y="7990"/>
                    <a:pt x="1914" y="7853"/>
                    <a:pt x="2114" y="7706"/>
                  </a:cubicBezTo>
                  <a:cubicBezTo>
                    <a:pt x="2513" y="7412"/>
                    <a:pt x="2913" y="7096"/>
                    <a:pt x="3312" y="6729"/>
                  </a:cubicBezTo>
                  <a:cubicBezTo>
                    <a:pt x="3943" y="6150"/>
                    <a:pt x="4553" y="5498"/>
                    <a:pt x="5151" y="4742"/>
                  </a:cubicBezTo>
                  <a:lnTo>
                    <a:pt x="5151" y="4742"/>
                  </a:lnTo>
                  <a:cubicBezTo>
                    <a:pt x="5109" y="4837"/>
                    <a:pt x="5078" y="4942"/>
                    <a:pt x="5057" y="5047"/>
                  </a:cubicBezTo>
                  <a:cubicBezTo>
                    <a:pt x="5025" y="5183"/>
                    <a:pt x="4983" y="5362"/>
                    <a:pt x="5004" y="5540"/>
                  </a:cubicBezTo>
                  <a:cubicBezTo>
                    <a:pt x="5015" y="5614"/>
                    <a:pt x="5036" y="5688"/>
                    <a:pt x="5067" y="5741"/>
                  </a:cubicBezTo>
                  <a:cubicBezTo>
                    <a:pt x="5109" y="5804"/>
                    <a:pt x="5162" y="5856"/>
                    <a:pt x="5225" y="5898"/>
                  </a:cubicBezTo>
                  <a:cubicBezTo>
                    <a:pt x="5310" y="5951"/>
                    <a:pt x="5415" y="5982"/>
                    <a:pt x="5541" y="5982"/>
                  </a:cubicBezTo>
                  <a:cubicBezTo>
                    <a:pt x="5572" y="5982"/>
                    <a:pt x="5614" y="5972"/>
                    <a:pt x="5646" y="5972"/>
                  </a:cubicBezTo>
                  <a:cubicBezTo>
                    <a:pt x="5730" y="5961"/>
                    <a:pt x="5803" y="5940"/>
                    <a:pt x="5887" y="5919"/>
                  </a:cubicBezTo>
                  <a:cubicBezTo>
                    <a:pt x="5950" y="5898"/>
                    <a:pt x="6024" y="5867"/>
                    <a:pt x="6119" y="5825"/>
                  </a:cubicBezTo>
                  <a:cubicBezTo>
                    <a:pt x="6266" y="5751"/>
                    <a:pt x="6413" y="5667"/>
                    <a:pt x="6592" y="5540"/>
                  </a:cubicBezTo>
                  <a:cubicBezTo>
                    <a:pt x="6718" y="5456"/>
                    <a:pt x="6854" y="5351"/>
                    <a:pt x="6992" y="5236"/>
                  </a:cubicBezTo>
                  <a:cubicBezTo>
                    <a:pt x="7013" y="5225"/>
                    <a:pt x="7034" y="5204"/>
                    <a:pt x="7055" y="5183"/>
                  </a:cubicBezTo>
                  <a:lnTo>
                    <a:pt x="7055" y="5183"/>
                  </a:lnTo>
                  <a:cubicBezTo>
                    <a:pt x="6929" y="5898"/>
                    <a:pt x="6950" y="6676"/>
                    <a:pt x="7118" y="7486"/>
                  </a:cubicBezTo>
                  <a:cubicBezTo>
                    <a:pt x="7202" y="7927"/>
                    <a:pt x="7338" y="8348"/>
                    <a:pt x="7517" y="8757"/>
                  </a:cubicBezTo>
                  <a:cubicBezTo>
                    <a:pt x="7685" y="9157"/>
                    <a:pt x="7896" y="9525"/>
                    <a:pt x="8127" y="9841"/>
                  </a:cubicBezTo>
                  <a:cubicBezTo>
                    <a:pt x="8232" y="10513"/>
                    <a:pt x="8211" y="11207"/>
                    <a:pt x="8190" y="11880"/>
                  </a:cubicBezTo>
                  <a:lnTo>
                    <a:pt x="8179" y="11953"/>
                  </a:lnTo>
                  <a:cubicBezTo>
                    <a:pt x="8137" y="13268"/>
                    <a:pt x="7959" y="14424"/>
                    <a:pt x="7622" y="15496"/>
                  </a:cubicBezTo>
                  <a:lnTo>
                    <a:pt x="7622" y="15517"/>
                  </a:lnTo>
                  <a:lnTo>
                    <a:pt x="7601" y="15560"/>
                  </a:lnTo>
                  <a:cubicBezTo>
                    <a:pt x="7422" y="16127"/>
                    <a:pt x="7202" y="16611"/>
                    <a:pt x="6939" y="17020"/>
                  </a:cubicBezTo>
                  <a:cubicBezTo>
                    <a:pt x="6739" y="17315"/>
                    <a:pt x="6529" y="17567"/>
                    <a:pt x="6298" y="17767"/>
                  </a:cubicBezTo>
                  <a:lnTo>
                    <a:pt x="6306" y="17767"/>
                  </a:lnTo>
                  <a:cubicBezTo>
                    <a:pt x="6120" y="17921"/>
                    <a:pt x="5925" y="18053"/>
                    <a:pt x="5730" y="18146"/>
                  </a:cubicBezTo>
                  <a:cubicBezTo>
                    <a:pt x="5572" y="18230"/>
                    <a:pt x="5425" y="18282"/>
                    <a:pt x="5289" y="18314"/>
                  </a:cubicBezTo>
                  <a:cubicBezTo>
                    <a:pt x="5193" y="18335"/>
                    <a:pt x="5109" y="18345"/>
                    <a:pt x="5015" y="18345"/>
                  </a:cubicBezTo>
                  <a:lnTo>
                    <a:pt x="4994" y="18345"/>
                  </a:lnTo>
                  <a:cubicBezTo>
                    <a:pt x="4899" y="18335"/>
                    <a:pt x="4805" y="18324"/>
                    <a:pt x="4721" y="18293"/>
                  </a:cubicBezTo>
                  <a:cubicBezTo>
                    <a:pt x="4616" y="18272"/>
                    <a:pt x="4521" y="18219"/>
                    <a:pt x="4416" y="18167"/>
                  </a:cubicBezTo>
                  <a:cubicBezTo>
                    <a:pt x="4226" y="18051"/>
                    <a:pt x="4058" y="17914"/>
                    <a:pt x="3911" y="17777"/>
                  </a:cubicBezTo>
                  <a:lnTo>
                    <a:pt x="3848" y="17725"/>
                  </a:lnTo>
                  <a:lnTo>
                    <a:pt x="3775" y="17662"/>
                  </a:lnTo>
                  <a:cubicBezTo>
                    <a:pt x="3638" y="17536"/>
                    <a:pt x="3522" y="17441"/>
                    <a:pt x="3396" y="17347"/>
                  </a:cubicBezTo>
                  <a:cubicBezTo>
                    <a:pt x="3196" y="17189"/>
                    <a:pt x="2976" y="17031"/>
                    <a:pt x="2744" y="16894"/>
                  </a:cubicBezTo>
                  <a:cubicBezTo>
                    <a:pt x="2481" y="16737"/>
                    <a:pt x="2240" y="16611"/>
                    <a:pt x="1988" y="16516"/>
                  </a:cubicBezTo>
                  <a:cubicBezTo>
                    <a:pt x="1588" y="16348"/>
                    <a:pt x="1189" y="16263"/>
                    <a:pt x="820" y="16263"/>
                  </a:cubicBezTo>
                  <a:cubicBezTo>
                    <a:pt x="768" y="16263"/>
                    <a:pt x="715" y="16274"/>
                    <a:pt x="652" y="16274"/>
                  </a:cubicBezTo>
                  <a:cubicBezTo>
                    <a:pt x="642" y="16263"/>
                    <a:pt x="631" y="16253"/>
                    <a:pt x="610" y="16253"/>
                  </a:cubicBezTo>
                  <a:lnTo>
                    <a:pt x="589" y="16253"/>
                  </a:lnTo>
                  <a:cubicBezTo>
                    <a:pt x="558" y="16253"/>
                    <a:pt x="526" y="16263"/>
                    <a:pt x="516" y="16284"/>
                  </a:cubicBezTo>
                  <a:lnTo>
                    <a:pt x="505" y="16284"/>
                  </a:lnTo>
                  <a:cubicBezTo>
                    <a:pt x="453" y="16295"/>
                    <a:pt x="411" y="16337"/>
                    <a:pt x="421" y="16380"/>
                  </a:cubicBezTo>
                  <a:cubicBezTo>
                    <a:pt x="421" y="16411"/>
                    <a:pt x="442" y="16443"/>
                    <a:pt x="474" y="16453"/>
                  </a:cubicBezTo>
                  <a:cubicBezTo>
                    <a:pt x="463" y="16527"/>
                    <a:pt x="453" y="16590"/>
                    <a:pt x="453" y="16653"/>
                  </a:cubicBezTo>
                  <a:cubicBezTo>
                    <a:pt x="453" y="16726"/>
                    <a:pt x="453" y="16789"/>
                    <a:pt x="463" y="16852"/>
                  </a:cubicBezTo>
                  <a:cubicBezTo>
                    <a:pt x="442" y="16863"/>
                    <a:pt x="432" y="16884"/>
                    <a:pt x="421" y="16905"/>
                  </a:cubicBezTo>
                  <a:cubicBezTo>
                    <a:pt x="421" y="16947"/>
                    <a:pt x="442" y="16989"/>
                    <a:pt x="495" y="16999"/>
                  </a:cubicBezTo>
                  <a:cubicBezTo>
                    <a:pt x="505" y="17031"/>
                    <a:pt x="537" y="17062"/>
                    <a:pt x="579" y="17062"/>
                  </a:cubicBezTo>
                  <a:cubicBezTo>
                    <a:pt x="589" y="17062"/>
                    <a:pt x="589" y="17062"/>
                    <a:pt x="600" y="17052"/>
                  </a:cubicBezTo>
                  <a:cubicBezTo>
                    <a:pt x="610" y="17052"/>
                    <a:pt x="621" y="17052"/>
                    <a:pt x="631" y="17041"/>
                  </a:cubicBezTo>
                  <a:cubicBezTo>
                    <a:pt x="726" y="17062"/>
                    <a:pt x="820" y="17094"/>
                    <a:pt x="915" y="17126"/>
                  </a:cubicBezTo>
                  <a:lnTo>
                    <a:pt x="904" y="17115"/>
                  </a:lnTo>
                  <a:lnTo>
                    <a:pt x="904" y="17115"/>
                  </a:lnTo>
                  <a:cubicBezTo>
                    <a:pt x="1325" y="17263"/>
                    <a:pt x="1693" y="17431"/>
                    <a:pt x="2009" y="17630"/>
                  </a:cubicBezTo>
                  <a:cubicBezTo>
                    <a:pt x="2240" y="17788"/>
                    <a:pt x="2439" y="17956"/>
                    <a:pt x="2597" y="18135"/>
                  </a:cubicBezTo>
                  <a:lnTo>
                    <a:pt x="2607" y="18146"/>
                  </a:lnTo>
                  <a:cubicBezTo>
                    <a:pt x="2744" y="18293"/>
                    <a:pt x="2850" y="18450"/>
                    <a:pt x="2934" y="18608"/>
                  </a:cubicBezTo>
                  <a:cubicBezTo>
                    <a:pt x="2965" y="18692"/>
                    <a:pt x="2997" y="18766"/>
                    <a:pt x="3018" y="18829"/>
                  </a:cubicBezTo>
                  <a:cubicBezTo>
                    <a:pt x="3018" y="18882"/>
                    <a:pt x="3028" y="18924"/>
                    <a:pt x="3018" y="18966"/>
                  </a:cubicBezTo>
                  <a:cubicBezTo>
                    <a:pt x="3018" y="18987"/>
                    <a:pt x="3018" y="19018"/>
                    <a:pt x="3007" y="19050"/>
                  </a:cubicBezTo>
                  <a:lnTo>
                    <a:pt x="2976" y="19113"/>
                  </a:lnTo>
                  <a:cubicBezTo>
                    <a:pt x="2955" y="19134"/>
                    <a:pt x="2934" y="19155"/>
                    <a:pt x="2913" y="19165"/>
                  </a:cubicBezTo>
                  <a:cubicBezTo>
                    <a:pt x="2892" y="19186"/>
                    <a:pt x="2871" y="19207"/>
                    <a:pt x="2829" y="19218"/>
                  </a:cubicBezTo>
                  <a:cubicBezTo>
                    <a:pt x="2776" y="19239"/>
                    <a:pt x="2723" y="19260"/>
                    <a:pt x="2670" y="19270"/>
                  </a:cubicBezTo>
                  <a:cubicBezTo>
                    <a:pt x="2607" y="19281"/>
                    <a:pt x="2534" y="19281"/>
                    <a:pt x="2460" y="19281"/>
                  </a:cubicBezTo>
                  <a:lnTo>
                    <a:pt x="2366" y="19281"/>
                  </a:lnTo>
                  <a:cubicBezTo>
                    <a:pt x="2219" y="19270"/>
                    <a:pt x="2072" y="19239"/>
                    <a:pt x="1935" y="19197"/>
                  </a:cubicBezTo>
                  <a:cubicBezTo>
                    <a:pt x="1829" y="19165"/>
                    <a:pt x="1735" y="19123"/>
                    <a:pt x="1651" y="19081"/>
                  </a:cubicBezTo>
                  <a:cubicBezTo>
                    <a:pt x="1567" y="19029"/>
                    <a:pt x="1472" y="18976"/>
                    <a:pt x="1399" y="18924"/>
                  </a:cubicBezTo>
                  <a:lnTo>
                    <a:pt x="1388" y="18913"/>
                  </a:lnTo>
                  <a:lnTo>
                    <a:pt x="1231" y="18818"/>
                  </a:lnTo>
                  <a:cubicBezTo>
                    <a:pt x="1073" y="18713"/>
                    <a:pt x="936" y="18660"/>
                    <a:pt x="799" y="18629"/>
                  </a:cubicBezTo>
                  <a:cubicBezTo>
                    <a:pt x="778" y="18618"/>
                    <a:pt x="757" y="18618"/>
                    <a:pt x="736" y="18608"/>
                  </a:cubicBezTo>
                  <a:cubicBezTo>
                    <a:pt x="726" y="18597"/>
                    <a:pt x="705" y="18587"/>
                    <a:pt x="694" y="18587"/>
                  </a:cubicBezTo>
                  <a:cubicBezTo>
                    <a:pt x="684" y="18587"/>
                    <a:pt x="673" y="18576"/>
                    <a:pt x="663" y="18576"/>
                  </a:cubicBezTo>
                  <a:cubicBezTo>
                    <a:pt x="652" y="18576"/>
                    <a:pt x="631" y="18587"/>
                    <a:pt x="621" y="18597"/>
                  </a:cubicBezTo>
                  <a:lnTo>
                    <a:pt x="589" y="18597"/>
                  </a:lnTo>
                  <a:cubicBezTo>
                    <a:pt x="484" y="18597"/>
                    <a:pt x="379" y="18618"/>
                    <a:pt x="274" y="18650"/>
                  </a:cubicBezTo>
                  <a:cubicBezTo>
                    <a:pt x="253" y="18650"/>
                    <a:pt x="231" y="18671"/>
                    <a:pt x="221" y="18692"/>
                  </a:cubicBezTo>
                  <a:cubicBezTo>
                    <a:pt x="210" y="18713"/>
                    <a:pt x="210" y="18734"/>
                    <a:pt x="221" y="18755"/>
                  </a:cubicBezTo>
                  <a:cubicBezTo>
                    <a:pt x="231" y="18797"/>
                    <a:pt x="263" y="18818"/>
                    <a:pt x="305" y="18818"/>
                  </a:cubicBezTo>
                  <a:cubicBezTo>
                    <a:pt x="316" y="18818"/>
                    <a:pt x="327" y="18818"/>
                    <a:pt x="327" y="18808"/>
                  </a:cubicBezTo>
                  <a:cubicBezTo>
                    <a:pt x="369" y="18808"/>
                    <a:pt x="400" y="18797"/>
                    <a:pt x="432" y="18787"/>
                  </a:cubicBezTo>
                  <a:cubicBezTo>
                    <a:pt x="463" y="18787"/>
                    <a:pt x="495" y="18776"/>
                    <a:pt x="526" y="18776"/>
                  </a:cubicBezTo>
                  <a:cubicBezTo>
                    <a:pt x="400" y="19102"/>
                    <a:pt x="316" y="19480"/>
                    <a:pt x="274" y="19901"/>
                  </a:cubicBezTo>
                  <a:cubicBezTo>
                    <a:pt x="221" y="20363"/>
                    <a:pt x="253" y="20816"/>
                    <a:pt x="348" y="21236"/>
                  </a:cubicBezTo>
                  <a:cubicBezTo>
                    <a:pt x="379" y="21384"/>
                    <a:pt x="432" y="21531"/>
                    <a:pt x="484" y="21667"/>
                  </a:cubicBezTo>
                  <a:cubicBezTo>
                    <a:pt x="453" y="21667"/>
                    <a:pt x="411" y="21667"/>
                    <a:pt x="369" y="21657"/>
                  </a:cubicBezTo>
                  <a:lnTo>
                    <a:pt x="316" y="21657"/>
                  </a:lnTo>
                  <a:cubicBezTo>
                    <a:pt x="263" y="21657"/>
                    <a:pt x="221" y="21688"/>
                    <a:pt x="210" y="21730"/>
                  </a:cubicBezTo>
                  <a:cubicBezTo>
                    <a:pt x="210" y="21762"/>
                    <a:pt x="221" y="21783"/>
                    <a:pt x="231" y="21804"/>
                  </a:cubicBezTo>
                  <a:cubicBezTo>
                    <a:pt x="253" y="21825"/>
                    <a:pt x="274" y="21835"/>
                    <a:pt x="295" y="21835"/>
                  </a:cubicBezTo>
                  <a:cubicBezTo>
                    <a:pt x="516" y="21846"/>
                    <a:pt x="736" y="21846"/>
                    <a:pt x="946" y="21846"/>
                  </a:cubicBezTo>
                  <a:cubicBezTo>
                    <a:pt x="1535" y="21846"/>
                    <a:pt x="2135" y="21804"/>
                    <a:pt x="2702" y="21709"/>
                  </a:cubicBezTo>
                  <a:cubicBezTo>
                    <a:pt x="3511" y="21573"/>
                    <a:pt x="4279" y="21331"/>
                    <a:pt x="4994" y="21005"/>
                  </a:cubicBezTo>
                  <a:cubicBezTo>
                    <a:pt x="5352" y="20837"/>
                    <a:pt x="5677" y="20658"/>
                    <a:pt x="5971" y="20458"/>
                  </a:cubicBezTo>
                  <a:cubicBezTo>
                    <a:pt x="6245" y="20279"/>
                    <a:pt x="6508" y="20059"/>
                    <a:pt x="6749" y="19817"/>
                  </a:cubicBezTo>
                  <a:cubicBezTo>
                    <a:pt x="6981" y="19596"/>
                    <a:pt x="7202" y="19344"/>
                    <a:pt x="7401" y="19081"/>
                  </a:cubicBezTo>
                  <a:cubicBezTo>
                    <a:pt x="7590" y="18829"/>
                    <a:pt x="7770" y="18555"/>
                    <a:pt x="7927" y="18251"/>
                  </a:cubicBezTo>
                  <a:cubicBezTo>
                    <a:pt x="8221" y="17714"/>
                    <a:pt x="8452" y="17115"/>
                    <a:pt x="8642" y="16432"/>
                  </a:cubicBezTo>
                  <a:cubicBezTo>
                    <a:pt x="8726" y="16127"/>
                    <a:pt x="8800" y="15812"/>
                    <a:pt x="8863" y="15465"/>
                  </a:cubicBezTo>
                  <a:cubicBezTo>
                    <a:pt x="8936" y="15107"/>
                    <a:pt x="8989" y="14729"/>
                    <a:pt x="9031" y="14329"/>
                  </a:cubicBezTo>
                  <a:cubicBezTo>
                    <a:pt x="9136" y="13520"/>
                    <a:pt x="9167" y="12710"/>
                    <a:pt x="9146" y="11943"/>
                  </a:cubicBezTo>
                  <a:cubicBezTo>
                    <a:pt x="9125" y="11238"/>
                    <a:pt x="9041" y="10555"/>
                    <a:pt x="8915" y="9925"/>
                  </a:cubicBezTo>
                  <a:lnTo>
                    <a:pt x="8915" y="9493"/>
                  </a:lnTo>
                  <a:cubicBezTo>
                    <a:pt x="8999" y="9346"/>
                    <a:pt x="9073" y="9178"/>
                    <a:pt x="9146" y="9010"/>
                  </a:cubicBezTo>
                  <a:cubicBezTo>
                    <a:pt x="9283" y="8652"/>
                    <a:pt x="9388" y="8264"/>
                    <a:pt x="9452" y="7811"/>
                  </a:cubicBezTo>
                  <a:cubicBezTo>
                    <a:pt x="9557" y="7065"/>
                    <a:pt x="9525" y="6255"/>
                    <a:pt x="9367" y="5267"/>
                  </a:cubicBezTo>
                  <a:cubicBezTo>
                    <a:pt x="9283" y="4742"/>
                    <a:pt x="9167" y="4185"/>
                    <a:pt x="8989" y="3564"/>
                  </a:cubicBezTo>
                  <a:cubicBezTo>
                    <a:pt x="9083" y="3533"/>
                    <a:pt x="9188" y="3480"/>
                    <a:pt x="9314" y="3396"/>
                  </a:cubicBezTo>
                  <a:cubicBezTo>
                    <a:pt x="9483" y="3291"/>
                    <a:pt x="9620" y="3186"/>
                    <a:pt x="9735" y="3080"/>
                  </a:cubicBezTo>
                  <a:cubicBezTo>
                    <a:pt x="9798" y="3007"/>
                    <a:pt x="9851" y="2944"/>
                    <a:pt x="9893" y="2881"/>
                  </a:cubicBezTo>
                  <a:cubicBezTo>
                    <a:pt x="9935" y="2807"/>
                    <a:pt x="9966" y="2744"/>
                    <a:pt x="9977" y="2660"/>
                  </a:cubicBezTo>
                  <a:cubicBezTo>
                    <a:pt x="9998" y="2524"/>
                    <a:pt x="9945" y="2366"/>
                    <a:pt x="9819" y="2261"/>
                  </a:cubicBezTo>
                  <a:cubicBezTo>
                    <a:pt x="9756" y="2208"/>
                    <a:pt x="9693" y="2176"/>
                    <a:pt x="9620" y="2145"/>
                  </a:cubicBezTo>
                  <a:cubicBezTo>
                    <a:pt x="9546" y="2124"/>
                    <a:pt x="9462" y="2113"/>
                    <a:pt x="9378" y="2113"/>
                  </a:cubicBezTo>
                  <a:cubicBezTo>
                    <a:pt x="9220" y="2113"/>
                    <a:pt x="9052" y="2145"/>
                    <a:pt x="8852" y="2218"/>
                  </a:cubicBezTo>
                  <a:cubicBezTo>
                    <a:pt x="8695" y="2282"/>
                    <a:pt x="8547" y="2356"/>
                    <a:pt x="8379" y="2461"/>
                  </a:cubicBezTo>
                  <a:cubicBezTo>
                    <a:pt x="8305" y="2513"/>
                    <a:pt x="8242" y="2555"/>
                    <a:pt x="8190" y="2608"/>
                  </a:cubicBezTo>
                  <a:cubicBezTo>
                    <a:pt x="8200" y="2566"/>
                    <a:pt x="8211" y="2513"/>
                    <a:pt x="8232" y="2461"/>
                  </a:cubicBezTo>
                  <a:cubicBezTo>
                    <a:pt x="8263" y="2313"/>
                    <a:pt x="8284" y="2155"/>
                    <a:pt x="8295" y="1998"/>
                  </a:cubicBezTo>
                  <a:cubicBezTo>
                    <a:pt x="8305" y="1830"/>
                    <a:pt x="8305" y="1683"/>
                    <a:pt x="8295" y="1536"/>
                  </a:cubicBezTo>
                  <a:cubicBezTo>
                    <a:pt x="8274" y="1367"/>
                    <a:pt x="8232" y="1230"/>
                    <a:pt x="8169" y="1125"/>
                  </a:cubicBezTo>
                  <a:cubicBezTo>
                    <a:pt x="8137" y="1062"/>
                    <a:pt x="8095" y="1010"/>
                    <a:pt x="8053" y="968"/>
                  </a:cubicBezTo>
                  <a:cubicBezTo>
                    <a:pt x="8001" y="926"/>
                    <a:pt x="7938" y="884"/>
                    <a:pt x="7864" y="852"/>
                  </a:cubicBezTo>
                  <a:cubicBezTo>
                    <a:pt x="7801" y="831"/>
                    <a:pt x="7727" y="821"/>
                    <a:pt x="7653" y="821"/>
                  </a:cubicBezTo>
                  <a:cubicBezTo>
                    <a:pt x="7580" y="821"/>
                    <a:pt x="7517" y="831"/>
                    <a:pt x="7454" y="863"/>
                  </a:cubicBezTo>
                  <a:cubicBezTo>
                    <a:pt x="7391" y="894"/>
                    <a:pt x="7338" y="936"/>
                    <a:pt x="7307" y="968"/>
                  </a:cubicBezTo>
                  <a:cubicBezTo>
                    <a:pt x="7265" y="1010"/>
                    <a:pt x="7233" y="1062"/>
                    <a:pt x="7212" y="1125"/>
                  </a:cubicBezTo>
                  <a:cubicBezTo>
                    <a:pt x="7160" y="1230"/>
                    <a:pt x="7128" y="1367"/>
                    <a:pt x="7107" y="1525"/>
                  </a:cubicBezTo>
                  <a:cubicBezTo>
                    <a:pt x="7097" y="1662"/>
                    <a:pt x="7097" y="1798"/>
                    <a:pt x="7118" y="1945"/>
                  </a:cubicBezTo>
                  <a:cubicBezTo>
                    <a:pt x="7118" y="1998"/>
                    <a:pt x="7128" y="2040"/>
                    <a:pt x="7128" y="2092"/>
                  </a:cubicBezTo>
                  <a:cubicBezTo>
                    <a:pt x="7013" y="1987"/>
                    <a:pt x="6876" y="1893"/>
                    <a:pt x="6728" y="1788"/>
                  </a:cubicBezTo>
                  <a:cubicBezTo>
                    <a:pt x="6518" y="1641"/>
                    <a:pt x="6298" y="1504"/>
                    <a:pt x="6077" y="1388"/>
                  </a:cubicBezTo>
                  <a:cubicBezTo>
                    <a:pt x="5688" y="1167"/>
                    <a:pt x="5246" y="978"/>
                    <a:pt x="4731" y="789"/>
                  </a:cubicBezTo>
                  <a:cubicBezTo>
                    <a:pt x="4279" y="621"/>
                    <a:pt x="3785" y="473"/>
                    <a:pt x="3259" y="358"/>
                  </a:cubicBezTo>
                  <a:cubicBezTo>
                    <a:pt x="2776" y="242"/>
                    <a:pt x="2261" y="148"/>
                    <a:pt x="1756" y="85"/>
                  </a:cubicBezTo>
                  <a:cubicBezTo>
                    <a:pt x="1294" y="32"/>
                    <a:pt x="820" y="1"/>
                    <a:pt x="36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6"/>
            <p:cNvSpPr/>
            <p:nvPr/>
          </p:nvSpPr>
          <p:spPr>
            <a:xfrm>
              <a:off x="4432123" y="2341803"/>
              <a:ext cx="585517" cy="670750"/>
            </a:xfrm>
            <a:custGeom>
              <a:avLst/>
              <a:gdLst/>
              <a:ahLst/>
              <a:cxnLst/>
              <a:rect l="l" t="t" r="r" b="b"/>
              <a:pathLst>
                <a:path w="8958" h="10262" extrusionOk="0">
                  <a:moveTo>
                    <a:pt x="8915" y="1"/>
                  </a:moveTo>
                  <a:cubicBezTo>
                    <a:pt x="8915" y="243"/>
                    <a:pt x="8905" y="495"/>
                    <a:pt x="8894" y="737"/>
                  </a:cubicBezTo>
                  <a:cubicBezTo>
                    <a:pt x="8852" y="1325"/>
                    <a:pt x="8800" y="1914"/>
                    <a:pt x="8705" y="2493"/>
                  </a:cubicBezTo>
                  <a:cubicBezTo>
                    <a:pt x="8590" y="3218"/>
                    <a:pt x="8411" y="3933"/>
                    <a:pt x="8158" y="4616"/>
                  </a:cubicBezTo>
                  <a:cubicBezTo>
                    <a:pt x="8095" y="4785"/>
                    <a:pt x="8032" y="4963"/>
                    <a:pt x="7969" y="5121"/>
                  </a:cubicBezTo>
                  <a:cubicBezTo>
                    <a:pt x="7906" y="5278"/>
                    <a:pt x="7833" y="5425"/>
                    <a:pt x="7770" y="5562"/>
                  </a:cubicBezTo>
                  <a:cubicBezTo>
                    <a:pt x="7633" y="5836"/>
                    <a:pt x="7486" y="6098"/>
                    <a:pt x="7317" y="6351"/>
                  </a:cubicBezTo>
                  <a:cubicBezTo>
                    <a:pt x="6981" y="6855"/>
                    <a:pt x="6592" y="7329"/>
                    <a:pt x="6151" y="7759"/>
                  </a:cubicBezTo>
                  <a:cubicBezTo>
                    <a:pt x="5709" y="8180"/>
                    <a:pt x="5215" y="8569"/>
                    <a:pt x="4679" y="8884"/>
                  </a:cubicBezTo>
                  <a:cubicBezTo>
                    <a:pt x="4416" y="9053"/>
                    <a:pt x="4132" y="9200"/>
                    <a:pt x="3848" y="9326"/>
                  </a:cubicBezTo>
                  <a:cubicBezTo>
                    <a:pt x="3575" y="9462"/>
                    <a:pt x="3280" y="9578"/>
                    <a:pt x="2986" y="9673"/>
                  </a:cubicBezTo>
                  <a:cubicBezTo>
                    <a:pt x="2682" y="9768"/>
                    <a:pt x="2366" y="9852"/>
                    <a:pt x="2040" y="9904"/>
                  </a:cubicBezTo>
                  <a:cubicBezTo>
                    <a:pt x="1661" y="9978"/>
                    <a:pt x="1283" y="10020"/>
                    <a:pt x="905" y="10030"/>
                  </a:cubicBezTo>
                  <a:cubicBezTo>
                    <a:pt x="794" y="10035"/>
                    <a:pt x="687" y="10038"/>
                    <a:pt x="579" y="10038"/>
                  </a:cubicBezTo>
                  <a:cubicBezTo>
                    <a:pt x="471" y="10038"/>
                    <a:pt x="363" y="10035"/>
                    <a:pt x="253" y="10030"/>
                  </a:cubicBezTo>
                  <a:lnTo>
                    <a:pt x="253" y="10030"/>
                  </a:lnTo>
                  <a:cubicBezTo>
                    <a:pt x="264" y="10051"/>
                    <a:pt x="264" y="10062"/>
                    <a:pt x="274" y="10072"/>
                  </a:cubicBezTo>
                  <a:cubicBezTo>
                    <a:pt x="243" y="10072"/>
                    <a:pt x="201" y="10072"/>
                    <a:pt x="159" y="10062"/>
                  </a:cubicBezTo>
                  <a:lnTo>
                    <a:pt x="106" y="10062"/>
                  </a:lnTo>
                  <a:cubicBezTo>
                    <a:pt x="53" y="10062"/>
                    <a:pt x="11" y="10093"/>
                    <a:pt x="0" y="10135"/>
                  </a:cubicBezTo>
                  <a:cubicBezTo>
                    <a:pt x="0" y="10167"/>
                    <a:pt x="11" y="10188"/>
                    <a:pt x="21" y="10209"/>
                  </a:cubicBezTo>
                  <a:cubicBezTo>
                    <a:pt x="43" y="10230"/>
                    <a:pt x="64" y="10240"/>
                    <a:pt x="85" y="10240"/>
                  </a:cubicBezTo>
                  <a:cubicBezTo>
                    <a:pt x="306" y="10251"/>
                    <a:pt x="526" y="10261"/>
                    <a:pt x="736" y="10261"/>
                  </a:cubicBezTo>
                  <a:cubicBezTo>
                    <a:pt x="1325" y="10261"/>
                    <a:pt x="1914" y="10209"/>
                    <a:pt x="2492" y="10114"/>
                  </a:cubicBezTo>
                  <a:cubicBezTo>
                    <a:pt x="3301" y="9978"/>
                    <a:pt x="4079" y="9736"/>
                    <a:pt x="4784" y="9410"/>
                  </a:cubicBezTo>
                  <a:cubicBezTo>
                    <a:pt x="5142" y="9252"/>
                    <a:pt x="5467" y="9063"/>
                    <a:pt x="5761" y="8863"/>
                  </a:cubicBezTo>
                  <a:cubicBezTo>
                    <a:pt x="6035" y="8684"/>
                    <a:pt x="6298" y="8464"/>
                    <a:pt x="6550" y="8233"/>
                  </a:cubicBezTo>
                  <a:cubicBezTo>
                    <a:pt x="6782" y="8001"/>
                    <a:pt x="6992" y="7749"/>
                    <a:pt x="7191" y="7486"/>
                  </a:cubicBezTo>
                  <a:cubicBezTo>
                    <a:pt x="7380" y="7234"/>
                    <a:pt x="7560" y="6960"/>
                    <a:pt x="7717" y="6666"/>
                  </a:cubicBezTo>
                  <a:cubicBezTo>
                    <a:pt x="8011" y="6119"/>
                    <a:pt x="8242" y="5531"/>
                    <a:pt x="8443" y="4837"/>
                  </a:cubicBezTo>
                  <a:cubicBezTo>
                    <a:pt x="8516" y="4542"/>
                    <a:pt x="8600" y="4217"/>
                    <a:pt x="8653" y="3870"/>
                  </a:cubicBezTo>
                  <a:cubicBezTo>
                    <a:pt x="8726" y="3512"/>
                    <a:pt x="8779" y="3134"/>
                    <a:pt x="8831" y="2734"/>
                  </a:cubicBezTo>
                  <a:cubicBezTo>
                    <a:pt x="8926" y="1925"/>
                    <a:pt x="8957" y="1115"/>
                    <a:pt x="8936" y="348"/>
                  </a:cubicBezTo>
                  <a:cubicBezTo>
                    <a:pt x="8936" y="232"/>
                    <a:pt x="8926" y="117"/>
                    <a:pt x="891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6"/>
            <p:cNvSpPr/>
            <p:nvPr/>
          </p:nvSpPr>
          <p:spPr>
            <a:xfrm>
              <a:off x="4902868" y="1930277"/>
              <a:ext cx="87978" cy="272823"/>
            </a:xfrm>
            <a:custGeom>
              <a:avLst/>
              <a:gdLst/>
              <a:ahLst/>
              <a:cxnLst/>
              <a:rect l="l" t="t" r="r" b="b"/>
              <a:pathLst>
                <a:path w="1346" h="4174" extrusionOk="0">
                  <a:moveTo>
                    <a:pt x="84" y="0"/>
                  </a:moveTo>
                  <a:cubicBezTo>
                    <a:pt x="63" y="0"/>
                    <a:pt x="52" y="10"/>
                    <a:pt x="52" y="31"/>
                  </a:cubicBezTo>
                  <a:cubicBezTo>
                    <a:pt x="21" y="231"/>
                    <a:pt x="10" y="431"/>
                    <a:pt x="10" y="641"/>
                  </a:cubicBezTo>
                  <a:cubicBezTo>
                    <a:pt x="0" y="862"/>
                    <a:pt x="10" y="1072"/>
                    <a:pt x="31" y="1283"/>
                  </a:cubicBezTo>
                  <a:cubicBezTo>
                    <a:pt x="52" y="1503"/>
                    <a:pt x="73" y="1724"/>
                    <a:pt x="115" y="1945"/>
                  </a:cubicBezTo>
                  <a:cubicBezTo>
                    <a:pt x="136" y="2050"/>
                    <a:pt x="168" y="2166"/>
                    <a:pt x="189" y="2271"/>
                  </a:cubicBezTo>
                  <a:cubicBezTo>
                    <a:pt x="220" y="2376"/>
                    <a:pt x="252" y="2481"/>
                    <a:pt x="284" y="2596"/>
                  </a:cubicBezTo>
                  <a:cubicBezTo>
                    <a:pt x="379" y="2881"/>
                    <a:pt x="484" y="3154"/>
                    <a:pt x="620" y="3427"/>
                  </a:cubicBezTo>
                  <a:cubicBezTo>
                    <a:pt x="683" y="3542"/>
                    <a:pt x="757" y="3669"/>
                    <a:pt x="841" y="3785"/>
                  </a:cubicBezTo>
                  <a:cubicBezTo>
                    <a:pt x="883" y="3848"/>
                    <a:pt x="925" y="3900"/>
                    <a:pt x="967" y="3963"/>
                  </a:cubicBezTo>
                  <a:cubicBezTo>
                    <a:pt x="988" y="3995"/>
                    <a:pt x="1009" y="4026"/>
                    <a:pt x="1040" y="4058"/>
                  </a:cubicBezTo>
                  <a:cubicBezTo>
                    <a:pt x="1061" y="4079"/>
                    <a:pt x="1093" y="4110"/>
                    <a:pt x="1114" y="4142"/>
                  </a:cubicBezTo>
                  <a:cubicBezTo>
                    <a:pt x="1135" y="4163"/>
                    <a:pt x="1178" y="4173"/>
                    <a:pt x="1209" y="4173"/>
                  </a:cubicBezTo>
                  <a:cubicBezTo>
                    <a:pt x="1241" y="4173"/>
                    <a:pt x="1283" y="4163"/>
                    <a:pt x="1304" y="4142"/>
                  </a:cubicBezTo>
                  <a:cubicBezTo>
                    <a:pt x="1325" y="4110"/>
                    <a:pt x="1346" y="4079"/>
                    <a:pt x="1346" y="4047"/>
                  </a:cubicBezTo>
                  <a:cubicBezTo>
                    <a:pt x="1346" y="4037"/>
                    <a:pt x="1346" y="4026"/>
                    <a:pt x="1335" y="4016"/>
                  </a:cubicBezTo>
                  <a:cubicBezTo>
                    <a:pt x="1335" y="3995"/>
                    <a:pt x="1325" y="3974"/>
                    <a:pt x="1304" y="3953"/>
                  </a:cubicBezTo>
                  <a:cubicBezTo>
                    <a:pt x="1241" y="3869"/>
                    <a:pt x="1178" y="3785"/>
                    <a:pt x="1114" y="3690"/>
                  </a:cubicBezTo>
                  <a:cubicBezTo>
                    <a:pt x="1040" y="3585"/>
                    <a:pt x="977" y="3490"/>
                    <a:pt x="914" y="3385"/>
                  </a:cubicBezTo>
                  <a:cubicBezTo>
                    <a:pt x="778" y="3164"/>
                    <a:pt x="662" y="2944"/>
                    <a:pt x="568" y="2722"/>
                  </a:cubicBezTo>
                  <a:lnTo>
                    <a:pt x="568" y="2733"/>
                  </a:lnTo>
                  <a:cubicBezTo>
                    <a:pt x="463" y="2491"/>
                    <a:pt x="379" y="2250"/>
                    <a:pt x="305" y="1998"/>
                  </a:cubicBezTo>
                  <a:lnTo>
                    <a:pt x="210" y="1619"/>
                  </a:lnTo>
                  <a:cubicBezTo>
                    <a:pt x="178" y="1493"/>
                    <a:pt x="157" y="1367"/>
                    <a:pt x="136" y="1241"/>
                  </a:cubicBezTo>
                  <a:cubicBezTo>
                    <a:pt x="115" y="1040"/>
                    <a:pt x="94" y="830"/>
                    <a:pt x="84" y="631"/>
                  </a:cubicBezTo>
                  <a:cubicBezTo>
                    <a:pt x="84" y="431"/>
                    <a:pt x="94" y="231"/>
                    <a:pt x="115" y="31"/>
                  </a:cubicBezTo>
                  <a:cubicBezTo>
                    <a:pt x="115" y="10"/>
                    <a:pt x="105" y="0"/>
                    <a:pt x="8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6"/>
            <p:cNvSpPr/>
            <p:nvPr/>
          </p:nvSpPr>
          <p:spPr>
            <a:xfrm>
              <a:off x="4930320" y="1886287"/>
              <a:ext cx="55035" cy="213016"/>
            </a:xfrm>
            <a:custGeom>
              <a:avLst/>
              <a:gdLst/>
              <a:ahLst/>
              <a:cxnLst/>
              <a:rect l="l" t="t" r="r" b="b"/>
              <a:pathLst>
                <a:path w="842" h="3259" extrusionOk="0">
                  <a:moveTo>
                    <a:pt x="53" y="0"/>
                  </a:moveTo>
                  <a:cubicBezTo>
                    <a:pt x="43" y="0"/>
                    <a:pt x="32" y="10"/>
                    <a:pt x="32" y="21"/>
                  </a:cubicBezTo>
                  <a:cubicBezTo>
                    <a:pt x="11" y="253"/>
                    <a:pt x="1" y="484"/>
                    <a:pt x="1" y="715"/>
                  </a:cubicBezTo>
                  <a:cubicBezTo>
                    <a:pt x="1" y="830"/>
                    <a:pt x="1" y="946"/>
                    <a:pt x="11" y="1062"/>
                  </a:cubicBezTo>
                  <a:cubicBezTo>
                    <a:pt x="22" y="1178"/>
                    <a:pt x="32" y="1304"/>
                    <a:pt x="43" y="1419"/>
                  </a:cubicBezTo>
                  <a:cubicBezTo>
                    <a:pt x="64" y="1650"/>
                    <a:pt x="106" y="1882"/>
                    <a:pt x="158" y="2113"/>
                  </a:cubicBezTo>
                  <a:cubicBezTo>
                    <a:pt x="169" y="2166"/>
                    <a:pt x="190" y="2218"/>
                    <a:pt x="200" y="2271"/>
                  </a:cubicBezTo>
                  <a:cubicBezTo>
                    <a:pt x="221" y="2334"/>
                    <a:pt x="242" y="2386"/>
                    <a:pt x="253" y="2449"/>
                  </a:cubicBezTo>
                  <a:cubicBezTo>
                    <a:pt x="295" y="2554"/>
                    <a:pt x="337" y="2671"/>
                    <a:pt x="379" y="2776"/>
                  </a:cubicBezTo>
                  <a:cubicBezTo>
                    <a:pt x="442" y="2923"/>
                    <a:pt x="515" y="3070"/>
                    <a:pt x="610" y="3206"/>
                  </a:cubicBezTo>
                  <a:cubicBezTo>
                    <a:pt x="632" y="3242"/>
                    <a:pt x="673" y="3259"/>
                    <a:pt x="713" y="3259"/>
                  </a:cubicBezTo>
                  <a:cubicBezTo>
                    <a:pt x="732" y="3259"/>
                    <a:pt x="751" y="3255"/>
                    <a:pt x="768" y="3248"/>
                  </a:cubicBezTo>
                  <a:cubicBezTo>
                    <a:pt x="821" y="3217"/>
                    <a:pt x="842" y="3143"/>
                    <a:pt x="810" y="3091"/>
                  </a:cubicBezTo>
                  <a:cubicBezTo>
                    <a:pt x="747" y="2996"/>
                    <a:pt x="684" y="2902"/>
                    <a:pt x="620" y="2797"/>
                  </a:cubicBezTo>
                  <a:lnTo>
                    <a:pt x="463" y="2481"/>
                  </a:lnTo>
                  <a:cubicBezTo>
                    <a:pt x="421" y="2386"/>
                    <a:pt x="389" y="2302"/>
                    <a:pt x="358" y="2208"/>
                  </a:cubicBezTo>
                  <a:cubicBezTo>
                    <a:pt x="316" y="2103"/>
                    <a:pt x="284" y="1998"/>
                    <a:pt x="253" y="1903"/>
                  </a:cubicBezTo>
                  <a:cubicBezTo>
                    <a:pt x="190" y="1692"/>
                    <a:pt x="137" y="1482"/>
                    <a:pt x="116" y="1262"/>
                  </a:cubicBezTo>
                  <a:lnTo>
                    <a:pt x="116" y="1272"/>
                  </a:lnTo>
                  <a:cubicBezTo>
                    <a:pt x="53" y="862"/>
                    <a:pt x="43" y="442"/>
                    <a:pt x="74" y="21"/>
                  </a:cubicBezTo>
                  <a:cubicBezTo>
                    <a:pt x="85" y="10"/>
                    <a:pt x="64" y="0"/>
                    <a:pt x="5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6"/>
            <p:cNvSpPr/>
            <p:nvPr/>
          </p:nvSpPr>
          <p:spPr>
            <a:xfrm>
              <a:off x="4475459" y="1853279"/>
              <a:ext cx="268705" cy="227265"/>
            </a:xfrm>
            <a:custGeom>
              <a:avLst/>
              <a:gdLst/>
              <a:ahLst/>
              <a:cxnLst/>
              <a:rect l="l" t="t" r="r" b="b"/>
              <a:pathLst>
                <a:path w="4111" h="3477" extrusionOk="0">
                  <a:moveTo>
                    <a:pt x="4068" y="1"/>
                  </a:moveTo>
                  <a:cubicBezTo>
                    <a:pt x="4068" y="1"/>
                    <a:pt x="4058" y="1"/>
                    <a:pt x="4047" y="11"/>
                  </a:cubicBezTo>
                  <a:cubicBezTo>
                    <a:pt x="3829" y="322"/>
                    <a:pt x="3570" y="614"/>
                    <a:pt x="3290" y="895"/>
                  </a:cubicBezTo>
                  <a:lnTo>
                    <a:pt x="3290" y="895"/>
                  </a:lnTo>
                  <a:cubicBezTo>
                    <a:pt x="3290" y="894"/>
                    <a:pt x="3290" y="894"/>
                    <a:pt x="3290" y="894"/>
                  </a:cubicBezTo>
                  <a:lnTo>
                    <a:pt x="3290" y="894"/>
                  </a:lnTo>
                  <a:cubicBezTo>
                    <a:pt x="3122" y="1073"/>
                    <a:pt x="2944" y="1241"/>
                    <a:pt x="2755" y="1398"/>
                  </a:cubicBezTo>
                  <a:cubicBezTo>
                    <a:pt x="2565" y="1567"/>
                    <a:pt x="2365" y="1725"/>
                    <a:pt x="2166" y="1882"/>
                  </a:cubicBezTo>
                  <a:cubicBezTo>
                    <a:pt x="1966" y="2029"/>
                    <a:pt x="1766" y="2176"/>
                    <a:pt x="1556" y="2324"/>
                  </a:cubicBezTo>
                  <a:cubicBezTo>
                    <a:pt x="1346" y="2461"/>
                    <a:pt x="1146" y="2597"/>
                    <a:pt x="925" y="2734"/>
                  </a:cubicBezTo>
                  <a:cubicBezTo>
                    <a:pt x="830" y="2786"/>
                    <a:pt x="725" y="2849"/>
                    <a:pt x="620" y="2912"/>
                  </a:cubicBezTo>
                  <a:cubicBezTo>
                    <a:pt x="641" y="2902"/>
                    <a:pt x="652" y="2891"/>
                    <a:pt x="662" y="2891"/>
                  </a:cubicBezTo>
                  <a:cubicBezTo>
                    <a:pt x="568" y="2944"/>
                    <a:pt x="463" y="2996"/>
                    <a:pt x="368" y="3049"/>
                  </a:cubicBezTo>
                  <a:cubicBezTo>
                    <a:pt x="284" y="3102"/>
                    <a:pt x="189" y="3154"/>
                    <a:pt x="94" y="3207"/>
                  </a:cubicBezTo>
                  <a:cubicBezTo>
                    <a:pt x="84" y="3218"/>
                    <a:pt x="73" y="3228"/>
                    <a:pt x="52" y="3228"/>
                  </a:cubicBezTo>
                  <a:cubicBezTo>
                    <a:pt x="31" y="3249"/>
                    <a:pt x="21" y="3270"/>
                    <a:pt x="10" y="3291"/>
                  </a:cubicBezTo>
                  <a:cubicBezTo>
                    <a:pt x="0" y="3323"/>
                    <a:pt x="0" y="3365"/>
                    <a:pt x="10" y="3396"/>
                  </a:cubicBezTo>
                  <a:cubicBezTo>
                    <a:pt x="31" y="3428"/>
                    <a:pt x="63" y="3449"/>
                    <a:pt x="94" y="3470"/>
                  </a:cubicBezTo>
                  <a:cubicBezTo>
                    <a:pt x="107" y="3474"/>
                    <a:pt x="124" y="3476"/>
                    <a:pt x="141" y="3476"/>
                  </a:cubicBezTo>
                  <a:cubicBezTo>
                    <a:pt x="166" y="3476"/>
                    <a:pt x="192" y="3471"/>
                    <a:pt x="210" y="3459"/>
                  </a:cubicBezTo>
                  <a:cubicBezTo>
                    <a:pt x="252" y="3438"/>
                    <a:pt x="305" y="3417"/>
                    <a:pt x="358" y="3386"/>
                  </a:cubicBezTo>
                  <a:cubicBezTo>
                    <a:pt x="410" y="3354"/>
                    <a:pt x="463" y="3333"/>
                    <a:pt x="515" y="3302"/>
                  </a:cubicBezTo>
                  <a:cubicBezTo>
                    <a:pt x="631" y="3239"/>
                    <a:pt x="736" y="3165"/>
                    <a:pt x="841" y="3102"/>
                  </a:cubicBezTo>
                  <a:cubicBezTo>
                    <a:pt x="1051" y="2965"/>
                    <a:pt x="1251" y="2828"/>
                    <a:pt x="1451" y="2681"/>
                  </a:cubicBezTo>
                  <a:cubicBezTo>
                    <a:pt x="1861" y="2387"/>
                    <a:pt x="2250" y="2071"/>
                    <a:pt x="2617" y="1725"/>
                  </a:cubicBezTo>
                  <a:cubicBezTo>
                    <a:pt x="2902" y="1472"/>
                    <a:pt x="3164" y="1188"/>
                    <a:pt x="3416" y="905"/>
                  </a:cubicBezTo>
                  <a:cubicBezTo>
                    <a:pt x="3659" y="631"/>
                    <a:pt x="3890" y="347"/>
                    <a:pt x="4100" y="43"/>
                  </a:cubicBezTo>
                  <a:cubicBezTo>
                    <a:pt x="4110" y="22"/>
                    <a:pt x="4089" y="1"/>
                    <a:pt x="406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6"/>
            <p:cNvSpPr/>
            <p:nvPr/>
          </p:nvSpPr>
          <p:spPr>
            <a:xfrm>
              <a:off x="4486440" y="1910275"/>
              <a:ext cx="145758" cy="111378"/>
            </a:xfrm>
            <a:custGeom>
              <a:avLst/>
              <a:gdLst/>
              <a:ahLst/>
              <a:cxnLst/>
              <a:rect l="l" t="t" r="r" b="b"/>
              <a:pathLst>
                <a:path w="2230" h="1704" extrusionOk="0">
                  <a:moveTo>
                    <a:pt x="2197" y="1"/>
                  </a:moveTo>
                  <a:cubicBezTo>
                    <a:pt x="2197" y="1"/>
                    <a:pt x="2187" y="1"/>
                    <a:pt x="2187" y="12"/>
                  </a:cubicBezTo>
                  <a:cubicBezTo>
                    <a:pt x="1587" y="484"/>
                    <a:pt x="1010" y="1000"/>
                    <a:pt x="347" y="1388"/>
                  </a:cubicBezTo>
                  <a:cubicBezTo>
                    <a:pt x="253" y="1441"/>
                    <a:pt x="148" y="1494"/>
                    <a:pt x="53" y="1547"/>
                  </a:cubicBezTo>
                  <a:cubicBezTo>
                    <a:pt x="32" y="1557"/>
                    <a:pt x="21" y="1568"/>
                    <a:pt x="10" y="1589"/>
                  </a:cubicBezTo>
                  <a:cubicBezTo>
                    <a:pt x="0" y="1610"/>
                    <a:pt x="0" y="1631"/>
                    <a:pt x="10" y="1652"/>
                  </a:cubicBezTo>
                  <a:cubicBezTo>
                    <a:pt x="21" y="1673"/>
                    <a:pt x="42" y="1694"/>
                    <a:pt x="63" y="1704"/>
                  </a:cubicBezTo>
                  <a:cubicBezTo>
                    <a:pt x="84" y="1704"/>
                    <a:pt x="106" y="1704"/>
                    <a:pt x="127" y="1694"/>
                  </a:cubicBezTo>
                  <a:cubicBezTo>
                    <a:pt x="326" y="1589"/>
                    <a:pt x="505" y="1463"/>
                    <a:pt x="683" y="1336"/>
                  </a:cubicBezTo>
                  <a:cubicBezTo>
                    <a:pt x="862" y="1199"/>
                    <a:pt x="1031" y="1063"/>
                    <a:pt x="1209" y="916"/>
                  </a:cubicBezTo>
                  <a:cubicBezTo>
                    <a:pt x="1545" y="632"/>
                    <a:pt x="1872" y="327"/>
                    <a:pt x="2218" y="43"/>
                  </a:cubicBezTo>
                  <a:cubicBezTo>
                    <a:pt x="2229" y="43"/>
                    <a:pt x="2229" y="22"/>
                    <a:pt x="2218" y="12"/>
                  </a:cubicBezTo>
                  <a:cubicBezTo>
                    <a:pt x="2218" y="1"/>
                    <a:pt x="2208" y="1"/>
                    <a:pt x="219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6"/>
            <p:cNvSpPr/>
            <p:nvPr/>
          </p:nvSpPr>
          <p:spPr>
            <a:xfrm>
              <a:off x="4489839" y="1608690"/>
              <a:ext cx="378710" cy="140529"/>
            </a:xfrm>
            <a:custGeom>
              <a:avLst/>
              <a:gdLst/>
              <a:ahLst/>
              <a:cxnLst/>
              <a:rect l="l" t="t" r="r" b="b"/>
              <a:pathLst>
                <a:path w="5794" h="2150" extrusionOk="0">
                  <a:moveTo>
                    <a:pt x="2334" y="379"/>
                  </a:moveTo>
                  <a:cubicBezTo>
                    <a:pt x="2344" y="388"/>
                    <a:pt x="2354" y="389"/>
                    <a:pt x="2363" y="389"/>
                  </a:cubicBezTo>
                  <a:lnTo>
                    <a:pt x="2363" y="389"/>
                  </a:lnTo>
                  <a:cubicBezTo>
                    <a:pt x="2354" y="385"/>
                    <a:pt x="2344" y="382"/>
                    <a:pt x="2334" y="379"/>
                  </a:cubicBezTo>
                  <a:close/>
                  <a:moveTo>
                    <a:pt x="264" y="0"/>
                  </a:moveTo>
                  <a:cubicBezTo>
                    <a:pt x="232" y="0"/>
                    <a:pt x="190" y="0"/>
                    <a:pt x="148" y="10"/>
                  </a:cubicBezTo>
                  <a:cubicBezTo>
                    <a:pt x="117" y="10"/>
                    <a:pt x="96" y="21"/>
                    <a:pt x="75" y="31"/>
                  </a:cubicBezTo>
                  <a:cubicBezTo>
                    <a:pt x="43" y="52"/>
                    <a:pt x="22" y="84"/>
                    <a:pt x="11" y="115"/>
                  </a:cubicBezTo>
                  <a:cubicBezTo>
                    <a:pt x="1" y="157"/>
                    <a:pt x="11" y="189"/>
                    <a:pt x="32" y="220"/>
                  </a:cubicBezTo>
                  <a:lnTo>
                    <a:pt x="64" y="252"/>
                  </a:lnTo>
                  <a:cubicBezTo>
                    <a:pt x="75" y="263"/>
                    <a:pt x="106" y="273"/>
                    <a:pt x="127" y="284"/>
                  </a:cubicBezTo>
                  <a:cubicBezTo>
                    <a:pt x="180" y="294"/>
                    <a:pt x="243" y="305"/>
                    <a:pt x="295" y="316"/>
                  </a:cubicBezTo>
                  <a:lnTo>
                    <a:pt x="484" y="347"/>
                  </a:lnTo>
                  <a:cubicBezTo>
                    <a:pt x="600" y="358"/>
                    <a:pt x="726" y="379"/>
                    <a:pt x="852" y="400"/>
                  </a:cubicBezTo>
                  <a:cubicBezTo>
                    <a:pt x="1094" y="431"/>
                    <a:pt x="1346" y="484"/>
                    <a:pt x="1588" y="536"/>
                  </a:cubicBezTo>
                  <a:cubicBezTo>
                    <a:pt x="1830" y="578"/>
                    <a:pt x="2072" y="641"/>
                    <a:pt x="2303" y="704"/>
                  </a:cubicBezTo>
                  <a:cubicBezTo>
                    <a:pt x="2535" y="765"/>
                    <a:pt x="2767" y="825"/>
                    <a:pt x="2999" y="895"/>
                  </a:cubicBezTo>
                  <a:lnTo>
                    <a:pt x="2999" y="895"/>
                  </a:lnTo>
                  <a:cubicBezTo>
                    <a:pt x="2998" y="895"/>
                    <a:pt x="2998" y="894"/>
                    <a:pt x="2997" y="893"/>
                  </a:cubicBezTo>
                  <a:lnTo>
                    <a:pt x="2997" y="893"/>
                  </a:lnTo>
                  <a:cubicBezTo>
                    <a:pt x="3005" y="896"/>
                    <a:pt x="3013" y="899"/>
                    <a:pt x="3021" y="902"/>
                  </a:cubicBezTo>
                  <a:lnTo>
                    <a:pt x="3021" y="902"/>
                  </a:lnTo>
                  <a:cubicBezTo>
                    <a:pt x="3014" y="900"/>
                    <a:pt x="3006" y="898"/>
                    <a:pt x="2999" y="895"/>
                  </a:cubicBezTo>
                  <a:lnTo>
                    <a:pt x="2999" y="895"/>
                  </a:lnTo>
                  <a:cubicBezTo>
                    <a:pt x="3008" y="904"/>
                    <a:pt x="3018" y="904"/>
                    <a:pt x="3027" y="904"/>
                  </a:cubicBezTo>
                  <a:lnTo>
                    <a:pt x="3027" y="904"/>
                  </a:lnTo>
                  <a:cubicBezTo>
                    <a:pt x="3025" y="904"/>
                    <a:pt x="3023" y="903"/>
                    <a:pt x="3021" y="902"/>
                  </a:cubicBezTo>
                  <a:lnTo>
                    <a:pt x="3021" y="902"/>
                  </a:lnTo>
                  <a:cubicBezTo>
                    <a:pt x="3023" y="903"/>
                    <a:pt x="3026" y="904"/>
                    <a:pt x="3028" y="904"/>
                  </a:cubicBezTo>
                  <a:cubicBezTo>
                    <a:pt x="3028" y="904"/>
                    <a:pt x="3027" y="904"/>
                    <a:pt x="3027" y="904"/>
                  </a:cubicBezTo>
                  <a:lnTo>
                    <a:pt x="3027" y="904"/>
                  </a:lnTo>
                  <a:cubicBezTo>
                    <a:pt x="3132" y="943"/>
                    <a:pt x="3239" y="981"/>
                    <a:pt x="3355" y="1019"/>
                  </a:cubicBezTo>
                  <a:cubicBezTo>
                    <a:pt x="3481" y="1062"/>
                    <a:pt x="3596" y="1104"/>
                    <a:pt x="3722" y="1146"/>
                  </a:cubicBezTo>
                  <a:cubicBezTo>
                    <a:pt x="3838" y="1188"/>
                    <a:pt x="3953" y="1241"/>
                    <a:pt x="4069" y="1283"/>
                  </a:cubicBezTo>
                  <a:cubicBezTo>
                    <a:pt x="4196" y="1335"/>
                    <a:pt x="4322" y="1377"/>
                    <a:pt x="4437" y="1430"/>
                  </a:cubicBezTo>
                  <a:cubicBezTo>
                    <a:pt x="4668" y="1535"/>
                    <a:pt x="4889" y="1650"/>
                    <a:pt x="5110" y="1776"/>
                  </a:cubicBezTo>
                  <a:cubicBezTo>
                    <a:pt x="5331" y="1892"/>
                    <a:pt x="5551" y="2019"/>
                    <a:pt x="5761" y="2145"/>
                  </a:cubicBezTo>
                  <a:cubicBezTo>
                    <a:pt x="5765" y="2148"/>
                    <a:pt x="5769" y="2149"/>
                    <a:pt x="5772" y="2149"/>
                  </a:cubicBezTo>
                  <a:cubicBezTo>
                    <a:pt x="5779" y="2149"/>
                    <a:pt x="5786" y="2145"/>
                    <a:pt x="5793" y="2145"/>
                  </a:cubicBezTo>
                  <a:cubicBezTo>
                    <a:pt x="5793" y="2124"/>
                    <a:pt x="5793" y="2113"/>
                    <a:pt x="5783" y="2113"/>
                  </a:cubicBezTo>
                  <a:lnTo>
                    <a:pt x="5688" y="2050"/>
                  </a:lnTo>
                  <a:cubicBezTo>
                    <a:pt x="5583" y="1987"/>
                    <a:pt x="5488" y="1924"/>
                    <a:pt x="5383" y="1850"/>
                  </a:cubicBezTo>
                  <a:cubicBezTo>
                    <a:pt x="5268" y="1787"/>
                    <a:pt x="5163" y="1724"/>
                    <a:pt x="5047" y="1661"/>
                  </a:cubicBezTo>
                  <a:cubicBezTo>
                    <a:pt x="4942" y="1598"/>
                    <a:pt x="4826" y="1524"/>
                    <a:pt x="4710" y="1472"/>
                  </a:cubicBezTo>
                  <a:cubicBezTo>
                    <a:pt x="4605" y="1409"/>
                    <a:pt x="4490" y="1346"/>
                    <a:pt x="4374" y="1283"/>
                  </a:cubicBezTo>
                  <a:lnTo>
                    <a:pt x="4217" y="1188"/>
                  </a:lnTo>
                  <a:lnTo>
                    <a:pt x="4027" y="1093"/>
                  </a:lnTo>
                  <a:cubicBezTo>
                    <a:pt x="3974" y="1072"/>
                    <a:pt x="3922" y="1040"/>
                    <a:pt x="3869" y="1009"/>
                  </a:cubicBezTo>
                  <a:cubicBezTo>
                    <a:pt x="3806" y="977"/>
                    <a:pt x="3743" y="946"/>
                    <a:pt x="3680" y="925"/>
                  </a:cubicBezTo>
                  <a:cubicBezTo>
                    <a:pt x="3449" y="809"/>
                    <a:pt x="3207" y="704"/>
                    <a:pt x="2965" y="610"/>
                  </a:cubicBezTo>
                  <a:cubicBezTo>
                    <a:pt x="2765" y="530"/>
                    <a:pt x="2564" y="459"/>
                    <a:pt x="2363" y="389"/>
                  </a:cubicBezTo>
                  <a:lnTo>
                    <a:pt x="2363" y="389"/>
                  </a:lnTo>
                  <a:cubicBezTo>
                    <a:pt x="2364" y="389"/>
                    <a:pt x="2365" y="389"/>
                    <a:pt x="2366" y="389"/>
                  </a:cubicBezTo>
                  <a:cubicBezTo>
                    <a:pt x="2365" y="389"/>
                    <a:pt x="2364" y="389"/>
                    <a:pt x="2363" y="389"/>
                  </a:cubicBezTo>
                  <a:lnTo>
                    <a:pt x="2363" y="389"/>
                  </a:lnTo>
                  <a:cubicBezTo>
                    <a:pt x="2363" y="389"/>
                    <a:pt x="2363" y="389"/>
                    <a:pt x="2363" y="389"/>
                  </a:cubicBezTo>
                  <a:lnTo>
                    <a:pt x="2363" y="389"/>
                  </a:lnTo>
                  <a:cubicBezTo>
                    <a:pt x="2352" y="389"/>
                    <a:pt x="2333" y="388"/>
                    <a:pt x="2324" y="379"/>
                  </a:cubicBezTo>
                  <a:lnTo>
                    <a:pt x="2334" y="379"/>
                  </a:lnTo>
                  <a:cubicBezTo>
                    <a:pt x="1988" y="273"/>
                    <a:pt x="1630" y="178"/>
                    <a:pt x="1273" y="115"/>
                  </a:cubicBezTo>
                  <a:cubicBezTo>
                    <a:pt x="1094" y="84"/>
                    <a:pt x="916" y="52"/>
                    <a:pt x="736" y="31"/>
                  </a:cubicBezTo>
                  <a:cubicBezTo>
                    <a:pt x="642" y="21"/>
                    <a:pt x="547" y="10"/>
                    <a:pt x="453" y="10"/>
                  </a:cubicBezTo>
                  <a:cubicBezTo>
                    <a:pt x="390" y="0"/>
                    <a:pt x="327" y="0"/>
                    <a:pt x="26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6"/>
            <p:cNvSpPr/>
            <p:nvPr/>
          </p:nvSpPr>
          <p:spPr>
            <a:xfrm>
              <a:off x="4486440" y="1653333"/>
              <a:ext cx="120267" cy="26864"/>
            </a:xfrm>
            <a:custGeom>
              <a:avLst/>
              <a:gdLst/>
              <a:ahLst/>
              <a:cxnLst/>
              <a:rect l="l" t="t" r="r" b="b"/>
              <a:pathLst>
                <a:path w="1840" h="411" extrusionOk="0">
                  <a:moveTo>
                    <a:pt x="74" y="0"/>
                  </a:moveTo>
                  <a:cubicBezTo>
                    <a:pt x="63" y="0"/>
                    <a:pt x="53" y="0"/>
                    <a:pt x="42" y="11"/>
                  </a:cubicBezTo>
                  <a:cubicBezTo>
                    <a:pt x="21" y="21"/>
                    <a:pt x="10" y="32"/>
                    <a:pt x="10" y="53"/>
                  </a:cubicBezTo>
                  <a:cubicBezTo>
                    <a:pt x="0" y="74"/>
                    <a:pt x="10" y="95"/>
                    <a:pt x="21" y="105"/>
                  </a:cubicBezTo>
                  <a:cubicBezTo>
                    <a:pt x="21" y="116"/>
                    <a:pt x="32" y="126"/>
                    <a:pt x="42" y="126"/>
                  </a:cubicBezTo>
                  <a:cubicBezTo>
                    <a:pt x="63" y="137"/>
                    <a:pt x="74" y="137"/>
                    <a:pt x="84" y="137"/>
                  </a:cubicBezTo>
                  <a:cubicBezTo>
                    <a:pt x="169" y="137"/>
                    <a:pt x="263" y="147"/>
                    <a:pt x="347" y="147"/>
                  </a:cubicBezTo>
                  <a:cubicBezTo>
                    <a:pt x="589" y="158"/>
                    <a:pt x="830" y="200"/>
                    <a:pt x="1073" y="252"/>
                  </a:cubicBezTo>
                  <a:cubicBezTo>
                    <a:pt x="1199" y="273"/>
                    <a:pt x="1314" y="294"/>
                    <a:pt x="1440" y="326"/>
                  </a:cubicBezTo>
                  <a:cubicBezTo>
                    <a:pt x="1556" y="347"/>
                    <a:pt x="1682" y="379"/>
                    <a:pt x="1798" y="410"/>
                  </a:cubicBezTo>
                  <a:cubicBezTo>
                    <a:pt x="1819" y="410"/>
                    <a:pt x="1830" y="400"/>
                    <a:pt x="1830" y="379"/>
                  </a:cubicBezTo>
                  <a:cubicBezTo>
                    <a:pt x="1840" y="368"/>
                    <a:pt x="1830" y="357"/>
                    <a:pt x="1809" y="347"/>
                  </a:cubicBezTo>
                  <a:cubicBezTo>
                    <a:pt x="1671" y="315"/>
                    <a:pt x="1524" y="273"/>
                    <a:pt x="1388" y="242"/>
                  </a:cubicBezTo>
                  <a:cubicBezTo>
                    <a:pt x="1241" y="210"/>
                    <a:pt x="1104" y="168"/>
                    <a:pt x="957" y="137"/>
                  </a:cubicBezTo>
                  <a:cubicBezTo>
                    <a:pt x="820" y="105"/>
                    <a:pt x="673" y="74"/>
                    <a:pt x="526" y="53"/>
                  </a:cubicBezTo>
                  <a:cubicBezTo>
                    <a:pt x="389" y="32"/>
                    <a:pt x="242" y="11"/>
                    <a:pt x="95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6"/>
            <p:cNvSpPr/>
            <p:nvPr/>
          </p:nvSpPr>
          <p:spPr>
            <a:xfrm>
              <a:off x="5005030" y="2367295"/>
              <a:ext cx="85429" cy="274915"/>
            </a:xfrm>
            <a:custGeom>
              <a:avLst/>
              <a:gdLst/>
              <a:ahLst/>
              <a:cxnLst/>
              <a:rect l="l" t="t" r="r" b="b"/>
              <a:pathLst>
                <a:path w="1307" h="4206" extrusionOk="0">
                  <a:moveTo>
                    <a:pt x="708" y="0"/>
                  </a:moveTo>
                  <a:cubicBezTo>
                    <a:pt x="676" y="0"/>
                    <a:pt x="655" y="10"/>
                    <a:pt x="624" y="21"/>
                  </a:cubicBezTo>
                  <a:cubicBezTo>
                    <a:pt x="540" y="73"/>
                    <a:pt x="508" y="179"/>
                    <a:pt x="561" y="253"/>
                  </a:cubicBezTo>
                  <a:cubicBezTo>
                    <a:pt x="582" y="295"/>
                    <a:pt x="613" y="326"/>
                    <a:pt x="634" y="368"/>
                  </a:cubicBezTo>
                  <a:cubicBezTo>
                    <a:pt x="666" y="400"/>
                    <a:pt x="697" y="442"/>
                    <a:pt x="718" y="484"/>
                  </a:cubicBezTo>
                  <a:cubicBezTo>
                    <a:pt x="760" y="557"/>
                    <a:pt x="802" y="631"/>
                    <a:pt x="834" y="715"/>
                  </a:cubicBezTo>
                  <a:cubicBezTo>
                    <a:pt x="918" y="904"/>
                    <a:pt x="981" y="1104"/>
                    <a:pt x="1012" y="1314"/>
                  </a:cubicBezTo>
                  <a:cubicBezTo>
                    <a:pt x="1044" y="1577"/>
                    <a:pt x="1054" y="1850"/>
                    <a:pt x="1023" y="2113"/>
                  </a:cubicBezTo>
                  <a:lnTo>
                    <a:pt x="1023" y="2124"/>
                  </a:lnTo>
                  <a:cubicBezTo>
                    <a:pt x="970" y="2449"/>
                    <a:pt x="876" y="2786"/>
                    <a:pt x="739" y="3091"/>
                  </a:cubicBezTo>
                  <a:cubicBezTo>
                    <a:pt x="613" y="3385"/>
                    <a:pt x="466" y="3659"/>
                    <a:pt x="266" y="3900"/>
                  </a:cubicBezTo>
                  <a:cubicBezTo>
                    <a:pt x="192" y="3984"/>
                    <a:pt x="108" y="4068"/>
                    <a:pt x="24" y="4152"/>
                  </a:cubicBezTo>
                  <a:cubicBezTo>
                    <a:pt x="1" y="4176"/>
                    <a:pt x="24" y="4206"/>
                    <a:pt x="46" y="4206"/>
                  </a:cubicBezTo>
                  <a:cubicBezTo>
                    <a:pt x="54" y="4206"/>
                    <a:pt x="61" y="4202"/>
                    <a:pt x="66" y="4194"/>
                  </a:cubicBezTo>
                  <a:cubicBezTo>
                    <a:pt x="234" y="4047"/>
                    <a:pt x="371" y="3890"/>
                    <a:pt x="508" y="3722"/>
                  </a:cubicBezTo>
                  <a:cubicBezTo>
                    <a:pt x="645" y="3543"/>
                    <a:pt x="760" y="3353"/>
                    <a:pt x="865" y="3143"/>
                  </a:cubicBezTo>
                  <a:cubicBezTo>
                    <a:pt x="970" y="2933"/>
                    <a:pt x="1065" y="2723"/>
                    <a:pt x="1128" y="2502"/>
                  </a:cubicBezTo>
                  <a:cubicBezTo>
                    <a:pt x="1202" y="2271"/>
                    <a:pt x="1244" y="2040"/>
                    <a:pt x="1276" y="1808"/>
                  </a:cubicBezTo>
                  <a:cubicBezTo>
                    <a:pt x="1307" y="1503"/>
                    <a:pt x="1297" y="1199"/>
                    <a:pt x="1233" y="893"/>
                  </a:cubicBezTo>
                  <a:cubicBezTo>
                    <a:pt x="1202" y="746"/>
                    <a:pt x="1149" y="610"/>
                    <a:pt x="1086" y="463"/>
                  </a:cubicBezTo>
                  <a:cubicBezTo>
                    <a:pt x="1065" y="400"/>
                    <a:pt x="1023" y="337"/>
                    <a:pt x="991" y="274"/>
                  </a:cubicBezTo>
                  <a:cubicBezTo>
                    <a:pt x="970" y="242"/>
                    <a:pt x="949" y="210"/>
                    <a:pt x="939" y="189"/>
                  </a:cubicBezTo>
                  <a:cubicBezTo>
                    <a:pt x="907" y="147"/>
                    <a:pt x="886" y="115"/>
                    <a:pt x="865" y="84"/>
                  </a:cubicBezTo>
                  <a:cubicBezTo>
                    <a:pt x="834" y="52"/>
                    <a:pt x="802" y="21"/>
                    <a:pt x="760" y="10"/>
                  </a:cubicBezTo>
                  <a:cubicBezTo>
                    <a:pt x="739" y="0"/>
                    <a:pt x="729" y="0"/>
                    <a:pt x="708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6"/>
            <p:cNvSpPr/>
            <p:nvPr/>
          </p:nvSpPr>
          <p:spPr>
            <a:xfrm>
              <a:off x="5038888" y="2351412"/>
              <a:ext cx="160857" cy="59741"/>
            </a:xfrm>
            <a:custGeom>
              <a:avLst/>
              <a:gdLst/>
              <a:ahLst/>
              <a:cxnLst/>
              <a:rect l="l" t="t" r="r" b="b"/>
              <a:pathLst>
                <a:path w="2461" h="914" extrusionOk="0">
                  <a:moveTo>
                    <a:pt x="694" y="1"/>
                  </a:moveTo>
                  <a:cubicBezTo>
                    <a:pt x="578" y="12"/>
                    <a:pt x="463" y="43"/>
                    <a:pt x="347" y="85"/>
                  </a:cubicBezTo>
                  <a:cubicBezTo>
                    <a:pt x="295" y="106"/>
                    <a:pt x="242" y="127"/>
                    <a:pt x="190" y="159"/>
                  </a:cubicBezTo>
                  <a:lnTo>
                    <a:pt x="137" y="211"/>
                  </a:lnTo>
                  <a:cubicBezTo>
                    <a:pt x="116" y="222"/>
                    <a:pt x="106" y="243"/>
                    <a:pt x="85" y="253"/>
                  </a:cubicBezTo>
                  <a:cubicBezTo>
                    <a:pt x="85" y="264"/>
                    <a:pt x="74" y="274"/>
                    <a:pt x="74" y="274"/>
                  </a:cubicBezTo>
                  <a:cubicBezTo>
                    <a:pt x="11" y="337"/>
                    <a:pt x="1" y="432"/>
                    <a:pt x="53" y="496"/>
                  </a:cubicBezTo>
                  <a:cubicBezTo>
                    <a:pt x="91" y="534"/>
                    <a:pt x="145" y="557"/>
                    <a:pt x="196" y="557"/>
                  </a:cubicBezTo>
                  <a:cubicBezTo>
                    <a:pt x="228" y="557"/>
                    <a:pt x="259" y="547"/>
                    <a:pt x="284" y="527"/>
                  </a:cubicBezTo>
                  <a:cubicBezTo>
                    <a:pt x="295" y="517"/>
                    <a:pt x="305" y="517"/>
                    <a:pt x="305" y="517"/>
                  </a:cubicBezTo>
                  <a:cubicBezTo>
                    <a:pt x="326" y="506"/>
                    <a:pt x="347" y="506"/>
                    <a:pt x="358" y="496"/>
                  </a:cubicBezTo>
                  <a:cubicBezTo>
                    <a:pt x="389" y="474"/>
                    <a:pt x="421" y="464"/>
                    <a:pt x="452" y="453"/>
                  </a:cubicBezTo>
                  <a:cubicBezTo>
                    <a:pt x="515" y="422"/>
                    <a:pt x="578" y="400"/>
                    <a:pt x="641" y="379"/>
                  </a:cubicBezTo>
                  <a:cubicBezTo>
                    <a:pt x="789" y="337"/>
                    <a:pt x="926" y="316"/>
                    <a:pt x="1073" y="316"/>
                  </a:cubicBezTo>
                  <a:cubicBezTo>
                    <a:pt x="1157" y="316"/>
                    <a:pt x="1251" y="316"/>
                    <a:pt x="1346" y="327"/>
                  </a:cubicBezTo>
                  <a:cubicBezTo>
                    <a:pt x="1430" y="337"/>
                    <a:pt x="1525" y="358"/>
                    <a:pt x="1620" y="379"/>
                  </a:cubicBezTo>
                  <a:cubicBezTo>
                    <a:pt x="1735" y="411"/>
                    <a:pt x="1851" y="453"/>
                    <a:pt x="1966" y="517"/>
                  </a:cubicBezTo>
                  <a:cubicBezTo>
                    <a:pt x="2040" y="548"/>
                    <a:pt x="2103" y="601"/>
                    <a:pt x="2166" y="653"/>
                  </a:cubicBezTo>
                  <a:cubicBezTo>
                    <a:pt x="2208" y="695"/>
                    <a:pt x="2250" y="748"/>
                    <a:pt x="2292" y="800"/>
                  </a:cubicBezTo>
                  <a:cubicBezTo>
                    <a:pt x="2302" y="821"/>
                    <a:pt x="2323" y="853"/>
                    <a:pt x="2334" y="884"/>
                  </a:cubicBezTo>
                  <a:cubicBezTo>
                    <a:pt x="2342" y="899"/>
                    <a:pt x="2365" y="914"/>
                    <a:pt x="2389" y="914"/>
                  </a:cubicBezTo>
                  <a:cubicBezTo>
                    <a:pt x="2399" y="914"/>
                    <a:pt x="2409" y="911"/>
                    <a:pt x="2419" y="905"/>
                  </a:cubicBezTo>
                  <a:cubicBezTo>
                    <a:pt x="2450" y="895"/>
                    <a:pt x="2461" y="863"/>
                    <a:pt x="2450" y="832"/>
                  </a:cubicBezTo>
                  <a:cubicBezTo>
                    <a:pt x="2408" y="748"/>
                    <a:pt x="2355" y="664"/>
                    <a:pt x="2292" y="590"/>
                  </a:cubicBezTo>
                  <a:cubicBezTo>
                    <a:pt x="2218" y="517"/>
                    <a:pt x="2134" y="443"/>
                    <a:pt x="2050" y="379"/>
                  </a:cubicBezTo>
                  <a:cubicBezTo>
                    <a:pt x="1966" y="316"/>
                    <a:pt x="1861" y="253"/>
                    <a:pt x="1756" y="211"/>
                  </a:cubicBezTo>
                  <a:cubicBezTo>
                    <a:pt x="1651" y="159"/>
                    <a:pt x="1546" y="117"/>
                    <a:pt x="1440" y="85"/>
                  </a:cubicBezTo>
                  <a:cubicBezTo>
                    <a:pt x="1314" y="54"/>
                    <a:pt x="1188" y="22"/>
                    <a:pt x="1073" y="12"/>
                  </a:cubicBezTo>
                  <a:cubicBezTo>
                    <a:pt x="999" y="1"/>
                    <a:pt x="926" y="1"/>
                    <a:pt x="852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5089022" y="370377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A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5089022" y="370377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A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3280492" y="1573590"/>
              <a:ext cx="1191558" cy="2333572"/>
            </a:xfrm>
            <a:custGeom>
              <a:avLst/>
              <a:gdLst/>
              <a:ahLst/>
              <a:cxnLst/>
              <a:rect l="l" t="t" r="r" b="b"/>
              <a:pathLst>
                <a:path w="18230" h="35702" extrusionOk="0">
                  <a:moveTo>
                    <a:pt x="14582" y="9651"/>
                  </a:moveTo>
                  <a:cubicBezTo>
                    <a:pt x="14802" y="9651"/>
                    <a:pt x="14949" y="9704"/>
                    <a:pt x="15002" y="9819"/>
                  </a:cubicBezTo>
                  <a:cubicBezTo>
                    <a:pt x="15065" y="9957"/>
                    <a:pt x="14981" y="10156"/>
                    <a:pt x="14760" y="10377"/>
                  </a:cubicBezTo>
                  <a:cubicBezTo>
                    <a:pt x="14540" y="10608"/>
                    <a:pt x="14203" y="10829"/>
                    <a:pt x="13825" y="11018"/>
                  </a:cubicBezTo>
                  <a:cubicBezTo>
                    <a:pt x="13372" y="11228"/>
                    <a:pt x="12910" y="11365"/>
                    <a:pt x="12573" y="11365"/>
                  </a:cubicBezTo>
                  <a:cubicBezTo>
                    <a:pt x="12353" y="11365"/>
                    <a:pt x="12206" y="11302"/>
                    <a:pt x="12153" y="11197"/>
                  </a:cubicBezTo>
                  <a:cubicBezTo>
                    <a:pt x="12080" y="11060"/>
                    <a:pt x="12174" y="10861"/>
                    <a:pt x="12395" y="10629"/>
                  </a:cubicBezTo>
                  <a:cubicBezTo>
                    <a:pt x="12615" y="10398"/>
                    <a:pt x="12952" y="10177"/>
                    <a:pt x="13330" y="9999"/>
                  </a:cubicBezTo>
                  <a:cubicBezTo>
                    <a:pt x="13783" y="9777"/>
                    <a:pt x="14245" y="9651"/>
                    <a:pt x="14582" y="9651"/>
                  </a:cubicBezTo>
                  <a:close/>
                  <a:moveTo>
                    <a:pt x="16589" y="1"/>
                  </a:moveTo>
                  <a:cubicBezTo>
                    <a:pt x="16127" y="1"/>
                    <a:pt x="15643" y="33"/>
                    <a:pt x="15128" y="106"/>
                  </a:cubicBezTo>
                  <a:cubicBezTo>
                    <a:pt x="14150" y="243"/>
                    <a:pt x="13194" y="516"/>
                    <a:pt x="12279" y="905"/>
                  </a:cubicBezTo>
                  <a:cubicBezTo>
                    <a:pt x="11827" y="1094"/>
                    <a:pt x="11407" y="1315"/>
                    <a:pt x="11028" y="1556"/>
                  </a:cubicBezTo>
                  <a:cubicBezTo>
                    <a:pt x="10681" y="1778"/>
                    <a:pt x="10356" y="2040"/>
                    <a:pt x="10040" y="2334"/>
                  </a:cubicBezTo>
                  <a:cubicBezTo>
                    <a:pt x="9767" y="2587"/>
                    <a:pt x="9504" y="2892"/>
                    <a:pt x="9251" y="3228"/>
                  </a:cubicBezTo>
                  <a:cubicBezTo>
                    <a:pt x="9031" y="3533"/>
                    <a:pt x="8831" y="3869"/>
                    <a:pt x="8621" y="4259"/>
                  </a:cubicBezTo>
                  <a:cubicBezTo>
                    <a:pt x="8253" y="4995"/>
                    <a:pt x="7948" y="5836"/>
                    <a:pt x="7685" y="6908"/>
                  </a:cubicBezTo>
                  <a:cubicBezTo>
                    <a:pt x="7632" y="7097"/>
                    <a:pt x="7580" y="7317"/>
                    <a:pt x="7517" y="7612"/>
                  </a:cubicBezTo>
                  <a:lnTo>
                    <a:pt x="7485" y="7749"/>
                  </a:lnTo>
                  <a:cubicBezTo>
                    <a:pt x="7475" y="7833"/>
                    <a:pt x="7454" y="7917"/>
                    <a:pt x="7433" y="7990"/>
                  </a:cubicBezTo>
                  <a:cubicBezTo>
                    <a:pt x="7401" y="8137"/>
                    <a:pt x="7370" y="8285"/>
                    <a:pt x="7317" y="8453"/>
                  </a:cubicBezTo>
                  <a:cubicBezTo>
                    <a:pt x="7191" y="8936"/>
                    <a:pt x="7013" y="9431"/>
                    <a:pt x="6791" y="9915"/>
                  </a:cubicBezTo>
                  <a:lnTo>
                    <a:pt x="6781" y="9925"/>
                  </a:lnTo>
                  <a:cubicBezTo>
                    <a:pt x="6665" y="10167"/>
                    <a:pt x="6539" y="10408"/>
                    <a:pt x="6403" y="10639"/>
                  </a:cubicBezTo>
                  <a:cubicBezTo>
                    <a:pt x="6277" y="10861"/>
                    <a:pt x="6140" y="11081"/>
                    <a:pt x="5971" y="11333"/>
                  </a:cubicBezTo>
                  <a:cubicBezTo>
                    <a:pt x="5698" y="11744"/>
                    <a:pt x="5362" y="12164"/>
                    <a:pt x="4931" y="12679"/>
                  </a:cubicBezTo>
                  <a:cubicBezTo>
                    <a:pt x="4626" y="13047"/>
                    <a:pt x="4310" y="13394"/>
                    <a:pt x="4037" y="13699"/>
                  </a:cubicBezTo>
                  <a:lnTo>
                    <a:pt x="3859" y="13898"/>
                  </a:lnTo>
                  <a:lnTo>
                    <a:pt x="3848" y="13909"/>
                  </a:lnTo>
                  <a:cubicBezTo>
                    <a:pt x="3595" y="14193"/>
                    <a:pt x="3343" y="14477"/>
                    <a:pt x="3102" y="14771"/>
                  </a:cubicBezTo>
                  <a:cubicBezTo>
                    <a:pt x="2502" y="15496"/>
                    <a:pt x="1977" y="16295"/>
                    <a:pt x="1546" y="17147"/>
                  </a:cubicBezTo>
                  <a:cubicBezTo>
                    <a:pt x="1136" y="17946"/>
                    <a:pt x="799" y="18818"/>
                    <a:pt x="547" y="19733"/>
                  </a:cubicBezTo>
                  <a:cubicBezTo>
                    <a:pt x="316" y="20595"/>
                    <a:pt x="158" y="21552"/>
                    <a:pt x="74" y="22551"/>
                  </a:cubicBezTo>
                  <a:cubicBezTo>
                    <a:pt x="0" y="23497"/>
                    <a:pt x="11" y="24443"/>
                    <a:pt x="105" y="25368"/>
                  </a:cubicBezTo>
                  <a:cubicBezTo>
                    <a:pt x="200" y="26282"/>
                    <a:pt x="400" y="27187"/>
                    <a:pt x="684" y="28059"/>
                  </a:cubicBezTo>
                  <a:cubicBezTo>
                    <a:pt x="967" y="28911"/>
                    <a:pt x="1346" y="29742"/>
                    <a:pt x="1829" y="30519"/>
                  </a:cubicBezTo>
                  <a:cubicBezTo>
                    <a:pt x="2061" y="30898"/>
                    <a:pt x="2324" y="31276"/>
                    <a:pt x="2618" y="31665"/>
                  </a:cubicBezTo>
                  <a:cubicBezTo>
                    <a:pt x="2902" y="32022"/>
                    <a:pt x="3217" y="32391"/>
                    <a:pt x="3585" y="32769"/>
                  </a:cubicBezTo>
                  <a:cubicBezTo>
                    <a:pt x="4216" y="33410"/>
                    <a:pt x="4910" y="33989"/>
                    <a:pt x="5656" y="34482"/>
                  </a:cubicBezTo>
                  <a:cubicBezTo>
                    <a:pt x="6371" y="34956"/>
                    <a:pt x="7181" y="35365"/>
                    <a:pt x="8064" y="35702"/>
                  </a:cubicBezTo>
                  <a:lnTo>
                    <a:pt x="8085" y="35702"/>
                  </a:lnTo>
                  <a:cubicBezTo>
                    <a:pt x="8127" y="35702"/>
                    <a:pt x="8158" y="35681"/>
                    <a:pt x="8169" y="35639"/>
                  </a:cubicBezTo>
                  <a:cubicBezTo>
                    <a:pt x="8284" y="35629"/>
                    <a:pt x="8389" y="35618"/>
                    <a:pt x="8505" y="35608"/>
                  </a:cubicBezTo>
                  <a:cubicBezTo>
                    <a:pt x="8632" y="35597"/>
                    <a:pt x="8747" y="35576"/>
                    <a:pt x="8863" y="35566"/>
                  </a:cubicBezTo>
                  <a:cubicBezTo>
                    <a:pt x="8957" y="35555"/>
                    <a:pt x="9041" y="35534"/>
                    <a:pt x="9136" y="35524"/>
                  </a:cubicBezTo>
                  <a:lnTo>
                    <a:pt x="9157" y="35524"/>
                  </a:lnTo>
                  <a:cubicBezTo>
                    <a:pt x="9272" y="35503"/>
                    <a:pt x="9388" y="35481"/>
                    <a:pt x="9515" y="35450"/>
                  </a:cubicBezTo>
                  <a:cubicBezTo>
                    <a:pt x="9914" y="35376"/>
                    <a:pt x="10324" y="35271"/>
                    <a:pt x="10734" y="35145"/>
                  </a:cubicBezTo>
                  <a:cubicBezTo>
                    <a:pt x="11512" y="34903"/>
                    <a:pt x="12258" y="34577"/>
                    <a:pt x="12963" y="34167"/>
                  </a:cubicBezTo>
                  <a:cubicBezTo>
                    <a:pt x="13636" y="33767"/>
                    <a:pt x="14276" y="33274"/>
                    <a:pt x="14855" y="32706"/>
                  </a:cubicBezTo>
                  <a:cubicBezTo>
                    <a:pt x="15423" y="32149"/>
                    <a:pt x="15927" y="31487"/>
                    <a:pt x="16358" y="30751"/>
                  </a:cubicBezTo>
                  <a:cubicBezTo>
                    <a:pt x="16820" y="29983"/>
                    <a:pt x="17189" y="29100"/>
                    <a:pt x="17462" y="28133"/>
                  </a:cubicBezTo>
                  <a:cubicBezTo>
                    <a:pt x="17714" y="27261"/>
                    <a:pt x="17893" y="26282"/>
                    <a:pt x="17998" y="25147"/>
                  </a:cubicBezTo>
                  <a:cubicBezTo>
                    <a:pt x="18103" y="24023"/>
                    <a:pt x="18114" y="22908"/>
                    <a:pt x="18114" y="22056"/>
                  </a:cubicBezTo>
                  <a:cubicBezTo>
                    <a:pt x="18114" y="21500"/>
                    <a:pt x="18103" y="20932"/>
                    <a:pt x="18093" y="20395"/>
                  </a:cubicBezTo>
                  <a:lnTo>
                    <a:pt x="18093" y="20374"/>
                  </a:lnTo>
                  <a:lnTo>
                    <a:pt x="18093" y="20364"/>
                  </a:lnTo>
                  <a:lnTo>
                    <a:pt x="18093" y="20332"/>
                  </a:lnTo>
                  <a:lnTo>
                    <a:pt x="18093" y="20217"/>
                  </a:lnTo>
                  <a:cubicBezTo>
                    <a:pt x="18082" y="19818"/>
                    <a:pt x="18082" y="19397"/>
                    <a:pt x="18082" y="18987"/>
                  </a:cubicBezTo>
                  <a:cubicBezTo>
                    <a:pt x="18072" y="17452"/>
                    <a:pt x="18103" y="15917"/>
                    <a:pt x="18135" y="14445"/>
                  </a:cubicBezTo>
                  <a:lnTo>
                    <a:pt x="18135" y="14414"/>
                  </a:lnTo>
                  <a:lnTo>
                    <a:pt x="18135" y="14382"/>
                  </a:lnTo>
                  <a:cubicBezTo>
                    <a:pt x="18156" y="13520"/>
                    <a:pt x="18166" y="12732"/>
                    <a:pt x="18177" y="11954"/>
                  </a:cubicBezTo>
                  <a:cubicBezTo>
                    <a:pt x="18187" y="11302"/>
                    <a:pt x="18198" y="10724"/>
                    <a:pt x="18187" y="10188"/>
                  </a:cubicBezTo>
                  <a:lnTo>
                    <a:pt x="18187" y="9326"/>
                  </a:lnTo>
                  <a:lnTo>
                    <a:pt x="18187" y="9242"/>
                  </a:lnTo>
                  <a:cubicBezTo>
                    <a:pt x="18177" y="8968"/>
                    <a:pt x="18177" y="8705"/>
                    <a:pt x="18177" y="8443"/>
                  </a:cubicBezTo>
                  <a:cubicBezTo>
                    <a:pt x="18177" y="7560"/>
                    <a:pt x="18187" y="6666"/>
                    <a:pt x="18198" y="5804"/>
                  </a:cubicBezTo>
                  <a:lnTo>
                    <a:pt x="18198" y="5762"/>
                  </a:lnTo>
                  <a:lnTo>
                    <a:pt x="18208" y="5373"/>
                  </a:lnTo>
                  <a:lnTo>
                    <a:pt x="18208" y="4974"/>
                  </a:lnTo>
                  <a:lnTo>
                    <a:pt x="18208" y="4952"/>
                  </a:lnTo>
                  <a:cubicBezTo>
                    <a:pt x="18229" y="3207"/>
                    <a:pt x="18229" y="1746"/>
                    <a:pt x="18145" y="274"/>
                  </a:cubicBezTo>
                  <a:cubicBezTo>
                    <a:pt x="18135" y="264"/>
                    <a:pt x="18135" y="243"/>
                    <a:pt x="18124" y="232"/>
                  </a:cubicBezTo>
                  <a:cubicBezTo>
                    <a:pt x="18135" y="222"/>
                    <a:pt x="18135" y="211"/>
                    <a:pt x="18135" y="190"/>
                  </a:cubicBezTo>
                  <a:cubicBezTo>
                    <a:pt x="18145" y="169"/>
                    <a:pt x="18135" y="148"/>
                    <a:pt x="18114" y="127"/>
                  </a:cubicBezTo>
                  <a:cubicBezTo>
                    <a:pt x="18103" y="106"/>
                    <a:pt x="18072" y="106"/>
                    <a:pt x="18061" y="96"/>
                  </a:cubicBezTo>
                  <a:cubicBezTo>
                    <a:pt x="17598" y="33"/>
                    <a:pt x="17126" y="1"/>
                    <a:pt x="1663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6"/>
            <p:cNvSpPr/>
            <p:nvPr/>
          </p:nvSpPr>
          <p:spPr>
            <a:xfrm>
              <a:off x="3483836" y="2079305"/>
              <a:ext cx="986189" cy="1827862"/>
            </a:xfrm>
            <a:custGeom>
              <a:avLst/>
              <a:gdLst/>
              <a:ahLst/>
              <a:cxnLst/>
              <a:rect l="l" t="t" r="r" b="b"/>
              <a:pathLst>
                <a:path w="15088" h="27965" extrusionOk="0">
                  <a:moveTo>
                    <a:pt x="11471" y="1914"/>
                  </a:moveTo>
                  <a:cubicBezTo>
                    <a:pt x="11691" y="1914"/>
                    <a:pt x="11838" y="1967"/>
                    <a:pt x="11891" y="2082"/>
                  </a:cubicBezTo>
                  <a:cubicBezTo>
                    <a:pt x="11954" y="2220"/>
                    <a:pt x="11870" y="2419"/>
                    <a:pt x="11649" y="2640"/>
                  </a:cubicBezTo>
                  <a:cubicBezTo>
                    <a:pt x="11429" y="2871"/>
                    <a:pt x="11092" y="3092"/>
                    <a:pt x="10714" y="3281"/>
                  </a:cubicBezTo>
                  <a:cubicBezTo>
                    <a:pt x="10261" y="3491"/>
                    <a:pt x="9799" y="3628"/>
                    <a:pt x="9462" y="3628"/>
                  </a:cubicBezTo>
                  <a:cubicBezTo>
                    <a:pt x="9242" y="3628"/>
                    <a:pt x="9095" y="3565"/>
                    <a:pt x="9042" y="3460"/>
                  </a:cubicBezTo>
                  <a:cubicBezTo>
                    <a:pt x="8969" y="3323"/>
                    <a:pt x="9063" y="3124"/>
                    <a:pt x="9284" y="2892"/>
                  </a:cubicBezTo>
                  <a:cubicBezTo>
                    <a:pt x="9504" y="2661"/>
                    <a:pt x="9841" y="2440"/>
                    <a:pt x="10219" y="2262"/>
                  </a:cubicBezTo>
                  <a:cubicBezTo>
                    <a:pt x="10672" y="2040"/>
                    <a:pt x="11134" y="1914"/>
                    <a:pt x="11471" y="1914"/>
                  </a:cubicBezTo>
                  <a:close/>
                  <a:moveTo>
                    <a:pt x="9852" y="1"/>
                  </a:moveTo>
                  <a:cubicBezTo>
                    <a:pt x="9705" y="1"/>
                    <a:pt x="9546" y="12"/>
                    <a:pt x="9399" y="33"/>
                  </a:cubicBezTo>
                  <a:lnTo>
                    <a:pt x="9179" y="64"/>
                  </a:lnTo>
                  <a:cubicBezTo>
                    <a:pt x="9147" y="75"/>
                    <a:pt x="9116" y="85"/>
                    <a:pt x="9084" y="85"/>
                  </a:cubicBezTo>
                  <a:lnTo>
                    <a:pt x="8990" y="117"/>
                  </a:lnTo>
                  <a:cubicBezTo>
                    <a:pt x="8895" y="138"/>
                    <a:pt x="8811" y="169"/>
                    <a:pt x="8716" y="211"/>
                  </a:cubicBezTo>
                  <a:cubicBezTo>
                    <a:pt x="8674" y="232"/>
                    <a:pt x="8621" y="253"/>
                    <a:pt x="8579" y="274"/>
                  </a:cubicBezTo>
                  <a:cubicBezTo>
                    <a:pt x="8548" y="295"/>
                    <a:pt x="8506" y="316"/>
                    <a:pt x="8474" y="337"/>
                  </a:cubicBezTo>
                  <a:cubicBezTo>
                    <a:pt x="8411" y="379"/>
                    <a:pt x="8348" y="411"/>
                    <a:pt x="8285" y="464"/>
                  </a:cubicBezTo>
                  <a:cubicBezTo>
                    <a:pt x="8254" y="485"/>
                    <a:pt x="8222" y="516"/>
                    <a:pt x="8191" y="538"/>
                  </a:cubicBezTo>
                  <a:lnTo>
                    <a:pt x="8128" y="601"/>
                  </a:lnTo>
                  <a:lnTo>
                    <a:pt x="8107" y="622"/>
                  </a:lnTo>
                  <a:cubicBezTo>
                    <a:pt x="8044" y="685"/>
                    <a:pt x="7980" y="758"/>
                    <a:pt x="7928" y="832"/>
                  </a:cubicBezTo>
                  <a:cubicBezTo>
                    <a:pt x="7896" y="863"/>
                    <a:pt x="7875" y="895"/>
                    <a:pt x="7854" y="926"/>
                  </a:cubicBezTo>
                  <a:lnTo>
                    <a:pt x="7791" y="1021"/>
                  </a:lnTo>
                  <a:cubicBezTo>
                    <a:pt x="7759" y="1084"/>
                    <a:pt x="7738" y="1136"/>
                    <a:pt x="7707" y="1199"/>
                  </a:cubicBezTo>
                  <a:cubicBezTo>
                    <a:pt x="7686" y="1241"/>
                    <a:pt x="7665" y="1294"/>
                    <a:pt x="7644" y="1347"/>
                  </a:cubicBezTo>
                  <a:cubicBezTo>
                    <a:pt x="7623" y="1400"/>
                    <a:pt x="7602" y="1463"/>
                    <a:pt x="7581" y="1526"/>
                  </a:cubicBezTo>
                  <a:cubicBezTo>
                    <a:pt x="7560" y="1578"/>
                    <a:pt x="7549" y="1631"/>
                    <a:pt x="7528" y="1683"/>
                  </a:cubicBezTo>
                  <a:cubicBezTo>
                    <a:pt x="7497" y="1830"/>
                    <a:pt x="7465" y="1977"/>
                    <a:pt x="7444" y="2125"/>
                  </a:cubicBezTo>
                  <a:cubicBezTo>
                    <a:pt x="7423" y="2272"/>
                    <a:pt x="7402" y="2430"/>
                    <a:pt x="7392" y="2577"/>
                  </a:cubicBezTo>
                  <a:cubicBezTo>
                    <a:pt x="7381" y="2734"/>
                    <a:pt x="7371" y="2892"/>
                    <a:pt x="7360" y="3040"/>
                  </a:cubicBezTo>
                  <a:cubicBezTo>
                    <a:pt x="7360" y="3197"/>
                    <a:pt x="7350" y="3344"/>
                    <a:pt x="7350" y="3502"/>
                  </a:cubicBezTo>
                  <a:cubicBezTo>
                    <a:pt x="7339" y="3670"/>
                    <a:pt x="7339" y="3839"/>
                    <a:pt x="7329" y="4007"/>
                  </a:cubicBezTo>
                  <a:cubicBezTo>
                    <a:pt x="7318" y="4185"/>
                    <a:pt x="7308" y="4364"/>
                    <a:pt x="7287" y="4542"/>
                  </a:cubicBezTo>
                  <a:cubicBezTo>
                    <a:pt x="7266" y="4743"/>
                    <a:pt x="7245" y="4953"/>
                    <a:pt x="7213" y="5152"/>
                  </a:cubicBezTo>
                  <a:cubicBezTo>
                    <a:pt x="7182" y="5331"/>
                    <a:pt x="7150" y="5510"/>
                    <a:pt x="7108" y="5678"/>
                  </a:cubicBezTo>
                  <a:cubicBezTo>
                    <a:pt x="7076" y="5857"/>
                    <a:pt x="7034" y="6025"/>
                    <a:pt x="6981" y="6203"/>
                  </a:cubicBezTo>
                  <a:cubicBezTo>
                    <a:pt x="6929" y="6362"/>
                    <a:pt x="6876" y="6530"/>
                    <a:pt x="6813" y="6687"/>
                  </a:cubicBezTo>
                  <a:cubicBezTo>
                    <a:pt x="6740" y="6866"/>
                    <a:pt x="6666" y="7044"/>
                    <a:pt x="6572" y="7203"/>
                  </a:cubicBezTo>
                  <a:cubicBezTo>
                    <a:pt x="6498" y="7350"/>
                    <a:pt x="6414" y="7497"/>
                    <a:pt x="6330" y="7633"/>
                  </a:cubicBezTo>
                  <a:cubicBezTo>
                    <a:pt x="6224" y="7801"/>
                    <a:pt x="6109" y="7960"/>
                    <a:pt x="5983" y="8117"/>
                  </a:cubicBezTo>
                  <a:lnTo>
                    <a:pt x="5794" y="8338"/>
                  </a:lnTo>
                  <a:cubicBezTo>
                    <a:pt x="5731" y="8411"/>
                    <a:pt x="5668" y="8485"/>
                    <a:pt x="5594" y="8558"/>
                  </a:cubicBezTo>
                  <a:cubicBezTo>
                    <a:pt x="5341" y="8832"/>
                    <a:pt x="5068" y="9095"/>
                    <a:pt x="4795" y="9357"/>
                  </a:cubicBezTo>
                  <a:cubicBezTo>
                    <a:pt x="4238" y="9904"/>
                    <a:pt x="3659" y="10430"/>
                    <a:pt x="3113" y="10987"/>
                  </a:cubicBezTo>
                  <a:cubicBezTo>
                    <a:pt x="2934" y="11165"/>
                    <a:pt x="2745" y="11366"/>
                    <a:pt x="2566" y="11555"/>
                  </a:cubicBezTo>
                  <a:cubicBezTo>
                    <a:pt x="2409" y="11744"/>
                    <a:pt x="2241" y="11922"/>
                    <a:pt x="2082" y="12123"/>
                  </a:cubicBezTo>
                  <a:cubicBezTo>
                    <a:pt x="1925" y="12322"/>
                    <a:pt x="1767" y="12532"/>
                    <a:pt x="1610" y="12753"/>
                  </a:cubicBezTo>
                  <a:cubicBezTo>
                    <a:pt x="1547" y="12848"/>
                    <a:pt x="1473" y="12953"/>
                    <a:pt x="1410" y="13058"/>
                  </a:cubicBezTo>
                  <a:cubicBezTo>
                    <a:pt x="1336" y="13163"/>
                    <a:pt x="1273" y="13279"/>
                    <a:pt x="1210" y="13384"/>
                  </a:cubicBezTo>
                  <a:cubicBezTo>
                    <a:pt x="1115" y="13552"/>
                    <a:pt x="1031" y="13710"/>
                    <a:pt x="947" y="13889"/>
                  </a:cubicBezTo>
                  <a:cubicBezTo>
                    <a:pt x="874" y="14046"/>
                    <a:pt x="800" y="14204"/>
                    <a:pt x="737" y="14361"/>
                  </a:cubicBezTo>
                  <a:cubicBezTo>
                    <a:pt x="674" y="14509"/>
                    <a:pt x="622" y="14667"/>
                    <a:pt x="569" y="14824"/>
                  </a:cubicBezTo>
                  <a:cubicBezTo>
                    <a:pt x="548" y="14908"/>
                    <a:pt x="516" y="14992"/>
                    <a:pt x="495" y="15076"/>
                  </a:cubicBezTo>
                  <a:lnTo>
                    <a:pt x="432" y="15297"/>
                  </a:lnTo>
                  <a:lnTo>
                    <a:pt x="432" y="15286"/>
                  </a:lnTo>
                  <a:cubicBezTo>
                    <a:pt x="411" y="15392"/>
                    <a:pt x="379" y="15497"/>
                    <a:pt x="358" y="15602"/>
                  </a:cubicBezTo>
                  <a:cubicBezTo>
                    <a:pt x="348" y="15697"/>
                    <a:pt x="327" y="15791"/>
                    <a:pt x="316" y="15886"/>
                  </a:cubicBezTo>
                  <a:cubicBezTo>
                    <a:pt x="295" y="15991"/>
                    <a:pt x="285" y="16096"/>
                    <a:pt x="285" y="16201"/>
                  </a:cubicBezTo>
                  <a:cubicBezTo>
                    <a:pt x="274" y="16244"/>
                    <a:pt x="274" y="16296"/>
                    <a:pt x="274" y="16338"/>
                  </a:cubicBezTo>
                  <a:lnTo>
                    <a:pt x="274" y="16464"/>
                  </a:lnTo>
                  <a:cubicBezTo>
                    <a:pt x="274" y="16569"/>
                    <a:pt x="285" y="16664"/>
                    <a:pt x="295" y="16769"/>
                  </a:cubicBezTo>
                  <a:cubicBezTo>
                    <a:pt x="306" y="16811"/>
                    <a:pt x="306" y="16853"/>
                    <a:pt x="316" y="16895"/>
                  </a:cubicBezTo>
                  <a:cubicBezTo>
                    <a:pt x="327" y="16916"/>
                    <a:pt x="327" y="16947"/>
                    <a:pt x="337" y="16969"/>
                  </a:cubicBezTo>
                  <a:cubicBezTo>
                    <a:pt x="337" y="16990"/>
                    <a:pt x="348" y="17000"/>
                    <a:pt x="348" y="17011"/>
                  </a:cubicBezTo>
                  <a:cubicBezTo>
                    <a:pt x="358" y="17074"/>
                    <a:pt x="379" y="17137"/>
                    <a:pt x="411" y="17200"/>
                  </a:cubicBezTo>
                  <a:cubicBezTo>
                    <a:pt x="421" y="17221"/>
                    <a:pt x="432" y="17242"/>
                    <a:pt x="442" y="17274"/>
                  </a:cubicBezTo>
                  <a:cubicBezTo>
                    <a:pt x="453" y="17295"/>
                    <a:pt x="474" y="17316"/>
                    <a:pt x="484" y="17347"/>
                  </a:cubicBezTo>
                  <a:lnTo>
                    <a:pt x="484" y="17337"/>
                  </a:lnTo>
                  <a:cubicBezTo>
                    <a:pt x="506" y="17379"/>
                    <a:pt x="527" y="17410"/>
                    <a:pt x="548" y="17442"/>
                  </a:cubicBezTo>
                  <a:cubicBezTo>
                    <a:pt x="569" y="17463"/>
                    <a:pt x="580" y="17484"/>
                    <a:pt x="601" y="17505"/>
                  </a:cubicBezTo>
                  <a:cubicBezTo>
                    <a:pt x="632" y="17536"/>
                    <a:pt x="653" y="17578"/>
                    <a:pt x="685" y="17599"/>
                  </a:cubicBezTo>
                  <a:cubicBezTo>
                    <a:pt x="706" y="17620"/>
                    <a:pt x="716" y="17641"/>
                    <a:pt x="737" y="17662"/>
                  </a:cubicBezTo>
                  <a:cubicBezTo>
                    <a:pt x="790" y="17704"/>
                    <a:pt x="842" y="17757"/>
                    <a:pt x="895" y="17799"/>
                  </a:cubicBezTo>
                  <a:cubicBezTo>
                    <a:pt x="937" y="17841"/>
                    <a:pt x="979" y="17873"/>
                    <a:pt x="1031" y="17905"/>
                  </a:cubicBezTo>
                  <a:cubicBezTo>
                    <a:pt x="1115" y="17978"/>
                    <a:pt x="1210" y="18041"/>
                    <a:pt x="1294" y="18115"/>
                  </a:cubicBezTo>
                  <a:cubicBezTo>
                    <a:pt x="1357" y="18157"/>
                    <a:pt x="1410" y="18199"/>
                    <a:pt x="1463" y="18251"/>
                  </a:cubicBezTo>
                  <a:cubicBezTo>
                    <a:pt x="1505" y="18283"/>
                    <a:pt x="1547" y="18325"/>
                    <a:pt x="1589" y="18356"/>
                  </a:cubicBezTo>
                  <a:lnTo>
                    <a:pt x="1683" y="18451"/>
                  </a:lnTo>
                  <a:cubicBezTo>
                    <a:pt x="1725" y="18503"/>
                    <a:pt x="1778" y="18545"/>
                    <a:pt x="1809" y="18598"/>
                  </a:cubicBezTo>
                  <a:cubicBezTo>
                    <a:pt x="1851" y="18651"/>
                    <a:pt x="1883" y="18693"/>
                    <a:pt x="1914" y="18735"/>
                  </a:cubicBezTo>
                  <a:cubicBezTo>
                    <a:pt x="1935" y="18767"/>
                    <a:pt x="1946" y="18798"/>
                    <a:pt x="1967" y="18830"/>
                  </a:cubicBezTo>
                  <a:cubicBezTo>
                    <a:pt x="1977" y="18840"/>
                    <a:pt x="1988" y="18861"/>
                    <a:pt x="1998" y="18882"/>
                  </a:cubicBezTo>
                  <a:cubicBezTo>
                    <a:pt x="2009" y="18903"/>
                    <a:pt x="2030" y="18935"/>
                    <a:pt x="2040" y="18966"/>
                  </a:cubicBezTo>
                  <a:cubicBezTo>
                    <a:pt x="2072" y="19029"/>
                    <a:pt x="2103" y="19082"/>
                    <a:pt x="2124" y="19145"/>
                  </a:cubicBezTo>
                  <a:cubicBezTo>
                    <a:pt x="2135" y="19197"/>
                    <a:pt x="2156" y="19239"/>
                    <a:pt x="2167" y="19292"/>
                  </a:cubicBezTo>
                  <a:lnTo>
                    <a:pt x="2198" y="19418"/>
                  </a:lnTo>
                  <a:cubicBezTo>
                    <a:pt x="2209" y="19450"/>
                    <a:pt x="2209" y="19481"/>
                    <a:pt x="2220" y="19513"/>
                  </a:cubicBezTo>
                  <a:cubicBezTo>
                    <a:pt x="2220" y="19576"/>
                    <a:pt x="2230" y="19629"/>
                    <a:pt x="2230" y="19692"/>
                  </a:cubicBezTo>
                  <a:lnTo>
                    <a:pt x="2230" y="19828"/>
                  </a:lnTo>
                  <a:cubicBezTo>
                    <a:pt x="2220" y="19891"/>
                    <a:pt x="2220" y="19954"/>
                    <a:pt x="2209" y="20007"/>
                  </a:cubicBezTo>
                  <a:cubicBezTo>
                    <a:pt x="2198" y="20091"/>
                    <a:pt x="2188" y="20164"/>
                    <a:pt x="2167" y="20238"/>
                  </a:cubicBezTo>
                  <a:cubicBezTo>
                    <a:pt x="2156" y="20280"/>
                    <a:pt x="2146" y="20322"/>
                    <a:pt x="2124" y="20375"/>
                  </a:cubicBezTo>
                  <a:cubicBezTo>
                    <a:pt x="2114" y="20428"/>
                    <a:pt x="2093" y="20491"/>
                    <a:pt x="2072" y="20554"/>
                  </a:cubicBezTo>
                  <a:cubicBezTo>
                    <a:pt x="2051" y="20606"/>
                    <a:pt x="2019" y="20669"/>
                    <a:pt x="1998" y="20722"/>
                  </a:cubicBezTo>
                  <a:cubicBezTo>
                    <a:pt x="1967" y="20795"/>
                    <a:pt x="1935" y="20869"/>
                    <a:pt x="1893" y="20942"/>
                  </a:cubicBezTo>
                  <a:cubicBezTo>
                    <a:pt x="1862" y="21005"/>
                    <a:pt x="1830" y="21058"/>
                    <a:pt x="1799" y="21121"/>
                  </a:cubicBezTo>
                  <a:cubicBezTo>
                    <a:pt x="1746" y="21216"/>
                    <a:pt x="1683" y="21321"/>
                    <a:pt x="1620" y="21426"/>
                  </a:cubicBezTo>
                  <a:cubicBezTo>
                    <a:pt x="1547" y="21552"/>
                    <a:pt x="1463" y="21678"/>
                    <a:pt x="1378" y="21804"/>
                  </a:cubicBezTo>
                  <a:cubicBezTo>
                    <a:pt x="1304" y="21909"/>
                    <a:pt x="1231" y="22026"/>
                    <a:pt x="1157" y="22131"/>
                  </a:cubicBezTo>
                  <a:cubicBezTo>
                    <a:pt x="1063" y="22267"/>
                    <a:pt x="979" y="22393"/>
                    <a:pt x="895" y="22530"/>
                  </a:cubicBezTo>
                  <a:cubicBezTo>
                    <a:pt x="821" y="22645"/>
                    <a:pt x="748" y="22772"/>
                    <a:pt x="674" y="22888"/>
                  </a:cubicBezTo>
                  <a:cubicBezTo>
                    <a:pt x="580" y="23066"/>
                    <a:pt x="474" y="23245"/>
                    <a:pt x="390" y="23434"/>
                  </a:cubicBezTo>
                  <a:cubicBezTo>
                    <a:pt x="295" y="23634"/>
                    <a:pt x="222" y="23823"/>
                    <a:pt x="148" y="24023"/>
                  </a:cubicBezTo>
                  <a:cubicBezTo>
                    <a:pt x="117" y="24128"/>
                    <a:pt x="75" y="24233"/>
                    <a:pt x="43" y="24338"/>
                  </a:cubicBezTo>
                  <a:cubicBezTo>
                    <a:pt x="33" y="24401"/>
                    <a:pt x="12" y="24465"/>
                    <a:pt x="1" y="24517"/>
                  </a:cubicBezTo>
                  <a:cubicBezTo>
                    <a:pt x="148" y="24685"/>
                    <a:pt x="306" y="24853"/>
                    <a:pt x="474" y="25032"/>
                  </a:cubicBezTo>
                  <a:cubicBezTo>
                    <a:pt x="1105" y="25673"/>
                    <a:pt x="1799" y="26252"/>
                    <a:pt x="2545" y="26745"/>
                  </a:cubicBezTo>
                  <a:cubicBezTo>
                    <a:pt x="3260" y="27219"/>
                    <a:pt x="4070" y="27628"/>
                    <a:pt x="4953" y="27965"/>
                  </a:cubicBezTo>
                  <a:lnTo>
                    <a:pt x="4974" y="27965"/>
                  </a:lnTo>
                  <a:cubicBezTo>
                    <a:pt x="5016" y="27965"/>
                    <a:pt x="5047" y="27944"/>
                    <a:pt x="5058" y="27902"/>
                  </a:cubicBezTo>
                  <a:cubicBezTo>
                    <a:pt x="5173" y="27892"/>
                    <a:pt x="5278" y="27881"/>
                    <a:pt x="5394" y="27871"/>
                  </a:cubicBezTo>
                  <a:lnTo>
                    <a:pt x="5425" y="27871"/>
                  </a:lnTo>
                  <a:lnTo>
                    <a:pt x="5478" y="27860"/>
                  </a:lnTo>
                  <a:cubicBezTo>
                    <a:pt x="5573" y="27850"/>
                    <a:pt x="5657" y="27839"/>
                    <a:pt x="5752" y="27829"/>
                  </a:cubicBezTo>
                  <a:cubicBezTo>
                    <a:pt x="5846" y="27818"/>
                    <a:pt x="5930" y="27808"/>
                    <a:pt x="6025" y="27787"/>
                  </a:cubicBezTo>
                  <a:lnTo>
                    <a:pt x="6046" y="27787"/>
                  </a:lnTo>
                  <a:cubicBezTo>
                    <a:pt x="6161" y="27766"/>
                    <a:pt x="6277" y="27744"/>
                    <a:pt x="6404" y="27723"/>
                  </a:cubicBezTo>
                  <a:cubicBezTo>
                    <a:pt x="6803" y="27639"/>
                    <a:pt x="7224" y="27534"/>
                    <a:pt x="7623" y="27408"/>
                  </a:cubicBezTo>
                  <a:cubicBezTo>
                    <a:pt x="8401" y="27166"/>
                    <a:pt x="9147" y="26840"/>
                    <a:pt x="9852" y="26430"/>
                  </a:cubicBezTo>
                  <a:cubicBezTo>
                    <a:pt x="10525" y="26030"/>
                    <a:pt x="11165" y="25537"/>
                    <a:pt x="11744" y="24969"/>
                  </a:cubicBezTo>
                  <a:cubicBezTo>
                    <a:pt x="12312" y="24412"/>
                    <a:pt x="12816" y="23750"/>
                    <a:pt x="13247" y="23014"/>
                  </a:cubicBezTo>
                  <a:cubicBezTo>
                    <a:pt x="13709" y="22246"/>
                    <a:pt x="14078" y="21363"/>
                    <a:pt x="14351" y="20396"/>
                  </a:cubicBezTo>
                  <a:cubicBezTo>
                    <a:pt x="14603" y="19524"/>
                    <a:pt x="14782" y="18545"/>
                    <a:pt x="14887" y="17410"/>
                  </a:cubicBezTo>
                  <a:cubicBezTo>
                    <a:pt x="14992" y="16286"/>
                    <a:pt x="15003" y="15171"/>
                    <a:pt x="15003" y="14319"/>
                  </a:cubicBezTo>
                  <a:cubicBezTo>
                    <a:pt x="15003" y="13742"/>
                    <a:pt x="14992" y="13142"/>
                    <a:pt x="14982" y="12658"/>
                  </a:cubicBezTo>
                  <a:lnTo>
                    <a:pt x="14982" y="12637"/>
                  </a:lnTo>
                  <a:lnTo>
                    <a:pt x="14982" y="12627"/>
                  </a:lnTo>
                  <a:lnTo>
                    <a:pt x="14982" y="12595"/>
                  </a:lnTo>
                  <a:lnTo>
                    <a:pt x="14982" y="12480"/>
                  </a:lnTo>
                  <a:lnTo>
                    <a:pt x="14982" y="12438"/>
                  </a:lnTo>
                  <a:cubicBezTo>
                    <a:pt x="14971" y="12006"/>
                    <a:pt x="14971" y="11628"/>
                    <a:pt x="14971" y="11250"/>
                  </a:cubicBezTo>
                  <a:cubicBezTo>
                    <a:pt x="14961" y="9715"/>
                    <a:pt x="14992" y="8201"/>
                    <a:pt x="15024" y="6729"/>
                  </a:cubicBezTo>
                  <a:lnTo>
                    <a:pt x="15024" y="6708"/>
                  </a:lnTo>
                  <a:lnTo>
                    <a:pt x="15024" y="6677"/>
                  </a:lnTo>
                  <a:lnTo>
                    <a:pt x="15024" y="6645"/>
                  </a:lnTo>
                  <a:cubicBezTo>
                    <a:pt x="15045" y="5773"/>
                    <a:pt x="15066" y="4974"/>
                    <a:pt x="15076" y="4217"/>
                  </a:cubicBezTo>
                  <a:cubicBezTo>
                    <a:pt x="15076" y="3565"/>
                    <a:pt x="15087" y="2987"/>
                    <a:pt x="15087" y="2451"/>
                  </a:cubicBezTo>
                  <a:cubicBezTo>
                    <a:pt x="15087" y="2167"/>
                    <a:pt x="15076" y="1883"/>
                    <a:pt x="15076" y="1589"/>
                  </a:cubicBezTo>
                  <a:lnTo>
                    <a:pt x="15076" y="1505"/>
                  </a:lnTo>
                  <a:cubicBezTo>
                    <a:pt x="15076" y="1315"/>
                    <a:pt x="15076" y="1115"/>
                    <a:pt x="15066" y="926"/>
                  </a:cubicBezTo>
                  <a:lnTo>
                    <a:pt x="14992" y="926"/>
                  </a:lnTo>
                  <a:cubicBezTo>
                    <a:pt x="14772" y="916"/>
                    <a:pt x="14551" y="884"/>
                    <a:pt x="14330" y="842"/>
                  </a:cubicBezTo>
                  <a:cubicBezTo>
                    <a:pt x="13826" y="758"/>
                    <a:pt x="13342" y="632"/>
                    <a:pt x="12847" y="516"/>
                  </a:cubicBezTo>
                  <a:cubicBezTo>
                    <a:pt x="12595" y="442"/>
                    <a:pt x="12333" y="379"/>
                    <a:pt x="12070" y="316"/>
                  </a:cubicBezTo>
                  <a:cubicBezTo>
                    <a:pt x="11817" y="264"/>
                    <a:pt x="11555" y="201"/>
                    <a:pt x="11292" y="148"/>
                  </a:cubicBezTo>
                  <a:cubicBezTo>
                    <a:pt x="11039" y="106"/>
                    <a:pt x="10787" y="64"/>
                    <a:pt x="10535" y="33"/>
                  </a:cubicBezTo>
                  <a:cubicBezTo>
                    <a:pt x="10409" y="22"/>
                    <a:pt x="10293" y="12"/>
                    <a:pt x="1016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6"/>
            <p:cNvSpPr/>
            <p:nvPr/>
          </p:nvSpPr>
          <p:spPr>
            <a:xfrm>
              <a:off x="3242712" y="2392002"/>
              <a:ext cx="388253" cy="1145086"/>
            </a:xfrm>
            <a:custGeom>
              <a:avLst/>
              <a:gdLst/>
              <a:ahLst/>
              <a:cxnLst/>
              <a:rect l="l" t="t" r="r" b="b"/>
              <a:pathLst>
                <a:path w="5940" h="17519" extrusionOk="0">
                  <a:moveTo>
                    <a:pt x="1012" y="14847"/>
                  </a:moveTo>
                  <a:cubicBezTo>
                    <a:pt x="1014" y="14853"/>
                    <a:pt x="1017" y="14859"/>
                    <a:pt x="1020" y="14866"/>
                  </a:cubicBezTo>
                  <a:cubicBezTo>
                    <a:pt x="1020" y="14856"/>
                    <a:pt x="1020" y="14855"/>
                    <a:pt x="1012" y="14847"/>
                  </a:cubicBezTo>
                  <a:close/>
                  <a:moveTo>
                    <a:pt x="5719" y="1"/>
                  </a:moveTo>
                  <a:cubicBezTo>
                    <a:pt x="5708" y="11"/>
                    <a:pt x="5698" y="11"/>
                    <a:pt x="5677" y="22"/>
                  </a:cubicBezTo>
                  <a:cubicBezTo>
                    <a:pt x="5656" y="32"/>
                    <a:pt x="5635" y="53"/>
                    <a:pt x="5624" y="74"/>
                  </a:cubicBezTo>
                  <a:cubicBezTo>
                    <a:pt x="5572" y="148"/>
                    <a:pt x="5519" y="211"/>
                    <a:pt x="5477" y="274"/>
                  </a:cubicBezTo>
                  <a:cubicBezTo>
                    <a:pt x="4857" y="1062"/>
                    <a:pt x="4100" y="1735"/>
                    <a:pt x="3428" y="2471"/>
                  </a:cubicBezTo>
                  <a:cubicBezTo>
                    <a:pt x="3101" y="2839"/>
                    <a:pt x="2786" y="3228"/>
                    <a:pt x="2502" y="3638"/>
                  </a:cubicBezTo>
                  <a:cubicBezTo>
                    <a:pt x="2208" y="4027"/>
                    <a:pt x="1945" y="4437"/>
                    <a:pt x="1692" y="4858"/>
                  </a:cubicBezTo>
                  <a:cubicBezTo>
                    <a:pt x="1209" y="5688"/>
                    <a:pt x="799" y="6582"/>
                    <a:pt x="505" y="7507"/>
                  </a:cubicBezTo>
                  <a:cubicBezTo>
                    <a:pt x="368" y="7969"/>
                    <a:pt x="253" y="8442"/>
                    <a:pt x="169" y="8926"/>
                  </a:cubicBezTo>
                  <a:cubicBezTo>
                    <a:pt x="127" y="9168"/>
                    <a:pt x="95" y="9409"/>
                    <a:pt x="74" y="9661"/>
                  </a:cubicBezTo>
                  <a:cubicBezTo>
                    <a:pt x="53" y="9914"/>
                    <a:pt x="31" y="10156"/>
                    <a:pt x="21" y="10408"/>
                  </a:cubicBezTo>
                  <a:cubicBezTo>
                    <a:pt x="0" y="10871"/>
                    <a:pt x="10" y="11343"/>
                    <a:pt x="63" y="11806"/>
                  </a:cubicBezTo>
                  <a:cubicBezTo>
                    <a:pt x="105" y="12237"/>
                    <a:pt x="179" y="12668"/>
                    <a:pt x="284" y="13100"/>
                  </a:cubicBezTo>
                  <a:cubicBezTo>
                    <a:pt x="379" y="13520"/>
                    <a:pt x="515" y="13930"/>
                    <a:pt x="673" y="14329"/>
                  </a:cubicBezTo>
                  <a:cubicBezTo>
                    <a:pt x="820" y="14750"/>
                    <a:pt x="999" y="15149"/>
                    <a:pt x="1199" y="15538"/>
                  </a:cubicBezTo>
                  <a:cubicBezTo>
                    <a:pt x="1514" y="16211"/>
                    <a:pt x="1882" y="16852"/>
                    <a:pt x="2260" y="17494"/>
                  </a:cubicBezTo>
                  <a:cubicBezTo>
                    <a:pt x="2276" y="17509"/>
                    <a:pt x="2297" y="17519"/>
                    <a:pt x="2315" y="17519"/>
                  </a:cubicBezTo>
                  <a:cubicBezTo>
                    <a:pt x="2322" y="17519"/>
                    <a:pt x="2329" y="17518"/>
                    <a:pt x="2334" y="17515"/>
                  </a:cubicBezTo>
                  <a:cubicBezTo>
                    <a:pt x="2365" y="17494"/>
                    <a:pt x="2376" y="17462"/>
                    <a:pt x="2355" y="17431"/>
                  </a:cubicBezTo>
                  <a:cubicBezTo>
                    <a:pt x="1861" y="16600"/>
                    <a:pt x="1388" y="15738"/>
                    <a:pt x="1010" y="14845"/>
                  </a:cubicBezTo>
                  <a:lnTo>
                    <a:pt x="1010" y="14845"/>
                  </a:lnTo>
                  <a:cubicBezTo>
                    <a:pt x="1010" y="14845"/>
                    <a:pt x="1011" y="14846"/>
                    <a:pt x="1012" y="14847"/>
                  </a:cubicBezTo>
                  <a:lnTo>
                    <a:pt x="1012" y="14847"/>
                  </a:lnTo>
                  <a:cubicBezTo>
                    <a:pt x="837" y="14432"/>
                    <a:pt x="692" y="14007"/>
                    <a:pt x="568" y="13583"/>
                  </a:cubicBezTo>
                  <a:cubicBezTo>
                    <a:pt x="444" y="13148"/>
                    <a:pt x="350" y="12702"/>
                    <a:pt x="287" y="12247"/>
                  </a:cubicBezTo>
                  <a:lnTo>
                    <a:pt x="287" y="12247"/>
                  </a:lnTo>
                  <a:cubicBezTo>
                    <a:pt x="288" y="12251"/>
                    <a:pt x="291" y="12255"/>
                    <a:pt x="295" y="12259"/>
                  </a:cubicBezTo>
                  <a:cubicBezTo>
                    <a:pt x="232" y="11827"/>
                    <a:pt x="211" y="11386"/>
                    <a:pt x="211" y="10955"/>
                  </a:cubicBezTo>
                  <a:cubicBezTo>
                    <a:pt x="211" y="10481"/>
                    <a:pt x="242" y="10019"/>
                    <a:pt x="305" y="9546"/>
                  </a:cubicBezTo>
                  <a:cubicBezTo>
                    <a:pt x="379" y="9063"/>
                    <a:pt x="473" y="8579"/>
                    <a:pt x="610" y="8106"/>
                  </a:cubicBezTo>
                  <a:cubicBezTo>
                    <a:pt x="746" y="7643"/>
                    <a:pt x="904" y="7180"/>
                    <a:pt x="1094" y="6729"/>
                  </a:cubicBezTo>
                  <a:cubicBezTo>
                    <a:pt x="1587" y="5561"/>
                    <a:pt x="2260" y="4479"/>
                    <a:pt x="3038" y="3470"/>
                  </a:cubicBezTo>
                  <a:lnTo>
                    <a:pt x="3038" y="3470"/>
                  </a:lnTo>
                  <a:cubicBezTo>
                    <a:pt x="3038" y="3480"/>
                    <a:pt x="3028" y="3480"/>
                    <a:pt x="3028" y="3491"/>
                  </a:cubicBezTo>
                  <a:cubicBezTo>
                    <a:pt x="3248" y="3207"/>
                    <a:pt x="3470" y="2933"/>
                    <a:pt x="3711" y="2671"/>
                  </a:cubicBezTo>
                  <a:cubicBezTo>
                    <a:pt x="3953" y="2398"/>
                    <a:pt x="4216" y="2145"/>
                    <a:pt x="4468" y="1882"/>
                  </a:cubicBezTo>
                  <a:cubicBezTo>
                    <a:pt x="4983" y="1367"/>
                    <a:pt x="5498" y="842"/>
                    <a:pt x="5909" y="242"/>
                  </a:cubicBezTo>
                  <a:cubicBezTo>
                    <a:pt x="5930" y="211"/>
                    <a:pt x="5940" y="158"/>
                    <a:pt x="5930" y="116"/>
                  </a:cubicBezTo>
                  <a:cubicBezTo>
                    <a:pt x="5919" y="74"/>
                    <a:pt x="5887" y="43"/>
                    <a:pt x="5845" y="22"/>
                  </a:cubicBezTo>
                  <a:cubicBezTo>
                    <a:pt x="5824" y="1"/>
                    <a:pt x="5792" y="1"/>
                    <a:pt x="576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3517890" y="1867724"/>
              <a:ext cx="353611" cy="564536"/>
            </a:xfrm>
            <a:custGeom>
              <a:avLst/>
              <a:gdLst/>
              <a:ahLst/>
              <a:cxnLst/>
              <a:rect l="l" t="t" r="r" b="b"/>
              <a:pathLst>
                <a:path w="5410" h="8637" extrusionOk="0">
                  <a:moveTo>
                    <a:pt x="5241" y="0"/>
                  </a:moveTo>
                  <a:cubicBezTo>
                    <a:pt x="5199" y="0"/>
                    <a:pt x="5147" y="21"/>
                    <a:pt x="5126" y="53"/>
                  </a:cubicBezTo>
                  <a:cubicBezTo>
                    <a:pt x="5073" y="126"/>
                    <a:pt x="5031" y="189"/>
                    <a:pt x="4978" y="252"/>
                  </a:cubicBezTo>
                  <a:cubicBezTo>
                    <a:pt x="4936" y="315"/>
                    <a:pt x="4894" y="389"/>
                    <a:pt x="4852" y="452"/>
                  </a:cubicBezTo>
                  <a:cubicBezTo>
                    <a:pt x="4768" y="589"/>
                    <a:pt x="4694" y="726"/>
                    <a:pt x="4610" y="862"/>
                  </a:cubicBezTo>
                  <a:cubicBezTo>
                    <a:pt x="4474" y="1125"/>
                    <a:pt x="4327" y="1388"/>
                    <a:pt x="4211" y="1672"/>
                  </a:cubicBezTo>
                  <a:cubicBezTo>
                    <a:pt x="3969" y="2208"/>
                    <a:pt x="3801" y="2786"/>
                    <a:pt x="3633" y="3354"/>
                  </a:cubicBezTo>
                  <a:cubicBezTo>
                    <a:pt x="3591" y="3469"/>
                    <a:pt x="3559" y="3585"/>
                    <a:pt x="3517" y="3701"/>
                  </a:cubicBezTo>
                  <a:cubicBezTo>
                    <a:pt x="3486" y="3817"/>
                    <a:pt x="3444" y="3922"/>
                    <a:pt x="3412" y="4027"/>
                  </a:cubicBezTo>
                  <a:cubicBezTo>
                    <a:pt x="3412" y="4027"/>
                    <a:pt x="3402" y="4037"/>
                    <a:pt x="3402" y="4048"/>
                  </a:cubicBezTo>
                  <a:cubicBezTo>
                    <a:pt x="3328" y="4258"/>
                    <a:pt x="3243" y="4468"/>
                    <a:pt x="3149" y="4679"/>
                  </a:cubicBezTo>
                  <a:cubicBezTo>
                    <a:pt x="3054" y="4889"/>
                    <a:pt x="2949" y="5088"/>
                    <a:pt x="2834" y="5288"/>
                  </a:cubicBezTo>
                  <a:cubicBezTo>
                    <a:pt x="2729" y="5478"/>
                    <a:pt x="2613" y="5656"/>
                    <a:pt x="2508" y="5835"/>
                  </a:cubicBezTo>
                  <a:cubicBezTo>
                    <a:pt x="2381" y="6024"/>
                    <a:pt x="2255" y="6213"/>
                    <a:pt x="2119" y="6403"/>
                  </a:cubicBezTo>
                  <a:cubicBezTo>
                    <a:pt x="2003" y="6571"/>
                    <a:pt x="1877" y="6739"/>
                    <a:pt x="1741" y="6907"/>
                  </a:cubicBezTo>
                  <a:cubicBezTo>
                    <a:pt x="1603" y="7076"/>
                    <a:pt x="1467" y="7244"/>
                    <a:pt x="1320" y="7401"/>
                  </a:cubicBezTo>
                  <a:cubicBezTo>
                    <a:pt x="1036" y="7716"/>
                    <a:pt x="741" y="8022"/>
                    <a:pt x="416" y="8284"/>
                  </a:cubicBezTo>
                  <a:cubicBezTo>
                    <a:pt x="290" y="8389"/>
                    <a:pt x="164" y="8484"/>
                    <a:pt x="27" y="8578"/>
                  </a:cubicBezTo>
                  <a:cubicBezTo>
                    <a:pt x="0" y="8596"/>
                    <a:pt x="18" y="8636"/>
                    <a:pt x="43" y="8636"/>
                  </a:cubicBezTo>
                  <a:cubicBezTo>
                    <a:pt x="48" y="8636"/>
                    <a:pt x="53" y="8635"/>
                    <a:pt x="59" y="8631"/>
                  </a:cubicBezTo>
                  <a:cubicBezTo>
                    <a:pt x="500" y="8316"/>
                    <a:pt x="910" y="7959"/>
                    <a:pt x="1278" y="7569"/>
                  </a:cubicBezTo>
                  <a:cubicBezTo>
                    <a:pt x="1477" y="7370"/>
                    <a:pt x="1667" y="7160"/>
                    <a:pt x="1856" y="6938"/>
                  </a:cubicBezTo>
                  <a:cubicBezTo>
                    <a:pt x="1940" y="6833"/>
                    <a:pt x="2035" y="6718"/>
                    <a:pt x="2119" y="6613"/>
                  </a:cubicBezTo>
                  <a:cubicBezTo>
                    <a:pt x="2213" y="6497"/>
                    <a:pt x="2297" y="6392"/>
                    <a:pt x="2381" y="6277"/>
                  </a:cubicBezTo>
                  <a:cubicBezTo>
                    <a:pt x="2455" y="6171"/>
                    <a:pt x="2529" y="6076"/>
                    <a:pt x="2603" y="5971"/>
                  </a:cubicBezTo>
                  <a:lnTo>
                    <a:pt x="2603" y="5971"/>
                  </a:lnTo>
                  <a:cubicBezTo>
                    <a:pt x="2603" y="5971"/>
                    <a:pt x="2601" y="5971"/>
                    <a:pt x="2599" y="5972"/>
                  </a:cubicBezTo>
                  <a:lnTo>
                    <a:pt x="2599" y="5972"/>
                  </a:lnTo>
                  <a:cubicBezTo>
                    <a:pt x="2754" y="5754"/>
                    <a:pt x="2899" y="5526"/>
                    <a:pt x="3044" y="5309"/>
                  </a:cubicBezTo>
                  <a:cubicBezTo>
                    <a:pt x="3191" y="5057"/>
                    <a:pt x="3328" y="4805"/>
                    <a:pt x="3454" y="4542"/>
                  </a:cubicBezTo>
                  <a:cubicBezTo>
                    <a:pt x="3517" y="4405"/>
                    <a:pt x="3580" y="4279"/>
                    <a:pt x="3633" y="4142"/>
                  </a:cubicBezTo>
                  <a:lnTo>
                    <a:pt x="3790" y="3732"/>
                  </a:lnTo>
                  <a:cubicBezTo>
                    <a:pt x="3895" y="3448"/>
                    <a:pt x="4000" y="3165"/>
                    <a:pt x="4095" y="2881"/>
                  </a:cubicBezTo>
                  <a:cubicBezTo>
                    <a:pt x="4123" y="2816"/>
                    <a:pt x="4142" y="2751"/>
                    <a:pt x="4169" y="2686"/>
                  </a:cubicBezTo>
                  <a:lnTo>
                    <a:pt x="4169" y="2686"/>
                  </a:lnTo>
                  <a:cubicBezTo>
                    <a:pt x="4169" y="2688"/>
                    <a:pt x="4169" y="2690"/>
                    <a:pt x="4169" y="2691"/>
                  </a:cubicBezTo>
                  <a:cubicBezTo>
                    <a:pt x="4172" y="2681"/>
                    <a:pt x="4176" y="2671"/>
                    <a:pt x="4179" y="2660"/>
                  </a:cubicBezTo>
                  <a:lnTo>
                    <a:pt x="4179" y="2660"/>
                  </a:lnTo>
                  <a:cubicBezTo>
                    <a:pt x="4180" y="2660"/>
                    <a:pt x="4180" y="2660"/>
                    <a:pt x="4180" y="2660"/>
                  </a:cubicBezTo>
                  <a:lnTo>
                    <a:pt x="4180" y="2660"/>
                  </a:lnTo>
                  <a:cubicBezTo>
                    <a:pt x="4180" y="2660"/>
                    <a:pt x="4180" y="2660"/>
                    <a:pt x="4180" y="2660"/>
                  </a:cubicBezTo>
                  <a:lnTo>
                    <a:pt x="4180" y="2660"/>
                  </a:lnTo>
                  <a:cubicBezTo>
                    <a:pt x="4324" y="2250"/>
                    <a:pt x="4489" y="1840"/>
                    <a:pt x="4684" y="1451"/>
                  </a:cubicBezTo>
                  <a:cubicBezTo>
                    <a:pt x="4789" y="1241"/>
                    <a:pt x="4904" y="1041"/>
                    <a:pt x="5021" y="841"/>
                  </a:cubicBezTo>
                  <a:cubicBezTo>
                    <a:pt x="5084" y="736"/>
                    <a:pt x="5147" y="631"/>
                    <a:pt x="5210" y="537"/>
                  </a:cubicBezTo>
                  <a:cubicBezTo>
                    <a:pt x="5273" y="442"/>
                    <a:pt x="5325" y="336"/>
                    <a:pt x="5388" y="242"/>
                  </a:cubicBezTo>
                  <a:cubicBezTo>
                    <a:pt x="5399" y="221"/>
                    <a:pt x="5409" y="189"/>
                    <a:pt x="5409" y="158"/>
                  </a:cubicBezTo>
                  <a:cubicBezTo>
                    <a:pt x="5409" y="116"/>
                    <a:pt x="5388" y="74"/>
                    <a:pt x="5357" y="42"/>
                  </a:cubicBezTo>
                  <a:cubicBezTo>
                    <a:pt x="5325" y="21"/>
                    <a:pt x="5283" y="0"/>
                    <a:pt x="524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3510700" y="2941707"/>
              <a:ext cx="958606" cy="1390849"/>
            </a:xfrm>
            <a:custGeom>
              <a:avLst/>
              <a:gdLst/>
              <a:ahLst/>
              <a:cxnLst/>
              <a:rect l="l" t="t" r="r" b="b"/>
              <a:pathLst>
                <a:path w="14666" h="21279" extrusionOk="0">
                  <a:moveTo>
                    <a:pt x="10145" y="5762"/>
                  </a:moveTo>
                  <a:lnTo>
                    <a:pt x="10135" y="5772"/>
                  </a:lnTo>
                  <a:lnTo>
                    <a:pt x="10135" y="5774"/>
                  </a:lnTo>
                  <a:lnTo>
                    <a:pt x="10135" y="5774"/>
                  </a:lnTo>
                  <a:cubicBezTo>
                    <a:pt x="10138" y="5770"/>
                    <a:pt x="10141" y="5766"/>
                    <a:pt x="10145" y="5762"/>
                  </a:cubicBezTo>
                  <a:close/>
                  <a:moveTo>
                    <a:pt x="12289" y="1"/>
                  </a:moveTo>
                  <a:cubicBezTo>
                    <a:pt x="12268" y="1"/>
                    <a:pt x="12247" y="11"/>
                    <a:pt x="12237" y="22"/>
                  </a:cubicBezTo>
                  <a:cubicBezTo>
                    <a:pt x="12216" y="32"/>
                    <a:pt x="12205" y="64"/>
                    <a:pt x="12205" y="85"/>
                  </a:cubicBezTo>
                  <a:cubicBezTo>
                    <a:pt x="12247" y="484"/>
                    <a:pt x="12237" y="894"/>
                    <a:pt x="12174" y="1346"/>
                  </a:cubicBezTo>
                  <a:cubicBezTo>
                    <a:pt x="12069" y="2019"/>
                    <a:pt x="11869" y="2692"/>
                    <a:pt x="11553" y="3417"/>
                  </a:cubicBezTo>
                  <a:cubicBezTo>
                    <a:pt x="11175" y="4279"/>
                    <a:pt x="10691" y="5078"/>
                    <a:pt x="10135" y="5783"/>
                  </a:cubicBezTo>
                  <a:lnTo>
                    <a:pt x="10135" y="5774"/>
                  </a:lnTo>
                  <a:lnTo>
                    <a:pt x="10135" y="5774"/>
                  </a:lnTo>
                  <a:cubicBezTo>
                    <a:pt x="9864" y="6107"/>
                    <a:pt x="9563" y="6439"/>
                    <a:pt x="9220" y="6750"/>
                  </a:cubicBezTo>
                  <a:cubicBezTo>
                    <a:pt x="8904" y="7033"/>
                    <a:pt x="8558" y="7328"/>
                    <a:pt x="8137" y="7633"/>
                  </a:cubicBezTo>
                  <a:cubicBezTo>
                    <a:pt x="7527" y="8085"/>
                    <a:pt x="6865" y="8505"/>
                    <a:pt x="6234" y="8905"/>
                  </a:cubicBezTo>
                  <a:cubicBezTo>
                    <a:pt x="5919" y="9105"/>
                    <a:pt x="5582" y="9315"/>
                    <a:pt x="5257" y="9525"/>
                  </a:cubicBezTo>
                  <a:cubicBezTo>
                    <a:pt x="4783" y="9841"/>
                    <a:pt x="4332" y="10187"/>
                    <a:pt x="3921" y="10535"/>
                  </a:cubicBezTo>
                  <a:cubicBezTo>
                    <a:pt x="3491" y="10902"/>
                    <a:pt x="3091" y="11313"/>
                    <a:pt x="2723" y="11733"/>
                  </a:cubicBezTo>
                  <a:cubicBezTo>
                    <a:pt x="2355" y="12164"/>
                    <a:pt x="2019" y="12616"/>
                    <a:pt x="1724" y="13079"/>
                  </a:cubicBezTo>
                  <a:cubicBezTo>
                    <a:pt x="1430" y="13551"/>
                    <a:pt x="1167" y="14067"/>
                    <a:pt x="915" y="14645"/>
                  </a:cubicBezTo>
                  <a:cubicBezTo>
                    <a:pt x="694" y="15170"/>
                    <a:pt x="505" y="15728"/>
                    <a:pt x="358" y="16296"/>
                  </a:cubicBezTo>
                  <a:cubicBezTo>
                    <a:pt x="232" y="16821"/>
                    <a:pt x="137" y="17378"/>
                    <a:pt x="73" y="17967"/>
                  </a:cubicBezTo>
                  <a:cubicBezTo>
                    <a:pt x="0" y="18756"/>
                    <a:pt x="0" y="19607"/>
                    <a:pt x="63" y="20553"/>
                  </a:cubicBezTo>
                  <a:cubicBezTo>
                    <a:pt x="73" y="20574"/>
                    <a:pt x="73" y="20595"/>
                    <a:pt x="95" y="20616"/>
                  </a:cubicBezTo>
                  <a:cubicBezTo>
                    <a:pt x="105" y="20627"/>
                    <a:pt x="126" y="20637"/>
                    <a:pt x="148" y="20637"/>
                  </a:cubicBezTo>
                  <a:cubicBezTo>
                    <a:pt x="179" y="20637"/>
                    <a:pt x="200" y="20627"/>
                    <a:pt x="211" y="20616"/>
                  </a:cubicBezTo>
                  <a:cubicBezTo>
                    <a:pt x="400" y="20700"/>
                    <a:pt x="599" y="20774"/>
                    <a:pt x="799" y="20837"/>
                  </a:cubicBezTo>
                  <a:cubicBezTo>
                    <a:pt x="978" y="20900"/>
                    <a:pt x="1188" y="20942"/>
                    <a:pt x="1419" y="20994"/>
                  </a:cubicBezTo>
                  <a:cubicBezTo>
                    <a:pt x="1861" y="21078"/>
                    <a:pt x="2313" y="21121"/>
                    <a:pt x="2723" y="21163"/>
                  </a:cubicBezTo>
                  <a:cubicBezTo>
                    <a:pt x="3554" y="21237"/>
                    <a:pt x="4437" y="21279"/>
                    <a:pt x="5509" y="21279"/>
                  </a:cubicBezTo>
                  <a:cubicBezTo>
                    <a:pt x="6287" y="21279"/>
                    <a:pt x="7086" y="21258"/>
                    <a:pt x="7853" y="21237"/>
                  </a:cubicBezTo>
                  <a:lnTo>
                    <a:pt x="8231" y="21226"/>
                  </a:lnTo>
                  <a:cubicBezTo>
                    <a:pt x="9041" y="21205"/>
                    <a:pt x="9966" y="21184"/>
                    <a:pt x="10881" y="21121"/>
                  </a:cubicBezTo>
                  <a:cubicBezTo>
                    <a:pt x="12268" y="21015"/>
                    <a:pt x="13394" y="20837"/>
                    <a:pt x="14413" y="20564"/>
                  </a:cubicBezTo>
                  <a:cubicBezTo>
                    <a:pt x="14445" y="20553"/>
                    <a:pt x="14466" y="20532"/>
                    <a:pt x="14476" y="20501"/>
                  </a:cubicBezTo>
                  <a:cubicBezTo>
                    <a:pt x="14518" y="20490"/>
                    <a:pt x="14539" y="20459"/>
                    <a:pt x="14539" y="20427"/>
                  </a:cubicBezTo>
                  <a:cubicBezTo>
                    <a:pt x="14476" y="17957"/>
                    <a:pt x="14466" y="15360"/>
                    <a:pt x="14487" y="12490"/>
                  </a:cubicBezTo>
                  <a:cubicBezTo>
                    <a:pt x="14497" y="11785"/>
                    <a:pt x="14497" y="11133"/>
                    <a:pt x="14508" y="10514"/>
                  </a:cubicBezTo>
                  <a:cubicBezTo>
                    <a:pt x="14518" y="9830"/>
                    <a:pt x="14539" y="9168"/>
                    <a:pt x="14550" y="8537"/>
                  </a:cubicBezTo>
                  <a:lnTo>
                    <a:pt x="14571" y="7864"/>
                  </a:lnTo>
                  <a:cubicBezTo>
                    <a:pt x="14602" y="6792"/>
                    <a:pt x="14634" y="5678"/>
                    <a:pt x="14644" y="4584"/>
                  </a:cubicBezTo>
                  <a:cubicBezTo>
                    <a:pt x="14665" y="3029"/>
                    <a:pt x="14644" y="1735"/>
                    <a:pt x="14592" y="516"/>
                  </a:cubicBezTo>
                  <a:cubicBezTo>
                    <a:pt x="14581" y="474"/>
                    <a:pt x="14550" y="431"/>
                    <a:pt x="14497" y="431"/>
                  </a:cubicBezTo>
                  <a:cubicBezTo>
                    <a:pt x="14476" y="431"/>
                    <a:pt x="14455" y="442"/>
                    <a:pt x="14434" y="463"/>
                  </a:cubicBezTo>
                  <a:cubicBezTo>
                    <a:pt x="14424" y="484"/>
                    <a:pt x="14413" y="495"/>
                    <a:pt x="14413" y="516"/>
                  </a:cubicBezTo>
                  <a:cubicBezTo>
                    <a:pt x="14424" y="621"/>
                    <a:pt x="14424" y="716"/>
                    <a:pt x="14434" y="810"/>
                  </a:cubicBezTo>
                  <a:lnTo>
                    <a:pt x="14403" y="810"/>
                  </a:lnTo>
                  <a:cubicBezTo>
                    <a:pt x="14245" y="810"/>
                    <a:pt x="14087" y="800"/>
                    <a:pt x="13898" y="768"/>
                  </a:cubicBezTo>
                  <a:lnTo>
                    <a:pt x="13919" y="768"/>
                  </a:lnTo>
                  <a:lnTo>
                    <a:pt x="13446" y="674"/>
                  </a:lnTo>
                  <a:cubicBezTo>
                    <a:pt x="13120" y="600"/>
                    <a:pt x="12784" y="516"/>
                    <a:pt x="12436" y="516"/>
                  </a:cubicBezTo>
                  <a:lnTo>
                    <a:pt x="12394" y="516"/>
                  </a:lnTo>
                  <a:cubicBezTo>
                    <a:pt x="12394" y="368"/>
                    <a:pt x="12394" y="221"/>
                    <a:pt x="12373" y="85"/>
                  </a:cubicBezTo>
                  <a:cubicBezTo>
                    <a:pt x="12373" y="64"/>
                    <a:pt x="12373" y="43"/>
                    <a:pt x="12352" y="22"/>
                  </a:cubicBezTo>
                  <a:cubicBezTo>
                    <a:pt x="12331" y="11"/>
                    <a:pt x="12310" y="1"/>
                    <a:pt x="12289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4306430" y="2941707"/>
              <a:ext cx="160857" cy="108632"/>
            </a:xfrm>
            <a:custGeom>
              <a:avLst/>
              <a:gdLst/>
              <a:ahLst/>
              <a:cxnLst/>
              <a:rect l="l" t="t" r="r" b="b"/>
              <a:pathLst>
                <a:path w="2461" h="1662" extrusionOk="0">
                  <a:moveTo>
                    <a:pt x="115" y="1"/>
                  </a:moveTo>
                  <a:cubicBezTo>
                    <a:pt x="94" y="1"/>
                    <a:pt x="73" y="11"/>
                    <a:pt x="52" y="22"/>
                  </a:cubicBezTo>
                  <a:cubicBezTo>
                    <a:pt x="42" y="32"/>
                    <a:pt x="31" y="64"/>
                    <a:pt x="31" y="85"/>
                  </a:cubicBezTo>
                  <a:cubicBezTo>
                    <a:pt x="73" y="474"/>
                    <a:pt x="63" y="884"/>
                    <a:pt x="0" y="1325"/>
                  </a:cubicBezTo>
                  <a:cubicBezTo>
                    <a:pt x="147" y="1378"/>
                    <a:pt x="305" y="1431"/>
                    <a:pt x="463" y="1462"/>
                  </a:cubicBezTo>
                  <a:cubicBezTo>
                    <a:pt x="694" y="1525"/>
                    <a:pt x="935" y="1578"/>
                    <a:pt x="1177" y="1609"/>
                  </a:cubicBezTo>
                  <a:lnTo>
                    <a:pt x="1167" y="1609"/>
                  </a:lnTo>
                  <a:cubicBezTo>
                    <a:pt x="1419" y="1641"/>
                    <a:pt x="1682" y="1662"/>
                    <a:pt x="1934" y="1662"/>
                  </a:cubicBezTo>
                  <a:cubicBezTo>
                    <a:pt x="2103" y="1651"/>
                    <a:pt x="2281" y="1651"/>
                    <a:pt x="2460" y="1630"/>
                  </a:cubicBezTo>
                  <a:cubicBezTo>
                    <a:pt x="2449" y="1251"/>
                    <a:pt x="2428" y="884"/>
                    <a:pt x="2418" y="516"/>
                  </a:cubicBezTo>
                  <a:cubicBezTo>
                    <a:pt x="2407" y="474"/>
                    <a:pt x="2376" y="431"/>
                    <a:pt x="2323" y="431"/>
                  </a:cubicBezTo>
                  <a:cubicBezTo>
                    <a:pt x="2302" y="431"/>
                    <a:pt x="2281" y="442"/>
                    <a:pt x="2260" y="463"/>
                  </a:cubicBezTo>
                  <a:cubicBezTo>
                    <a:pt x="2250" y="474"/>
                    <a:pt x="2239" y="495"/>
                    <a:pt x="2239" y="516"/>
                  </a:cubicBezTo>
                  <a:cubicBezTo>
                    <a:pt x="2250" y="621"/>
                    <a:pt x="2250" y="716"/>
                    <a:pt x="2250" y="810"/>
                  </a:cubicBezTo>
                  <a:lnTo>
                    <a:pt x="2229" y="810"/>
                  </a:lnTo>
                  <a:cubicBezTo>
                    <a:pt x="2071" y="810"/>
                    <a:pt x="1913" y="800"/>
                    <a:pt x="1724" y="768"/>
                  </a:cubicBezTo>
                  <a:lnTo>
                    <a:pt x="1745" y="768"/>
                  </a:lnTo>
                  <a:lnTo>
                    <a:pt x="1272" y="674"/>
                  </a:lnTo>
                  <a:cubicBezTo>
                    <a:pt x="946" y="590"/>
                    <a:pt x="610" y="516"/>
                    <a:pt x="262" y="516"/>
                  </a:cubicBezTo>
                  <a:lnTo>
                    <a:pt x="220" y="516"/>
                  </a:lnTo>
                  <a:cubicBezTo>
                    <a:pt x="231" y="379"/>
                    <a:pt x="220" y="232"/>
                    <a:pt x="199" y="85"/>
                  </a:cubicBezTo>
                  <a:cubicBezTo>
                    <a:pt x="199" y="64"/>
                    <a:pt x="199" y="43"/>
                    <a:pt x="178" y="22"/>
                  </a:cubicBezTo>
                  <a:cubicBezTo>
                    <a:pt x="168" y="11"/>
                    <a:pt x="136" y="1"/>
                    <a:pt x="115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3733327" y="2361085"/>
              <a:ext cx="290667" cy="347075"/>
            </a:xfrm>
            <a:custGeom>
              <a:avLst/>
              <a:gdLst/>
              <a:ahLst/>
              <a:cxnLst/>
              <a:rect l="l" t="t" r="r" b="b"/>
              <a:pathLst>
                <a:path w="4447" h="5310" extrusionOk="0">
                  <a:moveTo>
                    <a:pt x="1735" y="0"/>
                  </a:moveTo>
                  <a:cubicBezTo>
                    <a:pt x="1503" y="0"/>
                    <a:pt x="1272" y="53"/>
                    <a:pt x="1062" y="137"/>
                  </a:cubicBezTo>
                  <a:cubicBezTo>
                    <a:pt x="799" y="242"/>
                    <a:pt x="568" y="432"/>
                    <a:pt x="400" y="684"/>
                  </a:cubicBezTo>
                  <a:cubicBezTo>
                    <a:pt x="211" y="936"/>
                    <a:pt x="95" y="1262"/>
                    <a:pt x="43" y="1640"/>
                  </a:cubicBezTo>
                  <a:cubicBezTo>
                    <a:pt x="0" y="1966"/>
                    <a:pt x="32" y="2313"/>
                    <a:pt x="116" y="2670"/>
                  </a:cubicBezTo>
                  <a:cubicBezTo>
                    <a:pt x="211" y="3007"/>
                    <a:pt x="347" y="3343"/>
                    <a:pt x="547" y="3659"/>
                  </a:cubicBezTo>
                  <a:cubicBezTo>
                    <a:pt x="746" y="3974"/>
                    <a:pt x="978" y="4258"/>
                    <a:pt x="1251" y="4500"/>
                  </a:cubicBezTo>
                  <a:cubicBezTo>
                    <a:pt x="1830" y="5015"/>
                    <a:pt x="2502" y="5310"/>
                    <a:pt x="3154" y="5310"/>
                  </a:cubicBezTo>
                  <a:lnTo>
                    <a:pt x="3175" y="5310"/>
                  </a:lnTo>
                  <a:cubicBezTo>
                    <a:pt x="3365" y="5310"/>
                    <a:pt x="3564" y="5288"/>
                    <a:pt x="3753" y="5236"/>
                  </a:cubicBezTo>
                  <a:cubicBezTo>
                    <a:pt x="3953" y="5183"/>
                    <a:pt x="4142" y="5099"/>
                    <a:pt x="4332" y="4983"/>
                  </a:cubicBezTo>
                  <a:cubicBezTo>
                    <a:pt x="4342" y="4983"/>
                    <a:pt x="4353" y="4973"/>
                    <a:pt x="4363" y="4962"/>
                  </a:cubicBezTo>
                  <a:lnTo>
                    <a:pt x="4374" y="4962"/>
                  </a:lnTo>
                  <a:cubicBezTo>
                    <a:pt x="4405" y="4962"/>
                    <a:pt x="4426" y="4941"/>
                    <a:pt x="4437" y="4920"/>
                  </a:cubicBezTo>
                  <a:cubicBezTo>
                    <a:pt x="4447" y="4899"/>
                    <a:pt x="4447" y="4878"/>
                    <a:pt x="4447" y="4857"/>
                  </a:cubicBezTo>
                  <a:cubicBezTo>
                    <a:pt x="4153" y="3911"/>
                    <a:pt x="3963" y="2913"/>
                    <a:pt x="3785" y="1945"/>
                  </a:cubicBezTo>
                  <a:lnTo>
                    <a:pt x="3732" y="1672"/>
                  </a:lnTo>
                  <a:cubicBezTo>
                    <a:pt x="3701" y="1483"/>
                    <a:pt x="3659" y="1304"/>
                    <a:pt x="3627" y="1125"/>
                  </a:cubicBezTo>
                  <a:cubicBezTo>
                    <a:pt x="3627" y="1104"/>
                    <a:pt x="3617" y="1093"/>
                    <a:pt x="3606" y="1083"/>
                  </a:cubicBezTo>
                  <a:cubicBezTo>
                    <a:pt x="3606" y="1072"/>
                    <a:pt x="3596" y="1051"/>
                    <a:pt x="3585" y="1041"/>
                  </a:cubicBezTo>
                  <a:cubicBezTo>
                    <a:pt x="3449" y="862"/>
                    <a:pt x="3322" y="715"/>
                    <a:pt x="3175" y="589"/>
                  </a:cubicBezTo>
                  <a:cubicBezTo>
                    <a:pt x="3049" y="474"/>
                    <a:pt x="2912" y="379"/>
                    <a:pt x="2776" y="295"/>
                  </a:cubicBezTo>
                  <a:cubicBezTo>
                    <a:pt x="2502" y="137"/>
                    <a:pt x="2208" y="42"/>
                    <a:pt x="1903" y="11"/>
                  </a:cubicBezTo>
                  <a:cubicBezTo>
                    <a:pt x="1851" y="11"/>
                    <a:pt x="1788" y="0"/>
                    <a:pt x="1735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6"/>
            <p:cNvSpPr/>
            <p:nvPr/>
          </p:nvSpPr>
          <p:spPr>
            <a:xfrm>
              <a:off x="3771826" y="2406447"/>
              <a:ext cx="162883" cy="234063"/>
            </a:xfrm>
            <a:custGeom>
              <a:avLst/>
              <a:gdLst/>
              <a:ahLst/>
              <a:cxnLst/>
              <a:rect l="l" t="t" r="r" b="b"/>
              <a:pathLst>
                <a:path w="2492" h="3581" extrusionOk="0">
                  <a:moveTo>
                    <a:pt x="988" y="0"/>
                  </a:moveTo>
                  <a:cubicBezTo>
                    <a:pt x="631" y="0"/>
                    <a:pt x="273" y="105"/>
                    <a:pt x="10" y="357"/>
                  </a:cubicBezTo>
                  <a:cubicBezTo>
                    <a:pt x="0" y="368"/>
                    <a:pt x="0" y="378"/>
                    <a:pt x="10" y="399"/>
                  </a:cubicBezTo>
                  <a:cubicBezTo>
                    <a:pt x="16" y="405"/>
                    <a:pt x="24" y="408"/>
                    <a:pt x="32" y="408"/>
                  </a:cubicBezTo>
                  <a:cubicBezTo>
                    <a:pt x="39" y="408"/>
                    <a:pt x="47" y="405"/>
                    <a:pt x="52" y="399"/>
                  </a:cubicBezTo>
                  <a:cubicBezTo>
                    <a:pt x="94" y="357"/>
                    <a:pt x="147" y="315"/>
                    <a:pt x="210" y="273"/>
                  </a:cubicBezTo>
                  <a:cubicBezTo>
                    <a:pt x="284" y="231"/>
                    <a:pt x="368" y="189"/>
                    <a:pt x="452" y="168"/>
                  </a:cubicBezTo>
                  <a:cubicBezTo>
                    <a:pt x="557" y="126"/>
                    <a:pt x="662" y="116"/>
                    <a:pt x="767" y="105"/>
                  </a:cubicBezTo>
                  <a:lnTo>
                    <a:pt x="778" y="105"/>
                  </a:lnTo>
                  <a:cubicBezTo>
                    <a:pt x="805" y="103"/>
                    <a:pt x="832" y="103"/>
                    <a:pt x="859" y="103"/>
                  </a:cubicBezTo>
                  <a:cubicBezTo>
                    <a:pt x="989" y="103"/>
                    <a:pt x="1119" y="121"/>
                    <a:pt x="1241" y="147"/>
                  </a:cubicBezTo>
                  <a:cubicBezTo>
                    <a:pt x="1388" y="179"/>
                    <a:pt x="1535" y="231"/>
                    <a:pt x="1671" y="305"/>
                  </a:cubicBezTo>
                  <a:cubicBezTo>
                    <a:pt x="1724" y="326"/>
                    <a:pt x="1776" y="357"/>
                    <a:pt x="1829" y="389"/>
                  </a:cubicBezTo>
                  <a:cubicBezTo>
                    <a:pt x="1860" y="410"/>
                    <a:pt x="1892" y="442"/>
                    <a:pt x="1935" y="463"/>
                  </a:cubicBezTo>
                  <a:cubicBezTo>
                    <a:pt x="1892" y="537"/>
                    <a:pt x="1860" y="610"/>
                    <a:pt x="1829" y="673"/>
                  </a:cubicBezTo>
                  <a:cubicBezTo>
                    <a:pt x="1787" y="768"/>
                    <a:pt x="1755" y="862"/>
                    <a:pt x="1734" y="946"/>
                  </a:cubicBezTo>
                  <a:cubicBezTo>
                    <a:pt x="1671" y="1146"/>
                    <a:pt x="1640" y="1346"/>
                    <a:pt x="1629" y="1546"/>
                  </a:cubicBezTo>
                  <a:cubicBezTo>
                    <a:pt x="1608" y="1945"/>
                    <a:pt x="1671" y="2345"/>
                    <a:pt x="1818" y="2712"/>
                  </a:cubicBezTo>
                  <a:cubicBezTo>
                    <a:pt x="1882" y="2870"/>
                    <a:pt x="1966" y="3028"/>
                    <a:pt x="2071" y="3175"/>
                  </a:cubicBezTo>
                  <a:cubicBezTo>
                    <a:pt x="2166" y="3312"/>
                    <a:pt x="2281" y="3448"/>
                    <a:pt x="2407" y="3564"/>
                  </a:cubicBezTo>
                  <a:cubicBezTo>
                    <a:pt x="2418" y="3575"/>
                    <a:pt x="2431" y="3580"/>
                    <a:pt x="2443" y="3580"/>
                  </a:cubicBezTo>
                  <a:cubicBezTo>
                    <a:pt x="2455" y="3580"/>
                    <a:pt x="2465" y="3575"/>
                    <a:pt x="2470" y="3564"/>
                  </a:cubicBezTo>
                  <a:cubicBezTo>
                    <a:pt x="2491" y="3553"/>
                    <a:pt x="2491" y="3522"/>
                    <a:pt x="2470" y="3501"/>
                  </a:cubicBezTo>
                  <a:cubicBezTo>
                    <a:pt x="2407" y="3438"/>
                    <a:pt x="2344" y="3375"/>
                    <a:pt x="2281" y="3301"/>
                  </a:cubicBezTo>
                  <a:cubicBezTo>
                    <a:pt x="2281" y="3301"/>
                    <a:pt x="2281" y="3291"/>
                    <a:pt x="2271" y="3291"/>
                  </a:cubicBezTo>
                  <a:lnTo>
                    <a:pt x="2281" y="3291"/>
                  </a:lnTo>
                  <a:cubicBezTo>
                    <a:pt x="2176" y="3165"/>
                    <a:pt x="2103" y="3028"/>
                    <a:pt x="2040" y="2870"/>
                  </a:cubicBezTo>
                  <a:lnTo>
                    <a:pt x="2040" y="2881"/>
                  </a:lnTo>
                  <a:cubicBezTo>
                    <a:pt x="2040" y="2881"/>
                    <a:pt x="2040" y="2870"/>
                    <a:pt x="2029" y="2870"/>
                  </a:cubicBezTo>
                  <a:cubicBezTo>
                    <a:pt x="1945" y="2670"/>
                    <a:pt x="1892" y="2460"/>
                    <a:pt x="1860" y="2250"/>
                  </a:cubicBezTo>
                  <a:cubicBezTo>
                    <a:pt x="1829" y="1987"/>
                    <a:pt x="1829" y="1724"/>
                    <a:pt x="1860" y="1462"/>
                  </a:cubicBezTo>
                  <a:cubicBezTo>
                    <a:pt x="1903" y="1177"/>
                    <a:pt x="1987" y="894"/>
                    <a:pt x="2103" y="621"/>
                  </a:cubicBezTo>
                  <a:cubicBezTo>
                    <a:pt x="2113" y="579"/>
                    <a:pt x="2134" y="537"/>
                    <a:pt x="2155" y="484"/>
                  </a:cubicBezTo>
                  <a:cubicBezTo>
                    <a:pt x="2166" y="474"/>
                    <a:pt x="2166" y="452"/>
                    <a:pt x="2155" y="431"/>
                  </a:cubicBezTo>
                  <a:cubicBezTo>
                    <a:pt x="2155" y="421"/>
                    <a:pt x="2155" y="421"/>
                    <a:pt x="2145" y="410"/>
                  </a:cubicBezTo>
                  <a:cubicBezTo>
                    <a:pt x="2145" y="378"/>
                    <a:pt x="2134" y="347"/>
                    <a:pt x="2103" y="326"/>
                  </a:cubicBezTo>
                  <a:cubicBezTo>
                    <a:pt x="2071" y="305"/>
                    <a:pt x="2040" y="284"/>
                    <a:pt x="1998" y="263"/>
                  </a:cubicBezTo>
                  <a:cubicBezTo>
                    <a:pt x="1956" y="242"/>
                    <a:pt x="1903" y="210"/>
                    <a:pt x="1860" y="189"/>
                  </a:cubicBezTo>
                  <a:cubicBezTo>
                    <a:pt x="1776" y="158"/>
                    <a:pt x="1692" y="126"/>
                    <a:pt x="1598" y="95"/>
                  </a:cubicBezTo>
                  <a:cubicBezTo>
                    <a:pt x="1419" y="42"/>
                    <a:pt x="1220" y="11"/>
                    <a:pt x="1030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6"/>
            <p:cNvSpPr/>
            <p:nvPr/>
          </p:nvSpPr>
          <p:spPr>
            <a:xfrm>
              <a:off x="3821959" y="2413311"/>
              <a:ext cx="784" cy="6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3927782" y="2083488"/>
              <a:ext cx="541528" cy="922919"/>
            </a:xfrm>
            <a:custGeom>
              <a:avLst/>
              <a:gdLst/>
              <a:ahLst/>
              <a:cxnLst/>
              <a:rect l="l" t="t" r="r" b="b"/>
              <a:pathLst>
                <a:path w="8285" h="14120" extrusionOk="0">
                  <a:moveTo>
                    <a:pt x="4679" y="1850"/>
                  </a:moveTo>
                  <a:cubicBezTo>
                    <a:pt x="4899" y="1850"/>
                    <a:pt x="5046" y="1903"/>
                    <a:pt x="5099" y="2018"/>
                  </a:cubicBezTo>
                  <a:cubicBezTo>
                    <a:pt x="5162" y="2156"/>
                    <a:pt x="5078" y="2355"/>
                    <a:pt x="4857" y="2576"/>
                  </a:cubicBezTo>
                  <a:cubicBezTo>
                    <a:pt x="4637" y="2807"/>
                    <a:pt x="4300" y="3028"/>
                    <a:pt x="3922" y="3217"/>
                  </a:cubicBezTo>
                  <a:cubicBezTo>
                    <a:pt x="3469" y="3427"/>
                    <a:pt x="3007" y="3564"/>
                    <a:pt x="2670" y="3564"/>
                  </a:cubicBezTo>
                  <a:cubicBezTo>
                    <a:pt x="2450" y="3564"/>
                    <a:pt x="2303" y="3501"/>
                    <a:pt x="2250" y="3396"/>
                  </a:cubicBezTo>
                  <a:cubicBezTo>
                    <a:pt x="2177" y="3259"/>
                    <a:pt x="2271" y="3060"/>
                    <a:pt x="2492" y="2828"/>
                  </a:cubicBezTo>
                  <a:cubicBezTo>
                    <a:pt x="2712" y="2597"/>
                    <a:pt x="3049" y="2376"/>
                    <a:pt x="3427" y="2198"/>
                  </a:cubicBezTo>
                  <a:cubicBezTo>
                    <a:pt x="3880" y="1976"/>
                    <a:pt x="4342" y="1850"/>
                    <a:pt x="4679" y="1850"/>
                  </a:cubicBezTo>
                  <a:close/>
                  <a:moveTo>
                    <a:pt x="1348" y="9662"/>
                  </a:moveTo>
                  <a:cubicBezTo>
                    <a:pt x="1354" y="9672"/>
                    <a:pt x="1361" y="9680"/>
                    <a:pt x="1367" y="9693"/>
                  </a:cubicBezTo>
                  <a:cubicBezTo>
                    <a:pt x="1360" y="9686"/>
                    <a:pt x="1352" y="9673"/>
                    <a:pt x="1348" y="9662"/>
                  </a:cubicBezTo>
                  <a:close/>
                  <a:moveTo>
                    <a:pt x="2439" y="11417"/>
                  </a:moveTo>
                  <a:cubicBezTo>
                    <a:pt x="2446" y="11430"/>
                    <a:pt x="2457" y="11444"/>
                    <a:pt x="2467" y="11457"/>
                  </a:cubicBezTo>
                  <a:lnTo>
                    <a:pt x="2467" y="11457"/>
                  </a:lnTo>
                  <a:cubicBezTo>
                    <a:pt x="2460" y="11448"/>
                    <a:pt x="2451" y="11440"/>
                    <a:pt x="2439" y="11428"/>
                  </a:cubicBezTo>
                  <a:lnTo>
                    <a:pt x="2439" y="11417"/>
                  </a:lnTo>
                  <a:close/>
                  <a:moveTo>
                    <a:pt x="1945" y="0"/>
                  </a:moveTo>
                  <a:cubicBezTo>
                    <a:pt x="1840" y="11"/>
                    <a:pt x="1735" y="21"/>
                    <a:pt x="1630" y="42"/>
                  </a:cubicBezTo>
                  <a:cubicBezTo>
                    <a:pt x="1535" y="63"/>
                    <a:pt x="1441" y="95"/>
                    <a:pt x="1346" y="137"/>
                  </a:cubicBezTo>
                  <a:cubicBezTo>
                    <a:pt x="1199" y="189"/>
                    <a:pt x="1051" y="284"/>
                    <a:pt x="946" y="410"/>
                  </a:cubicBezTo>
                  <a:cubicBezTo>
                    <a:pt x="747" y="621"/>
                    <a:pt x="610" y="915"/>
                    <a:pt x="526" y="1315"/>
                  </a:cubicBezTo>
                  <a:cubicBezTo>
                    <a:pt x="453" y="1640"/>
                    <a:pt x="432" y="1987"/>
                    <a:pt x="411" y="2313"/>
                  </a:cubicBezTo>
                  <a:lnTo>
                    <a:pt x="400" y="2345"/>
                  </a:lnTo>
                  <a:cubicBezTo>
                    <a:pt x="390" y="2471"/>
                    <a:pt x="379" y="2586"/>
                    <a:pt x="368" y="2712"/>
                  </a:cubicBezTo>
                  <a:cubicBezTo>
                    <a:pt x="347" y="2891"/>
                    <a:pt x="347" y="3081"/>
                    <a:pt x="337" y="3249"/>
                  </a:cubicBezTo>
                  <a:lnTo>
                    <a:pt x="337" y="3406"/>
                  </a:lnTo>
                  <a:cubicBezTo>
                    <a:pt x="326" y="3722"/>
                    <a:pt x="316" y="4048"/>
                    <a:pt x="263" y="4373"/>
                  </a:cubicBezTo>
                  <a:lnTo>
                    <a:pt x="273" y="4363"/>
                  </a:lnTo>
                  <a:lnTo>
                    <a:pt x="273" y="4363"/>
                  </a:lnTo>
                  <a:cubicBezTo>
                    <a:pt x="263" y="4394"/>
                    <a:pt x="252" y="4436"/>
                    <a:pt x="252" y="4468"/>
                  </a:cubicBezTo>
                  <a:cubicBezTo>
                    <a:pt x="221" y="3722"/>
                    <a:pt x="221" y="2933"/>
                    <a:pt x="263" y="1976"/>
                  </a:cubicBezTo>
                  <a:cubicBezTo>
                    <a:pt x="273" y="1640"/>
                    <a:pt x="294" y="1283"/>
                    <a:pt x="326" y="883"/>
                  </a:cubicBezTo>
                  <a:cubicBezTo>
                    <a:pt x="326" y="862"/>
                    <a:pt x="316" y="841"/>
                    <a:pt x="294" y="831"/>
                  </a:cubicBezTo>
                  <a:cubicBezTo>
                    <a:pt x="284" y="810"/>
                    <a:pt x="263" y="799"/>
                    <a:pt x="231" y="799"/>
                  </a:cubicBezTo>
                  <a:cubicBezTo>
                    <a:pt x="210" y="799"/>
                    <a:pt x="189" y="810"/>
                    <a:pt x="168" y="831"/>
                  </a:cubicBezTo>
                  <a:cubicBezTo>
                    <a:pt x="158" y="841"/>
                    <a:pt x="147" y="862"/>
                    <a:pt x="147" y="883"/>
                  </a:cubicBezTo>
                  <a:cubicBezTo>
                    <a:pt x="63" y="2376"/>
                    <a:pt x="0" y="3985"/>
                    <a:pt x="158" y="5593"/>
                  </a:cubicBezTo>
                  <a:cubicBezTo>
                    <a:pt x="316" y="7296"/>
                    <a:pt x="715" y="8779"/>
                    <a:pt x="1336" y="10019"/>
                  </a:cubicBezTo>
                  <a:cubicBezTo>
                    <a:pt x="1630" y="10618"/>
                    <a:pt x="2008" y="11175"/>
                    <a:pt x="2429" y="11680"/>
                  </a:cubicBezTo>
                  <a:cubicBezTo>
                    <a:pt x="2871" y="12185"/>
                    <a:pt x="3375" y="12626"/>
                    <a:pt x="3922" y="12973"/>
                  </a:cubicBezTo>
                  <a:cubicBezTo>
                    <a:pt x="4205" y="13152"/>
                    <a:pt x="4500" y="13309"/>
                    <a:pt x="4815" y="13435"/>
                  </a:cubicBezTo>
                  <a:cubicBezTo>
                    <a:pt x="5120" y="13572"/>
                    <a:pt x="5457" y="13688"/>
                    <a:pt x="5835" y="13793"/>
                  </a:cubicBezTo>
                  <a:cubicBezTo>
                    <a:pt x="6203" y="13898"/>
                    <a:pt x="6581" y="13982"/>
                    <a:pt x="6960" y="14035"/>
                  </a:cubicBezTo>
                  <a:cubicBezTo>
                    <a:pt x="7307" y="14087"/>
                    <a:pt x="7632" y="14119"/>
                    <a:pt x="7948" y="14119"/>
                  </a:cubicBezTo>
                  <a:lnTo>
                    <a:pt x="8053" y="14119"/>
                  </a:lnTo>
                  <a:cubicBezTo>
                    <a:pt x="8106" y="14108"/>
                    <a:pt x="8158" y="14108"/>
                    <a:pt x="8200" y="14108"/>
                  </a:cubicBezTo>
                  <a:cubicBezTo>
                    <a:pt x="8253" y="14108"/>
                    <a:pt x="8284" y="14066"/>
                    <a:pt x="8284" y="14024"/>
                  </a:cubicBezTo>
                  <a:cubicBezTo>
                    <a:pt x="8284" y="14003"/>
                    <a:pt x="8284" y="13993"/>
                    <a:pt x="8274" y="13982"/>
                  </a:cubicBezTo>
                  <a:cubicBezTo>
                    <a:pt x="8263" y="13183"/>
                    <a:pt x="8253" y="12332"/>
                    <a:pt x="8242" y="11323"/>
                  </a:cubicBezTo>
                  <a:lnTo>
                    <a:pt x="8242" y="10187"/>
                  </a:lnTo>
                  <a:lnTo>
                    <a:pt x="8242" y="8652"/>
                  </a:lnTo>
                  <a:cubicBezTo>
                    <a:pt x="8232" y="7959"/>
                    <a:pt x="8221" y="7244"/>
                    <a:pt x="8211" y="6550"/>
                  </a:cubicBezTo>
                  <a:cubicBezTo>
                    <a:pt x="8200" y="5499"/>
                    <a:pt x="8179" y="4415"/>
                    <a:pt x="8190" y="3343"/>
                  </a:cubicBezTo>
                  <a:cubicBezTo>
                    <a:pt x="8190" y="2324"/>
                    <a:pt x="8200" y="1409"/>
                    <a:pt x="8232" y="568"/>
                  </a:cubicBezTo>
                  <a:cubicBezTo>
                    <a:pt x="8242" y="547"/>
                    <a:pt x="8232" y="526"/>
                    <a:pt x="8211" y="505"/>
                  </a:cubicBezTo>
                  <a:cubicBezTo>
                    <a:pt x="8200" y="484"/>
                    <a:pt x="8179" y="474"/>
                    <a:pt x="8148" y="474"/>
                  </a:cubicBezTo>
                  <a:cubicBezTo>
                    <a:pt x="8106" y="474"/>
                    <a:pt x="8064" y="516"/>
                    <a:pt x="8064" y="568"/>
                  </a:cubicBezTo>
                  <a:lnTo>
                    <a:pt x="8064" y="631"/>
                  </a:lnTo>
                  <a:lnTo>
                    <a:pt x="8064" y="705"/>
                  </a:lnTo>
                  <a:cubicBezTo>
                    <a:pt x="7917" y="736"/>
                    <a:pt x="7759" y="768"/>
                    <a:pt x="7590" y="778"/>
                  </a:cubicBezTo>
                  <a:lnTo>
                    <a:pt x="7611" y="778"/>
                  </a:lnTo>
                  <a:cubicBezTo>
                    <a:pt x="7464" y="789"/>
                    <a:pt x="7317" y="799"/>
                    <a:pt x="7160" y="799"/>
                  </a:cubicBezTo>
                  <a:cubicBezTo>
                    <a:pt x="7023" y="799"/>
                    <a:pt x="6865" y="789"/>
                    <a:pt x="6707" y="778"/>
                  </a:cubicBezTo>
                  <a:cubicBezTo>
                    <a:pt x="6424" y="757"/>
                    <a:pt x="6129" y="726"/>
                    <a:pt x="5772" y="663"/>
                  </a:cubicBezTo>
                  <a:cubicBezTo>
                    <a:pt x="5383" y="600"/>
                    <a:pt x="4994" y="526"/>
                    <a:pt x="4605" y="442"/>
                  </a:cubicBezTo>
                  <a:lnTo>
                    <a:pt x="4468" y="421"/>
                  </a:lnTo>
                  <a:lnTo>
                    <a:pt x="4331" y="389"/>
                  </a:lnTo>
                  <a:cubicBezTo>
                    <a:pt x="4184" y="357"/>
                    <a:pt x="4037" y="326"/>
                    <a:pt x="3901" y="294"/>
                  </a:cubicBezTo>
                  <a:cubicBezTo>
                    <a:pt x="3827" y="284"/>
                    <a:pt x="3764" y="263"/>
                    <a:pt x="3691" y="252"/>
                  </a:cubicBezTo>
                  <a:cubicBezTo>
                    <a:pt x="3553" y="221"/>
                    <a:pt x="3406" y="179"/>
                    <a:pt x="3270" y="158"/>
                  </a:cubicBezTo>
                  <a:cubicBezTo>
                    <a:pt x="3018" y="95"/>
                    <a:pt x="2797" y="63"/>
                    <a:pt x="2597" y="32"/>
                  </a:cubicBezTo>
                  <a:cubicBezTo>
                    <a:pt x="2418" y="11"/>
                    <a:pt x="2261" y="0"/>
                    <a:pt x="2114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6"/>
            <p:cNvSpPr/>
            <p:nvPr/>
          </p:nvSpPr>
          <p:spPr>
            <a:xfrm>
              <a:off x="3944253" y="2083488"/>
              <a:ext cx="522312" cy="304066"/>
            </a:xfrm>
            <a:custGeom>
              <a:avLst/>
              <a:gdLst/>
              <a:ahLst/>
              <a:cxnLst/>
              <a:rect l="l" t="t" r="r" b="b"/>
              <a:pathLst>
                <a:path w="7991" h="4652" extrusionOk="0">
                  <a:moveTo>
                    <a:pt x="1809" y="1514"/>
                  </a:moveTo>
                  <a:cubicBezTo>
                    <a:pt x="1809" y="1525"/>
                    <a:pt x="1809" y="1525"/>
                    <a:pt x="1820" y="1525"/>
                  </a:cubicBezTo>
                  <a:lnTo>
                    <a:pt x="1809" y="1514"/>
                  </a:lnTo>
                  <a:close/>
                  <a:moveTo>
                    <a:pt x="1693" y="0"/>
                  </a:moveTo>
                  <a:cubicBezTo>
                    <a:pt x="1588" y="11"/>
                    <a:pt x="1483" y="21"/>
                    <a:pt x="1378" y="42"/>
                  </a:cubicBezTo>
                  <a:cubicBezTo>
                    <a:pt x="1283" y="63"/>
                    <a:pt x="1189" y="95"/>
                    <a:pt x="1084" y="137"/>
                  </a:cubicBezTo>
                  <a:cubicBezTo>
                    <a:pt x="936" y="189"/>
                    <a:pt x="799" y="284"/>
                    <a:pt x="694" y="410"/>
                  </a:cubicBezTo>
                  <a:cubicBezTo>
                    <a:pt x="495" y="621"/>
                    <a:pt x="358" y="915"/>
                    <a:pt x="274" y="1315"/>
                  </a:cubicBezTo>
                  <a:cubicBezTo>
                    <a:pt x="201" y="1640"/>
                    <a:pt x="180" y="1976"/>
                    <a:pt x="148" y="2303"/>
                  </a:cubicBezTo>
                  <a:lnTo>
                    <a:pt x="148" y="2345"/>
                  </a:lnTo>
                  <a:cubicBezTo>
                    <a:pt x="138" y="2471"/>
                    <a:pt x="127" y="2586"/>
                    <a:pt x="116" y="2712"/>
                  </a:cubicBezTo>
                  <a:cubicBezTo>
                    <a:pt x="95" y="2881"/>
                    <a:pt x="95" y="3070"/>
                    <a:pt x="85" y="3249"/>
                  </a:cubicBezTo>
                  <a:lnTo>
                    <a:pt x="85" y="3406"/>
                  </a:lnTo>
                  <a:cubicBezTo>
                    <a:pt x="74" y="3722"/>
                    <a:pt x="64" y="4048"/>
                    <a:pt x="11" y="4373"/>
                  </a:cubicBezTo>
                  <a:lnTo>
                    <a:pt x="11" y="4394"/>
                  </a:lnTo>
                  <a:lnTo>
                    <a:pt x="0" y="4415"/>
                  </a:lnTo>
                  <a:cubicBezTo>
                    <a:pt x="21" y="4436"/>
                    <a:pt x="53" y="4457"/>
                    <a:pt x="74" y="4478"/>
                  </a:cubicBezTo>
                  <a:cubicBezTo>
                    <a:pt x="127" y="4531"/>
                    <a:pt x="180" y="4573"/>
                    <a:pt x="243" y="4605"/>
                  </a:cubicBezTo>
                  <a:cubicBezTo>
                    <a:pt x="285" y="4616"/>
                    <a:pt x="327" y="4637"/>
                    <a:pt x="369" y="4647"/>
                  </a:cubicBezTo>
                  <a:lnTo>
                    <a:pt x="358" y="4647"/>
                  </a:lnTo>
                  <a:cubicBezTo>
                    <a:pt x="386" y="4647"/>
                    <a:pt x="409" y="4652"/>
                    <a:pt x="431" y="4652"/>
                  </a:cubicBezTo>
                  <a:cubicBezTo>
                    <a:pt x="442" y="4652"/>
                    <a:pt x="453" y="4650"/>
                    <a:pt x="463" y="4647"/>
                  </a:cubicBezTo>
                  <a:lnTo>
                    <a:pt x="474" y="4647"/>
                  </a:lnTo>
                  <a:cubicBezTo>
                    <a:pt x="505" y="4647"/>
                    <a:pt x="537" y="4637"/>
                    <a:pt x="568" y="4626"/>
                  </a:cubicBezTo>
                  <a:cubicBezTo>
                    <a:pt x="610" y="4616"/>
                    <a:pt x="652" y="4595"/>
                    <a:pt x="684" y="4573"/>
                  </a:cubicBezTo>
                  <a:cubicBezTo>
                    <a:pt x="736" y="4531"/>
                    <a:pt x="789" y="4489"/>
                    <a:pt x="841" y="4436"/>
                  </a:cubicBezTo>
                  <a:cubicBezTo>
                    <a:pt x="947" y="4310"/>
                    <a:pt x="1031" y="4174"/>
                    <a:pt x="1105" y="4027"/>
                  </a:cubicBezTo>
                  <a:cubicBezTo>
                    <a:pt x="1157" y="3911"/>
                    <a:pt x="1210" y="3796"/>
                    <a:pt x="1252" y="3679"/>
                  </a:cubicBezTo>
                  <a:cubicBezTo>
                    <a:pt x="1304" y="3553"/>
                    <a:pt x="1346" y="3417"/>
                    <a:pt x="1378" y="3291"/>
                  </a:cubicBezTo>
                  <a:cubicBezTo>
                    <a:pt x="1462" y="3028"/>
                    <a:pt x="1525" y="2765"/>
                    <a:pt x="1577" y="2492"/>
                  </a:cubicBezTo>
                  <a:cubicBezTo>
                    <a:pt x="1619" y="2303"/>
                    <a:pt x="1651" y="2114"/>
                    <a:pt x="1672" y="1913"/>
                  </a:cubicBezTo>
                  <a:cubicBezTo>
                    <a:pt x="1682" y="1840"/>
                    <a:pt x="1693" y="1756"/>
                    <a:pt x="1693" y="1682"/>
                  </a:cubicBezTo>
                  <a:cubicBezTo>
                    <a:pt x="1703" y="1619"/>
                    <a:pt x="1703" y="1567"/>
                    <a:pt x="1703" y="1514"/>
                  </a:cubicBezTo>
                  <a:lnTo>
                    <a:pt x="1703" y="1483"/>
                  </a:lnTo>
                  <a:lnTo>
                    <a:pt x="1714" y="1483"/>
                  </a:lnTo>
                  <a:cubicBezTo>
                    <a:pt x="1714" y="1472"/>
                    <a:pt x="1725" y="1462"/>
                    <a:pt x="1735" y="1462"/>
                  </a:cubicBezTo>
                  <a:cubicBezTo>
                    <a:pt x="1746" y="1462"/>
                    <a:pt x="1756" y="1472"/>
                    <a:pt x="1756" y="1483"/>
                  </a:cubicBezTo>
                  <a:cubicBezTo>
                    <a:pt x="1767" y="1493"/>
                    <a:pt x="1788" y="1504"/>
                    <a:pt x="1809" y="1514"/>
                  </a:cubicBezTo>
                  <a:cubicBezTo>
                    <a:pt x="1925" y="1567"/>
                    <a:pt x="2040" y="1609"/>
                    <a:pt x="2156" y="1651"/>
                  </a:cubicBezTo>
                  <a:lnTo>
                    <a:pt x="2439" y="1745"/>
                  </a:lnTo>
                  <a:cubicBezTo>
                    <a:pt x="2640" y="1798"/>
                    <a:pt x="2839" y="1850"/>
                    <a:pt x="3039" y="1892"/>
                  </a:cubicBezTo>
                  <a:lnTo>
                    <a:pt x="3039" y="1882"/>
                  </a:lnTo>
                  <a:cubicBezTo>
                    <a:pt x="3249" y="1924"/>
                    <a:pt x="3470" y="1966"/>
                    <a:pt x="3680" y="1987"/>
                  </a:cubicBezTo>
                  <a:cubicBezTo>
                    <a:pt x="3953" y="1903"/>
                    <a:pt x="4216" y="1850"/>
                    <a:pt x="4427" y="1850"/>
                  </a:cubicBezTo>
                  <a:cubicBezTo>
                    <a:pt x="4647" y="1850"/>
                    <a:pt x="4794" y="1903"/>
                    <a:pt x="4847" y="2018"/>
                  </a:cubicBezTo>
                  <a:cubicBezTo>
                    <a:pt x="4857" y="2029"/>
                    <a:pt x="4857" y="2039"/>
                    <a:pt x="4868" y="2061"/>
                  </a:cubicBezTo>
                  <a:cubicBezTo>
                    <a:pt x="5078" y="2061"/>
                    <a:pt x="5289" y="2050"/>
                    <a:pt x="5499" y="2039"/>
                  </a:cubicBezTo>
                  <a:cubicBezTo>
                    <a:pt x="5888" y="2018"/>
                    <a:pt x="6266" y="1966"/>
                    <a:pt x="6655" y="1903"/>
                  </a:cubicBezTo>
                  <a:cubicBezTo>
                    <a:pt x="7013" y="1829"/>
                    <a:pt x="7380" y="1735"/>
                    <a:pt x="7728" y="1619"/>
                  </a:cubicBezTo>
                  <a:cubicBezTo>
                    <a:pt x="7801" y="1598"/>
                    <a:pt x="7875" y="1567"/>
                    <a:pt x="7959" y="1535"/>
                  </a:cubicBezTo>
                  <a:cubicBezTo>
                    <a:pt x="7959" y="1198"/>
                    <a:pt x="7969" y="883"/>
                    <a:pt x="7990" y="568"/>
                  </a:cubicBezTo>
                  <a:cubicBezTo>
                    <a:pt x="7990" y="537"/>
                    <a:pt x="7980" y="516"/>
                    <a:pt x="7959" y="505"/>
                  </a:cubicBezTo>
                  <a:cubicBezTo>
                    <a:pt x="7948" y="484"/>
                    <a:pt x="7927" y="474"/>
                    <a:pt x="7896" y="474"/>
                  </a:cubicBezTo>
                  <a:cubicBezTo>
                    <a:pt x="7854" y="474"/>
                    <a:pt x="7812" y="516"/>
                    <a:pt x="7812" y="568"/>
                  </a:cubicBezTo>
                  <a:lnTo>
                    <a:pt x="7812" y="631"/>
                  </a:lnTo>
                  <a:lnTo>
                    <a:pt x="7812" y="705"/>
                  </a:lnTo>
                  <a:cubicBezTo>
                    <a:pt x="7654" y="736"/>
                    <a:pt x="7496" y="757"/>
                    <a:pt x="7338" y="778"/>
                  </a:cubicBezTo>
                  <a:lnTo>
                    <a:pt x="7359" y="778"/>
                  </a:lnTo>
                  <a:cubicBezTo>
                    <a:pt x="7202" y="789"/>
                    <a:pt x="7055" y="799"/>
                    <a:pt x="6908" y="799"/>
                  </a:cubicBezTo>
                  <a:cubicBezTo>
                    <a:pt x="6761" y="799"/>
                    <a:pt x="6613" y="789"/>
                    <a:pt x="6455" y="778"/>
                  </a:cubicBezTo>
                  <a:cubicBezTo>
                    <a:pt x="6172" y="757"/>
                    <a:pt x="5877" y="726"/>
                    <a:pt x="5520" y="663"/>
                  </a:cubicBezTo>
                  <a:cubicBezTo>
                    <a:pt x="5131" y="600"/>
                    <a:pt x="4731" y="516"/>
                    <a:pt x="4374" y="452"/>
                  </a:cubicBezTo>
                  <a:lnTo>
                    <a:pt x="4353" y="442"/>
                  </a:lnTo>
                  <a:lnTo>
                    <a:pt x="4216" y="410"/>
                  </a:lnTo>
                  <a:lnTo>
                    <a:pt x="4079" y="389"/>
                  </a:lnTo>
                  <a:lnTo>
                    <a:pt x="4058" y="378"/>
                  </a:lnTo>
                  <a:cubicBezTo>
                    <a:pt x="3922" y="357"/>
                    <a:pt x="3785" y="326"/>
                    <a:pt x="3649" y="294"/>
                  </a:cubicBezTo>
                  <a:lnTo>
                    <a:pt x="3481" y="252"/>
                  </a:lnTo>
                  <a:lnTo>
                    <a:pt x="3439" y="252"/>
                  </a:lnTo>
                  <a:cubicBezTo>
                    <a:pt x="3301" y="210"/>
                    <a:pt x="3154" y="179"/>
                    <a:pt x="3018" y="147"/>
                  </a:cubicBezTo>
                  <a:cubicBezTo>
                    <a:pt x="2766" y="95"/>
                    <a:pt x="2545" y="53"/>
                    <a:pt x="2345" y="32"/>
                  </a:cubicBezTo>
                  <a:cubicBezTo>
                    <a:pt x="2166" y="11"/>
                    <a:pt x="2009" y="0"/>
                    <a:pt x="1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6"/>
            <p:cNvSpPr/>
            <p:nvPr/>
          </p:nvSpPr>
          <p:spPr>
            <a:xfrm>
              <a:off x="3929873" y="2135648"/>
              <a:ext cx="19282" cy="235828"/>
            </a:xfrm>
            <a:custGeom>
              <a:avLst/>
              <a:gdLst/>
              <a:ahLst/>
              <a:cxnLst/>
              <a:rect l="l" t="t" r="r" b="b"/>
              <a:pathLst>
                <a:path w="295" h="3608" extrusionOk="0">
                  <a:moveTo>
                    <a:pt x="199" y="1"/>
                  </a:moveTo>
                  <a:cubicBezTo>
                    <a:pt x="178" y="1"/>
                    <a:pt x="157" y="12"/>
                    <a:pt x="136" y="22"/>
                  </a:cubicBezTo>
                  <a:cubicBezTo>
                    <a:pt x="126" y="43"/>
                    <a:pt x="115" y="64"/>
                    <a:pt x="115" y="85"/>
                  </a:cubicBezTo>
                  <a:cubicBezTo>
                    <a:pt x="52" y="1147"/>
                    <a:pt x="0" y="2251"/>
                    <a:pt x="31" y="3386"/>
                  </a:cubicBezTo>
                  <a:cubicBezTo>
                    <a:pt x="94" y="3460"/>
                    <a:pt x="147" y="3533"/>
                    <a:pt x="210" y="3607"/>
                  </a:cubicBezTo>
                  <a:cubicBezTo>
                    <a:pt x="189" y="2860"/>
                    <a:pt x="199" y="2093"/>
                    <a:pt x="231" y="1178"/>
                  </a:cubicBezTo>
                  <a:cubicBezTo>
                    <a:pt x="252" y="853"/>
                    <a:pt x="262" y="496"/>
                    <a:pt x="294" y="85"/>
                  </a:cubicBezTo>
                  <a:cubicBezTo>
                    <a:pt x="294" y="64"/>
                    <a:pt x="284" y="43"/>
                    <a:pt x="273" y="33"/>
                  </a:cubicBezTo>
                  <a:cubicBezTo>
                    <a:pt x="252" y="12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4414998" y="2420893"/>
              <a:ext cx="49479" cy="224716"/>
            </a:xfrm>
            <a:custGeom>
              <a:avLst/>
              <a:gdLst/>
              <a:ahLst/>
              <a:cxnLst/>
              <a:rect l="l" t="t" r="r" b="b"/>
              <a:pathLst>
                <a:path w="757" h="3438" extrusionOk="0">
                  <a:moveTo>
                    <a:pt x="357" y="0"/>
                  </a:moveTo>
                  <a:cubicBezTo>
                    <a:pt x="347" y="0"/>
                    <a:pt x="336" y="10"/>
                    <a:pt x="336" y="21"/>
                  </a:cubicBezTo>
                  <a:cubicBezTo>
                    <a:pt x="336" y="105"/>
                    <a:pt x="326" y="189"/>
                    <a:pt x="315" y="263"/>
                  </a:cubicBezTo>
                  <a:cubicBezTo>
                    <a:pt x="305" y="389"/>
                    <a:pt x="283" y="505"/>
                    <a:pt x="252" y="631"/>
                  </a:cubicBezTo>
                  <a:cubicBezTo>
                    <a:pt x="231" y="767"/>
                    <a:pt x="199" y="904"/>
                    <a:pt x="178" y="1041"/>
                  </a:cubicBezTo>
                  <a:cubicBezTo>
                    <a:pt x="115" y="1346"/>
                    <a:pt x="63" y="1650"/>
                    <a:pt x="21" y="1956"/>
                  </a:cubicBezTo>
                  <a:cubicBezTo>
                    <a:pt x="10" y="2103"/>
                    <a:pt x="0" y="2250"/>
                    <a:pt x="0" y="2397"/>
                  </a:cubicBezTo>
                  <a:cubicBezTo>
                    <a:pt x="0" y="2533"/>
                    <a:pt x="10" y="2670"/>
                    <a:pt x="42" y="2797"/>
                  </a:cubicBezTo>
                  <a:cubicBezTo>
                    <a:pt x="63" y="2912"/>
                    <a:pt x="105" y="3028"/>
                    <a:pt x="168" y="3133"/>
                  </a:cubicBezTo>
                  <a:cubicBezTo>
                    <a:pt x="231" y="3227"/>
                    <a:pt x="315" y="3311"/>
                    <a:pt x="421" y="3364"/>
                  </a:cubicBezTo>
                  <a:cubicBezTo>
                    <a:pt x="452" y="3385"/>
                    <a:pt x="494" y="3406"/>
                    <a:pt x="536" y="3416"/>
                  </a:cubicBezTo>
                  <a:cubicBezTo>
                    <a:pt x="578" y="3427"/>
                    <a:pt x="631" y="3437"/>
                    <a:pt x="673" y="3437"/>
                  </a:cubicBezTo>
                  <a:cubicBezTo>
                    <a:pt x="704" y="3437"/>
                    <a:pt x="736" y="3416"/>
                    <a:pt x="746" y="3385"/>
                  </a:cubicBezTo>
                  <a:cubicBezTo>
                    <a:pt x="757" y="3353"/>
                    <a:pt x="725" y="3311"/>
                    <a:pt x="694" y="3301"/>
                  </a:cubicBezTo>
                  <a:cubicBezTo>
                    <a:pt x="662" y="3290"/>
                    <a:pt x="631" y="3280"/>
                    <a:pt x="599" y="3259"/>
                  </a:cubicBezTo>
                  <a:lnTo>
                    <a:pt x="599" y="3269"/>
                  </a:lnTo>
                  <a:cubicBezTo>
                    <a:pt x="599" y="3269"/>
                    <a:pt x="599" y="3259"/>
                    <a:pt x="589" y="3259"/>
                  </a:cubicBezTo>
                  <a:cubicBezTo>
                    <a:pt x="547" y="3238"/>
                    <a:pt x="494" y="3217"/>
                    <a:pt x="452" y="3185"/>
                  </a:cubicBezTo>
                  <a:cubicBezTo>
                    <a:pt x="410" y="3154"/>
                    <a:pt x="379" y="3112"/>
                    <a:pt x="347" y="3080"/>
                  </a:cubicBezTo>
                  <a:cubicBezTo>
                    <a:pt x="305" y="3028"/>
                    <a:pt x="273" y="2965"/>
                    <a:pt x="241" y="2902"/>
                  </a:cubicBezTo>
                  <a:cubicBezTo>
                    <a:pt x="199" y="2797"/>
                    <a:pt x="178" y="2681"/>
                    <a:pt x="157" y="2565"/>
                  </a:cubicBezTo>
                  <a:lnTo>
                    <a:pt x="157" y="2554"/>
                  </a:lnTo>
                  <a:cubicBezTo>
                    <a:pt x="136" y="2376"/>
                    <a:pt x="126" y="2197"/>
                    <a:pt x="136" y="2019"/>
                  </a:cubicBezTo>
                  <a:cubicBezTo>
                    <a:pt x="147" y="1808"/>
                    <a:pt x="168" y="1608"/>
                    <a:pt x="189" y="1409"/>
                  </a:cubicBezTo>
                  <a:lnTo>
                    <a:pt x="315" y="620"/>
                  </a:lnTo>
                  <a:cubicBezTo>
                    <a:pt x="336" y="505"/>
                    <a:pt x="347" y="400"/>
                    <a:pt x="357" y="284"/>
                  </a:cubicBezTo>
                  <a:cubicBezTo>
                    <a:pt x="368" y="200"/>
                    <a:pt x="379" y="115"/>
                    <a:pt x="379" y="21"/>
                  </a:cubicBezTo>
                  <a:cubicBezTo>
                    <a:pt x="379" y="10"/>
                    <a:pt x="368" y="0"/>
                    <a:pt x="35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4157990" y="2429782"/>
              <a:ext cx="81115" cy="138895"/>
            </a:xfrm>
            <a:custGeom>
              <a:avLst/>
              <a:gdLst/>
              <a:ahLst/>
              <a:cxnLst/>
              <a:rect l="l" t="t" r="r" b="b"/>
              <a:pathLst>
                <a:path w="1241" h="2125" extrusionOk="0">
                  <a:moveTo>
                    <a:pt x="620" y="0"/>
                  </a:moveTo>
                  <a:cubicBezTo>
                    <a:pt x="274" y="0"/>
                    <a:pt x="0" y="474"/>
                    <a:pt x="0" y="1063"/>
                  </a:cubicBezTo>
                  <a:cubicBezTo>
                    <a:pt x="0" y="1651"/>
                    <a:pt x="274" y="2124"/>
                    <a:pt x="620" y="2124"/>
                  </a:cubicBezTo>
                  <a:cubicBezTo>
                    <a:pt x="967" y="2124"/>
                    <a:pt x="1241" y="1640"/>
                    <a:pt x="1241" y="1063"/>
                  </a:cubicBezTo>
                  <a:cubicBezTo>
                    <a:pt x="1241" y="474"/>
                    <a:pt x="967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4354472" y="2698490"/>
              <a:ext cx="120332" cy="131248"/>
            </a:xfrm>
            <a:custGeom>
              <a:avLst/>
              <a:gdLst/>
              <a:ahLst/>
              <a:cxnLst/>
              <a:rect l="l" t="t" r="r" b="b"/>
              <a:pathLst>
                <a:path w="1841" h="2008" extrusionOk="0">
                  <a:moveTo>
                    <a:pt x="527" y="736"/>
                  </a:moveTo>
                  <a:cubicBezTo>
                    <a:pt x="527" y="746"/>
                    <a:pt x="527" y="746"/>
                    <a:pt x="516" y="746"/>
                  </a:cubicBezTo>
                  <a:lnTo>
                    <a:pt x="527" y="746"/>
                  </a:lnTo>
                  <a:lnTo>
                    <a:pt x="527" y="736"/>
                  </a:lnTo>
                  <a:close/>
                  <a:moveTo>
                    <a:pt x="1683" y="0"/>
                  </a:moveTo>
                  <a:cubicBezTo>
                    <a:pt x="1662" y="0"/>
                    <a:pt x="1641" y="10"/>
                    <a:pt x="1630" y="21"/>
                  </a:cubicBezTo>
                  <a:cubicBezTo>
                    <a:pt x="1483" y="105"/>
                    <a:pt x="1347" y="200"/>
                    <a:pt x="1209" y="295"/>
                  </a:cubicBezTo>
                  <a:cubicBezTo>
                    <a:pt x="999" y="442"/>
                    <a:pt x="768" y="599"/>
                    <a:pt x="537" y="736"/>
                  </a:cubicBezTo>
                  <a:lnTo>
                    <a:pt x="527" y="746"/>
                  </a:lnTo>
                  <a:cubicBezTo>
                    <a:pt x="358" y="841"/>
                    <a:pt x="211" y="915"/>
                    <a:pt x="64" y="978"/>
                  </a:cubicBezTo>
                  <a:cubicBezTo>
                    <a:pt x="22" y="989"/>
                    <a:pt x="1" y="1031"/>
                    <a:pt x="11" y="1073"/>
                  </a:cubicBezTo>
                  <a:cubicBezTo>
                    <a:pt x="11" y="1094"/>
                    <a:pt x="11" y="1115"/>
                    <a:pt x="22" y="1125"/>
                  </a:cubicBezTo>
                  <a:cubicBezTo>
                    <a:pt x="200" y="1388"/>
                    <a:pt x="464" y="1598"/>
                    <a:pt x="779" y="1766"/>
                  </a:cubicBezTo>
                  <a:cubicBezTo>
                    <a:pt x="926" y="1840"/>
                    <a:pt x="1083" y="1893"/>
                    <a:pt x="1262" y="1945"/>
                  </a:cubicBezTo>
                  <a:cubicBezTo>
                    <a:pt x="1431" y="1987"/>
                    <a:pt x="1588" y="2008"/>
                    <a:pt x="1725" y="2008"/>
                  </a:cubicBezTo>
                  <a:lnTo>
                    <a:pt x="1756" y="2008"/>
                  </a:lnTo>
                  <a:cubicBezTo>
                    <a:pt x="1798" y="2008"/>
                    <a:pt x="1830" y="1966"/>
                    <a:pt x="1830" y="1924"/>
                  </a:cubicBezTo>
                  <a:cubicBezTo>
                    <a:pt x="1840" y="1914"/>
                    <a:pt x="1840" y="1903"/>
                    <a:pt x="1840" y="1893"/>
                  </a:cubicBezTo>
                  <a:cubicBezTo>
                    <a:pt x="1840" y="1251"/>
                    <a:pt x="1830" y="662"/>
                    <a:pt x="1798" y="84"/>
                  </a:cubicBezTo>
                  <a:cubicBezTo>
                    <a:pt x="1798" y="42"/>
                    <a:pt x="1756" y="10"/>
                    <a:pt x="1725" y="10"/>
                  </a:cubicBezTo>
                  <a:cubicBezTo>
                    <a:pt x="1714" y="10"/>
                    <a:pt x="1704" y="0"/>
                    <a:pt x="16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4355191" y="2698490"/>
              <a:ext cx="118960" cy="72879"/>
            </a:xfrm>
            <a:custGeom>
              <a:avLst/>
              <a:gdLst/>
              <a:ahLst/>
              <a:cxnLst/>
              <a:rect l="l" t="t" r="r" b="b"/>
              <a:pathLst>
                <a:path w="1820" h="1115" extrusionOk="0">
                  <a:moveTo>
                    <a:pt x="1672" y="0"/>
                  </a:moveTo>
                  <a:cubicBezTo>
                    <a:pt x="1651" y="0"/>
                    <a:pt x="1630" y="0"/>
                    <a:pt x="1609" y="21"/>
                  </a:cubicBezTo>
                  <a:cubicBezTo>
                    <a:pt x="1483" y="105"/>
                    <a:pt x="1346" y="200"/>
                    <a:pt x="1198" y="295"/>
                  </a:cubicBezTo>
                  <a:lnTo>
                    <a:pt x="1188" y="305"/>
                  </a:lnTo>
                  <a:cubicBezTo>
                    <a:pt x="967" y="452"/>
                    <a:pt x="757" y="599"/>
                    <a:pt x="526" y="736"/>
                  </a:cubicBezTo>
                  <a:cubicBezTo>
                    <a:pt x="516" y="746"/>
                    <a:pt x="516" y="746"/>
                    <a:pt x="505" y="746"/>
                  </a:cubicBezTo>
                  <a:lnTo>
                    <a:pt x="516" y="746"/>
                  </a:lnTo>
                  <a:cubicBezTo>
                    <a:pt x="347" y="841"/>
                    <a:pt x="189" y="915"/>
                    <a:pt x="53" y="978"/>
                  </a:cubicBezTo>
                  <a:cubicBezTo>
                    <a:pt x="21" y="989"/>
                    <a:pt x="11" y="999"/>
                    <a:pt x="0" y="1020"/>
                  </a:cubicBezTo>
                  <a:cubicBezTo>
                    <a:pt x="32" y="1031"/>
                    <a:pt x="53" y="1041"/>
                    <a:pt x="84" y="1052"/>
                  </a:cubicBezTo>
                  <a:cubicBezTo>
                    <a:pt x="158" y="1073"/>
                    <a:pt x="242" y="1083"/>
                    <a:pt x="326" y="1094"/>
                  </a:cubicBezTo>
                  <a:cubicBezTo>
                    <a:pt x="410" y="1104"/>
                    <a:pt x="484" y="1115"/>
                    <a:pt x="568" y="1115"/>
                  </a:cubicBezTo>
                  <a:cubicBezTo>
                    <a:pt x="715" y="1115"/>
                    <a:pt x="852" y="1094"/>
                    <a:pt x="999" y="1073"/>
                  </a:cubicBezTo>
                  <a:cubicBezTo>
                    <a:pt x="1146" y="1052"/>
                    <a:pt x="1283" y="1020"/>
                    <a:pt x="1430" y="989"/>
                  </a:cubicBezTo>
                  <a:cubicBezTo>
                    <a:pt x="1556" y="968"/>
                    <a:pt x="1693" y="936"/>
                    <a:pt x="1819" y="904"/>
                  </a:cubicBezTo>
                  <a:cubicBezTo>
                    <a:pt x="1819" y="631"/>
                    <a:pt x="1808" y="358"/>
                    <a:pt x="1787" y="84"/>
                  </a:cubicBezTo>
                  <a:cubicBezTo>
                    <a:pt x="1787" y="42"/>
                    <a:pt x="1745" y="10"/>
                    <a:pt x="1714" y="10"/>
                  </a:cubicBezTo>
                  <a:cubicBezTo>
                    <a:pt x="1703" y="0"/>
                    <a:pt x="1693" y="0"/>
                    <a:pt x="167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3883793" y="2027798"/>
              <a:ext cx="584145" cy="382828"/>
            </a:xfrm>
            <a:custGeom>
              <a:avLst/>
              <a:gdLst/>
              <a:ahLst/>
              <a:cxnLst/>
              <a:rect l="l" t="t" r="r" b="b"/>
              <a:pathLst>
                <a:path w="8937" h="5857" extrusionOk="0">
                  <a:moveTo>
                    <a:pt x="2355" y="1"/>
                  </a:moveTo>
                  <a:cubicBezTo>
                    <a:pt x="2240" y="1"/>
                    <a:pt x="2124" y="11"/>
                    <a:pt x="2019" y="11"/>
                  </a:cubicBezTo>
                  <a:cubicBezTo>
                    <a:pt x="1798" y="32"/>
                    <a:pt x="1598" y="74"/>
                    <a:pt x="1420" y="148"/>
                  </a:cubicBezTo>
                  <a:cubicBezTo>
                    <a:pt x="1241" y="221"/>
                    <a:pt x="1084" y="326"/>
                    <a:pt x="936" y="453"/>
                  </a:cubicBezTo>
                  <a:cubicBezTo>
                    <a:pt x="663" y="684"/>
                    <a:pt x="442" y="1010"/>
                    <a:pt x="285" y="1410"/>
                  </a:cubicBezTo>
                  <a:cubicBezTo>
                    <a:pt x="200" y="1620"/>
                    <a:pt x="137" y="1851"/>
                    <a:pt x="84" y="2082"/>
                  </a:cubicBezTo>
                  <a:cubicBezTo>
                    <a:pt x="42" y="2324"/>
                    <a:pt x="21" y="2576"/>
                    <a:pt x="11" y="2860"/>
                  </a:cubicBezTo>
                  <a:cubicBezTo>
                    <a:pt x="0" y="3333"/>
                    <a:pt x="63" y="3849"/>
                    <a:pt x="179" y="4384"/>
                  </a:cubicBezTo>
                  <a:cubicBezTo>
                    <a:pt x="190" y="4437"/>
                    <a:pt x="200" y="4479"/>
                    <a:pt x="211" y="4531"/>
                  </a:cubicBezTo>
                  <a:lnTo>
                    <a:pt x="211" y="4542"/>
                  </a:lnTo>
                  <a:lnTo>
                    <a:pt x="232" y="4627"/>
                  </a:lnTo>
                  <a:lnTo>
                    <a:pt x="243" y="4648"/>
                  </a:lnTo>
                  <a:cubicBezTo>
                    <a:pt x="274" y="4774"/>
                    <a:pt x="306" y="4931"/>
                    <a:pt x="348" y="5068"/>
                  </a:cubicBezTo>
                  <a:cubicBezTo>
                    <a:pt x="400" y="5246"/>
                    <a:pt x="453" y="5404"/>
                    <a:pt x="526" y="5531"/>
                  </a:cubicBezTo>
                  <a:cubicBezTo>
                    <a:pt x="610" y="5678"/>
                    <a:pt x="715" y="5783"/>
                    <a:pt x="831" y="5825"/>
                  </a:cubicBezTo>
                  <a:cubicBezTo>
                    <a:pt x="873" y="5846"/>
                    <a:pt x="925" y="5856"/>
                    <a:pt x="978" y="5856"/>
                  </a:cubicBezTo>
                  <a:lnTo>
                    <a:pt x="1031" y="5856"/>
                  </a:lnTo>
                  <a:cubicBezTo>
                    <a:pt x="1094" y="5846"/>
                    <a:pt x="1157" y="5825"/>
                    <a:pt x="1220" y="5783"/>
                  </a:cubicBezTo>
                  <a:cubicBezTo>
                    <a:pt x="1273" y="5751"/>
                    <a:pt x="1315" y="5699"/>
                    <a:pt x="1367" y="5646"/>
                  </a:cubicBezTo>
                  <a:cubicBezTo>
                    <a:pt x="1409" y="5583"/>
                    <a:pt x="1451" y="5520"/>
                    <a:pt x="1483" y="5447"/>
                  </a:cubicBezTo>
                  <a:cubicBezTo>
                    <a:pt x="1567" y="5299"/>
                    <a:pt x="1619" y="5131"/>
                    <a:pt x="1661" y="4994"/>
                  </a:cubicBezTo>
                  <a:cubicBezTo>
                    <a:pt x="1703" y="4868"/>
                    <a:pt x="1735" y="4742"/>
                    <a:pt x="1777" y="4574"/>
                  </a:cubicBezTo>
                  <a:lnTo>
                    <a:pt x="1872" y="4132"/>
                  </a:lnTo>
                  <a:cubicBezTo>
                    <a:pt x="1914" y="3880"/>
                    <a:pt x="1956" y="3638"/>
                    <a:pt x="1988" y="3407"/>
                  </a:cubicBezTo>
                  <a:cubicBezTo>
                    <a:pt x="2019" y="3155"/>
                    <a:pt x="2040" y="2902"/>
                    <a:pt x="2040" y="2660"/>
                  </a:cubicBezTo>
                  <a:cubicBezTo>
                    <a:pt x="2051" y="2398"/>
                    <a:pt x="2030" y="2156"/>
                    <a:pt x="1998" y="1924"/>
                  </a:cubicBezTo>
                  <a:cubicBezTo>
                    <a:pt x="1977" y="1809"/>
                    <a:pt x="1956" y="1683"/>
                    <a:pt x="1925" y="1557"/>
                  </a:cubicBezTo>
                  <a:lnTo>
                    <a:pt x="1925" y="1557"/>
                  </a:lnTo>
                  <a:lnTo>
                    <a:pt x="1998" y="1588"/>
                  </a:lnTo>
                  <a:lnTo>
                    <a:pt x="2345" y="1683"/>
                  </a:lnTo>
                  <a:cubicBezTo>
                    <a:pt x="2544" y="1746"/>
                    <a:pt x="2755" y="1798"/>
                    <a:pt x="2965" y="1840"/>
                  </a:cubicBezTo>
                  <a:cubicBezTo>
                    <a:pt x="3406" y="1945"/>
                    <a:pt x="3859" y="2019"/>
                    <a:pt x="4300" y="2082"/>
                  </a:cubicBezTo>
                  <a:cubicBezTo>
                    <a:pt x="4868" y="2156"/>
                    <a:pt x="5404" y="2188"/>
                    <a:pt x="5908" y="2188"/>
                  </a:cubicBezTo>
                  <a:cubicBezTo>
                    <a:pt x="6298" y="2188"/>
                    <a:pt x="6686" y="2167"/>
                    <a:pt x="7065" y="2124"/>
                  </a:cubicBezTo>
                  <a:cubicBezTo>
                    <a:pt x="7391" y="2082"/>
                    <a:pt x="7707" y="2019"/>
                    <a:pt x="8001" y="1945"/>
                  </a:cubicBezTo>
                  <a:cubicBezTo>
                    <a:pt x="8305" y="1872"/>
                    <a:pt x="8611" y="1767"/>
                    <a:pt x="8894" y="1651"/>
                  </a:cubicBezTo>
                  <a:cubicBezTo>
                    <a:pt x="8915" y="1641"/>
                    <a:pt x="8926" y="1609"/>
                    <a:pt x="8926" y="1588"/>
                  </a:cubicBezTo>
                  <a:cubicBezTo>
                    <a:pt x="8936" y="1567"/>
                    <a:pt x="8936" y="1546"/>
                    <a:pt x="8926" y="1525"/>
                  </a:cubicBezTo>
                  <a:lnTo>
                    <a:pt x="8894" y="1494"/>
                  </a:lnTo>
                  <a:cubicBezTo>
                    <a:pt x="8884" y="1389"/>
                    <a:pt x="8884" y="1283"/>
                    <a:pt x="8873" y="1167"/>
                  </a:cubicBezTo>
                  <a:cubicBezTo>
                    <a:pt x="8873" y="1125"/>
                    <a:pt x="8842" y="1094"/>
                    <a:pt x="8800" y="1094"/>
                  </a:cubicBezTo>
                  <a:cubicBezTo>
                    <a:pt x="8789" y="1073"/>
                    <a:pt x="8768" y="1073"/>
                    <a:pt x="8747" y="1073"/>
                  </a:cubicBezTo>
                  <a:lnTo>
                    <a:pt x="8737" y="1073"/>
                  </a:lnTo>
                  <a:cubicBezTo>
                    <a:pt x="8579" y="1083"/>
                    <a:pt x="8421" y="1094"/>
                    <a:pt x="8253" y="1094"/>
                  </a:cubicBezTo>
                  <a:lnTo>
                    <a:pt x="8095" y="1094"/>
                  </a:lnTo>
                  <a:cubicBezTo>
                    <a:pt x="7612" y="1073"/>
                    <a:pt x="7128" y="968"/>
                    <a:pt x="6665" y="863"/>
                  </a:cubicBezTo>
                  <a:lnTo>
                    <a:pt x="6539" y="831"/>
                  </a:lnTo>
                  <a:cubicBezTo>
                    <a:pt x="6130" y="747"/>
                    <a:pt x="5719" y="642"/>
                    <a:pt x="5362" y="537"/>
                  </a:cubicBezTo>
                  <a:lnTo>
                    <a:pt x="5310" y="527"/>
                  </a:lnTo>
                  <a:lnTo>
                    <a:pt x="5057" y="463"/>
                  </a:lnTo>
                  <a:cubicBezTo>
                    <a:pt x="4605" y="337"/>
                    <a:pt x="4069" y="200"/>
                    <a:pt x="3522" y="116"/>
                  </a:cubicBezTo>
                  <a:cubicBezTo>
                    <a:pt x="3091" y="43"/>
                    <a:pt x="2713" y="1"/>
                    <a:pt x="235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4018440" y="2077932"/>
              <a:ext cx="434334" cy="54186"/>
            </a:xfrm>
            <a:custGeom>
              <a:avLst/>
              <a:gdLst/>
              <a:ahLst/>
              <a:cxnLst/>
              <a:rect l="l" t="t" r="r" b="b"/>
              <a:pathLst>
                <a:path w="6645" h="829" extrusionOk="0">
                  <a:moveTo>
                    <a:pt x="6488" y="1"/>
                  </a:moveTo>
                  <a:cubicBezTo>
                    <a:pt x="6467" y="1"/>
                    <a:pt x="6446" y="1"/>
                    <a:pt x="6435" y="12"/>
                  </a:cubicBezTo>
                  <a:cubicBezTo>
                    <a:pt x="6172" y="138"/>
                    <a:pt x="5909" y="243"/>
                    <a:pt x="5636" y="327"/>
                  </a:cubicBezTo>
                  <a:cubicBezTo>
                    <a:pt x="4942" y="527"/>
                    <a:pt x="4206" y="611"/>
                    <a:pt x="3481" y="632"/>
                  </a:cubicBezTo>
                  <a:lnTo>
                    <a:pt x="3481" y="632"/>
                  </a:lnTo>
                  <a:cubicBezTo>
                    <a:pt x="3256" y="632"/>
                    <a:pt x="3021" y="631"/>
                    <a:pt x="2797" y="622"/>
                  </a:cubicBezTo>
                  <a:cubicBezTo>
                    <a:pt x="2556" y="611"/>
                    <a:pt x="2325" y="601"/>
                    <a:pt x="2093" y="580"/>
                  </a:cubicBezTo>
                  <a:cubicBezTo>
                    <a:pt x="1862" y="559"/>
                    <a:pt x="1631" y="527"/>
                    <a:pt x="1399" y="485"/>
                  </a:cubicBezTo>
                  <a:cubicBezTo>
                    <a:pt x="1178" y="453"/>
                    <a:pt x="958" y="411"/>
                    <a:pt x="737" y="369"/>
                  </a:cubicBezTo>
                  <a:cubicBezTo>
                    <a:pt x="653" y="348"/>
                    <a:pt x="558" y="327"/>
                    <a:pt x="474" y="306"/>
                  </a:cubicBezTo>
                  <a:cubicBezTo>
                    <a:pt x="337" y="264"/>
                    <a:pt x="201" y="232"/>
                    <a:pt x="64" y="190"/>
                  </a:cubicBezTo>
                  <a:cubicBezTo>
                    <a:pt x="58" y="187"/>
                    <a:pt x="52" y="186"/>
                    <a:pt x="46" y="186"/>
                  </a:cubicBezTo>
                  <a:cubicBezTo>
                    <a:pt x="28" y="186"/>
                    <a:pt x="12" y="196"/>
                    <a:pt x="12" y="211"/>
                  </a:cubicBezTo>
                  <a:cubicBezTo>
                    <a:pt x="1" y="232"/>
                    <a:pt x="12" y="264"/>
                    <a:pt x="33" y="274"/>
                  </a:cubicBezTo>
                  <a:cubicBezTo>
                    <a:pt x="442" y="400"/>
                    <a:pt x="863" y="506"/>
                    <a:pt x="1294" y="590"/>
                  </a:cubicBezTo>
                  <a:cubicBezTo>
                    <a:pt x="1515" y="643"/>
                    <a:pt x="1746" y="674"/>
                    <a:pt x="1977" y="706"/>
                  </a:cubicBezTo>
                  <a:cubicBezTo>
                    <a:pt x="2208" y="737"/>
                    <a:pt x="2440" y="769"/>
                    <a:pt x="2671" y="790"/>
                  </a:cubicBezTo>
                  <a:cubicBezTo>
                    <a:pt x="2957" y="815"/>
                    <a:pt x="3248" y="829"/>
                    <a:pt x="3537" y="829"/>
                  </a:cubicBezTo>
                  <a:cubicBezTo>
                    <a:pt x="3726" y="829"/>
                    <a:pt x="3914" y="823"/>
                    <a:pt x="4101" y="811"/>
                  </a:cubicBezTo>
                  <a:cubicBezTo>
                    <a:pt x="4553" y="790"/>
                    <a:pt x="5005" y="727"/>
                    <a:pt x="5457" y="622"/>
                  </a:cubicBezTo>
                  <a:cubicBezTo>
                    <a:pt x="5647" y="580"/>
                    <a:pt x="5836" y="527"/>
                    <a:pt x="6025" y="463"/>
                  </a:cubicBezTo>
                  <a:cubicBezTo>
                    <a:pt x="6203" y="400"/>
                    <a:pt x="6372" y="337"/>
                    <a:pt x="6540" y="253"/>
                  </a:cubicBezTo>
                  <a:cubicBezTo>
                    <a:pt x="6603" y="222"/>
                    <a:pt x="6645" y="148"/>
                    <a:pt x="6614" y="85"/>
                  </a:cubicBezTo>
                  <a:cubicBezTo>
                    <a:pt x="6593" y="33"/>
                    <a:pt x="6540" y="1"/>
                    <a:pt x="648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6"/>
            <p:cNvSpPr/>
            <p:nvPr/>
          </p:nvSpPr>
          <p:spPr>
            <a:xfrm>
              <a:off x="4219105" y="2027079"/>
              <a:ext cx="237135" cy="45884"/>
            </a:xfrm>
            <a:custGeom>
              <a:avLst/>
              <a:gdLst/>
              <a:ahLst/>
              <a:cxnLst/>
              <a:rect l="l" t="t" r="r" b="b"/>
              <a:pathLst>
                <a:path w="3628" h="702" extrusionOk="0">
                  <a:moveTo>
                    <a:pt x="3512" y="1"/>
                  </a:moveTo>
                  <a:cubicBezTo>
                    <a:pt x="3502" y="1"/>
                    <a:pt x="3491" y="1"/>
                    <a:pt x="3481" y="12"/>
                  </a:cubicBezTo>
                  <a:cubicBezTo>
                    <a:pt x="3333" y="75"/>
                    <a:pt x="3196" y="148"/>
                    <a:pt x="3049" y="201"/>
                  </a:cubicBezTo>
                  <a:cubicBezTo>
                    <a:pt x="2902" y="264"/>
                    <a:pt x="2745" y="316"/>
                    <a:pt x="2598" y="358"/>
                  </a:cubicBezTo>
                  <a:lnTo>
                    <a:pt x="2619" y="358"/>
                  </a:lnTo>
                  <a:cubicBezTo>
                    <a:pt x="2450" y="400"/>
                    <a:pt x="2282" y="443"/>
                    <a:pt x="2114" y="474"/>
                  </a:cubicBezTo>
                  <a:cubicBezTo>
                    <a:pt x="1946" y="517"/>
                    <a:pt x="1778" y="538"/>
                    <a:pt x="1609" y="559"/>
                  </a:cubicBezTo>
                  <a:cubicBezTo>
                    <a:pt x="1273" y="601"/>
                    <a:pt x="937" y="622"/>
                    <a:pt x="600" y="622"/>
                  </a:cubicBezTo>
                  <a:cubicBezTo>
                    <a:pt x="506" y="627"/>
                    <a:pt x="411" y="629"/>
                    <a:pt x="318" y="629"/>
                  </a:cubicBezTo>
                  <a:cubicBezTo>
                    <a:pt x="224" y="629"/>
                    <a:pt x="132" y="627"/>
                    <a:pt x="43" y="622"/>
                  </a:cubicBezTo>
                  <a:cubicBezTo>
                    <a:pt x="22" y="622"/>
                    <a:pt x="1" y="632"/>
                    <a:pt x="1" y="653"/>
                  </a:cubicBezTo>
                  <a:cubicBezTo>
                    <a:pt x="1" y="674"/>
                    <a:pt x="11" y="695"/>
                    <a:pt x="32" y="695"/>
                  </a:cubicBezTo>
                  <a:cubicBezTo>
                    <a:pt x="219" y="699"/>
                    <a:pt x="405" y="701"/>
                    <a:pt x="591" y="701"/>
                  </a:cubicBezTo>
                  <a:cubicBezTo>
                    <a:pt x="908" y="701"/>
                    <a:pt x="1224" y="694"/>
                    <a:pt x="1535" y="674"/>
                  </a:cubicBezTo>
                  <a:cubicBezTo>
                    <a:pt x="1788" y="653"/>
                    <a:pt x="2040" y="622"/>
                    <a:pt x="2282" y="580"/>
                  </a:cubicBezTo>
                  <a:cubicBezTo>
                    <a:pt x="2535" y="538"/>
                    <a:pt x="2776" y="474"/>
                    <a:pt x="3018" y="400"/>
                  </a:cubicBezTo>
                  <a:cubicBezTo>
                    <a:pt x="3207" y="337"/>
                    <a:pt x="3386" y="274"/>
                    <a:pt x="3554" y="190"/>
                  </a:cubicBezTo>
                  <a:cubicBezTo>
                    <a:pt x="3607" y="159"/>
                    <a:pt x="3628" y="106"/>
                    <a:pt x="3607" y="54"/>
                  </a:cubicBezTo>
                  <a:cubicBezTo>
                    <a:pt x="3586" y="22"/>
                    <a:pt x="3554" y="1"/>
                    <a:pt x="351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6"/>
            <p:cNvSpPr/>
            <p:nvPr/>
          </p:nvSpPr>
          <p:spPr>
            <a:xfrm>
              <a:off x="3707901" y="1595552"/>
              <a:ext cx="705784" cy="728988"/>
            </a:xfrm>
            <a:custGeom>
              <a:avLst/>
              <a:gdLst/>
              <a:ahLst/>
              <a:cxnLst/>
              <a:rect l="l" t="t" r="r" b="b"/>
              <a:pathLst>
                <a:path w="10798" h="11153" extrusionOk="0">
                  <a:moveTo>
                    <a:pt x="7482" y="598"/>
                  </a:moveTo>
                  <a:lnTo>
                    <a:pt x="7482" y="598"/>
                  </a:lnTo>
                  <a:cubicBezTo>
                    <a:pt x="7480" y="599"/>
                    <a:pt x="7477" y="600"/>
                    <a:pt x="7475" y="601"/>
                  </a:cubicBezTo>
                  <a:cubicBezTo>
                    <a:pt x="7478" y="601"/>
                    <a:pt x="7481" y="599"/>
                    <a:pt x="7482" y="598"/>
                  </a:cubicBezTo>
                  <a:close/>
                  <a:moveTo>
                    <a:pt x="4033" y="3210"/>
                  </a:moveTo>
                  <a:cubicBezTo>
                    <a:pt x="4031" y="3213"/>
                    <a:pt x="4029" y="3215"/>
                    <a:pt x="4027" y="3218"/>
                  </a:cubicBezTo>
                  <a:cubicBezTo>
                    <a:pt x="4029" y="3215"/>
                    <a:pt x="4031" y="3213"/>
                    <a:pt x="4033" y="3210"/>
                  </a:cubicBezTo>
                  <a:close/>
                  <a:moveTo>
                    <a:pt x="10103" y="1"/>
                  </a:moveTo>
                  <a:cubicBezTo>
                    <a:pt x="9777" y="1"/>
                    <a:pt x="9451" y="22"/>
                    <a:pt x="9125" y="64"/>
                  </a:cubicBezTo>
                  <a:cubicBezTo>
                    <a:pt x="8599" y="127"/>
                    <a:pt x="8085" y="253"/>
                    <a:pt x="7590" y="421"/>
                  </a:cubicBezTo>
                  <a:cubicBezTo>
                    <a:pt x="7107" y="590"/>
                    <a:pt x="6634" y="811"/>
                    <a:pt x="6192" y="1073"/>
                  </a:cubicBezTo>
                  <a:cubicBezTo>
                    <a:pt x="5961" y="1199"/>
                    <a:pt x="5751" y="1347"/>
                    <a:pt x="5541" y="1494"/>
                  </a:cubicBezTo>
                  <a:cubicBezTo>
                    <a:pt x="5330" y="1641"/>
                    <a:pt x="5120" y="1809"/>
                    <a:pt x="4920" y="1977"/>
                  </a:cubicBezTo>
                  <a:cubicBezTo>
                    <a:pt x="4531" y="2314"/>
                    <a:pt x="4163" y="2682"/>
                    <a:pt x="3827" y="3082"/>
                  </a:cubicBezTo>
                  <a:cubicBezTo>
                    <a:pt x="3490" y="3491"/>
                    <a:pt x="3186" y="3923"/>
                    <a:pt x="2913" y="4385"/>
                  </a:cubicBezTo>
                  <a:cubicBezTo>
                    <a:pt x="2639" y="4848"/>
                    <a:pt x="2418" y="5331"/>
                    <a:pt x="2229" y="5836"/>
                  </a:cubicBezTo>
                  <a:cubicBezTo>
                    <a:pt x="2008" y="6425"/>
                    <a:pt x="1819" y="7013"/>
                    <a:pt x="1619" y="7602"/>
                  </a:cubicBezTo>
                  <a:cubicBezTo>
                    <a:pt x="1462" y="8075"/>
                    <a:pt x="1283" y="8548"/>
                    <a:pt x="1093" y="9011"/>
                  </a:cubicBezTo>
                  <a:cubicBezTo>
                    <a:pt x="957" y="9347"/>
                    <a:pt x="799" y="9673"/>
                    <a:pt x="631" y="9988"/>
                  </a:cubicBezTo>
                  <a:cubicBezTo>
                    <a:pt x="537" y="10156"/>
                    <a:pt x="453" y="10314"/>
                    <a:pt x="347" y="10472"/>
                  </a:cubicBezTo>
                  <a:cubicBezTo>
                    <a:pt x="252" y="10630"/>
                    <a:pt x="147" y="10787"/>
                    <a:pt x="32" y="10934"/>
                  </a:cubicBezTo>
                  <a:cubicBezTo>
                    <a:pt x="0" y="10987"/>
                    <a:pt x="21" y="11071"/>
                    <a:pt x="53" y="11113"/>
                  </a:cubicBezTo>
                  <a:cubicBezTo>
                    <a:pt x="79" y="11139"/>
                    <a:pt x="118" y="11152"/>
                    <a:pt x="158" y="11152"/>
                  </a:cubicBezTo>
                  <a:cubicBezTo>
                    <a:pt x="197" y="11152"/>
                    <a:pt x="237" y="11139"/>
                    <a:pt x="263" y="11113"/>
                  </a:cubicBezTo>
                  <a:cubicBezTo>
                    <a:pt x="368" y="10987"/>
                    <a:pt x="474" y="10861"/>
                    <a:pt x="568" y="10735"/>
                  </a:cubicBezTo>
                  <a:cubicBezTo>
                    <a:pt x="663" y="10609"/>
                    <a:pt x="747" y="10472"/>
                    <a:pt x="831" y="10346"/>
                  </a:cubicBezTo>
                  <a:cubicBezTo>
                    <a:pt x="999" y="10083"/>
                    <a:pt x="1146" y="9810"/>
                    <a:pt x="1283" y="9526"/>
                  </a:cubicBezTo>
                  <a:cubicBezTo>
                    <a:pt x="1546" y="8958"/>
                    <a:pt x="1756" y="8359"/>
                    <a:pt x="1955" y="7749"/>
                  </a:cubicBezTo>
                  <a:cubicBezTo>
                    <a:pt x="2082" y="7339"/>
                    <a:pt x="2208" y="6929"/>
                    <a:pt x="2345" y="6519"/>
                  </a:cubicBezTo>
                  <a:cubicBezTo>
                    <a:pt x="2460" y="6151"/>
                    <a:pt x="2586" y="5794"/>
                    <a:pt x="2733" y="5436"/>
                  </a:cubicBezTo>
                  <a:cubicBezTo>
                    <a:pt x="2913" y="5037"/>
                    <a:pt x="3102" y="4648"/>
                    <a:pt x="3322" y="4269"/>
                  </a:cubicBezTo>
                  <a:cubicBezTo>
                    <a:pt x="3532" y="3891"/>
                    <a:pt x="3785" y="3533"/>
                    <a:pt x="4048" y="3197"/>
                  </a:cubicBezTo>
                  <a:cubicBezTo>
                    <a:pt x="4046" y="3197"/>
                    <a:pt x="4044" y="3197"/>
                    <a:pt x="4043" y="3198"/>
                  </a:cubicBezTo>
                  <a:lnTo>
                    <a:pt x="4043" y="3198"/>
                  </a:lnTo>
                  <a:cubicBezTo>
                    <a:pt x="4279" y="2901"/>
                    <a:pt x="4526" y="2623"/>
                    <a:pt x="4794" y="2356"/>
                  </a:cubicBezTo>
                  <a:cubicBezTo>
                    <a:pt x="4931" y="2220"/>
                    <a:pt x="5067" y="2093"/>
                    <a:pt x="5214" y="1967"/>
                  </a:cubicBezTo>
                  <a:cubicBezTo>
                    <a:pt x="5358" y="1844"/>
                    <a:pt x="5502" y="1730"/>
                    <a:pt x="5656" y="1618"/>
                  </a:cubicBezTo>
                  <a:lnTo>
                    <a:pt x="5656" y="1618"/>
                  </a:lnTo>
                  <a:cubicBezTo>
                    <a:pt x="5656" y="1618"/>
                    <a:pt x="5656" y="1619"/>
                    <a:pt x="5656" y="1620"/>
                  </a:cubicBezTo>
                  <a:cubicBezTo>
                    <a:pt x="5929" y="1410"/>
                    <a:pt x="6224" y="1220"/>
                    <a:pt x="6529" y="1042"/>
                  </a:cubicBezTo>
                  <a:cubicBezTo>
                    <a:pt x="6833" y="874"/>
                    <a:pt x="7160" y="727"/>
                    <a:pt x="7485" y="590"/>
                  </a:cubicBezTo>
                  <a:lnTo>
                    <a:pt x="7485" y="590"/>
                  </a:lnTo>
                  <a:cubicBezTo>
                    <a:pt x="7485" y="590"/>
                    <a:pt x="7485" y="595"/>
                    <a:pt x="7482" y="598"/>
                  </a:cubicBezTo>
                  <a:lnTo>
                    <a:pt x="7482" y="598"/>
                  </a:lnTo>
                  <a:cubicBezTo>
                    <a:pt x="7774" y="483"/>
                    <a:pt x="8076" y="379"/>
                    <a:pt x="8379" y="306"/>
                  </a:cubicBezTo>
                  <a:cubicBezTo>
                    <a:pt x="8694" y="232"/>
                    <a:pt x="9020" y="180"/>
                    <a:pt x="9335" y="138"/>
                  </a:cubicBezTo>
                  <a:lnTo>
                    <a:pt x="9325" y="138"/>
                  </a:lnTo>
                  <a:cubicBezTo>
                    <a:pt x="9600" y="107"/>
                    <a:pt x="9875" y="91"/>
                    <a:pt x="10152" y="91"/>
                  </a:cubicBezTo>
                  <a:cubicBezTo>
                    <a:pt x="10352" y="91"/>
                    <a:pt x="10552" y="99"/>
                    <a:pt x="10755" y="117"/>
                  </a:cubicBezTo>
                  <a:cubicBezTo>
                    <a:pt x="10776" y="117"/>
                    <a:pt x="10797" y="96"/>
                    <a:pt x="10797" y="75"/>
                  </a:cubicBezTo>
                  <a:cubicBezTo>
                    <a:pt x="10797" y="43"/>
                    <a:pt x="10776" y="33"/>
                    <a:pt x="10755" y="33"/>
                  </a:cubicBezTo>
                  <a:cubicBezTo>
                    <a:pt x="10534" y="12"/>
                    <a:pt x="10324" y="1"/>
                    <a:pt x="1010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3876929" y="1700002"/>
              <a:ext cx="272169" cy="406620"/>
            </a:xfrm>
            <a:custGeom>
              <a:avLst/>
              <a:gdLst/>
              <a:ahLst/>
              <a:cxnLst/>
              <a:rect l="l" t="t" r="r" b="b"/>
              <a:pathLst>
                <a:path w="4164" h="6221" extrusionOk="0">
                  <a:moveTo>
                    <a:pt x="1836" y="2146"/>
                  </a:moveTo>
                  <a:cubicBezTo>
                    <a:pt x="1829" y="2148"/>
                    <a:pt x="1829" y="2156"/>
                    <a:pt x="1829" y="2156"/>
                  </a:cubicBezTo>
                  <a:cubicBezTo>
                    <a:pt x="1832" y="2153"/>
                    <a:pt x="1834" y="2150"/>
                    <a:pt x="1836" y="2146"/>
                  </a:cubicBezTo>
                  <a:close/>
                  <a:moveTo>
                    <a:pt x="4121" y="1"/>
                  </a:moveTo>
                  <a:cubicBezTo>
                    <a:pt x="3932" y="138"/>
                    <a:pt x="3754" y="264"/>
                    <a:pt x="3575" y="400"/>
                  </a:cubicBezTo>
                  <a:cubicBezTo>
                    <a:pt x="3396" y="537"/>
                    <a:pt x="3228" y="674"/>
                    <a:pt x="3060" y="821"/>
                  </a:cubicBezTo>
                  <a:cubicBezTo>
                    <a:pt x="2902" y="958"/>
                    <a:pt x="2755" y="1105"/>
                    <a:pt x="2607" y="1262"/>
                  </a:cubicBezTo>
                  <a:cubicBezTo>
                    <a:pt x="2460" y="1410"/>
                    <a:pt x="2313" y="1557"/>
                    <a:pt x="2187" y="1715"/>
                  </a:cubicBezTo>
                  <a:cubicBezTo>
                    <a:pt x="2082" y="1830"/>
                    <a:pt x="1988" y="1956"/>
                    <a:pt x="1892" y="2072"/>
                  </a:cubicBezTo>
                  <a:lnTo>
                    <a:pt x="1903" y="2072"/>
                  </a:lnTo>
                  <a:cubicBezTo>
                    <a:pt x="1875" y="2091"/>
                    <a:pt x="1855" y="2118"/>
                    <a:pt x="1836" y="2146"/>
                  </a:cubicBezTo>
                  <a:lnTo>
                    <a:pt x="1836" y="2146"/>
                  </a:lnTo>
                  <a:cubicBezTo>
                    <a:pt x="1837" y="2146"/>
                    <a:pt x="1839" y="2146"/>
                    <a:pt x="1840" y="2146"/>
                  </a:cubicBezTo>
                  <a:cubicBezTo>
                    <a:pt x="1714" y="2304"/>
                    <a:pt x="1588" y="2472"/>
                    <a:pt x="1483" y="2640"/>
                  </a:cubicBezTo>
                  <a:cubicBezTo>
                    <a:pt x="1367" y="2808"/>
                    <a:pt x="1262" y="2987"/>
                    <a:pt x="1157" y="3155"/>
                  </a:cubicBezTo>
                  <a:cubicBezTo>
                    <a:pt x="957" y="3523"/>
                    <a:pt x="778" y="3891"/>
                    <a:pt x="610" y="4269"/>
                  </a:cubicBezTo>
                  <a:cubicBezTo>
                    <a:pt x="484" y="4553"/>
                    <a:pt x="379" y="4848"/>
                    <a:pt x="274" y="5142"/>
                  </a:cubicBezTo>
                  <a:cubicBezTo>
                    <a:pt x="221" y="5289"/>
                    <a:pt x="179" y="5436"/>
                    <a:pt x="126" y="5584"/>
                  </a:cubicBezTo>
                  <a:cubicBezTo>
                    <a:pt x="84" y="5731"/>
                    <a:pt x="42" y="5878"/>
                    <a:pt x="11" y="6035"/>
                  </a:cubicBezTo>
                  <a:cubicBezTo>
                    <a:pt x="0" y="6077"/>
                    <a:pt x="0" y="6109"/>
                    <a:pt x="21" y="6151"/>
                  </a:cubicBezTo>
                  <a:cubicBezTo>
                    <a:pt x="42" y="6182"/>
                    <a:pt x="74" y="6203"/>
                    <a:pt x="116" y="6214"/>
                  </a:cubicBezTo>
                  <a:cubicBezTo>
                    <a:pt x="129" y="6218"/>
                    <a:pt x="144" y="6221"/>
                    <a:pt x="159" y="6221"/>
                  </a:cubicBezTo>
                  <a:cubicBezTo>
                    <a:pt x="180" y="6221"/>
                    <a:pt x="202" y="6216"/>
                    <a:pt x="221" y="6203"/>
                  </a:cubicBezTo>
                  <a:cubicBezTo>
                    <a:pt x="231" y="6193"/>
                    <a:pt x="242" y="6193"/>
                    <a:pt x="252" y="6182"/>
                  </a:cubicBezTo>
                  <a:cubicBezTo>
                    <a:pt x="274" y="6161"/>
                    <a:pt x="284" y="6140"/>
                    <a:pt x="295" y="6119"/>
                  </a:cubicBezTo>
                  <a:cubicBezTo>
                    <a:pt x="369" y="5941"/>
                    <a:pt x="421" y="5752"/>
                    <a:pt x="484" y="5573"/>
                  </a:cubicBezTo>
                  <a:lnTo>
                    <a:pt x="673" y="5037"/>
                  </a:lnTo>
                  <a:cubicBezTo>
                    <a:pt x="799" y="4701"/>
                    <a:pt x="925" y="4364"/>
                    <a:pt x="1062" y="4038"/>
                  </a:cubicBezTo>
                  <a:cubicBezTo>
                    <a:pt x="1220" y="3670"/>
                    <a:pt x="1399" y="3302"/>
                    <a:pt x="1588" y="2944"/>
                  </a:cubicBezTo>
                  <a:cubicBezTo>
                    <a:pt x="1693" y="2766"/>
                    <a:pt x="1787" y="2587"/>
                    <a:pt x="1892" y="2419"/>
                  </a:cubicBezTo>
                  <a:cubicBezTo>
                    <a:pt x="1998" y="2241"/>
                    <a:pt x="2114" y="2072"/>
                    <a:pt x="2229" y="1914"/>
                  </a:cubicBezTo>
                  <a:cubicBezTo>
                    <a:pt x="2292" y="1830"/>
                    <a:pt x="2345" y="1757"/>
                    <a:pt x="2408" y="1683"/>
                  </a:cubicBezTo>
                  <a:cubicBezTo>
                    <a:pt x="2513" y="1547"/>
                    <a:pt x="2618" y="1421"/>
                    <a:pt x="2733" y="1294"/>
                  </a:cubicBezTo>
                  <a:cubicBezTo>
                    <a:pt x="2860" y="1157"/>
                    <a:pt x="2986" y="1031"/>
                    <a:pt x="3112" y="905"/>
                  </a:cubicBezTo>
                  <a:cubicBezTo>
                    <a:pt x="3375" y="643"/>
                    <a:pt x="3659" y="411"/>
                    <a:pt x="3964" y="180"/>
                  </a:cubicBezTo>
                  <a:cubicBezTo>
                    <a:pt x="4016" y="138"/>
                    <a:pt x="4079" y="96"/>
                    <a:pt x="4153" y="54"/>
                  </a:cubicBezTo>
                  <a:cubicBezTo>
                    <a:pt x="4163" y="43"/>
                    <a:pt x="4163" y="33"/>
                    <a:pt x="4153" y="12"/>
                  </a:cubicBezTo>
                  <a:cubicBezTo>
                    <a:pt x="4153" y="12"/>
                    <a:pt x="4142" y="1"/>
                    <a:pt x="413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3426840" y="2646919"/>
              <a:ext cx="321649" cy="850758"/>
            </a:xfrm>
            <a:custGeom>
              <a:avLst/>
              <a:gdLst/>
              <a:ahLst/>
              <a:cxnLst/>
              <a:rect l="l" t="t" r="r" b="b"/>
              <a:pathLst>
                <a:path w="4921" h="13016" extrusionOk="0">
                  <a:moveTo>
                    <a:pt x="4636" y="274"/>
                  </a:moveTo>
                  <a:cubicBezTo>
                    <a:pt x="4634" y="274"/>
                    <a:pt x="4626" y="275"/>
                    <a:pt x="4626" y="285"/>
                  </a:cubicBezTo>
                  <a:cubicBezTo>
                    <a:pt x="4630" y="281"/>
                    <a:pt x="4633" y="277"/>
                    <a:pt x="4636" y="274"/>
                  </a:cubicBezTo>
                  <a:close/>
                  <a:moveTo>
                    <a:pt x="4879" y="0"/>
                  </a:moveTo>
                  <a:cubicBezTo>
                    <a:pt x="4868" y="0"/>
                    <a:pt x="4858" y="11"/>
                    <a:pt x="4858" y="21"/>
                  </a:cubicBezTo>
                  <a:cubicBezTo>
                    <a:pt x="4786" y="102"/>
                    <a:pt x="4716" y="183"/>
                    <a:pt x="4636" y="274"/>
                  </a:cubicBezTo>
                  <a:lnTo>
                    <a:pt x="4636" y="274"/>
                  </a:lnTo>
                  <a:cubicBezTo>
                    <a:pt x="4636" y="274"/>
                    <a:pt x="4636" y="274"/>
                    <a:pt x="4636" y="274"/>
                  </a:cubicBezTo>
                  <a:lnTo>
                    <a:pt x="4636" y="274"/>
                  </a:lnTo>
                  <a:cubicBezTo>
                    <a:pt x="3753" y="1273"/>
                    <a:pt x="2765" y="2187"/>
                    <a:pt x="1924" y="3238"/>
                  </a:cubicBezTo>
                  <a:cubicBezTo>
                    <a:pt x="1515" y="3754"/>
                    <a:pt x="1125" y="4301"/>
                    <a:pt x="821" y="4889"/>
                  </a:cubicBezTo>
                  <a:cubicBezTo>
                    <a:pt x="663" y="5194"/>
                    <a:pt x="515" y="5509"/>
                    <a:pt x="400" y="5835"/>
                  </a:cubicBezTo>
                  <a:cubicBezTo>
                    <a:pt x="263" y="6182"/>
                    <a:pt x="158" y="6550"/>
                    <a:pt x="95" y="6918"/>
                  </a:cubicBezTo>
                  <a:cubicBezTo>
                    <a:pt x="32" y="7223"/>
                    <a:pt x="1" y="7528"/>
                    <a:pt x="22" y="7833"/>
                  </a:cubicBezTo>
                  <a:cubicBezTo>
                    <a:pt x="22" y="7990"/>
                    <a:pt x="43" y="8137"/>
                    <a:pt x="64" y="8285"/>
                  </a:cubicBezTo>
                  <a:cubicBezTo>
                    <a:pt x="95" y="8453"/>
                    <a:pt x="148" y="8600"/>
                    <a:pt x="200" y="8758"/>
                  </a:cubicBezTo>
                  <a:cubicBezTo>
                    <a:pt x="305" y="9031"/>
                    <a:pt x="463" y="9273"/>
                    <a:pt x="621" y="9515"/>
                  </a:cubicBezTo>
                  <a:cubicBezTo>
                    <a:pt x="779" y="9756"/>
                    <a:pt x="926" y="9999"/>
                    <a:pt x="1020" y="10261"/>
                  </a:cubicBezTo>
                  <a:cubicBezTo>
                    <a:pt x="1083" y="10450"/>
                    <a:pt x="1125" y="10639"/>
                    <a:pt x="1136" y="10840"/>
                  </a:cubicBezTo>
                  <a:cubicBezTo>
                    <a:pt x="1146" y="11050"/>
                    <a:pt x="1136" y="11270"/>
                    <a:pt x="1094" y="11480"/>
                  </a:cubicBezTo>
                  <a:cubicBezTo>
                    <a:pt x="1052" y="11702"/>
                    <a:pt x="978" y="11912"/>
                    <a:pt x="873" y="12122"/>
                  </a:cubicBezTo>
                  <a:cubicBezTo>
                    <a:pt x="768" y="12321"/>
                    <a:pt x="642" y="12511"/>
                    <a:pt x="494" y="12690"/>
                  </a:cubicBezTo>
                  <a:cubicBezTo>
                    <a:pt x="473" y="12700"/>
                    <a:pt x="463" y="12721"/>
                    <a:pt x="442" y="12742"/>
                  </a:cubicBezTo>
                  <a:lnTo>
                    <a:pt x="421" y="12763"/>
                  </a:lnTo>
                  <a:cubicBezTo>
                    <a:pt x="400" y="12795"/>
                    <a:pt x="389" y="12816"/>
                    <a:pt x="389" y="12847"/>
                  </a:cubicBezTo>
                  <a:cubicBezTo>
                    <a:pt x="389" y="12889"/>
                    <a:pt x="400" y="12931"/>
                    <a:pt x="431" y="12963"/>
                  </a:cubicBezTo>
                  <a:cubicBezTo>
                    <a:pt x="463" y="12994"/>
                    <a:pt x="494" y="13015"/>
                    <a:pt x="547" y="13015"/>
                  </a:cubicBezTo>
                  <a:cubicBezTo>
                    <a:pt x="579" y="13015"/>
                    <a:pt x="632" y="13005"/>
                    <a:pt x="663" y="12973"/>
                  </a:cubicBezTo>
                  <a:cubicBezTo>
                    <a:pt x="779" y="12847"/>
                    <a:pt x="894" y="12721"/>
                    <a:pt x="989" y="12574"/>
                  </a:cubicBezTo>
                  <a:cubicBezTo>
                    <a:pt x="1083" y="12427"/>
                    <a:pt x="1167" y="12269"/>
                    <a:pt x="1241" y="12111"/>
                  </a:cubicBezTo>
                  <a:cubicBezTo>
                    <a:pt x="1378" y="11807"/>
                    <a:pt x="1452" y="11470"/>
                    <a:pt x="1473" y="11134"/>
                  </a:cubicBezTo>
                  <a:cubicBezTo>
                    <a:pt x="1483" y="10966"/>
                    <a:pt x="1473" y="10787"/>
                    <a:pt x="1452" y="10618"/>
                  </a:cubicBezTo>
                  <a:cubicBezTo>
                    <a:pt x="1431" y="10450"/>
                    <a:pt x="1378" y="10282"/>
                    <a:pt x="1325" y="10114"/>
                  </a:cubicBezTo>
                  <a:cubicBezTo>
                    <a:pt x="1199" y="9777"/>
                    <a:pt x="978" y="9473"/>
                    <a:pt x="779" y="9179"/>
                  </a:cubicBezTo>
                  <a:cubicBezTo>
                    <a:pt x="705" y="9073"/>
                    <a:pt x="632" y="8968"/>
                    <a:pt x="568" y="8852"/>
                  </a:cubicBezTo>
                  <a:cubicBezTo>
                    <a:pt x="505" y="8726"/>
                    <a:pt x="442" y="8600"/>
                    <a:pt x="400" y="8464"/>
                  </a:cubicBezTo>
                  <a:cubicBezTo>
                    <a:pt x="326" y="8242"/>
                    <a:pt x="284" y="8011"/>
                    <a:pt x="263" y="7770"/>
                  </a:cubicBezTo>
                  <a:lnTo>
                    <a:pt x="263" y="7801"/>
                  </a:lnTo>
                  <a:cubicBezTo>
                    <a:pt x="242" y="7454"/>
                    <a:pt x="284" y="7097"/>
                    <a:pt x="347" y="6750"/>
                  </a:cubicBezTo>
                  <a:lnTo>
                    <a:pt x="347" y="6761"/>
                  </a:lnTo>
                  <a:cubicBezTo>
                    <a:pt x="421" y="6413"/>
                    <a:pt x="515" y="6088"/>
                    <a:pt x="632" y="5751"/>
                  </a:cubicBezTo>
                  <a:cubicBezTo>
                    <a:pt x="726" y="5457"/>
                    <a:pt x="852" y="5163"/>
                    <a:pt x="999" y="4878"/>
                  </a:cubicBezTo>
                  <a:cubicBezTo>
                    <a:pt x="1441" y="3995"/>
                    <a:pt x="2061" y="3207"/>
                    <a:pt x="2713" y="2471"/>
                  </a:cubicBezTo>
                  <a:cubicBezTo>
                    <a:pt x="3428" y="1651"/>
                    <a:pt x="4206" y="884"/>
                    <a:pt x="4910" y="53"/>
                  </a:cubicBezTo>
                  <a:cubicBezTo>
                    <a:pt x="4921" y="43"/>
                    <a:pt x="4910" y="21"/>
                    <a:pt x="4900" y="11"/>
                  </a:cubicBezTo>
                  <a:cubicBezTo>
                    <a:pt x="4889" y="11"/>
                    <a:pt x="4889" y="0"/>
                    <a:pt x="487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3358143" y="2908045"/>
              <a:ext cx="85952" cy="300471"/>
            </a:xfrm>
            <a:custGeom>
              <a:avLst/>
              <a:gdLst/>
              <a:ahLst/>
              <a:cxnLst/>
              <a:rect l="l" t="t" r="r" b="b"/>
              <a:pathLst>
                <a:path w="1315" h="4597" extrusionOk="0">
                  <a:moveTo>
                    <a:pt x="1283" y="0"/>
                  </a:moveTo>
                  <a:cubicBezTo>
                    <a:pt x="1272" y="0"/>
                    <a:pt x="1262" y="0"/>
                    <a:pt x="1251" y="11"/>
                  </a:cubicBezTo>
                  <a:cubicBezTo>
                    <a:pt x="1115" y="211"/>
                    <a:pt x="989" y="411"/>
                    <a:pt x="863" y="621"/>
                  </a:cubicBezTo>
                  <a:cubicBezTo>
                    <a:pt x="810" y="715"/>
                    <a:pt x="746" y="831"/>
                    <a:pt x="694" y="936"/>
                  </a:cubicBezTo>
                  <a:lnTo>
                    <a:pt x="536" y="1252"/>
                  </a:lnTo>
                  <a:cubicBezTo>
                    <a:pt x="442" y="1472"/>
                    <a:pt x="358" y="1703"/>
                    <a:pt x="284" y="1925"/>
                  </a:cubicBezTo>
                  <a:cubicBezTo>
                    <a:pt x="211" y="2156"/>
                    <a:pt x="148" y="2387"/>
                    <a:pt x="106" y="2628"/>
                  </a:cubicBezTo>
                  <a:cubicBezTo>
                    <a:pt x="43" y="2934"/>
                    <a:pt x="11" y="3249"/>
                    <a:pt x="1" y="3554"/>
                  </a:cubicBezTo>
                  <a:cubicBezTo>
                    <a:pt x="1" y="3712"/>
                    <a:pt x="1" y="3869"/>
                    <a:pt x="11" y="4027"/>
                  </a:cubicBezTo>
                  <a:cubicBezTo>
                    <a:pt x="22" y="4195"/>
                    <a:pt x="32" y="4353"/>
                    <a:pt x="64" y="4521"/>
                  </a:cubicBezTo>
                  <a:cubicBezTo>
                    <a:pt x="72" y="4567"/>
                    <a:pt x="114" y="4597"/>
                    <a:pt x="159" y="4597"/>
                  </a:cubicBezTo>
                  <a:cubicBezTo>
                    <a:pt x="166" y="4597"/>
                    <a:pt x="172" y="4596"/>
                    <a:pt x="179" y="4595"/>
                  </a:cubicBezTo>
                  <a:cubicBezTo>
                    <a:pt x="211" y="4595"/>
                    <a:pt x="232" y="4574"/>
                    <a:pt x="242" y="4553"/>
                  </a:cubicBezTo>
                  <a:cubicBezTo>
                    <a:pt x="263" y="4532"/>
                    <a:pt x="263" y="4500"/>
                    <a:pt x="263" y="4479"/>
                  </a:cubicBezTo>
                  <a:cubicBezTo>
                    <a:pt x="253" y="4342"/>
                    <a:pt x="232" y="4216"/>
                    <a:pt x="221" y="4079"/>
                  </a:cubicBezTo>
                  <a:cubicBezTo>
                    <a:pt x="211" y="3796"/>
                    <a:pt x="211" y="3522"/>
                    <a:pt x="221" y="3238"/>
                  </a:cubicBezTo>
                  <a:cubicBezTo>
                    <a:pt x="242" y="2944"/>
                    <a:pt x="284" y="2660"/>
                    <a:pt x="337" y="2376"/>
                  </a:cubicBezTo>
                  <a:cubicBezTo>
                    <a:pt x="389" y="2103"/>
                    <a:pt x="463" y="1830"/>
                    <a:pt x="547" y="1567"/>
                  </a:cubicBezTo>
                  <a:cubicBezTo>
                    <a:pt x="641" y="1294"/>
                    <a:pt x="746" y="1020"/>
                    <a:pt x="873" y="768"/>
                  </a:cubicBezTo>
                  <a:lnTo>
                    <a:pt x="873" y="778"/>
                  </a:lnTo>
                  <a:cubicBezTo>
                    <a:pt x="999" y="526"/>
                    <a:pt x="1136" y="274"/>
                    <a:pt x="1304" y="42"/>
                  </a:cubicBezTo>
                  <a:cubicBezTo>
                    <a:pt x="1314" y="32"/>
                    <a:pt x="1304" y="11"/>
                    <a:pt x="1293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4471995" y="2064925"/>
              <a:ext cx="1457518" cy="2284158"/>
            </a:xfrm>
            <a:custGeom>
              <a:avLst/>
              <a:gdLst/>
              <a:ahLst/>
              <a:cxnLst/>
              <a:rect l="l" t="t" r="r" b="b"/>
              <a:pathLst>
                <a:path w="22299" h="34946" extrusionOk="0">
                  <a:moveTo>
                    <a:pt x="15496" y="7023"/>
                  </a:moveTo>
                  <a:cubicBezTo>
                    <a:pt x="15801" y="7023"/>
                    <a:pt x="16285" y="7507"/>
                    <a:pt x="16642" y="8169"/>
                  </a:cubicBezTo>
                  <a:cubicBezTo>
                    <a:pt x="16842" y="8537"/>
                    <a:pt x="16979" y="8915"/>
                    <a:pt x="17031" y="9231"/>
                  </a:cubicBezTo>
                  <a:cubicBezTo>
                    <a:pt x="17073" y="9546"/>
                    <a:pt x="17031" y="9767"/>
                    <a:pt x="16895" y="9830"/>
                  </a:cubicBezTo>
                  <a:cubicBezTo>
                    <a:pt x="16863" y="9851"/>
                    <a:pt x="16821" y="9862"/>
                    <a:pt x="16789" y="9862"/>
                  </a:cubicBezTo>
                  <a:cubicBezTo>
                    <a:pt x="16484" y="9862"/>
                    <a:pt x="16001" y="9378"/>
                    <a:pt x="15643" y="8705"/>
                  </a:cubicBezTo>
                  <a:cubicBezTo>
                    <a:pt x="15444" y="8337"/>
                    <a:pt x="15307" y="7958"/>
                    <a:pt x="15255" y="7643"/>
                  </a:cubicBezTo>
                  <a:cubicBezTo>
                    <a:pt x="15213" y="7328"/>
                    <a:pt x="15255" y="7117"/>
                    <a:pt x="15391" y="7044"/>
                  </a:cubicBezTo>
                  <a:cubicBezTo>
                    <a:pt x="15423" y="7023"/>
                    <a:pt x="15454" y="7023"/>
                    <a:pt x="15496" y="7023"/>
                  </a:cubicBezTo>
                  <a:close/>
                  <a:moveTo>
                    <a:pt x="17178" y="1"/>
                  </a:moveTo>
                  <a:cubicBezTo>
                    <a:pt x="17042" y="137"/>
                    <a:pt x="16916" y="274"/>
                    <a:pt x="16789" y="410"/>
                  </a:cubicBezTo>
                  <a:lnTo>
                    <a:pt x="16789" y="421"/>
                  </a:lnTo>
                  <a:lnTo>
                    <a:pt x="16778" y="431"/>
                  </a:lnTo>
                  <a:cubicBezTo>
                    <a:pt x="16631" y="589"/>
                    <a:pt x="16474" y="736"/>
                    <a:pt x="16327" y="884"/>
                  </a:cubicBezTo>
                  <a:cubicBezTo>
                    <a:pt x="16022" y="1304"/>
                    <a:pt x="15696" y="1704"/>
                    <a:pt x="15360" y="2103"/>
                  </a:cubicBezTo>
                  <a:lnTo>
                    <a:pt x="15360" y="2113"/>
                  </a:lnTo>
                  <a:cubicBezTo>
                    <a:pt x="15360" y="2113"/>
                    <a:pt x="15360" y="2124"/>
                    <a:pt x="15349" y="2124"/>
                  </a:cubicBezTo>
                  <a:cubicBezTo>
                    <a:pt x="15339" y="2145"/>
                    <a:pt x="15318" y="2155"/>
                    <a:pt x="15307" y="2176"/>
                  </a:cubicBezTo>
                  <a:lnTo>
                    <a:pt x="15297" y="2176"/>
                  </a:lnTo>
                  <a:cubicBezTo>
                    <a:pt x="15265" y="2229"/>
                    <a:pt x="15223" y="2271"/>
                    <a:pt x="15181" y="2313"/>
                  </a:cubicBezTo>
                  <a:lnTo>
                    <a:pt x="15181" y="2323"/>
                  </a:lnTo>
                  <a:cubicBezTo>
                    <a:pt x="15181" y="2334"/>
                    <a:pt x="15170" y="2334"/>
                    <a:pt x="15160" y="2334"/>
                  </a:cubicBezTo>
                  <a:cubicBezTo>
                    <a:pt x="15149" y="2345"/>
                    <a:pt x="15149" y="2355"/>
                    <a:pt x="15139" y="2366"/>
                  </a:cubicBezTo>
                  <a:cubicBezTo>
                    <a:pt x="14802" y="2807"/>
                    <a:pt x="14466" y="3270"/>
                    <a:pt x="14098" y="3764"/>
                  </a:cubicBezTo>
                  <a:lnTo>
                    <a:pt x="14087" y="3785"/>
                  </a:lnTo>
                  <a:lnTo>
                    <a:pt x="13856" y="4101"/>
                  </a:lnTo>
                  <a:lnTo>
                    <a:pt x="13625" y="4426"/>
                  </a:lnTo>
                  <a:lnTo>
                    <a:pt x="13604" y="4458"/>
                  </a:lnTo>
                  <a:cubicBezTo>
                    <a:pt x="13383" y="4752"/>
                    <a:pt x="13152" y="5068"/>
                    <a:pt x="12931" y="5372"/>
                  </a:cubicBezTo>
                  <a:cubicBezTo>
                    <a:pt x="12921" y="5393"/>
                    <a:pt x="12910" y="5404"/>
                    <a:pt x="12900" y="5425"/>
                  </a:cubicBezTo>
                  <a:cubicBezTo>
                    <a:pt x="12900" y="5425"/>
                    <a:pt x="12889" y="5425"/>
                    <a:pt x="12889" y="5435"/>
                  </a:cubicBezTo>
                  <a:cubicBezTo>
                    <a:pt x="12605" y="5814"/>
                    <a:pt x="12321" y="6203"/>
                    <a:pt x="12027" y="6582"/>
                  </a:cubicBezTo>
                  <a:cubicBezTo>
                    <a:pt x="11869" y="6792"/>
                    <a:pt x="11711" y="7002"/>
                    <a:pt x="11543" y="7212"/>
                  </a:cubicBezTo>
                  <a:lnTo>
                    <a:pt x="11491" y="7286"/>
                  </a:lnTo>
                  <a:cubicBezTo>
                    <a:pt x="11323" y="7507"/>
                    <a:pt x="11144" y="7738"/>
                    <a:pt x="10965" y="7969"/>
                  </a:cubicBezTo>
                  <a:cubicBezTo>
                    <a:pt x="10650" y="8400"/>
                    <a:pt x="10303" y="8862"/>
                    <a:pt x="9924" y="9378"/>
                  </a:cubicBezTo>
                  <a:cubicBezTo>
                    <a:pt x="9462" y="10019"/>
                    <a:pt x="9010" y="10650"/>
                    <a:pt x="8494" y="11364"/>
                  </a:cubicBezTo>
                  <a:lnTo>
                    <a:pt x="8484" y="11385"/>
                  </a:lnTo>
                  <a:lnTo>
                    <a:pt x="8463" y="11407"/>
                  </a:lnTo>
                  <a:cubicBezTo>
                    <a:pt x="7601" y="12605"/>
                    <a:pt x="6707" y="13856"/>
                    <a:pt x="5782" y="15065"/>
                  </a:cubicBezTo>
                  <a:cubicBezTo>
                    <a:pt x="5541" y="15401"/>
                    <a:pt x="5278" y="15728"/>
                    <a:pt x="5036" y="16053"/>
                  </a:cubicBezTo>
                  <a:lnTo>
                    <a:pt x="4962" y="16137"/>
                  </a:lnTo>
                  <a:lnTo>
                    <a:pt x="4941" y="16158"/>
                  </a:lnTo>
                  <a:lnTo>
                    <a:pt x="4931" y="16179"/>
                  </a:lnTo>
                  <a:lnTo>
                    <a:pt x="4931" y="16190"/>
                  </a:lnTo>
                  <a:cubicBezTo>
                    <a:pt x="4595" y="16621"/>
                    <a:pt x="4247" y="17062"/>
                    <a:pt x="3911" y="17504"/>
                  </a:cubicBezTo>
                  <a:cubicBezTo>
                    <a:pt x="3406" y="18188"/>
                    <a:pt x="2744" y="19092"/>
                    <a:pt x="2145" y="20059"/>
                  </a:cubicBezTo>
                  <a:cubicBezTo>
                    <a:pt x="1556" y="21026"/>
                    <a:pt x="1104" y="21909"/>
                    <a:pt x="789" y="22750"/>
                  </a:cubicBezTo>
                  <a:cubicBezTo>
                    <a:pt x="421" y="23696"/>
                    <a:pt x="189" y="24621"/>
                    <a:pt x="95" y="25515"/>
                  </a:cubicBezTo>
                  <a:cubicBezTo>
                    <a:pt x="0" y="26367"/>
                    <a:pt x="11" y="27197"/>
                    <a:pt x="126" y="27986"/>
                  </a:cubicBezTo>
                  <a:cubicBezTo>
                    <a:pt x="242" y="28784"/>
                    <a:pt x="463" y="29562"/>
                    <a:pt x="768" y="30287"/>
                  </a:cubicBezTo>
                  <a:cubicBezTo>
                    <a:pt x="1083" y="31034"/>
                    <a:pt x="1483" y="31749"/>
                    <a:pt x="1956" y="32401"/>
                  </a:cubicBezTo>
                  <a:cubicBezTo>
                    <a:pt x="2208" y="32747"/>
                    <a:pt x="2471" y="33084"/>
                    <a:pt x="2755" y="33389"/>
                  </a:cubicBezTo>
                  <a:cubicBezTo>
                    <a:pt x="2829" y="33473"/>
                    <a:pt x="2913" y="33567"/>
                    <a:pt x="2997" y="33651"/>
                  </a:cubicBezTo>
                  <a:lnTo>
                    <a:pt x="3007" y="33662"/>
                  </a:lnTo>
                  <a:cubicBezTo>
                    <a:pt x="3070" y="33736"/>
                    <a:pt x="3133" y="33799"/>
                    <a:pt x="3196" y="33862"/>
                  </a:cubicBezTo>
                  <a:cubicBezTo>
                    <a:pt x="3291" y="33946"/>
                    <a:pt x="3375" y="34030"/>
                    <a:pt x="3469" y="34114"/>
                  </a:cubicBezTo>
                  <a:cubicBezTo>
                    <a:pt x="3543" y="34188"/>
                    <a:pt x="3628" y="34261"/>
                    <a:pt x="3712" y="34345"/>
                  </a:cubicBezTo>
                  <a:cubicBezTo>
                    <a:pt x="3701" y="34377"/>
                    <a:pt x="3712" y="34419"/>
                    <a:pt x="3733" y="34440"/>
                  </a:cubicBezTo>
                  <a:cubicBezTo>
                    <a:pt x="3743" y="34440"/>
                    <a:pt x="3754" y="34450"/>
                    <a:pt x="3764" y="34450"/>
                  </a:cubicBezTo>
                  <a:cubicBezTo>
                    <a:pt x="4658" y="34714"/>
                    <a:pt x="5551" y="34871"/>
                    <a:pt x="6424" y="34924"/>
                  </a:cubicBezTo>
                  <a:cubicBezTo>
                    <a:pt x="6668" y="34938"/>
                    <a:pt x="6914" y="34946"/>
                    <a:pt x="7161" y="34946"/>
                  </a:cubicBezTo>
                  <a:cubicBezTo>
                    <a:pt x="7807" y="34946"/>
                    <a:pt x="8458" y="34896"/>
                    <a:pt x="9104" y="34798"/>
                  </a:cubicBezTo>
                  <a:cubicBezTo>
                    <a:pt x="9620" y="34714"/>
                    <a:pt x="10092" y="34619"/>
                    <a:pt x="10545" y="34492"/>
                  </a:cubicBezTo>
                  <a:cubicBezTo>
                    <a:pt x="11007" y="34366"/>
                    <a:pt x="11449" y="34219"/>
                    <a:pt x="11848" y="34051"/>
                  </a:cubicBezTo>
                  <a:cubicBezTo>
                    <a:pt x="12710" y="33715"/>
                    <a:pt x="13509" y="33284"/>
                    <a:pt x="14245" y="32768"/>
                  </a:cubicBezTo>
                  <a:cubicBezTo>
                    <a:pt x="15002" y="32243"/>
                    <a:pt x="15696" y="31633"/>
                    <a:pt x="16327" y="30960"/>
                  </a:cubicBezTo>
                  <a:cubicBezTo>
                    <a:pt x="16958" y="30277"/>
                    <a:pt x="17535" y="29530"/>
                    <a:pt x="18040" y="28731"/>
                  </a:cubicBezTo>
                  <a:cubicBezTo>
                    <a:pt x="18577" y="27880"/>
                    <a:pt x="19018" y="27028"/>
                    <a:pt x="19355" y="26187"/>
                  </a:cubicBezTo>
                  <a:cubicBezTo>
                    <a:pt x="19701" y="25304"/>
                    <a:pt x="19964" y="24411"/>
                    <a:pt x="20111" y="23528"/>
                  </a:cubicBezTo>
                  <a:cubicBezTo>
                    <a:pt x="20269" y="22592"/>
                    <a:pt x="20332" y="21636"/>
                    <a:pt x="20290" y="20690"/>
                  </a:cubicBezTo>
                  <a:cubicBezTo>
                    <a:pt x="20280" y="20311"/>
                    <a:pt x="20238" y="19922"/>
                    <a:pt x="20206" y="19554"/>
                  </a:cubicBezTo>
                  <a:lnTo>
                    <a:pt x="20206" y="19543"/>
                  </a:lnTo>
                  <a:lnTo>
                    <a:pt x="20185" y="19270"/>
                  </a:lnTo>
                  <a:cubicBezTo>
                    <a:pt x="20153" y="18871"/>
                    <a:pt x="20111" y="18398"/>
                    <a:pt x="20079" y="17924"/>
                  </a:cubicBezTo>
                  <a:cubicBezTo>
                    <a:pt x="20048" y="17252"/>
                    <a:pt x="20037" y="16705"/>
                    <a:pt x="20058" y="16221"/>
                  </a:cubicBezTo>
                  <a:cubicBezTo>
                    <a:pt x="20069" y="15917"/>
                    <a:pt x="20101" y="15654"/>
                    <a:pt x="20122" y="15412"/>
                  </a:cubicBezTo>
                  <a:cubicBezTo>
                    <a:pt x="20164" y="15139"/>
                    <a:pt x="20206" y="14876"/>
                    <a:pt x="20259" y="14602"/>
                  </a:cubicBezTo>
                  <a:lnTo>
                    <a:pt x="20259" y="14592"/>
                  </a:lnTo>
                  <a:cubicBezTo>
                    <a:pt x="20374" y="14077"/>
                    <a:pt x="20521" y="13572"/>
                    <a:pt x="20710" y="13099"/>
                  </a:cubicBezTo>
                  <a:cubicBezTo>
                    <a:pt x="20773" y="12941"/>
                    <a:pt x="20836" y="12805"/>
                    <a:pt x="20889" y="12668"/>
                  </a:cubicBezTo>
                  <a:cubicBezTo>
                    <a:pt x="20931" y="12595"/>
                    <a:pt x="20963" y="12521"/>
                    <a:pt x="20995" y="12448"/>
                  </a:cubicBezTo>
                  <a:lnTo>
                    <a:pt x="21058" y="12311"/>
                  </a:lnTo>
                  <a:cubicBezTo>
                    <a:pt x="21184" y="12037"/>
                    <a:pt x="21268" y="11838"/>
                    <a:pt x="21352" y="11649"/>
                  </a:cubicBezTo>
                  <a:cubicBezTo>
                    <a:pt x="21783" y="10629"/>
                    <a:pt x="22046" y="9777"/>
                    <a:pt x="22182" y="8968"/>
                  </a:cubicBezTo>
                  <a:cubicBezTo>
                    <a:pt x="22256" y="8537"/>
                    <a:pt x="22298" y="8148"/>
                    <a:pt x="22298" y="7769"/>
                  </a:cubicBezTo>
                  <a:cubicBezTo>
                    <a:pt x="22298" y="7349"/>
                    <a:pt x="22266" y="6949"/>
                    <a:pt x="22203" y="6571"/>
                  </a:cubicBezTo>
                  <a:cubicBezTo>
                    <a:pt x="22140" y="6161"/>
                    <a:pt x="22025" y="5751"/>
                    <a:pt x="21888" y="5362"/>
                  </a:cubicBezTo>
                  <a:cubicBezTo>
                    <a:pt x="21730" y="4942"/>
                    <a:pt x="21520" y="4521"/>
                    <a:pt x="21278" y="4090"/>
                  </a:cubicBezTo>
                  <a:cubicBezTo>
                    <a:pt x="20784" y="3228"/>
                    <a:pt x="20175" y="2440"/>
                    <a:pt x="19470" y="1746"/>
                  </a:cubicBezTo>
                  <a:cubicBezTo>
                    <a:pt x="19112" y="1377"/>
                    <a:pt x="18734" y="1052"/>
                    <a:pt x="18366" y="779"/>
                  </a:cubicBezTo>
                  <a:lnTo>
                    <a:pt x="18334" y="747"/>
                  </a:lnTo>
                  <a:cubicBezTo>
                    <a:pt x="17956" y="463"/>
                    <a:pt x="17567" y="211"/>
                    <a:pt x="1717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5550812" y="2099306"/>
              <a:ext cx="6863" cy="6209"/>
            </a:xfrm>
            <a:custGeom>
              <a:avLst/>
              <a:gdLst/>
              <a:ahLst/>
              <a:cxnLst/>
              <a:rect l="l" t="t" r="r" b="b"/>
              <a:pathLst>
                <a:path w="105" h="95" extrusionOk="0">
                  <a:moveTo>
                    <a:pt x="105" y="1"/>
                  </a:moveTo>
                  <a:cubicBezTo>
                    <a:pt x="84" y="22"/>
                    <a:pt x="63" y="42"/>
                    <a:pt x="32" y="52"/>
                  </a:cubicBezTo>
                  <a:cubicBezTo>
                    <a:pt x="21" y="63"/>
                    <a:pt x="21" y="63"/>
                    <a:pt x="21" y="73"/>
                  </a:cubicBezTo>
                  <a:cubicBezTo>
                    <a:pt x="11" y="73"/>
                    <a:pt x="11" y="84"/>
                    <a:pt x="11" y="84"/>
                  </a:cubicBezTo>
                  <a:cubicBezTo>
                    <a:pt x="11" y="84"/>
                    <a:pt x="11" y="85"/>
                    <a:pt x="11" y="86"/>
                  </a:cubicBezTo>
                  <a:lnTo>
                    <a:pt x="11" y="86"/>
                  </a:lnTo>
                  <a:cubicBezTo>
                    <a:pt x="47" y="58"/>
                    <a:pt x="76" y="29"/>
                    <a:pt x="105" y="1"/>
                  </a:cubicBezTo>
                  <a:close/>
                  <a:moveTo>
                    <a:pt x="11" y="86"/>
                  </a:moveTo>
                  <a:cubicBezTo>
                    <a:pt x="7" y="89"/>
                    <a:pt x="4" y="92"/>
                    <a:pt x="0" y="94"/>
                  </a:cubicBezTo>
                  <a:cubicBezTo>
                    <a:pt x="8" y="94"/>
                    <a:pt x="10" y="89"/>
                    <a:pt x="11" y="86"/>
                  </a:cubicBezTo>
                  <a:close/>
                </a:path>
              </a:pathLst>
            </a:custGeom>
            <a:solidFill>
              <a:srgbClr val="FAE8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4471995" y="2313697"/>
              <a:ext cx="1258228" cy="2035323"/>
            </a:xfrm>
            <a:custGeom>
              <a:avLst/>
              <a:gdLst/>
              <a:ahLst/>
              <a:cxnLst/>
              <a:rect l="l" t="t" r="r" b="b"/>
              <a:pathLst>
                <a:path w="19250" h="31139" extrusionOk="0">
                  <a:moveTo>
                    <a:pt x="15496" y="3217"/>
                  </a:moveTo>
                  <a:cubicBezTo>
                    <a:pt x="15801" y="3217"/>
                    <a:pt x="16285" y="3701"/>
                    <a:pt x="16642" y="4363"/>
                  </a:cubicBezTo>
                  <a:cubicBezTo>
                    <a:pt x="16842" y="4731"/>
                    <a:pt x="16979" y="5109"/>
                    <a:pt x="17031" y="5425"/>
                  </a:cubicBezTo>
                  <a:cubicBezTo>
                    <a:pt x="17073" y="5740"/>
                    <a:pt x="17031" y="5961"/>
                    <a:pt x="16895" y="6024"/>
                  </a:cubicBezTo>
                  <a:cubicBezTo>
                    <a:pt x="16863" y="6045"/>
                    <a:pt x="16831" y="6056"/>
                    <a:pt x="16789" y="6056"/>
                  </a:cubicBezTo>
                  <a:cubicBezTo>
                    <a:pt x="16484" y="6056"/>
                    <a:pt x="16001" y="5572"/>
                    <a:pt x="15643" y="4899"/>
                  </a:cubicBezTo>
                  <a:cubicBezTo>
                    <a:pt x="15444" y="4531"/>
                    <a:pt x="15307" y="4152"/>
                    <a:pt x="15255" y="3837"/>
                  </a:cubicBezTo>
                  <a:cubicBezTo>
                    <a:pt x="15213" y="3522"/>
                    <a:pt x="15255" y="3311"/>
                    <a:pt x="15391" y="3238"/>
                  </a:cubicBezTo>
                  <a:cubicBezTo>
                    <a:pt x="15423" y="3217"/>
                    <a:pt x="15454" y="3217"/>
                    <a:pt x="15496" y="3217"/>
                  </a:cubicBezTo>
                  <a:close/>
                  <a:moveTo>
                    <a:pt x="14066" y="0"/>
                  </a:moveTo>
                  <a:lnTo>
                    <a:pt x="13856" y="295"/>
                  </a:lnTo>
                  <a:lnTo>
                    <a:pt x="13615" y="620"/>
                  </a:lnTo>
                  <a:lnTo>
                    <a:pt x="13604" y="652"/>
                  </a:lnTo>
                  <a:lnTo>
                    <a:pt x="13583" y="662"/>
                  </a:lnTo>
                  <a:cubicBezTo>
                    <a:pt x="13372" y="956"/>
                    <a:pt x="13162" y="1251"/>
                    <a:pt x="12942" y="1545"/>
                  </a:cubicBezTo>
                  <a:cubicBezTo>
                    <a:pt x="12931" y="1566"/>
                    <a:pt x="12910" y="1598"/>
                    <a:pt x="12900" y="1619"/>
                  </a:cubicBezTo>
                  <a:cubicBezTo>
                    <a:pt x="12889" y="1619"/>
                    <a:pt x="12889" y="1629"/>
                    <a:pt x="12889" y="1629"/>
                  </a:cubicBezTo>
                  <a:cubicBezTo>
                    <a:pt x="12605" y="2008"/>
                    <a:pt x="12321" y="2386"/>
                    <a:pt x="12027" y="2776"/>
                  </a:cubicBezTo>
                  <a:cubicBezTo>
                    <a:pt x="11880" y="2965"/>
                    <a:pt x="11732" y="3164"/>
                    <a:pt x="11585" y="3364"/>
                  </a:cubicBezTo>
                  <a:lnTo>
                    <a:pt x="11543" y="3406"/>
                  </a:lnTo>
                  <a:lnTo>
                    <a:pt x="11491" y="3480"/>
                  </a:lnTo>
                  <a:cubicBezTo>
                    <a:pt x="11323" y="3701"/>
                    <a:pt x="11144" y="3932"/>
                    <a:pt x="10965" y="4163"/>
                  </a:cubicBezTo>
                  <a:cubicBezTo>
                    <a:pt x="10639" y="4605"/>
                    <a:pt x="10293" y="5067"/>
                    <a:pt x="9924" y="5572"/>
                  </a:cubicBezTo>
                  <a:cubicBezTo>
                    <a:pt x="9441" y="6234"/>
                    <a:pt x="8957" y="6918"/>
                    <a:pt x="8494" y="7548"/>
                  </a:cubicBezTo>
                  <a:lnTo>
                    <a:pt x="8484" y="7579"/>
                  </a:lnTo>
                  <a:lnTo>
                    <a:pt x="8463" y="7601"/>
                  </a:lnTo>
                  <a:lnTo>
                    <a:pt x="8431" y="7643"/>
                  </a:lnTo>
                  <a:cubicBezTo>
                    <a:pt x="7580" y="8831"/>
                    <a:pt x="6697" y="10060"/>
                    <a:pt x="5782" y="11259"/>
                  </a:cubicBezTo>
                  <a:cubicBezTo>
                    <a:pt x="5562" y="11553"/>
                    <a:pt x="5341" y="11838"/>
                    <a:pt x="5120" y="12121"/>
                  </a:cubicBezTo>
                  <a:lnTo>
                    <a:pt x="5057" y="12216"/>
                  </a:lnTo>
                  <a:lnTo>
                    <a:pt x="5036" y="12237"/>
                  </a:lnTo>
                  <a:lnTo>
                    <a:pt x="4962" y="12331"/>
                  </a:lnTo>
                  <a:lnTo>
                    <a:pt x="4941" y="12352"/>
                  </a:lnTo>
                  <a:lnTo>
                    <a:pt x="4931" y="12363"/>
                  </a:lnTo>
                  <a:lnTo>
                    <a:pt x="4920" y="12384"/>
                  </a:lnTo>
                  <a:lnTo>
                    <a:pt x="4920" y="12394"/>
                  </a:lnTo>
                  <a:cubicBezTo>
                    <a:pt x="4605" y="12794"/>
                    <a:pt x="4258" y="13246"/>
                    <a:pt x="3911" y="13698"/>
                  </a:cubicBezTo>
                  <a:cubicBezTo>
                    <a:pt x="3406" y="14382"/>
                    <a:pt x="2734" y="15286"/>
                    <a:pt x="2145" y="16242"/>
                  </a:cubicBezTo>
                  <a:cubicBezTo>
                    <a:pt x="1556" y="17220"/>
                    <a:pt x="1104" y="18103"/>
                    <a:pt x="789" y="18944"/>
                  </a:cubicBezTo>
                  <a:cubicBezTo>
                    <a:pt x="421" y="19890"/>
                    <a:pt x="189" y="20815"/>
                    <a:pt x="95" y="21709"/>
                  </a:cubicBezTo>
                  <a:cubicBezTo>
                    <a:pt x="0" y="22561"/>
                    <a:pt x="11" y="23391"/>
                    <a:pt x="126" y="24180"/>
                  </a:cubicBezTo>
                  <a:cubicBezTo>
                    <a:pt x="242" y="24978"/>
                    <a:pt x="463" y="25756"/>
                    <a:pt x="768" y="26481"/>
                  </a:cubicBezTo>
                  <a:cubicBezTo>
                    <a:pt x="1072" y="27228"/>
                    <a:pt x="1472" y="27943"/>
                    <a:pt x="1956" y="28595"/>
                  </a:cubicBezTo>
                  <a:cubicBezTo>
                    <a:pt x="2208" y="28941"/>
                    <a:pt x="2471" y="29278"/>
                    <a:pt x="2744" y="29583"/>
                  </a:cubicBezTo>
                  <a:cubicBezTo>
                    <a:pt x="2829" y="29667"/>
                    <a:pt x="2913" y="29761"/>
                    <a:pt x="2997" y="29845"/>
                  </a:cubicBezTo>
                  <a:lnTo>
                    <a:pt x="3007" y="29866"/>
                  </a:lnTo>
                  <a:lnTo>
                    <a:pt x="3196" y="30056"/>
                  </a:lnTo>
                  <a:cubicBezTo>
                    <a:pt x="3280" y="30140"/>
                    <a:pt x="3364" y="30214"/>
                    <a:pt x="3448" y="30287"/>
                  </a:cubicBezTo>
                  <a:lnTo>
                    <a:pt x="3469" y="30308"/>
                  </a:lnTo>
                  <a:cubicBezTo>
                    <a:pt x="3543" y="30382"/>
                    <a:pt x="3628" y="30455"/>
                    <a:pt x="3712" y="30539"/>
                  </a:cubicBezTo>
                  <a:cubicBezTo>
                    <a:pt x="3691" y="30571"/>
                    <a:pt x="3712" y="30613"/>
                    <a:pt x="3733" y="30634"/>
                  </a:cubicBezTo>
                  <a:cubicBezTo>
                    <a:pt x="3743" y="30644"/>
                    <a:pt x="3754" y="30644"/>
                    <a:pt x="3764" y="30644"/>
                  </a:cubicBezTo>
                  <a:cubicBezTo>
                    <a:pt x="4658" y="30908"/>
                    <a:pt x="5551" y="31065"/>
                    <a:pt x="6424" y="31118"/>
                  </a:cubicBezTo>
                  <a:cubicBezTo>
                    <a:pt x="6665" y="31128"/>
                    <a:pt x="6907" y="31139"/>
                    <a:pt x="7160" y="31139"/>
                  </a:cubicBezTo>
                  <a:cubicBezTo>
                    <a:pt x="7801" y="31139"/>
                    <a:pt x="8463" y="31086"/>
                    <a:pt x="9104" y="30992"/>
                  </a:cubicBezTo>
                  <a:cubicBezTo>
                    <a:pt x="9620" y="30908"/>
                    <a:pt x="10092" y="30813"/>
                    <a:pt x="10534" y="30686"/>
                  </a:cubicBezTo>
                  <a:cubicBezTo>
                    <a:pt x="10545" y="30623"/>
                    <a:pt x="10566" y="30550"/>
                    <a:pt x="10576" y="30487"/>
                  </a:cubicBezTo>
                  <a:cubicBezTo>
                    <a:pt x="10629" y="30287"/>
                    <a:pt x="10681" y="30098"/>
                    <a:pt x="10755" y="29909"/>
                  </a:cubicBezTo>
                  <a:cubicBezTo>
                    <a:pt x="10818" y="29719"/>
                    <a:pt x="10891" y="29530"/>
                    <a:pt x="10975" y="29341"/>
                  </a:cubicBezTo>
                  <a:cubicBezTo>
                    <a:pt x="11049" y="29163"/>
                    <a:pt x="11123" y="28994"/>
                    <a:pt x="11197" y="28826"/>
                  </a:cubicBezTo>
                  <a:cubicBezTo>
                    <a:pt x="11354" y="28511"/>
                    <a:pt x="11522" y="28195"/>
                    <a:pt x="11690" y="27880"/>
                  </a:cubicBezTo>
                  <a:cubicBezTo>
                    <a:pt x="11774" y="27743"/>
                    <a:pt x="11848" y="27607"/>
                    <a:pt x="11922" y="27470"/>
                  </a:cubicBezTo>
                  <a:cubicBezTo>
                    <a:pt x="12027" y="27291"/>
                    <a:pt x="12132" y="27123"/>
                    <a:pt x="12248" y="26944"/>
                  </a:cubicBezTo>
                  <a:cubicBezTo>
                    <a:pt x="12384" y="26734"/>
                    <a:pt x="12531" y="26534"/>
                    <a:pt x="12679" y="26334"/>
                  </a:cubicBezTo>
                  <a:cubicBezTo>
                    <a:pt x="12826" y="26156"/>
                    <a:pt x="12963" y="25967"/>
                    <a:pt x="13110" y="25798"/>
                  </a:cubicBezTo>
                  <a:cubicBezTo>
                    <a:pt x="13414" y="25420"/>
                    <a:pt x="13730" y="25063"/>
                    <a:pt x="14045" y="24705"/>
                  </a:cubicBezTo>
                  <a:lnTo>
                    <a:pt x="14550" y="24137"/>
                  </a:lnTo>
                  <a:cubicBezTo>
                    <a:pt x="14697" y="23969"/>
                    <a:pt x="14844" y="23801"/>
                    <a:pt x="14981" y="23633"/>
                  </a:cubicBezTo>
                  <a:cubicBezTo>
                    <a:pt x="15286" y="23275"/>
                    <a:pt x="15580" y="22928"/>
                    <a:pt x="15853" y="22561"/>
                  </a:cubicBezTo>
                  <a:cubicBezTo>
                    <a:pt x="16001" y="22360"/>
                    <a:pt x="16138" y="22171"/>
                    <a:pt x="16274" y="21972"/>
                  </a:cubicBezTo>
                  <a:lnTo>
                    <a:pt x="16463" y="21688"/>
                  </a:lnTo>
                  <a:cubicBezTo>
                    <a:pt x="16516" y="21603"/>
                    <a:pt x="16579" y="21509"/>
                    <a:pt x="16631" y="21414"/>
                  </a:cubicBezTo>
                  <a:lnTo>
                    <a:pt x="16642" y="21414"/>
                  </a:lnTo>
                  <a:cubicBezTo>
                    <a:pt x="16736" y="21257"/>
                    <a:pt x="16821" y="21099"/>
                    <a:pt x="16905" y="20931"/>
                  </a:cubicBezTo>
                  <a:cubicBezTo>
                    <a:pt x="17000" y="20773"/>
                    <a:pt x="17073" y="20605"/>
                    <a:pt x="17157" y="20447"/>
                  </a:cubicBezTo>
                  <a:cubicBezTo>
                    <a:pt x="17231" y="20279"/>
                    <a:pt x="17304" y="20111"/>
                    <a:pt x="17367" y="19932"/>
                  </a:cubicBezTo>
                  <a:cubicBezTo>
                    <a:pt x="17399" y="19848"/>
                    <a:pt x="17420" y="19764"/>
                    <a:pt x="17451" y="19680"/>
                  </a:cubicBezTo>
                  <a:cubicBezTo>
                    <a:pt x="17472" y="19606"/>
                    <a:pt x="17493" y="19533"/>
                    <a:pt x="17514" y="19470"/>
                  </a:cubicBezTo>
                  <a:cubicBezTo>
                    <a:pt x="17535" y="19386"/>
                    <a:pt x="17567" y="19291"/>
                    <a:pt x="17588" y="19207"/>
                  </a:cubicBezTo>
                  <a:cubicBezTo>
                    <a:pt x="17609" y="19101"/>
                    <a:pt x="17630" y="19007"/>
                    <a:pt x="17651" y="18902"/>
                  </a:cubicBezTo>
                  <a:cubicBezTo>
                    <a:pt x="17694" y="18692"/>
                    <a:pt x="17736" y="18482"/>
                    <a:pt x="17757" y="18271"/>
                  </a:cubicBezTo>
                  <a:cubicBezTo>
                    <a:pt x="17788" y="18071"/>
                    <a:pt x="17809" y="17861"/>
                    <a:pt x="17820" y="17662"/>
                  </a:cubicBezTo>
                  <a:cubicBezTo>
                    <a:pt x="17830" y="17556"/>
                    <a:pt x="17830" y="17461"/>
                    <a:pt x="17841" y="17356"/>
                  </a:cubicBezTo>
                  <a:lnTo>
                    <a:pt x="17841" y="17062"/>
                  </a:lnTo>
                  <a:cubicBezTo>
                    <a:pt x="17851" y="16842"/>
                    <a:pt x="17841" y="16610"/>
                    <a:pt x="17841" y="16389"/>
                  </a:cubicBezTo>
                  <a:cubicBezTo>
                    <a:pt x="17830" y="16137"/>
                    <a:pt x="17809" y="15874"/>
                    <a:pt x="17788" y="15611"/>
                  </a:cubicBezTo>
                  <a:cubicBezTo>
                    <a:pt x="17767" y="15370"/>
                    <a:pt x="17746" y="15128"/>
                    <a:pt x="17725" y="14896"/>
                  </a:cubicBezTo>
                  <a:cubicBezTo>
                    <a:pt x="17672" y="14392"/>
                    <a:pt x="17609" y="13887"/>
                    <a:pt x="17556" y="13372"/>
                  </a:cubicBezTo>
                  <a:cubicBezTo>
                    <a:pt x="17525" y="13109"/>
                    <a:pt x="17493" y="12847"/>
                    <a:pt x="17472" y="12573"/>
                  </a:cubicBezTo>
                  <a:cubicBezTo>
                    <a:pt x="17472" y="12510"/>
                    <a:pt x="17462" y="12447"/>
                    <a:pt x="17462" y="12384"/>
                  </a:cubicBezTo>
                  <a:cubicBezTo>
                    <a:pt x="17451" y="12321"/>
                    <a:pt x="17451" y="12268"/>
                    <a:pt x="17451" y="12205"/>
                  </a:cubicBezTo>
                  <a:cubicBezTo>
                    <a:pt x="17441" y="12090"/>
                    <a:pt x="17430" y="11974"/>
                    <a:pt x="17430" y="11848"/>
                  </a:cubicBezTo>
                  <a:cubicBezTo>
                    <a:pt x="17430" y="11616"/>
                    <a:pt x="17441" y="11375"/>
                    <a:pt x="17451" y="11133"/>
                  </a:cubicBezTo>
                  <a:cubicBezTo>
                    <a:pt x="17472" y="10891"/>
                    <a:pt x="17493" y="10660"/>
                    <a:pt x="17535" y="10418"/>
                  </a:cubicBezTo>
                  <a:cubicBezTo>
                    <a:pt x="17567" y="10156"/>
                    <a:pt x="17609" y="9903"/>
                    <a:pt x="17662" y="9640"/>
                  </a:cubicBezTo>
                  <a:cubicBezTo>
                    <a:pt x="17715" y="9409"/>
                    <a:pt x="17767" y="9167"/>
                    <a:pt x="17830" y="8936"/>
                  </a:cubicBezTo>
                  <a:cubicBezTo>
                    <a:pt x="17946" y="8463"/>
                    <a:pt x="18082" y="8000"/>
                    <a:pt x="18229" y="7548"/>
                  </a:cubicBezTo>
                  <a:cubicBezTo>
                    <a:pt x="18271" y="7411"/>
                    <a:pt x="18324" y="7285"/>
                    <a:pt x="18366" y="7149"/>
                  </a:cubicBezTo>
                  <a:cubicBezTo>
                    <a:pt x="18397" y="7065"/>
                    <a:pt x="18429" y="6970"/>
                    <a:pt x="18461" y="6876"/>
                  </a:cubicBezTo>
                  <a:cubicBezTo>
                    <a:pt x="18535" y="6686"/>
                    <a:pt x="18608" y="6497"/>
                    <a:pt x="18692" y="6308"/>
                  </a:cubicBezTo>
                  <a:cubicBezTo>
                    <a:pt x="18766" y="6108"/>
                    <a:pt x="18850" y="5908"/>
                    <a:pt x="18923" y="5708"/>
                  </a:cubicBezTo>
                  <a:cubicBezTo>
                    <a:pt x="18965" y="5614"/>
                    <a:pt x="18997" y="5519"/>
                    <a:pt x="19028" y="5425"/>
                  </a:cubicBezTo>
                  <a:cubicBezTo>
                    <a:pt x="19060" y="5341"/>
                    <a:pt x="19081" y="5246"/>
                    <a:pt x="19112" y="5151"/>
                  </a:cubicBezTo>
                  <a:cubicBezTo>
                    <a:pt x="19133" y="5077"/>
                    <a:pt x="19154" y="5004"/>
                    <a:pt x="19165" y="4930"/>
                  </a:cubicBezTo>
                  <a:cubicBezTo>
                    <a:pt x="19186" y="4846"/>
                    <a:pt x="19207" y="4773"/>
                    <a:pt x="19217" y="4699"/>
                  </a:cubicBezTo>
                  <a:cubicBezTo>
                    <a:pt x="19228" y="4626"/>
                    <a:pt x="19238" y="4552"/>
                    <a:pt x="19238" y="4468"/>
                  </a:cubicBezTo>
                  <a:cubicBezTo>
                    <a:pt x="19238" y="4447"/>
                    <a:pt x="19249" y="4416"/>
                    <a:pt x="19249" y="4384"/>
                  </a:cubicBezTo>
                  <a:lnTo>
                    <a:pt x="19249" y="4289"/>
                  </a:lnTo>
                  <a:cubicBezTo>
                    <a:pt x="19249" y="4205"/>
                    <a:pt x="19249" y="4121"/>
                    <a:pt x="19238" y="4026"/>
                  </a:cubicBezTo>
                  <a:cubicBezTo>
                    <a:pt x="19228" y="3984"/>
                    <a:pt x="19217" y="3942"/>
                    <a:pt x="19217" y="3900"/>
                  </a:cubicBezTo>
                  <a:cubicBezTo>
                    <a:pt x="19207" y="3869"/>
                    <a:pt x="19207" y="3837"/>
                    <a:pt x="19196" y="3806"/>
                  </a:cubicBezTo>
                  <a:cubicBezTo>
                    <a:pt x="19196" y="3795"/>
                    <a:pt x="19186" y="3785"/>
                    <a:pt x="19186" y="3764"/>
                  </a:cubicBezTo>
                  <a:cubicBezTo>
                    <a:pt x="19175" y="3722"/>
                    <a:pt x="19165" y="3680"/>
                    <a:pt x="19144" y="3638"/>
                  </a:cubicBezTo>
                  <a:cubicBezTo>
                    <a:pt x="19133" y="3596"/>
                    <a:pt x="19112" y="3543"/>
                    <a:pt x="19102" y="3501"/>
                  </a:cubicBezTo>
                  <a:lnTo>
                    <a:pt x="19039" y="3374"/>
                  </a:lnTo>
                  <a:cubicBezTo>
                    <a:pt x="19018" y="3343"/>
                    <a:pt x="19007" y="3311"/>
                    <a:pt x="18997" y="3290"/>
                  </a:cubicBezTo>
                  <a:cubicBezTo>
                    <a:pt x="18965" y="3248"/>
                    <a:pt x="18944" y="3206"/>
                    <a:pt x="18913" y="3164"/>
                  </a:cubicBezTo>
                  <a:cubicBezTo>
                    <a:pt x="18881" y="3122"/>
                    <a:pt x="18860" y="3070"/>
                    <a:pt x="18818" y="3028"/>
                  </a:cubicBezTo>
                  <a:lnTo>
                    <a:pt x="18724" y="2902"/>
                  </a:lnTo>
                  <a:lnTo>
                    <a:pt x="18640" y="2818"/>
                  </a:lnTo>
                  <a:cubicBezTo>
                    <a:pt x="18629" y="2807"/>
                    <a:pt x="18619" y="2786"/>
                    <a:pt x="18598" y="2776"/>
                  </a:cubicBezTo>
                  <a:lnTo>
                    <a:pt x="18608" y="2776"/>
                  </a:lnTo>
                  <a:cubicBezTo>
                    <a:pt x="18535" y="2712"/>
                    <a:pt x="18461" y="2638"/>
                    <a:pt x="18387" y="2575"/>
                  </a:cubicBezTo>
                  <a:cubicBezTo>
                    <a:pt x="18334" y="2533"/>
                    <a:pt x="18271" y="2481"/>
                    <a:pt x="18219" y="2439"/>
                  </a:cubicBezTo>
                  <a:cubicBezTo>
                    <a:pt x="18145" y="2376"/>
                    <a:pt x="18072" y="2323"/>
                    <a:pt x="17988" y="2271"/>
                  </a:cubicBezTo>
                  <a:lnTo>
                    <a:pt x="17893" y="2208"/>
                  </a:lnTo>
                  <a:cubicBezTo>
                    <a:pt x="17872" y="2187"/>
                    <a:pt x="17841" y="2176"/>
                    <a:pt x="17809" y="2155"/>
                  </a:cubicBezTo>
                  <a:lnTo>
                    <a:pt x="17525" y="1998"/>
                  </a:lnTo>
                  <a:cubicBezTo>
                    <a:pt x="17430" y="1945"/>
                    <a:pt x="17336" y="1893"/>
                    <a:pt x="17241" y="1850"/>
                  </a:cubicBezTo>
                  <a:cubicBezTo>
                    <a:pt x="17063" y="1766"/>
                    <a:pt x="16884" y="1682"/>
                    <a:pt x="16705" y="1608"/>
                  </a:cubicBezTo>
                  <a:cubicBezTo>
                    <a:pt x="16516" y="1535"/>
                    <a:pt x="16337" y="1451"/>
                    <a:pt x="16148" y="1367"/>
                  </a:cubicBezTo>
                  <a:cubicBezTo>
                    <a:pt x="16054" y="1325"/>
                    <a:pt x="15948" y="1283"/>
                    <a:pt x="15853" y="1230"/>
                  </a:cubicBezTo>
                  <a:cubicBezTo>
                    <a:pt x="15769" y="1188"/>
                    <a:pt x="15685" y="1157"/>
                    <a:pt x="15601" y="1104"/>
                  </a:cubicBezTo>
                  <a:cubicBezTo>
                    <a:pt x="15517" y="1062"/>
                    <a:pt x="15433" y="1020"/>
                    <a:pt x="15349" y="967"/>
                  </a:cubicBezTo>
                  <a:lnTo>
                    <a:pt x="15065" y="778"/>
                  </a:lnTo>
                  <a:cubicBezTo>
                    <a:pt x="14970" y="715"/>
                    <a:pt x="14876" y="652"/>
                    <a:pt x="14781" y="578"/>
                  </a:cubicBezTo>
                  <a:cubicBezTo>
                    <a:pt x="14708" y="526"/>
                    <a:pt x="14624" y="463"/>
                    <a:pt x="14550" y="400"/>
                  </a:cubicBezTo>
                  <a:cubicBezTo>
                    <a:pt x="14393" y="274"/>
                    <a:pt x="14234" y="136"/>
                    <a:pt x="1406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5559766" y="371338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5726050" y="2559659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4D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5422308" y="3083283"/>
              <a:ext cx="289360" cy="942789"/>
            </a:xfrm>
            <a:custGeom>
              <a:avLst/>
              <a:gdLst/>
              <a:ahLst/>
              <a:cxnLst/>
              <a:rect l="l" t="t" r="r" b="b"/>
              <a:pathLst>
                <a:path w="4427" h="14424" extrusionOk="0">
                  <a:moveTo>
                    <a:pt x="3908" y="7279"/>
                  </a:moveTo>
                  <a:cubicBezTo>
                    <a:pt x="3901" y="7290"/>
                    <a:pt x="3901" y="7308"/>
                    <a:pt x="3901" y="7317"/>
                  </a:cubicBezTo>
                  <a:cubicBezTo>
                    <a:pt x="3903" y="7305"/>
                    <a:pt x="3905" y="7292"/>
                    <a:pt x="3908" y="7279"/>
                  </a:cubicBezTo>
                  <a:close/>
                  <a:moveTo>
                    <a:pt x="2723" y="10787"/>
                  </a:moveTo>
                  <a:cubicBezTo>
                    <a:pt x="2713" y="10787"/>
                    <a:pt x="2713" y="10796"/>
                    <a:pt x="2713" y="10806"/>
                  </a:cubicBezTo>
                  <a:lnTo>
                    <a:pt x="2713" y="10806"/>
                  </a:lnTo>
                  <a:cubicBezTo>
                    <a:pt x="2716" y="10800"/>
                    <a:pt x="2720" y="10793"/>
                    <a:pt x="2723" y="10787"/>
                  </a:cubicBezTo>
                  <a:close/>
                  <a:moveTo>
                    <a:pt x="3858" y="0"/>
                  </a:moveTo>
                  <a:cubicBezTo>
                    <a:pt x="3837" y="0"/>
                    <a:pt x="3816" y="22"/>
                    <a:pt x="3816" y="43"/>
                  </a:cubicBezTo>
                  <a:cubicBezTo>
                    <a:pt x="3774" y="725"/>
                    <a:pt x="3827" y="1398"/>
                    <a:pt x="3901" y="2082"/>
                  </a:cubicBezTo>
                  <a:cubicBezTo>
                    <a:pt x="3985" y="2776"/>
                    <a:pt x="4080" y="3459"/>
                    <a:pt x="4132" y="4153"/>
                  </a:cubicBezTo>
                  <a:lnTo>
                    <a:pt x="4132" y="4132"/>
                  </a:lnTo>
                  <a:cubicBezTo>
                    <a:pt x="4153" y="4447"/>
                    <a:pt x="4164" y="4762"/>
                    <a:pt x="4153" y="5089"/>
                  </a:cubicBezTo>
                  <a:cubicBezTo>
                    <a:pt x="4153" y="5341"/>
                    <a:pt x="4132" y="5593"/>
                    <a:pt x="4111" y="5856"/>
                  </a:cubicBezTo>
                  <a:cubicBezTo>
                    <a:pt x="4070" y="6327"/>
                    <a:pt x="3999" y="6808"/>
                    <a:pt x="3908" y="7279"/>
                  </a:cubicBezTo>
                  <a:lnTo>
                    <a:pt x="3908" y="7279"/>
                  </a:lnTo>
                  <a:cubicBezTo>
                    <a:pt x="3909" y="7278"/>
                    <a:pt x="3910" y="7277"/>
                    <a:pt x="3911" y="7275"/>
                  </a:cubicBezTo>
                  <a:lnTo>
                    <a:pt x="3911" y="7275"/>
                  </a:lnTo>
                  <a:cubicBezTo>
                    <a:pt x="3659" y="8495"/>
                    <a:pt x="3260" y="9693"/>
                    <a:pt x="2713" y="10808"/>
                  </a:cubicBezTo>
                  <a:cubicBezTo>
                    <a:pt x="2713" y="10807"/>
                    <a:pt x="2713" y="10807"/>
                    <a:pt x="2713" y="10806"/>
                  </a:cubicBezTo>
                  <a:lnTo>
                    <a:pt x="2713" y="10806"/>
                  </a:lnTo>
                  <a:cubicBezTo>
                    <a:pt x="2306" y="11598"/>
                    <a:pt x="1825" y="12358"/>
                    <a:pt x="1241" y="13036"/>
                  </a:cubicBezTo>
                  <a:cubicBezTo>
                    <a:pt x="1062" y="13236"/>
                    <a:pt x="873" y="13425"/>
                    <a:pt x="684" y="13604"/>
                  </a:cubicBezTo>
                  <a:cubicBezTo>
                    <a:pt x="578" y="13698"/>
                    <a:pt x="484" y="13782"/>
                    <a:pt x="389" y="13877"/>
                  </a:cubicBezTo>
                  <a:lnTo>
                    <a:pt x="232" y="14003"/>
                  </a:lnTo>
                  <a:cubicBezTo>
                    <a:pt x="179" y="14045"/>
                    <a:pt x="116" y="14088"/>
                    <a:pt x="64" y="14130"/>
                  </a:cubicBezTo>
                  <a:cubicBezTo>
                    <a:pt x="32" y="14161"/>
                    <a:pt x="11" y="14214"/>
                    <a:pt x="11" y="14245"/>
                  </a:cubicBezTo>
                  <a:cubicBezTo>
                    <a:pt x="1" y="14298"/>
                    <a:pt x="22" y="14340"/>
                    <a:pt x="53" y="14371"/>
                  </a:cubicBezTo>
                  <a:cubicBezTo>
                    <a:pt x="74" y="14403"/>
                    <a:pt x="116" y="14424"/>
                    <a:pt x="169" y="14424"/>
                  </a:cubicBezTo>
                  <a:cubicBezTo>
                    <a:pt x="211" y="14424"/>
                    <a:pt x="242" y="14413"/>
                    <a:pt x="284" y="14382"/>
                  </a:cubicBezTo>
                  <a:cubicBezTo>
                    <a:pt x="347" y="14340"/>
                    <a:pt x="410" y="14298"/>
                    <a:pt x="473" y="14245"/>
                  </a:cubicBezTo>
                  <a:cubicBezTo>
                    <a:pt x="547" y="14193"/>
                    <a:pt x="610" y="14140"/>
                    <a:pt x="674" y="14088"/>
                  </a:cubicBezTo>
                  <a:cubicBezTo>
                    <a:pt x="800" y="13982"/>
                    <a:pt x="926" y="13866"/>
                    <a:pt x="1041" y="13751"/>
                  </a:cubicBezTo>
                  <a:cubicBezTo>
                    <a:pt x="1293" y="13509"/>
                    <a:pt x="1525" y="13257"/>
                    <a:pt x="1746" y="12994"/>
                  </a:cubicBezTo>
                  <a:cubicBezTo>
                    <a:pt x="2187" y="12458"/>
                    <a:pt x="2555" y="11869"/>
                    <a:pt x="2870" y="11259"/>
                  </a:cubicBezTo>
                  <a:cubicBezTo>
                    <a:pt x="3207" y="10628"/>
                    <a:pt x="3480" y="9977"/>
                    <a:pt x="3711" y="9294"/>
                  </a:cubicBezTo>
                  <a:cubicBezTo>
                    <a:pt x="3932" y="8631"/>
                    <a:pt x="4101" y="7948"/>
                    <a:pt x="4216" y="7254"/>
                  </a:cubicBezTo>
                  <a:cubicBezTo>
                    <a:pt x="4332" y="6613"/>
                    <a:pt x="4405" y="5951"/>
                    <a:pt x="4416" y="5288"/>
                  </a:cubicBezTo>
                  <a:cubicBezTo>
                    <a:pt x="4426" y="4846"/>
                    <a:pt x="4384" y="4395"/>
                    <a:pt x="4332" y="3953"/>
                  </a:cubicBezTo>
                  <a:cubicBezTo>
                    <a:pt x="4279" y="3512"/>
                    <a:pt x="4195" y="3070"/>
                    <a:pt x="4122" y="2629"/>
                  </a:cubicBezTo>
                  <a:cubicBezTo>
                    <a:pt x="4038" y="2103"/>
                    <a:pt x="3943" y="1577"/>
                    <a:pt x="3911" y="1052"/>
                  </a:cubicBezTo>
                  <a:lnTo>
                    <a:pt x="3911" y="1062"/>
                  </a:lnTo>
                  <a:cubicBezTo>
                    <a:pt x="3890" y="725"/>
                    <a:pt x="3879" y="389"/>
                    <a:pt x="3901" y="43"/>
                  </a:cubicBezTo>
                  <a:cubicBezTo>
                    <a:pt x="3901" y="22"/>
                    <a:pt x="3879" y="0"/>
                    <a:pt x="3858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6"/>
            <p:cNvSpPr/>
            <p:nvPr/>
          </p:nvSpPr>
          <p:spPr>
            <a:xfrm>
              <a:off x="5639444" y="3663905"/>
              <a:ext cx="85298" cy="189486"/>
            </a:xfrm>
            <a:custGeom>
              <a:avLst/>
              <a:gdLst/>
              <a:ahLst/>
              <a:cxnLst/>
              <a:rect l="l" t="t" r="r" b="b"/>
              <a:pathLst>
                <a:path w="1305" h="2899" extrusionOk="0">
                  <a:moveTo>
                    <a:pt x="1272" y="0"/>
                  </a:moveTo>
                  <a:cubicBezTo>
                    <a:pt x="1262" y="0"/>
                    <a:pt x="1241" y="11"/>
                    <a:pt x="1241" y="32"/>
                  </a:cubicBezTo>
                  <a:cubicBezTo>
                    <a:pt x="1230" y="126"/>
                    <a:pt x="1220" y="232"/>
                    <a:pt x="1199" y="337"/>
                  </a:cubicBezTo>
                  <a:lnTo>
                    <a:pt x="1199" y="327"/>
                  </a:lnTo>
                  <a:cubicBezTo>
                    <a:pt x="1178" y="432"/>
                    <a:pt x="1146" y="537"/>
                    <a:pt x="1125" y="642"/>
                  </a:cubicBezTo>
                  <a:cubicBezTo>
                    <a:pt x="1094" y="757"/>
                    <a:pt x="1052" y="873"/>
                    <a:pt x="1020" y="978"/>
                  </a:cubicBezTo>
                  <a:cubicBezTo>
                    <a:pt x="936" y="1210"/>
                    <a:pt x="842" y="1420"/>
                    <a:pt x="737" y="1640"/>
                  </a:cubicBezTo>
                  <a:lnTo>
                    <a:pt x="737" y="1630"/>
                  </a:lnTo>
                  <a:cubicBezTo>
                    <a:pt x="642" y="1830"/>
                    <a:pt x="526" y="2030"/>
                    <a:pt x="410" y="2219"/>
                  </a:cubicBezTo>
                  <a:cubicBezTo>
                    <a:pt x="347" y="2313"/>
                    <a:pt x="284" y="2408"/>
                    <a:pt x="221" y="2492"/>
                  </a:cubicBezTo>
                  <a:cubicBezTo>
                    <a:pt x="190" y="2544"/>
                    <a:pt x="158" y="2586"/>
                    <a:pt x="127" y="2629"/>
                  </a:cubicBezTo>
                  <a:cubicBezTo>
                    <a:pt x="85" y="2671"/>
                    <a:pt x="53" y="2713"/>
                    <a:pt x="11" y="2766"/>
                  </a:cubicBezTo>
                  <a:cubicBezTo>
                    <a:pt x="1" y="2776"/>
                    <a:pt x="1" y="2808"/>
                    <a:pt x="1" y="2829"/>
                  </a:cubicBezTo>
                  <a:cubicBezTo>
                    <a:pt x="11" y="2850"/>
                    <a:pt x="22" y="2871"/>
                    <a:pt x="43" y="2881"/>
                  </a:cubicBezTo>
                  <a:cubicBezTo>
                    <a:pt x="55" y="2893"/>
                    <a:pt x="68" y="2898"/>
                    <a:pt x="80" y="2898"/>
                  </a:cubicBezTo>
                  <a:cubicBezTo>
                    <a:pt x="89" y="2898"/>
                    <a:pt x="97" y="2896"/>
                    <a:pt x="106" y="2892"/>
                  </a:cubicBezTo>
                  <a:cubicBezTo>
                    <a:pt x="127" y="2892"/>
                    <a:pt x="148" y="2881"/>
                    <a:pt x="158" y="2860"/>
                  </a:cubicBezTo>
                  <a:cubicBezTo>
                    <a:pt x="232" y="2776"/>
                    <a:pt x="284" y="2681"/>
                    <a:pt x="347" y="2586"/>
                  </a:cubicBezTo>
                  <a:cubicBezTo>
                    <a:pt x="410" y="2481"/>
                    <a:pt x="473" y="2387"/>
                    <a:pt x="536" y="2292"/>
                  </a:cubicBezTo>
                  <a:cubicBezTo>
                    <a:pt x="653" y="2082"/>
                    <a:pt x="758" y="1861"/>
                    <a:pt x="863" y="1651"/>
                  </a:cubicBezTo>
                  <a:cubicBezTo>
                    <a:pt x="957" y="1430"/>
                    <a:pt x="1041" y="1199"/>
                    <a:pt x="1115" y="967"/>
                  </a:cubicBezTo>
                  <a:cubicBezTo>
                    <a:pt x="1157" y="862"/>
                    <a:pt x="1188" y="747"/>
                    <a:pt x="1209" y="631"/>
                  </a:cubicBezTo>
                  <a:cubicBezTo>
                    <a:pt x="1241" y="526"/>
                    <a:pt x="1251" y="411"/>
                    <a:pt x="1272" y="295"/>
                  </a:cubicBezTo>
                  <a:cubicBezTo>
                    <a:pt x="1283" y="211"/>
                    <a:pt x="1293" y="116"/>
                    <a:pt x="1304" y="32"/>
                  </a:cubicBezTo>
                  <a:cubicBezTo>
                    <a:pt x="1304" y="11"/>
                    <a:pt x="1293" y="0"/>
                    <a:pt x="127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6"/>
            <p:cNvSpPr/>
            <p:nvPr/>
          </p:nvSpPr>
          <p:spPr>
            <a:xfrm>
              <a:off x="4384016" y="3022103"/>
              <a:ext cx="1015668" cy="1346206"/>
            </a:xfrm>
            <a:custGeom>
              <a:avLst/>
              <a:gdLst/>
              <a:ahLst/>
              <a:cxnLst/>
              <a:rect l="l" t="t" r="r" b="b"/>
              <a:pathLst>
                <a:path w="15539" h="20596" extrusionOk="0">
                  <a:moveTo>
                    <a:pt x="7402" y="0"/>
                  </a:moveTo>
                  <a:cubicBezTo>
                    <a:pt x="7380" y="0"/>
                    <a:pt x="7349" y="0"/>
                    <a:pt x="7338" y="21"/>
                  </a:cubicBezTo>
                  <a:cubicBezTo>
                    <a:pt x="6518" y="968"/>
                    <a:pt x="5656" y="1872"/>
                    <a:pt x="4794" y="2724"/>
                  </a:cubicBezTo>
                  <a:cubicBezTo>
                    <a:pt x="4584" y="2923"/>
                    <a:pt x="4364" y="3133"/>
                    <a:pt x="4122" y="3365"/>
                  </a:cubicBezTo>
                  <a:cubicBezTo>
                    <a:pt x="3974" y="3502"/>
                    <a:pt x="3827" y="3638"/>
                    <a:pt x="3670" y="3785"/>
                  </a:cubicBezTo>
                  <a:lnTo>
                    <a:pt x="3470" y="3964"/>
                  </a:lnTo>
                  <a:cubicBezTo>
                    <a:pt x="3070" y="4332"/>
                    <a:pt x="2724" y="4689"/>
                    <a:pt x="2408" y="5047"/>
                  </a:cubicBezTo>
                  <a:cubicBezTo>
                    <a:pt x="1609" y="5951"/>
                    <a:pt x="1105" y="6803"/>
                    <a:pt x="842" y="7665"/>
                  </a:cubicBezTo>
                  <a:cubicBezTo>
                    <a:pt x="800" y="7791"/>
                    <a:pt x="768" y="7917"/>
                    <a:pt x="736" y="8053"/>
                  </a:cubicBezTo>
                  <a:cubicBezTo>
                    <a:pt x="631" y="8443"/>
                    <a:pt x="537" y="8842"/>
                    <a:pt x="453" y="9294"/>
                  </a:cubicBezTo>
                  <a:cubicBezTo>
                    <a:pt x="306" y="10072"/>
                    <a:pt x="201" y="10934"/>
                    <a:pt x="127" y="11922"/>
                  </a:cubicBezTo>
                  <a:cubicBezTo>
                    <a:pt x="106" y="12353"/>
                    <a:pt x="85" y="12763"/>
                    <a:pt x="54" y="13246"/>
                  </a:cubicBezTo>
                  <a:cubicBezTo>
                    <a:pt x="33" y="13772"/>
                    <a:pt x="22" y="14235"/>
                    <a:pt x="12" y="14655"/>
                  </a:cubicBezTo>
                  <a:cubicBezTo>
                    <a:pt x="1" y="15738"/>
                    <a:pt x="64" y="16632"/>
                    <a:pt x="201" y="17452"/>
                  </a:cubicBezTo>
                  <a:cubicBezTo>
                    <a:pt x="243" y="17673"/>
                    <a:pt x="285" y="17904"/>
                    <a:pt x="348" y="18124"/>
                  </a:cubicBezTo>
                  <a:cubicBezTo>
                    <a:pt x="369" y="18230"/>
                    <a:pt x="390" y="18314"/>
                    <a:pt x="421" y="18388"/>
                  </a:cubicBezTo>
                  <a:cubicBezTo>
                    <a:pt x="442" y="18461"/>
                    <a:pt x="474" y="18545"/>
                    <a:pt x="516" y="18629"/>
                  </a:cubicBezTo>
                  <a:cubicBezTo>
                    <a:pt x="652" y="18902"/>
                    <a:pt x="842" y="19145"/>
                    <a:pt x="1094" y="19334"/>
                  </a:cubicBezTo>
                  <a:cubicBezTo>
                    <a:pt x="1315" y="19502"/>
                    <a:pt x="1567" y="19638"/>
                    <a:pt x="1893" y="19743"/>
                  </a:cubicBezTo>
                  <a:cubicBezTo>
                    <a:pt x="2219" y="19848"/>
                    <a:pt x="2545" y="19901"/>
                    <a:pt x="2829" y="19944"/>
                  </a:cubicBezTo>
                  <a:cubicBezTo>
                    <a:pt x="3049" y="19986"/>
                    <a:pt x="3270" y="20007"/>
                    <a:pt x="3481" y="20038"/>
                  </a:cubicBezTo>
                  <a:cubicBezTo>
                    <a:pt x="3607" y="20049"/>
                    <a:pt x="3743" y="20070"/>
                    <a:pt x="3869" y="20080"/>
                  </a:cubicBezTo>
                  <a:lnTo>
                    <a:pt x="3848" y="20080"/>
                  </a:lnTo>
                  <a:lnTo>
                    <a:pt x="4122" y="20122"/>
                  </a:lnTo>
                  <a:cubicBezTo>
                    <a:pt x="4259" y="20133"/>
                    <a:pt x="4385" y="20154"/>
                    <a:pt x="4521" y="20175"/>
                  </a:cubicBezTo>
                  <a:cubicBezTo>
                    <a:pt x="4773" y="20206"/>
                    <a:pt x="5016" y="20238"/>
                    <a:pt x="5268" y="20269"/>
                  </a:cubicBezTo>
                  <a:cubicBezTo>
                    <a:pt x="5762" y="20332"/>
                    <a:pt x="6266" y="20385"/>
                    <a:pt x="6750" y="20427"/>
                  </a:cubicBezTo>
                  <a:cubicBezTo>
                    <a:pt x="7812" y="20521"/>
                    <a:pt x="8789" y="20574"/>
                    <a:pt x="9756" y="20595"/>
                  </a:cubicBezTo>
                  <a:lnTo>
                    <a:pt x="10261" y="20595"/>
                  </a:lnTo>
                  <a:cubicBezTo>
                    <a:pt x="10766" y="20595"/>
                    <a:pt x="11302" y="20584"/>
                    <a:pt x="11922" y="20563"/>
                  </a:cubicBezTo>
                  <a:cubicBezTo>
                    <a:pt x="12595" y="20532"/>
                    <a:pt x="13141" y="20479"/>
                    <a:pt x="13636" y="20395"/>
                  </a:cubicBezTo>
                  <a:cubicBezTo>
                    <a:pt x="14109" y="20322"/>
                    <a:pt x="14477" y="20227"/>
                    <a:pt x="14781" y="20091"/>
                  </a:cubicBezTo>
                  <a:cubicBezTo>
                    <a:pt x="15150" y="19933"/>
                    <a:pt x="15391" y="19743"/>
                    <a:pt x="15528" y="19512"/>
                  </a:cubicBezTo>
                  <a:cubicBezTo>
                    <a:pt x="15538" y="19481"/>
                    <a:pt x="15538" y="19439"/>
                    <a:pt x="15517" y="19418"/>
                  </a:cubicBezTo>
                  <a:cubicBezTo>
                    <a:pt x="15496" y="18367"/>
                    <a:pt x="15370" y="17315"/>
                    <a:pt x="15160" y="16274"/>
                  </a:cubicBezTo>
                  <a:cubicBezTo>
                    <a:pt x="14929" y="15202"/>
                    <a:pt x="14603" y="14172"/>
                    <a:pt x="14183" y="13215"/>
                  </a:cubicBezTo>
                  <a:cubicBezTo>
                    <a:pt x="14067" y="12952"/>
                    <a:pt x="13951" y="12721"/>
                    <a:pt x="13835" y="12500"/>
                  </a:cubicBezTo>
                  <a:cubicBezTo>
                    <a:pt x="13730" y="12290"/>
                    <a:pt x="13604" y="12080"/>
                    <a:pt x="13447" y="11859"/>
                  </a:cubicBezTo>
                  <a:cubicBezTo>
                    <a:pt x="13205" y="11491"/>
                    <a:pt x="12910" y="11123"/>
                    <a:pt x="12564" y="10744"/>
                  </a:cubicBezTo>
                  <a:cubicBezTo>
                    <a:pt x="12122" y="10272"/>
                    <a:pt x="11639" y="9830"/>
                    <a:pt x="11165" y="9399"/>
                  </a:cubicBezTo>
                  <a:cubicBezTo>
                    <a:pt x="10955" y="9210"/>
                    <a:pt x="10734" y="8999"/>
                    <a:pt x="10513" y="8800"/>
                  </a:cubicBezTo>
                  <a:cubicBezTo>
                    <a:pt x="10303" y="8600"/>
                    <a:pt x="10114" y="8411"/>
                    <a:pt x="9946" y="8232"/>
                  </a:cubicBezTo>
                  <a:cubicBezTo>
                    <a:pt x="9851" y="8148"/>
                    <a:pt x="9767" y="8043"/>
                    <a:pt x="9662" y="7938"/>
                  </a:cubicBezTo>
                  <a:cubicBezTo>
                    <a:pt x="9578" y="7843"/>
                    <a:pt x="9473" y="7728"/>
                    <a:pt x="9378" y="7602"/>
                  </a:cubicBezTo>
                  <a:cubicBezTo>
                    <a:pt x="9179" y="7338"/>
                    <a:pt x="9010" y="7055"/>
                    <a:pt x="8884" y="6761"/>
                  </a:cubicBezTo>
                  <a:lnTo>
                    <a:pt x="8884" y="6771"/>
                  </a:lnTo>
                  <a:cubicBezTo>
                    <a:pt x="8768" y="6466"/>
                    <a:pt x="8674" y="6140"/>
                    <a:pt x="8632" y="5803"/>
                  </a:cubicBezTo>
                  <a:cubicBezTo>
                    <a:pt x="8579" y="5404"/>
                    <a:pt x="8579" y="4962"/>
                    <a:pt x="8642" y="4500"/>
                  </a:cubicBezTo>
                  <a:cubicBezTo>
                    <a:pt x="8737" y="3817"/>
                    <a:pt x="8947" y="3091"/>
                    <a:pt x="9294" y="2261"/>
                  </a:cubicBezTo>
                  <a:cubicBezTo>
                    <a:pt x="9441" y="1914"/>
                    <a:pt x="9609" y="1546"/>
                    <a:pt x="9819" y="1147"/>
                  </a:cubicBezTo>
                  <a:cubicBezTo>
                    <a:pt x="9840" y="1105"/>
                    <a:pt x="9830" y="1052"/>
                    <a:pt x="9788" y="1031"/>
                  </a:cubicBezTo>
                  <a:cubicBezTo>
                    <a:pt x="9777" y="1021"/>
                    <a:pt x="9756" y="1021"/>
                    <a:pt x="9746" y="1021"/>
                  </a:cubicBezTo>
                  <a:cubicBezTo>
                    <a:pt x="9714" y="1021"/>
                    <a:pt x="9683" y="1031"/>
                    <a:pt x="9672" y="1063"/>
                  </a:cubicBezTo>
                  <a:cubicBezTo>
                    <a:pt x="9620" y="1157"/>
                    <a:pt x="9567" y="1262"/>
                    <a:pt x="9515" y="1367"/>
                  </a:cubicBezTo>
                  <a:cubicBezTo>
                    <a:pt x="9431" y="1231"/>
                    <a:pt x="9326" y="1105"/>
                    <a:pt x="9210" y="1000"/>
                  </a:cubicBezTo>
                  <a:cubicBezTo>
                    <a:pt x="9073" y="883"/>
                    <a:pt x="8926" y="789"/>
                    <a:pt x="8737" y="694"/>
                  </a:cubicBezTo>
                  <a:cubicBezTo>
                    <a:pt x="8495" y="568"/>
                    <a:pt x="8232" y="474"/>
                    <a:pt x="7980" y="390"/>
                  </a:cubicBezTo>
                  <a:cubicBezTo>
                    <a:pt x="7875" y="358"/>
                    <a:pt x="7780" y="316"/>
                    <a:pt x="7675" y="285"/>
                  </a:cubicBezTo>
                  <a:cubicBezTo>
                    <a:pt x="7602" y="253"/>
                    <a:pt x="7528" y="232"/>
                    <a:pt x="7465" y="201"/>
                  </a:cubicBezTo>
                  <a:lnTo>
                    <a:pt x="7423" y="180"/>
                  </a:lnTo>
                  <a:lnTo>
                    <a:pt x="7433" y="169"/>
                  </a:lnTo>
                  <a:lnTo>
                    <a:pt x="7455" y="148"/>
                  </a:lnTo>
                  <a:cubicBezTo>
                    <a:pt x="7476" y="127"/>
                    <a:pt x="7486" y="106"/>
                    <a:pt x="7486" y="85"/>
                  </a:cubicBezTo>
                  <a:cubicBezTo>
                    <a:pt x="7486" y="64"/>
                    <a:pt x="7476" y="42"/>
                    <a:pt x="7465" y="21"/>
                  </a:cubicBezTo>
                  <a:cubicBezTo>
                    <a:pt x="7444" y="11"/>
                    <a:pt x="7423" y="0"/>
                    <a:pt x="7402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4808026" y="3021450"/>
              <a:ext cx="219226" cy="152621"/>
            </a:xfrm>
            <a:custGeom>
              <a:avLst/>
              <a:gdLst/>
              <a:ahLst/>
              <a:cxnLst/>
              <a:rect l="l" t="t" r="r" b="b"/>
              <a:pathLst>
                <a:path w="3354" h="2335" extrusionOk="0">
                  <a:moveTo>
                    <a:pt x="915" y="0"/>
                  </a:moveTo>
                  <a:cubicBezTo>
                    <a:pt x="893" y="0"/>
                    <a:pt x="862" y="10"/>
                    <a:pt x="851" y="31"/>
                  </a:cubicBezTo>
                  <a:cubicBezTo>
                    <a:pt x="568" y="347"/>
                    <a:pt x="284" y="673"/>
                    <a:pt x="0" y="989"/>
                  </a:cubicBezTo>
                  <a:cubicBezTo>
                    <a:pt x="274" y="1220"/>
                    <a:pt x="568" y="1430"/>
                    <a:pt x="872" y="1608"/>
                  </a:cubicBezTo>
                  <a:cubicBezTo>
                    <a:pt x="1304" y="1872"/>
                    <a:pt x="1766" y="2082"/>
                    <a:pt x="2250" y="2218"/>
                  </a:cubicBezTo>
                  <a:lnTo>
                    <a:pt x="2239" y="2218"/>
                  </a:lnTo>
                  <a:cubicBezTo>
                    <a:pt x="2407" y="2260"/>
                    <a:pt x="2576" y="2302"/>
                    <a:pt x="2744" y="2323"/>
                  </a:cubicBezTo>
                  <a:cubicBezTo>
                    <a:pt x="2755" y="2323"/>
                    <a:pt x="2765" y="2334"/>
                    <a:pt x="2786" y="2334"/>
                  </a:cubicBezTo>
                  <a:cubicBezTo>
                    <a:pt x="2786" y="2313"/>
                    <a:pt x="2797" y="2292"/>
                    <a:pt x="2807" y="2271"/>
                  </a:cubicBezTo>
                  <a:cubicBezTo>
                    <a:pt x="2954" y="1924"/>
                    <a:pt x="3122" y="1566"/>
                    <a:pt x="3332" y="1157"/>
                  </a:cubicBezTo>
                  <a:cubicBezTo>
                    <a:pt x="3353" y="1115"/>
                    <a:pt x="3343" y="1062"/>
                    <a:pt x="3301" y="1041"/>
                  </a:cubicBezTo>
                  <a:cubicBezTo>
                    <a:pt x="3290" y="1031"/>
                    <a:pt x="3269" y="1031"/>
                    <a:pt x="3259" y="1031"/>
                  </a:cubicBezTo>
                  <a:cubicBezTo>
                    <a:pt x="3227" y="1031"/>
                    <a:pt x="3196" y="1041"/>
                    <a:pt x="3175" y="1073"/>
                  </a:cubicBezTo>
                  <a:cubicBezTo>
                    <a:pt x="3133" y="1167"/>
                    <a:pt x="3080" y="1272"/>
                    <a:pt x="3028" y="1377"/>
                  </a:cubicBezTo>
                  <a:cubicBezTo>
                    <a:pt x="2944" y="1241"/>
                    <a:pt x="2849" y="1115"/>
                    <a:pt x="2723" y="1010"/>
                  </a:cubicBezTo>
                  <a:cubicBezTo>
                    <a:pt x="2597" y="893"/>
                    <a:pt x="2439" y="799"/>
                    <a:pt x="2250" y="704"/>
                  </a:cubicBezTo>
                  <a:cubicBezTo>
                    <a:pt x="2008" y="578"/>
                    <a:pt x="1735" y="484"/>
                    <a:pt x="1493" y="400"/>
                  </a:cubicBezTo>
                  <a:cubicBezTo>
                    <a:pt x="1388" y="368"/>
                    <a:pt x="1293" y="326"/>
                    <a:pt x="1188" y="295"/>
                  </a:cubicBezTo>
                  <a:cubicBezTo>
                    <a:pt x="1115" y="263"/>
                    <a:pt x="1052" y="232"/>
                    <a:pt x="978" y="211"/>
                  </a:cubicBezTo>
                  <a:lnTo>
                    <a:pt x="936" y="190"/>
                  </a:lnTo>
                  <a:lnTo>
                    <a:pt x="946" y="179"/>
                  </a:lnTo>
                  <a:lnTo>
                    <a:pt x="968" y="158"/>
                  </a:lnTo>
                  <a:cubicBezTo>
                    <a:pt x="989" y="137"/>
                    <a:pt x="999" y="116"/>
                    <a:pt x="999" y="95"/>
                  </a:cubicBezTo>
                  <a:cubicBezTo>
                    <a:pt x="999" y="74"/>
                    <a:pt x="989" y="52"/>
                    <a:pt x="978" y="31"/>
                  </a:cubicBezTo>
                  <a:cubicBezTo>
                    <a:pt x="957" y="10"/>
                    <a:pt x="936" y="0"/>
                    <a:pt x="91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5396228" y="2861637"/>
              <a:ext cx="376619" cy="282824"/>
            </a:xfrm>
            <a:custGeom>
              <a:avLst/>
              <a:gdLst/>
              <a:ahLst/>
              <a:cxnLst/>
              <a:rect l="l" t="t" r="r" b="b"/>
              <a:pathLst>
                <a:path w="5762" h="4327" extrusionOk="0">
                  <a:moveTo>
                    <a:pt x="3815" y="1"/>
                  </a:moveTo>
                  <a:cubicBezTo>
                    <a:pt x="3732" y="1"/>
                    <a:pt x="3648" y="6"/>
                    <a:pt x="3564" y="16"/>
                  </a:cubicBezTo>
                  <a:cubicBezTo>
                    <a:pt x="3374" y="27"/>
                    <a:pt x="3175" y="69"/>
                    <a:pt x="2965" y="143"/>
                  </a:cubicBezTo>
                  <a:cubicBezTo>
                    <a:pt x="2944" y="143"/>
                    <a:pt x="2933" y="154"/>
                    <a:pt x="2923" y="164"/>
                  </a:cubicBezTo>
                  <a:cubicBezTo>
                    <a:pt x="2912" y="164"/>
                    <a:pt x="2891" y="175"/>
                    <a:pt x="2881" y="185"/>
                  </a:cubicBezTo>
                  <a:lnTo>
                    <a:pt x="2470" y="563"/>
                  </a:lnTo>
                  <a:lnTo>
                    <a:pt x="2271" y="752"/>
                  </a:lnTo>
                  <a:cubicBezTo>
                    <a:pt x="1556" y="1436"/>
                    <a:pt x="820" y="2130"/>
                    <a:pt x="21" y="2729"/>
                  </a:cubicBezTo>
                  <a:cubicBezTo>
                    <a:pt x="10" y="2740"/>
                    <a:pt x="0" y="2761"/>
                    <a:pt x="0" y="2782"/>
                  </a:cubicBezTo>
                  <a:cubicBezTo>
                    <a:pt x="0" y="2803"/>
                    <a:pt x="0" y="2834"/>
                    <a:pt x="21" y="2845"/>
                  </a:cubicBezTo>
                  <a:cubicBezTo>
                    <a:pt x="21" y="2855"/>
                    <a:pt x="21" y="2855"/>
                    <a:pt x="31" y="2855"/>
                  </a:cubicBezTo>
                  <a:cubicBezTo>
                    <a:pt x="31" y="2866"/>
                    <a:pt x="31" y="2887"/>
                    <a:pt x="42" y="2897"/>
                  </a:cubicBezTo>
                  <a:cubicBezTo>
                    <a:pt x="126" y="3097"/>
                    <a:pt x="242" y="3275"/>
                    <a:pt x="368" y="3434"/>
                  </a:cubicBezTo>
                  <a:cubicBezTo>
                    <a:pt x="494" y="3591"/>
                    <a:pt x="631" y="3728"/>
                    <a:pt x="788" y="3833"/>
                  </a:cubicBezTo>
                  <a:lnTo>
                    <a:pt x="809" y="3843"/>
                  </a:lnTo>
                  <a:cubicBezTo>
                    <a:pt x="1246" y="4158"/>
                    <a:pt x="1813" y="4327"/>
                    <a:pt x="2439" y="4327"/>
                  </a:cubicBezTo>
                  <a:cubicBezTo>
                    <a:pt x="2567" y="4327"/>
                    <a:pt x="2696" y="4320"/>
                    <a:pt x="2828" y="4306"/>
                  </a:cubicBezTo>
                  <a:cubicBezTo>
                    <a:pt x="3185" y="4275"/>
                    <a:pt x="3543" y="4180"/>
                    <a:pt x="3879" y="4043"/>
                  </a:cubicBezTo>
                  <a:cubicBezTo>
                    <a:pt x="4226" y="3906"/>
                    <a:pt x="4542" y="3717"/>
                    <a:pt x="4804" y="3497"/>
                  </a:cubicBezTo>
                  <a:cubicBezTo>
                    <a:pt x="5088" y="3265"/>
                    <a:pt x="5320" y="2992"/>
                    <a:pt x="5477" y="2708"/>
                  </a:cubicBezTo>
                  <a:cubicBezTo>
                    <a:pt x="5656" y="2361"/>
                    <a:pt x="5750" y="2035"/>
                    <a:pt x="5761" y="1720"/>
                  </a:cubicBezTo>
                  <a:cubicBezTo>
                    <a:pt x="5761" y="1415"/>
                    <a:pt x="5687" y="1131"/>
                    <a:pt x="5540" y="889"/>
                  </a:cubicBezTo>
                  <a:cubicBezTo>
                    <a:pt x="5414" y="689"/>
                    <a:pt x="5257" y="521"/>
                    <a:pt x="5077" y="385"/>
                  </a:cubicBezTo>
                  <a:cubicBezTo>
                    <a:pt x="5025" y="353"/>
                    <a:pt x="4972" y="322"/>
                    <a:pt x="4930" y="290"/>
                  </a:cubicBezTo>
                  <a:cubicBezTo>
                    <a:pt x="4668" y="143"/>
                    <a:pt x="4363" y="48"/>
                    <a:pt x="4058" y="16"/>
                  </a:cubicBezTo>
                  <a:cubicBezTo>
                    <a:pt x="3979" y="6"/>
                    <a:pt x="3897" y="1"/>
                    <a:pt x="3815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5543948" y="3041320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5514404" y="3054393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5717095" y="2943079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5493815" y="2903927"/>
              <a:ext cx="253541" cy="159681"/>
            </a:xfrm>
            <a:custGeom>
              <a:avLst/>
              <a:gdLst/>
              <a:ahLst/>
              <a:cxnLst/>
              <a:rect l="l" t="t" r="r" b="b"/>
              <a:pathLst>
                <a:path w="3879" h="2443" extrusionOk="0">
                  <a:moveTo>
                    <a:pt x="2197" y="0"/>
                  </a:moveTo>
                  <a:cubicBezTo>
                    <a:pt x="2166" y="0"/>
                    <a:pt x="2134" y="21"/>
                    <a:pt x="2113" y="42"/>
                  </a:cubicBezTo>
                  <a:cubicBezTo>
                    <a:pt x="2113" y="53"/>
                    <a:pt x="2103" y="53"/>
                    <a:pt x="2103" y="53"/>
                  </a:cubicBezTo>
                  <a:cubicBezTo>
                    <a:pt x="2082" y="63"/>
                    <a:pt x="2071" y="84"/>
                    <a:pt x="2071" y="95"/>
                  </a:cubicBezTo>
                  <a:cubicBezTo>
                    <a:pt x="2061" y="147"/>
                    <a:pt x="2050" y="189"/>
                    <a:pt x="2039" y="242"/>
                  </a:cubicBezTo>
                  <a:cubicBezTo>
                    <a:pt x="1965" y="526"/>
                    <a:pt x="1871" y="799"/>
                    <a:pt x="1734" y="1062"/>
                  </a:cubicBezTo>
                  <a:cubicBezTo>
                    <a:pt x="1608" y="1294"/>
                    <a:pt x="1451" y="1504"/>
                    <a:pt x="1272" y="1693"/>
                  </a:cubicBezTo>
                  <a:cubicBezTo>
                    <a:pt x="1127" y="1848"/>
                    <a:pt x="962" y="1983"/>
                    <a:pt x="777" y="2096"/>
                  </a:cubicBezTo>
                  <a:lnTo>
                    <a:pt x="777" y="2096"/>
                  </a:lnTo>
                  <a:cubicBezTo>
                    <a:pt x="778" y="2095"/>
                    <a:pt x="778" y="2094"/>
                    <a:pt x="778" y="2093"/>
                  </a:cubicBezTo>
                  <a:lnTo>
                    <a:pt x="778" y="2093"/>
                  </a:lnTo>
                  <a:lnTo>
                    <a:pt x="767" y="2103"/>
                  </a:lnTo>
                  <a:cubicBezTo>
                    <a:pt x="770" y="2101"/>
                    <a:pt x="774" y="2099"/>
                    <a:pt x="777" y="2096"/>
                  </a:cubicBezTo>
                  <a:lnTo>
                    <a:pt x="777" y="2096"/>
                  </a:lnTo>
                  <a:cubicBezTo>
                    <a:pt x="775" y="2103"/>
                    <a:pt x="767" y="2103"/>
                    <a:pt x="767" y="2103"/>
                  </a:cubicBezTo>
                  <a:cubicBezTo>
                    <a:pt x="620" y="2187"/>
                    <a:pt x="473" y="2250"/>
                    <a:pt x="315" y="2303"/>
                  </a:cubicBezTo>
                  <a:cubicBezTo>
                    <a:pt x="220" y="2324"/>
                    <a:pt x="136" y="2345"/>
                    <a:pt x="42" y="2355"/>
                  </a:cubicBezTo>
                  <a:cubicBezTo>
                    <a:pt x="21" y="2355"/>
                    <a:pt x="0" y="2387"/>
                    <a:pt x="0" y="2408"/>
                  </a:cubicBezTo>
                  <a:cubicBezTo>
                    <a:pt x="8" y="2425"/>
                    <a:pt x="24" y="2442"/>
                    <a:pt x="40" y="2442"/>
                  </a:cubicBezTo>
                  <a:cubicBezTo>
                    <a:pt x="44" y="2442"/>
                    <a:pt x="48" y="2441"/>
                    <a:pt x="52" y="2439"/>
                  </a:cubicBezTo>
                  <a:cubicBezTo>
                    <a:pt x="220" y="2418"/>
                    <a:pt x="400" y="2387"/>
                    <a:pt x="557" y="2324"/>
                  </a:cubicBezTo>
                  <a:cubicBezTo>
                    <a:pt x="725" y="2271"/>
                    <a:pt x="883" y="2187"/>
                    <a:pt x="1040" y="2103"/>
                  </a:cubicBezTo>
                  <a:cubicBezTo>
                    <a:pt x="1377" y="1893"/>
                    <a:pt x="1661" y="1598"/>
                    <a:pt x="1871" y="1262"/>
                  </a:cubicBezTo>
                  <a:cubicBezTo>
                    <a:pt x="1976" y="1094"/>
                    <a:pt x="2071" y="915"/>
                    <a:pt x="2145" y="726"/>
                  </a:cubicBezTo>
                  <a:cubicBezTo>
                    <a:pt x="2176" y="631"/>
                    <a:pt x="2197" y="537"/>
                    <a:pt x="2218" y="453"/>
                  </a:cubicBezTo>
                  <a:cubicBezTo>
                    <a:pt x="2239" y="369"/>
                    <a:pt x="2260" y="295"/>
                    <a:pt x="2271" y="210"/>
                  </a:cubicBezTo>
                  <a:lnTo>
                    <a:pt x="2386" y="210"/>
                  </a:lnTo>
                  <a:cubicBezTo>
                    <a:pt x="2449" y="221"/>
                    <a:pt x="2512" y="221"/>
                    <a:pt x="2565" y="232"/>
                  </a:cubicBezTo>
                  <a:cubicBezTo>
                    <a:pt x="2722" y="253"/>
                    <a:pt x="2870" y="306"/>
                    <a:pt x="3007" y="358"/>
                  </a:cubicBezTo>
                  <a:cubicBezTo>
                    <a:pt x="3154" y="421"/>
                    <a:pt x="3290" y="505"/>
                    <a:pt x="3406" y="600"/>
                  </a:cubicBezTo>
                  <a:lnTo>
                    <a:pt x="3416" y="600"/>
                  </a:lnTo>
                  <a:cubicBezTo>
                    <a:pt x="3500" y="673"/>
                    <a:pt x="3574" y="757"/>
                    <a:pt x="3637" y="841"/>
                  </a:cubicBezTo>
                  <a:cubicBezTo>
                    <a:pt x="3690" y="915"/>
                    <a:pt x="3743" y="988"/>
                    <a:pt x="3774" y="1073"/>
                  </a:cubicBezTo>
                  <a:cubicBezTo>
                    <a:pt x="3795" y="1136"/>
                    <a:pt x="3816" y="1199"/>
                    <a:pt x="3827" y="1262"/>
                  </a:cubicBezTo>
                  <a:cubicBezTo>
                    <a:pt x="3827" y="1277"/>
                    <a:pt x="3838" y="1287"/>
                    <a:pt x="3848" y="1287"/>
                  </a:cubicBezTo>
                  <a:cubicBezTo>
                    <a:pt x="3852" y="1287"/>
                    <a:pt x="3855" y="1286"/>
                    <a:pt x="3858" y="1283"/>
                  </a:cubicBezTo>
                  <a:cubicBezTo>
                    <a:pt x="3879" y="1283"/>
                    <a:pt x="3879" y="1262"/>
                    <a:pt x="3879" y="1252"/>
                  </a:cubicBezTo>
                  <a:cubicBezTo>
                    <a:pt x="3827" y="894"/>
                    <a:pt x="3584" y="600"/>
                    <a:pt x="3301" y="390"/>
                  </a:cubicBezTo>
                  <a:cubicBezTo>
                    <a:pt x="3290" y="390"/>
                    <a:pt x="3280" y="379"/>
                    <a:pt x="3269" y="369"/>
                  </a:cubicBezTo>
                  <a:cubicBezTo>
                    <a:pt x="3112" y="263"/>
                    <a:pt x="2933" y="168"/>
                    <a:pt x="2743" y="105"/>
                  </a:cubicBezTo>
                  <a:cubicBezTo>
                    <a:pt x="2659" y="84"/>
                    <a:pt x="2565" y="53"/>
                    <a:pt x="2481" y="32"/>
                  </a:cubicBezTo>
                  <a:cubicBezTo>
                    <a:pt x="2428" y="21"/>
                    <a:pt x="2376" y="21"/>
                    <a:pt x="2323" y="11"/>
                  </a:cubicBezTo>
                  <a:cubicBezTo>
                    <a:pt x="2281" y="11"/>
                    <a:pt x="2239" y="0"/>
                    <a:pt x="219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5716441" y="2943079"/>
              <a:ext cx="719" cy="65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4846525" y="2326704"/>
              <a:ext cx="937952" cy="824156"/>
            </a:xfrm>
            <a:custGeom>
              <a:avLst/>
              <a:gdLst/>
              <a:ahLst/>
              <a:cxnLst/>
              <a:rect l="l" t="t" r="r" b="b"/>
              <a:pathLst>
                <a:path w="14350" h="12609" extrusionOk="0">
                  <a:moveTo>
                    <a:pt x="9766" y="3018"/>
                  </a:moveTo>
                  <a:cubicBezTo>
                    <a:pt x="10071" y="3018"/>
                    <a:pt x="10555" y="3502"/>
                    <a:pt x="10912" y="4164"/>
                  </a:cubicBezTo>
                  <a:cubicBezTo>
                    <a:pt x="11112" y="4532"/>
                    <a:pt x="11249" y="4910"/>
                    <a:pt x="11301" y="5226"/>
                  </a:cubicBezTo>
                  <a:cubicBezTo>
                    <a:pt x="11343" y="5541"/>
                    <a:pt x="11301" y="5762"/>
                    <a:pt x="11165" y="5825"/>
                  </a:cubicBezTo>
                  <a:cubicBezTo>
                    <a:pt x="11133" y="5846"/>
                    <a:pt x="11101" y="5857"/>
                    <a:pt x="11059" y="5857"/>
                  </a:cubicBezTo>
                  <a:cubicBezTo>
                    <a:pt x="10754" y="5857"/>
                    <a:pt x="10271" y="5373"/>
                    <a:pt x="9913" y="4700"/>
                  </a:cubicBezTo>
                  <a:cubicBezTo>
                    <a:pt x="9714" y="4332"/>
                    <a:pt x="9577" y="3953"/>
                    <a:pt x="9525" y="3638"/>
                  </a:cubicBezTo>
                  <a:cubicBezTo>
                    <a:pt x="9483" y="3323"/>
                    <a:pt x="9525" y="3112"/>
                    <a:pt x="9661" y="3039"/>
                  </a:cubicBezTo>
                  <a:cubicBezTo>
                    <a:pt x="9693" y="3018"/>
                    <a:pt x="9724" y="3018"/>
                    <a:pt x="9766" y="3018"/>
                  </a:cubicBezTo>
                  <a:close/>
                  <a:moveTo>
                    <a:pt x="8231" y="11417"/>
                  </a:moveTo>
                  <a:lnTo>
                    <a:pt x="8221" y="11428"/>
                  </a:lnTo>
                  <a:cubicBezTo>
                    <a:pt x="8210" y="11428"/>
                    <a:pt x="8190" y="11438"/>
                    <a:pt x="8179" y="11449"/>
                  </a:cubicBezTo>
                  <a:lnTo>
                    <a:pt x="8179" y="11449"/>
                  </a:lnTo>
                  <a:cubicBezTo>
                    <a:pt x="8190" y="11438"/>
                    <a:pt x="8210" y="11428"/>
                    <a:pt x="8231" y="11417"/>
                  </a:cubicBezTo>
                  <a:close/>
                  <a:moveTo>
                    <a:pt x="6285" y="12217"/>
                  </a:moveTo>
                  <a:lnTo>
                    <a:pt x="6285" y="12217"/>
                  </a:lnTo>
                  <a:cubicBezTo>
                    <a:pt x="6264" y="12227"/>
                    <a:pt x="6244" y="12227"/>
                    <a:pt x="6224" y="12227"/>
                  </a:cubicBezTo>
                  <a:cubicBezTo>
                    <a:pt x="6241" y="12227"/>
                    <a:pt x="6265" y="12220"/>
                    <a:pt x="6285" y="12217"/>
                  </a:cubicBezTo>
                  <a:close/>
                  <a:moveTo>
                    <a:pt x="8095" y="1"/>
                  </a:moveTo>
                  <a:cubicBezTo>
                    <a:pt x="7779" y="463"/>
                    <a:pt x="7474" y="947"/>
                    <a:pt x="7170" y="1420"/>
                  </a:cubicBezTo>
                  <a:cubicBezTo>
                    <a:pt x="7164" y="1425"/>
                    <a:pt x="7159" y="1428"/>
                    <a:pt x="7154" y="1428"/>
                  </a:cubicBezTo>
                  <a:cubicBezTo>
                    <a:pt x="7148" y="1428"/>
                    <a:pt x="7143" y="1425"/>
                    <a:pt x="7138" y="1420"/>
                  </a:cubicBezTo>
                  <a:cubicBezTo>
                    <a:pt x="7128" y="1420"/>
                    <a:pt x="7128" y="1399"/>
                    <a:pt x="7138" y="1388"/>
                  </a:cubicBezTo>
                  <a:cubicBezTo>
                    <a:pt x="7306" y="1115"/>
                    <a:pt x="7485" y="842"/>
                    <a:pt x="7674" y="568"/>
                  </a:cubicBezTo>
                  <a:lnTo>
                    <a:pt x="7674" y="568"/>
                  </a:lnTo>
                  <a:lnTo>
                    <a:pt x="7422" y="884"/>
                  </a:lnTo>
                  <a:cubicBezTo>
                    <a:pt x="7417" y="889"/>
                    <a:pt x="7411" y="892"/>
                    <a:pt x="7406" y="892"/>
                  </a:cubicBezTo>
                  <a:cubicBezTo>
                    <a:pt x="7401" y="892"/>
                    <a:pt x="7396" y="889"/>
                    <a:pt x="7390" y="884"/>
                  </a:cubicBezTo>
                  <a:cubicBezTo>
                    <a:pt x="7075" y="1336"/>
                    <a:pt x="6749" y="1799"/>
                    <a:pt x="6381" y="2303"/>
                  </a:cubicBezTo>
                  <a:cubicBezTo>
                    <a:pt x="5761" y="3165"/>
                    <a:pt x="5109" y="4037"/>
                    <a:pt x="4478" y="4878"/>
                  </a:cubicBezTo>
                  <a:cubicBezTo>
                    <a:pt x="4068" y="5436"/>
                    <a:pt x="3637" y="6004"/>
                    <a:pt x="3227" y="6571"/>
                  </a:cubicBezTo>
                  <a:cubicBezTo>
                    <a:pt x="3206" y="6592"/>
                    <a:pt x="3185" y="6613"/>
                    <a:pt x="3164" y="6645"/>
                  </a:cubicBezTo>
                  <a:lnTo>
                    <a:pt x="3175" y="6645"/>
                  </a:lnTo>
                  <a:cubicBezTo>
                    <a:pt x="3185" y="6656"/>
                    <a:pt x="3185" y="6666"/>
                    <a:pt x="3175" y="6677"/>
                  </a:cubicBezTo>
                  <a:cubicBezTo>
                    <a:pt x="3070" y="6803"/>
                    <a:pt x="2965" y="6939"/>
                    <a:pt x="2870" y="7065"/>
                  </a:cubicBezTo>
                  <a:lnTo>
                    <a:pt x="2881" y="7055"/>
                  </a:lnTo>
                  <a:cubicBezTo>
                    <a:pt x="2881" y="7050"/>
                    <a:pt x="2886" y="7047"/>
                    <a:pt x="2891" y="7047"/>
                  </a:cubicBezTo>
                  <a:cubicBezTo>
                    <a:pt x="2896" y="7047"/>
                    <a:pt x="2902" y="7050"/>
                    <a:pt x="2902" y="7055"/>
                  </a:cubicBezTo>
                  <a:cubicBezTo>
                    <a:pt x="2912" y="7055"/>
                    <a:pt x="2912" y="7076"/>
                    <a:pt x="2912" y="7086"/>
                  </a:cubicBezTo>
                  <a:cubicBezTo>
                    <a:pt x="2439" y="7728"/>
                    <a:pt x="2029" y="8443"/>
                    <a:pt x="1493" y="9041"/>
                  </a:cubicBezTo>
                  <a:cubicBezTo>
                    <a:pt x="1461" y="9084"/>
                    <a:pt x="1440" y="9126"/>
                    <a:pt x="1409" y="9168"/>
                  </a:cubicBezTo>
                  <a:lnTo>
                    <a:pt x="1398" y="9168"/>
                  </a:lnTo>
                  <a:cubicBezTo>
                    <a:pt x="1398" y="9171"/>
                    <a:pt x="1397" y="9173"/>
                    <a:pt x="1395" y="9173"/>
                  </a:cubicBezTo>
                  <a:cubicBezTo>
                    <a:pt x="1392" y="9173"/>
                    <a:pt x="1388" y="9168"/>
                    <a:pt x="1388" y="9168"/>
                  </a:cubicBezTo>
                  <a:cubicBezTo>
                    <a:pt x="1377" y="9168"/>
                    <a:pt x="1377" y="9168"/>
                    <a:pt x="1377" y="9158"/>
                  </a:cubicBezTo>
                  <a:lnTo>
                    <a:pt x="1188" y="9473"/>
                  </a:lnTo>
                  <a:cubicBezTo>
                    <a:pt x="1183" y="9478"/>
                    <a:pt x="1177" y="9481"/>
                    <a:pt x="1172" y="9481"/>
                  </a:cubicBezTo>
                  <a:cubicBezTo>
                    <a:pt x="1167" y="9481"/>
                    <a:pt x="1161" y="9478"/>
                    <a:pt x="1156" y="9473"/>
                  </a:cubicBezTo>
                  <a:lnTo>
                    <a:pt x="1146" y="9473"/>
                  </a:lnTo>
                  <a:cubicBezTo>
                    <a:pt x="967" y="9735"/>
                    <a:pt x="788" y="10009"/>
                    <a:pt x="610" y="10272"/>
                  </a:cubicBezTo>
                  <a:cubicBezTo>
                    <a:pt x="599" y="10282"/>
                    <a:pt x="589" y="10282"/>
                    <a:pt x="578" y="10282"/>
                  </a:cubicBezTo>
                  <a:cubicBezTo>
                    <a:pt x="568" y="10272"/>
                    <a:pt x="568" y="10261"/>
                    <a:pt x="568" y="10251"/>
                  </a:cubicBezTo>
                  <a:cubicBezTo>
                    <a:pt x="736" y="10009"/>
                    <a:pt x="904" y="9756"/>
                    <a:pt x="1072" y="9515"/>
                  </a:cubicBezTo>
                  <a:lnTo>
                    <a:pt x="1072" y="9515"/>
                  </a:lnTo>
                  <a:cubicBezTo>
                    <a:pt x="715" y="9999"/>
                    <a:pt x="389" y="10440"/>
                    <a:pt x="63" y="10861"/>
                  </a:cubicBezTo>
                  <a:cubicBezTo>
                    <a:pt x="52" y="10861"/>
                    <a:pt x="42" y="10871"/>
                    <a:pt x="31" y="10882"/>
                  </a:cubicBezTo>
                  <a:cubicBezTo>
                    <a:pt x="0" y="10924"/>
                    <a:pt x="10" y="10976"/>
                    <a:pt x="42" y="11008"/>
                  </a:cubicBezTo>
                  <a:cubicBezTo>
                    <a:pt x="84" y="11039"/>
                    <a:pt x="126" y="11060"/>
                    <a:pt x="157" y="11092"/>
                  </a:cubicBezTo>
                  <a:lnTo>
                    <a:pt x="252" y="11155"/>
                  </a:lnTo>
                  <a:cubicBezTo>
                    <a:pt x="505" y="11344"/>
                    <a:pt x="778" y="11512"/>
                    <a:pt x="1103" y="11681"/>
                  </a:cubicBezTo>
                  <a:cubicBezTo>
                    <a:pt x="1440" y="11849"/>
                    <a:pt x="1787" y="12006"/>
                    <a:pt x="2155" y="12143"/>
                  </a:cubicBezTo>
                  <a:cubicBezTo>
                    <a:pt x="2523" y="12269"/>
                    <a:pt x="2860" y="12374"/>
                    <a:pt x="3185" y="12448"/>
                  </a:cubicBezTo>
                  <a:cubicBezTo>
                    <a:pt x="3521" y="12532"/>
                    <a:pt x="3848" y="12574"/>
                    <a:pt x="4173" y="12595"/>
                  </a:cubicBezTo>
                  <a:cubicBezTo>
                    <a:pt x="4317" y="12604"/>
                    <a:pt x="4461" y="12609"/>
                    <a:pt x="4605" y="12609"/>
                  </a:cubicBezTo>
                  <a:cubicBezTo>
                    <a:pt x="5117" y="12609"/>
                    <a:pt x="5633" y="12550"/>
                    <a:pt x="6150" y="12427"/>
                  </a:cubicBezTo>
                  <a:cubicBezTo>
                    <a:pt x="6791" y="12269"/>
                    <a:pt x="7411" y="12038"/>
                    <a:pt x="8011" y="11733"/>
                  </a:cubicBezTo>
                  <a:cubicBezTo>
                    <a:pt x="9240" y="11092"/>
                    <a:pt x="10439" y="10114"/>
                    <a:pt x="11564" y="8842"/>
                  </a:cubicBezTo>
                  <a:cubicBezTo>
                    <a:pt x="12636" y="7623"/>
                    <a:pt x="13529" y="6298"/>
                    <a:pt x="14328" y="5037"/>
                  </a:cubicBezTo>
                  <a:cubicBezTo>
                    <a:pt x="14339" y="5016"/>
                    <a:pt x="14349" y="4995"/>
                    <a:pt x="14349" y="4973"/>
                  </a:cubicBezTo>
                  <a:cubicBezTo>
                    <a:pt x="14339" y="4942"/>
                    <a:pt x="14328" y="4931"/>
                    <a:pt x="14318" y="4910"/>
                  </a:cubicBezTo>
                  <a:cubicBezTo>
                    <a:pt x="14303" y="4903"/>
                    <a:pt x="14283" y="4895"/>
                    <a:pt x="14265" y="4895"/>
                  </a:cubicBezTo>
                  <a:cubicBezTo>
                    <a:pt x="14257" y="4895"/>
                    <a:pt x="14250" y="4897"/>
                    <a:pt x="14244" y="4899"/>
                  </a:cubicBezTo>
                  <a:cubicBezTo>
                    <a:pt x="14223" y="4899"/>
                    <a:pt x="14202" y="4910"/>
                    <a:pt x="14192" y="4931"/>
                  </a:cubicBezTo>
                  <a:cubicBezTo>
                    <a:pt x="13982" y="5268"/>
                    <a:pt x="13782" y="5572"/>
                    <a:pt x="13593" y="5846"/>
                  </a:cubicBezTo>
                  <a:cubicBezTo>
                    <a:pt x="13067" y="6645"/>
                    <a:pt x="12604" y="7286"/>
                    <a:pt x="12142" y="7875"/>
                  </a:cubicBezTo>
                  <a:cubicBezTo>
                    <a:pt x="12163" y="7843"/>
                    <a:pt x="12174" y="7812"/>
                    <a:pt x="12195" y="7770"/>
                  </a:cubicBezTo>
                  <a:lnTo>
                    <a:pt x="12195" y="7780"/>
                  </a:lnTo>
                  <a:cubicBezTo>
                    <a:pt x="12331" y="7497"/>
                    <a:pt x="12520" y="7223"/>
                    <a:pt x="12699" y="6960"/>
                  </a:cubicBezTo>
                  <a:lnTo>
                    <a:pt x="12784" y="6834"/>
                  </a:lnTo>
                  <a:cubicBezTo>
                    <a:pt x="12889" y="6687"/>
                    <a:pt x="12994" y="6539"/>
                    <a:pt x="13078" y="6382"/>
                  </a:cubicBezTo>
                  <a:lnTo>
                    <a:pt x="13267" y="6067"/>
                  </a:lnTo>
                  <a:lnTo>
                    <a:pt x="13288" y="6035"/>
                  </a:lnTo>
                  <a:cubicBezTo>
                    <a:pt x="13456" y="5751"/>
                    <a:pt x="13635" y="5467"/>
                    <a:pt x="13772" y="5152"/>
                  </a:cubicBezTo>
                  <a:cubicBezTo>
                    <a:pt x="13940" y="4784"/>
                    <a:pt x="14003" y="4469"/>
                    <a:pt x="13971" y="4185"/>
                  </a:cubicBezTo>
                  <a:cubicBezTo>
                    <a:pt x="13950" y="4016"/>
                    <a:pt x="13898" y="3859"/>
                    <a:pt x="13814" y="3722"/>
                  </a:cubicBezTo>
                  <a:cubicBezTo>
                    <a:pt x="13751" y="3628"/>
                    <a:pt x="13688" y="3554"/>
                    <a:pt x="13625" y="3481"/>
                  </a:cubicBezTo>
                  <a:cubicBezTo>
                    <a:pt x="13561" y="3407"/>
                    <a:pt x="13477" y="3333"/>
                    <a:pt x="13393" y="3259"/>
                  </a:cubicBezTo>
                  <a:lnTo>
                    <a:pt x="13267" y="3165"/>
                  </a:lnTo>
                  <a:cubicBezTo>
                    <a:pt x="13141" y="3070"/>
                    <a:pt x="13004" y="2986"/>
                    <a:pt x="12857" y="2902"/>
                  </a:cubicBezTo>
                  <a:cubicBezTo>
                    <a:pt x="12678" y="2808"/>
                    <a:pt x="12468" y="2713"/>
                    <a:pt x="12237" y="2608"/>
                  </a:cubicBezTo>
                  <a:cubicBezTo>
                    <a:pt x="12111" y="2545"/>
                    <a:pt x="11974" y="2492"/>
                    <a:pt x="11837" y="2439"/>
                  </a:cubicBezTo>
                  <a:cubicBezTo>
                    <a:pt x="11774" y="2408"/>
                    <a:pt x="11711" y="2387"/>
                    <a:pt x="11648" y="2355"/>
                  </a:cubicBezTo>
                  <a:cubicBezTo>
                    <a:pt x="11511" y="2292"/>
                    <a:pt x="11375" y="2229"/>
                    <a:pt x="11238" y="2177"/>
                  </a:cubicBezTo>
                  <a:lnTo>
                    <a:pt x="11112" y="2114"/>
                  </a:lnTo>
                  <a:lnTo>
                    <a:pt x="10985" y="2061"/>
                  </a:lnTo>
                  <a:cubicBezTo>
                    <a:pt x="10628" y="1893"/>
                    <a:pt x="10260" y="1725"/>
                    <a:pt x="9913" y="1556"/>
                  </a:cubicBezTo>
                  <a:cubicBezTo>
                    <a:pt x="9588" y="1388"/>
                    <a:pt x="9324" y="1241"/>
                    <a:pt x="9083" y="1094"/>
                  </a:cubicBezTo>
                  <a:cubicBezTo>
                    <a:pt x="8946" y="1010"/>
                    <a:pt x="8820" y="926"/>
                    <a:pt x="8705" y="842"/>
                  </a:cubicBezTo>
                  <a:cubicBezTo>
                    <a:pt x="8578" y="747"/>
                    <a:pt x="8462" y="652"/>
                    <a:pt x="8357" y="568"/>
                  </a:cubicBezTo>
                  <a:lnTo>
                    <a:pt x="8357" y="568"/>
                  </a:lnTo>
                  <a:lnTo>
                    <a:pt x="8378" y="579"/>
                  </a:lnTo>
                  <a:cubicBezTo>
                    <a:pt x="8252" y="463"/>
                    <a:pt x="8137" y="348"/>
                    <a:pt x="8042" y="232"/>
                  </a:cubicBezTo>
                  <a:lnTo>
                    <a:pt x="8074" y="180"/>
                  </a:lnTo>
                  <a:lnTo>
                    <a:pt x="8116" y="117"/>
                  </a:lnTo>
                  <a:cubicBezTo>
                    <a:pt x="8137" y="85"/>
                    <a:pt x="8137" y="32"/>
                    <a:pt x="8095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4973591" y="2817320"/>
              <a:ext cx="39936" cy="58499"/>
            </a:xfrm>
            <a:custGeom>
              <a:avLst/>
              <a:gdLst/>
              <a:ahLst/>
              <a:cxnLst/>
              <a:rect l="l" t="t" r="r" b="b"/>
              <a:pathLst>
                <a:path w="611" h="895" extrusionOk="0">
                  <a:moveTo>
                    <a:pt x="610" y="1"/>
                  </a:moveTo>
                  <a:lnTo>
                    <a:pt x="610" y="1"/>
                  </a:lnTo>
                  <a:cubicBezTo>
                    <a:pt x="568" y="64"/>
                    <a:pt x="526" y="117"/>
                    <a:pt x="495" y="169"/>
                  </a:cubicBezTo>
                  <a:cubicBezTo>
                    <a:pt x="474" y="190"/>
                    <a:pt x="463" y="211"/>
                    <a:pt x="442" y="232"/>
                  </a:cubicBezTo>
                  <a:lnTo>
                    <a:pt x="0" y="895"/>
                  </a:lnTo>
                  <a:cubicBezTo>
                    <a:pt x="211" y="610"/>
                    <a:pt x="411" y="306"/>
                    <a:pt x="610" y="1"/>
                  </a:cubicBezTo>
                  <a:close/>
                </a:path>
              </a:pathLst>
            </a:custGeom>
            <a:solidFill>
              <a:srgbClr val="FAA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6"/>
            <p:cNvSpPr/>
            <p:nvPr/>
          </p:nvSpPr>
          <p:spPr>
            <a:xfrm>
              <a:off x="5335767" y="2326704"/>
              <a:ext cx="426033" cy="512703"/>
            </a:xfrm>
            <a:custGeom>
              <a:avLst/>
              <a:gdLst/>
              <a:ahLst/>
              <a:cxnLst/>
              <a:rect l="l" t="t" r="r" b="b"/>
              <a:pathLst>
                <a:path w="6518" h="7844" extrusionOk="0">
                  <a:moveTo>
                    <a:pt x="610" y="1"/>
                  </a:moveTo>
                  <a:cubicBezTo>
                    <a:pt x="400" y="306"/>
                    <a:pt x="199" y="610"/>
                    <a:pt x="0" y="916"/>
                  </a:cubicBezTo>
                  <a:cubicBezTo>
                    <a:pt x="31" y="958"/>
                    <a:pt x="52" y="989"/>
                    <a:pt x="73" y="1031"/>
                  </a:cubicBezTo>
                  <a:lnTo>
                    <a:pt x="73" y="1021"/>
                  </a:lnTo>
                  <a:cubicBezTo>
                    <a:pt x="294" y="1325"/>
                    <a:pt x="526" y="1609"/>
                    <a:pt x="788" y="1883"/>
                  </a:cubicBezTo>
                  <a:cubicBezTo>
                    <a:pt x="1051" y="2166"/>
                    <a:pt x="1335" y="2429"/>
                    <a:pt x="1640" y="2682"/>
                  </a:cubicBezTo>
                  <a:cubicBezTo>
                    <a:pt x="1797" y="2808"/>
                    <a:pt x="1966" y="2944"/>
                    <a:pt x="2134" y="3060"/>
                  </a:cubicBezTo>
                  <a:cubicBezTo>
                    <a:pt x="2145" y="3060"/>
                    <a:pt x="2166" y="3049"/>
                    <a:pt x="2176" y="3039"/>
                  </a:cubicBezTo>
                  <a:cubicBezTo>
                    <a:pt x="2208" y="3018"/>
                    <a:pt x="2239" y="3018"/>
                    <a:pt x="2281" y="3018"/>
                  </a:cubicBezTo>
                  <a:cubicBezTo>
                    <a:pt x="2512" y="3018"/>
                    <a:pt x="2839" y="3281"/>
                    <a:pt x="3133" y="3701"/>
                  </a:cubicBezTo>
                  <a:cubicBezTo>
                    <a:pt x="3322" y="3806"/>
                    <a:pt x="3521" y="3901"/>
                    <a:pt x="3722" y="3995"/>
                  </a:cubicBezTo>
                  <a:lnTo>
                    <a:pt x="3711" y="3995"/>
                  </a:lnTo>
                  <a:cubicBezTo>
                    <a:pt x="3900" y="4079"/>
                    <a:pt x="4089" y="4164"/>
                    <a:pt x="4289" y="4238"/>
                  </a:cubicBezTo>
                  <a:lnTo>
                    <a:pt x="4573" y="4332"/>
                  </a:lnTo>
                  <a:cubicBezTo>
                    <a:pt x="4689" y="4364"/>
                    <a:pt x="4804" y="4395"/>
                    <a:pt x="4920" y="4416"/>
                  </a:cubicBezTo>
                  <a:lnTo>
                    <a:pt x="4930" y="4416"/>
                  </a:lnTo>
                  <a:cubicBezTo>
                    <a:pt x="4951" y="4427"/>
                    <a:pt x="4972" y="4427"/>
                    <a:pt x="4993" y="4427"/>
                  </a:cubicBezTo>
                  <a:cubicBezTo>
                    <a:pt x="4999" y="4421"/>
                    <a:pt x="5004" y="4419"/>
                    <a:pt x="5009" y="4419"/>
                  </a:cubicBezTo>
                  <a:cubicBezTo>
                    <a:pt x="5014" y="4419"/>
                    <a:pt x="5020" y="4421"/>
                    <a:pt x="5025" y="4427"/>
                  </a:cubicBezTo>
                  <a:cubicBezTo>
                    <a:pt x="5025" y="4427"/>
                    <a:pt x="5035" y="4437"/>
                    <a:pt x="5035" y="4448"/>
                  </a:cubicBezTo>
                  <a:lnTo>
                    <a:pt x="5035" y="4458"/>
                  </a:lnTo>
                  <a:cubicBezTo>
                    <a:pt x="5035" y="4469"/>
                    <a:pt x="5025" y="4469"/>
                    <a:pt x="5014" y="4479"/>
                  </a:cubicBezTo>
                  <a:cubicBezTo>
                    <a:pt x="4983" y="4521"/>
                    <a:pt x="4951" y="4563"/>
                    <a:pt x="4920" y="4616"/>
                  </a:cubicBezTo>
                  <a:cubicBezTo>
                    <a:pt x="4888" y="4679"/>
                    <a:pt x="4846" y="4752"/>
                    <a:pt x="4804" y="4826"/>
                  </a:cubicBezTo>
                  <a:cubicBezTo>
                    <a:pt x="4710" y="4995"/>
                    <a:pt x="4626" y="5173"/>
                    <a:pt x="4542" y="5352"/>
                  </a:cubicBezTo>
                  <a:lnTo>
                    <a:pt x="4542" y="5341"/>
                  </a:lnTo>
                  <a:cubicBezTo>
                    <a:pt x="4426" y="5593"/>
                    <a:pt x="4320" y="5846"/>
                    <a:pt x="4236" y="6109"/>
                  </a:cubicBezTo>
                  <a:cubicBezTo>
                    <a:pt x="4184" y="6235"/>
                    <a:pt x="4152" y="6361"/>
                    <a:pt x="4110" y="6497"/>
                  </a:cubicBezTo>
                  <a:cubicBezTo>
                    <a:pt x="4079" y="6613"/>
                    <a:pt x="4047" y="6740"/>
                    <a:pt x="4026" y="6866"/>
                  </a:cubicBezTo>
                  <a:cubicBezTo>
                    <a:pt x="4005" y="7023"/>
                    <a:pt x="3984" y="7191"/>
                    <a:pt x="4005" y="7349"/>
                  </a:cubicBezTo>
                  <a:cubicBezTo>
                    <a:pt x="4005" y="7423"/>
                    <a:pt x="4026" y="7486"/>
                    <a:pt x="4047" y="7560"/>
                  </a:cubicBezTo>
                  <a:lnTo>
                    <a:pt x="4047" y="7549"/>
                  </a:lnTo>
                  <a:cubicBezTo>
                    <a:pt x="4058" y="7591"/>
                    <a:pt x="4079" y="7633"/>
                    <a:pt x="4100" y="7665"/>
                  </a:cubicBezTo>
                  <a:cubicBezTo>
                    <a:pt x="4121" y="7696"/>
                    <a:pt x="4142" y="7717"/>
                    <a:pt x="4173" y="7738"/>
                  </a:cubicBezTo>
                  <a:lnTo>
                    <a:pt x="4173" y="7749"/>
                  </a:lnTo>
                  <a:cubicBezTo>
                    <a:pt x="4205" y="7770"/>
                    <a:pt x="4236" y="7780"/>
                    <a:pt x="4268" y="7801"/>
                  </a:cubicBezTo>
                  <a:lnTo>
                    <a:pt x="4257" y="7801"/>
                  </a:lnTo>
                  <a:cubicBezTo>
                    <a:pt x="4299" y="7822"/>
                    <a:pt x="4341" y="7833"/>
                    <a:pt x="4394" y="7833"/>
                  </a:cubicBezTo>
                  <a:lnTo>
                    <a:pt x="4383" y="7833"/>
                  </a:lnTo>
                  <a:cubicBezTo>
                    <a:pt x="4457" y="7843"/>
                    <a:pt x="4521" y="7843"/>
                    <a:pt x="4594" y="7843"/>
                  </a:cubicBezTo>
                  <a:cubicBezTo>
                    <a:pt x="4626" y="7833"/>
                    <a:pt x="4657" y="7833"/>
                    <a:pt x="4689" y="7822"/>
                  </a:cubicBezTo>
                  <a:lnTo>
                    <a:pt x="4699" y="7812"/>
                  </a:lnTo>
                  <a:lnTo>
                    <a:pt x="4710" y="7780"/>
                  </a:lnTo>
                  <a:cubicBezTo>
                    <a:pt x="4857" y="7497"/>
                    <a:pt x="5035" y="7223"/>
                    <a:pt x="5214" y="6960"/>
                  </a:cubicBezTo>
                  <a:lnTo>
                    <a:pt x="5309" y="6834"/>
                  </a:lnTo>
                  <a:cubicBezTo>
                    <a:pt x="5414" y="6687"/>
                    <a:pt x="5509" y="6529"/>
                    <a:pt x="5603" y="6382"/>
                  </a:cubicBezTo>
                  <a:cubicBezTo>
                    <a:pt x="5656" y="6277"/>
                    <a:pt x="5719" y="6172"/>
                    <a:pt x="5782" y="6067"/>
                  </a:cubicBezTo>
                  <a:lnTo>
                    <a:pt x="5803" y="6035"/>
                  </a:lnTo>
                  <a:cubicBezTo>
                    <a:pt x="5981" y="5751"/>
                    <a:pt x="6161" y="5467"/>
                    <a:pt x="6287" y="5152"/>
                  </a:cubicBezTo>
                  <a:cubicBezTo>
                    <a:pt x="6455" y="4784"/>
                    <a:pt x="6518" y="4469"/>
                    <a:pt x="6486" y="4185"/>
                  </a:cubicBezTo>
                  <a:cubicBezTo>
                    <a:pt x="6465" y="4016"/>
                    <a:pt x="6413" y="3859"/>
                    <a:pt x="6329" y="3722"/>
                  </a:cubicBezTo>
                  <a:cubicBezTo>
                    <a:pt x="6266" y="3628"/>
                    <a:pt x="6213" y="3554"/>
                    <a:pt x="6140" y="3481"/>
                  </a:cubicBezTo>
                  <a:cubicBezTo>
                    <a:pt x="6076" y="3407"/>
                    <a:pt x="5992" y="3333"/>
                    <a:pt x="5908" y="3259"/>
                  </a:cubicBezTo>
                  <a:cubicBezTo>
                    <a:pt x="5866" y="3228"/>
                    <a:pt x="5824" y="3196"/>
                    <a:pt x="5782" y="3154"/>
                  </a:cubicBezTo>
                  <a:cubicBezTo>
                    <a:pt x="5656" y="3070"/>
                    <a:pt x="5519" y="2986"/>
                    <a:pt x="5372" y="2902"/>
                  </a:cubicBezTo>
                  <a:cubicBezTo>
                    <a:pt x="5193" y="2808"/>
                    <a:pt x="4983" y="2713"/>
                    <a:pt x="4752" y="2608"/>
                  </a:cubicBezTo>
                  <a:cubicBezTo>
                    <a:pt x="4626" y="2545"/>
                    <a:pt x="4489" y="2492"/>
                    <a:pt x="4352" y="2439"/>
                  </a:cubicBezTo>
                  <a:lnTo>
                    <a:pt x="4320" y="2418"/>
                  </a:lnTo>
                  <a:lnTo>
                    <a:pt x="4163" y="2355"/>
                  </a:lnTo>
                  <a:cubicBezTo>
                    <a:pt x="4026" y="2292"/>
                    <a:pt x="3900" y="2240"/>
                    <a:pt x="3774" y="2177"/>
                  </a:cubicBezTo>
                  <a:lnTo>
                    <a:pt x="3753" y="2166"/>
                  </a:lnTo>
                  <a:lnTo>
                    <a:pt x="3627" y="2114"/>
                  </a:lnTo>
                  <a:lnTo>
                    <a:pt x="3500" y="2051"/>
                  </a:lnTo>
                  <a:lnTo>
                    <a:pt x="3479" y="2051"/>
                  </a:lnTo>
                  <a:cubicBezTo>
                    <a:pt x="3154" y="1893"/>
                    <a:pt x="2775" y="1725"/>
                    <a:pt x="2428" y="1556"/>
                  </a:cubicBezTo>
                  <a:cubicBezTo>
                    <a:pt x="2103" y="1388"/>
                    <a:pt x="1839" y="1241"/>
                    <a:pt x="1598" y="1094"/>
                  </a:cubicBezTo>
                  <a:lnTo>
                    <a:pt x="1220" y="842"/>
                  </a:lnTo>
                  <a:cubicBezTo>
                    <a:pt x="1104" y="757"/>
                    <a:pt x="988" y="663"/>
                    <a:pt x="872" y="568"/>
                  </a:cubicBezTo>
                  <a:lnTo>
                    <a:pt x="872" y="568"/>
                  </a:lnTo>
                  <a:lnTo>
                    <a:pt x="893" y="579"/>
                  </a:lnTo>
                  <a:cubicBezTo>
                    <a:pt x="767" y="463"/>
                    <a:pt x="652" y="348"/>
                    <a:pt x="557" y="232"/>
                  </a:cubicBezTo>
                  <a:lnTo>
                    <a:pt x="589" y="180"/>
                  </a:lnTo>
                  <a:lnTo>
                    <a:pt x="631" y="127"/>
                  </a:lnTo>
                  <a:cubicBezTo>
                    <a:pt x="652" y="85"/>
                    <a:pt x="652" y="32"/>
                    <a:pt x="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6"/>
            <p:cNvSpPr/>
            <p:nvPr/>
          </p:nvSpPr>
          <p:spPr>
            <a:xfrm>
              <a:off x="5333022" y="2363177"/>
              <a:ext cx="15164" cy="21308"/>
            </a:xfrm>
            <a:custGeom>
              <a:avLst/>
              <a:gdLst/>
              <a:ahLst/>
              <a:cxnLst/>
              <a:rect l="l" t="t" r="r" b="b"/>
              <a:pathLst>
                <a:path w="232" h="326" extrusionOk="0">
                  <a:moveTo>
                    <a:pt x="231" y="0"/>
                  </a:moveTo>
                  <a:cubicBezTo>
                    <a:pt x="157" y="105"/>
                    <a:pt x="73" y="200"/>
                    <a:pt x="0" y="294"/>
                  </a:cubicBezTo>
                  <a:cubicBezTo>
                    <a:pt x="10" y="305"/>
                    <a:pt x="10" y="316"/>
                    <a:pt x="21" y="326"/>
                  </a:cubicBezTo>
                  <a:cubicBezTo>
                    <a:pt x="84" y="221"/>
                    <a:pt x="157" y="105"/>
                    <a:pt x="231" y="0"/>
                  </a:cubicBez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5642843" y="2646265"/>
              <a:ext cx="141641" cy="191708"/>
            </a:xfrm>
            <a:custGeom>
              <a:avLst/>
              <a:gdLst/>
              <a:ahLst/>
              <a:cxnLst/>
              <a:rect l="l" t="t" r="r" b="b"/>
              <a:pathLst>
                <a:path w="2167" h="2933" extrusionOk="0">
                  <a:moveTo>
                    <a:pt x="2061" y="0"/>
                  </a:moveTo>
                  <a:cubicBezTo>
                    <a:pt x="2040" y="10"/>
                    <a:pt x="2019" y="21"/>
                    <a:pt x="2009" y="42"/>
                  </a:cubicBezTo>
                  <a:cubicBezTo>
                    <a:pt x="1788" y="379"/>
                    <a:pt x="1599" y="683"/>
                    <a:pt x="1410" y="957"/>
                  </a:cubicBezTo>
                  <a:cubicBezTo>
                    <a:pt x="905" y="1714"/>
                    <a:pt x="463" y="2344"/>
                    <a:pt x="1" y="2933"/>
                  </a:cubicBezTo>
                  <a:cubicBezTo>
                    <a:pt x="96" y="2912"/>
                    <a:pt x="190" y="2891"/>
                    <a:pt x="285" y="2860"/>
                  </a:cubicBezTo>
                  <a:cubicBezTo>
                    <a:pt x="968" y="1966"/>
                    <a:pt x="1578" y="1031"/>
                    <a:pt x="2145" y="148"/>
                  </a:cubicBezTo>
                  <a:cubicBezTo>
                    <a:pt x="2156" y="127"/>
                    <a:pt x="2166" y="106"/>
                    <a:pt x="2166" y="84"/>
                  </a:cubicBezTo>
                  <a:cubicBezTo>
                    <a:pt x="2166" y="53"/>
                    <a:pt x="2156" y="31"/>
                    <a:pt x="2135" y="21"/>
                  </a:cubicBezTo>
                  <a:cubicBezTo>
                    <a:pt x="2114" y="10"/>
                    <a:pt x="2082" y="0"/>
                    <a:pt x="2061" y="0"/>
                  </a:cubicBezTo>
                  <a:close/>
                </a:path>
              </a:pathLst>
            </a:custGeom>
            <a:solidFill>
              <a:srgbClr val="EF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5062942" y="2587307"/>
              <a:ext cx="151183" cy="176740"/>
            </a:xfrm>
            <a:custGeom>
              <a:avLst/>
              <a:gdLst/>
              <a:ahLst/>
              <a:cxnLst/>
              <a:rect l="l" t="t" r="r" b="b"/>
              <a:pathLst>
                <a:path w="2313" h="2704" extrusionOk="0">
                  <a:moveTo>
                    <a:pt x="2288" y="1"/>
                  </a:moveTo>
                  <a:cubicBezTo>
                    <a:pt x="2284" y="1"/>
                    <a:pt x="2282" y="3"/>
                    <a:pt x="2282" y="8"/>
                  </a:cubicBezTo>
                  <a:cubicBezTo>
                    <a:pt x="2229" y="82"/>
                    <a:pt x="2177" y="156"/>
                    <a:pt x="2135" y="230"/>
                  </a:cubicBezTo>
                  <a:cubicBezTo>
                    <a:pt x="2082" y="335"/>
                    <a:pt x="2030" y="429"/>
                    <a:pt x="1977" y="534"/>
                  </a:cubicBezTo>
                  <a:cubicBezTo>
                    <a:pt x="1861" y="765"/>
                    <a:pt x="1735" y="1008"/>
                    <a:pt x="1609" y="1249"/>
                  </a:cubicBezTo>
                  <a:lnTo>
                    <a:pt x="1619" y="1239"/>
                  </a:lnTo>
                  <a:lnTo>
                    <a:pt x="1619" y="1239"/>
                  </a:lnTo>
                  <a:cubicBezTo>
                    <a:pt x="1514" y="1417"/>
                    <a:pt x="1420" y="1596"/>
                    <a:pt x="1304" y="1764"/>
                  </a:cubicBezTo>
                  <a:cubicBezTo>
                    <a:pt x="1199" y="1912"/>
                    <a:pt x="1093" y="2059"/>
                    <a:pt x="978" y="2185"/>
                  </a:cubicBezTo>
                  <a:cubicBezTo>
                    <a:pt x="978" y="2185"/>
                    <a:pt x="978" y="2195"/>
                    <a:pt x="967" y="2195"/>
                  </a:cubicBezTo>
                  <a:cubicBezTo>
                    <a:pt x="883" y="2279"/>
                    <a:pt x="799" y="2363"/>
                    <a:pt x="694" y="2426"/>
                  </a:cubicBezTo>
                  <a:cubicBezTo>
                    <a:pt x="631" y="2458"/>
                    <a:pt x="579" y="2479"/>
                    <a:pt x="516" y="2500"/>
                  </a:cubicBezTo>
                  <a:cubicBezTo>
                    <a:pt x="463" y="2521"/>
                    <a:pt x="411" y="2521"/>
                    <a:pt x="368" y="2531"/>
                  </a:cubicBezTo>
                  <a:cubicBezTo>
                    <a:pt x="305" y="2531"/>
                    <a:pt x="252" y="2521"/>
                    <a:pt x="200" y="2510"/>
                  </a:cubicBezTo>
                  <a:cubicBezTo>
                    <a:pt x="168" y="2500"/>
                    <a:pt x="137" y="2489"/>
                    <a:pt x="95" y="2479"/>
                  </a:cubicBezTo>
                  <a:cubicBezTo>
                    <a:pt x="88" y="2477"/>
                    <a:pt x="79" y="2475"/>
                    <a:pt x="71" y="2475"/>
                  </a:cubicBezTo>
                  <a:cubicBezTo>
                    <a:pt x="45" y="2475"/>
                    <a:pt x="19" y="2489"/>
                    <a:pt x="11" y="2521"/>
                  </a:cubicBezTo>
                  <a:cubicBezTo>
                    <a:pt x="0" y="2552"/>
                    <a:pt x="0" y="2584"/>
                    <a:pt x="32" y="2605"/>
                  </a:cubicBezTo>
                  <a:lnTo>
                    <a:pt x="158" y="2669"/>
                  </a:lnTo>
                  <a:lnTo>
                    <a:pt x="284" y="2700"/>
                  </a:lnTo>
                  <a:cubicBezTo>
                    <a:pt x="311" y="2702"/>
                    <a:pt x="337" y="2703"/>
                    <a:pt x="363" y="2703"/>
                  </a:cubicBezTo>
                  <a:cubicBezTo>
                    <a:pt x="452" y="2703"/>
                    <a:pt x="540" y="2688"/>
                    <a:pt x="621" y="2647"/>
                  </a:cubicBezTo>
                  <a:cubicBezTo>
                    <a:pt x="736" y="2605"/>
                    <a:pt x="831" y="2542"/>
                    <a:pt x="925" y="2458"/>
                  </a:cubicBezTo>
                  <a:cubicBezTo>
                    <a:pt x="1020" y="2363"/>
                    <a:pt x="1114" y="2269"/>
                    <a:pt x="1188" y="2153"/>
                  </a:cubicBezTo>
                  <a:cubicBezTo>
                    <a:pt x="1273" y="2038"/>
                    <a:pt x="1357" y="1912"/>
                    <a:pt x="1430" y="1785"/>
                  </a:cubicBezTo>
                  <a:cubicBezTo>
                    <a:pt x="1577" y="1522"/>
                    <a:pt x="1714" y="1239"/>
                    <a:pt x="1840" y="965"/>
                  </a:cubicBezTo>
                  <a:cubicBezTo>
                    <a:pt x="1903" y="828"/>
                    <a:pt x="1966" y="702"/>
                    <a:pt x="2019" y="576"/>
                  </a:cubicBezTo>
                  <a:cubicBezTo>
                    <a:pt x="2072" y="461"/>
                    <a:pt x="2124" y="356"/>
                    <a:pt x="2187" y="240"/>
                  </a:cubicBezTo>
                  <a:cubicBezTo>
                    <a:pt x="2219" y="177"/>
                    <a:pt x="2261" y="103"/>
                    <a:pt x="2313" y="40"/>
                  </a:cubicBezTo>
                  <a:cubicBezTo>
                    <a:pt x="2313" y="29"/>
                    <a:pt x="2313" y="8"/>
                    <a:pt x="2303" y="8"/>
                  </a:cubicBezTo>
                  <a:cubicBezTo>
                    <a:pt x="2297" y="3"/>
                    <a:pt x="2292" y="1"/>
                    <a:pt x="2288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5302759" y="2730780"/>
              <a:ext cx="118241" cy="122032"/>
            </a:xfrm>
            <a:custGeom>
              <a:avLst/>
              <a:gdLst/>
              <a:ahLst/>
              <a:cxnLst/>
              <a:rect l="l" t="t" r="r" b="b"/>
              <a:pathLst>
                <a:path w="1809" h="1867" extrusionOk="0">
                  <a:moveTo>
                    <a:pt x="1287" y="0"/>
                  </a:moveTo>
                  <a:cubicBezTo>
                    <a:pt x="1009" y="0"/>
                    <a:pt x="660" y="213"/>
                    <a:pt x="400" y="568"/>
                  </a:cubicBezTo>
                  <a:cubicBezTo>
                    <a:pt x="64" y="1041"/>
                    <a:pt x="0" y="1588"/>
                    <a:pt x="284" y="1787"/>
                  </a:cubicBezTo>
                  <a:cubicBezTo>
                    <a:pt x="354" y="1841"/>
                    <a:pt x="440" y="1867"/>
                    <a:pt x="535" y="1867"/>
                  </a:cubicBezTo>
                  <a:cubicBezTo>
                    <a:pt x="807" y="1867"/>
                    <a:pt x="1151" y="1655"/>
                    <a:pt x="1409" y="1304"/>
                  </a:cubicBezTo>
                  <a:cubicBezTo>
                    <a:pt x="1756" y="820"/>
                    <a:pt x="1809" y="273"/>
                    <a:pt x="1535" y="74"/>
                  </a:cubicBezTo>
                  <a:cubicBezTo>
                    <a:pt x="1464" y="24"/>
                    <a:pt x="1379" y="0"/>
                    <a:pt x="1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4955093" y="2798104"/>
              <a:ext cx="124385" cy="128633"/>
            </a:xfrm>
            <a:custGeom>
              <a:avLst/>
              <a:gdLst/>
              <a:ahLst/>
              <a:cxnLst/>
              <a:rect l="l" t="t" r="r" b="b"/>
              <a:pathLst>
                <a:path w="1903" h="1968" extrusionOk="0">
                  <a:moveTo>
                    <a:pt x="1156" y="0"/>
                  </a:moveTo>
                  <a:cubicBezTo>
                    <a:pt x="767" y="537"/>
                    <a:pt x="421" y="1115"/>
                    <a:pt x="0" y="1630"/>
                  </a:cubicBezTo>
                  <a:cubicBezTo>
                    <a:pt x="94" y="1693"/>
                    <a:pt x="210" y="1756"/>
                    <a:pt x="336" y="1798"/>
                  </a:cubicBezTo>
                  <a:cubicBezTo>
                    <a:pt x="505" y="1872"/>
                    <a:pt x="673" y="1914"/>
                    <a:pt x="830" y="1935"/>
                  </a:cubicBezTo>
                  <a:cubicBezTo>
                    <a:pt x="957" y="1957"/>
                    <a:pt x="1081" y="1968"/>
                    <a:pt x="1202" y="1968"/>
                  </a:cubicBezTo>
                  <a:cubicBezTo>
                    <a:pt x="1421" y="1968"/>
                    <a:pt x="1629" y="1933"/>
                    <a:pt x="1818" y="1872"/>
                  </a:cubicBezTo>
                  <a:cubicBezTo>
                    <a:pt x="1839" y="1861"/>
                    <a:pt x="1850" y="1851"/>
                    <a:pt x="1860" y="1829"/>
                  </a:cubicBezTo>
                  <a:cubicBezTo>
                    <a:pt x="1892" y="1808"/>
                    <a:pt x="1902" y="1766"/>
                    <a:pt x="1881" y="1724"/>
                  </a:cubicBezTo>
                  <a:cubicBezTo>
                    <a:pt x="1797" y="1588"/>
                    <a:pt x="1713" y="1441"/>
                    <a:pt x="1640" y="1262"/>
                  </a:cubicBezTo>
                  <a:lnTo>
                    <a:pt x="1640" y="1252"/>
                  </a:lnTo>
                  <a:cubicBezTo>
                    <a:pt x="1524" y="1009"/>
                    <a:pt x="1440" y="747"/>
                    <a:pt x="1346" y="495"/>
                  </a:cubicBezTo>
                  <a:cubicBezTo>
                    <a:pt x="1293" y="348"/>
                    <a:pt x="1241" y="190"/>
                    <a:pt x="1177" y="32"/>
                  </a:cubicBezTo>
                  <a:cubicBezTo>
                    <a:pt x="1167" y="21"/>
                    <a:pt x="1167" y="11"/>
                    <a:pt x="11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6"/>
            <p:cNvSpPr/>
            <p:nvPr/>
          </p:nvSpPr>
          <p:spPr>
            <a:xfrm>
              <a:off x="4973591" y="2817320"/>
              <a:ext cx="39936" cy="58499"/>
            </a:xfrm>
            <a:custGeom>
              <a:avLst/>
              <a:gdLst/>
              <a:ahLst/>
              <a:cxnLst/>
              <a:rect l="l" t="t" r="r" b="b"/>
              <a:pathLst>
                <a:path w="611" h="895" extrusionOk="0">
                  <a:moveTo>
                    <a:pt x="610" y="1"/>
                  </a:moveTo>
                  <a:lnTo>
                    <a:pt x="610" y="1"/>
                  </a:lnTo>
                  <a:cubicBezTo>
                    <a:pt x="568" y="64"/>
                    <a:pt x="526" y="117"/>
                    <a:pt x="495" y="169"/>
                  </a:cubicBezTo>
                  <a:cubicBezTo>
                    <a:pt x="474" y="190"/>
                    <a:pt x="463" y="211"/>
                    <a:pt x="442" y="232"/>
                  </a:cubicBezTo>
                  <a:lnTo>
                    <a:pt x="0" y="895"/>
                  </a:lnTo>
                  <a:cubicBezTo>
                    <a:pt x="211" y="610"/>
                    <a:pt x="411" y="306"/>
                    <a:pt x="610" y="1"/>
                  </a:cubicBezTo>
                  <a:close/>
                </a:path>
              </a:pathLst>
            </a:custGeom>
            <a:solidFill>
              <a:srgbClr val="FB7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6"/>
            <p:cNvSpPr/>
            <p:nvPr/>
          </p:nvSpPr>
          <p:spPr>
            <a:xfrm>
              <a:off x="4995553" y="2798104"/>
              <a:ext cx="83272" cy="117587"/>
            </a:xfrm>
            <a:custGeom>
              <a:avLst/>
              <a:gdLst/>
              <a:ahLst/>
              <a:cxnLst/>
              <a:rect l="l" t="t" r="r" b="b"/>
              <a:pathLst>
                <a:path w="1274" h="1799" extrusionOk="0">
                  <a:moveTo>
                    <a:pt x="1022" y="1263"/>
                  </a:moveTo>
                  <a:lnTo>
                    <a:pt x="1022" y="1263"/>
                  </a:lnTo>
                  <a:cubicBezTo>
                    <a:pt x="1023" y="1266"/>
                    <a:pt x="1024" y="1268"/>
                    <a:pt x="1025" y="1271"/>
                  </a:cubicBezTo>
                  <a:lnTo>
                    <a:pt x="1025" y="1271"/>
                  </a:lnTo>
                  <a:cubicBezTo>
                    <a:pt x="1023" y="1269"/>
                    <a:pt x="1022" y="1266"/>
                    <a:pt x="1022" y="1263"/>
                  </a:cubicBezTo>
                  <a:close/>
                  <a:moveTo>
                    <a:pt x="537" y="0"/>
                  </a:moveTo>
                  <a:cubicBezTo>
                    <a:pt x="358" y="253"/>
                    <a:pt x="180" y="516"/>
                    <a:pt x="1" y="778"/>
                  </a:cubicBezTo>
                  <a:cubicBezTo>
                    <a:pt x="43" y="831"/>
                    <a:pt x="96" y="883"/>
                    <a:pt x="138" y="936"/>
                  </a:cubicBezTo>
                  <a:cubicBezTo>
                    <a:pt x="232" y="1041"/>
                    <a:pt x="327" y="1147"/>
                    <a:pt x="432" y="1252"/>
                  </a:cubicBezTo>
                  <a:cubicBezTo>
                    <a:pt x="537" y="1346"/>
                    <a:pt x="643" y="1441"/>
                    <a:pt x="758" y="1525"/>
                  </a:cubicBezTo>
                  <a:cubicBezTo>
                    <a:pt x="832" y="1577"/>
                    <a:pt x="895" y="1619"/>
                    <a:pt x="968" y="1661"/>
                  </a:cubicBezTo>
                  <a:cubicBezTo>
                    <a:pt x="1042" y="1703"/>
                    <a:pt x="1115" y="1735"/>
                    <a:pt x="1189" y="1766"/>
                  </a:cubicBezTo>
                  <a:cubicBezTo>
                    <a:pt x="1220" y="1777"/>
                    <a:pt x="1241" y="1787"/>
                    <a:pt x="1273" y="1798"/>
                  </a:cubicBezTo>
                  <a:cubicBezTo>
                    <a:pt x="1273" y="1777"/>
                    <a:pt x="1273" y="1745"/>
                    <a:pt x="1262" y="1724"/>
                  </a:cubicBezTo>
                  <a:cubicBezTo>
                    <a:pt x="1180" y="1600"/>
                    <a:pt x="1108" y="1446"/>
                    <a:pt x="1025" y="1271"/>
                  </a:cubicBezTo>
                  <a:lnTo>
                    <a:pt x="1025" y="1271"/>
                  </a:lnTo>
                  <a:cubicBezTo>
                    <a:pt x="1027" y="1272"/>
                    <a:pt x="1029" y="1273"/>
                    <a:pt x="1031" y="1273"/>
                  </a:cubicBezTo>
                  <a:lnTo>
                    <a:pt x="1022" y="1262"/>
                  </a:lnTo>
                  <a:lnTo>
                    <a:pt x="1022" y="1262"/>
                  </a:lnTo>
                  <a:cubicBezTo>
                    <a:pt x="1022" y="1263"/>
                    <a:pt x="1022" y="1263"/>
                    <a:pt x="1022" y="1263"/>
                  </a:cubicBezTo>
                  <a:lnTo>
                    <a:pt x="1022" y="1263"/>
                  </a:lnTo>
                  <a:cubicBezTo>
                    <a:pt x="1021" y="1263"/>
                    <a:pt x="1021" y="1262"/>
                    <a:pt x="1021" y="1262"/>
                  </a:cubicBezTo>
                  <a:lnTo>
                    <a:pt x="1021" y="1262"/>
                  </a:lnTo>
                  <a:lnTo>
                    <a:pt x="1022" y="1262"/>
                  </a:lnTo>
                  <a:lnTo>
                    <a:pt x="1022" y="1262"/>
                  </a:lnTo>
                  <a:cubicBezTo>
                    <a:pt x="1021" y="1259"/>
                    <a:pt x="1021" y="1255"/>
                    <a:pt x="1021" y="1252"/>
                  </a:cubicBezTo>
                  <a:cubicBezTo>
                    <a:pt x="916" y="1009"/>
                    <a:pt x="821" y="757"/>
                    <a:pt x="737" y="516"/>
                  </a:cubicBezTo>
                  <a:lnTo>
                    <a:pt x="727" y="495"/>
                  </a:lnTo>
                  <a:cubicBezTo>
                    <a:pt x="674" y="337"/>
                    <a:pt x="622" y="179"/>
                    <a:pt x="558" y="32"/>
                  </a:cubicBezTo>
                  <a:cubicBezTo>
                    <a:pt x="558" y="21"/>
                    <a:pt x="548" y="0"/>
                    <a:pt x="53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4993526" y="2818039"/>
              <a:ext cx="20001" cy="28956"/>
            </a:xfrm>
            <a:custGeom>
              <a:avLst/>
              <a:gdLst/>
              <a:ahLst/>
              <a:cxnLst/>
              <a:rect l="l" t="t" r="r" b="b"/>
              <a:pathLst>
                <a:path w="306" h="443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63" y="43"/>
                    <a:pt x="221" y="106"/>
                    <a:pt x="190" y="158"/>
                  </a:cubicBezTo>
                  <a:cubicBezTo>
                    <a:pt x="169" y="179"/>
                    <a:pt x="158" y="200"/>
                    <a:pt x="137" y="221"/>
                  </a:cubicBezTo>
                  <a:cubicBezTo>
                    <a:pt x="95" y="295"/>
                    <a:pt x="43" y="358"/>
                    <a:pt x="1" y="431"/>
                  </a:cubicBezTo>
                  <a:lnTo>
                    <a:pt x="1" y="442"/>
                  </a:lnTo>
                  <a:cubicBezTo>
                    <a:pt x="106" y="295"/>
                    <a:pt x="211" y="148"/>
                    <a:pt x="305" y="1"/>
                  </a:cubicBezTo>
                  <a:close/>
                </a:path>
              </a:pathLst>
            </a:custGeom>
            <a:solidFill>
              <a:srgbClr val="FB5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5348774" y="2222973"/>
              <a:ext cx="485186" cy="652122"/>
            </a:xfrm>
            <a:custGeom>
              <a:avLst/>
              <a:gdLst/>
              <a:ahLst/>
              <a:cxnLst/>
              <a:rect l="l" t="t" r="r" b="b"/>
              <a:pathLst>
                <a:path w="7423" h="9977" extrusionOk="0">
                  <a:moveTo>
                    <a:pt x="1682" y="1"/>
                  </a:moveTo>
                  <a:cubicBezTo>
                    <a:pt x="1588" y="116"/>
                    <a:pt x="1483" y="232"/>
                    <a:pt x="1388" y="337"/>
                  </a:cubicBezTo>
                  <a:cubicBezTo>
                    <a:pt x="1241" y="526"/>
                    <a:pt x="1094" y="704"/>
                    <a:pt x="947" y="884"/>
                  </a:cubicBezTo>
                  <a:cubicBezTo>
                    <a:pt x="789" y="1094"/>
                    <a:pt x="631" y="1293"/>
                    <a:pt x="474" y="1503"/>
                  </a:cubicBezTo>
                  <a:lnTo>
                    <a:pt x="0" y="2197"/>
                  </a:lnTo>
                  <a:cubicBezTo>
                    <a:pt x="453" y="2765"/>
                    <a:pt x="1042" y="3281"/>
                    <a:pt x="1799" y="3785"/>
                  </a:cubicBezTo>
                  <a:cubicBezTo>
                    <a:pt x="2166" y="4026"/>
                    <a:pt x="2555" y="4248"/>
                    <a:pt x="2965" y="4458"/>
                  </a:cubicBezTo>
                  <a:cubicBezTo>
                    <a:pt x="3375" y="4647"/>
                    <a:pt x="3785" y="4825"/>
                    <a:pt x="4195" y="4952"/>
                  </a:cubicBezTo>
                  <a:cubicBezTo>
                    <a:pt x="4364" y="5015"/>
                    <a:pt x="4542" y="5068"/>
                    <a:pt x="4710" y="5110"/>
                  </a:cubicBezTo>
                  <a:cubicBezTo>
                    <a:pt x="4794" y="5131"/>
                    <a:pt x="4868" y="5152"/>
                    <a:pt x="4952" y="5162"/>
                  </a:cubicBezTo>
                  <a:lnTo>
                    <a:pt x="5078" y="5194"/>
                  </a:lnTo>
                  <a:cubicBezTo>
                    <a:pt x="5131" y="5204"/>
                    <a:pt x="5173" y="5204"/>
                    <a:pt x="5226" y="5215"/>
                  </a:cubicBezTo>
                  <a:cubicBezTo>
                    <a:pt x="5215" y="5393"/>
                    <a:pt x="5247" y="5572"/>
                    <a:pt x="5320" y="5730"/>
                  </a:cubicBezTo>
                  <a:cubicBezTo>
                    <a:pt x="5352" y="5783"/>
                    <a:pt x="5373" y="5835"/>
                    <a:pt x="5404" y="5877"/>
                  </a:cubicBezTo>
                  <a:cubicBezTo>
                    <a:pt x="5331" y="5982"/>
                    <a:pt x="5257" y="6108"/>
                    <a:pt x="5194" y="6224"/>
                  </a:cubicBezTo>
                  <a:lnTo>
                    <a:pt x="5184" y="6245"/>
                  </a:lnTo>
                  <a:cubicBezTo>
                    <a:pt x="5057" y="6465"/>
                    <a:pt x="4931" y="6697"/>
                    <a:pt x="4815" y="6928"/>
                  </a:cubicBezTo>
                  <a:cubicBezTo>
                    <a:pt x="4668" y="7233"/>
                    <a:pt x="4532" y="7507"/>
                    <a:pt x="4427" y="7780"/>
                  </a:cubicBezTo>
                  <a:cubicBezTo>
                    <a:pt x="4290" y="8105"/>
                    <a:pt x="4184" y="8390"/>
                    <a:pt x="4111" y="8663"/>
                  </a:cubicBezTo>
                  <a:cubicBezTo>
                    <a:pt x="4058" y="8873"/>
                    <a:pt x="3995" y="9136"/>
                    <a:pt x="4016" y="9409"/>
                  </a:cubicBezTo>
                  <a:cubicBezTo>
                    <a:pt x="4027" y="9514"/>
                    <a:pt x="4048" y="9609"/>
                    <a:pt x="4090" y="9693"/>
                  </a:cubicBezTo>
                  <a:cubicBezTo>
                    <a:pt x="4111" y="9735"/>
                    <a:pt x="4142" y="9777"/>
                    <a:pt x="4163" y="9798"/>
                  </a:cubicBezTo>
                  <a:lnTo>
                    <a:pt x="4216" y="9851"/>
                  </a:lnTo>
                  <a:cubicBezTo>
                    <a:pt x="4237" y="9872"/>
                    <a:pt x="4269" y="9883"/>
                    <a:pt x="4290" y="9904"/>
                  </a:cubicBezTo>
                  <a:cubicBezTo>
                    <a:pt x="4332" y="9925"/>
                    <a:pt x="4385" y="9946"/>
                    <a:pt x="4427" y="9956"/>
                  </a:cubicBezTo>
                  <a:cubicBezTo>
                    <a:pt x="4469" y="9967"/>
                    <a:pt x="4521" y="9977"/>
                    <a:pt x="4574" y="9977"/>
                  </a:cubicBezTo>
                  <a:lnTo>
                    <a:pt x="4605" y="9977"/>
                  </a:lnTo>
                  <a:cubicBezTo>
                    <a:pt x="4752" y="9977"/>
                    <a:pt x="4899" y="9946"/>
                    <a:pt x="5026" y="9893"/>
                  </a:cubicBezTo>
                  <a:cubicBezTo>
                    <a:pt x="5236" y="9798"/>
                    <a:pt x="5404" y="9630"/>
                    <a:pt x="5520" y="9514"/>
                  </a:cubicBezTo>
                  <a:cubicBezTo>
                    <a:pt x="5656" y="9378"/>
                    <a:pt x="5793" y="9210"/>
                    <a:pt x="5951" y="8989"/>
                  </a:cubicBezTo>
                  <a:cubicBezTo>
                    <a:pt x="6077" y="8810"/>
                    <a:pt x="6193" y="8631"/>
                    <a:pt x="6277" y="8495"/>
                  </a:cubicBezTo>
                  <a:cubicBezTo>
                    <a:pt x="6277" y="8484"/>
                    <a:pt x="6277" y="8484"/>
                    <a:pt x="6287" y="8474"/>
                  </a:cubicBezTo>
                  <a:lnTo>
                    <a:pt x="6298" y="8453"/>
                  </a:lnTo>
                  <a:lnTo>
                    <a:pt x="6308" y="8432"/>
                  </a:lnTo>
                  <a:cubicBezTo>
                    <a:pt x="6329" y="8390"/>
                    <a:pt x="6361" y="8358"/>
                    <a:pt x="6382" y="8316"/>
                  </a:cubicBezTo>
                  <a:lnTo>
                    <a:pt x="6392" y="8295"/>
                  </a:lnTo>
                  <a:lnTo>
                    <a:pt x="6455" y="8200"/>
                  </a:lnTo>
                  <a:cubicBezTo>
                    <a:pt x="6487" y="8158"/>
                    <a:pt x="6508" y="8116"/>
                    <a:pt x="6539" y="8063"/>
                  </a:cubicBezTo>
                  <a:cubicBezTo>
                    <a:pt x="6581" y="8011"/>
                    <a:pt x="6613" y="7948"/>
                    <a:pt x="6655" y="7895"/>
                  </a:cubicBezTo>
                  <a:lnTo>
                    <a:pt x="6876" y="7517"/>
                  </a:lnTo>
                  <a:cubicBezTo>
                    <a:pt x="7023" y="7264"/>
                    <a:pt x="7139" y="7023"/>
                    <a:pt x="7223" y="6781"/>
                  </a:cubicBezTo>
                  <a:cubicBezTo>
                    <a:pt x="7317" y="6518"/>
                    <a:pt x="7370" y="6266"/>
                    <a:pt x="7401" y="6014"/>
                  </a:cubicBezTo>
                  <a:cubicBezTo>
                    <a:pt x="7422" y="5740"/>
                    <a:pt x="7401" y="5467"/>
                    <a:pt x="7349" y="5194"/>
                  </a:cubicBezTo>
                  <a:cubicBezTo>
                    <a:pt x="7296" y="4942"/>
                    <a:pt x="7202" y="4689"/>
                    <a:pt x="7076" y="4416"/>
                  </a:cubicBezTo>
                  <a:cubicBezTo>
                    <a:pt x="6971" y="4206"/>
                    <a:pt x="6855" y="3995"/>
                    <a:pt x="6718" y="3795"/>
                  </a:cubicBezTo>
                  <a:cubicBezTo>
                    <a:pt x="6455" y="3417"/>
                    <a:pt x="6140" y="3049"/>
                    <a:pt x="5740" y="2671"/>
                  </a:cubicBezTo>
                  <a:cubicBezTo>
                    <a:pt x="5404" y="2344"/>
                    <a:pt x="5015" y="2029"/>
                    <a:pt x="4563" y="1704"/>
                  </a:cubicBezTo>
                  <a:cubicBezTo>
                    <a:pt x="4184" y="1430"/>
                    <a:pt x="3764" y="1167"/>
                    <a:pt x="3280" y="873"/>
                  </a:cubicBezTo>
                  <a:cubicBezTo>
                    <a:pt x="3091" y="757"/>
                    <a:pt x="2881" y="641"/>
                    <a:pt x="2650" y="515"/>
                  </a:cubicBezTo>
                  <a:cubicBezTo>
                    <a:pt x="2545" y="452"/>
                    <a:pt x="2450" y="400"/>
                    <a:pt x="2345" y="347"/>
                  </a:cubicBezTo>
                  <a:cubicBezTo>
                    <a:pt x="2208" y="274"/>
                    <a:pt x="2072" y="200"/>
                    <a:pt x="1946" y="137"/>
                  </a:cubicBezTo>
                  <a:cubicBezTo>
                    <a:pt x="1830" y="85"/>
                    <a:pt x="1756" y="43"/>
                    <a:pt x="16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6"/>
            <p:cNvSpPr/>
            <p:nvPr/>
          </p:nvSpPr>
          <p:spPr>
            <a:xfrm>
              <a:off x="5347402" y="2363177"/>
              <a:ext cx="784" cy="1438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0" y="21"/>
                  </a:moveTo>
                  <a:lnTo>
                    <a:pt x="0" y="21"/>
                  </a:lnTo>
                  <a:cubicBezTo>
                    <a:pt x="0" y="10"/>
                    <a:pt x="0" y="10"/>
                    <a:pt x="11" y="0"/>
                  </a:cubicBezTo>
                  <a:cubicBezTo>
                    <a:pt x="0" y="10"/>
                    <a:pt x="0" y="10"/>
                    <a:pt x="0" y="21"/>
                  </a:cubicBezTo>
                  <a:close/>
                </a:path>
              </a:pathLst>
            </a:custGeom>
            <a:solidFill>
              <a:srgbClr val="FAE8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6"/>
            <p:cNvSpPr/>
            <p:nvPr/>
          </p:nvSpPr>
          <p:spPr>
            <a:xfrm>
              <a:off x="5344003" y="2348666"/>
              <a:ext cx="9674" cy="12484"/>
            </a:xfrm>
            <a:custGeom>
              <a:avLst/>
              <a:gdLst/>
              <a:ahLst/>
              <a:cxnLst/>
              <a:rect l="l" t="t" r="r" b="b"/>
              <a:pathLst>
                <a:path w="148" h="191" extrusionOk="0">
                  <a:moveTo>
                    <a:pt x="147" y="1"/>
                  </a:moveTo>
                  <a:cubicBezTo>
                    <a:pt x="137" y="1"/>
                    <a:pt x="137" y="1"/>
                    <a:pt x="137" y="12"/>
                  </a:cubicBezTo>
                  <a:lnTo>
                    <a:pt x="126" y="12"/>
                  </a:lnTo>
                  <a:cubicBezTo>
                    <a:pt x="84" y="64"/>
                    <a:pt x="42" y="117"/>
                    <a:pt x="0" y="180"/>
                  </a:cubicBezTo>
                  <a:lnTo>
                    <a:pt x="10" y="190"/>
                  </a:lnTo>
                  <a:cubicBezTo>
                    <a:pt x="52" y="127"/>
                    <a:pt x="94" y="64"/>
                    <a:pt x="147" y="1"/>
                  </a:cubicBezTo>
                  <a:close/>
                </a:path>
              </a:pathLst>
            </a:custGeom>
            <a:solidFill>
              <a:srgbClr val="FAE8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6"/>
            <p:cNvSpPr/>
            <p:nvPr/>
          </p:nvSpPr>
          <p:spPr>
            <a:xfrm>
              <a:off x="5382436" y="2317096"/>
              <a:ext cx="331976" cy="211056"/>
            </a:xfrm>
            <a:custGeom>
              <a:avLst/>
              <a:gdLst/>
              <a:ahLst/>
              <a:cxnLst/>
              <a:rect l="l" t="t" r="r" b="b"/>
              <a:pathLst>
                <a:path w="5079" h="3229" extrusionOk="0">
                  <a:moveTo>
                    <a:pt x="1498" y="1362"/>
                  </a:moveTo>
                  <a:cubicBezTo>
                    <a:pt x="1500" y="1364"/>
                    <a:pt x="1502" y="1365"/>
                    <a:pt x="1504" y="1367"/>
                  </a:cubicBezTo>
                  <a:cubicBezTo>
                    <a:pt x="1502" y="1365"/>
                    <a:pt x="1500" y="1363"/>
                    <a:pt x="1498" y="1362"/>
                  </a:cubicBezTo>
                  <a:close/>
                  <a:moveTo>
                    <a:pt x="158" y="0"/>
                  </a:moveTo>
                  <a:cubicBezTo>
                    <a:pt x="137" y="0"/>
                    <a:pt x="116" y="0"/>
                    <a:pt x="95" y="11"/>
                  </a:cubicBezTo>
                  <a:cubicBezTo>
                    <a:pt x="53" y="32"/>
                    <a:pt x="22" y="63"/>
                    <a:pt x="11" y="105"/>
                  </a:cubicBezTo>
                  <a:cubicBezTo>
                    <a:pt x="1" y="137"/>
                    <a:pt x="1" y="190"/>
                    <a:pt x="22" y="222"/>
                  </a:cubicBezTo>
                  <a:cubicBezTo>
                    <a:pt x="95" y="337"/>
                    <a:pt x="169" y="442"/>
                    <a:pt x="253" y="547"/>
                  </a:cubicBezTo>
                  <a:cubicBezTo>
                    <a:pt x="326" y="642"/>
                    <a:pt x="400" y="736"/>
                    <a:pt x="485" y="820"/>
                  </a:cubicBezTo>
                  <a:cubicBezTo>
                    <a:pt x="642" y="1010"/>
                    <a:pt x="821" y="1178"/>
                    <a:pt x="999" y="1346"/>
                  </a:cubicBezTo>
                  <a:cubicBezTo>
                    <a:pt x="1378" y="1682"/>
                    <a:pt x="1798" y="1967"/>
                    <a:pt x="2240" y="2219"/>
                  </a:cubicBezTo>
                  <a:cubicBezTo>
                    <a:pt x="2461" y="2345"/>
                    <a:pt x="2681" y="2460"/>
                    <a:pt x="2913" y="2565"/>
                  </a:cubicBezTo>
                  <a:cubicBezTo>
                    <a:pt x="3144" y="2660"/>
                    <a:pt x="3365" y="2755"/>
                    <a:pt x="3606" y="2839"/>
                  </a:cubicBezTo>
                  <a:cubicBezTo>
                    <a:pt x="3838" y="2923"/>
                    <a:pt x="4069" y="2997"/>
                    <a:pt x="4300" y="3060"/>
                  </a:cubicBezTo>
                  <a:cubicBezTo>
                    <a:pt x="4542" y="3123"/>
                    <a:pt x="4774" y="3165"/>
                    <a:pt x="5005" y="3217"/>
                  </a:cubicBezTo>
                  <a:cubicBezTo>
                    <a:pt x="5015" y="3217"/>
                    <a:pt x="5026" y="3228"/>
                    <a:pt x="5036" y="3228"/>
                  </a:cubicBezTo>
                  <a:cubicBezTo>
                    <a:pt x="5057" y="3228"/>
                    <a:pt x="5068" y="3228"/>
                    <a:pt x="5078" y="3207"/>
                  </a:cubicBezTo>
                  <a:cubicBezTo>
                    <a:pt x="5078" y="3196"/>
                    <a:pt x="5068" y="3175"/>
                    <a:pt x="5057" y="3165"/>
                  </a:cubicBezTo>
                  <a:cubicBezTo>
                    <a:pt x="4784" y="3112"/>
                    <a:pt x="4521" y="3028"/>
                    <a:pt x="4269" y="2944"/>
                  </a:cubicBezTo>
                  <a:cubicBezTo>
                    <a:pt x="4132" y="2902"/>
                    <a:pt x="4006" y="2850"/>
                    <a:pt x="3880" y="2797"/>
                  </a:cubicBezTo>
                  <a:cubicBezTo>
                    <a:pt x="3743" y="2745"/>
                    <a:pt x="3617" y="2692"/>
                    <a:pt x="3480" y="2629"/>
                  </a:cubicBezTo>
                  <a:cubicBezTo>
                    <a:pt x="3123" y="2460"/>
                    <a:pt x="2776" y="2271"/>
                    <a:pt x="2440" y="2061"/>
                  </a:cubicBezTo>
                  <a:cubicBezTo>
                    <a:pt x="2106" y="1842"/>
                    <a:pt x="1782" y="1613"/>
                    <a:pt x="1480" y="1352"/>
                  </a:cubicBezTo>
                  <a:lnTo>
                    <a:pt x="1480" y="1352"/>
                  </a:lnTo>
                  <a:cubicBezTo>
                    <a:pt x="1486" y="1356"/>
                    <a:pt x="1492" y="1358"/>
                    <a:pt x="1498" y="1362"/>
                  </a:cubicBezTo>
                  <a:lnTo>
                    <a:pt x="1498" y="1362"/>
                  </a:lnTo>
                  <a:cubicBezTo>
                    <a:pt x="1269" y="1174"/>
                    <a:pt x="1051" y="966"/>
                    <a:pt x="852" y="747"/>
                  </a:cubicBezTo>
                  <a:cubicBezTo>
                    <a:pt x="642" y="526"/>
                    <a:pt x="453" y="295"/>
                    <a:pt x="284" y="53"/>
                  </a:cubicBezTo>
                  <a:cubicBezTo>
                    <a:pt x="263" y="32"/>
                    <a:pt x="242" y="11"/>
                    <a:pt x="21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6"/>
            <p:cNvSpPr/>
            <p:nvPr/>
          </p:nvSpPr>
          <p:spPr>
            <a:xfrm>
              <a:off x="5411327" y="2273826"/>
              <a:ext cx="158504" cy="137588"/>
            </a:xfrm>
            <a:custGeom>
              <a:avLst/>
              <a:gdLst/>
              <a:ahLst/>
              <a:cxnLst/>
              <a:rect l="l" t="t" r="r" b="b"/>
              <a:pathLst>
                <a:path w="2425" h="2105" extrusionOk="0">
                  <a:moveTo>
                    <a:pt x="116" y="0"/>
                  </a:moveTo>
                  <a:cubicBezTo>
                    <a:pt x="95" y="0"/>
                    <a:pt x="85" y="11"/>
                    <a:pt x="64" y="11"/>
                  </a:cubicBezTo>
                  <a:cubicBezTo>
                    <a:pt x="43" y="43"/>
                    <a:pt x="22" y="64"/>
                    <a:pt x="1" y="85"/>
                  </a:cubicBezTo>
                  <a:cubicBezTo>
                    <a:pt x="1" y="116"/>
                    <a:pt x="1" y="148"/>
                    <a:pt x="11" y="169"/>
                  </a:cubicBezTo>
                  <a:cubicBezTo>
                    <a:pt x="85" y="274"/>
                    <a:pt x="158" y="379"/>
                    <a:pt x="242" y="473"/>
                  </a:cubicBezTo>
                  <a:cubicBezTo>
                    <a:pt x="316" y="557"/>
                    <a:pt x="389" y="652"/>
                    <a:pt x="473" y="725"/>
                  </a:cubicBezTo>
                  <a:cubicBezTo>
                    <a:pt x="641" y="894"/>
                    <a:pt x="831" y="1052"/>
                    <a:pt x="1010" y="1199"/>
                  </a:cubicBezTo>
                  <a:cubicBezTo>
                    <a:pt x="1104" y="1272"/>
                    <a:pt x="1199" y="1346"/>
                    <a:pt x="1293" y="1409"/>
                  </a:cubicBezTo>
                  <a:cubicBezTo>
                    <a:pt x="1388" y="1482"/>
                    <a:pt x="1482" y="1545"/>
                    <a:pt x="1588" y="1609"/>
                  </a:cubicBezTo>
                  <a:cubicBezTo>
                    <a:pt x="1683" y="1672"/>
                    <a:pt x="1788" y="1735"/>
                    <a:pt x="1882" y="1798"/>
                  </a:cubicBezTo>
                  <a:cubicBezTo>
                    <a:pt x="1987" y="1861"/>
                    <a:pt x="2082" y="1924"/>
                    <a:pt x="2187" y="1977"/>
                  </a:cubicBezTo>
                  <a:lnTo>
                    <a:pt x="2376" y="2103"/>
                  </a:lnTo>
                  <a:cubicBezTo>
                    <a:pt x="2379" y="2104"/>
                    <a:pt x="2382" y="2105"/>
                    <a:pt x="2385" y="2105"/>
                  </a:cubicBezTo>
                  <a:cubicBezTo>
                    <a:pt x="2405" y="2105"/>
                    <a:pt x="2424" y="2079"/>
                    <a:pt x="2397" y="2061"/>
                  </a:cubicBezTo>
                  <a:cubicBezTo>
                    <a:pt x="2208" y="1945"/>
                    <a:pt x="2019" y="1809"/>
                    <a:pt x="1830" y="1672"/>
                  </a:cubicBezTo>
                  <a:cubicBezTo>
                    <a:pt x="1651" y="1535"/>
                    <a:pt x="1461" y="1398"/>
                    <a:pt x="1293" y="1251"/>
                  </a:cubicBezTo>
                  <a:cubicBezTo>
                    <a:pt x="1083" y="1073"/>
                    <a:pt x="894" y="884"/>
                    <a:pt x="715" y="694"/>
                  </a:cubicBezTo>
                  <a:cubicBezTo>
                    <a:pt x="620" y="589"/>
                    <a:pt x="536" y="484"/>
                    <a:pt x="452" y="379"/>
                  </a:cubicBezTo>
                  <a:lnTo>
                    <a:pt x="326" y="221"/>
                  </a:lnTo>
                  <a:cubicBezTo>
                    <a:pt x="284" y="158"/>
                    <a:pt x="253" y="95"/>
                    <a:pt x="211" y="43"/>
                  </a:cubicBezTo>
                  <a:cubicBezTo>
                    <a:pt x="190" y="21"/>
                    <a:pt x="179" y="11"/>
                    <a:pt x="158" y="11"/>
                  </a:cubicBezTo>
                  <a:cubicBezTo>
                    <a:pt x="148" y="0"/>
                    <a:pt x="127" y="0"/>
                    <a:pt x="11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6"/>
            <p:cNvSpPr/>
            <p:nvPr/>
          </p:nvSpPr>
          <p:spPr>
            <a:xfrm>
              <a:off x="5696440" y="2192710"/>
              <a:ext cx="168439" cy="652448"/>
            </a:xfrm>
            <a:custGeom>
              <a:avLst/>
              <a:gdLst/>
              <a:ahLst/>
              <a:cxnLst/>
              <a:rect l="l" t="t" r="r" b="b"/>
              <a:pathLst>
                <a:path w="2577" h="9982" extrusionOk="0">
                  <a:moveTo>
                    <a:pt x="43" y="1"/>
                  </a:moveTo>
                  <a:cubicBezTo>
                    <a:pt x="22" y="1"/>
                    <a:pt x="1" y="43"/>
                    <a:pt x="33" y="64"/>
                  </a:cubicBezTo>
                  <a:cubicBezTo>
                    <a:pt x="201" y="190"/>
                    <a:pt x="379" y="326"/>
                    <a:pt x="537" y="464"/>
                  </a:cubicBezTo>
                  <a:cubicBezTo>
                    <a:pt x="863" y="758"/>
                    <a:pt x="1147" y="1094"/>
                    <a:pt x="1399" y="1462"/>
                  </a:cubicBezTo>
                  <a:lnTo>
                    <a:pt x="1389" y="1452"/>
                  </a:lnTo>
                  <a:lnTo>
                    <a:pt x="1389" y="1452"/>
                  </a:lnTo>
                  <a:cubicBezTo>
                    <a:pt x="1526" y="1651"/>
                    <a:pt x="1641" y="1851"/>
                    <a:pt x="1736" y="2061"/>
                  </a:cubicBezTo>
                  <a:cubicBezTo>
                    <a:pt x="1839" y="2267"/>
                    <a:pt x="1931" y="2483"/>
                    <a:pt x="2004" y="2709"/>
                  </a:cubicBezTo>
                  <a:lnTo>
                    <a:pt x="2004" y="2709"/>
                  </a:lnTo>
                  <a:cubicBezTo>
                    <a:pt x="2003" y="2707"/>
                    <a:pt x="2001" y="2705"/>
                    <a:pt x="1998" y="2702"/>
                  </a:cubicBezTo>
                  <a:lnTo>
                    <a:pt x="1998" y="2702"/>
                  </a:lnTo>
                  <a:cubicBezTo>
                    <a:pt x="2188" y="3260"/>
                    <a:pt x="2293" y="3828"/>
                    <a:pt x="2335" y="4405"/>
                  </a:cubicBezTo>
                  <a:cubicBezTo>
                    <a:pt x="2388" y="5267"/>
                    <a:pt x="2314" y="6129"/>
                    <a:pt x="2156" y="6981"/>
                  </a:cubicBezTo>
                  <a:cubicBezTo>
                    <a:pt x="2145" y="6992"/>
                    <a:pt x="2145" y="7013"/>
                    <a:pt x="2145" y="7034"/>
                  </a:cubicBezTo>
                  <a:cubicBezTo>
                    <a:pt x="1967" y="7864"/>
                    <a:pt x="1704" y="8684"/>
                    <a:pt x="1357" y="9462"/>
                  </a:cubicBezTo>
                  <a:cubicBezTo>
                    <a:pt x="1304" y="9568"/>
                    <a:pt x="1262" y="9662"/>
                    <a:pt x="1220" y="9767"/>
                  </a:cubicBezTo>
                  <a:cubicBezTo>
                    <a:pt x="1210" y="9799"/>
                    <a:pt x="1199" y="9820"/>
                    <a:pt x="1210" y="9851"/>
                  </a:cubicBezTo>
                  <a:cubicBezTo>
                    <a:pt x="1220" y="9893"/>
                    <a:pt x="1241" y="9925"/>
                    <a:pt x="1273" y="9956"/>
                  </a:cubicBezTo>
                  <a:cubicBezTo>
                    <a:pt x="1304" y="9971"/>
                    <a:pt x="1335" y="9981"/>
                    <a:pt x="1365" y="9981"/>
                  </a:cubicBezTo>
                  <a:cubicBezTo>
                    <a:pt x="1377" y="9981"/>
                    <a:pt x="1388" y="9980"/>
                    <a:pt x="1399" y="9977"/>
                  </a:cubicBezTo>
                  <a:cubicBezTo>
                    <a:pt x="1442" y="9967"/>
                    <a:pt x="1484" y="9946"/>
                    <a:pt x="1505" y="9914"/>
                  </a:cubicBezTo>
                  <a:cubicBezTo>
                    <a:pt x="1578" y="9767"/>
                    <a:pt x="1641" y="9631"/>
                    <a:pt x="1694" y="9483"/>
                  </a:cubicBezTo>
                  <a:cubicBezTo>
                    <a:pt x="1736" y="9388"/>
                    <a:pt x="1778" y="9294"/>
                    <a:pt x="1809" y="9199"/>
                  </a:cubicBezTo>
                  <a:cubicBezTo>
                    <a:pt x="1893" y="9000"/>
                    <a:pt x="1956" y="8811"/>
                    <a:pt x="2019" y="8610"/>
                  </a:cubicBezTo>
                  <a:cubicBezTo>
                    <a:pt x="2156" y="8190"/>
                    <a:pt x="2272" y="7769"/>
                    <a:pt x="2356" y="7339"/>
                  </a:cubicBezTo>
                  <a:cubicBezTo>
                    <a:pt x="2451" y="6918"/>
                    <a:pt x="2514" y="6487"/>
                    <a:pt x="2545" y="6056"/>
                  </a:cubicBezTo>
                  <a:cubicBezTo>
                    <a:pt x="2566" y="5835"/>
                    <a:pt x="2577" y="5625"/>
                    <a:pt x="2577" y="5405"/>
                  </a:cubicBezTo>
                  <a:cubicBezTo>
                    <a:pt x="2577" y="5183"/>
                    <a:pt x="2566" y="4963"/>
                    <a:pt x="2556" y="4742"/>
                  </a:cubicBezTo>
                  <a:cubicBezTo>
                    <a:pt x="2524" y="4321"/>
                    <a:pt x="2461" y="3901"/>
                    <a:pt x="2367" y="3491"/>
                  </a:cubicBezTo>
                  <a:cubicBezTo>
                    <a:pt x="2272" y="3081"/>
                    <a:pt x="2135" y="2681"/>
                    <a:pt x="1967" y="2293"/>
                  </a:cubicBezTo>
                  <a:cubicBezTo>
                    <a:pt x="1788" y="1914"/>
                    <a:pt x="1578" y="1546"/>
                    <a:pt x="1325" y="1220"/>
                  </a:cubicBezTo>
                  <a:cubicBezTo>
                    <a:pt x="1063" y="873"/>
                    <a:pt x="758" y="558"/>
                    <a:pt x="421" y="284"/>
                  </a:cubicBezTo>
                  <a:cubicBezTo>
                    <a:pt x="306" y="190"/>
                    <a:pt x="190" y="95"/>
                    <a:pt x="64" y="11"/>
                  </a:cubicBezTo>
                  <a:cubicBezTo>
                    <a:pt x="54" y="1"/>
                    <a:pt x="54" y="1"/>
                    <a:pt x="4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6"/>
            <p:cNvSpPr/>
            <p:nvPr/>
          </p:nvSpPr>
          <p:spPr>
            <a:xfrm>
              <a:off x="5876516" y="2521879"/>
              <a:ext cx="24772" cy="152752"/>
            </a:xfrm>
            <a:custGeom>
              <a:avLst/>
              <a:gdLst/>
              <a:ahLst/>
              <a:cxnLst/>
              <a:rect l="l" t="t" r="r" b="b"/>
              <a:pathLst>
                <a:path w="379" h="2337" extrusionOk="0">
                  <a:moveTo>
                    <a:pt x="316" y="0"/>
                  </a:moveTo>
                  <a:cubicBezTo>
                    <a:pt x="295" y="0"/>
                    <a:pt x="274" y="11"/>
                    <a:pt x="274" y="42"/>
                  </a:cubicBezTo>
                  <a:cubicBezTo>
                    <a:pt x="274" y="326"/>
                    <a:pt x="274" y="610"/>
                    <a:pt x="263" y="883"/>
                  </a:cubicBezTo>
                  <a:cubicBezTo>
                    <a:pt x="252" y="1167"/>
                    <a:pt x="221" y="1451"/>
                    <a:pt x="158" y="1724"/>
                  </a:cubicBezTo>
                  <a:cubicBezTo>
                    <a:pt x="147" y="1808"/>
                    <a:pt x="126" y="1892"/>
                    <a:pt x="105" y="1966"/>
                  </a:cubicBezTo>
                  <a:cubicBezTo>
                    <a:pt x="74" y="2061"/>
                    <a:pt x="42" y="2145"/>
                    <a:pt x="11" y="2240"/>
                  </a:cubicBezTo>
                  <a:cubicBezTo>
                    <a:pt x="0" y="2271"/>
                    <a:pt x="21" y="2324"/>
                    <a:pt x="63" y="2334"/>
                  </a:cubicBezTo>
                  <a:cubicBezTo>
                    <a:pt x="69" y="2336"/>
                    <a:pt x="75" y="2337"/>
                    <a:pt x="82" y="2337"/>
                  </a:cubicBezTo>
                  <a:cubicBezTo>
                    <a:pt x="110" y="2337"/>
                    <a:pt x="141" y="2318"/>
                    <a:pt x="158" y="2292"/>
                  </a:cubicBezTo>
                  <a:cubicBezTo>
                    <a:pt x="210" y="2103"/>
                    <a:pt x="252" y="1924"/>
                    <a:pt x="295" y="1735"/>
                  </a:cubicBezTo>
                  <a:cubicBezTo>
                    <a:pt x="327" y="1556"/>
                    <a:pt x="348" y="1367"/>
                    <a:pt x="358" y="1178"/>
                  </a:cubicBezTo>
                  <a:cubicBezTo>
                    <a:pt x="369" y="988"/>
                    <a:pt x="379" y="799"/>
                    <a:pt x="379" y="610"/>
                  </a:cubicBezTo>
                  <a:cubicBezTo>
                    <a:pt x="379" y="421"/>
                    <a:pt x="369" y="231"/>
                    <a:pt x="369" y="42"/>
                  </a:cubicBezTo>
                  <a:cubicBezTo>
                    <a:pt x="369" y="32"/>
                    <a:pt x="358" y="21"/>
                    <a:pt x="358" y="11"/>
                  </a:cubicBezTo>
                  <a:cubicBezTo>
                    <a:pt x="348" y="0"/>
                    <a:pt x="337" y="0"/>
                    <a:pt x="32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6"/>
            <p:cNvSpPr/>
            <p:nvPr/>
          </p:nvSpPr>
          <p:spPr>
            <a:xfrm>
              <a:off x="5636699" y="2640775"/>
              <a:ext cx="77062" cy="175237"/>
            </a:xfrm>
            <a:custGeom>
              <a:avLst/>
              <a:gdLst/>
              <a:ahLst/>
              <a:cxnLst/>
              <a:rect l="l" t="t" r="r" b="b"/>
              <a:pathLst>
                <a:path w="1179" h="2681" extrusionOk="0">
                  <a:moveTo>
                    <a:pt x="1136" y="0"/>
                  </a:moveTo>
                  <a:cubicBezTo>
                    <a:pt x="1125" y="0"/>
                    <a:pt x="1115" y="10"/>
                    <a:pt x="1104" y="31"/>
                  </a:cubicBezTo>
                  <a:cubicBezTo>
                    <a:pt x="1062" y="115"/>
                    <a:pt x="1020" y="211"/>
                    <a:pt x="978" y="295"/>
                  </a:cubicBezTo>
                  <a:lnTo>
                    <a:pt x="695" y="830"/>
                  </a:lnTo>
                  <a:cubicBezTo>
                    <a:pt x="642" y="914"/>
                    <a:pt x="599" y="1009"/>
                    <a:pt x="557" y="1094"/>
                  </a:cubicBezTo>
                  <a:cubicBezTo>
                    <a:pt x="505" y="1188"/>
                    <a:pt x="452" y="1283"/>
                    <a:pt x="410" y="1377"/>
                  </a:cubicBezTo>
                  <a:cubicBezTo>
                    <a:pt x="326" y="1566"/>
                    <a:pt x="242" y="1745"/>
                    <a:pt x="179" y="1945"/>
                  </a:cubicBezTo>
                  <a:cubicBezTo>
                    <a:pt x="106" y="2145"/>
                    <a:pt x="43" y="2355"/>
                    <a:pt x="11" y="2565"/>
                  </a:cubicBezTo>
                  <a:cubicBezTo>
                    <a:pt x="1" y="2597"/>
                    <a:pt x="22" y="2618"/>
                    <a:pt x="32" y="2639"/>
                  </a:cubicBezTo>
                  <a:cubicBezTo>
                    <a:pt x="53" y="2660"/>
                    <a:pt x="74" y="2671"/>
                    <a:pt x="106" y="2681"/>
                  </a:cubicBezTo>
                  <a:cubicBezTo>
                    <a:pt x="127" y="2681"/>
                    <a:pt x="158" y="2671"/>
                    <a:pt x="179" y="2649"/>
                  </a:cubicBezTo>
                  <a:cubicBezTo>
                    <a:pt x="200" y="2628"/>
                    <a:pt x="211" y="2607"/>
                    <a:pt x="211" y="2586"/>
                  </a:cubicBezTo>
                  <a:lnTo>
                    <a:pt x="242" y="2397"/>
                  </a:lnTo>
                  <a:cubicBezTo>
                    <a:pt x="242" y="2386"/>
                    <a:pt x="242" y="2376"/>
                    <a:pt x="253" y="2376"/>
                  </a:cubicBezTo>
                  <a:lnTo>
                    <a:pt x="253" y="2376"/>
                  </a:lnTo>
                  <a:cubicBezTo>
                    <a:pt x="247" y="2376"/>
                    <a:pt x="244" y="2380"/>
                    <a:pt x="243" y="2382"/>
                  </a:cubicBezTo>
                  <a:lnTo>
                    <a:pt x="243" y="2382"/>
                  </a:lnTo>
                  <a:cubicBezTo>
                    <a:pt x="285" y="2184"/>
                    <a:pt x="348" y="1985"/>
                    <a:pt x="410" y="1787"/>
                  </a:cubicBezTo>
                  <a:cubicBezTo>
                    <a:pt x="473" y="1587"/>
                    <a:pt x="557" y="1398"/>
                    <a:pt x="642" y="1209"/>
                  </a:cubicBezTo>
                  <a:cubicBezTo>
                    <a:pt x="684" y="1115"/>
                    <a:pt x="716" y="1020"/>
                    <a:pt x="768" y="925"/>
                  </a:cubicBezTo>
                  <a:lnTo>
                    <a:pt x="894" y="641"/>
                  </a:lnTo>
                  <a:cubicBezTo>
                    <a:pt x="989" y="442"/>
                    <a:pt x="1083" y="253"/>
                    <a:pt x="1178" y="52"/>
                  </a:cubicBezTo>
                  <a:cubicBezTo>
                    <a:pt x="1178" y="31"/>
                    <a:pt x="1167" y="10"/>
                    <a:pt x="1146" y="10"/>
                  </a:cubicBezTo>
                  <a:cubicBezTo>
                    <a:pt x="1146" y="10"/>
                    <a:pt x="1146" y="0"/>
                    <a:pt x="113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6"/>
            <p:cNvSpPr/>
            <p:nvPr/>
          </p:nvSpPr>
          <p:spPr>
            <a:xfrm>
              <a:off x="5756248" y="3046811"/>
              <a:ext cx="58499" cy="947887"/>
            </a:xfrm>
            <a:custGeom>
              <a:avLst/>
              <a:gdLst/>
              <a:ahLst/>
              <a:cxnLst/>
              <a:rect l="l" t="t" r="r" b="b"/>
              <a:pathLst>
                <a:path w="895" h="14502" extrusionOk="0">
                  <a:moveTo>
                    <a:pt x="326" y="1"/>
                  </a:moveTo>
                  <a:cubicBezTo>
                    <a:pt x="242" y="1"/>
                    <a:pt x="179" y="64"/>
                    <a:pt x="158" y="148"/>
                  </a:cubicBezTo>
                  <a:cubicBezTo>
                    <a:pt x="127" y="379"/>
                    <a:pt x="106" y="622"/>
                    <a:pt x="85" y="853"/>
                  </a:cubicBezTo>
                  <a:cubicBezTo>
                    <a:pt x="74" y="1084"/>
                    <a:pt x="64" y="1315"/>
                    <a:pt x="64" y="1547"/>
                  </a:cubicBezTo>
                  <a:cubicBezTo>
                    <a:pt x="64" y="2019"/>
                    <a:pt x="85" y="2482"/>
                    <a:pt x="116" y="2955"/>
                  </a:cubicBezTo>
                  <a:cubicBezTo>
                    <a:pt x="158" y="3418"/>
                    <a:pt x="200" y="3881"/>
                    <a:pt x="253" y="4343"/>
                  </a:cubicBezTo>
                  <a:cubicBezTo>
                    <a:pt x="295" y="4795"/>
                    <a:pt x="337" y="5236"/>
                    <a:pt x="379" y="5689"/>
                  </a:cubicBezTo>
                  <a:cubicBezTo>
                    <a:pt x="516" y="7013"/>
                    <a:pt x="663" y="8337"/>
                    <a:pt x="684" y="9672"/>
                  </a:cubicBezTo>
                  <a:lnTo>
                    <a:pt x="684" y="9672"/>
                  </a:lnTo>
                  <a:cubicBezTo>
                    <a:pt x="683" y="10334"/>
                    <a:pt x="662" y="10986"/>
                    <a:pt x="600" y="11639"/>
                  </a:cubicBezTo>
                  <a:cubicBezTo>
                    <a:pt x="537" y="12312"/>
                    <a:pt x="421" y="12974"/>
                    <a:pt x="242" y="13625"/>
                  </a:cubicBezTo>
                  <a:cubicBezTo>
                    <a:pt x="179" y="13889"/>
                    <a:pt x="95" y="14151"/>
                    <a:pt x="11" y="14414"/>
                  </a:cubicBezTo>
                  <a:cubicBezTo>
                    <a:pt x="1" y="14445"/>
                    <a:pt x="11" y="14477"/>
                    <a:pt x="43" y="14498"/>
                  </a:cubicBezTo>
                  <a:cubicBezTo>
                    <a:pt x="50" y="14501"/>
                    <a:pt x="59" y="14502"/>
                    <a:pt x="68" y="14502"/>
                  </a:cubicBezTo>
                  <a:cubicBezTo>
                    <a:pt x="97" y="14502"/>
                    <a:pt x="129" y="14489"/>
                    <a:pt x="137" y="14456"/>
                  </a:cubicBezTo>
                  <a:cubicBezTo>
                    <a:pt x="284" y="14036"/>
                    <a:pt x="400" y="13604"/>
                    <a:pt x="505" y="13163"/>
                  </a:cubicBezTo>
                  <a:cubicBezTo>
                    <a:pt x="611" y="12732"/>
                    <a:pt x="684" y="12291"/>
                    <a:pt x="747" y="11849"/>
                  </a:cubicBezTo>
                  <a:cubicBezTo>
                    <a:pt x="863" y="10966"/>
                    <a:pt x="894" y="10072"/>
                    <a:pt x="884" y="9189"/>
                  </a:cubicBezTo>
                  <a:cubicBezTo>
                    <a:pt x="873" y="8296"/>
                    <a:pt x="831" y="7392"/>
                    <a:pt x="768" y="6498"/>
                  </a:cubicBezTo>
                  <a:cubicBezTo>
                    <a:pt x="705" y="5594"/>
                    <a:pt x="611" y="4690"/>
                    <a:pt x="537" y="3785"/>
                  </a:cubicBezTo>
                  <a:cubicBezTo>
                    <a:pt x="484" y="3092"/>
                    <a:pt x="431" y="2388"/>
                    <a:pt x="421" y="1683"/>
                  </a:cubicBezTo>
                  <a:lnTo>
                    <a:pt x="421" y="1683"/>
                  </a:lnTo>
                  <a:cubicBezTo>
                    <a:pt x="421" y="1448"/>
                    <a:pt x="422" y="1214"/>
                    <a:pt x="431" y="979"/>
                  </a:cubicBezTo>
                  <a:cubicBezTo>
                    <a:pt x="442" y="716"/>
                    <a:pt x="474" y="453"/>
                    <a:pt x="495" y="190"/>
                  </a:cubicBezTo>
                  <a:cubicBezTo>
                    <a:pt x="505" y="106"/>
                    <a:pt x="442" y="22"/>
                    <a:pt x="34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6"/>
            <p:cNvSpPr/>
            <p:nvPr/>
          </p:nvSpPr>
          <p:spPr>
            <a:xfrm>
              <a:off x="5772784" y="2629074"/>
              <a:ext cx="152556" cy="659181"/>
            </a:xfrm>
            <a:custGeom>
              <a:avLst/>
              <a:gdLst/>
              <a:ahLst/>
              <a:cxnLst/>
              <a:rect l="l" t="t" r="r" b="b"/>
              <a:pathLst>
                <a:path w="2334" h="10085" extrusionOk="0">
                  <a:moveTo>
                    <a:pt x="2166" y="0"/>
                  </a:moveTo>
                  <a:cubicBezTo>
                    <a:pt x="2145" y="0"/>
                    <a:pt x="2113" y="11"/>
                    <a:pt x="2092" y="32"/>
                  </a:cubicBezTo>
                  <a:cubicBezTo>
                    <a:pt x="2050" y="53"/>
                    <a:pt x="2019" y="84"/>
                    <a:pt x="2008" y="126"/>
                  </a:cubicBezTo>
                  <a:cubicBezTo>
                    <a:pt x="1966" y="326"/>
                    <a:pt x="1935" y="537"/>
                    <a:pt x="1914" y="747"/>
                  </a:cubicBezTo>
                  <a:cubicBezTo>
                    <a:pt x="1892" y="946"/>
                    <a:pt x="1861" y="1157"/>
                    <a:pt x="1850" y="1367"/>
                  </a:cubicBezTo>
                  <a:cubicBezTo>
                    <a:pt x="1808" y="1766"/>
                    <a:pt x="1776" y="2166"/>
                    <a:pt x="1724" y="2565"/>
                  </a:cubicBezTo>
                  <a:cubicBezTo>
                    <a:pt x="1640" y="3123"/>
                    <a:pt x="1503" y="3670"/>
                    <a:pt x="1346" y="4205"/>
                  </a:cubicBezTo>
                  <a:cubicBezTo>
                    <a:pt x="1188" y="4731"/>
                    <a:pt x="1009" y="5246"/>
                    <a:pt x="830" y="5772"/>
                  </a:cubicBezTo>
                  <a:cubicBezTo>
                    <a:pt x="746" y="6024"/>
                    <a:pt x="652" y="6287"/>
                    <a:pt x="578" y="6550"/>
                  </a:cubicBezTo>
                  <a:cubicBezTo>
                    <a:pt x="494" y="6802"/>
                    <a:pt x="410" y="7065"/>
                    <a:pt x="337" y="7328"/>
                  </a:cubicBezTo>
                  <a:cubicBezTo>
                    <a:pt x="200" y="7854"/>
                    <a:pt x="94" y="8379"/>
                    <a:pt x="42" y="8926"/>
                  </a:cubicBezTo>
                  <a:cubicBezTo>
                    <a:pt x="10" y="9304"/>
                    <a:pt x="0" y="9683"/>
                    <a:pt x="31" y="10061"/>
                  </a:cubicBezTo>
                  <a:cubicBezTo>
                    <a:pt x="37" y="10077"/>
                    <a:pt x="50" y="10085"/>
                    <a:pt x="62" y="10085"/>
                  </a:cubicBezTo>
                  <a:cubicBezTo>
                    <a:pt x="74" y="10085"/>
                    <a:pt x="84" y="10077"/>
                    <a:pt x="84" y="10061"/>
                  </a:cubicBezTo>
                  <a:cubicBezTo>
                    <a:pt x="42" y="9651"/>
                    <a:pt x="63" y="9230"/>
                    <a:pt x="115" y="8821"/>
                  </a:cubicBezTo>
                  <a:lnTo>
                    <a:pt x="115" y="8831"/>
                  </a:lnTo>
                  <a:cubicBezTo>
                    <a:pt x="147" y="8568"/>
                    <a:pt x="200" y="8295"/>
                    <a:pt x="274" y="8032"/>
                  </a:cubicBezTo>
                  <a:cubicBezTo>
                    <a:pt x="337" y="7769"/>
                    <a:pt x="421" y="7517"/>
                    <a:pt x="505" y="7254"/>
                  </a:cubicBezTo>
                  <a:cubicBezTo>
                    <a:pt x="673" y="6739"/>
                    <a:pt x="893" y="6224"/>
                    <a:pt x="1104" y="5719"/>
                  </a:cubicBezTo>
                  <a:cubicBezTo>
                    <a:pt x="1209" y="5467"/>
                    <a:pt x="1304" y="5214"/>
                    <a:pt x="1409" y="4952"/>
                  </a:cubicBezTo>
                  <a:cubicBezTo>
                    <a:pt x="1503" y="4700"/>
                    <a:pt x="1598" y="4437"/>
                    <a:pt x="1682" y="4174"/>
                  </a:cubicBezTo>
                  <a:cubicBezTo>
                    <a:pt x="1766" y="3922"/>
                    <a:pt x="1850" y="3659"/>
                    <a:pt x="1914" y="3385"/>
                  </a:cubicBezTo>
                  <a:cubicBezTo>
                    <a:pt x="1977" y="3091"/>
                    <a:pt x="2029" y="2786"/>
                    <a:pt x="2071" y="2492"/>
                  </a:cubicBezTo>
                  <a:cubicBezTo>
                    <a:pt x="2134" y="2103"/>
                    <a:pt x="2176" y="1714"/>
                    <a:pt x="2208" y="1325"/>
                  </a:cubicBezTo>
                  <a:cubicBezTo>
                    <a:pt x="2229" y="1136"/>
                    <a:pt x="2250" y="936"/>
                    <a:pt x="2271" y="747"/>
                  </a:cubicBezTo>
                  <a:cubicBezTo>
                    <a:pt x="2292" y="558"/>
                    <a:pt x="2313" y="358"/>
                    <a:pt x="2334" y="168"/>
                  </a:cubicBezTo>
                  <a:cubicBezTo>
                    <a:pt x="2334" y="137"/>
                    <a:pt x="2323" y="116"/>
                    <a:pt x="2313" y="84"/>
                  </a:cubicBezTo>
                  <a:cubicBezTo>
                    <a:pt x="2292" y="53"/>
                    <a:pt x="2260" y="21"/>
                    <a:pt x="2218" y="11"/>
                  </a:cubicBezTo>
                  <a:cubicBezTo>
                    <a:pt x="2197" y="11"/>
                    <a:pt x="2187" y="0"/>
                    <a:pt x="216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6"/>
            <p:cNvSpPr/>
            <p:nvPr/>
          </p:nvSpPr>
          <p:spPr>
            <a:xfrm>
              <a:off x="4070012" y="2204410"/>
              <a:ext cx="195238" cy="112097"/>
            </a:xfrm>
            <a:custGeom>
              <a:avLst/>
              <a:gdLst/>
              <a:ahLst/>
              <a:cxnLst/>
              <a:rect l="l" t="t" r="r" b="b"/>
              <a:pathLst>
                <a:path w="2987" h="1715" extrusionOk="0">
                  <a:moveTo>
                    <a:pt x="2503" y="0"/>
                  </a:moveTo>
                  <a:cubicBezTo>
                    <a:pt x="2166" y="0"/>
                    <a:pt x="1704" y="126"/>
                    <a:pt x="1251" y="348"/>
                  </a:cubicBezTo>
                  <a:cubicBezTo>
                    <a:pt x="873" y="526"/>
                    <a:pt x="536" y="747"/>
                    <a:pt x="316" y="978"/>
                  </a:cubicBezTo>
                  <a:cubicBezTo>
                    <a:pt x="95" y="1210"/>
                    <a:pt x="1" y="1409"/>
                    <a:pt x="74" y="1546"/>
                  </a:cubicBezTo>
                  <a:cubicBezTo>
                    <a:pt x="127" y="1651"/>
                    <a:pt x="274" y="1714"/>
                    <a:pt x="494" y="1714"/>
                  </a:cubicBezTo>
                  <a:cubicBezTo>
                    <a:pt x="831" y="1714"/>
                    <a:pt x="1293" y="1577"/>
                    <a:pt x="1746" y="1367"/>
                  </a:cubicBezTo>
                  <a:cubicBezTo>
                    <a:pt x="2124" y="1178"/>
                    <a:pt x="2461" y="957"/>
                    <a:pt x="2681" y="726"/>
                  </a:cubicBezTo>
                  <a:cubicBezTo>
                    <a:pt x="2902" y="505"/>
                    <a:pt x="2986" y="306"/>
                    <a:pt x="2923" y="168"/>
                  </a:cubicBezTo>
                  <a:cubicBezTo>
                    <a:pt x="2870" y="53"/>
                    <a:pt x="2723" y="0"/>
                    <a:pt x="2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6"/>
            <p:cNvSpPr/>
            <p:nvPr/>
          </p:nvSpPr>
          <p:spPr>
            <a:xfrm>
              <a:off x="5466297" y="2523970"/>
              <a:ext cx="121640" cy="185564"/>
            </a:xfrm>
            <a:custGeom>
              <a:avLst/>
              <a:gdLst/>
              <a:ahLst/>
              <a:cxnLst/>
              <a:rect l="l" t="t" r="r" b="b"/>
              <a:pathLst>
                <a:path w="1861" h="2839" extrusionOk="0">
                  <a:moveTo>
                    <a:pt x="284" y="0"/>
                  </a:moveTo>
                  <a:cubicBezTo>
                    <a:pt x="242" y="0"/>
                    <a:pt x="211" y="0"/>
                    <a:pt x="179" y="21"/>
                  </a:cubicBezTo>
                  <a:cubicBezTo>
                    <a:pt x="43" y="94"/>
                    <a:pt x="1" y="305"/>
                    <a:pt x="43" y="620"/>
                  </a:cubicBezTo>
                  <a:cubicBezTo>
                    <a:pt x="95" y="935"/>
                    <a:pt x="232" y="1314"/>
                    <a:pt x="431" y="1682"/>
                  </a:cubicBezTo>
                  <a:cubicBezTo>
                    <a:pt x="789" y="2355"/>
                    <a:pt x="1272" y="2839"/>
                    <a:pt x="1577" y="2839"/>
                  </a:cubicBezTo>
                  <a:cubicBezTo>
                    <a:pt x="1609" y="2839"/>
                    <a:pt x="1651" y="2828"/>
                    <a:pt x="1683" y="2807"/>
                  </a:cubicBezTo>
                  <a:cubicBezTo>
                    <a:pt x="1819" y="2744"/>
                    <a:pt x="1861" y="2523"/>
                    <a:pt x="1819" y="2208"/>
                  </a:cubicBezTo>
                  <a:cubicBezTo>
                    <a:pt x="1767" y="1892"/>
                    <a:pt x="1630" y="1514"/>
                    <a:pt x="1430" y="1146"/>
                  </a:cubicBezTo>
                  <a:cubicBezTo>
                    <a:pt x="1073" y="484"/>
                    <a:pt x="589" y="0"/>
                    <a:pt x="28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6"/>
            <p:cNvSpPr/>
            <p:nvPr/>
          </p:nvSpPr>
          <p:spPr>
            <a:xfrm>
              <a:off x="4479577" y="3208323"/>
              <a:ext cx="719" cy="208964"/>
            </a:xfrm>
            <a:custGeom>
              <a:avLst/>
              <a:gdLst/>
              <a:ahLst/>
              <a:cxnLst/>
              <a:rect l="l" t="t" r="r" b="b"/>
              <a:pathLst>
                <a:path w="11" h="3197" extrusionOk="0">
                  <a:moveTo>
                    <a:pt x="10" y="1"/>
                  </a:moveTo>
                  <a:lnTo>
                    <a:pt x="0" y="3197"/>
                  </a:lnTo>
                  <a:lnTo>
                    <a:pt x="10" y="319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7D9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6"/>
            <p:cNvSpPr/>
            <p:nvPr/>
          </p:nvSpPr>
          <p:spPr>
            <a:xfrm>
              <a:off x="5587219" y="2087606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9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6"/>
            <p:cNvSpPr/>
            <p:nvPr/>
          </p:nvSpPr>
          <p:spPr>
            <a:xfrm>
              <a:off x="4479577" y="3208323"/>
              <a:ext cx="719" cy="208964"/>
            </a:xfrm>
            <a:custGeom>
              <a:avLst/>
              <a:gdLst/>
              <a:ahLst/>
              <a:cxnLst/>
              <a:rect l="l" t="t" r="r" b="b"/>
              <a:pathLst>
                <a:path w="11" h="3197" extrusionOk="0">
                  <a:moveTo>
                    <a:pt x="0" y="3197"/>
                  </a:moveTo>
                  <a:lnTo>
                    <a:pt x="0" y="319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404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6"/>
            <p:cNvSpPr/>
            <p:nvPr/>
          </p:nvSpPr>
          <p:spPr>
            <a:xfrm>
              <a:off x="4479577" y="3234468"/>
              <a:ext cx="719" cy="182819"/>
            </a:xfrm>
            <a:custGeom>
              <a:avLst/>
              <a:gdLst/>
              <a:ahLst/>
              <a:cxnLst/>
              <a:rect l="l" t="t" r="r" b="b"/>
              <a:pathLst>
                <a:path w="11" h="2797" extrusionOk="0">
                  <a:moveTo>
                    <a:pt x="10" y="0"/>
                  </a:moveTo>
                  <a:lnTo>
                    <a:pt x="0" y="400"/>
                  </a:lnTo>
                  <a:lnTo>
                    <a:pt x="0" y="279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B6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6"/>
            <p:cNvSpPr/>
            <p:nvPr/>
          </p:nvSpPr>
          <p:spPr>
            <a:xfrm>
              <a:off x="4479577" y="3208323"/>
              <a:ext cx="719" cy="208964"/>
            </a:xfrm>
            <a:custGeom>
              <a:avLst/>
              <a:gdLst/>
              <a:ahLst/>
              <a:cxnLst/>
              <a:rect l="l" t="t" r="r" b="b"/>
              <a:pathLst>
                <a:path w="11" h="3197" extrusionOk="0">
                  <a:moveTo>
                    <a:pt x="0" y="3197"/>
                  </a:moveTo>
                  <a:lnTo>
                    <a:pt x="0" y="319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6"/>
            <p:cNvSpPr/>
            <p:nvPr/>
          </p:nvSpPr>
          <p:spPr>
            <a:xfrm>
              <a:off x="3852157" y="3575926"/>
              <a:ext cx="503749" cy="68761"/>
            </a:xfrm>
            <a:custGeom>
              <a:avLst/>
              <a:gdLst/>
              <a:ahLst/>
              <a:cxnLst/>
              <a:rect l="l" t="t" r="r" b="b"/>
              <a:pathLst>
                <a:path w="7707" h="1052" extrusionOk="0">
                  <a:moveTo>
                    <a:pt x="5478" y="1"/>
                  </a:moveTo>
                  <a:cubicBezTo>
                    <a:pt x="5341" y="1"/>
                    <a:pt x="5205" y="1"/>
                    <a:pt x="5047" y="12"/>
                  </a:cubicBezTo>
                  <a:cubicBezTo>
                    <a:pt x="4469" y="33"/>
                    <a:pt x="3827" y="96"/>
                    <a:pt x="3112" y="211"/>
                  </a:cubicBezTo>
                  <a:cubicBezTo>
                    <a:pt x="2545" y="306"/>
                    <a:pt x="1946" y="421"/>
                    <a:pt x="1336" y="558"/>
                  </a:cubicBezTo>
                  <a:cubicBezTo>
                    <a:pt x="895" y="652"/>
                    <a:pt x="505" y="758"/>
                    <a:pt x="117" y="863"/>
                  </a:cubicBezTo>
                  <a:lnTo>
                    <a:pt x="96" y="874"/>
                  </a:lnTo>
                  <a:lnTo>
                    <a:pt x="85" y="874"/>
                  </a:lnTo>
                  <a:cubicBezTo>
                    <a:pt x="54" y="884"/>
                    <a:pt x="43" y="895"/>
                    <a:pt x="22" y="916"/>
                  </a:cubicBezTo>
                  <a:cubicBezTo>
                    <a:pt x="12" y="937"/>
                    <a:pt x="1" y="958"/>
                    <a:pt x="12" y="979"/>
                  </a:cubicBezTo>
                  <a:cubicBezTo>
                    <a:pt x="12" y="1000"/>
                    <a:pt x="22" y="1021"/>
                    <a:pt x="43" y="1031"/>
                  </a:cubicBezTo>
                  <a:cubicBezTo>
                    <a:pt x="64" y="1042"/>
                    <a:pt x="85" y="1052"/>
                    <a:pt x="96" y="1052"/>
                  </a:cubicBezTo>
                  <a:lnTo>
                    <a:pt x="117" y="1052"/>
                  </a:lnTo>
                  <a:cubicBezTo>
                    <a:pt x="264" y="1000"/>
                    <a:pt x="421" y="958"/>
                    <a:pt x="589" y="916"/>
                  </a:cubicBezTo>
                  <a:lnTo>
                    <a:pt x="600" y="916"/>
                  </a:lnTo>
                  <a:cubicBezTo>
                    <a:pt x="821" y="863"/>
                    <a:pt x="1052" y="800"/>
                    <a:pt x="1294" y="748"/>
                  </a:cubicBezTo>
                  <a:cubicBezTo>
                    <a:pt x="1893" y="610"/>
                    <a:pt x="2482" y="484"/>
                    <a:pt x="3049" y="390"/>
                  </a:cubicBezTo>
                  <a:cubicBezTo>
                    <a:pt x="3775" y="264"/>
                    <a:pt x="4395" y="190"/>
                    <a:pt x="4974" y="148"/>
                  </a:cubicBezTo>
                  <a:cubicBezTo>
                    <a:pt x="5058" y="148"/>
                    <a:pt x="5131" y="138"/>
                    <a:pt x="5215" y="138"/>
                  </a:cubicBezTo>
                  <a:lnTo>
                    <a:pt x="5236" y="138"/>
                  </a:lnTo>
                  <a:cubicBezTo>
                    <a:pt x="5352" y="127"/>
                    <a:pt x="5478" y="127"/>
                    <a:pt x="5593" y="127"/>
                  </a:cubicBezTo>
                  <a:cubicBezTo>
                    <a:pt x="5741" y="127"/>
                    <a:pt x="5888" y="138"/>
                    <a:pt x="6025" y="138"/>
                  </a:cubicBezTo>
                  <a:cubicBezTo>
                    <a:pt x="6287" y="159"/>
                    <a:pt x="6519" y="190"/>
                    <a:pt x="6729" y="232"/>
                  </a:cubicBezTo>
                  <a:cubicBezTo>
                    <a:pt x="6929" y="274"/>
                    <a:pt x="7086" y="337"/>
                    <a:pt x="7233" y="411"/>
                  </a:cubicBezTo>
                  <a:cubicBezTo>
                    <a:pt x="7318" y="453"/>
                    <a:pt x="7392" y="505"/>
                    <a:pt x="7465" y="568"/>
                  </a:cubicBezTo>
                  <a:lnTo>
                    <a:pt x="7476" y="579"/>
                  </a:lnTo>
                  <a:cubicBezTo>
                    <a:pt x="7518" y="621"/>
                    <a:pt x="7570" y="674"/>
                    <a:pt x="7602" y="737"/>
                  </a:cubicBezTo>
                  <a:cubicBezTo>
                    <a:pt x="7612" y="737"/>
                    <a:pt x="7612" y="748"/>
                    <a:pt x="7623" y="758"/>
                  </a:cubicBezTo>
                  <a:cubicBezTo>
                    <a:pt x="7633" y="779"/>
                    <a:pt x="7644" y="790"/>
                    <a:pt x="7665" y="790"/>
                  </a:cubicBezTo>
                  <a:cubicBezTo>
                    <a:pt x="7665" y="790"/>
                    <a:pt x="7675" y="790"/>
                    <a:pt x="7686" y="779"/>
                  </a:cubicBezTo>
                  <a:cubicBezTo>
                    <a:pt x="7696" y="779"/>
                    <a:pt x="7707" y="769"/>
                    <a:pt x="7707" y="748"/>
                  </a:cubicBezTo>
                  <a:lnTo>
                    <a:pt x="7707" y="716"/>
                  </a:lnTo>
                  <a:cubicBezTo>
                    <a:pt x="7612" y="568"/>
                    <a:pt x="7486" y="453"/>
                    <a:pt x="7318" y="348"/>
                  </a:cubicBezTo>
                  <a:cubicBezTo>
                    <a:pt x="7149" y="253"/>
                    <a:pt x="6950" y="180"/>
                    <a:pt x="6708" y="127"/>
                  </a:cubicBezTo>
                  <a:cubicBezTo>
                    <a:pt x="6477" y="64"/>
                    <a:pt x="6224" y="33"/>
                    <a:pt x="5941" y="12"/>
                  </a:cubicBezTo>
                  <a:cubicBezTo>
                    <a:pt x="5794" y="12"/>
                    <a:pt x="5636" y="1"/>
                    <a:pt x="5478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6"/>
            <p:cNvSpPr/>
            <p:nvPr/>
          </p:nvSpPr>
          <p:spPr>
            <a:xfrm>
              <a:off x="4553764" y="3582789"/>
              <a:ext cx="503749" cy="68827"/>
            </a:xfrm>
            <a:custGeom>
              <a:avLst/>
              <a:gdLst/>
              <a:ahLst/>
              <a:cxnLst/>
              <a:rect l="l" t="t" r="r" b="b"/>
              <a:pathLst>
                <a:path w="7707" h="1053" extrusionOk="0">
                  <a:moveTo>
                    <a:pt x="2229" y="1"/>
                  </a:moveTo>
                  <a:cubicBezTo>
                    <a:pt x="2071" y="1"/>
                    <a:pt x="1924" y="12"/>
                    <a:pt x="1767" y="22"/>
                  </a:cubicBezTo>
                  <a:cubicBezTo>
                    <a:pt x="1483" y="33"/>
                    <a:pt x="1230" y="75"/>
                    <a:pt x="999" y="127"/>
                  </a:cubicBezTo>
                  <a:cubicBezTo>
                    <a:pt x="758" y="180"/>
                    <a:pt x="557" y="253"/>
                    <a:pt x="389" y="348"/>
                  </a:cubicBezTo>
                  <a:cubicBezTo>
                    <a:pt x="221" y="453"/>
                    <a:pt x="95" y="579"/>
                    <a:pt x="1" y="727"/>
                  </a:cubicBezTo>
                  <a:lnTo>
                    <a:pt x="1" y="758"/>
                  </a:lnTo>
                  <a:cubicBezTo>
                    <a:pt x="1" y="769"/>
                    <a:pt x="11" y="779"/>
                    <a:pt x="22" y="779"/>
                  </a:cubicBezTo>
                  <a:cubicBezTo>
                    <a:pt x="32" y="790"/>
                    <a:pt x="43" y="790"/>
                    <a:pt x="43" y="790"/>
                  </a:cubicBezTo>
                  <a:cubicBezTo>
                    <a:pt x="64" y="790"/>
                    <a:pt x="74" y="779"/>
                    <a:pt x="85" y="758"/>
                  </a:cubicBezTo>
                  <a:lnTo>
                    <a:pt x="95" y="748"/>
                  </a:lnTo>
                  <a:lnTo>
                    <a:pt x="106" y="737"/>
                  </a:lnTo>
                  <a:cubicBezTo>
                    <a:pt x="137" y="674"/>
                    <a:pt x="190" y="621"/>
                    <a:pt x="242" y="579"/>
                  </a:cubicBezTo>
                  <a:cubicBezTo>
                    <a:pt x="305" y="516"/>
                    <a:pt x="389" y="463"/>
                    <a:pt x="473" y="411"/>
                  </a:cubicBezTo>
                  <a:cubicBezTo>
                    <a:pt x="620" y="337"/>
                    <a:pt x="779" y="285"/>
                    <a:pt x="978" y="232"/>
                  </a:cubicBezTo>
                  <a:cubicBezTo>
                    <a:pt x="1188" y="190"/>
                    <a:pt x="1419" y="159"/>
                    <a:pt x="1683" y="138"/>
                  </a:cubicBezTo>
                  <a:cubicBezTo>
                    <a:pt x="1819" y="138"/>
                    <a:pt x="1966" y="127"/>
                    <a:pt x="2113" y="127"/>
                  </a:cubicBezTo>
                  <a:cubicBezTo>
                    <a:pt x="2229" y="127"/>
                    <a:pt x="2355" y="138"/>
                    <a:pt x="2471" y="138"/>
                  </a:cubicBezTo>
                  <a:lnTo>
                    <a:pt x="2492" y="138"/>
                  </a:lnTo>
                  <a:cubicBezTo>
                    <a:pt x="2576" y="138"/>
                    <a:pt x="2650" y="148"/>
                    <a:pt x="2734" y="148"/>
                  </a:cubicBezTo>
                  <a:cubicBezTo>
                    <a:pt x="3312" y="190"/>
                    <a:pt x="3932" y="264"/>
                    <a:pt x="4657" y="390"/>
                  </a:cubicBezTo>
                  <a:cubicBezTo>
                    <a:pt x="5225" y="484"/>
                    <a:pt x="5814" y="611"/>
                    <a:pt x="6413" y="748"/>
                  </a:cubicBezTo>
                  <a:cubicBezTo>
                    <a:pt x="6655" y="800"/>
                    <a:pt x="6886" y="863"/>
                    <a:pt x="7107" y="916"/>
                  </a:cubicBezTo>
                  <a:lnTo>
                    <a:pt x="7117" y="926"/>
                  </a:lnTo>
                  <a:cubicBezTo>
                    <a:pt x="7286" y="968"/>
                    <a:pt x="7444" y="1010"/>
                    <a:pt x="7591" y="1052"/>
                  </a:cubicBezTo>
                  <a:lnTo>
                    <a:pt x="7612" y="1052"/>
                  </a:lnTo>
                  <a:cubicBezTo>
                    <a:pt x="7622" y="1052"/>
                    <a:pt x="7643" y="1042"/>
                    <a:pt x="7664" y="1042"/>
                  </a:cubicBezTo>
                  <a:cubicBezTo>
                    <a:pt x="7685" y="1021"/>
                    <a:pt x="7696" y="1000"/>
                    <a:pt x="7696" y="979"/>
                  </a:cubicBezTo>
                  <a:cubicBezTo>
                    <a:pt x="7706" y="958"/>
                    <a:pt x="7696" y="937"/>
                    <a:pt x="7685" y="916"/>
                  </a:cubicBezTo>
                  <a:cubicBezTo>
                    <a:pt x="7664" y="895"/>
                    <a:pt x="7654" y="884"/>
                    <a:pt x="7622" y="884"/>
                  </a:cubicBezTo>
                  <a:lnTo>
                    <a:pt x="7612" y="874"/>
                  </a:lnTo>
                  <a:lnTo>
                    <a:pt x="7591" y="863"/>
                  </a:lnTo>
                  <a:cubicBezTo>
                    <a:pt x="7201" y="758"/>
                    <a:pt x="6802" y="653"/>
                    <a:pt x="6371" y="558"/>
                  </a:cubicBezTo>
                  <a:cubicBezTo>
                    <a:pt x="5762" y="421"/>
                    <a:pt x="5162" y="306"/>
                    <a:pt x="4594" y="211"/>
                  </a:cubicBezTo>
                  <a:cubicBezTo>
                    <a:pt x="3879" y="106"/>
                    <a:pt x="3239" y="33"/>
                    <a:pt x="2660" y="12"/>
                  </a:cubicBezTo>
                  <a:cubicBezTo>
                    <a:pt x="2503" y="12"/>
                    <a:pt x="2355" y="1"/>
                    <a:pt x="2229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6"/>
            <p:cNvSpPr/>
            <p:nvPr/>
          </p:nvSpPr>
          <p:spPr>
            <a:xfrm>
              <a:off x="3814377" y="3692076"/>
              <a:ext cx="112097" cy="112031"/>
            </a:xfrm>
            <a:custGeom>
              <a:avLst/>
              <a:gdLst/>
              <a:ahLst/>
              <a:cxnLst/>
              <a:rect l="l" t="t" r="r" b="b"/>
              <a:pathLst>
                <a:path w="1715" h="1714" extrusionOk="0">
                  <a:moveTo>
                    <a:pt x="852" y="64"/>
                  </a:moveTo>
                  <a:cubicBezTo>
                    <a:pt x="1294" y="64"/>
                    <a:pt x="1651" y="421"/>
                    <a:pt x="1651" y="863"/>
                  </a:cubicBezTo>
                  <a:cubicBezTo>
                    <a:pt x="1651" y="1304"/>
                    <a:pt x="1294" y="1662"/>
                    <a:pt x="852" y="1662"/>
                  </a:cubicBezTo>
                  <a:cubicBezTo>
                    <a:pt x="411" y="1662"/>
                    <a:pt x="53" y="1304"/>
                    <a:pt x="53" y="863"/>
                  </a:cubicBezTo>
                  <a:cubicBezTo>
                    <a:pt x="53" y="421"/>
                    <a:pt x="411" y="64"/>
                    <a:pt x="852" y="64"/>
                  </a:cubicBezTo>
                  <a:close/>
                  <a:moveTo>
                    <a:pt x="852" y="1"/>
                  </a:moveTo>
                  <a:cubicBezTo>
                    <a:pt x="379" y="1"/>
                    <a:pt x="1" y="389"/>
                    <a:pt x="1" y="863"/>
                  </a:cubicBezTo>
                  <a:cubicBezTo>
                    <a:pt x="1" y="1335"/>
                    <a:pt x="379" y="1714"/>
                    <a:pt x="852" y="1714"/>
                  </a:cubicBezTo>
                  <a:cubicBezTo>
                    <a:pt x="1326" y="1714"/>
                    <a:pt x="1714" y="1335"/>
                    <a:pt x="1714" y="863"/>
                  </a:cubicBezTo>
                  <a:cubicBezTo>
                    <a:pt x="1714" y="389"/>
                    <a:pt x="1326" y="1"/>
                    <a:pt x="85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6"/>
            <p:cNvSpPr/>
            <p:nvPr/>
          </p:nvSpPr>
          <p:spPr>
            <a:xfrm>
              <a:off x="3916736" y="3698678"/>
              <a:ext cx="58499" cy="29217"/>
            </a:xfrm>
            <a:custGeom>
              <a:avLst/>
              <a:gdLst/>
              <a:ahLst/>
              <a:cxnLst/>
              <a:rect l="l" t="t" r="r" b="b"/>
              <a:pathLst>
                <a:path w="895" h="447" extrusionOk="0">
                  <a:moveTo>
                    <a:pt x="864" y="0"/>
                  </a:moveTo>
                  <a:cubicBezTo>
                    <a:pt x="860" y="0"/>
                    <a:pt x="856" y="2"/>
                    <a:pt x="853" y="5"/>
                  </a:cubicBezTo>
                  <a:lnTo>
                    <a:pt x="22" y="393"/>
                  </a:lnTo>
                  <a:cubicBezTo>
                    <a:pt x="1" y="404"/>
                    <a:pt x="1" y="414"/>
                    <a:pt x="1" y="435"/>
                  </a:cubicBezTo>
                  <a:cubicBezTo>
                    <a:pt x="12" y="446"/>
                    <a:pt x="22" y="446"/>
                    <a:pt x="33" y="446"/>
                  </a:cubicBezTo>
                  <a:lnTo>
                    <a:pt x="43" y="446"/>
                  </a:lnTo>
                  <a:lnTo>
                    <a:pt x="874" y="57"/>
                  </a:lnTo>
                  <a:cubicBezTo>
                    <a:pt x="884" y="47"/>
                    <a:pt x="895" y="36"/>
                    <a:pt x="884" y="15"/>
                  </a:cubicBezTo>
                  <a:cubicBezTo>
                    <a:pt x="884" y="8"/>
                    <a:pt x="874" y="0"/>
                    <a:pt x="86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6"/>
            <p:cNvSpPr/>
            <p:nvPr/>
          </p:nvSpPr>
          <p:spPr>
            <a:xfrm>
              <a:off x="3946345" y="3685213"/>
              <a:ext cx="31635" cy="44708"/>
            </a:xfrm>
            <a:custGeom>
              <a:avLst/>
              <a:gdLst/>
              <a:ahLst/>
              <a:cxnLst/>
              <a:rect l="l" t="t" r="r" b="b"/>
              <a:pathLst>
                <a:path w="484" h="684" extrusionOk="0">
                  <a:moveTo>
                    <a:pt x="42" y="1"/>
                  </a:moveTo>
                  <a:cubicBezTo>
                    <a:pt x="32" y="1"/>
                    <a:pt x="10" y="11"/>
                    <a:pt x="0" y="22"/>
                  </a:cubicBezTo>
                  <a:cubicBezTo>
                    <a:pt x="0" y="32"/>
                    <a:pt x="0" y="53"/>
                    <a:pt x="21" y="53"/>
                  </a:cubicBezTo>
                  <a:lnTo>
                    <a:pt x="410" y="221"/>
                  </a:lnTo>
                  <a:lnTo>
                    <a:pt x="305" y="652"/>
                  </a:lnTo>
                  <a:cubicBezTo>
                    <a:pt x="295" y="663"/>
                    <a:pt x="305" y="684"/>
                    <a:pt x="326" y="684"/>
                  </a:cubicBezTo>
                  <a:cubicBezTo>
                    <a:pt x="337" y="684"/>
                    <a:pt x="358" y="673"/>
                    <a:pt x="358" y="663"/>
                  </a:cubicBezTo>
                  <a:lnTo>
                    <a:pt x="484" y="190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6"/>
            <p:cNvSpPr/>
            <p:nvPr/>
          </p:nvSpPr>
          <p:spPr>
            <a:xfrm>
              <a:off x="3867975" y="3800644"/>
              <a:ext cx="3530" cy="63990"/>
            </a:xfrm>
            <a:custGeom>
              <a:avLst/>
              <a:gdLst/>
              <a:ahLst/>
              <a:cxnLst/>
              <a:rect l="l" t="t" r="r" b="b"/>
              <a:pathLst>
                <a:path w="54" h="979" extrusionOk="0">
                  <a:moveTo>
                    <a:pt x="32" y="1"/>
                  </a:moveTo>
                  <a:cubicBezTo>
                    <a:pt x="11" y="1"/>
                    <a:pt x="1" y="11"/>
                    <a:pt x="1" y="22"/>
                  </a:cubicBezTo>
                  <a:lnTo>
                    <a:pt x="1" y="947"/>
                  </a:lnTo>
                  <a:cubicBezTo>
                    <a:pt x="1" y="957"/>
                    <a:pt x="11" y="978"/>
                    <a:pt x="32" y="978"/>
                  </a:cubicBezTo>
                  <a:cubicBezTo>
                    <a:pt x="43" y="978"/>
                    <a:pt x="53" y="957"/>
                    <a:pt x="53" y="947"/>
                  </a:cubicBezTo>
                  <a:lnTo>
                    <a:pt x="53" y="22"/>
                  </a:lnTo>
                  <a:cubicBezTo>
                    <a:pt x="53" y="11"/>
                    <a:pt x="43" y="1"/>
                    <a:pt x="3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6"/>
            <p:cNvSpPr/>
            <p:nvPr/>
          </p:nvSpPr>
          <p:spPr>
            <a:xfrm>
              <a:off x="3847385" y="3836398"/>
              <a:ext cx="45427" cy="4183"/>
            </a:xfrm>
            <a:custGeom>
              <a:avLst/>
              <a:gdLst/>
              <a:ahLst/>
              <a:cxnLst/>
              <a:rect l="l" t="t" r="r" b="b"/>
              <a:pathLst>
                <a:path w="695" h="64" extrusionOk="0">
                  <a:moveTo>
                    <a:pt x="32" y="0"/>
                  </a:moveTo>
                  <a:cubicBezTo>
                    <a:pt x="22" y="0"/>
                    <a:pt x="1" y="11"/>
                    <a:pt x="1" y="32"/>
                  </a:cubicBezTo>
                  <a:cubicBezTo>
                    <a:pt x="1" y="42"/>
                    <a:pt x="22" y="64"/>
                    <a:pt x="32" y="64"/>
                  </a:cubicBezTo>
                  <a:lnTo>
                    <a:pt x="673" y="64"/>
                  </a:lnTo>
                  <a:cubicBezTo>
                    <a:pt x="683" y="64"/>
                    <a:pt x="694" y="42"/>
                    <a:pt x="694" y="32"/>
                  </a:cubicBezTo>
                  <a:cubicBezTo>
                    <a:pt x="694" y="11"/>
                    <a:pt x="683" y="0"/>
                    <a:pt x="67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6"/>
            <p:cNvSpPr/>
            <p:nvPr/>
          </p:nvSpPr>
          <p:spPr>
            <a:xfrm>
              <a:off x="3764244" y="3698678"/>
              <a:ext cx="59153" cy="29217"/>
            </a:xfrm>
            <a:custGeom>
              <a:avLst/>
              <a:gdLst/>
              <a:ahLst/>
              <a:cxnLst/>
              <a:rect l="l" t="t" r="r" b="b"/>
              <a:pathLst>
                <a:path w="905" h="447" extrusionOk="0">
                  <a:moveTo>
                    <a:pt x="37" y="0"/>
                  </a:moveTo>
                  <a:cubicBezTo>
                    <a:pt x="26" y="0"/>
                    <a:pt x="18" y="8"/>
                    <a:pt x="11" y="15"/>
                  </a:cubicBezTo>
                  <a:cubicBezTo>
                    <a:pt x="0" y="36"/>
                    <a:pt x="11" y="47"/>
                    <a:pt x="21" y="57"/>
                  </a:cubicBezTo>
                  <a:lnTo>
                    <a:pt x="852" y="446"/>
                  </a:lnTo>
                  <a:lnTo>
                    <a:pt x="862" y="446"/>
                  </a:lnTo>
                  <a:cubicBezTo>
                    <a:pt x="873" y="446"/>
                    <a:pt x="883" y="446"/>
                    <a:pt x="894" y="435"/>
                  </a:cubicBezTo>
                  <a:cubicBezTo>
                    <a:pt x="904" y="414"/>
                    <a:pt x="894" y="404"/>
                    <a:pt x="883" y="393"/>
                  </a:cubicBezTo>
                  <a:lnTo>
                    <a:pt x="53" y="5"/>
                  </a:lnTo>
                  <a:cubicBezTo>
                    <a:pt x="47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6"/>
            <p:cNvSpPr/>
            <p:nvPr/>
          </p:nvSpPr>
          <p:spPr>
            <a:xfrm>
              <a:off x="3762152" y="3685213"/>
              <a:ext cx="31701" cy="44708"/>
            </a:xfrm>
            <a:custGeom>
              <a:avLst/>
              <a:gdLst/>
              <a:ahLst/>
              <a:cxnLst/>
              <a:rect l="l" t="t" r="r" b="b"/>
              <a:pathLst>
                <a:path w="485" h="684" extrusionOk="0">
                  <a:moveTo>
                    <a:pt x="432" y="1"/>
                  </a:moveTo>
                  <a:lnTo>
                    <a:pt x="1" y="190"/>
                  </a:lnTo>
                  <a:lnTo>
                    <a:pt x="116" y="663"/>
                  </a:lnTo>
                  <a:cubicBezTo>
                    <a:pt x="127" y="673"/>
                    <a:pt x="137" y="684"/>
                    <a:pt x="148" y="684"/>
                  </a:cubicBezTo>
                  <a:lnTo>
                    <a:pt x="158" y="684"/>
                  </a:lnTo>
                  <a:cubicBezTo>
                    <a:pt x="169" y="684"/>
                    <a:pt x="179" y="663"/>
                    <a:pt x="179" y="652"/>
                  </a:cubicBezTo>
                  <a:lnTo>
                    <a:pt x="64" y="221"/>
                  </a:lnTo>
                  <a:lnTo>
                    <a:pt x="464" y="53"/>
                  </a:lnTo>
                  <a:cubicBezTo>
                    <a:pt x="474" y="53"/>
                    <a:pt x="485" y="32"/>
                    <a:pt x="474" y="22"/>
                  </a:cubicBezTo>
                  <a:cubicBezTo>
                    <a:pt x="464" y="11"/>
                    <a:pt x="453" y="1"/>
                    <a:pt x="43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6"/>
            <p:cNvSpPr/>
            <p:nvPr/>
          </p:nvSpPr>
          <p:spPr>
            <a:xfrm>
              <a:off x="3788951" y="3696194"/>
              <a:ext cx="22746" cy="39218"/>
            </a:xfrm>
            <a:custGeom>
              <a:avLst/>
              <a:gdLst/>
              <a:ahLst/>
              <a:cxnLst/>
              <a:rect l="l" t="t" r="r" b="b"/>
              <a:pathLst>
                <a:path w="348" h="600" extrusionOk="0">
                  <a:moveTo>
                    <a:pt x="327" y="1"/>
                  </a:moveTo>
                  <a:cubicBezTo>
                    <a:pt x="316" y="1"/>
                    <a:pt x="295" y="1"/>
                    <a:pt x="285" y="22"/>
                  </a:cubicBezTo>
                  <a:lnTo>
                    <a:pt x="11" y="558"/>
                  </a:lnTo>
                  <a:cubicBezTo>
                    <a:pt x="1" y="579"/>
                    <a:pt x="11" y="590"/>
                    <a:pt x="22" y="600"/>
                  </a:cubicBezTo>
                  <a:lnTo>
                    <a:pt x="33" y="600"/>
                  </a:lnTo>
                  <a:cubicBezTo>
                    <a:pt x="43" y="600"/>
                    <a:pt x="54" y="600"/>
                    <a:pt x="64" y="590"/>
                  </a:cubicBezTo>
                  <a:lnTo>
                    <a:pt x="337" y="43"/>
                  </a:lnTo>
                  <a:cubicBezTo>
                    <a:pt x="348" y="32"/>
                    <a:pt x="337" y="11"/>
                    <a:pt x="327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6"/>
            <p:cNvSpPr/>
            <p:nvPr/>
          </p:nvSpPr>
          <p:spPr>
            <a:xfrm>
              <a:off x="4460948" y="3695475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1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6"/>
            <p:cNvSpPr/>
            <p:nvPr/>
          </p:nvSpPr>
          <p:spPr>
            <a:xfrm>
              <a:off x="4457549" y="1577708"/>
              <a:ext cx="1153125" cy="2754114"/>
            </a:xfrm>
            <a:custGeom>
              <a:avLst/>
              <a:gdLst/>
              <a:ahLst/>
              <a:cxnLst/>
              <a:rect l="l" t="t" r="r" b="b"/>
              <a:pathLst>
                <a:path w="17642" h="42136" extrusionOk="0">
                  <a:moveTo>
                    <a:pt x="1" y="1"/>
                  </a:moveTo>
                  <a:lnTo>
                    <a:pt x="1" y="22"/>
                  </a:lnTo>
                  <a:lnTo>
                    <a:pt x="1" y="64"/>
                  </a:lnTo>
                  <a:lnTo>
                    <a:pt x="1" y="642"/>
                  </a:lnTo>
                  <a:lnTo>
                    <a:pt x="1" y="11344"/>
                  </a:lnTo>
                  <a:lnTo>
                    <a:pt x="1" y="24264"/>
                  </a:lnTo>
                  <a:lnTo>
                    <a:pt x="1" y="37122"/>
                  </a:lnTo>
                  <a:lnTo>
                    <a:pt x="1" y="42042"/>
                  </a:lnTo>
                  <a:cubicBezTo>
                    <a:pt x="1" y="42094"/>
                    <a:pt x="43" y="42136"/>
                    <a:pt x="95" y="42136"/>
                  </a:cubicBezTo>
                  <a:cubicBezTo>
                    <a:pt x="148" y="42136"/>
                    <a:pt x="179" y="42094"/>
                    <a:pt x="179" y="42042"/>
                  </a:cubicBezTo>
                  <a:cubicBezTo>
                    <a:pt x="190" y="42073"/>
                    <a:pt x="221" y="42105"/>
                    <a:pt x="263" y="42105"/>
                  </a:cubicBezTo>
                  <a:cubicBezTo>
                    <a:pt x="305" y="42105"/>
                    <a:pt x="347" y="42063"/>
                    <a:pt x="347" y="42010"/>
                  </a:cubicBezTo>
                  <a:lnTo>
                    <a:pt x="347" y="33169"/>
                  </a:lnTo>
                  <a:lnTo>
                    <a:pt x="347" y="28838"/>
                  </a:lnTo>
                  <a:cubicBezTo>
                    <a:pt x="431" y="28690"/>
                    <a:pt x="526" y="28553"/>
                    <a:pt x="611" y="28406"/>
                  </a:cubicBezTo>
                  <a:lnTo>
                    <a:pt x="600" y="28406"/>
                  </a:lnTo>
                  <a:cubicBezTo>
                    <a:pt x="936" y="27944"/>
                    <a:pt x="1315" y="27471"/>
                    <a:pt x="1798" y="26955"/>
                  </a:cubicBezTo>
                  <a:cubicBezTo>
                    <a:pt x="2251" y="26472"/>
                    <a:pt x="2723" y="26009"/>
                    <a:pt x="3176" y="25568"/>
                  </a:cubicBezTo>
                  <a:lnTo>
                    <a:pt x="3386" y="25368"/>
                  </a:lnTo>
                  <a:lnTo>
                    <a:pt x="3491" y="25263"/>
                  </a:lnTo>
                  <a:lnTo>
                    <a:pt x="3575" y="25189"/>
                  </a:lnTo>
                  <a:lnTo>
                    <a:pt x="3596" y="25168"/>
                  </a:lnTo>
                  <a:cubicBezTo>
                    <a:pt x="3922" y="24853"/>
                    <a:pt x="4248" y="24548"/>
                    <a:pt x="4573" y="24222"/>
                  </a:cubicBezTo>
                  <a:cubicBezTo>
                    <a:pt x="5089" y="23707"/>
                    <a:pt x="5520" y="23245"/>
                    <a:pt x="5909" y="22792"/>
                  </a:cubicBezTo>
                  <a:cubicBezTo>
                    <a:pt x="6140" y="22530"/>
                    <a:pt x="6361" y="22257"/>
                    <a:pt x="6550" y="22014"/>
                  </a:cubicBezTo>
                  <a:cubicBezTo>
                    <a:pt x="6750" y="21762"/>
                    <a:pt x="6949" y="21500"/>
                    <a:pt x="7181" y="21194"/>
                  </a:cubicBezTo>
                  <a:cubicBezTo>
                    <a:pt x="7528" y="20732"/>
                    <a:pt x="7917" y="20217"/>
                    <a:pt x="8421" y="19523"/>
                  </a:cubicBezTo>
                  <a:cubicBezTo>
                    <a:pt x="8694" y="19155"/>
                    <a:pt x="8968" y="18776"/>
                    <a:pt x="9231" y="18409"/>
                  </a:cubicBezTo>
                  <a:lnTo>
                    <a:pt x="9641" y="17841"/>
                  </a:lnTo>
                  <a:cubicBezTo>
                    <a:pt x="9998" y="17347"/>
                    <a:pt x="10408" y="16790"/>
                    <a:pt x="10892" y="16148"/>
                  </a:cubicBezTo>
                  <a:lnTo>
                    <a:pt x="11133" y="15812"/>
                  </a:lnTo>
                  <a:lnTo>
                    <a:pt x="11154" y="15791"/>
                  </a:lnTo>
                  <a:lnTo>
                    <a:pt x="11196" y="15728"/>
                  </a:lnTo>
                  <a:lnTo>
                    <a:pt x="11249" y="15655"/>
                  </a:lnTo>
                  <a:lnTo>
                    <a:pt x="11281" y="15612"/>
                  </a:lnTo>
                  <a:cubicBezTo>
                    <a:pt x="11806" y="14898"/>
                    <a:pt x="12406" y="14099"/>
                    <a:pt x="12974" y="13300"/>
                  </a:cubicBezTo>
                  <a:lnTo>
                    <a:pt x="13005" y="13268"/>
                  </a:lnTo>
                  <a:cubicBezTo>
                    <a:pt x="13194" y="13026"/>
                    <a:pt x="13383" y="12784"/>
                    <a:pt x="13562" y="12543"/>
                  </a:cubicBezTo>
                  <a:cubicBezTo>
                    <a:pt x="13688" y="12385"/>
                    <a:pt x="13815" y="12227"/>
                    <a:pt x="13909" y="12101"/>
                  </a:cubicBezTo>
                  <a:lnTo>
                    <a:pt x="13920" y="12090"/>
                  </a:lnTo>
                  <a:lnTo>
                    <a:pt x="13930" y="12080"/>
                  </a:lnTo>
                  <a:lnTo>
                    <a:pt x="13962" y="12038"/>
                  </a:lnTo>
                  <a:lnTo>
                    <a:pt x="14067" y="11891"/>
                  </a:lnTo>
                  <a:lnTo>
                    <a:pt x="14130" y="11828"/>
                  </a:lnTo>
                  <a:lnTo>
                    <a:pt x="14130" y="11817"/>
                  </a:lnTo>
                  <a:cubicBezTo>
                    <a:pt x="14151" y="11786"/>
                    <a:pt x="14172" y="11765"/>
                    <a:pt x="14182" y="11744"/>
                  </a:cubicBezTo>
                  <a:lnTo>
                    <a:pt x="14224" y="11702"/>
                  </a:lnTo>
                  <a:cubicBezTo>
                    <a:pt x="14245" y="11660"/>
                    <a:pt x="14277" y="11618"/>
                    <a:pt x="14308" y="11586"/>
                  </a:cubicBezTo>
                  <a:lnTo>
                    <a:pt x="14350" y="11534"/>
                  </a:lnTo>
                  <a:lnTo>
                    <a:pt x="14371" y="11502"/>
                  </a:lnTo>
                  <a:lnTo>
                    <a:pt x="14382" y="11491"/>
                  </a:lnTo>
                  <a:lnTo>
                    <a:pt x="14413" y="11449"/>
                  </a:lnTo>
                  <a:lnTo>
                    <a:pt x="14424" y="11439"/>
                  </a:lnTo>
                  <a:lnTo>
                    <a:pt x="14434" y="11428"/>
                  </a:lnTo>
                  <a:cubicBezTo>
                    <a:pt x="14540" y="11291"/>
                    <a:pt x="14645" y="11144"/>
                    <a:pt x="14771" y="11008"/>
                  </a:cubicBezTo>
                  <a:cubicBezTo>
                    <a:pt x="14929" y="10808"/>
                    <a:pt x="15086" y="10597"/>
                    <a:pt x="15233" y="10398"/>
                  </a:cubicBezTo>
                  <a:cubicBezTo>
                    <a:pt x="15370" y="10240"/>
                    <a:pt x="15507" y="10072"/>
                    <a:pt x="15675" y="9862"/>
                  </a:cubicBezTo>
                  <a:cubicBezTo>
                    <a:pt x="15833" y="9672"/>
                    <a:pt x="15990" y="9483"/>
                    <a:pt x="16137" y="9294"/>
                  </a:cubicBezTo>
                  <a:cubicBezTo>
                    <a:pt x="16201" y="9221"/>
                    <a:pt x="16264" y="9158"/>
                    <a:pt x="16327" y="9084"/>
                  </a:cubicBezTo>
                  <a:cubicBezTo>
                    <a:pt x="16422" y="8968"/>
                    <a:pt x="16527" y="8842"/>
                    <a:pt x="16621" y="8726"/>
                  </a:cubicBezTo>
                  <a:lnTo>
                    <a:pt x="16653" y="8695"/>
                  </a:lnTo>
                  <a:lnTo>
                    <a:pt x="16663" y="8684"/>
                  </a:lnTo>
                  <a:lnTo>
                    <a:pt x="16674" y="8663"/>
                  </a:lnTo>
                  <a:lnTo>
                    <a:pt x="16705" y="8642"/>
                  </a:lnTo>
                  <a:lnTo>
                    <a:pt x="16705" y="8632"/>
                  </a:lnTo>
                  <a:lnTo>
                    <a:pt x="16716" y="8621"/>
                  </a:lnTo>
                  <a:lnTo>
                    <a:pt x="16747" y="8590"/>
                  </a:lnTo>
                  <a:cubicBezTo>
                    <a:pt x="16831" y="8485"/>
                    <a:pt x="16915" y="8380"/>
                    <a:pt x="17010" y="8275"/>
                  </a:cubicBezTo>
                  <a:lnTo>
                    <a:pt x="17021" y="8264"/>
                  </a:lnTo>
                  <a:cubicBezTo>
                    <a:pt x="17031" y="8254"/>
                    <a:pt x="17042" y="8243"/>
                    <a:pt x="17042" y="8233"/>
                  </a:cubicBezTo>
                  <a:lnTo>
                    <a:pt x="17084" y="8190"/>
                  </a:lnTo>
                  <a:lnTo>
                    <a:pt x="17137" y="8127"/>
                  </a:lnTo>
                  <a:lnTo>
                    <a:pt x="17147" y="8116"/>
                  </a:lnTo>
                  <a:cubicBezTo>
                    <a:pt x="17305" y="7938"/>
                    <a:pt x="17473" y="7759"/>
                    <a:pt x="17641" y="7581"/>
                  </a:cubicBezTo>
                  <a:lnTo>
                    <a:pt x="17588" y="7560"/>
                  </a:lnTo>
                  <a:cubicBezTo>
                    <a:pt x="17515" y="7518"/>
                    <a:pt x="17431" y="7465"/>
                    <a:pt x="17347" y="7423"/>
                  </a:cubicBezTo>
                  <a:cubicBezTo>
                    <a:pt x="17221" y="7528"/>
                    <a:pt x="17095" y="7654"/>
                    <a:pt x="16968" y="7791"/>
                  </a:cubicBezTo>
                  <a:cubicBezTo>
                    <a:pt x="16800" y="7959"/>
                    <a:pt x="16642" y="8138"/>
                    <a:pt x="16495" y="8317"/>
                  </a:cubicBezTo>
                  <a:cubicBezTo>
                    <a:pt x="16222" y="8611"/>
                    <a:pt x="15959" y="8947"/>
                    <a:pt x="15749" y="9210"/>
                  </a:cubicBezTo>
                  <a:lnTo>
                    <a:pt x="15654" y="9326"/>
                  </a:lnTo>
                  <a:cubicBezTo>
                    <a:pt x="15623" y="9378"/>
                    <a:pt x="15581" y="9431"/>
                    <a:pt x="15539" y="9473"/>
                  </a:cubicBezTo>
                  <a:cubicBezTo>
                    <a:pt x="15528" y="9483"/>
                    <a:pt x="15528" y="9494"/>
                    <a:pt x="15518" y="9504"/>
                  </a:cubicBezTo>
                  <a:lnTo>
                    <a:pt x="15507" y="9515"/>
                  </a:lnTo>
                  <a:cubicBezTo>
                    <a:pt x="15444" y="9599"/>
                    <a:pt x="15381" y="9672"/>
                    <a:pt x="15307" y="9756"/>
                  </a:cubicBezTo>
                  <a:lnTo>
                    <a:pt x="15307" y="9767"/>
                  </a:lnTo>
                  <a:cubicBezTo>
                    <a:pt x="15160" y="9936"/>
                    <a:pt x="15023" y="10104"/>
                    <a:pt x="14876" y="10272"/>
                  </a:cubicBezTo>
                  <a:cubicBezTo>
                    <a:pt x="14476" y="10766"/>
                    <a:pt x="14088" y="11260"/>
                    <a:pt x="13688" y="11807"/>
                  </a:cubicBezTo>
                  <a:cubicBezTo>
                    <a:pt x="13551" y="11975"/>
                    <a:pt x="13425" y="12143"/>
                    <a:pt x="13299" y="12322"/>
                  </a:cubicBezTo>
                  <a:lnTo>
                    <a:pt x="13257" y="12385"/>
                  </a:lnTo>
                  <a:lnTo>
                    <a:pt x="13079" y="12616"/>
                  </a:lnTo>
                  <a:lnTo>
                    <a:pt x="12689" y="13153"/>
                  </a:lnTo>
                  <a:lnTo>
                    <a:pt x="12458" y="13457"/>
                  </a:lnTo>
                  <a:lnTo>
                    <a:pt x="12332" y="13625"/>
                  </a:lnTo>
                  <a:lnTo>
                    <a:pt x="12280" y="13709"/>
                  </a:lnTo>
                  <a:lnTo>
                    <a:pt x="12269" y="13720"/>
                  </a:lnTo>
                  <a:lnTo>
                    <a:pt x="12238" y="13762"/>
                  </a:lnTo>
                  <a:cubicBezTo>
                    <a:pt x="11586" y="14645"/>
                    <a:pt x="10776" y="15749"/>
                    <a:pt x="9998" y="16811"/>
                  </a:cubicBezTo>
                  <a:cubicBezTo>
                    <a:pt x="9736" y="17168"/>
                    <a:pt x="9483" y="17536"/>
                    <a:pt x="9220" y="17893"/>
                  </a:cubicBezTo>
                  <a:lnTo>
                    <a:pt x="9178" y="17956"/>
                  </a:lnTo>
                  <a:lnTo>
                    <a:pt x="9147" y="18009"/>
                  </a:lnTo>
                  <a:lnTo>
                    <a:pt x="9073" y="18115"/>
                  </a:lnTo>
                  <a:lnTo>
                    <a:pt x="9052" y="18136"/>
                  </a:lnTo>
                  <a:lnTo>
                    <a:pt x="9031" y="18167"/>
                  </a:lnTo>
                  <a:lnTo>
                    <a:pt x="9010" y="18188"/>
                  </a:lnTo>
                  <a:lnTo>
                    <a:pt x="8989" y="18230"/>
                  </a:lnTo>
                  <a:lnTo>
                    <a:pt x="8968" y="18251"/>
                  </a:lnTo>
                  <a:lnTo>
                    <a:pt x="8947" y="18283"/>
                  </a:lnTo>
                  <a:lnTo>
                    <a:pt x="8916" y="18325"/>
                  </a:lnTo>
                  <a:cubicBezTo>
                    <a:pt x="8495" y="18913"/>
                    <a:pt x="8064" y="19523"/>
                    <a:pt x="7622" y="20112"/>
                  </a:cubicBezTo>
                  <a:cubicBezTo>
                    <a:pt x="7202" y="20690"/>
                    <a:pt x="6802" y="21215"/>
                    <a:pt x="6403" y="21699"/>
                  </a:cubicBezTo>
                  <a:cubicBezTo>
                    <a:pt x="6224" y="21941"/>
                    <a:pt x="6003" y="22193"/>
                    <a:pt x="5772" y="22477"/>
                  </a:cubicBezTo>
                  <a:cubicBezTo>
                    <a:pt x="5520" y="22771"/>
                    <a:pt x="5320" y="23013"/>
                    <a:pt x="5120" y="23234"/>
                  </a:cubicBezTo>
                  <a:cubicBezTo>
                    <a:pt x="4552" y="23854"/>
                    <a:pt x="3933" y="24443"/>
                    <a:pt x="3323" y="25000"/>
                  </a:cubicBezTo>
                  <a:lnTo>
                    <a:pt x="3323" y="25011"/>
                  </a:lnTo>
                  <a:lnTo>
                    <a:pt x="3312" y="25021"/>
                  </a:lnTo>
                  <a:lnTo>
                    <a:pt x="3302" y="25021"/>
                  </a:lnTo>
                  <a:lnTo>
                    <a:pt x="3281" y="25042"/>
                  </a:lnTo>
                  <a:lnTo>
                    <a:pt x="3260" y="25074"/>
                  </a:lnTo>
                  <a:lnTo>
                    <a:pt x="3228" y="25095"/>
                  </a:lnTo>
                  <a:cubicBezTo>
                    <a:pt x="2933" y="25378"/>
                    <a:pt x="2639" y="25652"/>
                    <a:pt x="2345" y="25925"/>
                  </a:cubicBezTo>
                  <a:cubicBezTo>
                    <a:pt x="2135" y="26135"/>
                    <a:pt x="1914" y="26357"/>
                    <a:pt x="1693" y="26588"/>
                  </a:cubicBezTo>
                  <a:cubicBezTo>
                    <a:pt x="1599" y="26682"/>
                    <a:pt x="1515" y="26777"/>
                    <a:pt x="1420" y="26882"/>
                  </a:cubicBezTo>
                  <a:lnTo>
                    <a:pt x="1378" y="26913"/>
                  </a:lnTo>
                  <a:cubicBezTo>
                    <a:pt x="1283" y="27008"/>
                    <a:pt x="1199" y="27102"/>
                    <a:pt x="1104" y="27198"/>
                  </a:cubicBezTo>
                  <a:cubicBezTo>
                    <a:pt x="873" y="27450"/>
                    <a:pt x="695" y="27660"/>
                    <a:pt x="537" y="27870"/>
                  </a:cubicBezTo>
                  <a:cubicBezTo>
                    <a:pt x="463" y="27965"/>
                    <a:pt x="389" y="28060"/>
                    <a:pt x="337" y="28144"/>
                  </a:cubicBezTo>
                  <a:lnTo>
                    <a:pt x="347" y="20154"/>
                  </a:lnTo>
                  <a:lnTo>
                    <a:pt x="347" y="6308"/>
                  </a:lnTo>
                  <a:lnTo>
                    <a:pt x="347" y="863"/>
                  </a:lnTo>
                  <a:lnTo>
                    <a:pt x="347" y="138"/>
                  </a:lnTo>
                  <a:lnTo>
                    <a:pt x="347" y="106"/>
                  </a:lnTo>
                  <a:cubicBezTo>
                    <a:pt x="274" y="75"/>
                    <a:pt x="179" y="54"/>
                    <a:pt x="74" y="12"/>
                  </a:cubicBezTo>
                  <a:cubicBezTo>
                    <a:pt x="53" y="1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6"/>
            <p:cNvSpPr/>
            <p:nvPr/>
          </p:nvSpPr>
          <p:spPr>
            <a:xfrm>
              <a:off x="4500166" y="3797899"/>
              <a:ext cx="321649" cy="366291"/>
            </a:xfrm>
            <a:custGeom>
              <a:avLst/>
              <a:gdLst/>
              <a:ahLst/>
              <a:cxnLst/>
              <a:rect l="l" t="t" r="r" b="b"/>
              <a:pathLst>
                <a:path w="4921" h="5604" extrusionOk="0">
                  <a:moveTo>
                    <a:pt x="85" y="1"/>
                  </a:moveTo>
                  <a:cubicBezTo>
                    <a:pt x="53" y="1"/>
                    <a:pt x="22" y="22"/>
                    <a:pt x="1" y="43"/>
                  </a:cubicBezTo>
                  <a:lnTo>
                    <a:pt x="1" y="116"/>
                  </a:lnTo>
                  <a:cubicBezTo>
                    <a:pt x="11" y="137"/>
                    <a:pt x="32" y="148"/>
                    <a:pt x="53" y="158"/>
                  </a:cubicBezTo>
                  <a:cubicBezTo>
                    <a:pt x="95" y="179"/>
                    <a:pt x="137" y="200"/>
                    <a:pt x="190" y="221"/>
                  </a:cubicBezTo>
                  <a:lnTo>
                    <a:pt x="190" y="242"/>
                  </a:lnTo>
                  <a:cubicBezTo>
                    <a:pt x="400" y="1020"/>
                    <a:pt x="810" y="1756"/>
                    <a:pt x="1346" y="2356"/>
                  </a:cubicBezTo>
                  <a:cubicBezTo>
                    <a:pt x="1630" y="2671"/>
                    <a:pt x="1945" y="2933"/>
                    <a:pt x="2271" y="3155"/>
                  </a:cubicBezTo>
                  <a:cubicBezTo>
                    <a:pt x="2450" y="3270"/>
                    <a:pt x="2629" y="3365"/>
                    <a:pt x="2807" y="3449"/>
                  </a:cubicBezTo>
                  <a:cubicBezTo>
                    <a:pt x="2986" y="3533"/>
                    <a:pt x="3186" y="3606"/>
                    <a:pt x="3386" y="3669"/>
                  </a:cubicBezTo>
                  <a:cubicBezTo>
                    <a:pt x="3543" y="3722"/>
                    <a:pt x="3722" y="3753"/>
                    <a:pt x="3890" y="3785"/>
                  </a:cubicBezTo>
                  <a:cubicBezTo>
                    <a:pt x="3964" y="3943"/>
                    <a:pt x="4038" y="4090"/>
                    <a:pt x="4101" y="4237"/>
                  </a:cubicBezTo>
                  <a:cubicBezTo>
                    <a:pt x="4185" y="4416"/>
                    <a:pt x="4279" y="4594"/>
                    <a:pt x="4363" y="4774"/>
                  </a:cubicBezTo>
                  <a:lnTo>
                    <a:pt x="4426" y="4910"/>
                  </a:lnTo>
                  <a:cubicBezTo>
                    <a:pt x="4531" y="5110"/>
                    <a:pt x="4636" y="5330"/>
                    <a:pt x="4752" y="5541"/>
                  </a:cubicBezTo>
                  <a:cubicBezTo>
                    <a:pt x="4762" y="5572"/>
                    <a:pt x="4773" y="5583"/>
                    <a:pt x="4794" y="5594"/>
                  </a:cubicBezTo>
                  <a:cubicBezTo>
                    <a:pt x="4805" y="5594"/>
                    <a:pt x="4815" y="5604"/>
                    <a:pt x="4826" y="5604"/>
                  </a:cubicBezTo>
                  <a:cubicBezTo>
                    <a:pt x="4836" y="5604"/>
                    <a:pt x="4847" y="5594"/>
                    <a:pt x="4858" y="5594"/>
                  </a:cubicBezTo>
                  <a:cubicBezTo>
                    <a:pt x="4879" y="5583"/>
                    <a:pt x="4900" y="5572"/>
                    <a:pt x="4910" y="5551"/>
                  </a:cubicBezTo>
                  <a:cubicBezTo>
                    <a:pt x="4921" y="5530"/>
                    <a:pt x="4921" y="5509"/>
                    <a:pt x="4910" y="5488"/>
                  </a:cubicBezTo>
                  <a:cubicBezTo>
                    <a:pt x="4784" y="5236"/>
                    <a:pt x="4657" y="4984"/>
                    <a:pt x="4542" y="4742"/>
                  </a:cubicBezTo>
                  <a:lnTo>
                    <a:pt x="4489" y="4647"/>
                  </a:lnTo>
                  <a:cubicBezTo>
                    <a:pt x="4405" y="4468"/>
                    <a:pt x="4311" y="4279"/>
                    <a:pt x="4227" y="4101"/>
                  </a:cubicBezTo>
                  <a:cubicBezTo>
                    <a:pt x="4143" y="3922"/>
                    <a:pt x="4069" y="3743"/>
                    <a:pt x="3985" y="3564"/>
                  </a:cubicBezTo>
                  <a:cubicBezTo>
                    <a:pt x="3879" y="3333"/>
                    <a:pt x="3774" y="3091"/>
                    <a:pt x="3669" y="2860"/>
                  </a:cubicBezTo>
                  <a:cubicBezTo>
                    <a:pt x="3428" y="2356"/>
                    <a:pt x="3228" y="1987"/>
                    <a:pt x="2996" y="1662"/>
                  </a:cubicBezTo>
                  <a:cubicBezTo>
                    <a:pt x="2870" y="1473"/>
                    <a:pt x="2723" y="1293"/>
                    <a:pt x="2576" y="1146"/>
                  </a:cubicBezTo>
                  <a:cubicBezTo>
                    <a:pt x="2419" y="989"/>
                    <a:pt x="2239" y="842"/>
                    <a:pt x="2029" y="726"/>
                  </a:cubicBezTo>
                  <a:cubicBezTo>
                    <a:pt x="1735" y="547"/>
                    <a:pt x="1398" y="431"/>
                    <a:pt x="1104" y="347"/>
                  </a:cubicBezTo>
                  <a:lnTo>
                    <a:pt x="957" y="295"/>
                  </a:lnTo>
                  <a:cubicBezTo>
                    <a:pt x="684" y="211"/>
                    <a:pt x="389" y="127"/>
                    <a:pt x="116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6"/>
            <p:cNvSpPr/>
            <p:nvPr/>
          </p:nvSpPr>
          <p:spPr>
            <a:xfrm>
              <a:off x="4396370" y="3641224"/>
              <a:ext cx="154713" cy="200728"/>
            </a:xfrm>
            <a:custGeom>
              <a:avLst/>
              <a:gdLst/>
              <a:ahLst/>
              <a:cxnLst/>
              <a:rect l="l" t="t" r="r" b="b"/>
              <a:pathLst>
                <a:path w="2367" h="3071" extrusionOk="0">
                  <a:moveTo>
                    <a:pt x="1273" y="1641"/>
                  </a:moveTo>
                  <a:cubicBezTo>
                    <a:pt x="1346" y="1641"/>
                    <a:pt x="1420" y="1651"/>
                    <a:pt x="1494" y="1672"/>
                  </a:cubicBezTo>
                  <a:cubicBezTo>
                    <a:pt x="1799" y="1777"/>
                    <a:pt x="1956" y="2071"/>
                    <a:pt x="1841" y="2345"/>
                  </a:cubicBezTo>
                  <a:cubicBezTo>
                    <a:pt x="1746" y="2545"/>
                    <a:pt x="1515" y="2671"/>
                    <a:pt x="1273" y="2671"/>
                  </a:cubicBezTo>
                  <a:cubicBezTo>
                    <a:pt x="1199" y="2671"/>
                    <a:pt x="1126" y="2660"/>
                    <a:pt x="1063" y="2639"/>
                  </a:cubicBezTo>
                  <a:cubicBezTo>
                    <a:pt x="748" y="2534"/>
                    <a:pt x="600" y="2230"/>
                    <a:pt x="716" y="1966"/>
                  </a:cubicBezTo>
                  <a:cubicBezTo>
                    <a:pt x="811" y="1767"/>
                    <a:pt x="1031" y="1641"/>
                    <a:pt x="1273" y="1641"/>
                  </a:cubicBezTo>
                  <a:close/>
                  <a:moveTo>
                    <a:pt x="1484" y="1"/>
                  </a:moveTo>
                  <a:cubicBezTo>
                    <a:pt x="1473" y="1"/>
                    <a:pt x="1452" y="11"/>
                    <a:pt x="1441" y="11"/>
                  </a:cubicBezTo>
                  <a:lnTo>
                    <a:pt x="1410" y="43"/>
                  </a:lnTo>
                  <a:cubicBezTo>
                    <a:pt x="1346" y="22"/>
                    <a:pt x="1273" y="11"/>
                    <a:pt x="1199" y="11"/>
                  </a:cubicBezTo>
                  <a:lnTo>
                    <a:pt x="1168" y="11"/>
                  </a:lnTo>
                  <a:cubicBezTo>
                    <a:pt x="1052" y="11"/>
                    <a:pt x="937" y="43"/>
                    <a:pt x="832" y="95"/>
                  </a:cubicBezTo>
                  <a:cubicBezTo>
                    <a:pt x="821" y="95"/>
                    <a:pt x="811" y="106"/>
                    <a:pt x="800" y="106"/>
                  </a:cubicBezTo>
                  <a:cubicBezTo>
                    <a:pt x="800" y="106"/>
                    <a:pt x="779" y="95"/>
                    <a:pt x="769" y="95"/>
                  </a:cubicBezTo>
                  <a:cubicBezTo>
                    <a:pt x="737" y="95"/>
                    <a:pt x="706" y="116"/>
                    <a:pt x="695" y="137"/>
                  </a:cubicBezTo>
                  <a:lnTo>
                    <a:pt x="632" y="232"/>
                  </a:lnTo>
                  <a:cubicBezTo>
                    <a:pt x="611" y="253"/>
                    <a:pt x="579" y="284"/>
                    <a:pt x="558" y="316"/>
                  </a:cubicBezTo>
                  <a:cubicBezTo>
                    <a:pt x="547" y="326"/>
                    <a:pt x="537" y="347"/>
                    <a:pt x="547" y="379"/>
                  </a:cubicBezTo>
                  <a:cubicBezTo>
                    <a:pt x="505" y="452"/>
                    <a:pt x="453" y="547"/>
                    <a:pt x="411" y="653"/>
                  </a:cubicBezTo>
                  <a:cubicBezTo>
                    <a:pt x="306" y="873"/>
                    <a:pt x="211" y="1083"/>
                    <a:pt x="148" y="1293"/>
                  </a:cubicBezTo>
                  <a:cubicBezTo>
                    <a:pt x="75" y="1546"/>
                    <a:pt x="22" y="1767"/>
                    <a:pt x="12" y="1977"/>
                  </a:cubicBezTo>
                  <a:cubicBezTo>
                    <a:pt x="1" y="2092"/>
                    <a:pt x="12" y="2187"/>
                    <a:pt x="22" y="2293"/>
                  </a:cubicBezTo>
                  <a:cubicBezTo>
                    <a:pt x="43" y="2398"/>
                    <a:pt x="64" y="2492"/>
                    <a:pt x="106" y="2576"/>
                  </a:cubicBezTo>
                  <a:cubicBezTo>
                    <a:pt x="148" y="2671"/>
                    <a:pt x="211" y="2744"/>
                    <a:pt x="285" y="2818"/>
                  </a:cubicBezTo>
                  <a:cubicBezTo>
                    <a:pt x="358" y="2881"/>
                    <a:pt x="442" y="2944"/>
                    <a:pt x="547" y="2986"/>
                  </a:cubicBezTo>
                  <a:cubicBezTo>
                    <a:pt x="706" y="3039"/>
                    <a:pt x="884" y="3071"/>
                    <a:pt x="1084" y="3071"/>
                  </a:cubicBezTo>
                  <a:cubicBezTo>
                    <a:pt x="1189" y="3071"/>
                    <a:pt x="1304" y="3071"/>
                    <a:pt x="1420" y="3050"/>
                  </a:cubicBezTo>
                  <a:cubicBezTo>
                    <a:pt x="1589" y="3028"/>
                    <a:pt x="1736" y="2986"/>
                    <a:pt x="1862" y="2923"/>
                  </a:cubicBezTo>
                  <a:cubicBezTo>
                    <a:pt x="1977" y="2860"/>
                    <a:pt x="2082" y="2786"/>
                    <a:pt x="2156" y="2681"/>
                  </a:cubicBezTo>
                  <a:cubicBezTo>
                    <a:pt x="2229" y="2597"/>
                    <a:pt x="2282" y="2503"/>
                    <a:pt x="2314" y="2377"/>
                  </a:cubicBezTo>
                  <a:cubicBezTo>
                    <a:pt x="2356" y="2272"/>
                    <a:pt x="2367" y="2156"/>
                    <a:pt x="2367" y="2029"/>
                  </a:cubicBezTo>
                  <a:cubicBezTo>
                    <a:pt x="2367" y="1914"/>
                    <a:pt x="2356" y="1788"/>
                    <a:pt x="2325" y="1651"/>
                  </a:cubicBezTo>
                  <a:cubicBezTo>
                    <a:pt x="2304" y="1536"/>
                    <a:pt x="2272" y="1410"/>
                    <a:pt x="2229" y="1272"/>
                  </a:cubicBezTo>
                  <a:cubicBezTo>
                    <a:pt x="2156" y="1052"/>
                    <a:pt x="2051" y="821"/>
                    <a:pt x="1925" y="590"/>
                  </a:cubicBezTo>
                  <a:cubicBezTo>
                    <a:pt x="1883" y="526"/>
                    <a:pt x="1841" y="452"/>
                    <a:pt x="1788" y="368"/>
                  </a:cubicBezTo>
                  <a:cubicBezTo>
                    <a:pt x="1799" y="368"/>
                    <a:pt x="1799" y="358"/>
                    <a:pt x="1809" y="337"/>
                  </a:cubicBezTo>
                  <a:cubicBezTo>
                    <a:pt x="1809" y="326"/>
                    <a:pt x="1809" y="305"/>
                    <a:pt x="1799" y="284"/>
                  </a:cubicBezTo>
                  <a:cubicBezTo>
                    <a:pt x="1757" y="232"/>
                    <a:pt x="1715" y="190"/>
                    <a:pt x="1662" y="158"/>
                  </a:cubicBezTo>
                  <a:cubicBezTo>
                    <a:pt x="1652" y="148"/>
                    <a:pt x="1631" y="137"/>
                    <a:pt x="1610" y="127"/>
                  </a:cubicBezTo>
                  <a:cubicBezTo>
                    <a:pt x="1599" y="95"/>
                    <a:pt x="1578" y="74"/>
                    <a:pt x="1557" y="43"/>
                  </a:cubicBezTo>
                  <a:cubicBezTo>
                    <a:pt x="1547" y="22"/>
                    <a:pt x="1515" y="1"/>
                    <a:pt x="148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6"/>
            <p:cNvSpPr/>
            <p:nvPr/>
          </p:nvSpPr>
          <p:spPr>
            <a:xfrm>
              <a:off x="4396370" y="3641224"/>
              <a:ext cx="124516" cy="200728"/>
            </a:xfrm>
            <a:custGeom>
              <a:avLst/>
              <a:gdLst/>
              <a:ahLst/>
              <a:cxnLst/>
              <a:rect l="l" t="t" r="r" b="b"/>
              <a:pathLst>
                <a:path w="1905" h="3071" extrusionOk="0">
                  <a:moveTo>
                    <a:pt x="1484" y="1"/>
                  </a:moveTo>
                  <a:cubicBezTo>
                    <a:pt x="1473" y="1"/>
                    <a:pt x="1452" y="11"/>
                    <a:pt x="1441" y="11"/>
                  </a:cubicBezTo>
                  <a:cubicBezTo>
                    <a:pt x="1420" y="22"/>
                    <a:pt x="1410" y="32"/>
                    <a:pt x="1410" y="43"/>
                  </a:cubicBezTo>
                  <a:cubicBezTo>
                    <a:pt x="1346" y="22"/>
                    <a:pt x="1273" y="11"/>
                    <a:pt x="1199" y="11"/>
                  </a:cubicBezTo>
                  <a:lnTo>
                    <a:pt x="1168" y="11"/>
                  </a:lnTo>
                  <a:cubicBezTo>
                    <a:pt x="1052" y="11"/>
                    <a:pt x="937" y="43"/>
                    <a:pt x="832" y="95"/>
                  </a:cubicBezTo>
                  <a:cubicBezTo>
                    <a:pt x="821" y="95"/>
                    <a:pt x="811" y="106"/>
                    <a:pt x="800" y="106"/>
                  </a:cubicBezTo>
                  <a:cubicBezTo>
                    <a:pt x="800" y="106"/>
                    <a:pt x="779" y="95"/>
                    <a:pt x="769" y="95"/>
                  </a:cubicBezTo>
                  <a:cubicBezTo>
                    <a:pt x="737" y="95"/>
                    <a:pt x="706" y="116"/>
                    <a:pt x="695" y="137"/>
                  </a:cubicBezTo>
                  <a:cubicBezTo>
                    <a:pt x="674" y="158"/>
                    <a:pt x="653" y="190"/>
                    <a:pt x="642" y="211"/>
                  </a:cubicBezTo>
                  <a:lnTo>
                    <a:pt x="632" y="232"/>
                  </a:lnTo>
                  <a:cubicBezTo>
                    <a:pt x="600" y="253"/>
                    <a:pt x="579" y="284"/>
                    <a:pt x="558" y="305"/>
                  </a:cubicBezTo>
                  <a:cubicBezTo>
                    <a:pt x="537" y="326"/>
                    <a:pt x="537" y="347"/>
                    <a:pt x="547" y="379"/>
                  </a:cubicBezTo>
                  <a:cubicBezTo>
                    <a:pt x="505" y="452"/>
                    <a:pt x="453" y="547"/>
                    <a:pt x="411" y="653"/>
                  </a:cubicBezTo>
                  <a:cubicBezTo>
                    <a:pt x="306" y="863"/>
                    <a:pt x="211" y="1083"/>
                    <a:pt x="148" y="1293"/>
                  </a:cubicBezTo>
                  <a:cubicBezTo>
                    <a:pt x="64" y="1546"/>
                    <a:pt x="22" y="1767"/>
                    <a:pt x="12" y="1977"/>
                  </a:cubicBezTo>
                  <a:cubicBezTo>
                    <a:pt x="1" y="2082"/>
                    <a:pt x="12" y="2187"/>
                    <a:pt x="22" y="2282"/>
                  </a:cubicBezTo>
                  <a:cubicBezTo>
                    <a:pt x="43" y="2398"/>
                    <a:pt x="64" y="2492"/>
                    <a:pt x="106" y="2566"/>
                  </a:cubicBezTo>
                  <a:cubicBezTo>
                    <a:pt x="148" y="2660"/>
                    <a:pt x="211" y="2744"/>
                    <a:pt x="285" y="2818"/>
                  </a:cubicBezTo>
                  <a:cubicBezTo>
                    <a:pt x="358" y="2881"/>
                    <a:pt x="442" y="2933"/>
                    <a:pt x="547" y="2976"/>
                  </a:cubicBezTo>
                  <a:cubicBezTo>
                    <a:pt x="706" y="3039"/>
                    <a:pt x="884" y="3071"/>
                    <a:pt x="1084" y="3071"/>
                  </a:cubicBezTo>
                  <a:cubicBezTo>
                    <a:pt x="1189" y="3071"/>
                    <a:pt x="1304" y="3060"/>
                    <a:pt x="1420" y="3050"/>
                  </a:cubicBezTo>
                  <a:cubicBezTo>
                    <a:pt x="1526" y="3028"/>
                    <a:pt x="1620" y="3007"/>
                    <a:pt x="1704" y="2976"/>
                  </a:cubicBezTo>
                  <a:lnTo>
                    <a:pt x="1704" y="2976"/>
                  </a:lnTo>
                  <a:cubicBezTo>
                    <a:pt x="1652" y="2986"/>
                    <a:pt x="1610" y="2986"/>
                    <a:pt x="1568" y="2986"/>
                  </a:cubicBezTo>
                  <a:cubicBezTo>
                    <a:pt x="1473" y="2986"/>
                    <a:pt x="1378" y="2986"/>
                    <a:pt x="1294" y="2976"/>
                  </a:cubicBezTo>
                  <a:cubicBezTo>
                    <a:pt x="1157" y="2954"/>
                    <a:pt x="1031" y="2923"/>
                    <a:pt x="916" y="2860"/>
                  </a:cubicBezTo>
                  <a:cubicBezTo>
                    <a:pt x="863" y="2839"/>
                    <a:pt x="811" y="2807"/>
                    <a:pt x="769" y="2776"/>
                  </a:cubicBezTo>
                  <a:cubicBezTo>
                    <a:pt x="727" y="2734"/>
                    <a:pt x="685" y="2702"/>
                    <a:pt x="653" y="2660"/>
                  </a:cubicBezTo>
                  <a:cubicBezTo>
                    <a:pt x="505" y="2492"/>
                    <a:pt x="442" y="2282"/>
                    <a:pt x="421" y="2071"/>
                  </a:cubicBezTo>
                  <a:cubicBezTo>
                    <a:pt x="411" y="1956"/>
                    <a:pt x="421" y="1830"/>
                    <a:pt x="421" y="1714"/>
                  </a:cubicBezTo>
                  <a:cubicBezTo>
                    <a:pt x="432" y="1588"/>
                    <a:pt x="453" y="1473"/>
                    <a:pt x="484" y="1346"/>
                  </a:cubicBezTo>
                  <a:cubicBezTo>
                    <a:pt x="526" y="1115"/>
                    <a:pt x="590" y="894"/>
                    <a:pt x="674" y="663"/>
                  </a:cubicBezTo>
                  <a:lnTo>
                    <a:pt x="685" y="653"/>
                  </a:lnTo>
                  <a:lnTo>
                    <a:pt x="695" y="653"/>
                  </a:lnTo>
                  <a:cubicBezTo>
                    <a:pt x="695" y="653"/>
                    <a:pt x="699" y="648"/>
                    <a:pt x="703" y="648"/>
                  </a:cubicBezTo>
                  <a:cubicBezTo>
                    <a:pt x="704" y="648"/>
                    <a:pt x="706" y="649"/>
                    <a:pt x="706" y="653"/>
                  </a:cubicBezTo>
                  <a:cubicBezTo>
                    <a:pt x="758" y="663"/>
                    <a:pt x="800" y="674"/>
                    <a:pt x="842" y="684"/>
                  </a:cubicBezTo>
                  <a:cubicBezTo>
                    <a:pt x="895" y="695"/>
                    <a:pt x="937" y="705"/>
                    <a:pt x="989" y="716"/>
                  </a:cubicBezTo>
                  <a:cubicBezTo>
                    <a:pt x="1063" y="716"/>
                    <a:pt x="1126" y="726"/>
                    <a:pt x="1189" y="726"/>
                  </a:cubicBezTo>
                  <a:cubicBezTo>
                    <a:pt x="1252" y="726"/>
                    <a:pt x="1315" y="716"/>
                    <a:pt x="1378" y="716"/>
                  </a:cubicBezTo>
                  <a:cubicBezTo>
                    <a:pt x="1441" y="705"/>
                    <a:pt x="1515" y="695"/>
                    <a:pt x="1568" y="684"/>
                  </a:cubicBezTo>
                  <a:cubicBezTo>
                    <a:pt x="1631" y="663"/>
                    <a:pt x="1694" y="653"/>
                    <a:pt x="1757" y="632"/>
                  </a:cubicBezTo>
                  <a:lnTo>
                    <a:pt x="1757" y="621"/>
                  </a:lnTo>
                  <a:cubicBezTo>
                    <a:pt x="1799" y="611"/>
                    <a:pt x="1841" y="590"/>
                    <a:pt x="1883" y="569"/>
                  </a:cubicBezTo>
                  <a:cubicBezTo>
                    <a:pt x="1893" y="569"/>
                    <a:pt x="1904" y="558"/>
                    <a:pt x="1904" y="558"/>
                  </a:cubicBezTo>
                  <a:cubicBezTo>
                    <a:pt x="1872" y="495"/>
                    <a:pt x="1830" y="442"/>
                    <a:pt x="1788" y="368"/>
                  </a:cubicBezTo>
                  <a:cubicBezTo>
                    <a:pt x="1799" y="368"/>
                    <a:pt x="1809" y="358"/>
                    <a:pt x="1809" y="337"/>
                  </a:cubicBezTo>
                  <a:cubicBezTo>
                    <a:pt x="1809" y="326"/>
                    <a:pt x="1809" y="295"/>
                    <a:pt x="1799" y="284"/>
                  </a:cubicBezTo>
                  <a:cubicBezTo>
                    <a:pt x="1757" y="232"/>
                    <a:pt x="1715" y="190"/>
                    <a:pt x="1673" y="158"/>
                  </a:cubicBezTo>
                  <a:lnTo>
                    <a:pt x="1610" y="127"/>
                  </a:lnTo>
                  <a:cubicBezTo>
                    <a:pt x="1599" y="95"/>
                    <a:pt x="1578" y="64"/>
                    <a:pt x="1557" y="43"/>
                  </a:cubicBezTo>
                  <a:cubicBezTo>
                    <a:pt x="1547" y="22"/>
                    <a:pt x="1515" y="1"/>
                    <a:pt x="148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6"/>
            <p:cNvSpPr/>
            <p:nvPr/>
          </p:nvSpPr>
          <p:spPr>
            <a:xfrm>
              <a:off x="4384016" y="3458468"/>
              <a:ext cx="168439" cy="219945"/>
            </a:xfrm>
            <a:custGeom>
              <a:avLst/>
              <a:gdLst/>
              <a:ahLst/>
              <a:cxnLst/>
              <a:rect l="l" t="t" r="r" b="b"/>
              <a:pathLst>
                <a:path w="2577" h="3365" extrusionOk="0">
                  <a:moveTo>
                    <a:pt x="1220" y="0"/>
                  </a:moveTo>
                  <a:cubicBezTo>
                    <a:pt x="1136" y="11"/>
                    <a:pt x="1073" y="32"/>
                    <a:pt x="1000" y="64"/>
                  </a:cubicBezTo>
                  <a:cubicBezTo>
                    <a:pt x="916" y="95"/>
                    <a:pt x="831" y="148"/>
                    <a:pt x="757" y="211"/>
                  </a:cubicBezTo>
                  <a:cubicBezTo>
                    <a:pt x="736" y="232"/>
                    <a:pt x="715" y="253"/>
                    <a:pt x="705" y="274"/>
                  </a:cubicBezTo>
                  <a:cubicBezTo>
                    <a:pt x="694" y="274"/>
                    <a:pt x="684" y="284"/>
                    <a:pt x="684" y="295"/>
                  </a:cubicBezTo>
                  <a:cubicBezTo>
                    <a:pt x="673" y="305"/>
                    <a:pt x="652" y="326"/>
                    <a:pt x="642" y="347"/>
                  </a:cubicBezTo>
                  <a:cubicBezTo>
                    <a:pt x="631" y="347"/>
                    <a:pt x="631" y="358"/>
                    <a:pt x="621" y="358"/>
                  </a:cubicBezTo>
                  <a:cubicBezTo>
                    <a:pt x="579" y="410"/>
                    <a:pt x="547" y="473"/>
                    <a:pt x="505" y="536"/>
                  </a:cubicBezTo>
                  <a:cubicBezTo>
                    <a:pt x="474" y="589"/>
                    <a:pt x="432" y="652"/>
                    <a:pt x="400" y="725"/>
                  </a:cubicBezTo>
                  <a:cubicBezTo>
                    <a:pt x="369" y="799"/>
                    <a:pt x="327" y="884"/>
                    <a:pt x="306" y="957"/>
                  </a:cubicBezTo>
                  <a:cubicBezTo>
                    <a:pt x="285" y="1010"/>
                    <a:pt x="264" y="1052"/>
                    <a:pt x="253" y="1104"/>
                  </a:cubicBezTo>
                  <a:cubicBezTo>
                    <a:pt x="169" y="1325"/>
                    <a:pt x="106" y="1566"/>
                    <a:pt x="64" y="1809"/>
                  </a:cubicBezTo>
                  <a:cubicBezTo>
                    <a:pt x="12" y="2124"/>
                    <a:pt x="1" y="2376"/>
                    <a:pt x="43" y="2608"/>
                  </a:cubicBezTo>
                  <a:cubicBezTo>
                    <a:pt x="64" y="2723"/>
                    <a:pt x="106" y="2828"/>
                    <a:pt x="159" y="2912"/>
                  </a:cubicBezTo>
                  <a:cubicBezTo>
                    <a:pt x="243" y="3049"/>
                    <a:pt x="379" y="3154"/>
                    <a:pt x="547" y="3227"/>
                  </a:cubicBezTo>
                  <a:cubicBezTo>
                    <a:pt x="694" y="3291"/>
                    <a:pt x="863" y="3333"/>
                    <a:pt x="1073" y="3354"/>
                  </a:cubicBezTo>
                  <a:cubicBezTo>
                    <a:pt x="1147" y="3365"/>
                    <a:pt x="1210" y="3365"/>
                    <a:pt x="1283" y="3365"/>
                  </a:cubicBezTo>
                  <a:cubicBezTo>
                    <a:pt x="1378" y="3365"/>
                    <a:pt x="1483" y="3365"/>
                    <a:pt x="1588" y="3343"/>
                  </a:cubicBezTo>
                  <a:cubicBezTo>
                    <a:pt x="1673" y="3343"/>
                    <a:pt x="1757" y="3322"/>
                    <a:pt x="1830" y="3312"/>
                  </a:cubicBezTo>
                  <a:cubicBezTo>
                    <a:pt x="1925" y="3291"/>
                    <a:pt x="2009" y="3259"/>
                    <a:pt x="2103" y="3217"/>
                  </a:cubicBezTo>
                  <a:cubicBezTo>
                    <a:pt x="2250" y="3143"/>
                    <a:pt x="2376" y="3028"/>
                    <a:pt x="2450" y="2881"/>
                  </a:cubicBezTo>
                  <a:cubicBezTo>
                    <a:pt x="2524" y="2744"/>
                    <a:pt x="2556" y="2576"/>
                    <a:pt x="2566" y="2376"/>
                  </a:cubicBezTo>
                  <a:cubicBezTo>
                    <a:pt x="2577" y="2239"/>
                    <a:pt x="2566" y="2082"/>
                    <a:pt x="2535" y="1903"/>
                  </a:cubicBezTo>
                  <a:cubicBezTo>
                    <a:pt x="2493" y="1640"/>
                    <a:pt x="2429" y="1367"/>
                    <a:pt x="2334" y="1115"/>
                  </a:cubicBezTo>
                  <a:cubicBezTo>
                    <a:pt x="2219" y="767"/>
                    <a:pt x="2082" y="515"/>
                    <a:pt x="1904" y="316"/>
                  </a:cubicBezTo>
                  <a:cubicBezTo>
                    <a:pt x="1809" y="211"/>
                    <a:pt x="1715" y="127"/>
                    <a:pt x="1599" y="74"/>
                  </a:cubicBezTo>
                  <a:cubicBezTo>
                    <a:pt x="1504" y="21"/>
                    <a:pt x="1399" y="0"/>
                    <a:pt x="129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6"/>
            <p:cNvSpPr/>
            <p:nvPr/>
          </p:nvSpPr>
          <p:spPr>
            <a:xfrm>
              <a:off x="4384016" y="3458468"/>
              <a:ext cx="88762" cy="211709"/>
            </a:xfrm>
            <a:custGeom>
              <a:avLst/>
              <a:gdLst/>
              <a:ahLst/>
              <a:cxnLst/>
              <a:rect l="l" t="t" r="r" b="b"/>
              <a:pathLst>
                <a:path w="1358" h="3239" extrusionOk="0">
                  <a:moveTo>
                    <a:pt x="1220" y="0"/>
                  </a:moveTo>
                  <a:cubicBezTo>
                    <a:pt x="1136" y="11"/>
                    <a:pt x="1063" y="32"/>
                    <a:pt x="1000" y="64"/>
                  </a:cubicBezTo>
                  <a:cubicBezTo>
                    <a:pt x="916" y="95"/>
                    <a:pt x="831" y="148"/>
                    <a:pt x="757" y="211"/>
                  </a:cubicBezTo>
                  <a:lnTo>
                    <a:pt x="694" y="274"/>
                  </a:lnTo>
                  <a:cubicBezTo>
                    <a:pt x="694" y="274"/>
                    <a:pt x="684" y="284"/>
                    <a:pt x="684" y="295"/>
                  </a:cubicBezTo>
                  <a:cubicBezTo>
                    <a:pt x="663" y="305"/>
                    <a:pt x="652" y="326"/>
                    <a:pt x="642" y="347"/>
                  </a:cubicBezTo>
                  <a:cubicBezTo>
                    <a:pt x="631" y="347"/>
                    <a:pt x="631" y="358"/>
                    <a:pt x="621" y="358"/>
                  </a:cubicBezTo>
                  <a:cubicBezTo>
                    <a:pt x="579" y="410"/>
                    <a:pt x="547" y="473"/>
                    <a:pt x="505" y="536"/>
                  </a:cubicBezTo>
                  <a:cubicBezTo>
                    <a:pt x="474" y="589"/>
                    <a:pt x="432" y="652"/>
                    <a:pt x="400" y="725"/>
                  </a:cubicBezTo>
                  <a:cubicBezTo>
                    <a:pt x="358" y="799"/>
                    <a:pt x="327" y="884"/>
                    <a:pt x="306" y="957"/>
                  </a:cubicBezTo>
                  <a:cubicBezTo>
                    <a:pt x="285" y="1010"/>
                    <a:pt x="264" y="1052"/>
                    <a:pt x="253" y="1104"/>
                  </a:cubicBezTo>
                  <a:cubicBezTo>
                    <a:pt x="169" y="1325"/>
                    <a:pt x="96" y="1566"/>
                    <a:pt x="54" y="1809"/>
                  </a:cubicBezTo>
                  <a:cubicBezTo>
                    <a:pt x="1" y="2124"/>
                    <a:pt x="1" y="2376"/>
                    <a:pt x="43" y="2608"/>
                  </a:cubicBezTo>
                  <a:cubicBezTo>
                    <a:pt x="64" y="2723"/>
                    <a:pt x="96" y="2828"/>
                    <a:pt x="159" y="2923"/>
                  </a:cubicBezTo>
                  <a:cubicBezTo>
                    <a:pt x="243" y="3049"/>
                    <a:pt x="379" y="3154"/>
                    <a:pt x="547" y="3227"/>
                  </a:cubicBezTo>
                  <a:cubicBezTo>
                    <a:pt x="547" y="3227"/>
                    <a:pt x="547" y="3238"/>
                    <a:pt x="558" y="3238"/>
                  </a:cubicBezTo>
                  <a:cubicBezTo>
                    <a:pt x="537" y="3206"/>
                    <a:pt x="526" y="3175"/>
                    <a:pt x="505" y="3143"/>
                  </a:cubicBezTo>
                  <a:cubicBezTo>
                    <a:pt x="442" y="3007"/>
                    <a:pt x="390" y="2849"/>
                    <a:pt x="358" y="2702"/>
                  </a:cubicBezTo>
                  <a:cubicBezTo>
                    <a:pt x="316" y="2545"/>
                    <a:pt x="306" y="2386"/>
                    <a:pt x="295" y="2218"/>
                  </a:cubicBezTo>
                  <a:cubicBezTo>
                    <a:pt x="295" y="2061"/>
                    <a:pt x="306" y="1893"/>
                    <a:pt x="327" y="1725"/>
                  </a:cubicBezTo>
                  <a:cubicBezTo>
                    <a:pt x="348" y="1556"/>
                    <a:pt x="390" y="1398"/>
                    <a:pt x="442" y="1241"/>
                  </a:cubicBezTo>
                  <a:cubicBezTo>
                    <a:pt x="537" y="926"/>
                    <a:pt x="694" y="631"/>
                    <a:pt x="916" y="389"/>
                  </a:cubicBezTo>
                  <a:cubicBezTo>
                    <a:pt x="1021" y="263"/>
                    <a:pt x="1136" y="158"/>
                    <a:pt x="1262" y="64"/>
                  </a:cubicBezTo>
                  <a:lnTo>
                    <a:pt x="1357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6"/>
            <p:cNvSpPr/>
            <p:nvPr/>
          </p:nvSpPr>
          <p:spPr>
            <a:xfrm>
              <a:off x="4383362" y="3689331"/>
              <a:ext cx="531201" cy="692712"/>
            </a:xfrm>
            <a:custGeom>
              <a:avLst/>
              <a:gdLst/>
              <a:ahLst/>
              <a:cxnLst/>
              <a:rect l="l" t="t" r="r" b="b"/>
              <a:pathLst>
                <a:path w="8127" h="10598" extrusionOk="0">
                  <a:moveTo>
                    <a:pt x="536" y="1"/>
                  </a:moveTo>
                  <a:cubicBezTo>
                    <a:pt x="494" y="1"/>
                    <a:pt x="463" y="1"/>
                    <a:pt x="421" y="11"/>
                  </a:cubicBezTo>
                  <a:cubicBezTo>
                    <a:pt x="368" y="32"/>
                    <a:pt x="305" y="64"/>
                    <a:pt x="253" y="127"/>
                  </a:cubicBezTo>
                  <a:cubicBezTo>
                    <a:pt x="221" y="158"/>
                    <a:pt x="200" y="190"/>
                    <a:pt x="179" y="221"/>
                  </a:cubicBezTo>
                  <a:lnTo>
                    <a:pt x="116" y="347"/>
                  </a:lnTo>
                  <a:cubicBezTo>
                    <a:pt x="85" y="442"/>
                    <a:pt x="53" y="557"/>
                    <a:pt x="32" y="684"/>
                  </a:cubicBezTo>
                  <a:cubicBezTo>
                    <a:pt x="0" y="905"/>
                    <a:pt x="0" y="1146"/>
                    <a:pt x="53" y="1388"/>
                  </a:cubicBezTo>
                  <a:cubicBezTo>
                    <a:pt x="137" y="1840"/>
                    <a:pt x="326" y="2261"/>
                    <a:pt x="589" y="2744"/>
                  </a:cubicBezTo>
                  <a:cubicBezTo>
                    <a:pt x="641" y="2849"/>
                    <a:pt x="704" y="2954"/>
                    <a:pt x="757" y="3060"/>
                  </a:cubicBezTo>
                  <a:cubicBezTo>
                    <a:pt x="810" y="3144"/>
                    <a:pt x="852" y="3228"/>
                    <a:pt x="905" y="3323"/>
                  </a:cubicBezTo>
                  <a:cubicBezTo>
                    <a:pt x="683" y="3690"/>
                    <a:pt x="547" y="4048"/>
                    <a:pt x="505" y="4395"/>
                  </a:cubicBezTo>
                  <a:cubicBezTo>
                    <a:pt x="484" y="4594"/>
                    <a:pt x="484" y="4795"/>
                    <a:pt x="526" y="4973"/>
                  </a:cubicBezTo>
                  <a:cubicBezTo>
                    <a:pt x="547" y="5120"/>
                    <a:pt x="599" y="5267"/>
                    <a:pt x="673" y="5404"/>
                  </a:cubicBezTo>
                  <a:cubicBezTo>
                    <a:pt x="463" y="5667"/>
                    <a:pt x="368" y="6035"/>
                    <a:pt x="400" y="6435"/>
                  </a:cubicBezTo>
                  <a:cubicBezTo>
                    <a:pt x="421" y="6624"/>
                    <a:pt x="463" y="6802"/>
                    <a:pt x="536" y="6981"/>
                  </a:cubicBezTo>
                  <a:cubicBezTo>
                    <a:pt x="568" y="7065"/>
                    <a:pt x="610" y="7149"/>
                    <a:pt x="662" y="7233"/>
                  </a:cubicBezTo>
                  <a:cubicBezTo>
                    <a:pt x="620" y="7391"/>
                    <a:pt x="610" y="7549"/>
                    <a:pt x="620" y="7717"/>
                  </a:cubicBezTo>
                  <a:cubicBezTo>
                    <a:pt x="631" y="7864"/>
                    <a:pt x="673" y="8022"/>
                    <a:pt x="736" y="8169"/>
                  </a:cubicBezTo>
                  <a:cubicBezTo>
                    <a:pt x="852" y="8442"/>
                    <a:pt x="1041" y="8694"/>
                    <a:pt x="1325" y="8947"/>
                  </a:cubicBezTo>
                  <a:cubicBezTo>
                    <a:pt x="1556" y="9157"/>
                    <a:pt x="1840" y="9346"/>
                    <a:pt x="2197" y="9546"/>
                  </a:cubicBezTo>
                  <a:cubicBezTo>
                    <a:pt x="2460" y="9693"/>
                    <a:pt x="2744" y="9830"/>
                    <a:pt x="3080" y="9956"/>
                  </a:cubicBezTo>
                  <a:cubicBezTo>
                    <a:pt x="3512" y="10135"/>
                    <a:pt x="3953" y="10271"/>
                    <a:pt x="4405" y="10366"/>
                  </a:cubicBezTo>
                  <a:cubicBezTo>
                    <a:pt x="4899" y="10481"/>
                    <a:pt x="5414" y="10545"/>
                    <a:pt x="5940" y="10566"/>
                  </a:cubicBezTo>
                  <a:cubicBezTo>
                    <a:pt x="6014" y="10566"/>
                    <a:pt x="6098" y="10566"/>
                    <a:pt x="6171" y="10577"/>
                  </a:cubicBezTo>
                  <a:cubicBezTo>
                    <a:pt x="6182" y="10587"/>
                    <a:pt x="6203" y="10598"/>
                    <a:pt x="6224" y="10598"/>
                  </a:cubicBezTo>
                  <a:cubicBezTo>
                    <a:pt x="6455" y="10577"/>
                    <a:pt x="6687" y="10556"/>
                    <a:pt x="6918" y="10492"/>
                  </a:cubicBezTo>
                  <a:cubicBezTo>
                    <a:pt x="7138" y="10439"/>
                    <a:pt x="7348" y="10334"/>
                    <a:pt x="7549" y="10208"/>
                  </a:cubicBezTo>
                  <a:cubicBezTo>
                    <a:pt x="7717" y="10093"/>
                    <a:pt x="7853" y="9967"/>
                    <a:pt x="7948" y="9830"/>
                  </a:cubicBezTo>
                  <a:cubicBezTo>
                    <a:pt x="8032" y="9693"/>
                    <a:pt x="8084" y="9556"/>
                    <a:pt x="8105" y="9409"/>
                  </a:cubicBezTo>
                  <a:cubicBezTo>
                    <a:pt x="8126" y="9157"/>
                    <a:pt x="8053" y="8884"/>
                    <a:pt x="7853" y="8558"/>
                  </a:cubicBezTo>
                  <a:cubicBezTo>
                    <a:pt x="7780" y="8432"/>
                    <a:pt x="7696" y="8306"/>
                    <a:pt x="7570" y="8148"/>
                  </a:cubicBezTo>
                  <a:cubicBezTo>
                    <a:pt x="7465" y="8000"/>
                    <a:pt x="7348" y="7874"/>
                    <a:pt x="7233" y="7738"/>
                  </a:cubicBezTo>
                  <a:lnTo>
                    <a:pt x="7159" y="7654"/>
                  </a:lnTo>
                  <a:lnTo>
                    <a:pt x="6813" y="7244"/>
                  </a:lnTo>
                  <a:cubicBezTo>
                    <a:pt x="6750" y="7159"/>
                    <a:pt x="6697" y="7086"/>
                    <a:pt x="6645" y="7002"/>
                  </a:cubicBezTo>
                  <a:cubicBezTo>
                    <a:pt x="6581" y="6907"/>
                    <a:pt x="6528" y="6813"/>
                    <a:pt x="6486" y="6739"/>
                  </a:cubicBezTo>
                  <a:cubicBezTo>
                    <a:pt x="6402" y="6592"/>
                    <a:pt x="6329" y="6445"/>
                    <a:pt x="6255" y="6297"/>
                  </a:cubicBezTo>
                  <a:cubicBezTo>
                    <a:pt x="6129" y="6035"/>
                    <a:pt x="5982" y="5751"/>
                    <a:pt x="5825" y="5498"/>
                  </a:cubicBezTo>
                  <a:cubicBezTo>
                    <a:pt x="5687" y="5288"/>
                    <a:pt x="5540" y="5099"/>
                    <a:pt x="5393" y="4952"/>
                  </a:cubicBezTo>
                  <a:cubicBezTo>
                    <a:pt x="5225" y="4784"/>
                    <a:pt x="5036" y="4668"/>
                    <a:pt x="4878" y="4584"/>
                  </a:cubicBezTo>
                  <a:cubicBezTo>
                    <a:pt x="4752" y="4510"/>
                    <a:pt x="4626" y="4437"/>
                    <a:pt x="4489" y="4374"/>
                  </a:cubicBezTo>
                  <a:cubicBezTo>
                    <a:pt x="4332" y="4300"/>
                    <a:pt x="4174" y="4216"/>
                    <a:pt x="4016" y="4122"/>
                  </a:cubicBezTo>
                  <a:cubicBezTo>
                    <a:pt x="3858" y="4027"/>
                    <a:pt x="3732" y="3922"/>
                    <a:pt x="3638" y="3816"/>
                  </a:cubicBezTo>
                  <a:lnTo>
                    <a:pt x="3596" y="3774"/>
                  </a:lnTo>
                  <a:cubicBezTo>
                    <a:pt x="3585" y="3764"/>
                    <a:pt x="3564" y="3753"/>
                    <a:pt x="3543" y="3743"/>
                  </a:cubicBezTo>
                  <a:lnTo>
                    <a:pt x="3533" y="3743"/>
                  </a:lnTo>
                  <a:cubicBezTo>
                    <a:pt x="3238" y="3428"/>
                    <a:pt x="2944" y="3070"/>
                    <a:pt x="2639" y="2639"/>
                  </a:cubicBezTo>
                  <a:cubicBezTo>
                    <a:pt x="2386" y="2282"/>
                    <a:pt x="2145" y="1914"/>
                    <a:pt x="1914" y="1567"/>
                  </a:cubicBezTo>
                  <a:lnTo>
                    <a:pt x="1809" y="1398"/>
                  </a:lnTo>
                  <a:cubicBezTo>
                    <a:pt x="1683" y="1209"/>
                    <a:pt x="1545" y="989"/>
                    <a:pt x="1398" y="768"/>
                  </a:cubicBezTo>
                  <a:cubicBezTo>
                    <a:pt x="1325" y="674"/>
                    <a:pt x="1251" y="568"/>
                    <a:pt x="1178" y="463"/>
                  </a:cubicBezTo>
                  <a:cubicBezTo>
                    <a:pt x="1125" y="389"/>
                    <a:pt x="1073" y="326"/>
                    <a:pt x="999" y="253"/>
                  </a:cubicBezTo>
                  <a:cubicBezTo>
                    <a:pt x="873" y="116"/>
                    <a:pt x="746" y="43"/>
                    <a:pt x="620" y="11"/>
                  </a:cubicBezTo>
                  <a:cubicBezTo>
                    <a:pt x="589" y="1"/>
                    <a:pt x="568" y="1"/>
                    <a:pt x="536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6"/>
            <p:cNvSpPr/>
            <p:nvPr/>
          </p:nvSpPr>
          <p:spPr>
            <a:xfrm>
              <a:off x="4527684" y="3820580"/>
              <a:ext cx="150464" cy="160857"/>
            </a:xfrm>
            <a:custGeom>
              <a:avLst/>
              <a:gdLst/>
              <a:ahLst/>
              <a:cxnLst/>
              <a:rect l="l" t="t" r="r" b="b"/>
              <a:pathLst>
                <a:path w="2302" h="2461" extrusionOk="0">
                  <a:moveTo>
                    <a:pt x="0" y="0"/>
                  </a:moveTo>
                  <a:lnTo>
                    <a:pt x="0" y="0"/>
                  </a:lnTo>
                  <a:cubicBezTo>
                    <a:pt x="42" y="84"/>
                    <a:pt x="94" y="168"/>
                    <a:pt x="136" y="253"/>
                  </a:cubicBezTo>
                  <a:cubicBezTo>
                    <a:pt x="355" y="659"/>
                    <a:pt x="584" y="1065"/>
                    <a:pt x="864" y="1430"/>
                  </a:cubicBezTo>
                  <a:lnTo>
                    <a:pt x="864" y="1430"/>
                  </a:lnTo>
                  <a:cubicBezTo>
                    <a:pt x="863" y="1430"/>
                    <a:pt x="863" y="1430"/>
                    <a:pt x="862" y="1430"/>
                  </a:cubicBezTo>
                  <a:lnTo>
                    <a:pt x="988" y="1588"/>
                  </a:lnTo>
                  <a:cubicBezTo>
                    <a:pt x="1030" y="1640"/>
                    <a:pt x="1083" y="1682"/>
                    <a:pt x="1125" y="1735"/>
                  </a:cubicBezTo>
                  <a:cubicBezTo>
                    <a:pt x="1209" y="1819"/>
                    <a:pt x="1304" y="1903"/>
                    <a:pt x="1409" y="1977"/>
                  </a:cubicBezTo>
                  <a:lnTo>
                    <a:pt x="1409" y="1988"/>
                  </a:lnTo>
                  <a:cubicBezTo>
                    <a:pt x="1419" y="1998"/>
                    <a:pt x="1430" y="1998"/>
                    <a:pt x="1451" y="2009"/>
                  </a:cubicBezTo>
                  <a:cubicBezTo>
                    <a:pt x="1514" y="2061"/>
                    <a:pt x="1587" y="2114"/>
                    <a:pt x="1661" y="2156"/>
                  </a:cubicBezTo>
                  <a:cubicBezTo>
                    <a:pt x="1860" y="2240"/>
                    <a:pt x="2050" y="2334"/>
                    <a:pt x="2239" y="2429"/>
                  </a:cubicBezTo>
                  <a:lnTo>
                    <a:pt x="2302" y="2460"/>
                  </a:lnTo>
                  <a:cubicBezTo>
                    <a:pt x="2271" y="2439"/>
                    <a:pt x="2250" y="2418"/>
                    <a:pt x="2218" y="2397"/>
                  </a:cubicBezTo>
                  <a:cubicBezTo>
                    <a:pt x="2092" y="2324"/>
                    <a:pt x="1977" y="2250"/>
                    <a:pt x="1850" y="2166"/>
                  </a:cubicBezTo>
                  <a:lnTo>
                    <a:pt x="1724" y="2072"/>
                  </a:lnTo>
                  <a:cubicBezTo>
                    <a:pt x="1713" y="2072"/>
                    <a:pt x="1713" y="2072"/>
                    <a:pt x="1703" y="2061"/>
                  </a:cubicBezTo>
                  <a:cubicBezTo>
                    <a:pt x="1608" y="1988"/>
                    <a:pt x="1524" y="1924"/>
                    <a:pt x="1430" y="1840"/>
                  </a:cubicBezTo>
                  <a:cubicBezTo>
                    <a:pt x="1388" y="1798"/>
                    <a:pt x="1335" y="1756"/>
                    <a:pt x="1293" y="1703"/>
                  </a:cubicBezTo>
                  <a:cubicBezTo>
                    <a:pt x="1272" y="1693"/>
                    <a:pt x="1262" y="1672"/>
                    <a:pt x="1251" y="1661"/>
                  </a:cubicBezTo>
                  <a:cubicBezTo>
                    <a:pt x="988" y="1367"/>
                    <a:pt x="715" y="1030"/>
                    <a:pt x="431" y="631"/>
                  </a:cubicBezTo>
                  <a:cubicBezTo>
                    <a:pt x="284" y="421"/>
                    <a:pt x="136" y="210"/>
                    <a:pt x="0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6"/>
            <p:cNvSpPr/>
            <p:nvPr/>
          </p:nvSpPr>
          <p:spPr>
            <a:xfrm>
              <a:off x="4671940" y="3980720"/>
              <a:ext cx="15883" cy="8301"/>
            </a:xfrm>
            <a:custGeom>
              <a:avLst/>
              <a:gdLst/>
              <a:ahLst/>
              <a:cxnLst/>
              <a:rect l="l" t="t" r="r" b="b"/>
              <a:pathLst>
                <a:path w="243" h="127" extrusionOk="0">
                  <a:moveTo>
                    <a:pt x="242" y="126"/>
                  </a:moveTo>
                  <a:cubicBezTo>
                    <a:pt x="158" y="84"/>
                    <a:pt x="74" y="42"/>
                    <a:pt x="1" y="0"/>
                  </a:cubicBezTo>
                  <a:cubicBezTo>
                    <a:pt x="74" y="42"/>
                    <a:pt x="158" y="84"/>
                    <a:pt x="242" y="126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6"/>
            <p:cNvSpPr/>
            <p:nvPr/>
          </p:nvSpPr>
          <p:spPr>
            <a:xfrm>
              <a:off x="4742728" y="4020526"/>
              <a:ext cx="1438" cy="71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"/>
                  </a:moveTo>
                  <a:cubicBezTo>
                    <a:pt x="6" y="1"/>
                    <a:pt x="9" y="4"/>
                    <a:pt x="11" y="6"/>
                  </a:cubicBezTo>
                  <a:lnTo>
                    <a:pt x="11" y="6"/>
                  </a:lnTo>
                  <a:cubicBezTo>
                    <a:pt x="11" y="5"/>
                    <a:pt x="11" y="3"/>
                    <a:pt x="11" y="1"/>
                  </a:cubicBezTo>
                  <a:close/>
                  <a:moveTo>
                    <a:pt x="11" y="6"/>
                  </a:moveTo>
                  <a:cubicBezTo>
                    <a:pt x="12" y="11"/>
                    <a:pt x="13" y="11"/>
                    <a:pt x="21" y="11"/>
                  </a:cubicBezTo>
                  <a:cubicBezTo>
                    <a:pt x="16" y="11"/>
                    <a:pt x="14" y="9"/>
                    <a:pt x="11" y="6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6"/>
            <p:cNvSpPr/>
            <p:nvPr/>
          </p:nvSpPr>
          <p:spPr>
            <a:xfrm>
              <a:off x="4619715" y="3949738"/>
              <a:ext cx="65" cy="784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6"/>
            <p:cNvSpPr/>
            <p:nvPr/>
          </p:nvSpPr>
          <p:spPr>
            <a:xfrm>
              <a:off x="4379898" y="3687239"/>
              <a:ext cx="201447" cy="373874"/>
            </a:xfrm>
            <a:custGeom>
              <a:avLst/>
              <a:gdLst/>
              <a:ahLst/>
              <a:cxnLst/>
              <a:rect l="l" t="t" r="r" b="b"/>
              <a:pathLst>
                <a:path w="3082" h="5720" extrusionOk="0">
                  <a:moveTo>
                    <a:pt x="157" y="1541"/>
                  </a:moveTo>
                  <a:lnTo>
                    <a:pt x="157" y="1541"/>
                  </a:lnTo>
                  <a:cubicBezTo>
                    <a:pt x="158" y="1543"/>
                    <a:pt x="158" y="1545"/>
                    <a:pt x="159" y="1547"/>
                  </a:cubicBezTo>
                  <a:cubicBezTo>
                    <a:pt x="159" y="1544"/>
                    <a:pt x="158" y="1543"/>
                    <a:pt x="157" y="1541"/>
                  </a:cubicBezTo>
                  <a:close/>
                  <a:moveTo>
                    <a:pt x="684" y="1"/>
                  </a:moveTo>
                  <a:cubicBezTo>
                    <a:pt x="621" y="1"/>
                    <a:pt x="558" y="12"/>
                    <a:pt x="505" y="22"/>
                  </a:cubicBezTo>
                  <a:cubicBezTo>
                    <a:pt x="442" y="43"/>
                    <a:pt x="379" y="75"/>
                    <a:pt x="327" y="106"/>
                  </a:cubicBezTo>
                  <a:cubicBezTo>
                    <a:pt x="232" y="180"/>
                    <a:pt x="159" y="285"/>
                    <a:pt x="106" y="390"/>
                  </a:cubicBezTo>
                  <a:cubicBezTo>
                    <a:pt x="53" y="516"/>
                    <a:pt x="32" y="653"/>
                    <a:pt x="22" y="790"/>
                  </a:cubicBezTo>
                  <a:cubicBezTo>
                    <a:pt x="0" y="937"/>
                    <a:pt x="11" y="1084"/>
                    <a:pt x="22" y="1231"/>
                  </a:cubicBezTo>
                  <a:cubicBezTo>
                    <a:pt x="32" y="1367"/>
                    <a:pt x="53" y="1504"/>
                    <a:pt x="85" y="1631"/>
                  </a:cubicBezTo>
                  <a:cubicBezTo>
                    <a:pt x="106" y="1694"/>
                    <a:pt x="117" y="1767"/>
                    <a:pt x="138" y="1830"/>
                  </a:cubicBezTo>
                  <a:cubicBezTo>
                    <a:pt x="169" y="1946"/>
                    <a:pt x="211" y="2051"/>
                    <a:pt x="253" y="2166"/>
                  </a:cubicBezTo>
                  <a:cubicBezTo>
                    <a:pt x="421" y="2619"/>
                    <a:pt x="642" y="3039"/>
                    <a:pt x="905" y="3449"/>
                  </a:cubicBezTo>
                  <a:cubicBezTo>
                    <a:pt x="1157" y="3859"/>
                    <a:pt x="1451" y="4238"/>
                    <a:pt x="1767" y="4605"/>
                  </a:cubicBezTo>
                  <a:cubicBezTo>
                    <a:pt x="1935" y="4795"/>
                    <a:pt x="2103" y="4974"/>
                    <a:pt x="2282" y="5152"/>
                  </a:cubicBezTo>
                  <a:cubicBezTo>
                    <a:pt x="2460" y="5331"/>
                    <a:pt x="2661" y="5499"/>
                    <a:pt x="2871" y="5647"/>
                  </a:cubicBezTo>
                  <a:lnTo>
                    <a:pt x="2965" y="5710"/>
                  </a:lnTo>
                  <a:cubicBezTo>
                    <a:pt x="2976" y="5710"/>
                    <a:pt x="2986" y="5720"/>
                    <a:pt x="2997" y="5720"/>
                  </a:cubicBezTo>
                  <a:cubicBezTo>
                    <a:pt x="3018" y="5710"/>
                    <a:pt x="3039" y="5710"/>
                    <a:pt x="3049" y="5689"/>
                  </a:cubicBezTo>
                  <a:cubicBezTo>
                    <a:pt x="3081" y="5657"/>
                    <a:pt x="3070" y="5615"/>
                    <a:pt x="3039" y="5583"/>
                  </a:cubicBezTo>
                  <a:cubicBezTo>
                    <a:pt x="2997" y="5541"/>
                    <a:pt x="2944" y="5499"/>
                    <a:pt x="2902" y="5467"/>
                  </a:cubicBezTo>
                  <a:cubicBezTo>
                    <a:pt x="2850" y="5415"/>
                    <a:pt x="2797" y="5373"/>
                    <a:pt x="2745" y="5331"/>
                  </a:cubicBezTo>
                  <a:cubicBezTo>
                    <a:pt x="2640" y="5247"/>
                    <a:pt x="2545" y="5163"/>
                    <a:pt x="2439" y="5079"/>
                  </a:cubicBezTo>
                  <a:cubicBezTo>
                    <a:pt x="2261" y="4911"/>
                    <a:pt x="2082" y="4731"/>
                    <a:pt x="1914" y="4542"/>
                  </a:cubicBezTo>
                  <a:cubicBezTo>
                    <a:pt x="1788" y="4416"/>
                    <a:pt x="1672" y="4280"/>
                    <a:pt x="1556" y="4143"/>
                  </a:cubicBezTo>
                  <a:cubicBezTo>
                    <a:pt x="1441" y="3996"/>
                    <a:pt x="1325" y="3848"/>
                    <a:pt x="1220" y="3701"/>
                  </a:cubicBezTo>
                  <a:cubicBezTo>
                    <a:pt x="1000" y="3407"/>
                    <a:pt x="799" y="3092"/>
                    <a:pt x="631" y="2766"/>
                  </a:cubicBezTo>
                  <a:lnTo>
                    <a:pt x="631" y="2776"/>
                  </a:lnTo>
                  <a:cubicBezTo>
                    <a:pt x="516" y="2545"/>
                    <a:pt x="411" y="2314"/>
                    <a:pt x="316" y="2072"/>
                  </a:cubicBezTo>
                  <a:cubicBezTo>
                    <a:pt x="253" y="1893"/>
                    <a:pt x="190" y="1715"/>
                    <a:pt x="148" y="1536"/>
                  </a:cubicBezTo>
                  <a:lnTo>
                    <a:pt x="148" y="1536"/>
                  </a:lnTo>
                  <a:cubicBezTo>
                    <a:pt x="148" y="1536"/>
                    <a:pt x="155" y="1536"/>
                    <a:pt x="157" y="1541"/>
                  </a:cubicBezTo>
                  <a:lnTo>
                    <a:pt x="157" y="1541"/>
                  </a:lnTo>
                  <a:cubicBezTo>
                    <a:pt x="105" y="1301"/>
                    <a:pt x="75" y="1061"/>
                    <a:pt x="85" y="821"/>
                  </a:cubicBezTo>
                  <a:lnTo>
                    <a:pt x="85" y="821"/>
                  </a:lnTo>
                  <a:lnTo>
                    <a:pt x="85" y="832"/>
                  </a:lnTo>
                  <a:cubicBezTo>
                    <a:pt x="96" y="716"/>
                    <a:pt x="117" y="589"/>
                    <a:pt x="148" y="484"/>
                  </a:cubicBezTo>
                  <a:cubicBezTo>
                    <a:pt x="169" y="421"/>
                    <a:pt x="201" y="358"/>
                    <a:pt x="232" y="306"/>
                  </a:cubicBezTo>
                  <a:cubicBezTo>
                    <a:pt x="253" y="264"/>
                    <a:pt x="285" y="232"/>
                    <a:pt x="316" y="201"/>
                  </a:cubicBezTo>
                  <a:cubicBezTo>
                    <a:pt x="348" y="169"/>
                    <a:pt x="390" y="138"/>
                    <a:pt x="432" y="117"/>
                  </a:cubicBezTo>
                  <a:cubicBezTo>
                    <a:pt x="474" y="96"/>
                    <a:pt x="516" y="85"/>
                    <a:pt x="558" y="75"/>
                  </a:cubicBezTo>
                  <a:cubicBezTo>
                    <a:pt x="610" y="64"/>
                    <a:pt x="663" y="64"/>
                    <a:pt x="726" y="64"/>
                  </a:cubicBezTo>
                  <a:cubicBezTo>
                    <a:pt x="736" y="64"/>
                    <a:pt x="747" y="43"/>
                    <a:pt x="747" y="33"/>
                  </a:cubicBezTo>
                  <a:cubicBezTo>
                    <a:pt x="747" y="22"/>
                    <a:pt x="747" y="12"/>
                    <a:pt x="736" y="12"/>
                  </a:cubicBezTo>
                  <a:cubicBezTo>
                    <a:pt x="715" y="1"/>
                    <a:pt x="705" y="1"/>
                    <a:pt x="684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6"/>
            <p:cNvSpPr/>
            <p:nvPr/>
          </p:nvSpPr>
          <p:spPr>
            <a:xfrm>
              <a:off x="4421142" y="3868687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6"/>
            <p:cNvSpPr/>
            <p:nvPr/>
          </p:nvSpPr>
          <p:spPr>
            <a:xfrm>
              <a:off x="4412253" y="3909213"/>
              <a:ext cx="68042" cy="210010"/>
            </a:xfrm>
            <a:custGeom>
              <a:avLst/>
              <a:gdLst/>
              <a:ahLst/>
              <a:cxnLst/>
              <a:rect l="l" t="t" r="r" b="b"/>
              <a:pathLst>
                <a:path w="1041" h="3213" extrusionOk="0">
                  <a:moveTo>
                    <a:pt x="431" y="1"/>
                  </a:moveTo>
                  <a:cubicBezTo>
                    <a:pt x="421" y="1"/>
                    <a:pt x="410" y="1"/>
                    <a:pt x="399" y="11"/>
                  </a:cubicBezTo>
                  <a:cubicBezTo>
                    <a:pt x="325" y="116"/>
                    <a:pt x="262" y="211"/>
                    <a:pt x="210" y="316"/>
                  </a:cubicBezTo>
                  <a:cubicBezTo>
                    <a:pt x="157" y="421"/>
                    <a:pt x="115" y="526"/>
                    <a:pt x="84" y="632"/>
                  </a:cubicBezTo>
                  <a:cubicBezTo>
                    <a:pt x="21" y="831"/>
                    <a:pt x="0" y="1052"/>
                    <a:pt x="10" y="1272"/>
                  </a:cubicBezTo>
                  <a:cubicBezTo>
                    <a:pt x="10" y="1378"/>
                    <a:pt x="21" y="1483"/>
                    <a:pt x="42" y="1588"/>
                  </a:cubicBezTo>
                  <a:cubicBezTo>
                    <a:pt x="63" y="1704"/>
                    <a:pt x="94" y="1809"/>
                    <a:pt x="126" y="1914"/>
                  </a:cubicBezTo>
                  <a:cubicBezTo>
                    <a:pt x="199" y="2124"/>
                    <a:pt x="294" y="2335"/>
                    <a:pt x="410" y="2524"/>
                  </a:cubicBezTo>
                  <a:cubicBezTo>
                    <a:pt x="484" y="2639"/>
                    <a:pt x="557" y="2755"/>
                    <a:pt x="652" y="2870"/>
                  </a:cubicBezTo>
                  <a:cubicBezTo>
                    <a:pt x="736" y="2986"/>
                    <a:pt x="830" y="3092"/>
                    <a:pt x="935" y="3197"/>
                  </a:cubicBezTo>
                  <a:cubicBezTo>
                    <a:pt x="946" y="3207"/>
                    <a:pt x="959" y="3212"/>
                    <a:pt x="972" y="3212"/>
                  </a:cubicBezTo>
                  <a:cubicBezTo>
                    <a:pt x="985" y="3212"/>
                    <a:pt x="999" y="3207"/>
                    <a:pt x="1009" y="3197"/>
                  </a:cubicBezTo>
                  <a:cubicBezTo>
                    <a:pt x="1030" y="3176"/>
                    <a:pt x="1040" y="3144"/>
                    <a:pt x="1019" y="3113"/>
                  </a:cubicBezTo>
                  <a:cubicBezTo>
                    <a:pt x="967" y="3049"/>
                    <a:pt x="914" y="2986"/>
                    <a:pt x="862" y="2912"/>
                  </a:cubicBezTo>
                  <a:cubicBezTo>
                    <a:pt x="809" y="2849"/>
                    <a:pt x="757" y="2776"/>
                    <a:pt x="715" y="2702"/>
                  </a:cubicBezTo>
                  <a:cubicBezTo>
                    <a:pt x="612" y="2569"/>
                    <a:pt x="529" y="2415"/>
                    <a:pt x="447" y="2271"/>
                  </a:cubicBezTo>
                  <a:lnTo>
                    <a:pt x="447" y="2271"/>
                  </a:lnTo>
                  <a:cubicBezTo>
                    <a:pt x="448" y="2271"/>
                    <a:pt x="450" y="2272"/>
                    <a:pt x="452" y="2272"/>
                  </a:cubicBezTo>
                  <a:cubicBezTo>
                    <a:pt x="389" y="2155"/>
                    <a:pt x="336" y="2040"/>
                    <a:pt x="283" y="1914"/>
                  </a:cubicBezTo>
                  <a:cubicBezTo>
                    <a:pt x="241" y="1788"/>
                    <a:pt x="199" y="1651"/>
                    <a:pt x="168" y="1525"/>
                  </a:cubicBezTo>
                  <a:cubicBezTo>
                    <a:pt x="136" y="1357"/>
                    <a:pt x="126" y="1188"/>
                    <a:pt x="126" y="1020"/>
                  </a:cubicBezTo>
                  <a:lnTo>
                    <a:pt x="126" y="1010"/>
                  </a:lnTo>
                  <a:cubicBezTo>
                    <a:pt x="136" y="863"/>
                    <a:pt x="168" y="705"/>
                    <a:pt x="210" y="558"/>
                  </a:cubicBezTo>
                  <a:lnTo>
                    <a:pt x="210" y="568"/>
                  </a:lnTo>
                  <a:cubicBezTo>
                    <a:pt x="252" y="421"/>
                    <a:pt x="325" y="284"/>
                    <a:pt x="399" y="148"/>
                  </a:cubicBezTo>
                  <a:cubicBezTo>
                    <a:pt x="421" y="127"/>
                    <a:pt x="442" y="95"/>
                    <a:pt x="463" y="64"/>
                  </a:cubicBezTo>
                  <a:cubicBezTo>
                    <a:pt x="473" y="53"/>
                    <a:pt x="473" y="22"/>
                    <a:pt x="452" y="11"/>
                  </a:cubicBezTo>
                  <a:cubicBezTo>
                    <a:pt x="452" y="1"/>
                    <a:pt x="442" y="1"/>
                    <a:pt x="43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6"/>
            <p:cNvSpPr/>
            <p:nvPr/>
          </p:nvSpPr>
          <p:spPr>
            <a:xfrm>
              <a:off x="4406697" y="4041181"/>
              <a:ext cx="57780" cy="167524"/>
            </a:xfrm>
            <a:custGeom>
              <a:avLst/>
              <a:gdLst/>
              <a:ahLst/>
              <a:cxnLst/>
              <a:rect l="l" t="t" r="r" b="b"/>
              <a:pathLst>
                <a:path w="884" h="2563" extrusionOk="0">
                  <a:moveTo>
                    <a:pt x="389" y="1797"/>
                  </a:moveTo>
                  <a:lnTo>
                    <a:pt x="389" y="1808"/>
                  </a:lnTo>
                  <a:lnTo>
                    <a:pt x="400" y="1808"/>
                  </a:lnTo>
                  <a:cubicBezTo>
                    <a:pt x="389" y="1808"/>
                    <a:pt x="389" y="1808"/>
                    <a:pt x="389" y="1797"/>
                  </a:cubicBezTo>
                  <a:close/>
                  <a:moveTo>
                    <a:pt x="305" y="0"/>
                  </a:moveTo>
                  <a:cubicBezTo>
                    <a:pt x="284" y="0"/>
                    <a:pt x="274" y="0"/>
                    <a:pt x="263" y="10"/>
                  </a:cubicBezTo>
                  <a:cubicBezTo>
                    <a:pt x="211" y="105"/>
                    <a:pt x="158" y="200"/>
                    <a:pt x="116" y="295"/>
                  </a:cubicBezTo>
                  <a:cubicBezTo>
                    <a:pt x="85" y="389"/>
                    <a:pt x="53" y="494"/>
                    <a:pt x="32" y="599"/>
                  </a:cubicBezTo>
                  <a:cubicBezTo>
                    <a:pt x="1" y="809"/>
                    <a:pt x="11" y="1020"/>
                    <a:pt x="53" y="1220"/>
                  </a:cubicBezTo>
                  <a:cubicBezTo>
                    <a:pt x="106" y="1430"/>
                    <a:pt x="179" y="1640"/>
                    <a:pt x="274" y="1829"/>
                  </a:cubicBezTo>
                  <a:cubicBezTo>
                    <a:pt x="368" y="2019"/>
                    <a:pt x="495" y="2197"/>
                    <a:pt x="632" y="2365"/>
                  </a:cubicBezTo>
                  <a:lnTo>
                    <a:pt x="789" y="2554"/>
                  </a:lnTo>
                  <a:cubicBezTo>
                    <a:pt x="799" y="2560"/>
                    <a:pt x="810" y="2563"/>
                    <a:pt x="820" y="2563"/>
                  </a:cubicBezTo>
                  <a:cubicBezTo>
                    <a:pt x="831" y="2563"/>
                    <a:pt x="842" y="2560"/>
                    <a:pt x="852" y="2554"/>
                  </a:cubicBezTo>
                  <a:cubicBezTo>
                    <a:pt x="873" y="2533"/>
                    <a:pt x="884" y="2502"/>
                    <a:pt x="863" y="2491"/>
                  </a:cubicBezTo>
                  <a:lnTo>
                    <a:pt x="737" y="2334"/>
                  </a:lnTo>
                  <a:cubicBezTo>
                    <a:pt x="695" y="2281"/>
                    <a:pt x="653" y="2218"/>
                    <a:pt x="611" y="2166"/>
                  </a:cubicBezTo>
                  <a:cubicBezTo>
                    <a:pt x="537" y="2050"/>
                    <a:pt x="463" y="1935"/>
                    <a:pt x="400" y="1819"/>
                  </a:cubicBezTo>
                  <a:cubicBezTo>
                    <a:pt x="400" y="1808"/>
                    <a:pt x="389" y="1808"/>
                    <a:pt x="389" y="1808"/>
                  </a:cubicBezTo>
                  <a:cubicBezTo>
                    <a:pt x="295" y="1608"/>
                    <a:pt x="211" y="1398"/>
                    <a:pt x="169" y="1188"/>
                  </a:cubicBezTo>
                  <a:cubicBezTo>
                    <a:pt x="127" y="1030"/>
                    <a:pt x="116" y="883"/>
                    <a:pt x="127" y="725"/>
                  </a:cubicBezTo>
                  <a:cubicBezTo>
                    <a:pt x="127" y="610"/>
                    <a:pt x="148" y="505"/>
                    <a:pt x="179" y="389"/>
                  </a:cubicBezTo>
                  <a:cubicBezTo>
                    <a:pt x="221" y="284"/>
                    <a:pt x="263" y="189"/>
                    <a:pt x="326" y="94"/>
                  </a:cubicBezTo>
                  <a:lnTo>
                    <a:pt x="316" y="94"/>
                  </a:lnTo>
                  <a:lnTo>
                    <a:pt x="337" y="73"/>
                  </a:lnTo>
                  <a:cubicBezTo>
                    <a:pt x="347" y="63"/>
                    <a:pt x="347" y="52"/>
                    <a:pt x="347" y="42"/>
                  </a:cubicBezTo>
                  <a:cubicBezTo>
                    <a:pt x="347" y="21"/>
                    <a:pt x="337" y="10"/>
                    <a:pt x="337" y="10"/>
                  </a:cubicBezTo>
                  <a:cubicBezTo>
                    <a:pt x="326" y="0"/>
                    <a:pt x="316" y="0"/>
                    <a:pt x="30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6"/>
            <p:cNvSpPr/>
            <p:nvPr/>
          </p:nvSpPr>
          <p:spPr>
            <a:xfrm>
              <a:off x="4419769" y="4159358"/>
              <a:ext cx="106606" cy="156282"/>
            </a:xfrm>
            <a:custGeom>
              <a:avLst/>
              <a:gdLst/>
              <a:ahLst/>
              <a:cxnLst/>
              <a:rect l="l" t="t" r="r" b="b"/>
              <a:pathLst>
                <a:path w="1631" h="2391" extrusionOk="0">
                  <a:moveTo>
                    <a:pt x="95" y="0"/>
                  </a:moveTo>
                  <a:cubicBezTo>
                    <a:pt x="84" y="0"/>
                    <a:pt x="63" y="11"/>
                    <a:pt x="63" y="32"/>
                  </a:cubicBezTo>
                  <a:cubicBezTo>
                    <a:pt x="11" y="221"/>
                    <a:pt x="0" y="421"/>
                    <a:pt x="32" y="620"/>
                  </a:cubicBezTo>
                  <a:cubicBezTo>
                    <a:pt x="42" y="715"/>
                    <a:pt x="63" y="809"/>
                    <a:pt x="95" y="905"/>
                  </a:cubicBezTo>
                  <a:cubicBezTo>
                    <a:pt x="126" y="999"/>
                    <a:pt x="168" y="1083"/>
                    <a:pt x="221" y="1167"/>
                  </a:cubicBezTo>
                  <a:cubicBezTo>
                    <a:pt x="316" y="1346"/>
                    <a:pt x="432" y="1503"/>
                    <a:pt x="568" y="1640"/>
                  </a:cubicBezTo>
                  <a:cubicBezTo>
                    <a:pt x="705" y="1798"/>
                    <a:pt x="862" y="1924"/>
                    <a:pt x="1020" y="2050"/>
                  </a:cubicBezTo>
                  <a:cubicBezTo>
                    <a:pt x="1115" y="2113"/>
                    <a:pt x="1199" y="2166"/>
                    <a:pt x="1294" y="2229"/>
                  </a:cubicBezTo>
                  <a:cubicBezTo>
                    <a:pt x="1388" y="2281"/>
                    <a:pt x="1472" y="2334"/>
                    <a:pt x="1577" y="2386"/>
                  </a:cubicBezTo>
                  <a:cubicBezTo>
                    <a:pt x="1580" y="2389"/>
                    <a:pt x="1584" y="2391"/>
                    <a:pt x="1588" y="2391"/>
                  </a:cubicBezTo>
                  <a:cubicBezTo>
                    <a:pt x="1599" y="2391"/>
                    <a:pt x="1612" y="2381"/>
                    <a:pt x="1619" y="2365"/>
                  </a:cubicBezTo>
                  <a:cubicBezTo>
                    <a:pt x="1630" y="2355"/>
                    <a:pt x="1630" y="2344"/>
                    <a:pt x="1619" y="2334"/>
                  </a:cubicBezTo>
                  <a:cubicBezTo>
                    <a:pt x="1619" y="2323"/>
                    <a:pt x="1609" y="2323"/>
                    <a:pt x="1609" y="2313"/>
                  </a:cubicBezTo>
                  <a:cubicBezTo>
                    <a:pt x="1535" y="2271"/>
                    <a:pt x="1462" y="2229"/>
                    <a:pt x="1399" y="2187"/>
                  </a:cubicBezTo>
                  <a:lnTo>
                    <a:pt x="1399" y="2187"/>
                  </a:lnTo>
                  <a:cubicBezTo>
                    <a:pt x="1399" y="2187"/>
                    <a:pt x="1399" y="2189"/>
                    <a:pt x="1400" y="2191"/>
                  </a:cubicBezTo>
                  <a:lnTo>
                    <a:pt x="1400" y="2191"/>
                  </a:lnTo>
                  <a:cubicBezTo>
                    <a:pt x="1256" y="2099"/>
                    <a:pt x="1123" y="2006"/>
                    <a:pt x="988" y="1893"/>
                  </a:cubicBezTo>
                  <a:cubicBezTo>
                    <a:pt x="862" y="1788"/>
                    <a:pt x="736" y="1672"/>
                    <a:pt x="610" y="1545"/>
                  </a:cubicBezTo>
                  <a:cubicBezTo>
                    <a:pt x="484" y="1398"/>
                    <a:pt x="358" y="1241"/>
                    <a:pt x="263" y="1062"/>
                  </a:cubicBezTo>
                  <a:lnTo>
                    <a:pt x="263" y="1062"/>
                  </a:lnTo>
                  <a:lnTo>
                    <a:pt x="274" y="1073"/>
                  </a:lnTo>
                  <a:cubicBezTo>
                    <a:pt x="200" y="947"/>
                    <a:pt x="158" y="809"/>
                    <a:pt x="126" y="673"/>
                  </a:cubicBezTo>
                  <a:lnTo>
                    <a:pt x="126" y="683"/>
                  </a:lnTo>
                  <a:cubicBezTo>
                    <a:pt x="95" y="568"/>
                    <a:pt x="84" y="442"/>
                    <a:pt x="95" y="316"/>
                  </a:cubicBezTo>
                  <a:cubicBezTo>
                    <a:pt x="105" y="221"/>
                    <a:pt x="116" y="137"/>
                    <a:pt x="137" y="42"/>
                  </a:cubicBezTo>
                  <a:cubicBezTo>
                    <a:pt x="147" y="21"/>
                    <a:pt x="126" y="0"/>
                    <a:pt x="10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6"/>
            <p:cNvSpPr/>
            <p:nvPr/>
          </p:nvSpPr>
          <p:spPr>
            <a:xfrm>
              <a:off x="4542783" y="3806789"/>
              <a:ext cx="360147" cy="461198"/>
            </a:xfrm>
            <a:custGeom>
              <a:avLst/>
              <a:gdLst/>
              <a:ahLst/>
              <a:cxnLst/>
              <a:rect l="l" t="t" r="r" b="b"/>
              <a:pathLst>
                <a:path w="5510" h="7056" extrusionOk="0">
                  <a:moveTo>
                    <a:pt x="32" y="1"/>
                  </a:moveTo>
                  <a:cubicBezTo>
                    <a:pt x="21" y="1"/>
                    <a:pt x="11" y="12"/>
                    <a:pt x="0" y="22"/>
                  </a:cubicBezTo>
                  <a:cubicBezTo>
                    <a:pt x="0" y="33"/>
                    <a:pt x="0" y="43"/>
                    <a:pt x="21" y="54"/>
                  </a:cubicBezTo>
                  <a:cubicBezTo>
                    <a:pt x="232" y="148"/>
                    <a:pt x="463" y="232"/>
                    <a:pt x="673" y="337"/>
                  </a:cubicBezTo>
                  <a:cubicBezTo>
                    <a:pt x="883" y="432"/>
                    <a:pt x="1094" y="538"/>
                    <a:pt x="1293" y="664"/>
                  </a:cubicBezTo>
                  <a:cubicBezTo>
                    <a:pt x="1409" y="737"/>
                    <a:pt x="1514" y="811"/>
                    <a:pt x="1608" y="895"/>
                  </a:cubicBezTo>
                  <a:cubicBezTo>
                    <a:pt x="1714" y="979"/>
                    <a:pt x="1798" y="1073"/>
                    <a:pt x="1893" y="1168"/>
                  </a:cubicBezTo>
                  <a:cubicBezTo>
                    <a:pt x="2218" y="1526"/>
                    <a:pt x="2470" y="1935"/>
                    <a:pt x="2692" y="2356"/>
                  </a:cubicBezTo>
                  <a:cubicBezTo>
                    <a:pt x="2902" y="2755"/>
                    <a:pt x="3080" y="3166"/>
                    <a:pt x="3259" y="3575"/>
                  </a:cubicBezTo>
                  <a:cubicBezTo>
                    <a:pt x="3459" y="4017"/>
                    <a:pt x="3669" y="4458"/>
                    <a:pt x="3911" y="4890"/>
                  </a:cubicBezTo>
                  <a:cubicBezTo>
                    <a:pt x="4121" y="5247"/>
                    <a:pt x="4342" y="5605"/>
                    <a:pt x="4594" y="5941"/>
                  </a:cubicBezTo>
                  <a:cubicBezTo>
                    <a:pt x="4657" y="6025"/>
                    <a:pt x="4720" y="6109"/>
                    <a:pt x="4794" y="6182"/>
                  </a:cubicBezTo>
                  <a:cubicBezTo>
                    <a:pt x="4825" y="6235"/>
                    <a:pt x="4857" y="6277"/>
                    <a:pt x="4899" y="6320"/>
                  </a:cubicBezTo>
                  <a:cubicBezTo>
                    <a:pt x="4930" y="6362"/>
                    <a:pt x="4962" y="6414"/>
                    <a:pt x="5004" y="6456"/>
                  </a:cubicBezTo>
                  <a:lnTo>
                    <a:pt x="5194" y="6740"/>
                  </a:lnTo>
                  <a:cubicBezTo>
                    <a:pt x="5267" y="6834"/>
                    <a:pt x="5330" y="6929"/>
                    <a:pt x="5393" y="7023"/>
                  </a:cubicBezTo>
                  <a:cubicBezTo>
                    <a:pt x="5400" y="7044"/>
                    <a:pt x="5424" y="7056"/>
                    <a:pt x="5446" y="7056"/>
                  </a:cubicBezTo>
                  <a:cubicBezTo>
                    <a:pt x="5458" y="7056"/>
                    <a:pt x="5470" y="7052"/>
                    <a:pt x="5477" y="7045"/>
                  </a:cubicBezTo>
                  <a:cubicBezTo>
                    <a:pt x="5498" y="7034"/>
                    <a:pt x="5509" y="7013"/>
                    <a:pt x="5509" y="7002"/>
                  </a:cubicBezTo>
                  <a:lnTo>
                    <a:pt x="5509" y="6981"/>
                  </a:lnTo>
                  <a:cubicBezTo>
                    <a:pt x="5509" y="6971"/>
                    <a:pt x="5498" y="6960"/>
                    <a:pt x="5498" y="6950"/>
                  </a:cubicBezTo>
                  <a:cubicBezTo>
                    <a:pt x="5372" y="6719"/>
                    <a:pt x="5215" y="6509"/>
                    <a:pt x="5057" y="6309"/>
                  </a:cubicBezTo>
                  <a:cubicBezTo>
                    <a:pt x="4973" y="6203"/>
                    <a:pt x="4888" y="6109"/>
                    <a:pt x="4815" y="6004"/>
                  </a:cubicBezTo>
                  <a:cubicBezTo>
                    <a:pt x="4741" y="5909"/>
                    <a:pt x="4668" y="5804"/>
                    <a:pt x="4594" y="5710"/>
                  </a:cubicBezTo>
                  <a:cubicBezTo>
                    <a:pt x="4311" y="5310"/>
                    <a:pt x="4058" y="4890"/>
                    <a:pt x="3827" y="4469"/>
                  </a:cubicBezTo>
                  <a:cubicBezTo>
                    <a:pt x="3817" y="4441"/>
                    <a:pt x="3808" y="4413"/>
                    <a:pt x="3791" y="4384"/>
                  </a:cubicBezTo>
                  <a:lnTo>
                    <a:pt x="3791" y="4384"/>
                  </a:lnTo>
                  <a:cubicBezTo>
                    <a:pt x="3793" y="4385"/>
                    <a:pt x="3795" y="4385"/>
                    <a:pt x="3795" y="4385"/>
                  </a:cubicBezTo>
                  <a:cubicBezTo>
                    <a:pt x="3680" y="4175"/>
                    <a:pt x="3564" y="3944"/>
                    <a:pt x="3459" y="3722"/>
                  </a:cubicBezTo>
                  <a:cubicBezTo>
                    <a:pt x="3364" y="3523"/>
                    <a:pt x="3280" y="3313"/>
                    <a:pt x="3185" y="3113"/>
                  </a:cubicBezTo>
                  <a:cubicBezTo>
                    <a:pt x="2996" y="2692"/>
                    <a:pt x="2807" y="2283"/>
                    <a:pt x="2566" y="1893"/>
                  </a:cubicBezTo>
                  <a:cubicBezTo>
                    <a:pt x="2460" y="1694"/>
                    <a:pt x="2334" y="1505"/>
                    <a:pt x="2197" y="1337"/>
                  </a:cubicBezTo>
                  <a:cubicBezTo>
                    <a:pt x="2124" y="1241"/>
                    <a:pt x="2050" y="1157"/>
                    <a:pt x="1977" y="1073"/>
                  </a:cubicBezTo>
                  <a:cubicBezTo>
                    <a:pt x="1903" y="989"/>
                    <a:pt x="1819" y="916"/>
                    <a:pt x="1735" y="842"/>
                  </a:cubicBezTo>
                  <a:cubicBezTo>
                    <a:pt x="1640" y="758"/>
                    <a:pt x="1545" y="685"/>
                    <a:pt x="1440" y="622"/>
                  </a:cubicBezTo>
                  <a:cubicBezTo>
                    <a:pt x="1346" y="559"/>
                    <a:pt x="1241" y="506"/>
                    <a:pt x="1136" y="453"/>
                  </a:cubicBezTo>
                  <a:cubicBezTo>
                    <a:pt x="926" y="348"/>
                    <a:pt x="704" y="264"/>
                    <a:pt x="484" y="180"/>
                  </a:cubicBezTo>
                  <a:cubicBezTo>
                    <a:pt x="337" y="127"/>
                    <a:pt x="190" y="64"/>
                    <a:pt x="42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6"/>
            <p:cNvSpPr/>
            <p:nvPr/>
          </p:nvSpPr>
          <p:spPr>
            <a:xfrm>
              <a:off x="4421861" y="3687239"/>
              <a:ext cx="180074" cy="241122"/>
            </a:xfrm>
            <a:custGeom>
              <a:avLst/>
              <a:gdLst/>
              <a:ahLst/>
              <a:cxnLst/>
              <a:rect l="l" t="t" r="r" b="b"/>
              <a:pathLst>
                <a:path w="2755" h="3689" extrusionOk="0">
                  <a:moveTo>
                    <a:pt x="31" y="1"/>
                  </a:moveTo>
                  <a:cubicBezTo>
                    <a:pt x="10" y="1"/>
                    <a:pt x="0" y="22"/>
                    <a:pt x="0" y="43"/>
                  </a:cubicBezTo>
                  <a:cubicBezTo>
                    <a:pt x="0" y="54"/>
                    <a:pt x="0" y="64"/>
                    <a:pt x="10" y="64"/>
                  </a:cubicBezTo>
                  <a:lnTo>
                    <a:pt x="21" y="64"/>
                  </a:lnTo>
                  <a:cubicBezTo>
                    <a:pt x="21" y="64"/>
                    <a:pt x="31" y="64"/>
                    <a:pt x="31" y="75"/>
                  </a:cubicBezTo>
                  <a:lnTo>
                    <a:pt x="63" y="75"/>
                  </a:lnTo>
                  <a:cubicBezTo>
                    <a:pt x="73" y="75"/>
                    <a:pt x="84" y="85"/>
                    <a:pt x="94" y="85"/>
                  </a:cubicBezTo>
                  <a:lnTo>
                    <a:pt x="105" y="85"/>
                  </a:lnTo>
                  <a:cubicBezTo>
                    <a:pt x="105" y="96"/>
                    <a:pt x="115" y="96"/>
                    <a:pt x="126" y="96"/>
                  </a:cubicBezTo>
                  <a:cubicBezTo>
                    <a:pt x="157" y="106"/>
                    <a:pt x="189" y="127"/>
                    <a:pt x="210" y="148"/>
                  </a:cubicBezTo>
                  <a:lnTo>
                    <a:pt x="210" y="138"/>
                  </a:lnTo>
                  <a:cubicBezTo>
                    <a:pt x="295" y="201"/>
                    <a:pt x="368" y="285"/>
                    <a:pt x="442" y="369"/>
                  </a:cubicBezTo>
                  <a:cubicBezTo>
                    <a:pt x="547" y="484"/>
                    <a:pt x="631" y="600"/>
                    <a:pt x="715" y="727"/>
                  </a:cubicBezTo>
                  <a:cubicBezTo>
                    <a:pt x="788" y="821"/>
                    <a:pt x="851" y="916"/>
                    <a:pt x="925" y="1021"/>
                  </a:cubicBezTo>
                  <a:cubicBezTo>
                    <a:pt x="988" y="1126"/>
                    <a:pt x="1062" y="1241"/>
                    <a:pt x="1136" y="1357"/>
                  </a:cubicBezTo>
                  <a:cubicBezTo>
                    <a:pt x="1199" y="1473"/>
                    <a:pt x="1272" y="1578"/>
                    <a:pt x="1335" y="1694"/>
                  </a:cubicBezTo>
                  <a:lnTo>
                    <a:pt x="1430" y="1851"/>
                  </a:lnTo>
                  <a:cubicBezTo>
                    <a:pt x="1472" y="1904"/>
                    <a:pt x="1503" y="1956"/>
                    <a:pt x="1535" y="2009"/>
                  </a:cubicBezTo>
                  <a:cubicBezTo>
                    <a:pt x="1650" y="2229"/>
                    <a:pt x="1766" y="2451"/>
                    <a:pt x="1882" y="2661"/>
                  </a:cubicBezTo>
                  <a:cubicBezTo>
                    <a:pt x="1935" y="2755"/>
                    <a:pt x="1998" y="2850"/>
                    <a:pt x="2061" y="2934"/>
                  </a:cubicBezTo>
                  <a:cubicBezTo>
                    <a:pt x="2113" y="3028"/>
                    <a:pt x="2176" y="3113"/>
                    <a:pt x="2250" y="3197"/>
                  </a:cubicBezTo>
                  <a:cubicBezTo>
                    <a:pt x="2313" y="3281"/>
                    <a:pt x="2386" y="3365"/>
                    <a:pt x="2460" y="3439"/>
                  </a:cubicBezTo>
                  <a:cubicBezTo>
                    <a:pt x="2491" y="3481"/>
                    <a:pt x="2523" y="3523"/>
                    <a:pt x="2565" y="3554"/>
                  </a:cubicBezTo>
                  <a:lnTo>
                    <a:pt x="2691" y="3680"/>
                  </a:lnTo>
                  <a:cubicBezTo>
                    <a:pt x="2696" y="3686"/>
                    <a:pt x="2704" y="3688"/>
                    <a:pt x="2713" y="3688"/>
                  </a:cubicBezTo>
                  <a:cubicBezTo>
                    <a:pt x="2723" y="3688"/>
                    <a:pt x="2733" y="3686"/>
                    <a:pt x="2744" y="3680"/>
                  </a:cubicBezTo>
                  <a:cubicBezTo>
                    <a:pt x="2755" y="3670"/>
                    <a:pt x="2755" y="3649"/>
                    <a:pt x="2733" y="3628"/>
                  </a:cubicBezTo>
                  <a:cubicBezTo>
                    <a:pt x="2712" y="3607"/>
                    <a:pt x="2691" y="3586"/>
                    <a:pt x="2670" y="3554"/>
                  </a:cubicBezTo>
                  <a:cubicBezTo>
                    <a:pt x="2596" y="3470"/>
                    <a:pt x="2523" y="3376"/>
                    <a:pt x="2449" y="3271"/>
                  </a:cubicBezTo>
                  <a:cubicBezTo>
                    <a:pt x="2418" y="3229"/>
                    <a:pt x="2386" y="3176"/>
                    <a:pt x="2355" y="3134"/>
                  </a:cubicBezTo>
                  <a:cubicBezTo>
                    <a:pt x="2313" y="3081"/>
                    <a:pt x="2281" y="3018"/>
                    <a:pt x="2250" y="2965"/>
                  </a:cubicBezTo>
                  <a:cubicBezTo>
                    <a:pt x="2176" y="2871"/>
                    <a:pt x="2113" y="2766"/>
                    <a:pt x="2050" y="2661"/>
                  </a:cubicBezTo>
                  <a:cubicBezTo>
                    <a:pt x="1977" y="2556"/>
                    <a:pt x="1914" y="2451"/>
                    <a:pt x="1839" y="2346"/>
                  </a:cubicBezTo>
                  <a:cubicBezTo>
                    <a:pt x="1713" y="2145"/>
                    <a:pt x="1577" y="1935"/>
                    <a:pt x="1451" y="1725"/>
                  </a:cubicBezTo>
                  <a:cubicBezTo>
                    <a:pt x="1314" y="1504"/>
                    <a:pt x="1188" y="1273"/>
                    <a:pt x="1041" y="1052"/>
                  </a:cubicBezTo>
                  <a:cubicBezTo>
                    <a:pt x="988" y="968"/>
                    <a:pt x="935" y="895"/>
                    <a:pt x="883" y="811"/>
                  </a:cubicBezTo>
                  <a:cubicBezTo>
                    <a:pt x="851" y="758"/>
                    <a:pt x="809" y="706"/>
                    <a:pt x="767" y="653"/>
                  </a:cubicBezTo>
                  <a:cubicBezTo>
                    <a:pt x="704" y="558"/>
                    <a:pt x="631" y="463"/>
                    <a:pt x="568" y="379"/>
                  </a:cubicBezTo>
                  <a:cubicBezTo>
                    <a:pt x="484" y="285"/>
                    <a:pt x="400" y="190"/>
                    <a:pt x="305" y="106"/>
                  </a:cubicBezTo>
                  <a:cubicBezTo>
                    <a:pt x="284" y="85"/>
                    <a:pt x="252" y="64"/>
                    <a:pt x="221" y="54"/>
                  </a:cubicBezTo>
                  <a:cubicBezTo>
                    <a:pt x="221" y="54"/>
                    <a:pt x="210" y="43"/>
                    <a:pt x="200" y="43"/>
                  </a:cubicBezTo>
                  <a:cubicBezTo>
                    <a:pt x="178" y="33"/>
                    <a:pt x="157" y="22"/>
                    <a:pt x="126" y="22"/>
                  </a:cubicBezTo>
                  <a:cubicBezTo>
                    <a:pt x="126" y="22"/>
                    <a:pt x="126" y="12"/>
                    <a:pt x="115" y="12"/>
                  </a:cubicBezTo>
                  <a:cubicBezTo>
                    <a:pt x="94" y="12"/>
                    <a:pt x="63" y="1"/>
                    <a:pt x="3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6"/>
            <p:cNvSpPr/>
            <p:nvPr/>
          </p:nvSpPr>
          <p:spPr>
            <a:xfrm>
              <a:off x="4375127" y="3675605"/>
              <a:ext cx="303021" cy="381194"/>
            </a:xfrm>
            <a:custGeom>
              <a:avLst/>
              <a:gdLst/>
              <a:ahLst/>
              <a:cxnLst/>
              <a:rect l="l" t="t" r="r" b="b"/>
              <a:pathLst>
                <a:path w="4636" h="5832" extrusionOk="0">
                  <a:moveTo>
                    <a:pt x="851" y="3143"/>
                  </a:moveTo>
                  <a:cubicBezTo>
                    <a:pt x="855" y="3150"/>
                    <a:pt x="859" y="3157"/>
                    <a:pt x="862" y="3164"/>
                  </a:cubicBezTo>
                  <a:lnTo>
                    <a:pt x="862" y="3164"/>
                  </a:lnTo>
                  <a:cubicBezTo>
                    <a:pt x="862" y="3154"/>
                    <a:pt x="851" y="3143"/>
                    <a:pt x="851" y="3143"/>
                  </a:cubicBezTo>
                  <a:close/>
                  <a:moveTo>
                    <a:pt x="652" y="0"/>
                  </a:moveTo>
                  <a:cubicBezTo>
                    <a:pt x="599" y="0"/>
                    <a:pt x="547" y="11"/>
                    <a:pt x="505" y="32"/>
                  </a:cubicBezTo>
                  <a:cubicBezTo>
                    <a:pt x="473" y="32"/>
                    <a:pt x="442" y="53"/>
                    <a:pt x="410" y="64"/>
                  </a:cubicBezTo>
                  <a:cubicBezTo>
                    <a:pt x="368" y="85"/>
                    <a:pt x="337" y="106"/>
                    <a:pt x="305" y="137"/>
                  </a:cubicBezTo>
                  <a:lnTo>
                    <a:pt x="211" y="232"/>
                  </a:lnTo>
                  <a:cubicBezTo>
                    <a:pt x="190" y="274"/>
                    <a:pt x="158" y="316"/>
                    <a:pt x="137" y="358"/>
                  </a:cubicBezTo>
                  <a:cubicBezTo>
                    <a:pt x="105" y="431"/>
                    <a:pt x="73" y="515"/>
                    <a:pt x="52" y="599"/>
                  </a:cubicBezTo>
                  <a:cubicBezTo>
                    <a:pt x="42" y="673"/>
                    <a:pt x="21" y="757"/>
                    <a:pt x="21" y="831"/>
                  </a:cubicBezTo>
                  <a:cubicBezTo>
                    <a:pt x="0" y="989"/>
                    <a:pt x="10" y="1157"/>
                    <a:pt x="21" y="1314"/>
                  </a:cubicBezTo>
                  <a:cubicBezTo>
                    <a:pt x="42" y="1535"/>
                    <a:pt x="84" y="1756"/>
                    <a:pt x="137" y="1977"/>
                  </a:cubicBezTo>
                  <a:cubicBezTo>
                    <a:pt x="200" y="2208"/>
                    <a:pt x="274" y="2439"/>
                    <a:pt x="379" y="2660"/>
                  </a:cubicBezTo>
                  <a:cubicBezTo>
                    <a:pt x="568" y="3091"/>
                    <a:pt x="830" y="3501"/>
                    <a:pt x="1125" y="3879"/>
                  </a:cubicBezTo>
                  <a:cubicBezTo>
                    <a:pt x="1608" y="4479"/>
                    <a:pt x="2176" y="5015"/>
                    <a:pt x="2713" y="5561"/>
                  </a:cubicBezTo>
                  <a:lnTo>
                    <a:pt x="2744" y="5593"/>
                  </a:lnTo>
                  <a:lnTo>
                    <a:pt x="2734" y="5593"/>
                  </a:lnTo>
                  <a:lnTo>
                    <a:pt x="2954" y="5814"/>
                  </a:lnTo>
                  <a:cubicBezTo>
                    <a:pt x="2960" y="5826"/>
                    <a:pt x="2970" y="5831"/>
                    <a:pt x="2982" y="5831"/>
                  </a:cubicBezTo>
                  <a:cubicBezTo>
                    <a:pt x="2990" y="5831"/>
                    <a:pt x="2998" y="5829"/>
                    <a:pt x="3007" y="5825"/>
                  </a:cubicBezTo>
                  <a:cubicBezTo>
                    <a:pt x="3017" y="5814"/>
                    <a:pt x="3028" y="5793"/>
                    <a:pt x="3017" y="5772"/>
                  </a:cubicBezTo>
                  <a:cubicBezTo>
                    <a:pt x="2355" y="5078"/>
                    <a:pt x="1671" y="4395"/>
                    <a:pt x="1136" y="3606"/>
                  </a:cubicBezTo>
                  <a:cubicBezTo>
                    <a:pt x="1035" y="3455"/>
                    <a:pt x="944" y="3314"/>
                    <a:pt x="862" y="3164"/>
                  </a:cubicBezTo>
                  <a:lnTo>
                    <a:pt x="862" y="3164"/>
                  </a:lnTo>
                  <a:cubicBezTo>
                    <a:pt x="862" y="3164"/>
                    <a:pt x="862" y="3164"/>
                    <a:pt x="862" y="3164"/>
                  </a:cubicBezTo>
                  <a:cubicBezTo>
                    <a:pt x="662" y="2807"/>
                    <a:pt x="505" y="2428"/>
                    <a:pt x="410" y="2040"/>
                  </a:cubicBezTo>
                  <a:cubicBezTo>
                    <a:pt x="358" y="1851"/>
                    <a:pt x="326" y="1651"/>
                    <a:pt x="316" y="1461"/>
                  </a:cubicBezTo>
                  <a:cubicBezTo>
                    <a:pt x="305" y="1346"/>
                    <a:pt x="295" y="1230"/>
                    <a:pt x="295" y="1115"/>
                  </a:cubicBezTo>
                  <a:cubicBezTo>
                    <a:pt x="305" y="957"/>
                    <a:pt x="316" y="799"/>
                    <a:pt x="358" y="641"/>
                  </a:cubicBezTo>
                  <a:cubicBezTo>
                    <a:pt x="379" y="589"/>
                    <a:pt x="400" y="526"/>
                    <a:pt x="431" y="473"/>
                  </a:cubicBezTo>
                  <a:cubicBezTo>
                    <a:pt x="452" y="442"/>
                    <a:pt x="473" y="421"/>
                    <a:pt x="494" y="389"/>
                  </a:cubicBezTo>
                  <a:cubicBezTo>
                    <a:pt x="515" y="379"/>
                    <a:pt x="526" y="368"/>
                    <a:pt x="547" y="347"/>
                  </a:cubicBezTo>
                  <a:cubicBezTo>
                    <a:pt x="568" y="347"/>
                    <a:pt x="589" y="337"/>
                    <a:pt x="610" y="326"/>
                  </a:cubicBezTo>
                  <a:lnTo>
                    <a:pt x="683" y="326"/>
                  </a:lnTo>
                  <a:cubicBezTo>
                    <a:pt x="725" y="326"/>
                    <a:pt x="767" y="326"/>
                    <a:pt x="809" y="337"/>
                  </a:cubicBezTo>
                  <a:cubicBezTo>
                    <a:pt x="841" y="347"/>
                    <a:pt x="862" y="358"/>
                    <a:pt x="893" y="379"/>
                  </a:cubicBezTo>
                  <a:cubicBezTo>
                    <a:pt x="946" y="410"/>
                    <a:pt x="999" y="463"/>
                    <a:pt x="1052" y="505"/>
                  </a:cubicBezTo>
                  <a:cubicBezTo>
                    <a:pt x="1146" y="610"/>
                    <a:pt x="1230" y="715"/>
                    <a:pt x="1304" y="831"/>
                  </a:cubicBezTo>
                  <a:cubicBezTo>
                    <a:pt x="1388" y="957"/>
                    <a:pt x="1472" y="1094"/>
                    <a:pt x="1545" y="1230"/>
                  </a:cubicBezTo>
                  <a:cubicBezTo>
                    <a:pt x="1629" y="1398"/>
                    <a:pt x="1713" y="1556"/>
                    <a:pt x="1809" y="1725"/>
                  </a:cubicBezTo>
                  <a:cubicBezTo>
                    <a:pt x="1851" y="1798"/>
                    <a:pt x="1893" y="1882"/>
                    <a:pt x="1935" y="1956"/>
                  </a:cubicBezTo>
                  <a:cubicBezTo>
                    <a:pt x="1966" y="2019"/>
                    <a:pt x="2008" y="2092"/>
                    <a:pt x="2050" y="2155"/>
                  </a:cubicBezTo>
                  <a:cubicBezTo>
                    <a:pt x="2334" y="2587"/>
                    <a:pt x="2618" y="3007"/>
                    <a:pt x="2944" y="3407"/>
                  </a:cubicBezTo>
                  <a:cubicBezTo>
                    <a:pt x="3164" y="3680"/>
                    <a:pt x="3417" y="3932"/>
                    <a:pt x="3690" y="4164"/>
                  </a:cubicBezTo>
                  <a:cubicBezTo>
                    <a:pt x="3816" y="4279"/>
                    <a:pt x="3963" y="4384"/>
                    <a:pt x="4100" y="4468"/>
                  </a:cubicBezTo>
                  <a:cubicBezTo>
                    <a:pt x="4173" y="4521"/>
                    <a:pt x="4258" y="4563"/>
                    <a:pt x="4332" y="4605"/>
                  </a:cubicBezTo>
                  <a:lnTo>
                    <a:pt x="4458" y="4668"/>
                  </a:lnTo>
                  <a:lnTo>
                    <a:pt x="4584" y="4731"/>
                  </a:lnTo>
                  <a:cubicBezTo>
                    <a:pt x="4587" y="4734"/>
                    <a:pt x="4591" y="4735"/>
                    <a:pt x="4596" y="4735"/>
                  </a:cubicBezTo>
                  <a:cubicBezTo>
                    <a:pt x="4609" y="4735"/>
                    <a:pt x="4626" y="4726"/>
                    <a:pt x="4626" y="4710"/>
                  </a:cubicBezTo>
                  <a:cubicBezTo>
                    <a:pt x="4636" y="4689"/>
                    <a:pt x="4626" y="4668"/>
                    <a:pt x="4605" y="4657"/>
                  </a:cubicBezTo>
                  <a:cubicBezTo>
                    <a:pt x="4594" y="4647"/>
                    <a:pt x="4573" y="4636"/>
                    <a:pt x="4563" y="4636"/>
                  </a:cubicBezTo>
                  <a:cubicBezTo>
                    <a:pt x="4563" y="4626"/>
                    <a:pt x="4563" y="4626"/>
                    <a:pt x="4552" y="4626"/>
                  </a:cubicBezTo>
                  <a:cubicBezTo>
                    <a:pt x="4173" y="4405"/>
                    <a:pt x="3837" y="4121"/>
                    <a:pt x="3522" y="3806"/>
                  </a:cubicBezTo>
                  <a:cubicBezTo>
                    <a:pt x="3533" y="3806"/>
                    <a:pt x="3533" y="3816"/>
                    <a:pt x="3543" y="3816"/>
                  </a:cubicBezTo>
                  <a:cubicBezTo>
                    <a:pt x="2996" y="3259"/>
                    <a:pt x="2576" y="2608"/>
                    <a:pt x="2197" y="1924"/>
                  </a:cubicBezTo>
                  <a:lnTo>
                    <a:pt x="2197" y="1924"/>
                  </a:lnTo>
                  <a:cubicBezTo>
                    <a:pt x="2197" y="1935"/>
                    <a:pt x="2208" y="1945"/>
                    <a:pt x="2208" y="1956"/>
                  </a:cubicBezTo>
                  <a:cubicBezTo>
                    <a:pt x="2134" y="1830"/>
                    <a:pt x="2071" y="1682"/>
                    <a:pt x="2008" y="1556"/>
                  </a:cubicBezTo>
                  <a:cubicBezTo>
                    <a:pt x="1924" y="1367"/>
                    <a:pt x="1840" y="1188"/>
                    <a:pt x="1745" y="1020"/>
                  </a:cubicBezTo>
                  <a:cubicBezTo>
                    <a:pt x="1650" y="831"/>
                    <a:pt x="1545" y="652"/>
                    <a:pt x="1430" y="484"/>
                  </a:cubicBezTo>
                  <a:cubicBezTo>
                    <a:pt x="1367" y="400"/>
                    <a:pt x="1304" y="326"/>
                    <a:pt x="1241" y="253"/>
                  </a:cubicBezTo>
                  <a:cubicBezTo>
                    <a:pt x="1188" y="200"/>
                    <a:pt x="1125" y="148"/>
                    <a:pt x="1062" y="116"/>
                  </a:cubicBezTo>
                  <a:cubicBezTo>
                    <a:pt x="1020" y="95"/>
                    <a:pt x="989" y="64"/>
                    <a:pt x="946" y="53"/>
                  </a:cubicBezTo>
                  <a:cubicBezTo>
                    <a:pt x="904" y="32"/>
                    <a:pt x="851" y="21"/>
                    <a:pt x="799" y="11"/>
                  </a:cubicBezTo>
                  <a:cubicBezTo>
                    <a:pt x="757" y="0"/>
                    <a:pt x="715" y="0"/>
                    <a:pt x="673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6"/>
            <p:cNvSpPr/>
            <p:nvPr/>
          </p:nvSpPr>
          <p:spPr>
            <a:xfrm>
              <a:off x="4406697" y="3903722"/>
              <a:ext cx="41309" cy="174649"/>
            </a:xfrm>
            <a:custGeom>
              <a:avLst/>
              <a:gdLst/>
              <a:ahLst/>
              <a:cxnLst/>
              <a:rect l="l" t="t" r="r" b="b"/>
              <a:pathLst>
                <a:path w="632" h="2672" extrusionOk="0">
                  <a:moveTo>
                    <a:pt x="453" y="1"/>
                  </a:moveTo>
                  <a:cubicBezTo>
                    <a:pt x="432" y="1"/>
                    <a:pt x="410" y="11"/>
                    <a:pt x="389" y="32"/>
                  </a:cubicBezTo>
                  <a:cubicBezTo>
                    <a:pt x="326" y="106"/>
                    <a:pt x="263" y="190"/>
                    <a:pt x="211" y="274"/>
                  </a:cubicBezTo>
                  <a:cubicBezTo>
                    <a:pt x="158" y="358"/>
                    <a:pt x="127" y="452"/>
                    <a:pt x="95" y="536"/>
                  </a:cubicBezTo>
                  <a:cubicBezTo>
                    <a:pt x="32" y="726"/>
                    <a:pt x="1" y="926"/>
                    <a:pt x="1" y="1125"/>
                  </a:cubicBezTo>
                  <a:cubicBezTo>
                    <a:pt x="1" y="1325"/>
                    <a:pt x="32" y="1525"/>
                    <a:pt x="85" y="1725"/>
                  </a:cubicBezTo>
                  <a:cubicBezTo>
                    <a:pt x="137" y="1924"/>
                    <a:pt x="211" y="2103"/>
                    <a:pt x="295" y="2292"/>
                  </a:cubicBezTo>
                  <a:cubicBezTo>
                    <a:pt x="358" y="2408"/>
                    <a:pt x="442" y="2524"/>
                    <a:pt x="516" y="2639"/>
                  </a:cubicBezTo>
                  <a:lnTo>
                    <a:pt x="527" y="2639"/>
                  </a:lnTo>
                  <a:cubicBezTo>
                    <a:pt x="533" y="2660"/>
                    <a:pt x="549" y="2671"/>
                    <a:pt x="567" y="2671"/>
                  </a:cubicBezTo>
                  <a:cubicBezTo>
                    <a:pt x="577" y="2671"/>
                    <a:pt x="589" y="2667"/>
                    <a:pt x="600" y="2660"/>
                  </a:cubicBezTo>
                  <a:cubicBezTo>
                    <a:pt x="621" y="2650"/>
                    <a:pt x="632" y="2608"/>
                    <a:pt x="621" y="2587"/>
                  </a:cubicBezTo>
                  <a:cubicBezTo>
                    <a:pt x="600" y="2566"/>
                    <a:pt x="590" y="2534"/>
                    <a:pt x="579" y="2513"/>
                  </a:cubicBezTo>
                  <a:cubicBezTo>
                    <a:pt x="569" y="2482"/>
                    <a:pt x="558" y="2461"/>
                    <a:pt x="548" y="2429"/>
                  </a:cubicBezTo>
                  <a:cubicBezTo>
                    <a:pt x="516" y="2377"/>
                    <a:pt x="495" y="2324"/>
                    <a:pt x="474" y="2271"/>
                  </a:cubicBezTo>
                  <a:cubicBezTo>
                    <a:pt x="358" y="1987"/>
                    <a:pt x="263" y="1693"/>
                    <a:pt x="221" y="1388"/>
                  </a:cubicBezTo>
                  <a:cubicBezTo>
                    <a:pt x="200" y="1209"/>
                    <a:pt x="190" y="1031"/>
                    <a:pt x="211" y="852"/>
                  </a:cubicBezTo>
                  <a:cubicBezTo>
                    <a:pt x="232" y="726"/>
                    <a:pt x="263" y="610"/>
                    <a:pt x="305" y="494"/>
                  </a:cubicBezTo>
                  <a:cubicBezTo>
                    <a:pt x="347" y="389"/>
                    <a:pt x="400" y="295"/>
                    <a:pt x="474" y="211"/>
                  </a:cubicBezTo>
                  <a:cubicBezTo>
                    <a:pt x="484" y="200"/>
                    <a:pt x="506" y="179"/>
                    <a:pt x="516" y="158"/>
                  </a:cubicBezTo>
                  <a:cubicBezTo>
                    <a:pt x="548" y="116"/>
                    <a:pt x="558" y="64"/>
                    <a:pt x="516" y="32"/>
                  </a:cubicBezTo>
                  <a:cubicBezTo>
                    <a:pt x="506" y="11"/>
                    <a:pt x="474" y="1"/>
                    <a:pt x="453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6"/>
            <p:cNvSpPr/>
            <p:nvPr/>
          </p:nvSpPr>
          <p:spPr>
            <a:xfrm>
              <a:off x="4403952" y="4035690"/>
              <a:ext cx="35100" cy="141183"/>
            </a:xfrm>
            <a:custGeom>
              <a:avLst/>
              <a:gdLst/>
              <a:ahLst/>
              <a:cxnLst/>
              <a:rect l="l" t="t" r="r" b="b"/>
              <a:pathLst>
                <a:path w="537" h="2160" extrusionOk="0">
                  <a:moveTo>
                    <a:pt x="305" y="0"/>
                  </a:moveTo>
                  <a:cubicBezTo>
                    <a:pt x="274" y="0"/>
                    <a:pt x="253" y="10"/>
                    <a:pt x="232" y="42"/>
                  </a:cubicBezTo>
                  <a:cubicBezTo>
                    <a:pt x="148" y="189"/>
                    <a:pt x="74" y="368"/>
                    <a:pt x="43" y="547"/>
                  </a:cubicBezTo>
                  <a:cubicBezTo>
                    <a:pt x="1" y="725"/>
                    <a:pt x="1" y="914"/>
                    <a:pt x="11" y="1093"/>
                  </a:cubicBezTo>
                  <a:cubicBezTo>
                    <a:pt x="32" y="1283"/>
                    <a:pt x="74" y="1472"/>
                    <a:pt x="137" y="1650"/>
                  </a:cubicBezTo>
                  <a:cubicBezTo>
                    <a:pt x="169" y="1734"/>
                    <a:pt x="211" y="1818"/>
                    <a:pt x="253" y="1903"/>
                  </a:cubicBezTo>
                  <a:cubicBezTo>
                    <a:pt x="305" y="1987"/>
                    <a:pt x="358" y="2061"/>
                    <a:pt x="410" y="2134"/>
                  </a:cubicBezTo>
                  <a:cubicBezTo>
                    <a:pt x="421" y="2145"/>
                    <a:pt x="431" y="2155"/>
                    <a:pt x="452" y="2155"/>
                  </a:cubicBezTo>
                  <a:cubicBezTo>
                    <a:pt x="456" y="2158"/>
                    <a:pt x="461" y="2160"/>
                    <a:pt x="466" y="2160"/>
                  </a:cubicBezTo>
                  <a:cubicBezTo>
                    <a:pt x="476" y="2160"/>
                    <a:pt x="488" y="2155"/>
                    <a:pt x="495" y="2155"/>
                  </a:cubicBezTo>
                  <a:cubicBezTo>
                    <a:pt x="526" y="2134"/>
                    <a:pt x="537" y="2103"/>
                    <a:pt x="516" y="2071"/>
                  </a:cubicBezTo>
                  <a:cubicBezTo>
                    <a:pt x="495" y="2029"/>
                    <a:pt x="474" y="1977"/>
                    <a:pt x="452" y="1934"/>
                  </a:cubicBezTo>
                  <a:cubicBezTo>
                    <a:pt x="337" y="1661"/>
                    <a:pt x="242" y="1388"/>
                    <a:pt x="211" y="1104"/>
                  </a:cubicBezTo>
                  <a:cubicBezTo>
                    <a:pt x="190" y="935"/>
                    <a:pt x="190" y="767"/>
                    <a:pt x="211" y="599"/>
                  </a:cubicBezTo>
                  <a:cubicBezTo>
                    <a:pt x="221" y="484"/>
                    <a:pt x="253" y="358"/>
                    <a:pt x="305" y="252"/>
                  </a:cubicBezTo>
                  <a:cubicBezTo>
                    <a:pt x="326" y="199"/>
                    <a:pt x="347" y="157"/>
                    <a:pt x="368" y="115"/>
                  </a:cubicBezTo>
                  <a:cubicBezTo>
                    <a:pt x="389" y="84"/>
                    <a:pt x="379" y="31"/>
                    <a:pt x="337" y="10"/>
                  </a:cubicBezTo>
                  <a:cubicBezTo>
                    <a:pt x="326" y="0"/>
                    <a:pt x="316" y="0"/>
                    <a:pt x="30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26"/>
          <p:cNvGrpSpPr/>
          <p:nvPr/>
        </p:nvGrpSpPr>
        <p:grpSpPr>
          <a:xfrm>
            <a:off x="7830300" y="3617600"/>
            <a:ext cx="773700" cy="773700"/>
            <a:chOff x="5952525" y="3663250"/>
            <a:chExt cx="773700" cy="773700"/>
          </a:xfrm>
        </p:grpSpPr>
        <p:sp>
          <p:nvSpPr>
            <p:cNvPr id="1980" name="Google Shape;1980;p26"/>
            <p:cNvSpPr/>
            <p:nvPr/>
          </p:nvSpPr>
          <p:spPr>
            <a:xfrm>
              <a:off x="5952525" y="3663250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1" name="Google Shape;1981;p26"/>
            <p:cNvGrpSpPr/>
            <p:nvPr/>
          </p:nvGrpSpPr>
          <p:grpSpPr>
            <a:xfrm>
              <a:off x="6168132" y="3888258"/>
              <a:ext cx="342487" cy="323685"/>
              <a:chOff x="170200" y="1236503"/>
              <a:chExt cx="342487" cy="323685"/>
            </a:xfrm>
          </p:grpSpPr>
          <p:sp>
            <p:nvSpPr>
              <p:cNvPr id="1982" name="Google Shape;1982;p26"/>
              <p:cNvSpPr/>
              <p:nvPr/>
            </p:nvSpPr>
            <p:spPr>
              <a:xfrm>
                <a:off x="170200" y="1236503"/>
                <a:ext cx="342487" cy="323685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7592" extrusionOk="0">
                    <a:moveTo>
                      <a:pt x="5877" y="243"/>
                    </a:moveTo>
                    <a:lnTo>
                      <a:pt x="5877" y="253"/>
                    </a:lnTo>
                    <a:cubicBezTo>
                      <a:pt x="5825" y="999"/>
                      <a:pt x="5309" y="1651"/>
                      <a:pt x="4605" y="1893"/>
                    </a:cubicBezTo>
                    <a:cubicBezTo>
                      <a:pt x="4419" y="1955"/>
                      <a:pt x="4226" y="1984"/>
                      <a:pt x="4034" y="1984"/>
                    </a:cubicBezTo>
                    <a:cubicBezTo>
                      <a:pt x="3500" y="1984"/>
                      <a:pt x="2974" y="1756"/>
                      <a:pt x="2618" y="1347"/>
                    </a:cubicBezTo>
                    <a:cubicBezTo>
                      <a:pt x="2345" y="1041"/>
                      <a:pt x="2187" y="642"/>
                      <a:pt x="2155" y="243"/>
                    </a:cubicBezTo>
                    <a:close/>
                    <a:moveTo>
                      <a:pt x="1463" y="0"/>
                    </a:moveTo>
                    <a:cubicBezTo>
                      <a:pt x="1146" y="0"/>
                      <a:pt x="850" y="98"/>
                      <a:pt x="611" y="338"/>
                    </a:cubicBezTo>
                    <a:lnTo>
                      <a:pt x="137" y="810"/>
                    </a:lnTo>
                    <a:cubicBezTo>
                      <a:pt x="53" y="894"/>
                      <a:pt x="1" y="1020"/>
                      <a:pt x="1" y="1147"/>
                    </a:cubicBezTo>
                    <a:cubicBezTo>
                      <a:pt x="1" y="1273"/>
                      <a:pt x="53" y="1389"/>
                      <a:pt x="137" y="1473"/>
                    </a:cubicBezTo>
                    <a:lnTo>
                      <a:pt x="1283" y="2618"/>
                    </a:lnTo>
                    <a:lnTo>
                      <a:pt x="1283" y="3754"/>
                    </a:lnTo>
                    <a:cubicBezTo>
                      <a:pt x="1283" y="3817"/>
                      <a:pt x="1335" y="3870"/>
                      <a:pt x="1399" y="3870"/>
                    </a:cubicBezTo>
                    <a:cubicBezTo>
                      <a:pt x="1462" y="3870"/>
                      <a:pt x="1515" y="3817"/>
                      <a:pt x="1515" y="3754"/>
                    </a:cubicBezTo>
                    <a:lnTo>
                      <a:pt x="1515" y="1588"/>
                    </a:lnTo>
                    <a:cubicBezTo>
                      <a:pt x="1515" y="1515"/>
                      <a:pt x="1462" y="1462"/>
                      <a:pt x="1399" y="1462"/>
                    </a:cubicBezTo>
                    <a:cubicBezTo>
                      <a:pt x="1335" y="1462"/>
                      <a:pt x="1283" y="1515"/>
                      <a:pt x="1283" y="1588"/>
                    </a:cubicBezTo>
                    <a:lnTo>
                      <a:pt x="1283" y="2282"/>
                    </a:lnTo>
                    <a:lnTo>
                      <a:pt x="305" y="1305"/>
                    </a:lnTo>
                    <a:cubicBezTo>
                      <a:pt x="263" y="1263"/>
                      <a:pt x="232" y="1210"/>
                      <a:pt x="232" y="1147"/>
                    </a:cubicBezTo>
                    <a:cubicBezTo>
                      <a:pt x="232" y="1084"/>
                      <a:pt x="263" y="1020"/>
                      <a:pt x="305" y="978"/>
                    </a:cubicBezTo>
                    <a:lnTo>
                      <a:pt x="779" y="506"/>
                    </a:lnTo>
                    <a:cubicBezTo>
                      <a:pt x="1006" y="270"/>
                      <a:pt x="1288" y="238"/>
                      <a:pt x="1582" y="238"/>
                    </a:cubicBezTo>
                    <a:cubicBezTo>
                      <a:pt x="1695" y="238"/>
                      <a:pt x="1810" y="243"/>
                      <a:pt x="1924" y="243"/>
                    </a:cubicBezTo>
                    <a:cubicBezTo>
                      <a:pt x="1966" y="1084"/>
                      <a:pt x="2534" y="1830"/>
                      <a:pt x="3333" y="2104"/>
                    </a:cubicBezTo>
                    <a:cubicBezTo>
                      <a:pt x="3553" y="2182"/>
                      <a:pt x="3781" y="2219"/>
                      <a:pt x="4008" y="2219"/>
                    </a:cubicBezTo>
                    <a:cubicBezTo>
                      <a:pt x="4608" y="2219"/>
                      <a:pt x="5200" y="1959"/>
                      <a:pt x="5604" y="1494"/>
                    </a:cubicBezTo>
                    <a:cubicBezTo>
                      <a:pt x="5909" y="1147"/>
                      <a:pt x="6087" y="705"/>
                      <a:pt x="6108" y="243"/>
                    </a:cubicBezTo>
                    <a:cubicBezTo>
                      <a:pt x="6223" y="243"/>
                      <a:pt x="6338" y="238"/>
                      <a:pt x="6451" y="238"/>
                    </a:cubicBezTo>
                    <a:cubicBezTo>
                      <a:pt x="6745" y="238"/>
                      <a:pt x="7027" y="270"/>
                      <a:pt x="7255" y="506"/>
                    </a:cubicBezTo>
                    <a:lnTo>
                      <a:pt x="7727" y="978"/>
                    </a:lnTo>
                    <a:cubicBezTo>
                      <a:pt x="7769" y="1020"/>
                      <a:pt x="7801" y="1084"/>
                      <a:pt x="7801" y="1147"/>
                    </a:cubicBezTo>
                    <a:cubicBezTo>
                      <a:pt x="7801" y="1210"/>
                      <a:pt x="7769" y="1263"/>
                      <a:pt x="7727" y="1305"/>
                    </a:cubicBezTo>
                    <a:lnTo>
                      <a:pt x="6750" y="2282"/>
                    </a:lnTo>
                    <a:lnTo>
                      <a:pt x="6750" y="1588"/>
                    </a:lnTo>
                    <a:cubicBezTo>
                      <a:pt x="6750" y="1515"/>
                      <a:pt x="6697" y="1462"/>
                      <a:pt x="6634" y="1462"/>
                    </a:cubicBezTo>
                    <a:cubicBezTo>
                      <a:pt x="6571" y="1462"/>
                      <a:pt x="6519" y="1515"/>
                      <a:pt x="6519" y="1588"/>
                    </a:cubicBezTo>
                    <a:lnTo>
                      <a:pt x="6519" y="6834"/>
                    </a:lnTo>
                    <a:cubicBezTo>
                      <a:pt x="6519" y="7118"/>
                      <a:pt x="6287" y="7360"/>
                      <a:pt x="5993" y="7360"/>
                    </a:cubicBezTo>
                    <a:lnTo>
                      <a:pt x="2040" y="7360"/>
                    </a:lnTo>
                    <a:cubicBezTo>
                      <a:pt x="1756" y="7360"/>
                      <a:pt x="1515" y="7118"/>
                      <a:pt x="1515" y="6834"/>
                    </a:cubicBezTo>
                    <a:lnTo>
                      <a:pt x="1515" y="4227"/>
                    </a:lnTo>
                    <a:cubicBezTo>
                      <a:pt x="1515" y="4164"/>
                      <a:pt x="1462" y="4111"/>
                      <a:pt x="1399" y="4111"/>
                    </a:cubicBezTo>
                    <a:cubicBezTo>
                      <a:pt x="1335" y="4111"/>
                      <a:pt x="1283" y="4164"/>
                      <a:pt x="1283" y="4227"/>
                    </a:cubicBezTo>
                    <a:lnTo>
                      <a:pt x="1283" y="6834"/>
                    </a:lnTo>
                    <a:cubicBezTo>
                      <a:pt x="1283" y="7255"/>
                      <a:pt x="1620" y="7591"/>
                      <a:pt x="2040" y="7591"/>
                    </a:cubicBezTo>
                    <a:lnTo>
                      <a:pt x="5993" y="7591"/>
                    </a:lnTo>
                    <a:cubicBezTo>
                      <a:pt x="6414" y="7591"/>
                      <a:pt x="6750" y="7255"/>
                      <a:pt x="6750" y="6834"/>
                    </a:cubicBezTo>
                    <a:lnTo>
                      <a:pt x="6750" y="2618"/>
                    </a:lnTo>
                    <a:lnTo>
                      <a:pt x="7895" y="1473"/>
                    </a:lnTo>
                    <a:cubicBezTo>
                      <a:pt x="7990" y="1389"/>
                      <a:pt x="8033" y="1273"/>
                      <a:pt x="8033" y="1147"/>
                    </a:cubicBezTo>
                    <a:cubicBezTo>
                      <a:pt x="8033" y="1020"/>
                      <a:pt x="7990" y="894"/>
                      <a:pt x="7895" y="810"/>
                    </a:cubicBezTo>
                    <a:lnTo>
                      <a:pt x="7423" y="338"/>
                    </a:lnTo>
                    <a:cubicBezTo>
                      <a:pt x="7183" y="98"/>
                      <a:pt x="6887" y="0"/>
                      <a:pt x="6570" y="0"/>
                    </a:cubicBezTo>
                    <a:cubicBezTo>
                      <a:pt x="6553" y="0"/>
                      <a:pt x="6536" y="1"/>
                      <a:pt x="6519" y="1"/>
                    </a:cubicBezTo>
                    <a:cubicBezTo>
                      <a:pt x="6429" y="6"/>
                      <a:pt x="5223" y="9"/>
                      <a:pt x="4016" y="9"/>
                    </a:cubicBezTo>
                    <a:cubicBezTo>
                      <a:pt x="2810" y="9"/>
                      <a:pt x="1604" y="6"/>
                      <a:pt x="1515" y="1"/>
                    </a:cubicBezTo>
                    <a:cubicBezTo>
                      <a:pt x="1497" y="1"/>
                      <a:pt x="1480" y="0"/>
                      <a:pt x="1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26"/>
              <p:cNvSpPr/>
              <p:nvPr/>
            </p:nvSpPr>
            <p:spPr>
              <a:xfrm>
                <a:off x="341420" y="1346798"/>
                <a:ext cx="88809" cy="70305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1649" extrusionOk="0">
                    <a:moveTo>
                      <a:pt x="1461" y="242"/>
                    </a:moveTo>
                    <a:cubicBezTo>
                      <a:pt x="1672" y="242"/>
                      <a:pt x="1851" y="421"/>
                      <a:pt x="1851" y="641"/>
                    </a:cubicBezTo>
                    <a:cubicBezTo>
                      <a:pt x="1851" y="946"/>
                      <a:pt x="1430" y="1178"/>
                      <a:pt x="1178" y="1356"/>
                    </a:cubicBezTo>
                    <a:cubicBezTo>
                      <a:pt x="1134" y="1389"/>
                      <a:pt x="1084" y="1405"/>
                      <a:pt x="1035" y="1405"/>
                    </a:cubicBezTo>
                    <a:cubicBezTo>
                      <a:pt x="990" y="1405"/>
                      <a:pt x="945" y="1392"/>
                      <a:pt x="905" y="1367"/>
                    </a:cubicBezTo>
                    <a:cubicBezTo>
                      <a:pt x="631" y="1188"/>
                      <a:pt x="232" y="967"/>
                      <a:pt x="232" y="641"/>
                    </a:cubicBezTo>
                    <a:cubicBezTo>
                      <a:pt x="232" y="421"/>
                      <a:pt x="400" y="242"/>
                      <a:pt x="620" y="242"/>
                    </a:cubicBezTo>
                    <a:cubicBezTo>
                      <a:pt x="684" y="242"/>
                      <a:pt x="758" y="263"/>
                      <a:pt x="821" y="295"/>
                    </a:cubicBezTo>
                    <a:cubicBezTo>
                      <a:pt x="889" y="342"/>
                      <a:pt x="965" y="365"/>
                      <a:pt x="1041" y="365"/>
                    </a:cubicBezTo>
                    <a:cubicBezTo>
                      <a:pt x="1117" y="365"/>
                      <a:pt x="1194" y="342"/>
                      <a:pt x="1262" y="295"/>
                    </a:cubicBezTo>
                    <a:cubicBezTo>
                      <a:pt x="1325" y="263"/>
                      <a:pt x="1388" y="242"/>
                      <a:pt x="1461" y="242"/>
                    </a:cubicBezTo>
                    <a:close/>
                    <a:moveTo>
                      <a:pt x="620" y="0"/>
                    </a:moveTo>
                    <a:cubicBezTo>
                      <a:pt x="274" y="0"/>
                      <a:pt x="1" y="284"/>
                      <a:pt x="1" y="641"/>
                    </a:cubicBezTo>
                    <a:cubicBezTo>
                      <a:pt x="1" y="1115"/>
                      <a:pt x="463" y="1377"/>
                      <a:pt x="821" y="1587"/>
                    </a:cubicBezTo>
                    <a:cubicBezTo>
                      <a:pt x="889" y="1629"/>
                      <a:pt x="962" y="1648"/>
                      <a:pt x="1034" y="1648"/>
                    </a:cubicBezTo>
                    <a:cubicBezTo>
                      <a:pt x="1128" y="1648"/>
                      <a:pt x="1221" y="1615"/>
                      <a:pt x="1304" y="1556"/>
                    </a:cubicBezTo>
                    <a:cubicBezTo>
                      <a:pt x="1609" y="1367"/>
                      <a:pt x="2082" y="1083"/>
                      <a:pt x="2082" y="641"/>
                    </a:cubicBezTo>
                    <a:cubicBezTo>
                      <a:pt x="2082" y="284"/>
                      <a:pt x="1809" y="0"/>
                      <a:pt x="1461" y="0"/>
                    </a:cubicBezTo>
                    <a:cubicBezTo>
                      <a:pt x="1346" y="0"/>
                      <a:pt x="1230" y="42"/>
                      <a:pt x="1136" y="105"/>
                    </a:cubicBezTo>
                    <a:cubicBezTo>
                      <a:pt x="1104" y="121"/>
                      <a:pt x="1070" y="129"/>
                      <a:pt x="1037" y="129"/>
                    </a:cubicBezTo>
                    <a:cubicBezTo>
                      <a:pt x="1004" y="129"/>
                      <a:pt x="973" y="121"/>
                      <a:pt x="947" y="105"/>
                    </a:cubicBezTo>
                    <a:cubicBezTo>
                      <a:pt x="852" y="42"/>
                      <a:pt x="737" y="0"/>
                      <a:pt x="6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84" name="Google Shape;1984;p26"/>
          <p:cNvGrpSpPr/>
          <p:nvPr/>
        </p:nvGrpSpPr>
        <p:grpSpPr>
          <a:xfrm>
            <a:off x="540000" y="1428788"/>
            <a:ext cx="773700" cy="773700"/>
            <a:chOff x="2445675" y="1428788"/>
            <a:chExt cx="773700" cy="773700"/>
          </a:xfrm>
        </p:grpSpPr>
        <p:sp>
          <p:nvSpPr>
            <p:cNvPr id="1985" name="Google Shape;1985;p26"/>
            <p:cNvSpPr/>
            <p:nvPr/>
          </p:nvSpPr>
          <p:spPr>
            <a:xfrm>
              <a:off x="2445675" y="1428788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6"/>
            <p:cNvSpPr/>
            <p:nvPr/>
          </p:nvSpPr>
          <p:spPr>
            <a:xfrm>
              <a:off x="2661299" y="1652921"/>
              <a:ext cx="342487" cy="325433"/>
            </a:xfrm>
            <a:custGeom>
              <a:avLst/>
              <a:gdLst/>
              <a:ahLst/>
              <a:cxnLst/>
              <a:rect l="l" t="t" r="r" b="b"/>
              <a:pathLst>
                <a:path w="8033" h="7633" extrusionOk="0">
                  <a:moveTo>
                    <a:pt x="4059" y="2302"/>
                  </a:moveTo>
                  <a:cubicBezTo>
                    <a:pt x="4858" y="2323"/>
                    <a:pt x="5572" y="2933"/>
                    <a:pt x="5709" y="3732"/>
                  </a:cubicBezTo>
                  <a:cubicBezTo>
                    <a:pt x="5541" y="3659"/>
                    <a:pt x="5373" y="3616"/>
                    <a:pt x="5194" y="3616"/>
                  </a:cubicBezTo>
                  <a:cubicBezTo>
                    <a:pt x="5026" y="3122"/>
                    <a:pt x="4553" y="2775"/>
                    <a:pt x="4017" y="2775"/>
                  </a:cubicBezTo>
                  <a:cubicBezTo>
                    <a:pt x="3470" y="2775"/>
                    <a:pt x="3007" y="3122"/>
                    <a:pt x="2839" y="3616"/>
                  </a:cubicBezTo>
                  <a:cubicBezTo>
                    <a:pt x="2650" y="3616"/>
                    <a:pt x="2482" y="3659"/>
                    <a:pt x="2324" y="3732"/>
                  </a:cubicBezTo>
                  <a:cubicBezTo>
                    <a:pt x="2324" y="3690"/>
                    <a:pt x="2577" y="2302"/>
                    <a:pt x="4059" y="2302"/>
                  </a:cubicBezTo>
                  <a:close/>
                  <a:moveTo>
                    <a:pt x="4017" y="3007"/>
                  </a:moveTo>
                  <a:cubicBezTo>
                    <a:pt x="4427" y="3007"/>
                    <a:pt x="4794" y="3269"/>
                    <a:pt x="4942" y="3627"/>
                  </a:cubicBezTo>
                  <a:cubicBezTo>
                    <a:pt x="4794" y="3648"/>
                    <a:pt x="4658" y="3690"/>
                    <a:pt x="4521" y="3764"/>
                  </a:cubicBezTo>
                  <a:cubicBezTo>
                    <a:pt x="4427" y="3574"/>
                    <a:pt x="4238" y="3448"/>
                    <a:pt x="4017" y="3448"/>
                  </a:cubicBezTo>
                  <a:cubicBezTo>
                    <a:pt x="3796" y="3448"/>
                    <a:pt x="3596" y="3574"/>
                    <a:pt x="3502" y="3764"/>
                  </a:cubicBezTo>
                  <a:cubicBezTo>
                    <a:pt x="3376" y="3690"/>
                    <a:pt x="3228" y="3648"/>
                    <a:pt x="3081" y="3627"/>
                  </a:cubicBezTo>
                  <a:cubicBezTo>
                    <a:pt x="3239" y="3269"/>
                    <a:pt x="3596" y="3007"/>
                    <a:pt x="4017" y="3007"/>
                  </a:cubicBezTo>
                  <a:close/>
                  <a:moveTo>
                    <a:pt x="4017" y="3690"/>
                  </a:moveTo>
                  <a:cubicBezTo>
                    <a:pt x="4143" y="3690"/>
                    <a:pt x="4259" y="3764"/>
                    <a:pt x="4311" y="3879"/>
                  </a:cubicBezTo>
                  <a:cubicBezTo>
                    <a:pt x="4216" y="3926"/>
                    <a:pt x="4114" y="3950"/>
                    <a:pt x="4011" y="3950"/>
                  </a:cubicBezTo>
                  <a:cubicBezTo>
                    <a:pt x="3909" y="3950"/>
                    <a:pt x="3807" y="3926"/>
                    <a:pt x="3712" y="3879"/>
                  </a:cubicBezTo>
                  <a:cubicBezTo>
                    <a:pt x="3764" y="3764"/>
                    <a:pt x="3880" y="3690"/>
                    <a:pt x="4017" y="3690"/>
                  </a:cubicBezTo>
                  <a:close/>
                  <a:moveTo>
                    <a:pt x="4017" y="1608"/>
                  </a:moveTo>
                  <a:cubicBezTo>
                    <a:pt x="5341" y="1608"/>
                    <a:pt x="6424" y="2691"/>
                    <a:pt x="6424" y="4016"/>
                  </a:cubicBezTo>
                  <a:cubicBezTo>
                    <a:pt x="6424" y="4131"/>
                    <a:pt x="6413" y="4236"/>
                    <a:pt x="6403" y="4352"/>
                  </a:cubicBezTo>
                  <a:cubicBezTo>
                    <a:pt x="6287" y="4152"/>
                    <a:pt x="6140" y="3995"/>
                    <a:pt x="5962" y="3869"/>
                  </a:cubicBezTo>
                  <a:cubicBezTo>
                    <a:pt x="5878" y="2860"/>
                    <a:pt x="5037" y="2071"/>
                    <a:pt x="4017" y="2071"/>
                  </a:cubicBezTo>
                  <a:cubicBezTo>
                    <a:pt x="2986" y="2071"/>
                    <a:pt x="2145" y="2860"/>
                    <a:pt x="2061" y="3869"/>
                  </a:cubicBezTo>
                  <a:cubicBezTo>
                    <a:pt x="1883" y="3995"/>
                    <a:pt x="1736" y="4152"/>
                    <a:pt x="1620" y="4352"/>
                  </a:cubicBezTo>
                  <a:cubicBezTo>
                    <a:pt x="1610" y="4236"/>
                    <a:pt x="1599" y="4131"/>
                    <a:pt x="1599" y="4016"/>
                  </a:cubicBezTo>
                  <a:cubicBezTo>
                    <a:pt x="1599" y="2691"/>
                    <a:pt x="2682" y="1608"/>
                    <a:pt x="4017" y="1608"/>
                  </a:cubicBezTo>
                  <a:close/>
                  <a:moveTo>
                    <a:pt x="4101" y="935"/>
                  </a:moveTo>
                  <a:cubicBezTo>
                    <a:pt x="5709" y="977"/>
                    <a:pt x="7013" y="2260"/>
                    <a:pt x="7097" y="3858"/>
                  </a:cubicBezTo>
                  <a:cubicBezTo>
                    <a:pt x="7118" y="4341"/>
                    <a:pt x="7034" y="4825"/>
                    <a:pt x="6834" y="5256"/>
                  </a:cubicBezTo>
                  <a:lnTo>
                    <a:pt x="6614" y="5161"/>
                  </a:lnTo>
                  <a:cubicBezTo>
                    <a:pt x="6614" y="5014"/>
                    <a:pt x="6593" y="4878"/>
                    <a:pt x="6561" y="4741"/>
                  </a:cubicBezTo>
                  <a:cubicBezTo>
                    <a:pt x="6624" y="4510"/>
                    <a:pt x="6666" y="4268"/>
                    <a:pt x="6666" y="4016"/>
                  </a:cubicBezTo>
                  <a:cubicBezTo>
                    <a:pt x="6666" y="2554"/>
                    <a:pt x="5478" y="1367"/>
                    <a:pt x="4017" y="1367"/>
                  </a:cubicBezTo>
                  <a:cubicBezTo>
                    <a:pt x="2556" y="1367"/>
                    <a:pt x="1367" y="2554"/>
                    <a:pt x="1367" y="4016"/>
                  </a:cubicBezTo>
                  <a:cubicBezTo>
                    <a:pt x="1367" y="4268"/>
                    <a:pt x="1399" y="4510"/>
                    <a:pt x="1462" y="4741"/>
                  </a:cubicBezTo>
                  <a:cubicBezTo>
                    <a:pt x="1430" y="4878"/>
                    <a:pt x="1409" y="5025"/>
                    <a:pt x="1420" y="5172"/>
                  </a:cubicBezTo>
                  <a:lnTo>
                    <a:pt x="1189" y="5267"/>
                  </a:lnTo>
                  <a:cubicBezTo>
                    <a:pt x="1021" y="4878"/>
                    <a:pt x="926" y="4447"/>
                    <a:pt x="926" y="4016"/>
                  </a:cubicBezTo>
                  <a:cubicBezTo>
                    <a:pt x="926" y="3806"/>
                    <a:pt x="947" y="3606"/>
                    <a:pt x="989" y="3406"/>
                  </a:cubicBezTo>
                  <a:lnTo>
                    <a:pt x="989" y="3395"/>
                  </a:lnTo>
                  <a:cubicBezTo>
                    <a:pt x="1262" y="2050"/>
                    <a:pt x="2419" y="1030"/>
                    <a:pt x="3817" y="935"/>
                  </a:cubicBezTo>
                  <a:close/>
                  <a:moveTo>
                    <a:pt x="4017" y="241"/>
                  </a:moveTo>
                  <a:cubicBezTo>
                    <a:pt x="6088" y="241"/>
                    <a:pt x="7780" y="1924"/>
                    <a:pt x="7791" y="3995"/>
                  </a:cubicBezTo>
                  <a:cubicBezTo>
                    <a:pt x="7801" y="4320"/>
                    <a:pt x="7759" y="4636"/>
                    <a:pt x="7675" y="4951"/>
                  </a:cubicBezTo>
                  <a:cubicBezTo>
                    <a:pt x="7644" y="5109"/>
                    <a:pt x="7539" y="5235"/>
                    <a:pt x="7392" y="5299"/>
                  </a:cubicBezTo>
                  <a:cubicBezTo>
                    <a:pt x="7319" y="5334"/>
                    <a:pt x="7242" y="5351"/>
                    <a:pt x="7164" y="5351"/>
                  </a:cubicBezTo>
                  <a:cubicBezTo>
                    <a:pt x="7128" y="5351"/>
                    <a:pt x="7091" y="5347"/>
                    <a:pt x="7055" y="5341"/>
                  </a:cubicBezTo>
                  <a:cubicBezTo>
                    <a:pt x="7265" y="4878"/>
                    <a:pt x="7360" y="4362"/>
                    <a:pt x="7328" y="3848"/>
                  </a:cubicBezTo>
                  <a:cubicBezTo>
                    <a:pt x="7286" y="3017"/>
                    <a:pt x="6950" y="2250"/>
                    <a:pt x="6361" y="1661"/>
                  </a:cubicBezTo>
                  <a:cubicBezTo>
                    <a:pt x="5752" y="1061"/>
                    <a:pt x="4953" y="725"/>
                    <a:pt x="4101" y="704"/>
                  </a:cubicBezTo>
                  <a:cubicBezTo>
                    <a:pt x="4069" y="699"/>
                    <a:pt x="4035" y="696"/>
                    <a:pt x="4000" y="696"/>
                  </a:cubicBezTo>
                  <a:cubicBezTo>
                    <a:pt x="3964" y="696"/>
                    <a:pt x="3927" y="699"/>
                    <a:pt x="3890" y="704"/>
                  </a:cubicBezTo>
                  <a:cubicBezTo>
                    <a:pt x="2114" y="767"/>
                    <a:pt x="694" y="2229"/>
                    <a:pt x="694" y="4016"/>
                  </a:cubicBezTo>
                  <a:cubicBezTo>
                    <a:pt x="694" y="4479"/>
                    <a:pt x="790" y="4930"/>
                    <a:pt x="968" y="5351"/>
                  </a:cubicBezTo>
                  <a:cubicBezTo>
                    <a:pt x="934" y="5361"/>
                    <a:pt x="898" y="5366"/>
                    <a:pt x="861" y="5366"/>
                  </a:cubicBezTo>
                  <a:cubicBezTo>
                    <a:pt x="784" y="5366"/>
                    <a:pt x="703" y="5345"/>
                    <a:pt x="631" y="5309"/>
                  </a:cubicBezTo>
                  <a:cubicBezTo>
                    <a:pt x="495" y="5246"/>
                    <a:pt x="390" y="5119"/>
                    <a:pt x="348" y="4962"/>
                  </a:cubicBezTo>
                  <a:cubicBezTo>
                    <a:pt x="274" y="4657"/>
                    <a:pt x="232" y="4341"/>
                    <a:pt x="232" y="4016"/>
                  </a:cubicBezTo>
                  <a:cubicBezTo>
                    <a:pt x="232" y="3007"/>
                    <a:pt x="621" y="2061"/>
                    <a:pt x="1336" y="1346"/>
                  </a:cubicBezTo>
                  <a:cubicBezTo>
                    <a:pt x="2051" y="631"/>
                    <a:pt x="2997" y="241"/>
                    <a:pt x="4006" y="241"/>
                  </a:cubicBezTo>
                  <a:close/>
                  <a:moveTo>
                    <a:pt x="4006" y="0"/>
                  </a:moveTo>
                  <a:cubicBezTo>
                    <a:pt x="2934" y="0"/>
                    <a:pt x="1925" y="421"/>
                    <a:pt x="1168" y="1178"/>
                  </a:cubicBezTo>
                  <a:cubicBezTo>
                    <a:pt x="411" y="1945"/>
                    <a:pt x="1" y="2944"/>
                    <a:pt x="1" y="4016"/>
                  </a:cubicBezTo>
                  <a:cubicBezTo>
                    <a:pt x="1" y="4362"/>
                    <a:pt x="43" y="4699"/>
                    <a:pt x="127" y="5025"/>
                  </a:cubicBezTo>
                  <a:cubicBezTo>
                    <a:pt x="180" y="5246"/>
                    <a:pt x="327" y="5425"/>
                    <a:pt x="537" y="5530"/>
                  </a:cubicBezTo>
                  <a:cubicBezTo>
                    <a:pt x="641" y="5577"/>
                    <a:pt x="740" y="5596"/>
                    <a:pt x="837" y="5596"/>
                  </a:cubicBezTo>
                  <a:cubicBezTo>
                    <a:pt x="1045" y="5596"/>
                    <a:pt x="1244" y="5507"/>
                    <a:pt x="1451" y="5414"/>
                  </a:cubicBezTo>
                  <a:cubicBezTo>
                    <a:pt x="1493" y="5656"/>
                    <a:pt x="1610" y="5908"/>
                    <a:pt x="1767" y="6129"/>
                  </a:cubicBezTo>
                  <a:cubicBezTo>
                    <a:pt x="1787" y="6162"/>
                    <a:pt x="1824" y="6183"/>
                    <a:pt x="1864" y="6183"/>
                  </a:cubicBezTo>
                  <a:cubicBezTo>
                    <a:pt x="1887" y="6183"/>
                    <a:pt x="1912" y="6176"/>
                    <a:pt x="1935" y="6161"/>
                  </a:cubicBezTo>
                  <a:cubicBezTo>
                    <a:pt x="1988" y="6129"/>
                    <a:pt x="1998" y="6055"/>
                    <a:pt x="1956" y="6002"/>
                  </a:cubicBezTo>
                  <a:cubicBezTo>
                    <a:pt x="1757" y="5708"/>
                    <a:pt x="1652" y="5404"/>
                    <a:pt x="1652" y="5119"/>
                  </a:cubicBezTo>
                  <a:cubicBezTo>
                    <a:pt x="1652" y="4415"/>
                    <a:pt x="2198" y="3848"/>
                    <a:pt x="2881" y="3848"/>
                  </a:cubicBezTo>
                  <a:cubicBezTo>
                    <a:pt x="3112" y="3848"/>
                    <a:pt x="3334" y="3921"/>
                    <a:pt x="3533" y="4047"/>
                  </a:cubicBezTo>
                  <a:cubicBezTo>
                    <a:pt x="3680" y="4142"/>
                    <a:pt x="3848" y="4189"/>
                    <a:pt x="4017" y="4189"/>
                  </a:cubicBezTo>
                  <a:cubicBezTo>
                    <a:pt x="4185" y="4189"/>
                    <a:pt x="4353" y="4142"/>
                    <a:pt x="4500" y="4047"/>
                  </a:cubicBezTo>
                  <a:cubicBezTo>
                    <a:pt x="4689" y="3921"/>
                    <a:pt x="4921" y="3848"/>
                    <a:pt x="5152" y="3848"/>
                  </a:cubicBezTo>
                  <a:cubicBezTo>
                    <a:pt x="5825" y="3848"/>
                    <a:pt x="6371" y="4415"/>
                    <a:pt x="6371" y="5119"/>
                  </a:cubicBezTo>
                  <a:cubicBezTo>
                    <a:pt x="6371" y="6055"/>
                    <a:pt x="5236" y="6759"/>
                    <a:pt x="4490" y="7222"/>
                  </a:cubicBezTo>
                  <a:cubicBezTo>
                    <a:pt x="4343" y="7306"/>
                    <a:pt x="4206" y="7401"/>
                    <a:pt x="4027" y="7401"/>
                  </a:cubicBezTo>
                  <a:cubicBezTo>
                    <a:pt x="3848" y="7390"/>
                    <a:pt x="3701" y="7317"/>
                    <a:pt x="3554" y="7233"/>
                  </a:cubicBezTo>
                  <a:cubicBezTo>
                    <a:pt x="3154" y="6991"/>
                    <a:pt x="2640" y="6696"/>
                    <a:pt x="2261" y="6329"/>
                  </a:cubicBezTo>
                  <a:cubicBezTo>
                    <a:pt x="2236" y="6309"/>
                    <a:pt x="2207" y="6298"/>
                    <a:pt x="2178" y="6298"/>
                  </a:cubicBezTo>
                  <a:cubicBezTo>
                    <a:pt x="2146" y="6298"/>
                    <a:pt x="2115" y="6311"/>
                    <a:pt x="2093" y="6339"/>
                  </a:cubicBezTo>
                  <a:cubicBezTo>
                    <a:pt x="2051" y="6381"/>
                    <a:pt x="2051" y="6455"/>
                    <a:pt x="2093" y="6507"/>
                  </a:cubicBezTo>
                  <a:cubicBezTo>
                    <a:pt x="2503" y="6886"/>
                    <a:pt x="3018" y="7191"/>
                    <a:pt x="3439" y="7432"/>
                  </a:cubicBezTo>
                  <a:cubicBezTo>
                    <a:pt x="3628" y="7537"/>
                    <a:pt x="3806" y="7632"/>
                    <a:pt x="4027" y="7632"/>
                  </a:cubicBezTo>
                  <a:cubicBezTo>
                    <a:pt x="4248" y="7632"/>
                    <a:pt x="4427" y="7537"/>
                    <a:pt x="4616" y="7422"/>
                  </a:cubicBezTo>
                  <a:cubicBezTo>
                    <a:pt x="5331" y="6970"/>
                    <a:pt x="6392" y="6318"/>
                    <a:pt x="6582" y="5404"/>
                  </a:cubicBezTo>
                  <a:cubicBezTo>
                    <a:pt x="6779" y="5495"/>
                    <a:pt x="6976" y="5582"/>
                    <a:pt x="7183" y="5582"/>
                  </a:cubicBezTo>
                  <a:cubicBezTo>
                    <a:pt x="7285" y="5582"/>
                    <a:pt x="7389" y="5561"/>
                    <a:pt x="7497" y="5509"/>
                  </a:cubicBezTo>
                  <a:cubicBezTo>
                    <a:pt x="7707" y="5414"/>
                    <a:pt x="7854" y="5225"/>
                    <a:pt x="7906" y="5014"/>
                  </a:cubicBezTo>
                  <a:cubicBezTo>
                    <a:pt x="7990" y="4678"/>
                    <a:pt x="8032" y="4331"/>
                    <a:pt x="8032" y="3995"/>
                  </a:cubicBezTo>
                  <a:cubicBezTo>
                    <a:pt x="8011" y="1787"/>
                    <a:pt x="6214" y="0"/>
                    <a:pt x="4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26"/>
          <p:cNvGrpSpPr/>
          <p:nvPr/>
        </p:nvGrpSpPr>
        <p:grpSpPr>
          <a:xfrm>
            <a:off x="540000" y="3617600"/>
            <a:ext cx="773700" cy="773700"/>
            <a:chOff x="2445675" y="3663250"/>
            <a:chExt cx="773700" cy="773700"/>
          </a:xfrm>
        </p:grpSpPr>
        <p:sp>
          <p:nvSpPr>
            <p:cNvPr id="1988" name="Google Shape;1988;p26"/>
            <p:cNvSpPr/>
            <p:nvPr/>
          </p:nvSpPr>
          <p:spPr>
            <a:xfrm>
              <a:off x="2445675" y="3663250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6"/>
            <p:cNvSpPr/>
            <p:nvPr/>
          </p:nvSpPr>
          <p:spPr>
            <a:xfrm>
              <a:off x="2659072" y="3916226"/>
              <a:ext cx="346964" cy="267748"/>
            </a:xfrm>
            <a:custGeom>
              <a:avLst/>
              <a:gdLst/>
              <a:ahLst/>
              <a:cxnLst/>
              <a:rect l="l" t="t" r="r" b="b"/>
              <a:pathLst>
                <a:path w="8138" h="6280" extrusionOk="0">
                  <a:moveTo>
                    <a:pt x="7644" y="1282"/>
                  </a:moveTo>
                  <a:cubicBezTo>
                    <a:pt x="7780" y="1535"/>
                    <a:pt x="7864" y="1818"/>
                    <a:pt x="7885" y="2102"/>
                  </a:cubicBezTo>
                  <a:lnTo>
                    <a:pt x="348" y="2102"/>
                  </a:lnTo>
                  <a:cubicBezTo>
                    <a:pt x="369" y="1818"/>
                    <a:pt x="453" y="1535"/>
                    <a:pt x="589" y="1282"/>
                  </a:cubicBezTo>
                  <a:close/>
                  <a:moveTo>
                    <a:pt x="7896" y="2334"/>
                  </a:moveTo>
                  <a:cubicBezTo>
                    <a:pt x="7896" y="2607"/>
                    <a:pt x="7822" y="2880"/>
                    <a:pt x="7696" y="3154"/>
                  </a:cubicBezTo>
                  <a:lnTo>
                    <a:pt x="516" y="3154"/>
                  </a:lnTo>
                  <a:cubicBezTo>
                    <a:pt x="400" y="2890"/>
                    <a:pt x="337" y="2617"/>
                    <a:pt x="337" y="2334"/>
                  </a:cubicBezTo>
                  <a:close/>
                  <a:moveTo>
                    <a:pt x="7570" y="3385"/>
                  </a:moveTo>
                  <a:cubicBezTo>
                    <a:pt x="7412" y="3658"/>
                    <a:pt x="7191" y="3932"/>
                    <a:pt x="6897" y="4205"/>
                  </a:cubicBezTo>
                  <a:lnTo>
                    <a:pt x="1304" y="4205"/>
                  </a:lnTo>
                  <a:cubicBezTo>
                    <a:pt x="1010" y="3932"/>
                    <a:pt x="799" y="3668"/>
                    <a:pt x="642" y="3385"/>
                  </a:cubicBezTo>
                  <a:close/>
                  <a:moveTo>
                    <a:pt x="6624" y="4446"/>
                  </a:moveTo>
                  <a:cubicBezTo>
                    <a:pt x="6256" y="4752"/>
                    <a:pt x="5857" y="5035"/>
                    <a:pt x="5520" y="5256"/>
                  </a:cubicBezTo>
                  <a:lnTo>
                    <a:pt x="2724" y="5256"/>
                  </a:lnTo>
                  <a:cubicBezTo>
                    <a:pt x="2355" y="5014"/>
                    <a:pt x="1946" y="4752"/>
                    <a:pt x="1577" y="4446"/>
                  </a:cubicBezTo>
                  <a:close/>
                  <a:moveTo>
                    <a:pt x="5163" y="5498"/>
                  </a:moveTo>
                  <a:cubicBezTo>
                    <a:pt x="4963" y="5635"/>
                    <a:pt x="4784" y="5761"/>
                    <a:pt x="4616" y="5876"/>
                  </a:cubicBezTo>
                  <a:cubicBezTo>
                    <a:pt x="4468" y="5992"/>
                    <a:pt x="4305" y="6042"/>
                    <a:pt x="4141" y="6042"/>
                  </a:cubicBezTo>
                  <a:cubicBezTo>
                    <a:pt x="3931" y="6042"/>
                    <a:pt x="3721" y="5959"/>
                    <a:pt x="3544" y="5824"/>
                  </a:cubicBezTo>
                  <a:cubicBezTo>
                    <a:pt x="3397" y="5719"/>
                    <a:pt x="3249" y="5603"/>
                    <a:pt x="3091" y="5498"/>
                  </a:cubicBezTo>
                  <a:close/>
                  <a:moveTo>
                    <a:pt x="5889" y="0"/>
                  </a:moveTo>
                  <a:cubicBezTo>
                    <a:pt x="5526" y="0"/>
                    <a:pt x="5161" y="91"/>
                    <a:pt x="4826" y="283"/>
                  </a:cubicBezTo>
                  <a:cubicBezTo>
                    <a:pt x="4606" y="404"/>
                    <a:pt x="4361" y="465"/>
                    <a:pt x="4116" y="465"/>
                  </a:cubicBezTo>
                  <a:cubicBezTo>
                    <a:pt x="3872" y="465"/>
                    <a:pt x="3627" y="404"/>
                    <a:pt x="3407" y="283"/>
                  </a:cubicBezTo>
                  <a:cubicBezTo>
                    <a:pt x="3165" y="136"/>
                    <a:pt x="2892" y="52"/>
                    <a:pt x="2608" y="10"/>
                  </a:cubicBezTo>
                  <a:cubicBezTo>
                    <a:pt x="2602" y="9"/>
                    <a:pt x="2597" y="9"/>
                    <a:pt x="2592" y="9"/>
                  </a:cubicBezTo>
                  <a:cubicBezTo>
                    <a:pt x="2534" y="9"/>
                    <a:pt x="2481" y="57"/>
                    <a:pt x="2471" y="115"/>
                  </a:cubicBezTo>
                  <a:cubicBezTo>
                    <a:pt x="2461" y="178"/>
                    <a:pt x="2513" y="241"/>
                    <a:pt x="2577" y="241"/>
                  </a:cubicBezTo>
                  <a:cubicBezTo>
                    <a:pt x="2829" y="273"/>
                    <a:pt x="3070" y="357"/>
                    <a:pt x="3291" y="483"/>
                  </a:cubicBezTo>
                  <a:cubicBezTo>
                    <a:pt x="3549" y="631"/>
                    <a:pt x="3833" y="704"/>
                    <a:pt x="4116" y="704"/>
                  </a:cubicBezTo>
                  <a:cubicBezTo>
                    <a:pt x="4400" y="704"/>
                    <a:pt x="4684" y="631"/>
                    <a:pt x="4942" y="483"/>
                  </a:cubicBezTo>
                  <a:cubicBezTo>
                    <a:pt x="5237" y="318"/>
                    <a:pt x="5570" y="234"/>
                    <a:pt x="5904" y="234"/>
                  </a:cubicBezTo>
                  <a:cubicBezTo>
                    <a:pt x="6248" y="234"/>
                    <a:pt x="6593" y="323"/>
                    <a:pt x="6897" y="504"/>
                  </a:cubicBezTo>
                  <a:cubicBezTo>
                    <a:pt x="7128" y="641"/>
                    <a:pt x="7328" y="830"/>
                    <a:pt x="7497" y="1051"/>
                  </a:cubicBezTo>
                  <a:lnTo>
                    <a:pt x="736" y="1051"/>
                  </a:lnTo>
                  <a:cubicBezTo>
                    <a:pt x="1073" y="599"/>
                    <a:pt x="1577" y="294"/>
                    <a:pt x="2124" y="241"/>
                  </a:cubicBezTo>
                  <a:cubicBezTo>
                    <a:pt x="2187" y="231"/>
                    <a:pt x="2240" y="178"/>
                    <a:pt x="2229" y="115"/>
                  </a:cubicBezTo>
                  <a:cubicBezTo>
                    <a:pt x="2229" y="57"/>
                    <a:pt x="2176" y="9"/>
                    <a:pt x="2119" y="9"/>
                  </a:cubicBezTo>
                  <a:cubicBezTo>
                    <a:pt x="2114" y="9"/>
                    <a:pt x="2108" y="9"/>
                    <a:pt x="2103" y="10"/>
                  </a:cubicBezTo>
                  <a:cubicBezTo>
                    <a:pt x="1409" y="84"/>
                    <a:pt x="778" y="494"/>
                    <a:pt x="421" y="1103"/>
                  </a:cubicBezTo>
                  <a:cubicBezTo>
                    <a:pt x="22" y="1776"/>
                    <a:pt x="1" y="2617"/>
                    <a:pt x="337" y="3322"/>
                  </a:cubicBezTo>
                  <a:cubicBezTo>
                    <a:pt x="516" y="3700"/>
                    <a:pt x="789" y="4047"/>
                    <a:pt x="1178" y="4404"/>
                  </a:cubicBezTo>
                  <a:lnTo>
                    <a:pt x="1178" y="4415"/>
                  </a:lnTo>
                  <a:cubicBezTo>
                    <a:pt x="1630" y="4825"/>
                    <a:pt x="2166" y="5172"/>
                    <a:pt x="2629" y="5467"/>
                  </a:cubicBezTo>
                  <a:lnTo>
                    <a:pt x="2629" y="5477"/>
                  </a:lnTo>
                  <a:lnTo>
                    <a:pt x="2640" y="5477"/>
                  </a:lnTo>
                  <a:cubicBezTo>
                    <a:pt x="2934" y="5666"/>
                    <a:pt x="3165" y="5845"/>
                    <a:pt x="3397" y="6013"/>
                  </a:cubicBezTo>
                  <a:cubicBezTo>
                    <a:pt x="3618" y="6182"/>
                    <a:pt x="3882" y="6280"/>
                    <a:pt x="4144" y="6280"/>
                  </a:cubicBezTo>
                  <a:cubicBezTo>
                    <a:pt x="4355" y="6280"/>
                    <a:pt x="4565" y="6217"/>
                    <a:pt x="4752" y="6076"/>
                  </a:cubicBezTo>
                  <a:cubicBezTo>
                    <a:pt x="5005" y="5897"/>
                    <a:pt x="5278" y="5687"/>
                    <a:pt x="5614" y="5477"/>
                  </a:cubicBezTo>
                  <a:lnTo>
                    <a:pt x="5614" y="5467"/>
                  </a:lnTo>
                  <a:cubicBezTo>
                    <a:pt x="6035" y="5193"/>
                    <a:pt x="6571" y="4825"/>
                    <a:pt x="7023" y="4415"/>
                  </a:cubicBezTo>
                  <a:lnTo>
                    <a:pt x="7023" y="4404"/>
                  </a:lnTo>
                  <a:cubicBezTo>
                    <a:pt x="7412" y="4047"/>
                    <a:pt x="7696" y="3689"/>
                    <a:pt x="7875" y="3322"/>
                  </a:cubicBezTo>
                  <a:cubicBezTo>
                    <a:pt x="8043" y="3007"/>
                    <a:pt x="8137" y="2649"/>
                    <a:pt x="8137" y="2292"/>
                  </a:cubicBezTo>
                  <a:cubicBezTo>
                    <a:pt x="8137" y="1881"/>
                    <a:pt x="8022" y="1461"/>
                    <a:pt x="7812" y="1103"/>
                  </a:cubicBezTo>
                  <a:cubicBezTo>
                    <a:pt x="7405" y="404"/>
                    <a:pt x="6654" y="0"/>
                    <a:pt x="5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6"/>
          <p:cNvGrpSpPr/>
          <p:nvPr/>
        </p:nvGrpSpPr>
        <p:grpSpPr>
          <a:xfrm>
            <a:off x="7830300" y="1428788"/>
            <a:ext cx="773700" cy="773700"/>
            <a:chOff x="5952525" y="1428788"/>
            <a:chExt cx="773700" cy="773700"/>
          </a:xfrm>
        </p:grpSpPr>
        <p:sp>
          <p:nvSpPr>
            <p:cNvPr id="1991" name="Google Shape;1991;p26"/>
            <p:cNvSpPr/>
            <p:nvPr/>
          </p:nvSpPr>
          <p:spPr>
            <a:xfrm>
              <a:off x="5952525" y="1428788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6"/>
            <p:cNvSpPr/>
            <p:nvPr/>
          </p:nvSpPr>
          <p:spPr>
            <a:xfrm>
              <a:off x="6167918" y="1672874"/>
              <a:ext cx="342913" cy="285527"/>
            </a:xfrm>
            <a:custGeom>
              <a:avLst/>
              <a:gdLst/>
              <a:ahLst/>
              <a:cxnLst/>
              <a:rect l="l" t="t" r="r" b="b"/>
              <a:pathLst>
                <a:path w="8043" h="6697" extrusionOk="0">
                  <a:moveTo>
                    <a:pt x="5656" y="1556"/>
                  </a:moveTo>
                  <a:cubicBezTo>
                    <a:pt x="5782" y="1556"/>
                    <a:pt x="5887" y="1630"/>
                    <a:pt x="5940" y="1746"/>
                  </a:cubicBezTo>
                  <a:cubicBezTo>
                    <a:pt x="6026" y="1936"/>
                    <a:pt x="6215" y="2065"/>
                    <a:pt x="6421" y="2065"/>
                  </a:cubicBezTo>
                  <a:cubicBezTo>
                    <a:pt x="6443" y="2065"/>
                    <a:pt x="6465" y="2064"/>
                    <a:pt x="6487" y="2061"/>
                  </a:cubicBezTo>
                  <a:cubicBezTo>
                    <a:pt x="6498" y="2060"/>
                    <a:pt x="6508" y="2060"/>
                    <a:pt x="6519" y="2060"/>
                  </a:cubicBezTo>
                  <a:cubicBezTo>
                    <a:pt x="6631" y="2060"/>
                    <a:pt x="6724" y="2113"/>
                    <a:pt x="6781" y="2218"/>
                  </a:cubicBezTo>
                  <a:cubicBezTo>
                    <a:pt x="6844" y="2323"/>
                    <a:pt x="6833" y="2450"/>
                    <a:pt x="6760" y="2545"/>
                  </a:cubicBezTo>
                  <a:cubicBezTo>
                    <a:pt x="6623" y="2734"/>
                    <a:pt x="6623" y="2996"/>
                    <a:pt x="6760" y="3186"/>
                  </a:cubicBezTo>
                  <a:cubicBezTo>
                    <a:pt x="6833" y="3281"/>
                    <a:pt x="6844" y="3407"/>
                    <a:pt x="6781" y="3512"/>
                  </a:cubicBezTo>
                  <a:cubicBezTo>
                    <a:pt x="6724" y="3617"/>
                    <a:pt x="6622" y="3671"/>
                    <a:pt x="6508" y="3671"/>
                  </a:cubicBezTo>
                  <a:cubicBezTo>
                    <a:pt x="6498" y="3671"/>
                    <a:pt x="6487" y="3670"/>
                    <a:pt x="6476" y="3669"/>
                  </a:cubicBezTo>
                  <a:cubicBezTo>
                    <a:pt x="6453" y="3666"/>
                    <a:pt x="6429" y="3664"/>
                    <a:pt x="6406" y="3664"/>
                  </a:cubicBezTo>
                  <a:cubicBezTo>
                    <a:pt x="6202" y="3664"/>
                    <a:pt x="6015" y="3786"/>
                    <a:pt x="5929" y="3984"/>
                  </a:cubicBezTo>
                  <a:cubicBezTo>
                    <a:pt x="5877" y="4101"/>
                    <a:pt x="5772" y="4164"/>
                    <a:pt x="5646" y="4164"/>
                  </a:cubicBezTo>
                  <a:cubicBezTo>
                    <a:pt x="5520" y="4164"/>
                    <a:pt x="5425" y="4101"/>
                    <a:pt x="5373" y="3984"/>
                  </a:cubicBezTo>
                  <a:cubicBezTo>
                    <a:pt x="5289" y="3785"/>
                    <a:pt x="5088" y="3659"/>
                    <a:pt x="4878" y="3659"/>
                  </a:cubicBezTo>
                  <a:cubicBezTo>
                    <a:pt x="4731" y="3659"/>
                    <a:pt x="4605" y="3648"/>
                    <a:pt x="4521" y="3512"/>
                  </a:cubicBezTo>
                  <a:cubicBezTo>
                    <a:pt x="4458" y="3407"/>
                    <a:pt x="4469" y="3281"/>
                    <a:pt x="4542" y="3175"/>
                  </a:cubicBezTo>
                  <a:cubicBezTo>
                    <a:pt x="4679" y="2986"/>
                    <a:pt x="4679" y="2734"/>
                    <a:pt x="4542" y="2545"/>
                  </a:cubicBezTo>
                  <a:cubicBezTo>
                    <a:pt x="4469" y="2440"/>
                    <a:pt x="4469" y="2313"/>
                    <a:pt x="4532" y="2208"/>
                  </a:cubicBezTo>
                  <a:cubicBezTo>
                    <a:pt x="4587" y="2117"/>
                    <a:pt x="4673" y="2057"/>
                    <a:pt x="4778" y="2057"/>
                  </a:cubicBezTo>
                  <a:cubicBezTo>
                    <a:pt x="4794" y="2057"/>
                    <a:pt x="4810" y="2058"/>
                    <a:pt x="4826" y="2061"/>
                  </a:cubicBezTo>
                  <a:cubicBezTo>
                    <a:pt x="4843" y="2063"/>
                    <a:pt x="4859" y="2063"/>
                    <a:pt x="4876" y="2063"/>
                  </a:cubicBezTo>
                  <a:cubicBezTo>
                    <a:pt x="5089" y="2063"/>
                    <a:pt x="5285" y="1941"/>
                    <a:pt x="5383" y="1746"/>
                  </a:cubicBezTo>
                  <a:cubicBezTo>
                    <a:pt x="5425" y="1630"/>
                    <a:pt x="5530" y="1556"/>
                    <a:pt x="5656" y="1556"/>
                  </a:cubicBezTo>
                  <a:close/>
                  <a:moveTo>
                    <a:pt x="6413" y="3900"/>
                  </a:moveTo>
                  <a:cubicBezTo>
                    <a:pt x="6350" y="4847"/>
                    <a:pt x="6130" y="5688"/>
                    <a:pt x="5919" y="6287"/>
                  </a:cubicBezTo>
                  <a:cubicBezTo>
                    <a:pt x="5866" y="6413"/>
                    <a:pt x="5761" y="6465"/>
                    <a:pt x="5667" y="6465"/>
                  </a:cubicBezTo>
                  <a:cubicBezTo>
                    <a:pt x="5583" y="6455"/>
                    <a:pt x="5478" y="6413"/>
                    <a:pt x="5436" y="6287"/>
                  </a:cubicBezTo>
                  <a:cubicBezTo>
                    <a:pt x="5394" y="6182"/>
                    <a:pt x="5373" y="6066"/>
                    <a:pt x="5257" y="6024"/>
                  </a:cubicBezTo>
                  <a:cubicBezTo>
                    <a:pt x="5230" y="6014"/>
                    <a:pt x="5205" y="6010"/>
                    <a:pt x="5180" y="6010"/>
                  </a:cubicBezTo>
                  <a:cubicBezTo>
                    <a:pt x="5098" y="6010"/>
                    <a:pt x="5025" y="6057"/>
                    <a:pt x="4952" y="6098"/>
                  </a:cubicBezTo>
                  <a:cubicBezTo>
                    <a:pt x="4910" y="6117"/>
                    <a:pt x="4870" y="6125"/>
                    <a:pt x="4832" y="6125"/>
                  </a:cubicBezTo>
                  <a:cubicBezTo>
                    <a:pt x="4766" y="6125"/>
                    <a:pt x="4708" y="6100"/>
                    <a:pt x="4668" y="6066"/>
                  </a:cubicBezTo>
                  <a:cubicBezTo>
                    <a:pt x="4584" y="5993"/>
                    <a:pt x="4553" y="5898"/>
                    <a:pt x="4584" y="5793"/>
                  </a:cubicBezTo>
                  <a:cubicBezTo>
                    <a:pt x="4815" y="5089"/>
                    <a:pt x="4899" y="4416"/>
                    <a:pt x="4920" y="3900"/>
                  </a:cubicBezTo>
                  <a:cubicBezTo>
                    <a:pt x="5025" y="3911"/>
                    <a:pt x="5109" y="3974"/>
                    <a:pt x="5151" y="4080"/>
                  </a:cubicBezTo>
                  <a:cubicBezTo>
                    <a:pt x="5246" y="4279"/>
                    <a:pt x="5436" y="4395"/>
                    <a:pt x="5646" y="4395"/>
                  </a:cubicBezTo>
                  <a:cubicBezTo>
                    <a:pt x="5866" y="4395"/>
                    <a:pt x="6056" y="4279"/>
                    <a:pt x="6140" y="4080"/>
                  </a:cubicBezTo>
                  <a:cubicBezTo>
                    <a:pt x="6193" y="3974"/>
                    <a:pt x="6298" y="3900"/>
                    <a:pt x="6413" y="3900"/>
                  </a:cubicBezTo>
                  <a:close/>
                  <a:moveTo>
                    <a:pt x="757" y="1"/>
                  </a:moveTo>
                  <a:cubicBezTo>
                    <a:pt x="348" y="1"/>
                    <a:pt x="0" y="337"/>
                    <a:pt x="0" y="757"/>
                  </a:cubicBezTo>
                  <a:lnTo>
                    <a:pt x="0" y="4804"/>
                  </a:lnTo>
                  <a:cubicBezTo>
                    <a:pt x="0" y="5225"/>
                    <a:pt x="348" y="5561"/>
                    <a:pt x="757" y="5561"/>
                  </a:cubicBezTo>
                  <a:lnTo>
                    <a:pt x="4416" y="5561"/>
                  </a:lnTo>
                  <a:cubicBezTo>
                    <a:pt x="4395" y="5614"/>
                    <a:pt x="4384" y="5667"/>
                    <a:pt x="4363" y="5720"/>
                  </a:cubicBezTo>
                  <a:cubicBezTo>
                    <a:pt x="4300" y="5909"/>
                    <a:pt x="4352" y="6108"/>
                    <a:pt x="4511" y="6245"/>
                  </a:cubicBezTo>
                  <a:cubicBezTo>
                    <a:pt x="4603" y="6319"/>
                    <a:pt x="4714" y="6361"/>
                    <a:pt x="4826" y="6361"/>
                  </a:cubicBezTo>
                  <a:cubicBezTo>
                    <a:pt x="4905" y="6361"/>
                    <a:pt x="4984" y="6341"/>
                    <a:pt x="5057" y="6297"/>
                  </a:cubicBezTo>
                  <a:lnTo>
                    <a:pt x="5172" y="6245"/>
                  </a:lnTo>
                  <a:lnTo>
                    <a:pt x="5204" y="6360"/>
                  </a:lnTo>
                  <a:cubicBezTo>
                    <a:pt x="5278" y="6561"/>
                    <a:pt x="5457" y="6697"/>
                    <a:pt x="5667" y="6697"/>
                  </a:cubicBezTo>
                  <a:lnTo>
                    <a:pt x="5677" y="6697"/>
                  </a:lnTo>
                  <a:cubicBezTo>
                    <a:pt x="5887" y="6697"/>
                    <a:pt x="6066" y="6571"/>
                    <a:pt x="6140" y="6371"/>
                  </a:cubicBezTo>
                  <a:cubicBezTo>
                    <a:pt x="6224" y="6129"/>
                    <a:pt x="6308" y="5856"/>
                    <a:pt x="6382" y="5561"/>
                  </a:cubicBezTo>
                  <a:lnTo>
                    <a:pt x="7286" y="5561"/>
                  </a:lnTo>
                  <a:cubicBezTo>
                    <a:pt x="7706" y="5561"/>
                    <a:pt x="8043" y="5225"/>
                    <a:pt x="8043" y="4804"/>
                  </a:cubicBezTo>
                  <a:lnTo>
                    <a:pt x="8043" y="757"/>
                  </a:lnTo>
                  <a:cubicBezTo>
                    <a:pt x="8043" y="337"/>
                    <a:pt x="7706" y="1"/>
                    <a:pt x="7286" y="1"/>
                  </a:cubicBezTo>
                  <a:lnTo>
                    <a:pt x="5898" y="1"/>
                  </a:lnTo>
                  <a:cubicBezTo>
                    <a:pt x="5835" y="1"/>
                    <a:pt x="5782" y="53"/>
                    <a:pt x="5782" y="116"/>
                  </a:cubicBezTo>
                  <a:cubicBezTo>
                    <a:pt x="5782" y="179"/>
                    <a:pt x="5835" y="232"/>
                    <a:pt x="5898" y="232"/>
                  </a:cubicBezTo>
                  <a:lnTo>
                    <a:pt x="7286" y="232"/>
                  </a:lnTo>
                  <a:cubicBezTo>
                    <a:pt x="7569" y="232"/>
                    <a:pt x="7801" y="473"/>
                    <a:pt x="7801" y="757"/>
                  </a:cubicBezTo>
                  <a:lnTo>
                    <a:pt x="7801" y="4804"/>
                  </a:lnTo>
                  <a:cubicBezTo>
                    <a:pt x="7801" y="5089"/>
                    <a:pt x="7569" y="5320"/>
                    <a:pt x="7286" y="5320"/>
                  </a:cubicBezTo>
                  <a:lnTo>
                    <a:pt x="6445" y="5320"/>
                  </a:lnTo>
                  <a:cubicBezTo>
                    <a:pt x="6539" y="4889"/>
                    <a:pt x="6613" y="4405"/>
                    <a:pt x="6644" y="3890"/>
                  </a:cubicBezTo>
                  <a:cubicBezTo>
                    <a:pt x="6781" y="3858"/>
                    <a:pt x="6907" y="3764"/>
                    <a:pt x="6981" y="3638"/>
                  </a:cubicBezTo>
                  <a:cubicBezTo>
                    <a:pt x="7086" y="3449"/>
                    <a:pt x="7076" y="3217"/>
                    <a:pt x="6950" y="3049"/>
                  </a:cubicBezTo>
                  <a:cubicBezTo>
                    <a:pt x="6876" y="2933"/>
                    <a:pt x="6876" y="2797"/>
                    <a:pt x="6950" y="2681"/>
                  </a:cubicBezTo>
                  <a:cubicBezTo>
                    <a:pt x="7086" y="2513"/>
                    <a:pt x="7097" y="2281"/>
                    <a:pt x="6992" y="2092"/>
                  </a:cubicBezTo>
                  <a:cubicBezTo>
                    <a:pt x="6885" y="1929"/>
                    <a:pt x="6709" y="1827"/>
                    <a:pt x="6519" y="1827"/>
                  </a:cubicBezTo>
                  <a:cubicBezTo>
                    <a:pt x="6502" y="1827"/>
                    <a:pt x="6484" y="1828"/>
                    <a:pt x="6466" y="1830"/>
                  </a:cubicBezTo>
                  <a:cubicBezTo>
                    <a:pt x="6458" y="1830"/>
                    <a:pt x="6449" y="1831"/>
                    <a:pt x="6441" y="1831"/>
                  </a:cubicBezTo>
                  <a:cubicBezTo>
                    <a:pt x="6314" y="1831"/>
                    <a:pt x="6200" y="1760"/>
                    <a:pt x="6151" y="1651"/>
                  </a:cubicBezTo>
                  <a:cubicBezTo>
                    <a:pt x="6066" y="1451"/>
                    <a:pt x="5877" y="1325"/>
                    <a:pt x="5656" y="1325"/>
                  </a:cubicBezTo>
                  <a:cubicBezTo>
                    <a:pt x="5436" y="1325"/>
                    <a:pt x="5246" y="1451"/>
                    <a:pt x="5162" y="1641"/>
                  </a:cubicBezTo>
                  <a:cubicBezTo>
                    <a:pt x="5115" y="1752"/>
                    <a:pt x="5011" y="1822"/>
                    <a:pt x="4893" y="1822"/>
                  </a:cubicBezTo>
                  <a:cubicBezTo>
                    <a:pt x="4878" y="1822"/>
                    <a:pt x="4863" y="1821"/>
                    <a:pt x="4847" y="1819"/>
                  </a:cubicBezTo>
                  <a:cubicBezTo>
                    <a:pt x="4829" y="1817"/>
                    <a:pt x="4812" y="1816"/>
                    <a:pt x="4794" y="1816"/>
                  </a:cubicBezTo>
                  <a:cubicBezTo>
                    <a:pt x="4604" y="1816"/>
                    <a:pt x="4427" y="1919"/>
                    <a:pt x="4321" y="2092"/>
                  </a:cubicBezTo>
                  <a:cubicBezTo>
                    <a:pt x="4216" y="2281"/>
                    <a:pt x="4226" y="2503"/>
                    <a:pt x="4352" y="2681"/>
                  </a:cubicBezTo>
                  <a:cubicBezTo>
                    <a:pt x="4437" y="2786"/>
                    <a:pt x="4437" y="2933"/>
                    <a:pt x="4352" y="3038"/>
                  </a:cubicBezTo>
                  <a:cubicBezTo>
                    <a:pt x="4226" y="3217"/>
                    <a:pt x="4216" y="3438"/>
                    <a:pt x="4321" y="3627"/>
                  </a:cubicBezTo>
                  <a:cubicBezTo>
                    <a:pt x="4395" y="3764"/>
                    <a:pt x="4532" y="3858"/>
                    <a:pt x="4679" y="3890"/>
                  </a:cubicBezTo>
                  <a:cubicBezTo>
                    <a:pt x="4668" y="4290"/>
                    <a:pt x="4616" y="4794"/>
                    <a:pt x="4479" y="5320"/>
                  </a:cubicBezTo>
                  <a:lnTo>
                    <a:pt x="757" y="5320"/>
                  </a:lnTo>
                  <a:cubicBezTo>
                    <a:pt x="474" y="5320"/>
                    <a:pt x="242" y="5089"/>
                    <a:pt x="242" y="4804"/>
                  </a:cubicBezTo>
                  <a:lnTo>
                    <a:pt x="242" y="757"/>
                  </a:lnTo>
                  <a:cubicBezTo>
                    <a:pt x="242" y="473"/>
                    <a:pt x="474" y="232"/>
                    <a:pt x="757" y="232"/>
                  </a:cubicBezTo>
                  <a:lnTo>
                    <a:pt x="5415" y="232"/>
                  </a:lnTo>
                  <a:cubicBezTo>
                    <a:pt x="5478" y="232"/>
                    <a:pt x="5530" y="179"/>
                    <a:pt x="5530" y="116"/>
                  </a:cubicBezTo>
                  <a:cubicBezTo>
                    <a:pt x="5530" y="53"/>
                    <a:pt x="5478" y="1"/>
                    <a:pt x="5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6"/>
            <p:cNvSpPr/>
            <p:nvPr/>
          </p:nvSpPr>
          <p:spPr>
            <a:xfrm>
              <a:off x="6210041" y="1823885"/>
              <a:ext cx="112556" cy="9934"/>
            </a:xfrm>
            <a:custGeom>
              <a:avLst/>
              <a:gdLst/>
              <a:ahLst/>
              <a:cxnLst/>
              <a:rect l="l" t="t" r="r" b="b"/>
              <a:pathLst>
                <a:path w="2640" h="233" extrusionOk="0">
                  <a:moveTo>
                    <a:pt x="116" y="1"/>
                  </a:moveTo>
                  <a:cubicBezTo>
                    <a:pt x="53" y="1"/>
                    <a:pt x="0" y="54"/>
                    <a:pt x="0" y="117"/>
                  </a:cubicBezTo>
                  <a:cubicBezTo>
                    <a:pt x="0" y="180"/>
                    <a:pt x="53" y="232"/>
                    <a:pt x="116" y="232"/>
                  </a:cubicBezTo>
                  <a:lnTo>
                    <a:pt x="2523" y="232"/>
                  </a:lnTo>
                  <a:cubicBezTo>
                    <a:pt x="2587" y="232"/>
                    <a:pt x="2640" y="180"/>
                    <a:pt x="2640" y="117"/>
                  </a:cubicBezTo>
                  <a:cubicBezTo>
                    <a:pt x="2640" y="54"/>
                    <a:pt x="2587" y="1"/>
                    <a:pt x="2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6"/>
            <p:cNvSpPr/>
            <p:nvPr/>
          </p:nvSpPr>
          <p:spPr>
            <a:xfrm>
              <a:off x="6210041" y="1858845"/>
              <a:ext cx="112556" cy="9934"/>
            </a:xfrm>
            <a:custGeom>
              <a:avLst/>
              <a:gdLst/>
              <a:ahLst/>
              <a:cxnLst/>
              <a:rect l="l" t="t" r="r" b="b"/>
              <a:pathLst>
                <a:path w="2640" h="233" extrusionOk="0">
                  <a:moveTo>
                    <a:pt x="116" y="1"/>
                  </a:moveTo>
                  <a:cubicBezTo>
                    <a:pt x="53" y="1"/>
                    <a:pt x="0" y="54"/>
                    <a:pt x="0" y="117"/>
                  </a:cubicBezTo>
                  <a:cubicBezTo>
                    <a:pt x="0" y="180"/>
                    <a:pt x="53" y="232"/>
                    <a:pt x="116" y="232"/>
                  </a:cubicBezTo>
                  <a:lnTo>
                    <a:pt x="2523" y="232"/>
                  </a:lnTo>
                  <a:cubicBezTo>
                    <a:pt x="2587" y="232"/>
                    <a:pt x="2640" y="180"/>
                    <a:pt x="2640" y="117"/>
                  </a:cubicBezTo>
                  <a:cubicBezTo>
                    <a:pt x="2640" y="54"/>
                    <a:pt x="2587" y="1"/>
                    <a:pt x="2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6"/>
            <p:cNvSpPr/>
            <p:nvPr/>
          </p:nvSpPr>
          <p:spPr>
            <a:xfrm>
              <a:off x="6214987" y="1714102"/>
              <a:ext cx="102665" cy="80282"/>
            </a:xfrm>
            <a:custGeom>
              <a:avLst/>
              <a:gdLst/>
              <a:ahLst/>
              <a:cxnLst/>
              <a:rect l="l" t="t" r="r" b="b"/>
              <a:pathLst>
                <a:path w="2408" h="1883" extrusionOk="0">
                  <a:moveTo>
                    <a:pt x="1704" y="232"/>
                  </a:moveTo>
                  <a:cubicBezTo>
                    <a:pt x="1956" y="232"/>
                    <a:pt x="2166" y="452"/>
                    <a:pt x="2166" y="716"/>
                  </a:cubicBezTo>
                  <a:cubicBezTo>
                    <a:pt x="2166" y="1094"/>
                    <a:pt x="1693" y="1388"/>
                    <a:pt x="1377" y="1578"/>
                  </a:cubicBezTo>
                  <a:cubicBezTo>
                    <a:pt x="1312" y="1621"/>
                    <a:pt x="1256" y="1642"/>
                    <a:pt x="1200" y="1642"/>
                  </a:cubicBezTo>
                  <a:cubicBezTo>
                    <a:pt x="1148" y="1642"/>
                    <a:pt x="1097" y="1624"/>
                    <a:pt x="1041" y="1588"/>
                  </a:cubicBezTo>
                  <a:cubicBezTo>
                    <a:pt x="704" y="1388"/>
                    <a:pt x="242" y="1125"/>
                    <a:pt x="242" y="716"/>
                  </a:cubicBezTo>
                  <a:cubicBezTo>
                    <a:pt x="242" y="452"/>
                    <a:pt x="452" y="232"/>
                    <a:pt x="704" y="232"/>
                  </a:cubicBezTo>
                  <a:cubicBezTo>
                    <a:pt x="799" y="232"/>
                    <a:pt x="884" y="253"/>
                    <a:pt x="957" y="305"/>
                  </a:cubicBezTo>
                  <a:cubicBezTo>
                    <a:pt x="1030" y="353"/>
                    <a:pt x="1117" y="376"/>
                    <a:pt x="1204" y="376"/>
                  </a:cubicBezTo>
                  <a:cubicBezTo>
                    <a:pt x="1291" y="376"/>
                    <a:pt x="1378" y="353"/>
                    <a:pt x="1451" y="305"/>
                  </a:cubicBezTo>
                  <a:cubicBezTo>
                    <a:pt x="1524" y="253"/>
                    <a:pt x="1608" y="232"/>
                    <a:pt x="1704" y="232"/>
                  </a:cubicBezTo>
                  <a:close/>
                  <a:moveTo>
                    <a:pt x="704" y="1"/>
                  </a:moveTo>
                  <a:cubicBezTo>
                    <a:pt x="316" y="1"/>
                    <a:pt x="0" y="316"/>
                    <a:pt x="0" y="716"/>
                  </a:cubicBezTo>
                  <a:cubicBezTo>
                    <a:pt x="0" y="1251"/>
                    <a:pt x="557" y="1578"/>
                    <a:pt x="915" y="1788"/>
                  </a:cubicBezTo>
                  <a:cubicBezTo>
                    <a:pt x="915" y="1788"/>
                    <a:pt x="1073" y="1882"/>
                    <a:pt x="1209" y="1882"/>
                  </a:cubicBezTo>
                  <a:cubicBezTo>
                    <a:pt x="1314" y="1882"/>
                    <a:pt x="1409" y="1840"/>
                    <a:pt x="1503" y="1777"/>
                  </a:cubicBezTo>
                  <a:cubicBezTo>
                    <a:pt x="1861" y="1557"/>
                    <a:pt x="2407" y="1220"/>
                    <a:pt x="2407" y="716"/>
                  </a:cubicBezTo>
                  <a:cubicBezTo>
                    <a:pt x="2407" y="316"/>
                    <a:pt x="2092" y="1"/>
                    <a:pt x="1704" y="1"/>
                  </a:cubicBezTo>
                  <a:cubicBezTo>
                    <a:pt x="1566" y="1"/>
                    <a:pt x="1430" y="32"/>
                    <a:pt x="1325" y="106"/>
                  </a:cubicBezTo>
                  <a:cubicBezTo>
                    <a:pt x="1288" y="132"/>
                    <a:pt x="1246" y="145"/>
                    <a:pt x="1204" y="145"/>
                  </a:cubicBezTo>
                  <a:cubicBezTo>
                    <a:pt x="1162" y="145"/>
                    <a:pt x="1120" y="132"/>
                    <a:pt x="1083" y="106"/>
                  </a:cubicBezTo>
                  <a:cubicBezTo>
                    <a:pt x="968" y="32"/>
                    <a:pt x="841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6"/>
            <p:cNvSpPr/>
            <p:nvPr/>
          </p:nvSpPr>
          <p:spPr>
            <a:xfrm>
              <a:off x="6378149" y="1766542"/>
              <a:ext cx="58708" cy="55596"/>
            </a:xfrm>
            <a:custGeom>
              <a:avLst/>
              <a:gdLst/>
              <a:ahLst/>
              <a:cxnLst/>
              <a:rect l="l" t="t" r="r" b="b"/>
              <a:pathLst>
                <a:path w="1377" h="1304" extrusionOk="0">
                  <a:moveTo>
                    <a:pt x="725" y="232"/>
                  </a:moveTo>
                  <a:cubicBezTo>
                    <a:pt x="830" y="232"/>
                    <a:pt x="935" y="274"/>
                    <a:pt x="1019" y="358"/>
                  </a:cubicBezTo>
                  <a:cubicBezTo>
                    <a:pt x="1093" y="432"/>
                    <a:pt x="1146" y="537"/>
                    <a:pt x="1146" y="652"/>
                  </a:cubicBezTo>
                  <a:cubicBezTo>
                    <a:pt x="1135" y="768"/>
                    <a:pt x="1093" y="873"/>
                    <a:pt x="1019" y="946"/>
                  </a:cubicBezTo>
                  <a:cubicBezTo>
                    <a:pt x="935" y="1031"/>
                    <a:pt x="828" y="1073"/>
                    <a:pt x="720" y="1073"/>
                  </a:cubicBezTo>
                  <a:cubicBezTo>
                    <a:pt x="612" y="1073"/>
                    <a:pt x="505" y="1031"/>
                    <a:pt x="421" y="946"/>
                  </a:cubicBezTo>
                  <a:cubicBezTo>
                    <a:pt x="262" y="778"/>
                    <a:pt x="262" y="516"/>
                    <a:pt x="431" y="358"/>
                  </a:cubicBezTo>
                  <a:cubicBezTo>
                    <a:pt x="505" y="274"/>
                    <a:pt x="620" y="232"/>
                    <a:pt x="725" y="232"/>
                  </a:cubicBezTo>
                  <a:close/>
                  <a:moveTo>
                    <a:pt x="725" y="0"/>
                  </a:moveTo>
                  <a:cubicBezTo>
                    <a:pt x="557" y="0"/>
                    <a:pt x="389" y="63"/>
                    <a:pt x="262" y="190"/>
                  </a:cubicBezTo>
                  <a:cubicBezTo>
                    <a:pt x="10" y="442"/>
                    <a:pt x="0" y="852"/>
                    <a:pt x="262" y="1115"/>
                  </a:cubicBezTo>
                  <a:cubicBezTo>
                    <a:pt x="389" y="1241"/>
                    <a:pt x="557" y="1304"/>
                    <a:pt x="725" y="1304"/>
                  </a:cubicBezTo>
                  <a:cubicBezTo>
                    <a:pt x="893" y="1304"/>
                    <a:pt x="1051" y="1241"/>
                    <a:pt x="1188" y="1115"/>
                  </a:cubicBezTo>
                  <a:cubicBezTo>
                    <a:pt x="1304" y="989"/>
                    <a:pt x="1377" y="831"/>
                    <a:pt x="1377" y="652"/>
                  </a:cubicBezTo>
                  <a:cubicBezTo>
                    <a:pt x="1377" y="484"/>
                    <a:pt x="1314" y="316"/>
                    <a:pt x="1188" y="190"/>
                  </a:cubicBezTo>
                  <a:cubicBezTo>
                    <a:pt x="1061" y="63"/>
                    <a:pt x="893" y="0"/>
                    <a:pt x="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26"/>
          <p:cNvGrpSpPr/>
          <p:nvPr/>
        </p:nvGrpSpPr>
        <p:grpSpPr>
          <a:xfrm>
            <a:off x="7830300" y="2546025"/>
            <a:ext cx="773700" cy="773700"/>
            <a:chOff x="5952525" y="2546025"/>
            <a:chExt cx="773700" cy="773700"/>
          </a:xfrm>
        </p:grpSpPr>
        <p:sp>
          <p:nvSpPr>
            <p:cNvPr id="1998" name="Google Shape;1998;p26"/>
            <p:cNvSpPr/>
            <p:nvPr/>
          </p:nvSpPr>
          <p:spPr>
            <a:xfrm>
              <a:off x="5952525" y="2546025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6"/>
            <p:cNvSpPr/>
            <p:nvPr/>
          </p:nvSpPr>
          <p:spPr>
            <a:xfrm>
              <a:off x="6167918" y="2782480"/>
              <a:ext cx="342913" cy="300790"/>
            </a:xfrm>
            <a:custGeom>
              <a:avLst/>
              <a:gdLst/>
              <a:ahLst/>
              <a:cxnLst/>
              <a:rect l="l" t="t" r="r" b="b"/>
              <a:pathLst>
                <a:path w="8043" h="7055" extrusionOk="0">
                  <a:moveTo>
                    <a:pt x="4921" y="0"/>
                  </a:moveTo>
                  <a:cubicBezTo>
                    <a:pt x="4594" y="0"/>
                    <a:pt x="4279" y="106"/>
                    <a:pt x="4027" y="316"/>
                  </a:cubicBezTo>
                  <a:cubicBezTo>
                    <a:pt x="3837" y="169"/>
                    <a:pt x="3627" y="74"/>
                    <a:pt x="3396" y="21"/>
                  </a:cubicBezTo>
                  <a:cubicBezTo>
                    <a:pt x="3390" y="20"/>
                    <a:pt x="3383" y="20"/>
                    <a:pt x="3377" y="20"/>
                  </a:cubicBezTo>
                  <a:cubicBezTo>
                    <a:pt x="3321" y="20"/>
                    <a:pt x="3269" y="60"/>
                    <a:pt x="3260" y="117"/>
                  </a:cubicBezTo>
                  <a:cubicBezTo>
                    <a:pt x="3249" y="180"/>
                    <a:pt x="3291" y="243"/>
                    <a:pt x="3354" y="253"/>
                  </a:cubicBezTo>
                  <a:cubicBezTo>
                    <a:pt x="3554" y="295"/>
                    <a:pt x="3743" y="390"/>
                    <a:pt x="3900" y="516"/>
                  </a:cubicBezTo>
                  <a:lnTo>
                    <a:pt x="3900" y="1946"/>
                  </a:lnTo>
                  <a:cubicBezTo>
                    <a:pt x="3900" y="2009"/>
                    <a:pt x="3953" y="2061"/>
                    <a:pt x="4027" y="2061"/>
                  </a:cubicBezTo>
                  <a:cubicBezTo>
                    <a:pt x="4090" y="2061"/>
                    <a:pt x="4143" y="2009"/>
                    <a:pt x="4143" y="1946"/>
                  </a:cubicBezTo>
                  <a:lnTo>
                    <a:pt x="4143" y="516"/>
                  </a:lnTo>
                  <a:cubicBezTo>
                    <a:pt x="4363" y="337"/>
                    <a:pt x="4636" y="232"/>
                    <a:pt x="4921" y="232"/>
                  </a:cubicBezTo>
                  <a:cubicBezTo>
                    <a:pt x="5604" y="232"/>
                    <a:pt x="6150" y="789"/>
                    <a:pt x="6150" y="1462"/>
                  </a:cubicBezTo>
                  <a:cubicBezTo>
                    <a:pt x="6150" y="1577"/>
                    <a:pt x="6140" y="1682"/>
                    <a:pt x="6108" y="1788"/>
                  </a:cubicBezTo>
                  <a:cubicBezTo>
                    <a:pt x="6098" y="1820"/>
                    <a:pt x="6108" y="1862"/>
                    <a:pt x="6129" y="1893"/>
                  </a:cubicBezTo>
                  <a:cubicBezTo>
                    <a:pt x="6161" y="1914"/>
                    <a:pt x="6192" y="1935"/>
                    <a:pt x="6234" y="1935"/>
                  </a:cubicBezTo>
                  <a:cubicBezTo>
                    <a:pt x="6247" y="1934"/>
                    <a:pt x="6259" y="1934"/>
                    <a:pt x="6271" y="1934"/>
                  </a:cubicBezTo>
                  <a:cubicBezTo>
                    <a:pt x="7096" y="1934"/>
                    <a:pt x="7801" y="2631"/>
                    <a:pt x="7801" y="3470"/>
                  </a:cubicBezTo>
                  <a:cubicBezTo>
                    <a:pt x="7801" y="3880"/>
                    <a:pt x="7633" y="4290"/>
                    <a:pt x="7328" y="4574"/>
                  </a:cubicBezTo>
                  <a:cubicBezTo>
                    <a:pt x="7170" y="4216"/>
                    <a:pt x="6834" y="3953"/>
                    <a:pt x="6424" y="3901"/>
                  </a:cubicBezTo>
                  <a:cubicBezTo>
                    <a:pt x="6417" y="3900"/>
                    <a:pt x="6410" y="3899"/>
                    <a:pt x="6404" y="3899"/>
                  </a:cubicBezTo>
                  <a:cubicBezTo>
                    <a:pt x="6350" y="3899"/>
                    <a:pt x="6307" y="3939"/>
                    <a:pt x="6297" y="3995"/>
                  </a:cubicBezTo>
                  <a:cubicBezTo>
                    <a:pt x="6287" y="4058"/>
                    <a:pt x="6329" y="4132"/>
                    <a:pt x="6392" y="4132"/>
                  </a:cubicBezTo>
                  <a:cubicBezTo>
                    <a:pt x="6823" y="4195"/>
                    <a:pt x="7149" y="4542"/>
                    <a:pt x="7180" y="4973"/>
                  </a:cubicBezTo>
                  <a:cubicBezTo>
                    <a:pt x="7212" y="5457"/>
                    <a:pt x="6834" y="5899"/>
                    <a:pt x="6339" y="5941"/>
                  </a:cubicBezTo>
                  <a:cubicBezTo>
                    <a:pt x="6318" y="5942"/>
                    <a:pt x="6297" y="5943"/>
                    <a:pt x="6276" y="5943"/>
                  </a:cubicBezTo>
                  <a:cubicBezTo>
                    <a:pt x="6003" y="5943"/>
                    <a:pt x="5738" y="5818"/>
                    <a:pt x="5572" y="5593"/>
                  </a:cubicBezTo>
                  <a:cubicBezTo>
                    <a:pt x="5545" y="5566"/>
                    <a:pt x="5511" y="5553"/>
                    <a:pt x="5478" y="5553"/>
                  </a:cubicBezTo>
                  <a:cubicBezTo>
                    <a:pt x="5448" y="5553"/>
                    <a:pt x="5418" y="5563"/>
                    <a:pt x="5393" y="5583"/>
                  </a:cubicBezTo>
                  <a:cubicBezTo>
                    <a:pt x="5351" y="5625"/>
                    <a:pt x="5341" y="5698"/>
                    <a:pt x="5383" y="5740"/>
                  </a:cubicBezTo>
                  <a:cubicBezTo>
                    <a:pt x="5562" y="5962"/>
                    <a:pt x="5804" y="6109"/>
                    <a:pt x="6077" y="6161"/>
                  </a:cubicBezTo>
                  <a:cubicBezTo>
                    <a:pt x="5846" y="6550"/>
                    <a:pt x="5414" y="6824"/>
                    <a:pt x="4921" y="6824"/>
                  </a:cubicBezTo>
                  <a:cubicBezTo>
                    <a:pt x="4636" y="6824"/>
                    <a:pt x="4374" y="6729"/>
                    <a:pt x="4143" y="6560"/>
                  </a:cubicBezTo>
                  <a:lnTo>
                    <a:pt x="4143" y="4458"/>
                  </a:lnTo>
                  <a:cubicBezTo>
                    <a:pt x="4143" y="4395"/>
                    <a:pt x="4090" y="4343"/>
                    <a:pt x="4027" y="4343"/>
                  </a:cubicBezTo>
                  <a:cubicBezTo>
                    <a:pt x="3953" y="4343"/>
                    <a:pt x="3900" y="4395"/>
                    <a:pt x="3900" y="4458"/>
                  </a:cubicBezTo>
                  <a:lnTo>
                    <a:pt x="3900" y="6560"/>
                  </a:lnTo>
                  <a:cubicBezTo>
                    <a:pt x="3680" y="6729"/>
                    <a:pt x="3407" y="6824"/>
                    <a:pt x="3123" y="6824"/>
                  </a:cubicBezTo>
                  <a:cubicBezTo>
                    <a:pt x="2608" y="6824"/>
                    <a:pt x="2166" y="6529"/>
                    <a:pt x="1935" y="6109"/>
                  </a:cubicBezTo>
                  <a:cubicBezTo>
                    <a:pt x="2124" y="6077"/>
                    <a:pt x="2303" y="6004"/>
                    <a:pt x="2461" y="5888"/>
                  </a:cubicBezTo>
                  <a:cubicBezTo>
                    <a:pt x="2513" y="5846"/>
                    <a:pt x="2524" y="5772"/>
                    <a:pt x="2492" y="5730"/>
                  </a:cubicBezTo>
                  <a:cubicBezTo>
                    <a:pt x="2466" y="5692"/>
                    <a:pt x="2430" y="5673"/>
                    <a:pt x="2393" y="5673"/>
                  </a:cubicBezTo>
                  <a:cubicBezTo>
                    <a:pt x="2369" y="5673"/>
                    <a:pt x="2345" y="5682"/>
                    <a:pt x="2324" y="5698"/>
                  </a:cubicBezTo>
                  <a:cubicBezTo>
                    <a:pt x="2159" y="5824"/>
                    <a:pt x="1965" y="5884"/>
                    <a:pt x="1772" y="5884"/>
                  </a:cubicBezTo>
                  <a:cubicBezTo>
                    <a:pt x="1560" y="5884"/>
                    <a:pt x="1349" y="5811"/>
                    <a:pt x="1178" y="5667"/>
                  </a:cubicBezTo>
                  <a:cubicBezTo>
                    <a:pt x="800" y="5341"/>
                    <a:pt x="758" y="4763"/>
                    <a:pt x="1083" y="4385"/>
                  </a:cubicBezTo>
                  <a:cubicBezTo>
                    <a:pt x="1262" y="4187"/>
                    <a:pt x="1515" y="4074"/>
                    <a:pt x="1777" y="4074"/>
                  </a:cubicBezTo>
                  <a:cubicBezTo>
                    <a:pt x="1808" y="4074"/>
                    <a:pt x="1840" y="4076"/>
                    <a:pt x="1872" y="4079"/>
                  </a:cubicBezTo>
                  <a:cubicBezTo>
                    <a:pt x="1878" y="4080"/>
                    <a:pt x="1883" y="4081"/>
                    <a:pt x="1889" y="4081"/>
                  </a:cubicBezTo>
                  <a:cubicBezTo>
                    <a:pt x="1946" y="4081"/>
                    <a:pt x="1998" y="4031"/>
                    <a:pt x="1998" y="3964"/>
                  </a:cubicBezTo>
                  <a:cubicBezTo>
                    <a:pt x="2008" y="3901"/>
                    <a:pt x="1956" y="3848"/>
                    <a:pt x="1903" y="3848"/>
                  </a:cubicBezTo>
                  <a:cubicBezTo>
                    <a:pt x="1857" y="3842"/>
                    <a:pt x="1810" y="3840"/>
                    <a:pt x="1765" y="3840"/>
                  </a:cubicBezTo>
                  <a:cubicBezTo>
                    <a:pt x="1302" y="3840"/>
                    <a:pt x="877" y="4123"/>
                    <a:pt x="705" y="4563"/>
                  </a:cubicBezTo>
                  <a:cubicBezTo>
                    <a:pt x="410" y="4280"/>
                    <a:pt x="242" y="3880"/>
                    <a:pt x="242" y="3470"/>
                  </a:cubicBezTo>
                  <a:cubicBezTo>
                    <a:pt x="242" y="3060"/>
                    <a:pt x="410" y="2682"/>
                    <a:pt x="705" y="2387"/>
                  </a:cubicBezTo>
                  <a:cubicBezTo>
                    <a:pt x="991" y="2111"/>
                    <a:pt x="1387" y="1934"/>
                    <a:pt x="1786" y="1934"/>
                  </a:cubicBezTo>
                  <a:cubicBezTo>
                    <a:pt x="1797" y="1934"/>
                    <a:pt x="1808" y="1935"/>
                    <a:pt x="1819" y="1935"/>
                  </a:cubicBezTo>
                  <a:cubicBezTo>
                    <a:pt x="1851" y="1935"/>
                    <a:pt x="1893" y="1914"/>
                    <a:pt x="1914" y="1893"/>
                  </a:cubicBezTo>
                  <a:cubicBezTo>
                    <a:pt x="1935" y="1862"/>
                    <a:pt x="1945" y="1820"/>
                    <a:pt x="1935" y="1788"/>
                  </a:cubicBezTo>
                  <a:cubicBezTo>
                    <a:pt x="1903" y="1682"/>
                    <a:pt x="1893" y="1577"/>
                    <a:pt x="1893" y="1462"/>
                  </a:cubicBezTo>
                  <a:cubicBezTo>
                    <a:pt x="1893" y="1178"/>
                    <a:pt x="1998" y="894"/>
                    <a:pt x="2187" y="663"/>
                  </a:cubicBezTo>
                  <a:cubicBezTo>
                    <a:pt x="2377" y="442"/>
                    <a:pt x="2639" y="295"/>
                    <a:pt x="2923" y="253"/>
                  </a:cubicBezTo>
                  <a:cubicBezTo>
                    <a:pt x="2986" y="243"/>
                    <a:pt x="3028" y="180"/>
                    <a:pt x="3017" y="117"/>
                  </a:cubicBezTo>
                  <a:cubicBezTo>
                    <a:pt x="3008" y="60"/>
                    <a:pt x="2956" y="20"/>
                    <a:pt x="2900" y="20"/>
                  </a:cubicBezTo>
                  <a:cubicBezTo>
                    <a:pt x="2894" y="20"/>
                    <a:pt x="2887" y="20"/>
                    <a:pt x="2881" y="21"/>
                  </a:cubicBezTo>
                  <a:cubicBezTo>
                    <a:pt x="2545" y="74"/>
                    <a:pt x="2229" y="253"/>
                    <a:pt x="2008" y="516"/>
                  </a:cubicBezTo>
                  <a:cubicBezTo>
                    <a:pt x="1777" y="778"/>
                    <a:pt x="1651" y="1115"/>
                    <a:pt x="1651" y="1462"/>
                  </a:cubicBezTo>
                  <a:cubicBezTo>
                    <a:pt x="1651" y="1546"/>
                    <a:pt x="1662" y="1619"/>
                    <a:pt x="1672" y="1704"/>
                  </a:cubicBezTo>
                  <a:cubicBezTo>
                    <a:pt x="758" y="1767"/>
                    <a:pt x="1" y="2555"/>
                    <a:pt x="1" y="3470"/>
                  </a:cubicBezTo>
                  <a:cubicBezTo>
                    <a:pt x="1" y="3985"/>
                    <a:pt x="242" y="4479"/>
                    <a:pt x="642" y="4815"/>
                  </a:cubicBezTo>
                  <a:cubicBezTo>
                    <a:pt x="589" y="5194"/>
                    <a:pt x="716" y="5583"/>
                    <a:pt x="1020" y="5846"/>
                  </a:cubicBezTo>
                  <a:cubicBezTo>
                    <a:pt x="1209" y="6004"/>
                    <a:pt x="1441" y="6098"/>
                    <a:pt x="1683" y="6119"/>
                  </a:cubicBezTo>
                  <a:cubicBezTo>
                    <a:pt x="1924" y="6666"/>
                    <a:pt x="2482" y="7055"/>
                    <a:pt x="3123" y="7055"/>
                  </a:cubicBezTo>
                  <a:cubicBezTo>
                    <a:pt x="3449" y="7055"/>
                    <a:pt x="3753" y="6960"/>
                    <a:pt x="4027" y="6771"/>
                  </a:cubicBezTo>
                  <a:cubicBezTo>
                    <a:pt x="4290" y="6960"/>
                    <a:pt x="4594" y="7055"/>
                    <a:pt x="4921" y="7055"/>
                  </a:cubicBezTo>
                  <a:cubicBezTo>
                    <a:pt x="5540" y="7055"/>
                    <a:pt x="6077" y="6697"/>
                    <a:pt x="6339" y="6172"/>
                  </a:cubicBezTo>
                  <a:cubicBezTo>
                    <a:pt x="6645" y="6161"/>
                    <a:pt x="6939" y="6014"/>
                    <a:pt x="7138" y="5782"/>
                  </a:cubicBezTo>
                  <a:cubicBezTo>
                    <a:pt x="7370" y="5520"/>
                    <a:pt x="7465" y="5163"/>
                    <a:pt x="7402" y="4826"/>
                  </a:cubicBezTo>
                  <a:cubicBezTo>
                    <a:pt x="7801" y="4490"/>
                    <a:pt x="8043" y="3985"/>
                    <a:pt x="8043" y="3470"/>
                  </a:cubicBezTo>
                  <a:cubicBezTo>
                    <a:pt x="8043" y="2523"/>
                    <a:pt x="7297" y="1756"/>
                    <a:pt x="6371" y="1704"/>
                  </a:cubicBezTo>
                  <a:cubicBezTo>
                    <a:pt x="6382" y="1619"/>
                    <a:pt x="6392" y="1546"/>
                    <a:pt x="6392" y="1462"/>
                  </a:cubicBezTo>
                  <a:cubicBezTo>
                    <a:pt x="6392" y="663"/>
                    <a:pt x="5730" y="0"/>
                    <a:pt x="4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6"/>
            <p:cNvSpPr/>
            <p:nvPr/>
          </p:nvSpPr>
          <p:spPr>
            <a:xfrm>
              <a:off x="6325240" y="2909615"/>
              <a:ext cx="28736" cy="15050"/>
            </a:xfrm>
            <a:custGeom>
              <a:avLst/>
              <a:gdLst/>
              <a:ahLst/>
              <a:cxnLst/>
              <a:rect l="l" t="t" r="r" b="b"/>
              <a:pathLst>
                <a:path w="674" h="353" extrusionOk="0">
                  <a:moveTo>
                    <a:pt x="523" y="0"/>
                  </a:moveTo>
                  <a:cubicBezTo>
                    <a:pt x="488" y="0"/>
                    <a:pt x="449" y="12"/>
                    <a:pt x="421" y="57"/>
                  </a:cubicBezTo>
                  <a:cubicBezTo>
                    <a:pt x="390" y="99"/>
                    <a:pt x="348" y="99"/>
                    <a:pt x="337" y="109"/>
                  </a:cubicBezTo>
                  <a:cubicBezTo>
                    <a:pt x="316" y="109"/>
                    <a:pt x="274" y="99"/>
                    <a:pt x="242" y="57"/>
                  </a:cubicBezTo>
                  <a:cubicBezTo>
                    <a:pt x="222" y="23"/>
                    <a:pt x="181" y="3"/>
                    <a:pt x="140" y="3"/>
                  </a:cubicBezTo>
                  <a:cubicBezTo>
                    <a:pt x="117" y="3"/>
                    <a:pt x="93" y="10"/>
                    <a:pt x="74" y="25"/>
                  </a:cubicBezTo>
                  <a:cubicBezTo>
                    <a:pt x="11" y="67"/>
                    <a:pt x="0" y="141"/>
                    <a:pt x="42" y="204"/>
                  </a:cubicBezTo>
                  <a:cubicBezTo>
                    <a:pt x="101" y="292"/>
                    <a:pt x="205" y="352"/>
                    <a:pt x="312" y="352"/>
                  </a:cubicBezTo>
                  <a:cubicBezTo>
                    <a:pt x="320" y="352"/>
                    <a:pt x="329" y="352"/>
                    <a:pt x="337" y="351"/>
                  </a:cubicBezTo>
                  <a:cubicBezTo>
                    <a:pt x="453" y="351"/>
                    <a:pt x="568" y="288"/>
                    <a:pt x="631" y="193"/>
                  </a:cubicBezTo>
                  <a:cubicBezTo>
                    <a:pt x="673" y="130"/>
                    <a:pt x="652" y="57"/>
                    <a:pt x="589" y="15"/>
                  </a:cubicBezTo>
                  <a:cubicBezTo>
                    <a:pt x="579" y="10"/>
                    <a:pt x="553" y="0"/>
                    <a:pt x="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6"/>
            <p:cNvSpPr/>
            <p:nvPr/>
          </p:nvSpPr>
          <p:spPr>
            <a:xfrm>
              <a:off x="6282648" y="2903945"/>
              <a:ext cx="22469" cy="13004"/>
            </a:xfrm>
            <a:custGeom>
              <a:avLst/>
              <a:gdLst/>
              <a:ahLst/>
              <a:cxnLst/>
              <a:rect l="l" t="t" r="r" b="b"/>
              <a:pathLst>
                <a:path w="527" h="305" extrusionOk="0">
                  <a:moveTo>
                    <a:pt x="263" y="1"/>
                  </a:moveTo>
                  <a:cubicBezTo>
                    <a:pt x="179" y="1"/>
                    <a:pt x="106" y="32"/>
                    <a:pt x="43" y="95"/>
                  </a:cubicBezTo>
                  <a:cubicBezTo>
                    <a:pt x="1" y="148"/>
                    <a:pt x="1" y="221"/>
                    <a:pt x="43" y="274"/>
                  </a:cubicBezTo>
                  <a:cubicBezTo>
                    <a:pt x="68" y="294"/>
                    <a:pt x="99" y="304"/>
                    <a:pt x="130" y="304"/>
                  </a:cubicBezTo>
                  <a:cubicBezTo>
                    <a:pt x="165" y="304"/>
                    <a:pt x="199" y="291"/>
                    <a:pt x="221" y="263"/>
                  </a:cubicBezTo>
                  <a:cubicBezTo>
                    <a:pt x="242" y="253"/>
                    <a:pt x="253" y="253"/>
                    <a:pt x="263" y="253"/>
                  </a:cubicBezTo>
                  <a:cubicBezTo>
                    <a:pt x="274" y="253"/>
                    <a:pt x="284" y="253"/>
                    <a:pt x="305" y="263"/>
                  </a:cubicBezTo>
                  <a:cubicBezTo>
                    <a:pt x="338" y="288"/>
                    <a:pt x="370" y="297"/>
                    <a:pt x="397" y="297"/>
                  </a:cubicBezTo>
                  <a:cubicBezTo>
                    <a:pt x="439" y="297"/>
                    <a:pt x="472" y="276"/>
                    <a:pt x="485" y="263"/>
                  </a:cubicBezTo>
                  <a:cubicBezTo>
                    <a:pt x="527" y="211"/>
                    <a:pt x="527" y="137"/>
                    <a:pt x="485" y="85"/>
                  </a:cubicBezTo>
                  <a:cubicBezTo>
                    <a:pt x="421" y="32"/>
                    <a:pt x="347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6"/>
            <p:cNvSpPr/>
            <p:nvPr/>
          </p:nvSpPr>
          <p:spPr>
            <a:xfrm>
              <a:off x="6373630" y="2902496"/>
              <a:ext cx="22938" cy="13046"/>
            </a:xfrm>
            <a:custGeom>
              <a:avLst/>
              <a:gdLst/>
              <a:ahLst/>
              <a:cxnLst/>
              <a:rect l="l" t="t" r="r" b="b"/>
              <a:pathLst>
                <a:path w="538" h="306" extrusionOk="0">
                  <a:moveTo>
                    <a:pt x="295" y="1"/>
                  </a:moveTo>
                  <a:cubicBezTo>
                    <a:pt x="285" y="1"/>
                    <a:pt x="274" y="2"/>
                    <a:pt x="264" y="3"/>
                  </a:cubicBezTo>
                  <a:cubicBezTo>
                    <a:pt x="180" y="3"/>
                    <a:pt x="106" y="35"/>
                    <a:pt x="43" y="87"/>
                  </a:cubicBezTo>
                  <a:cubicBezTo>
                    <a:pt x="1" y="140"/>
                    <a:pt x="1" y="224"/>
                    <a:pt x="54" y="266"/>
                  </a:cubicBezTo>
                  <a:cubicBezTo>
                    <a:pt x="75" y="292"/>
                    <a:pt x="106" y="305"/>
                    <a:pt x="138" y="305"/>
                  </a:cubicBezTo>
                  <a:cubicBezTo>
                    <a:pt x="169" y="305"/>
                    <a:pt x="201" y="292"/>
                    <a:pt x="222" y="266"/>
                  </a:cubicBezTo>
                  <a:cubicBezTo>
                    <a:pt x="243" y="255"/>
                    <a:pt x="253" y="245"/>
                    <a:pt x="264" y="245"/>
                  </a:cubicBezTo>
                  <a:cubicBezTo>
                    <a:pt x="274" y="245"/>
                    <a:pt x="295" y="255"/>
                    <a:pt x="306" y="266"/>
                  </a:cubicBezTo>
                  <a:cubicBezTo>
                    <a:pt x="339" y="291"/>
                    <a:pt x="370" y="299"/>
                    <a:pt x="397" y="299"/>
                  </a:cubicBezTo>
                  <a:cubicBezTo>
                    <a:pt x="439" y="299"/>
                    <a:pt x="471" y="279"/>
                    <a:pt x="484" y="266"/>
                  </a:cubicBezTo>
                  <a:cubicBezTo>
                    <a:pt x="537" y="213"/>
                    <a:pt x="526" y="129"/>
                    <a:pt x="484" y="87"/>
                  </a:cubicBezTo>
                  <a:cubicBezTo>
                    <a:pt x="429" y="32"/>
                    <a:pt x="366" y="1"/>
                    <a:pt x="2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3" name="Google Shape;2003;p26"/>
          <p:cNvGrpSpPr/>
          <p:nvPr/>
        </p:nvGrpSpPr>
        <p:grpSpPr>
          <a:xfrm>
            <a:off x="1412538" y="1471013"/>
            <a:ext cx="1810800" cy="674000"/>
            <a:chOff x="1412538" y="1471013"/>
            <a:chExt cx="1810800" cy="674000"/>
          </a:xfrm>
        </p:grpSpPr>
        <p:sp>
          <p:nvSpPr>
            <p:cNvPr id="2004" name="Google Shape;2004;p26"/>
            <p:cNvSpPr txBox="1"/>
            <p:nvPr/>
          </p:nvSpPr>
          <p:spPr>
            <a:xfrm>
              <a:off x="1412538" y="147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5" name="Google Shape;2005;p26"/>
            <p:cNvSpPr txBox="1"/>
            <p:nvPr/>
          </p:nvSpPr>
          <p:spPr>
            <a:xfrm>
              <a:off x="1412538" y="1762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6" name="Google Shape;2006;p26"/>
          <p:cNvGrpSpPr/>
          <p:nvPr/>
        </p:nvGrpSpPr>
        <p:grpSpPr>
          <a:xfrm>
            <a:off x="5916588" y="1471013"/>
            <a:ext cx="1810800" cy="674000"/>
            <a:chOff x="5916588" y="1471013"/>
            <a:chExt cx="1810800" cy="674000"/>
          </a:xfrm>
        </p:grpSpPr>
        <p:sp>
          <p:nvSpPr>
            <p:cNvPr id="2007" name="Google Shape;2007;p26"/>
            <p:cNvSpPr txBox="1"/>
            <p:nvPr/>
          </p:nvSpPr>
          <p:spPr>
            <a:xfrm>
              <a:off x="5916588" y="147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08" name="Google Shape;2008;p26"/>
            <p:cNvSpPr txBox="1"/>
            <p:nvPr/>
          </p:nvSpPr>
          <p:spPr>
            <a:xfrm>
              <a:off x="5916588" y="1762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9" name="Google Shape;2009;p26"/>
          <p:cNvGrpSpPr/>
          <p:nvPr/>
        </p:nvGrpSpPr>
        <p:grpSpPr>
          <a:xfrm>
            <a:off x="1412538" y="2630763"/>
            <a:ext cx="1810800" cy="674000"/>
            <a:chOff x="1412538" y="2630763"/>
            <a:chExt cx="1810800" cy="674000"/>
          </a:xfrm>
        </p:grpSpPr>
        <p:sp>
          <p:nvSpPr>
            <p:cNvPr id="2010" name="Google Shape;2010;p26"/>
            <p:cNvSpPr txBox="1"/>
            <p:nvPr/>
          </p:nvSpPr>
          <p:spPr>
            <a:xfrm>
              <a:off x="1412538" y="26307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1" name="Google Shape;2011;p26"/>
            <p:cNvSpPr txBox="1"/>
            <p:nvPr/>
          </p:nvSpPr>
          <p:spPr>
            <a:xfrm>
              <a:off x="1412538" y="29225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2" name="Google Shape;2012;p26"/>
          <p:cNvGrpSpPr/>
          <p:nvPr/>
        </p:nvGrpSpPr>
        <p:grpSpPr>
          <a:xfrm>
            <a:off x="5916588" y="2630763"/>
            <a:ext cx="1810800" cy="674000"/>
            <a:chOff x="5916588" y="2630763"/>
            <a:chExt cx="1810800" cy="674000"/>
          </a:xfrm>
        </p:grpSpPr>
        <p:sp>
          <p:nvSpPr>
            <p:cNvPr id="2013" name="Google Shape;2013;p26"/>
            <p:cNvSpPr txBox="1"/>
            <p:nvPr/>
          </p:nvSpPr>
          <p:spPr>
            <a:xfrm>
              <a:off x="5916588" y="26307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4" name="Google Shape;2014;p26"/>
            <p:cNvSpPr txBox="1"/>
            <p:nvPr/>
          </p:nvSpPr>
          <p:spPr>
            <a:xfrm>
              <a:off x="5916588" y="29225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5" name="Google Shape;2015;p26"/>
          <p:cNvGrpSpPr/>
          <p:nvPr/>
        </p:nvGrpSpPr>
        <p:grpSpPr>
          <a:xfrm>
            <a:off x="1412538" y="3794513"/>
            <a:ext cx="1810800" cy="674000"/>
            <a:chOff x="1412538" y="3794513"/>
            <a:chExt cx="1810800" cy="674000"/>
          </a:xfrm>
        </p:grpSpPr>
        <p:sp>
          <p:nvSpPr>
            <p:cNvPr id="2016" name="Google Shape;2016;p26"/>
            <p:cNvSpPr txBox="1"/>
            <p:nvPr/>
          </p:nvSpPr>
          <p:spPr>
            <a:xfrm>
              <a:off x="1412538" y="3794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17" name="Google Shape;2017;p26"/>
            <p:cNvSpPr txBox="1"/>
            <p:nvPr/>
          </p:nvSpPr>
          <p:spPr>
            <a:xfrm>
              <a:off x="1412538" y="4086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8" name="Google Shape;2018;p26"/>
          <p:cNvGrpSpPr/>
          <p:nvPr/>
        </p:nvGrpSpPr>
        <p:grpSpPr>
          <a:xfrm>
            <a:off x="5916588" y="3794513"/>
            <a:ext cx="1810800" cy="674000"/>
            <a:chOff x="5916588" y="3794513"/>
            <a:chExt cx="1810800" cy="674000"/>
          </a:xfrm>
        </p:grpSpPr>
        <p:sp>
          <p:nvSpPr>
            <p:cNvPr id="2019" name="Google Shape;2019;p26"/>
            <p:cNvSpPr txBox="1"/>
            <p:nvPr/>
          </p:nvSpPr>
          <p:spPr>
            <a:xfrm>
              <a:off x="5916588" y="3794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020" name="Google Shape;2020;p26"/>
            <p:cNvSpPr txBox="1"/>
            <p:nvPr/>
          </p:nvSpPr>
          <p:spPr>
            <a:xfrm>
              <a:off x="5916588" y="4086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21" name="Google Shape;2021;p26"/>
          <p:cNvGrpSpPr/>
          <p:nvPr/>
        </p:nvGrpSpPr>
        <p:grpSpPr>
          <a:xfrm>
            <a:off x="540000" y="2546025"/>
            <a:ext cx="773700" cy="773700"/>
            <a:chOff x="2445675" y="2546025"/>
            <a:chExt cx="773700" cy="773700"/>
          </a:xfrm>
        </p:grpSpPr>
        <p:sp>
          <p:nvSpPr>
            <p:cNvPr id="2022" name="Google Shape;2022;p26"/>
            <p:cNvSpPr/>
            <p:nvPr/>
          </p:nvSpPr>
          <p:spPr>
            <a:xfrm>
              <a:off x="2445675" y="2546025"/>
              <a:ext cx="773700" cy="77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6"/>
            <p:cNvSpPr/>
            <p:nvPr/>
          </p:nvSpPr>
          <p:spPr>
            <a:xfrm>
              <a:off x="2660616" y="2786957"/>
              <a:ext cx="343851" cy="291837"/>
            </a:xfrm>
            <a:custGeom>
              <a:avLst/>
              <a:gdLst/>
              <a:ahLst/>
              <a:cxnLst/>
              <a:rect l="l" t="t" r="r" b="b"/>
              <a:pathLst>
                <a:path w="8065" h="6845" extrusionOk="0">
                  <a:moveTo>
                    <a:pt x="6771" y="231"/>
                  </a:moveTo>
                  <a:cubicBezTo>
                    <a:pt x="6897" y="231"/>
                    <a:pt x="7002" y="336"/>
                    <a:pt x="7002" y="463"/>
                  </a:cubicBezTo>
                  <a:lnTo>
                    <a:pt x="7002" y="474"/>
                  </a:lnTo>
                  <a:cubicBezTo>
                    <a:pt x="7002" y="600"/>
                    <a:pt x="6897" y="694"/>
                    <a:pt x="6771" y="694"/>
                  </a:cubicBezTo>
                  <a:lnTo>
                    <a:pt x="1294" y="694"/>
                  </a:lnTo>
                  <a:cubicBezTo>
                    <a:pt x="1168" y="694"/>
                    <a:pt x="1063" y="600"/>
                    <a:pt x="1063" y="474"/>
                  </a:cubicBezTo>
                  <a:lnTo>
                    <a:pt x="1063" y="463"/>
                  </a:lnTo>
                  <a:cubicBezTo>
                    <a:pt x="1063" y="336"/>
                    <a:pt x="1168" y="231"/>
                    <a:pt x="1294" y="231"/>
                  </a:cubicBezTo>
                  <a:close/>
                  <a:moveTo>
                    <a:pt x="1241" y="1556"/>
                  </a:moveTo>
                  <a:lnTo>
                    <a:pt x="1904" y="2376"/>
                  </a:lnTo>
                  <a:lnTo>
                    <a:pt x="589" y="2376"/>
                  </a:lnTo>
                  <a:lnTo>
                    <a:pt x="1241" y="1556"/>
                  </a:lnTo>
                  <a:close/>
                  <a:moveTo>
                    <a:pt x="6834" y="1556"/>
                  </a:moveTo>
                  <a:lnTo>
                    <a:pt x="7486" y="2376"/>
                  </a:lnTo>
                  <a:lnTo>
                    <a:pt x="6172" y="2376"/>
                  </a:lnTo>
                  <a:lnTo>
                    <a:pt x="6834" y="1556"/>
                  </a:lnTo>
                  <a:close/>
                  <a:moveTo>
                    <a:pt x="2093" y="2607"/>
                  </a:moveTo>
                  <a:cubicBezTo>
                    <a:pt x="2135" y="2607"/>
                    <a:pt x="2177" y="2628"/>
                    <a:pt x="2208" y="2660"/>
                  </a:cubicBezTo>
                  <a:cubicBezTo>
                    <a:pt x="2229" y="2702"/>
                    <a:pt x="2240" y="2744"/>
                    <a:pt x="2229" y="2786"/>
                  </a:cubicBezTo>
                  <a:cubicBezTo>
                    <a:pt x="2103" y="3217"/>
                    <a:pt x="1694" y="3522"/>
                    <a:pt x="1241" y="3522"/>
                  </a:cubicBezTo>
                  <a:cubicBezTo>
                    <a:pt x="790" y="3522"/>
                    <a:pt x="390" y="3217"/>
                    <a:pt x="253" y="2786"/>
                  </a:cubicBezTo>
                  <a:cubicBezTo>
                    <a:pt x="243" y="2744"/>
                    <a:pt x="253" y="2702"/>
                    <a:pt x="274" y="2660"/>
                  </a:cubicBezTo>
                  <a:cubicBezTo>
                    <a:pt x="306" y="2628"/>
                    <a:pt x="348" y="2607"/>
                    <a:pt x="390" y="2607"/>
                  </a:cubicBezTo>
                  <a:close/>
                  <a:moveTo>
                    <a:pt x="7675" y="2607"/>
                  </a:moveTo>
                  <a:cubicBezTo>
                    <a:pt x="7728" y="2607"/>
                    <a:pt x="7759" y="2628"/>
                    <a:pt x="7791" y="2660"/>
                  </a:cubicBezTo>
                  <a:cubicBezTo>
                    <a:pt x="7812" y="2702"/>
                    <a:pt x="7822" y="2744"/>
                    <a:pt x="7812" y="2786"/>
                  </a:cubicBezTo>
                  <a:cubicBezTo>
                    <a:pt x="7686" y="3217"/>
                    <a:pt x="7275" y="3522"/>
                    <a:pt x="6824" y="3522"/>
                  </a:cubicBezTo>
                  <a:cubicBezTo>
                    <a:pt x="6371" y="3522"/>
                    <a:pt x="5972" y="3217"/>
                    <a:pt x="5846" y="2786"/>
                  </a:cubicBezTo>
                  <a:cubicBezTo>
                    <a:pt x="5825" y="2744"/>
                    <a:pt x="5836" y="2702"/>
                    <a:pt x="5867" y="2660"/>
                  </a:cubicBezTo>
                  <a:cubicBezTo>
                    <a:pt x="5888" y="2628"/>
                    <a:pt x="5930" y="2607"/>
                    <a:pt x="5972" y="2607"/>
                  </a:cubicBezTo>
                  <a:close/>
                  <a:moveTo>
                    <a:pt x="5446" y="4637"/>
                  </a:moveTo>
                  <a:cubicBezTo>
                    <a:pt x="5678" y="4637"/>
                    <a:pt x="5867" y="4826"/>
                    <a:pt x="5867" y="5057"/>
                  </a:cubicBezTo>
                  <a:cubicBezTo>
                    <a:pt x="5878" y="5288"/>
                    <a:pt x="5688" y="5488"/>
                    <a:pt x="5446" y="5488"/>
                  </a:cubicBezTo>
                  <a:lnTo>
                    <a:pt x="2619" y="5488"/>
                  </a:lnTo>
                  <a:cubicBezTo>
                    <a:pt x="2387" y="5488"/>
                    <a:pt x="2198" y="5299"/>
                    <a:pt x="2198" y="5067"/>
                  </a:cubicBezTo>
                  <a:cubicBezTo>
                    <a:pt x="2198" y="4826"/>
                    <a:pt x="2387" y="4637"/>
                    <a:pt x="2619" y="4637"/>
                  </a:cubicBezTo>
                  <a:close/>
                  <a:moveTo>
                    <a:pt x="5079" y="5730"/>
                  </a:moveTo>
                  <a:lnTo>
                    <a:pt x="5268" y="6066"/>
                  </a:lnTo>
                  <a:cubicBezTo>
                    <a:pt x="5404" y="6298"/>
                    <a:pt x="5226" y="6613"/>
                    <a:pt x="4953" y="6613"/>
                  </a:cubicBezTo>
                  <a:lnTo>
                    <a:pt x="3123" y="6613"/>
                  </a:lnTo>
                  <a:cubicBezTo>
                    <a:pt x="2839" y="6613"/>
                    <a:pt x="2661" y="6298"/>
                    <a:pt x="2797" y="6066"/>
                  </a:cubicBezTo>
                  <a:lnTo>
                    <a:pt x="2997" y="5730"/>
                  </a:lnTo>
                  <a:close/>
                  <a:moveTo>
                    <a:pt x="1294" y="0"/>
                  </a:moveTo>
                  <a:cubicBezTo>
                    <a:pt x="1031" y="0"/>
                    <a:pt x="832" y="210"/>
                    <a:pt x="832" y="463"/>
                  </a:cubicBezTo>
                  <a:lnTo>
                    <a:pt x="832" y="474"/>
                  </a:lnTo>
                  <a:cubicBezTo>
                    <a:pt x="832" y="663"/>
                    <a:pt x="947" y="831"/>
                    <a:pt x="1126" y="904"/>
                  </a:cubicBezTo>
                  <a:lnTo>
                    <a:pt x="1126" y="1336"/>
                  </a:lnTo>
                  <a:lnTo>
                    <a:pt x="264" y="2397"/>
                  </a:lnTo>
                  <a:cubicBezTo>
                    <a:pt x="201" y="2418"/>
                    <a:pt x="138" y="2460"/>
                    <a:pt x="96" y="2523"/>
                  </a:cubicBezTo>
                  <a:cubicBezTo>
                    <a:pt x="22" y="2618"/>
                    <a:pt x="1" y="2733"/>
                    <a:pt x="33" y="2849"/>
                  </a:cubicBezTo>
                  <a:cubicBezTo>
                    <a:pt x="190" y="3385"/>
                    <a:pt x="694" y="3754"/>
                    <a:pt x="1241" y="3754"/>
                  </a:cubicBezTo>
                  <a:cubicBezTo>
                    <a:pt x="1799" y="3754"/>
                    <a:pt x="2292" y="3385"/>
                    <a:pt x="2451" y="2849"/>
                  </a:cubicBezTo>
                  <a:cubicBezTo>
                    <a:pt x="2482" y="2733"/>
                    <a:pt x="2461" y="2618"/>
                    <a:pt x="2398" y="2523"/>
                  </a:cubicBezTo>
                  <a:cubicBezTo>
                    <a:pt x="2345" y="2460"/>
                    <a:pt x="2292" y="2418"/>
                    <a:pt x="2219" y="2397"/>
                  </a:cubicBezTo>
                  <a:lnTo>
                    <a:pt x="1357" y="1325"/>
                  </a:lnTo>
                  <a:lnTo>
                    <a:pt x="1357" y="936"/>
                  </a:lnTo>
                  <a:lnTo>
                    <a:pt x="3249" y="936"/>
                  </a:lnTo>
                  <a:lnTo>
                    <a:pt x="3249" y="2796"/>
                  </a:lnTo>
                  <a:cubicBezTo>
                    <a:pt x="3249" y="2870"/>
                    <a:pt x="3302" y="2923"/>
                    <a:pt x="3365" y="2923"/>
                  </a:cubicBezTo>
                  <a:cubicBezTo>
                    <a:pt x="3428" y="2923"/>
                    <a:pt x="3481" y="2870"/>
                    <a:pt x="3481" y="2796"/>
                  </a:cubicBezTo>
                  <a:lnTo>
                    <a:pt x="3481" y="936"/>
                  </a:lnTo>
                  <a:lnTo>
                    <a:pt x="4584" y="936"/>
                  </a:lnTo>
                  <a:lnTo>
                    <a:pt x="4584" y="4394"/>
                  </a:lnTo>
                  <a:lnTo>
                    <a:pt x="3481" y="4394"/>
                  </a:lnTo>
                  <a:lnTo>
                    <a:pt x="3481" y="3270"/>
                  </a:lnTo>
                  <a:cubicBezTo>
                    <a:pt x="3481" y="3207"/>
                    <a:pt x="3428" y="3154"/>
                    <a:pt x="3365" y="3154"/>
                  </a:cubicBezTo>
                  <a:cubicBezTo>
                    <a:pt x="3302" y="3154"/>
                    <a:pt x="3249" y="3207"/>
                    <a:pt x="3249" y="3270"/>
                  </a:cubicBezTo>
                  <a:lnTo>
                    <a:pt x="3249" y="4394"/>
                  </a:lnTo>
                  <a:lnTo>
                    <a:pt x="2619" y="4394"/>
                  </a:lnTo>
                  <a:cubicBezTo>
                    <a:pt x="2250" y="4394"/>
                    <a:pt x="1956" y="4700"/>
                    <a:pt x="1956" y="5067"/>
                  </a:cubicBezTo>
                  <a:cubicBezTo>
                    <a:pt x="1956" y="5425"/>
                    <a:pt x="2250" y="5730"/>
                    <a:pt x="2619" y="5730"/>
                  </a:cubicBezTo>
                  <a:lnTo>
                    <a:pt x="2724" y="5730"/>
                  </a:lnTo>
                  <a:lnTo>
                    <a:pt x="2598" y="5940"/>
                  </a:lnTo>
                  <a:cubicBezTo>
                    <a:pt x="2366" y="6340"/>
                    <a:pt x="2671" y="6844"/>
                    <a:pt x="3123" y="6844"/>
                  </a:cubicBezTo>
                  <a:lnTo>
                    <a:pt x="4953" y="6844"/>
                  </a:lnTo>
                  <a:cubicBezTo>
                    <a:pt x="5404" y="6844"/>
                    <a:pt x="5699" y="6340"/>
                    <a:pt x="5467" y="5940"/>
                  </a:cubicBezTo>
                  <a:lnTo>
                    <a:pt x="5341" y="5730"/>
                  </a:lnTo>
                  <a:lnTo>
                    <a:pt x="5446" y="5730"/>
                  </a:lnTo>
                  <a:cubicBezTo>
                    <a:pt x="5815" y="5730"/>
                    <a:pt x="6109" y="5425"/>
                    <a:pt x="6109" y="5067"/>
                  </a:cubicBezTo>
                  <a:cubicBezTo>
                    <a:pt x="6109" y="4700"/>
                    <a:pt x="5815" y="4394"/>
                    <a:pt x="5446" y="4394"/>
                  </a:cubicBezTo>
                  <a:lnTo>
                    <a:pt x="4815" y="4394"/>
                  </a:lnTo>
                  <a:lnTo>
                    <a:pt x="4815" y="936"/>
                  </a:lnTo>
                  <a:lnTo>
                    <a:pt x="6708" y="936"/>
                  </a:lnTo>
                  <a:lnTo>
                    <a:pt x="6708" y="1336"/>
                  </a:lnTo>
                  <a:lnTo>
                    <a:pt x="5846" y="2397"/>
                  </a:lnTo>
                  <a:cubicBezTo>
                    <a:pt x="5783" y="2418"/>
                    <a:pt x="5720" y="2460"/>
                    <a:pt x="5678" y="2523"/>
                  </a:cubicBezTo>
                  <a:cubicBezTo>
                    <a:pt x="5604" y="2618"/>
                    <a:pt x="5583" y="2733"/>
                    <a:pt x="5614" y="2849"/>
                  </a:cubicBezTo>
                  <a:cubicBezTo>
                    <a:pt x="5773" y="3385"/>
                    <a:pt x="6277" y="3754"/>
                    <a:pt x="6824" y="3754"/>
                  </a:cubicBezTo>
                  <a:cubicBezTo>
                    <a:pt x="7381" y="3754"/>
                    <a:pt x="7875" y="3385"/>
                    <a:pt x="8032" y="2849"/>
                  </a:cubicBezTo>
                  <a:cubicBezTo>
                    <a:pt x="8064" y="2733"/>
                    <a:pt x="8043" y="2618"/>
                    <a:pt x="7980" y="2523"/>
                  </a:cubicBezTo>
                  <a:cubicBezTo>
                    <a:pt x="7927" y="2460"/>
                    <a:pt x="7875" y="2418"/>
                    <a:pt x="7801" y="2397"/>
                  </a:cubicBezTo>
                  <a:lnTo>
                    <a:pt x="6939" y="1325"/>
                  </a:lnTo>
                  <a:lnTo>
                    <a:pt x="6939" y="904"/>
                  </a:lnTo>
                  <a:cubicBezTo>
                    <a:pt x="7118" y="831"/>
                    <a:pt x="7233" y="663"/>
                    <a:pt x="7233" y="474"/>
                  </a:cubicBezTo>
                  <a:lnTo>
                    <a:pt x="7233" y="463"/>
                  </a:lnTo>
                  <a:cubicBezTo>
                    <a:pt x="7233" y="210"/>
                    <a:pt x="7034" y="0"/>
                    <a:pt x="6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26"/>
          <p:cNvGrpSpPr/>
          <p:nvPr/>
        </p:nvGrpSpPr>
        <p:grpSpPr>
          <a:xfrm>
            <a:off x="3185375" y="1796200"/>
            <a:ext cx="2803813" cy="2293750"/>
            <a:chOff x="3185375" y="1796200"/>
            <a:chExt cx="2803813" cy="2293750"/>
          </a:xfrm>
        </p:grpSpPr>
        <p:sp>
          <p:nvSpPr>
            <p:cNvPr id="2025" name="Google Shape;2025;p26"/>
            <p:cNvSpPr/>
            <p:nvPr/>
          </p:nvSpPr>
          <p:spPr>
            <a:xfrm flipH="1">
              <a:off x="5434950" y="1796200"/>
              <a:ext cx="546350" cy="323500"/>
            </a:xfrm>
            <a:custGeom>
              <a:avLst/>
              <a:gdLst/>
              <a:ahLst/>
              <a:cxnLst/>
              <a:rect l="l" t="t" r="r" b="b"/>
              <a:pathLst>
                <a:path w="21854" h="12940" extrusionOk="0">
                  <a:moveTo>
                    <a:pt x="0" y="0"/>
                  </a:moveTo>
                  <a:lnTo>
                    <a:pt x="21854" y="0"/>
                  </a:lnTo>
                  <a:lnTo>
                    <a:pt x="21854" y="1294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sp>
        <p:cxnSp>
          <p:nvCxnSpPr>
            <p:cNvPr id="2026" name="Google Shape;2026;p26"/>
            <p:cNvCxnSpPr>
              <a:endCxn id="1853" idx="6"/>
            </p:cNvCxnSpPr>
            <p:nvPr/>
          </p:nvCxnSpPr>
          <p:spPr>
            <a:xfrm rot="10800000">
              <a:off x="5780088" y="2932875"/>
              <a:ext cx="209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2027" name="Google Shape;2027;p26"/>
            <p:cNvSpPr/>
            <p:nvPr/>
          </p:nvSpPr>
          <p:spPr>
            <a:xfrm rot="10800000" flipH="1">
              <a:off x="3192550" y="3766450"/>
              <a:ext cx="573176" cy="323500"/>
            </a:xfrm>
            <a:custGeom>
              <a:avLst/>
              <a:gdLst/>
              <a:ahLst/>
              <a:cxnLst/>
              <a:rect l="l" t="t" r="r" b="b"/>
              <a:pathLst>
                <a:path w="21854" h="12940" extrusionOk="0">
                  <a:moveTo>
                    <a:pt x="0" y="0"/>
                  </a:moveTo>
                  <a:lnTo>
                    <a:pt x="21854" y="0"/>
                  </a:lnTo>
                  <a:lnTo>
                    <a:pt x="21854" y="1294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sp>
        <p:sp>
          <p:nvSpPr>
            <p:cNvPr id="2028" name="Google Shape;2028;p26"/>
            <p:cNvSpPr/>
            <p:nvPr/>
          </p:nvSpPr>
          <p:spPr>
            <a:xfrm rot="10800000">
              <a:off x="5427775" y="3766450"/>
              <a:ext cx="546350" cy="323500"/>
            </a:xfrm>
            <a:custGeom>
              <a:avLst/>
              <a:gdLst/>
              <a:ahLst/>
              <a:cxnLst/>
              <a:rect l="l" t="t" r="r" b="b"/>
              <a:pathLst>
                <a:path w="21854" h="12940" extrusionOk="0">
                  <a:moveTo>
                    <a:pt x="0" y="0"/>
                  </a:moveTo>
                  <a:lnTo>
                    <a:pt x="21854" y="0"/>
                  </a:lnTo>
                  <a:lnTo>
                    <a:pt x="21854" y="1294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sp>
        <p:sp>
          <p:nvSpPr>
            <p:cNvPr id="2029" name="Google Shape;2029;p26"/>
            <p:cNvSpPr/>
            <p:nvPr/>
          </p:nvSpPr>
          <p:spPr>
            <a:xfrm>
              <a:off x="3185375" y="1796200"/>
              <a:ext cx="573176" cy="323500"/>
            </a:xfrm>
            <a:custGeom>
              <a:avLst/>
              <a:gdLst/>
              <a:ahLst/>
              <a:cxnLst/>
              <a:rect l="l" t="t" r="r" b="b"/>
              <a:pathLst>
                <a:path w="21854" h="12940" extrusionOk="0">
                  <a:moveTo>
                    <a:pt x="0" y="0"/>
                  </a:moveTo>
                  <a:lnTo>
                    <a:pt x="21854" y="0"/>
                  </a:lnTo>
                  <a:lnTo>
                    <a:pt x="21854" y="12940"/>
                  </a:lnTo>
                </a:path>
              </a:pathLst>
            </a:cu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sp>
        <p:cxnSp>
          <p:nvCxnSpPr>
            <p:cNvPr id="2030" name="Google Shape;2030;p26"/>
            <p:cNvCxnSpPr>
              <a:endCxn id="1853" idx="2"/>
            </p:cNvCxnSpPr>
            <p:nvPr/>
          </p:nvCxnSpPr>
          <p:spPr>
            <a:xfrm>
              <a:off x="3192588" y="2932875"/>
              <a:ext cx="1992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7"/>
          <p:cNvSpPr/>
          <p:nvPr/>
        </p:nvSpPr>
        <p:spPr>
          <a:xfrm>
            <a:off x="540000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" name="Google Shape;2036;p27"/>
          <p:cNvSpPr/>
          <p:nvPr/>
        </p:nvSpPr>
        <p:spPr>
          <a:xfrm>
            <a:off x="1273250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27"/>
          <p:cNvSpPr/>
          <p:nvPr/>
        </p:nvSpPr>
        <p:spPr>
          <a:xfrm>
            <a:off x="2006500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2039" name="Google Shape;2039;p27"/>
          <p:cNvSpPr txBox="1"/>
          <p:nvPr/>
        </p:nvSpPr>
        <p:spPr>
          <a:xfrm>
            <a:off x="540000" y="1931100"/>
            <a:ext cx="2148600" cy="28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40" name="Google Shape;2040;p27"/>
          <p:cNvSpPr txBox="1"/>
          <p:nvPr/>
        </p:nvSpPr>
        <p:spPr>
          <a:xfrm>
            <a:off x="713700" y="2304875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41" name="Google Shape;2041;p27"/>
          <p:cNvGrpSpPr/>
          <p:nvPr/>
        </p:nvGrpSpPr>
        <p:grpSpPr>
          <a:xfrm>
            <a:off x="1432647" y="1440436"/>
            <a:ext cx="363320" cy="127698"/>
            <a:chOff x="5436063" y="4704650"/>
            <a:chExt cx="489650" cy="172100"/>
          </a:xfrm>
        </p:grpSpPr>
        <p:sp>
          <p:nvSpPr>
            <p:cNvPr id="2042" name="Google Shape;2042;p27"/>
            <p:cNvSpPr/>
            <p:nvPr/>
          </p:nvSpPr>
          <p:spPr>
            <a:xfrm>
              <a:off x="5436063" y="4761750"/>
              <a:ext cx="230750" cy="115000"/>
            </a:xfrm>
            <a:custGeom>
              <a:avLst/>
              <a:gdLst/>
              <a:ahLst/>
              <a:cxnLst/>
              <a:rect l="l" t="t" r="r" b="b"/>
              <a:pathLst>
                <a:path w="9230" h="4600" extrusionOk="0">
                  <a:moveTo>
                    <a:pt x="580" y="1"/>
                  </a:moveTo>
                  <a:cubicBezTo>
                    <a:pt x="267" y="1"/>
                    <a:pt x="0" y="267"/>
                    <a:pt x="0" y="580"/>
                  </a:cubicBezTo>
                  <a:lnTo>
                    <a:pt x="0" y="2301"/>
                  </a:lnTo>
                  <a:lnTo>
                    <a:pt x="0" y="4021"/>
                  </a:lnTo>
                  <a:cubicBezTo>
                    <a:pt x="0" y="4334"/>
                    <a:pt x="267" y="4600"/>
                    <a:pt x="580" y="4600"/>
                  </a:cubicBezTo>
                  <a:lnTo>
                    <a:pt x="3489" y="4600"/>
                  </a:lnTo>
                  <a:cubicBezTo>
                    <a:pt x="4084" y="4600"/>
                    <a:pt x="4397" y="4397"/>
                    <a:pt x="4631" y="4240"/>
                  </a:cubicBezTo>
                  <a:lnTo>
                    <a:pt x="5210" y="2879"/>
                  </a:lnTo>
                  <a:lnTo>
                    <a:pt x="5773" y="4240"/>
                  </a:lnTo>
                  <a:cubicBezTo>
                    <a:pt x="6007" y="4397"/>
                    <a:pt x="6337" y="4600"/>
                    <a:pt x="6931" y="4600"/>
                  </a:cubicBezTo>
                  <a:lnTo>
                    <a:pt x="8652" y="4600"/>
                  </a:lnTo>
                  <a:cubicBezTo>
                    <a:pt x="8965" y="4600"/>
                    <a:pt x="9230" y="4334"/>
                    <a:pt x="9230" y="4021"/>
                  </a:cubicBezTo>
                  <a:lnTo>
                    <a:pt x="9230" y="2301"/>
                  </a:lnTo>
                  <a:lnTo>
                    <a:pt x="9230" y="580"/>
                  </a:lnTo>
                  <a:cubicBezTo>
                    <a:pt x="9230" y="267"/>
                    <a:pt x="8965" y="1"/>
                    <a:pt x="8652" y="1"/>
                  </a:cubicBezTo>
                  <a:lnTo>
                    <a:pt x="6931" y="1"/>
                  </a:lnTo>
                  <a:cubicBezTo>
                    <a:pt x="6414" y="1"/>
                    <a:pt x="6101" y="142"/>
                    <a:pt x="5742" y="392"/>
                  </a:cubicBezTo>
                  <a:cubicBezTo>
                    <a:pt x="5569" y="517"/>
                    <a:pt x="5476" y="580"/>
                    <a:pt x="5210" y="580"/>
                  </a:cubicBezTo>
                  <a:cubicBezTo>
                    <a:pt x="4944" y="580"/>
                    <a:pt x="4850" y="517"/>
                    <a:pt x="4678" y="392"/>
                  </a:cubicBezTo>
                  <a:cubicBezTo>
                    <a:pt x="4303" y="142"/>
                    <a:pt x="4005" y="1"/>
                    <a:pt x="3489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5436063" y="4819250"/>
              <a:ext cx="230750" cy="57500"/>
            </a:xfrm>
            <a:custGeom>
              <a:avLst/>
              <a:gdLst/>
              <a:ahLst/>
              <a:cxnLst/>
              <a:rect l="l" t="t" r="r" b="b"/>
              <a:pathLst>
                <a:path w="9230" h="2300" extrusionOk="0">
                  <a:moveTo>
                    <a:pt x="0" y="1"/>
                  </a:moveTo>
                  <a:lnTo>
                    <a:pt x="0" y="1721"/>
                  </a:lnTo>
                  <a:cubicBezTo>
                    <a:pt x="0" y="2034"/>
                    <a:pt x="267" y="2300"/>
                    <a:pt x="580" y="2300"/>
                  </a:cubicBezTo>
                  <a:lnTo>
                    <a:pt x="3489" y="2300"/>
                  </a:lnTo>
                  <a:cubicBezTo>
                    <a:pt x="4084" y="2300"/>
                    <a:pt x="4397" y="2097"/>
                    <a:pt x="4631" y="1940"/>
                  </a:cubicBezTo>
                  <a:lnTo>
                    <a:pt x="5210" y="579"/>
                  </a:lnTo>
                  <a:lnTo>
                    <a:pt x="5773" y="1940"/>
                  </a:lnTo>
                  <a:cubicBezTo>
                    <a:pt x="6007" y="2097"/>
                    <a:pt x="6337" y="2300"/>
                    <a:pt x="6931" y="2300"/>
                  </a:cubicBezTo>
                  <a:lnTo>
                    <a:pt x="8652" y="2300"/>
                  </a:lnTo>
                  <a:cubicBezTo>
                    <a:pt x="8965" y="2300"/>
                    <a:pt x="9230" y="2034"/>
                    <a:pt x="9230" y="1721"/>
                  </a:cubicBezTo>
                  <a:lnTo>
                    <a:pt x="923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5494338" y="4704650"/>
              <a:ext cx="143550" cy="163125"/>
            </a:xfrm>
            <a:custGeom>
              <a:avLst/>
              <a:gdLst/>
              <a:ahLst/>
              <a:cxnLst/>
              <a:rect l="l" t="t" r="r" b="b"/>
              <a:pathLst>
                <a:path w="5742" h="6525" extrusionOk="0">
                  <a:moveTo>
                    <a:pt x="579" y="1"/>
                  </a:moveTo>
                  <a:cubicBezTo>
                    <a:pt x="266" y="1"/>
                    <a:pt x="1" y="251"/>
                    <a:pt x="1" y="564"/>
                  </a:cubicBezTo>
                  <a:cubicBezTo>
                    <a:pt x="1" y="893"/>
                    <a:pt x="266" y="1143"/>
                    <a:pt x="579" y="1143"/>
                  </a:cubicBezTo>
                  <a:cubicBezTo>
                    <a:pt x="1565" y="1143"/>
                    <a:pt x="2300" y="1972"/>
                    <a:pt x="2300" y="2864"/>
                  </a:cubicBezTo>
                  <a:lnTo>
                    <a:pt x="2300" y="4585"/>
                  </a:lnTo>
                  <a:lnTo>
                    <a:pt x="2300" y="6524"/>
                  </a:lnTo>
                  <a:cubicBezTo>
                    <a:pt x="2316" y="6508"/>
                    <a:pt x="2331" y="6508"/>
                    <a:pt x="2347" y="6493"/>
                  </a:cubicBezTo>
                  <a:cubicBezTo>
                    <a:pt x="2519" y="6368"/>
                    <a:pt x="2613" y="6305"/>
                    <a:pt x="2879" y="6305"/>
                  </a:cubicBezTo>
                  <a:cubicBezTo>
                    <a:pt x="3145" y="6305"/>
                    <a:pt x="3238" y="6368"/>
                    <a:pt x="3411" y="6493"/>
                  </a:cubicBezTo>
                  <a:cubicBezTo>
                    <a:pt x="3426" y="6508"/>
                    <a:pt x="3442" y="6508"/>
                    <a:pt x="3442" y="6524"/>
                  </a:cubicBezTo>
                  <a:lnTo>
                    <a:pt x="3442" y="4585"/>
                  </a:lnTo>
                  <a:lnTo>
                    <a:pt x="3442" y="2864"/>
                  </a:lnTo>
                  <a:cubicBezTo>
                    <a:pt x="3442" y="1972"/>
                    <a:pt x="4193" y="1143"/>
                    <a:pt x="5163" y="1143"/>
                  </a:cubicBezTo>
                  <a:cubicBezTo>
                    <a:pt x="5491" y="1143"/>
                    <a:pt x="5741" y="893"/>
                    <a:pt x="5741" y="564"/>
                  </a:cubicBezTo>
                  <a:cubicBezTo>
                    <a:pt x="5741" y="251"/>
                    <a:pt x="5491" y="1"/>
                    <a:pt x="5163" y="1"/>
                  </a:cubicBezTo>
                  <a:cubicBezTo>
                    <a:pt x="4225" y="1"/>
                    <a:pt x="3395" y="455"/>
                    <a:pt x="2879" y="1158"/>
                  </a:cubicBezTo>
                  <a:cubicBezTo>
                    <a:pt x="2347" y="455"/>
                    <a:pt x="1518" y="1"/>
                    <a:pt x="57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5551813" y="4819250"/>
              <a:ext cx="28600" cy="48525"/>
            </a:xfrm>
            <a:custGeom>
              <a:avLst/>
              <a:gdLst/>
              <a:ahLst/>
              <a:cxnLst/>
              <a:rect l="l" t="t" r="r" b="b"/>
              <a:pathLst>
                <a:path w="1144" h="1941" extrusionOk="0">
                  <a:moveTo>
                    <a:pt x="1" y="1"/>
                  </a:moveTo>
                  <a:lnTo>
                    <a:pt x="1" y="1940"/>
                  </a:lnTo>
                  <a:cubicBezTo>
                    <a:pt x="17" y="1924"/>
                    <a:pt x="32" y="1924"/>
                    <a:pt x="48" y="1909"/>
                  </a:cubicBezTo>
                  <a:cubicBezTo>
                    <a:pt x="220" y="1784"/>
                    <a:pt x="314" y="1721"/>
                    <a:pt x="580" y="1721"/>
                  </a:cubicBezTo>
                  <a:cubicBezTo>
                    <a:pt x="846" y="1721"/>
                    <a:pt x="939" y="1784"/>
                    <a:pt x="1112" y="1909"/>
                  </a:cubicBezTo>
                  <a:cubicBezTo>
                    <a:pt x="1127" y="1924"/>
                    <a:pt x="1143" y="1924"/>
                    <a:pt x="1143" y="1940"/>
                  </a:cubicBezTo>
                  <a:lnTo>
                    <a:pt x="1143" y="1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5695363" y="4761750"/>
              <a:ext cx="230350" cy="115000"/>
            </a:xfrm>
            <a:custGeom>
              <a:avLst/>
              <a:gdLst/>
              <a:ahLst/>
              <a:cxnLst/>
              <a:rect l="l" t="t" r="r" b="b"/>
              <a:pathLst>
                <a:path w="9214" h="4600" extrusionOk="0">
                  <a:moveTo>
                    <a:pt x="579" y="1"/>
                  </a:moveTo>
                  <a:cubicBezTo>
                    <a:pt x="251" y="1"/>
                    <a:pt x="0" y="267"/>
                    <a:pt x="0" y="580"/>
                  </a:cubicBezTo>
                  <a:lnTo>
                    <a:pt x="0" y="2301"/>
                  </a:lnTo>
                  <a:lnTo>
                    <a:pt x="0" y="4021"/>
                  </a:lnTo>
                  <a:cubicBezTo>
                    <a:pt x="0" y="4334"/>
                    <a:pt x="251" y="4600"/>
                    <a:pt x="579" y="4600"/>
                  </a:cubicBezTo>
                  <a:lnTo>
                    <a:pt x="2299" y="4600"/>
                  </a:lnTo>
                  <a:cubicBezTo>
                    <a:pt x="2894" y="4600"/>
                    <a:pt x="3207" y="4397"/>
                    <a:pt x="3442" y="4240"/>
                  </a:cubicBezTo>
                  <a:lnTo>
                    <a:pt x="4020" y="2879"/>
                  </a:lnTo>
                  <a:lnTo>
                    <a:pt x="4583" y="4240"/>
                  </a:lnTo>
                  <a:cubicBezTo>
                    <a:pt x="4818" y="4397"/>
                    <a:pt x="5146" y="4600"/>
                    <a:pt x="5741" y="4600"/>
                  </a:cubicBezTo>
                  <a:lnTo>
                    <a:pt x="8635" y="4600"/>
                  </a:lnTo>
                  <a:cubicBezTo>
                    <a:pt x="8963" y="4600"/>
                    <a:pt x="9214" y="4334"/>
                    <a:pt x="9214" y="4021"/>
                  </a:cubicBezTo>
                  <a:lnTo>
                    <a:pt x="9214" y="2301"/>
                  </a:lnTo>
                  <a:lnTo>
                    <a:pt x="9214" y="580"/>
                  </a:lnTo>
                  <a:cubicBezTo>
                    <a:pt x="9214" y="267"/>
                    <a:pt x="8963" y="1"/>
                    <a:pt x="8635" y="1"/>
                  </a:cubicBezTo>
                  <a:lnTo>
                    <a:pt x="5741" y="1"/>
                  </a:lnTo>
                  <a:cubicBezTo>
                    <a:pt x="5225" y="1"/>
                    <a:pt x="4912" y="142"/>
                    <a:pt x="4552" y="392"/>
                  </a:cubicBezTo>
                  <a:cubicBezTo>
                    <a:pt x="4364" y="517"/>
                    <a:pt x="4287" y="580"/>
                    <a:pt x="4020" y="580"/>
                  </a:cubicBezTo>
                  <a:cubicBezTo>
                    <a:pt x="3738" y="580"/>
                    <a:pt x="3661" y="517"/>
                    <a:pt x="3488" y="392"/>
                  </a:cubicBezTo>
                  <a:cubicBezTo>
                    <a:pt x="3113" y="142"/>
                    <a:pt x="2816" y="1"/>
                    <a:pt x="2299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5695363" y="4819250"/>
              <a:ext cx="230350" cy="57500"/>
            </a:xfrm>
            <a:custGeom>
              <a:avLst/>
              <a:gdLst/>
              <a:ahLst/>
              <a:cxnLst/>
              <a:rect l="l" t="t" r="r" b="b"/>
              <a:pathLst>
                <a:path w="9214" h="2300" extrusionOk="0">
                  <a:moveTo>
                    <a:pt x="0" y="1"/>
                  </a:moveTo>
                  <a:lnTo>
                    <a:pt x="0" y="1721"/>
                  </a:lnTo>
                  <a:cubicBezTo>
                    <a:pt x="0" y="2034"/>
                    <a:pt x="251" y="2300"/>
                    <a:pt x="579" y="2300"/>
                  </a:cubicBezTo>
                  <a:lnTo>
                    <a:pt x="2299" y="2300"/>
                  </a:lnTo>
                  <a:cubicBezTo>
                    <a:pt x="2894" y="2300"/>
                    <a:pt x="3207" y="2097"/>
                    <a:pt x="3442" y="1940"/>
                  </a:cubicBezTo>
                  <a:lnTo>
                    <a:pt x="4020" y="579"/>
                  </a:lnTo>
                  <a:lnTo>
                    <a:pt x="4583" y="1940"/>
                  </a:lnTo>
                  <a:cubicBezTo>
                    <a:pt x="4818" y="2097"/>
                    <a:pt x="5146" y="2300"/>
                    <a:pt x="5741" y="2300"/>
                  </a:cubicBezTo>
                  <a:lnTo>
                    <a:pt x="8635" y="2300"/>
                  </a:lnTo>
                  <a:cubicBezTo>
                    <a:pt x="8963" y="2300"/>
                    <a:pt x="9214" y="2034"/>
                    <a:pt x="9214" y="1721"/>
                  </a:cubicBezTo>
                  <a:lnTo>
                    <a:pt x="9214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5723888" y="4704650"/>
              <a:ext cx="143575" cy="163125"/>
            </a:xfrm>
            <a:custGeom>
              <a:avLst/>
              <a:gdLst/>
              <a:ahLst/>
              <a:cxnLst/>
              <a:rect l="l" t="t" r="r" b="b"/>
              <a:pathLst>
                <a:path w="5743" h="6525" extrusionOk="0">
                  <a:moveTo>
                    <a:pt x="580" y="1"/>
                  </a:moveTo>
                  <a:cubicBezTo>
                    <a:pt x="267" y="1"/>
                    <a:pt x="1" y="251"/>
                    <a:pt x="1" y="564"/>
                  </a:cubicBezTo>
                  <a:cubicBezTo>
                    <a:pt x="1" y="893"/>
                    <a:pt x="267" y="1143"/>
                    <a:pt x="580" y="1143"/>
                  </a:cubicBezTo>
                  <a:cubicBezTo>
                    <a:pt x="1565" y="1143"/>
                    <a:pt x="2301" y="1972"/>
                    <a:pt x="2301" y="2864"/>
                  </a:cubicBezTo>
                  <a:lnTo>
                    <a:pt x="2301" y="4585"/>
                  </a:lnTo>
                  <a:lnTo>
                    <a:pt x="2301" y="6524"/>
                  </a:lnTo>
                  <a:cubicBezTo>
                    <a:pt x="2316" y="6508"/>
                    <a:pt x="2332" y="6508"/>
                    <a:pt x="2347" y="6493"/>
                  </a:cubicBezTo>
                  <a:cubicBezTo>
                    <a:pt x="2520" y="6368"/>
                    <a:pt x="2597" y="6305"/>
                    <a:pt x="2879" y="6305"/>
                  </a:cubicBezTo>
                  <a:cubicBezTo>
                    <a:pt x="3146" y="6305"/>
                    <a:pt x="3223" y="6368"/>
                    <a:pt x="3411" y="6493"/>
                  </a:cubicBezTo>
                  <a:cubicBezTo>
                    <a:pt x="3411" y="6508"/>
                    <a:pt x="3427" y="6508"/>
                    <a:pt x="3442" y="6524"/>
                  </a:cubicBezTo>
                  <a:lnTo>
                    <a:pt x="3442" y="4585"/>
                  </a:lnTo>
                  <a:lnTo>
                    <a:pt x="3442" y="2864"/>
                  </a:lnTo>
                  <a:cubicBezTo>
                    <a:pt x="3442" y="1972"/>
                    <a:pt x="4178" y="1143"/>
                    <a:pt x="5163" y="1143"/>
                  </a:cubicBezTo>
                  <a:cubicBezTo>
                    <a:pt x="5492" y="1143"/>
                    <a:pt x="5742" y="893"/>
                    <a:pt x="5742" y="564"/>
                  </a:cubicBezTo>
                  <a:cubicBezTo>
                    <a:pt x="5742" y="251"/>
                    <a:pt x="5492" y="1"/>
                    <a:pt x="5163" y="1"/>
                  </a:cubicBezTo>
                  <a:cubicBezTo>
                    <a:pt x="4224" y="1"/>
                    <a:pt x="3396" y="455"/>
                    <a:pt x="2879" y="1158"/>
                  </a:cubicBezTo>
                  <a:cubicBezTo>
                    <a:pt x="2347" y="455"/>
                    <a:pt x="1519" y="1"/>
                    <a:pt x="58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5781388" y="4819250"/>
              <a:ext cx="28575" cy="48525"/>
            </a:xfrm>
            <a:custGeom>
              <a:avLst/>
              <a:gdLst/>
              <a:ahLst/>
              <a:cxnLst/>
              <a:rect l="l" t="t" r="r" b="b"/>
              <a:pathLst>
                <a:path w="1143" h="1941" extrusionOk="0">
                  <a:moveTo>
                    <a:pt x="1" y="1"/>
                  </a:moveTo>
                  <a:lnTo>
                    <a:pt x="1" y="1940"/>
                  </a:lnTo>
                  <a:cubicBezTo>
                    <a:pt x="16" y="1924"/>
                    <a:pt x="32" y="1924"/>
                    <a:pt x="47" y="1909"/>
                  </a:cubicBezTo>
                  <a:cubicBezTo>
                    <a:pt x="220" y="1784"/>
                    <a:pt x="297" y="1721"/>
                    <a:pt x="579" y="1721"/>
                  </a:cubicBezTo>
                  <a:cubicBezTo>
                    <a:pt x="846" y="1721"/>
                    <a:pt x="923" y="1784"/>
                    <a:pt x="1111" y="1909"/>
                  </a:cubicBezTo>
                  <a:cubicBezTo>
                    <a:pt x="1111" y="1924"/>
                    <a:pt x="1127" y="1924"/>
                    <a:pt x="1142" y="1940"/>
                  </a:cubicBezTo>
                  <a:lnTo>
                    <a:pt x="1142" y="1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0" name="Google Shape;2050;p27"/>
          <p:cNvGrpSpPr/>
          <p:nvPr/>
        </p:nvGrpSpPr>
        <p:grpSpPr>
          <a:xfrm>
            <a:off x="2193859" y="1360375"/>
            <a:ext cx="307451" cy="288300"/>
            <a:chOff x="3218288" y="2016800"/>
            <a:chExt cx="489650" cy="459150"/>
          </a:xfrm>
        </p:grpSpPr>
        <p:sp>
          <p:nvSpPr>
            <p:cNvPr id="2051" name="Google Shape;2051;p27"/>
            <p:cNvSpPr/>
            <p:nvPr/>
          </p:nvSpPr>
          <p:spPr>
            <a:xfrm>
              <a:off x="3305488" y="2016800"/>
              <a:ext cx="315625" cy="315625"/>
            </a:xfrm>
            <a:custGeom>
              <a:avLst/>
              <a:gdLst/>
              <a:ahLst/>
              <a:cxnLst/>
              <a:rect l="l" t="t" r="r" b="b"/>
              <a:pathLst>
                <a:path w="12625" h="12625" extrusionOk="0">
                  <a:moveTo>
                    <a:pt x="6305" y="1"/>
                  </a:moveTo>
                  <a:cubicBezTo>
                    <a:pt x="2832" y="1"/>
                    <a:pt x="0" y="2831"/>
                    <a:pt x="0" y="6304"/>
                  </a:cubicBezTo>
                  <a:cubicBezTo>
                    <a:pt x="0" y="8494"/>
                    <a:pt x="830" y="9527"/>
                    <a:pt x="1502" y="10356"/>
                  </a:cubicBezTo>
                  <a:cubicBezTo>
                    <a:pt x="1956" y="10935"/>
                    <a:pt x="2300" y="11358"/>
                    <a:pt x="2300" y="12046"/>
                  </a:cubicBezTo>
                  <a:cubicBezTo>
                    <a:pt x="2300" y="12374"/>
                    <a:pt x="2550" y="12624"/>
                    <a:pt x="2863" y="12624"/>
                  </a:cubicBezTo>
                  <a:lnTo>
                    <a:pt x="6305" y="12624"/>
                  </a:lnTo>
                  <a:cubicBezTo>
                    <a:pt x="5992" y="12624"/>
                    <a:pt x="5742" y="12374"/>
                    <a:pt x="5742" y="12046"/>
                  </a:cubicBezTo>
                  <a:cubicBezTo>
                    <a:pt x="5742" y="10184"/>
                    <a:pt x="5085" y="9370"/>
                    <a:pt x="4443" y="8573"/>
                  </a:cubicBezTo>
                  <a:cubicBezTo>
                    <a:pt x="3958" y="7962"/>
                    <a:pt x="3441" y="7322"/>
                    <a:pt x="3441" y="6304"/>
                  </a:cubicBezTo>
                  <a:cubicBezTo>
                    <a:pt x="3441" y="4725"/>
                    <a:pt x="4724" y="3442"/>
                    <a:pt x="6305" y="3442"/>
                  </a:cubicBezTo>
                  <a:cubicBezTo>
                    <a:pt x="7900" y="3442"/>
                    <a:pt x="9183" y="4725"/>
                    <a:pt x="9183" y="6304"/>
                  </a:cubicBezTo>
                  <a:cubicBezTo>
                    <a:pt x="9183" y="7322"/>
                    <a:pt x="8666" y="7962"/>
                    <a:pt x="8166" y="8573"/>
                  </a:cubicBezTo>
                  <a:cubicBezTo>
                    <a:pt x="7540" y="9370"/>
                    <a:pt x="6883" y="10184"/>
                    <a:pt x="6883" y="12046"/>
                  </a:cubicBezTo>
                  <a:cubicBezTo>
                    <a:pt x="6883" y="12374"/>
                    <a:pt x="6633" y="12624"/>
                    <a:pt x="6305" y="12624"/>
                  </a:cubicBezTo>
                  <a:lnTo>
                    <a:pt x="9746" y="12624"/>
                  </a:lnTo>
                  <a:cubicBezTo>
                    <a:pt x="10074" y="12624"/>
                    <a:pt x="10324" y="12374"/>
                    <a:pt x="10324" y="12046"/>
                  </a:cubicBezTo>
                  <a:cubicBezTo>
                    <a:pt x="10324" y="11341"/>
                    <a:pt x="10669" y="10935"/>
                    <a:pt x="11123" y="10356"/>
                  </a:cubicBezTo>
                  <a:cubicBezTo>
                    <a:pt x="11795" y="9527"/>
                    <a:pt x="12625" y="8494"/>
                    <a:pt x="12625" y="6304"/>
                  </a:cubicBezTo>
                  <a:cubicBezTo>
                    <a:pt x="12625" y="2831"/>
                    <a:pt x="9793" y="1"/>
                    <a:pt x="63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3463088" y="2016800"/>
              <a:ext cx="158025" cy="315625"/>
            </a:xfrm>
            <a:custGeom>
              <a:avLst/>
              <a:gdLst/>
              <a:ahLst/>
              <a:cxnLst/>
              <a:rect l="l" t="t" r="r" b="b"/>
              <a:pathLst>
                <a:path w="6321" h="12625" extrusionOk="0">
                  <a:moveTo>
                    <a:pt x="1" y="1"/>
                  </a:moveTo>
                  <a:lnTo>
                    <a:pt x="1" y="3442"/>
                  </a:lnTo>
                  <a:cubicBezTo>
                    <a:pt x="1596" y="3442"/>
                    <a:pt x="2879" y="4725"/>
                    <a:pt x="2879" y="6304"/>
                  </a:cubicBezTo>
                  <a:cubicBezTo>
                    <a:pt x="2879" y="7322"/>
                    <a:pt x="2362" y="7962"/>
                    <a:pt x="1862" y="8573"/>
                  </a:cubicBezTo>
                  <a:cubicBezTo>
                    <a:pt x="1236" y="9370"/>
                    <a:pt x="579" y="10184"/>
                    <a:pt x="579" y="12046"/>
                  </a:cubicBezTo>
                  <a:cubicBezTo>
                    <a:pt x="579" y="12374"/>
                    <a:pt x="329" y="12624"/>
                    <a:pt x="1" y="12624"/>
                  </a:cubicBezTo>
                  <a:lnTo>
                    <a:pt x="3442" y="12624"/>
                  </a:lnTo>
                  <a:cubicBezTo>
                    <a:pt x="3770" y="12624"/>
                    <a:pt x="4020" y="12374"/>
                    <a:pt x="4020" y="12046"/>
                  </a:cubicBezTo>
                  <a:cubicBezTo>
                    <a:pt x="4020" y="11341"/>
                    <a:pt x="4365" y="10935"/>
                    <a:pt x="4819" y="10356"/>
                  </a:cubicBezTo>
                  <a:cubicBezTo>
                    <a:pt x="5491" y="9527"/>
                    <a:pt x="6321" y="8494"/>
                    <a:pt x="6321" y="6304"/>
                  </a:cubicBezTo>
                  <a:cubicBezTo>
                    <a:pt x="6321" y="2831"/>
                    <a:pt x="3489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3334038" y="2303850"/>
              <a:ext cx="258525" cy="71575"/>
            </a:xfrm>
            <a:custGeom>
              <a:avLst/>
              <a:gdLst/>
              <a:ahLst/>
              <a:cxnLst/>
              <a:rect l="l" t="t" r="r" b="b"/>
              <a:pathLst>
                <a:path w="10341" h="2863" extrusionOk="0">
                  <a:moveTo>
                    <a:pt x="1158" y="1"/>
                  </a:moveTo>
                  <a:cubicBezTo>
                    <a:pt x="516" y="1"/>
                    <a:pt x="1" y="501"/>
                    <a:pt x="1" y="1142"/>
                  </a:cubicBezTo>
                  <a:cubicBezTo>
                    <a:pt x="1" y="1768"/>
                    <a:pt x="516" y="2285"/>
                    <a:pt x="1158" y="2285"/>
                  </a:cubicBezTo>
                  <a:lnTo>
                    <a:pt x="2222" y="2863"/>
                  </a:lnTo>
                  <a:lnTo>
                    <a:pt x="8323" y="2863"/>
                  </a:lnTo>
                  <a:lnTo>
                    <a:pt x="9182" y="2285"/>
                  </a:lnTo>
                  <a:cubicBezTo>
                    <a:pt x="9824" y="2285"/>
                    <a:pt x="10340" y="1768"/>
                    <a:pt x="10340" y="1142"/>
                  </a:cubicBezTo>
                  <a:cubicBezTo>
                    <a:pt x="10340" y="501"/>
                    <a:pt x="9824" y="1"/>
                    <a:pt x="91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3463088" y="2303850"/>
              <a:ext cx="129475" cy="71575"/>
            </a:xfrm>
            <a:custGeom>
              <a:avLst/>
              <a:gdLst/>
              <a:ahLst/>
              <a:cxnLst/>
              <a:rect l="l" t="t" r="r" b="b"/>
              <a:pathLst>
                <a:path w="5179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3161" y="2863"/>
                  </a:lnTo>
                  <a:lnTo>
                    <a:pt x="4020" y="2285"/>
                  </a:lnTo>
                  <a:cubicBezTo>
                    <a:pt x="4662" y="2285"/>
                    <a:pt x="5178" y="1768"/>
                    <a:pt x="5178" y="1142"/>
                  </a:cubicBezTo>
                  <a:cubicBezTo>
                    <a:pt x="5178" y="501"/>
                    <a:pt x="4662" y="1"/>
                    <a:pt x="402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3218288" y="2360950"/>
              <a:ext cx="489650" cy="115000"/>
            </a:xfrm>
            <a:custGeom>
              <a:avLst/>
              <a:gdLst/>
              <a:ahLst/>
              <a:cxnLst/>
              <a:rect l="l" t="t" r="r" b="b"/>
              <a:pathLst>
                <a:path w="19586" h="4600" extrusionOk="0">
                  <a:moveTo>
                    <a:pt x="578" y="1"/>
                  </a:moveTo>
                  <a:cubicBezTo>
                    <a:pt x="266" y="1"/>
                    <a:pt x="0" y="251"/>
                    <a:pt x="0" y="579"/>
                  </a:cubicBezTo>
                  <a:lnTo>
                    <a:pt x="0" y="4020"/>
                  </a:lnTo>
                  <a:cubicBezTo>
                    <a:pt x="0" y="4349"/>
                    <a:pt x="266" y="4600"/>
                    <a:pt x="578" y="4600"/>
                  </a:cubicBezTo>
                  <a:lnTo>
                    <a:pt x="6351" y="4600"/>
                  </a:lnTo>
                  <a:cubicBezTo>
                    <a:pt x="8322" y="4600"/>
                    <a:pt x="9793" y="3004"/>
                    <a:pt x="9793" y="1158"/>
                  </a:cubicBezTo>
                  <a:cubicBezTo>
                    <a:pt x="9793" y="3004"/>
                    <a:pt x="11278" y="4600"/>
                    <a:pt x="13234" y="4600"/>
                  </a:cubicBezTo>
                  <a:lnTo>
                    <a:pt x="19022" y="4600"/>
                  </a:lnTo>
                  <a:cubicBezTo>
                    <a:pt x="19335" y="4600"/>
                    <a:pt x="19585" y="4349"/>
                    <a:pt x="19585" y="4020"/>
                  </a:cubicBezTo>
                  <a:lnTo>
                    <a:pt x="19585" y="579"/>
                  </a:lnTo>
                  <a:cubicBezTo>
                    <a:pt x="19585" y="251"/>
                    <a:pt x="19335" y="1"/>
                    <a:pt x="19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3463088" y="2360950"/>
              <a:ext cx="244850" cy="115000"/>
            </a:xfrm>
            <a:custGeom>
              <a:avLst/>
              <a:gdLst/>
              <a:ahLst/>
              <a:cxnLst/>
              <a:rect l="l" t="t" r="r" b="b"/>
              <a:pathLst>
                <a:path w="9794" h="4600" extrusionOk="0">
                  <a:moveTo>
                    <a:pt x="1" y="1"/>
                  </a:moveTo>
                  <a:lnTo>
                    <a:pt x="1" y="1158"/>
                  </a:lnTo>
                  <a:cubicBezTo>
                    <a:pt x="1" y="3004"/>
                    <a:pt x="1486" y="4600"/>
                    <a:pt x="3442" y="4600"/>
                  </a:cubicBezTo>
                  <a:lnTo>
                    <a:pt x="9230" y="4600"/>
                  </a:lnTo>
                  <a:cubicBezTo>
                    <a:pt x="9543" y="4600"/>
                    <a:pt x="9793" y="4349"/>
                    <a:pt x="9793" y="4020"/>
                  </a:cubicBezTo>
                  <a:lnTo>
                    <a:pt x="9793" y="579"/>
                  </a:lnTo>
                  <a:cubicBezTo>
                    <a:pt x="9793" y="251"/>
                    <a:pt x="9543" y="1"/>
                    <a:pt x="9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27"/>
          <p:cNvGrpSpPr/>
          <p:nvPr/>
        </p:nvGrpSpPr>
        <p:grpSpPr>
          <a:xfrm>
            <a:off x="723138" y="1350796"/>
            <a:ext cx="307451" cy="307530"/>
            <a:chOff x="5436063" y="2001425"/>
            <a:chExt cx="489650" cy="489775"/>
          </a:xfrm>
        </p:grpSpPr>
        <p:sp>
          <p:nvSpPr>
            <p:cNvPr id="2058" name="Google Shape;2058;p27"/>
            <p:cNvSpPr/>
            <p:nvPr/>
          </p:nvSpPr>
          <p:spPr>
            <a:xfrm>
              <a:off x="5781388" y="2102850"/>
              <a:ext cx="144325" cy="57500"/>
            </a:xfrm>
            <a:custGeom>
              <a:avLst/>
              <a:gdLst/>
              <a:ahLst/>
              <a:cxnLst/>
              <a:rect l="l" t="t" r="r" b="b"/>
              <a:pathLst>
                <a:path w="5773" h="2300" extrusionOk="0">
                  <a:moveTo>
                    <a:pt x="1142" y="0"/>
                  </a:moveTo>
                  <a:lnTo>
                    <a:pt x="1" y="2299"/>
                  </a:lnTo>
                  <a:lnTo>
                    <a:pt x="5194" y="2299"/>
                  </a:lnTo>
                  <a:cubicBezTo>
                    <a:pt x="5522" y="2299"/>
                    <a:pt x="5773" y="2034"/>
                    <a:pt x="5773" y="1721"/>
                  </a:cubicBezTo>
                  <a:lnTo>
                    <a:pt x="5773" y="578"/>
                  </a:lnTo>
                  <a:cubicBezTo>
                    <a:pt x="5773" y="250"/>
                    <a:pt x="5522" y="0"/>
                    <a:pt x="5194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5436063" y="2001425"/>
              <a:ext cx="442725" cy="489775"/>
            </a:xfrm>
            <a:custGeom>
              <a:avLst/>
              <a:gdLst/>
              <a:ahLst/>
              <a:cxnLst/>
              <a:rect l="l" t="t" r="r" b="b"/>
              <a:pathLst>
                <a:path w="17709" h="19591" extrusionOk="0">
                  <a:moveTo>
                    <a:pt x="4053" y="13818"/>
                  </a:moveTo>
                  <a:cubicBezTo>
                    <a:pt x="5006" y="13818"/>
                    <a:pt x="5773" y="14584"/>
                    <a:pt x="5773" y="15539"/>
                  </a:cubicBezTo>
                  <a:cubicBezTo>
                    <a:pt x="5773" y="16478"/>
                    <a:pt x="5006" y="17260"/>
                    <a:pt x="4053" y="17260"/>
                  </a:cubicBezTo>
                  <a:cubicBezTo>
                    <a:pt x="3114" y="17260"/>
                    <a:pt x="2332" y="16478"/>
                    <a:pt x="2332" y="15539"/>
                  </a:cubicBezTo>
                  <a:cubicBezTo>
                    <a:pt x="2332" y="14584"/>
                    <a:pt x="3114" y="13818"/>
                    <a:pt x="4053" y="13818"/>
                  </a:cubicBezTo>
                  <a:close/>
                  <a:moveTo>
                    <a:pt x="16886" y="0"/>
                  </a:moveTo>
                  <a:cubicBezTo>
                    <a:pt x="16717" y="0"/>
                    <a:pt x="16546" y="75"/>
                    <a:pt x="16426" y="240"/>
                  </a:cubicBezTo>
                  <a:lnTo>
                    <a:pt x="9793" y="9234"/>
                  </a:lnTo>
                  <a:lnTo>
                    <a:pt x="7071" y="12911"/>
                  </a:lnTo>
                  <a:cubicBezTo>
                    <a:pt x="6337" y="12066"/>
                    <a:pt x="5273" y="11518"/>
                    <a:pt x="4053" y="11518"/>
                  </a:cubicBezTo>
                  <a:cubicBezTo>
                    <a:pt x="1846" y="11518"/>
                    <a:pt x="0" y="13318"/>
                    <a:pt x="0" y="15539"/>
                  </a:cubicBezTo>
                  <a:cubicBezTo>
                    <a:pt x="0" y="17744"/>
                    <a:pt x="1846" y="19590"/>
                    <a:pt x="4053" y="19590"/>
                  </a:cubicBezTo>
                  <a:cubicBezTo>
                    <a:pt x="5961" y="19590"/>
                    <a:pt x="7540" y="18230"/>
                    <a:pt x="7963" y="16461"/>
                  </a:cubicBezTo>
                  <a:lnTo>
                    <a:pt x="9793" y="13833"/>
                  </a:lnTo>
                  <a:lnTo>
                    <a:pt x="16817" y="3807"/>
                  </a:lnTo>
                  <a:cubicBezTo>
                    <a:pt x="17474" y="2852"/>
                    <a:pt x="17708" y="1586"/>
                    <a:pt x="17443" y="443"/>
                  </a:cubicBezTo>
                  <a:cubicBezTo>
                    <a:pt x="17377" y="163"/>
                    <a:pt x="17135" y="0"/>
                    <a:pt x="16886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5680888" y="2001425"/>
              <a:ext cx="197900" cy="345850"/>
            </a:xfrm>
            <a:custGeom>
              <a:avLst/>
              <a:gdLst/>
              <a:ahLst/>
              <a:cxnLst/>
              <a:rect l="l" t="t" r="r" b="b"/>
              <a:pathLst>
                <a:path w="7916" h="13834" extrusionOk="0">
                  <a:moveTo>
                    <a:pt x="7093" y="0"/>
                  </a:moveTo>
                  <a:cubicBezTo>
                    <a:pt x="6924" y="0"/>
                    <a:pt x="6753" y="75"/>
                    <a:pt x="6633" y="240"/>
                  </a:cubicBezTo>
                  <a:lnTo>
                    <a:pt x="0" y="9234"/>
                  </a:lnTo>
                  <a:lnTo>
                    <a:pt x="0" y="13833"/>
                  </a:lnTo>
                  <a:lnTo>
                    <a:pt x="7024" y="3807"/>
                  </a:lnTo>
                  <a:cubicBezTo>
                    <a:pt x="7681" y="2852"/>
                    <a:pt x="7915" y="1586"/>
                    <a:pt x="7650" y="443"/>
                  </a:cubicBezTo>
                  <a:cubicBezTo>
                    <a:pt x="7584" y="163"/>
                    <a:pt x="7342" y="0"/>
                    <a:pt x="709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5482988" y="2001425"/>
              <a:ext cx="442725" cy="489775"/>
            </a:xfrm>
            <a:custGeom>
              <a:avLst/>
              <a:gdLst/>
              <a:ahLst/>
              <a:cxnLst/>
              <a:rect l="l" t="t" r="r" b="b"/>
              <a:pathLst>
                <a:path w="17709" h="19591" extrusionOk="0">
                  <a:moveTo>
                    <a:pt x="13658" y="13818"/>
                  </a:moveTo>
                  <a:cubicBezTo>
                    <a:pt x="14611" y="13818"/>
                    <a:pt x="15378" y="14584"/>
                    <a:pt x="15378" y="15539"/>
                  </a:cubicBezTo>
                  <a:cubicBezTo>
                    <a:pt x="15378" y="16478"/>
                    <a:pt x="14611" y="17260"/>
                    <a:pt x="13658" y="17260"/>
                  </a:cubicBezTo>
                  <a:cubicBezTo>
                    <a:pt x="12703" y="17260"/>
                    <a:pt x="11937" y="16478"/>
                    <a:pt x="11937" y="15539"/>
                  </a:cubicBezTo>
                  <a:cubicBezTo>
                    <a:pt x="11937" y="14584"/>
                    <a:pt x="12703" y="13818"/>
                    <a:pt x="13658" y="13818"/>
                  </a:cubicBezTo>
                  <a:close/>
                  <a:moveTo>
                    <a:pt x="824" y="0"/>
                  </a:moveTo>
                  <a:cubicBezTo>
                    <a:pt x="575" y="0"/>
                    <a:pt x="332" y="163"/>
                    <a:pt x="267" y="443"/>
                  </a:cubicBezTo>
                  <a:cubicBezTo>
                    <a:pt x="1" y="1586"/>
                    <a:pt x="236" y="2852"/>
                    <a:pt x="908" y="3807"/>
                  </a:cubicBezTo>
                  <a:lnTo>
                    <a:pt x="7916" y="13833"/>
                  </a:lnTo>
                  <a:lnTo>
                    <a:pt x="9762" y="16461"/>
                  </a:lnTo>
                  <a:cubicBezTo>
                    <a:pt x="10185" y="18230"/>
                    <a:pt x="11764" y="19590"/>
                    <a:pt x="13658" y="19590"/>
                  </a:cubicBezTo>
                  <a:cubicBezTo>
                    <a:pt x="15879" y="19590"/>
                    <a:pt x="17709" y="17744"/>
                    <a:pt x="17709" y="15539"/>
                  </a:cubicBezTo>
                  <a:cubicBezTo>
                    <a:pt x="17709" y="13318"/>
                    <a:pt x="15879" y="11518"/>
                    <a:pt x="13658" y="11518"/>
                  </a:cubicBezTo>
                  <a:cubicBezTo>
                    <a:pt x="12452" y="11518"/>
                    <a:pt x="11374" y="12066"/>
                    <a:pt x="10638" y="12911"/>
                  </a:cubicBezTo>
                  <a:lnTo>
                    <a:pt x="7916" y="9234"/>
                  </a:lnTo>
                  <a:lnTo>
                    <a:pt x="1283" y="240"/>
                  </a:lnTo>
                  <a:cubicBezTo>
                    <a:pt x="1163" y="75"/>
                    <a:pt x="992" y="0"/>
                    <a:pt x="82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5680888" y="2232275"/>
              <a:ext cx="244825" cy="258925"/>
            </a:xfrm>
            <a:custGeom>
              <a:avLst/>
              <a:gdLst/>
              <a:ahLst/>
              <a:cxnLst/>
              <a:rect l="l" t="t" r="r" b="b"/>
              <a:pathLst>
                <a:path w="9793" h="10357" extrusionOk="0">
                  <a:moveTo>
                    <a:pt x="5742" y="4584"/>
                  </a:moveTo>
                  <a:cubicBezTo>
                    <a:pt x="6695" y="4584"/>
                    <a:pt x="7462" y="5350"/>
                    <a:pt x="7462" y="6305"/>
                  </a:cubicBezTo>
                  <a:cubicBezTo>
                    <a:pt x="7462" y="7244"/>
                    <a:pt x="6695" y="8026"/>
                    <a:pt x="5742" y="8026"/>
                  </a:cubicBezTo>
                  <a:cubicBezTo>
                    <a:pt x="4787" y="8026"/>
                    <a:pt x="4021" y="7244"/>
                    <a:pt x="4021" y="6305"/>
                  </a:cubicBezTo>
                  <a:cubicBezTo>
                    <a:pt x="4021" y="5350"/>
                    <a:pt x="4787" y="4584"/>
                    <a:pt x="5742" y="4584"/>
                  </a:cubicBezTo>
                  <a:close/>
                  <a:moveTo>
                    <a:pt x="0" y="0"/>
                  </a:moveTo>
                  <a:lnTo>
                    <a:pt x="0" y="4599"/>
                  </a:lnTo>
                  <a:lnTo>
                    <a:pt x="1846" y="7227"/>
                  </a:lnTo>
                  <a:cubicBezTo>
                    <a:pt x="2269" y="8996"/>
                    <a:pt x="3848" y="10356"/>
                    <a:pt x="5742" y="10356"/>
                  </a:cubicBezTo>
                  <a:cubicBezTo>
                    <a:pt x="7963" y="10356"/>
                    <a:pt x="9793" y="8510"/>
                    <a:pt x="9793" y="6305"/>
                  </a:cubicBezTo>
                  <a:cubicBezTo>
                    <a:pt x="9793" y="4084"/>
                    <a:pt x="7963" y="2284"/>
                    <a:pt x="5742" y="2284"/>
                  </a:cubicBezTo>
                  <a:cubicBezTo>
                    <a:pt x="4536" y="2284"/>
                    <a:pt x="3458" y="2832"/>
                    <a:pt x="2722" y="367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5436063" y="2102850"/>
              <a:ext cx="273775" cy="57500"/>
            </a:xfrm>
            <a:custGeom>
              <a:avLst/>
              <a:gdLst/>
              <a:ahLst/>
              <a:cxnLst/>
              <a:rect l="l" t="t" r="r" b="b"/>
              <a:pathLst>
                <a:path w="10951" h="2300" extrusionOk="0">
                  <a:moveTo>
                    <a:pt x="580" y="0"/>
                  </a:moveTo>
                  <a:cubicBezTo>
                    <a:pt x="267" y="0"/>
                    <a:pt x="0" y="250"/>
                    <a:pt x="0" y="578"/>
                  </a:cubicBezTo>
                  <a:lnTo>
                    <a:pt x="0" y="1721"/>
                  </a:lnTo>
                  <a:cubicBezTo>
                    <a:pt x="0" y="2034"/>
                    <a:pt x="267" y="2299"/>
                    <a:pt x="580" y="2299"/>
                  </a:cubicBezTo>
                  <a:lnTo>
                    <a:pt x="10372" y="2299"/>
                  </a:lnTo>
                  <a:cubicBezTo>
                    <a:pt x="10685" y="2299"/>
                    <a:pt x="10951" y="2034"/>
                    <a:pt x="10951" y="1721"/>
                  </a:cubicBezTo>
                  <a:lnTo>
                    <a:pt x="10951" y="578"/>
                  </a:lnTo>
                  <a:cubicBezTo>
                    <a:pt x="10951" y="250"/>
                    <a:pt x="10685" y="0"/>
                    <a:pt x="10372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7"/>
          <p:cNvGrpSpPr/>
          <p:nvPr/>
        </p:nvGrpSpPr>
        <p:grpSpPr>
          <a:xfrm>
            <a:off x="2949803" y="1692425"/>
            <a:ext cx="3244375" cy="2403223"/>
            <a:chOff x="2949803" y="1931100"/>
            <a:chExt cx="3244375" cy="2403223"/>
          </a:xfrm>
        </p:grpSpPr>
        <p:sp>
          <p:nvSpPr>
            <p:cNvPr id="2065" name="Google Shape;2065;p27"/>
            <p:cNvSpPr/>
            <p:nvPr/>
          </p:nvSpPr>
          <p:spPr>
            <a:xfrm>
              <a:off x="2949803" y="1993179"/>
              <a:ext cx="3244375" cy="2260044"/>
            </a:xfrm>
            <a:custGeom>
              <a:avLst/>
              <a:gdLst/>
              <a:ahLst/>
              <a:cxnLst/>
              <a:rect l="l" t="t" r="r" b="b"/>
              <a:pathLst>
                <a:path w="27647" h="19259" extrusionOk="0">
                  <a:moveTo>
                    <a:pt x="17723" y="0"/>
                  </a:moveTo>
                  <a:cubicBezTo>
                    <a:pt x="17170" y="0"/>
                    <a:pt x="16618" y="68"/>
                    <a:pt x="16085" y="205"/>
                  </a:cubicBezTo>
                  <a:cubicBezTo>
                    <a:pt x="15152" y="448"/>
                    <a:pt x="14209" y="651"/>
                    <a:pt x="13256" y="762"/>
                  </a:cubicBezTo>
                  <a:cubicBezTo>
                    <a:pt x="12292" y="874"/>
                    <a:pt x="11289" y="742"/>
                    <a:pt x="10335" y="924"/>
                  </a:cubicBezTo>
                  <a:cubicBezTo>
                    <a:pt x="9412" y="1107"/>
                    <a:pt x="8490" y="1512"/>
                    <a:pt x="7881" y="2233"/>
                  </a:cubicBezTo>
                  <a:cubicBezTo>
                    <a:pt x="7323" y="2912"/>
                    <a:pt x="7059" y="3795"/>
                    <a:pt x="6461" y="4444"/>
                  </a:cubicBezTo>
                  <a:cubicBezTo>
                    <a:pt x="5903" y="5042"/>
                    <a:pt x="5132" y="5377"/>
                    <a:pt x="4413" y="5772"/>
                  </a:cubicBezTo>
                  <a:cubicBezTo>
                    <a:pt x="3013" y="6543"/>
                    <a:pt x="1765" y="7658"/>
                    <a:pt x="1005" y="9068"/>
                  </a:cubicBezTo>
                  <a:cubicBezTo>
                    <a:pt x="244" y="10478"/>
                    <a:pt x="1" y="12202"/>
                    <a:pt x="539" y="13713"/>
                  </a:cubicBezTo>
                  <a:cubicBezTo>
                    <a:pt x="974" y="14920"/>
                    <a:pt x="1867" y="15934"/>
                    <a:pt x="2932" y="16664"/>
                  </a:cubicBezTo>
                  <a:cubicBezTo>
                    <a:pt x="3987" y="17394"/>
                    <a:pt x="5204" y="17861"/>
                    <a:pt x="6451" y="18206"/>
                  </a:cubicBezTo>
                  <a:cubicBezTo>
                    <a:pt x="9199" y="18967"/>
                    <a:pt x="12069" y="19179"/>
                    <a:pt x="14929" y="19240"/>
                  </a:cubicBezTo>
                  <a:cubicBezTo>
                    <a:pt x="15398" y="19251"/>
                    <a:pt x="15868" y="19258"/>
                    <a:pt x="16338" y="19258"/>
                  </a:cubicBezTo>
                  <a:cubicBezTo>
                    <a:pt x="18024" y="19258"/>
                    <a:pt x="19712" y="19165"/>
                    <a:pt x="21369" y="18825"/>
                  </a:cubicBezTo>
                  <a:cubicBezTo>
                    <a:pt x="22434" y="18602"/>
                    <a:pt x="23499" y="18277"/>
                    <a:pt x="24432" y="17709"/>
                  </a:cubicBezTo>
                  <a:cubicBezTo>
                    <a:pt x="25852" y="16847"/>
                    <a:pt x="26937" y="15427"/>
                    <a:pt x="27292" y="13804"/>
                  </a:cubicBezTo>
                  <a:cubicBezTo>
                    <a:pt x="27647" y="12181"/>
                    <a:pt x="27241" y="10387"/>
                    <a:pt x="26125" y="9159"/>
                  </a:cubicBezTo>
                  <a:cubicBezTo>
                    <a:pt x="25385" y="8328"/>
                    <a:pt x="24361" y="7750"/>
                    <a:pt x="23763" y="6817"/>
                  </a:cubicBezTo>
                  <a:cubicBezTo>
                    <a:pt x="22951" y="5529"/>
                    <a:pt x="23093" y="3835"/>
                    <a:pt x="22393" y="2486"/>
                  </a:cubicBezTo>
                  <a:cubicBezTo>
                    <a:pt x="21714" y="1147"/>
                    <a:pt x="20254" y="326"/>
                    <a:pt x="18773" y="83"/>
                  </a:cubicBezTo>
                  <a:cubicBezTo>
                    <a:pt x="18426" y="28"/>
                    <a:pt x="18074" y="0"/>
                    <a:pt x="17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4695746" y="2810878"/>
              <a:ext cx="878482" cy="506013"/>
            </a:xfrm>
            <a:custGeom>
              <a:avLst/>
              <a:gdLst/>
              <a:ahLst/>
              <a:cxnLst/>
              <a:rect l="l" t="t" r="r" b="b"/>
              <a:pathLst>
                <a:path w="7486" h="4312" extrusionOk="0">
                  <a:moveTo>
                    <a:pt x="3743" y="1"/>
                  </a:moveTo>
                  <a:cubicBezTo>
                    <a:pt x="1674" y="1"/>
                    <a:pt x="1" y="965"/>
                    <a:pt x="1" y="2151"/>
                  </a:cubicBezTo>
                  <a:cubicBezTo>
                    <a:pt x="1" y="3338"/>
                    <a:pt x="1674" y="4311"/>
                    <a:pt x="3743" y="4311"/>
                  </a:cubicBezTo>
                  <a:cubicBezTo>
                    <a:pt x="5811" y="4311"/>
                    <a:pt x="7485" y="3338"/>
                    <a:pt x="7485" y="2151"/>
                  </a:cubicBezTo>
                  <a:cubicBezTo>
                    <a:pt x="7485" y="965"/>
                    <a:pt x="5811" y="1"/>
                    <a:pt x="374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4860272" y="2503889"/>
              <a:ext cx="437833" cy="839053"/>
            </a:xfrm>
            <a:custGeom>
              <a:avLst/>
              <a:gdLst/>
              <a:ahLst/>
              <a:cxnLst/>
              <a:rect l="l" t="t" r="r" b="b"/>
              <a:pathLst>
                <a:path w="3731" h="7150" extrusionOk="0">
                  <a:moveTo>
                    <a:pt x="109" y="0"/>
                  </a:moveTo>
                  <a:lnTo>
                    <a:pt x="109" y="5589"/>
                  </a:lnTo>
                  <a:cubicBezTo>
                    <a:pt x="0" y="6755"/>
                    <a:pt x="273" y="7149"/>
                    <a:pt x="731" y="7149"/>
                  </a:cubicBezTo>
                  <a:cubicBezTo>
                    <a:pt x="1510" y="7149"/>
                    <a:pt x="2825" y="6016"/>
                    <a:pt x="3730" y="5589"/>
                  </a:cubicBezTo>
                  <a:lnTo>
                    <a:pt x="3730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4860272" y="3096510"/>
              <a:ext cx="437833" cy="245848"/>
            </a:xfrm>
            <a:custGeom>
              <a:avLst/>
              <a:gdLst/>
              <a:ahLst/>
              <a:cxnLst/>
              <a:rect l="l" t="t" r="r" b="b"/>
              <a:pathLst>
                <a:path w="3731" h="2095" extrusionOk="0">
                  <a:moveTo>
                    <a:pt x="3730" y="1"/>
                  </a:moveTo>
                  <a:cubicBezTo>
                    <a:pt x="2549" y="431"/>
                    <a:pt x="1669" y="610"/>
                    <a:pt x="1071" y="610"/>
                  </a:cubicBezTo>
                  <a:cubicBezTo>
                    <a:pt x="499" y="610"/>
                    <a:pt x="184" y="446"/>
                    <a:pt x="109" y="183"/>
                  </a:cubicBezTo>
                  <a:lnTo>
                    <a:pt x="109" y="427"/>
                  </a:lnTo>
                  <a:cubicBezTo>
                    <a:pt x="0" y="1673"/>
                    <a:pt x="273" y="2095"/>
                    <a:pt x="732" y="2095"/>
                  </a:cubicBezTo>
                  <a:cubicBezTo>
                    <a:pt x="1511" y="2095"/>
                    <a:pt x="2825" y="886"/>
                    <a:pt x="3730" y="427"/>
                  </a:cubicBezTo>
                  <a:lnTo>
                    <a:pt x="37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4233971" y="3034666"/>
              <a:ext cx="1661559" cy="1299651"/>
            </a:xfrm>
            <a:custGeom>
              <a:avLst/>
              <a:gdLst/>
              <a:ahLst/>
              <a:cxnLst/>
              <a:rect l="l" t="t" r="r" b="b"/>
              <a:pathLst>
                <a:path w="14159" h="11075" extrusionOk="0">
                  <a:moveTo>
                    <a:pt x="9067" y="0"/>
                  </a:moveTo>
                  <a:cubicBezTo>
                    <a:pt x="8834" y="842"/>
                    <a:pt x="7019" y="1633"/>
                    <a:pt x="5913" y="2353"/>
                  </a:cubicBezTo>
                  <a:cubicBezTo>
                    <a:pt x="5842" y="2353"/>
                    <a:pt x="5437" y="1289"/>
                    <a:pt x="5446" y="163"/>
                  </a:cubicBezTo>
                  <a:lnTo>
                    <a:pt x="5446" y="163"/>
                  </a:lnTo>
                  <a:lnTo>
                    <a:pt x="3429" y="660"/>
                  </a:lnTo>
                  <a:cubicBezTo>
                    <a:pt x="2039" y="1025"/>
                    <a:pt x="355" y="1380"/>
                    <a:pt x="1" y="2008"/>
                  </a:cubicBezTo>
                  <a:lnTo>
                    <a:pt x="995" y="11075"/>
                  </a:lnTo>
                  <a:cubicBezTo>
                    <a:pt x="995" y="11075"/>
                    <a:pt x="9169" y="11055"/>
                    <a:pt x="10152" y="11055"/>
                  </a:cubicBezTo>
                  <a:cubicBezTo>
                    <a:pt x="10162" y="11055"/>
                    <a:pt x="10173" y="11055"/>
                    <a:pt x="10183" y="11055"/>
                  </a:cubicBezTo>
                  <a:cubicBezTo>
                    <a:pt x="12265" y="11055"/>
                    <a:pt x="12576" y="9006"/>
                    <a:pt x="12576" y="9006"/>
                  </a:cubicBezTo>
                  <a:cubicBezTo>
                    <a:pt x="12576" y="9006"/>
                    <a:pt x="13884" y="4341"/>
                    <a:pt x="14006" y="3854"/>
                  </a:cubicBezTo>
                  <a:cubicBezTo>
                    <a:pt x="14128" y="3367"/>
                    <a:pt x="14158" y="2607"/>
                    <a:pt x="13530" y="1877"/>
                  </a:cubicBezTo>
                  <a:cubicBezTo>
                    <a:pt x="12911" y="1177"/>
                    <a:pt x="11785" y="670"/>
                    <a:pt x="10852" y="487"/>
                  </a:cubicBezTo>
                  <a:lnTo>
                    <a:pt x="9067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4693399" y="3094163"/>
              <a:ext cx="877191" cy="229889"/>
            </a:xfrm>
            <a:custGeom>
              <a:avLst/>
              <a:gdLst/>
              <a:ahLst/>
              <a:cxnLst/>
              <a:rect l="l" t="t" r="r" b="b"/>
              <a:pathLst>
                <a:path w="7475" h="1959" extrusionOk="0">
                  <a:moveTo>
                    <a:pt x="112" y="0"/>
                  </a:moveTo>
                  <a:lnTo>
                    <a:pt x="0" y="41"/>
                  </a:lnTo>
                  <a:cubicBezTo>
                    <a:pt x="213" y="619"/>
                    <a:pt x="832" y="1217"/>
                    <a:pt x="1948" y="1948"/>
                  </a:cubicBezTo>
                  <a:lnTo>
                    <a:pt x="1968" y="1958"/>
                  </a:lnTo>
                  <a:lnTo>
                    <a:pt x="1988" y="1958"/>
                  </a:lnTo>
                  <a:cubicBezTo>
                    <a:pt x="3276" y="1765"/>
                    <a:pt x="4594" y="1187"/>
                    <a:pt x="5659" y="731"/>
                  </a:cubicBezTo>
                  <a:cubicBezTo>
                    <a:pt x="6381" y="414"/>
                    <a:pt x="7011" y="143"/>
                    <a:pt x="7311" y="143"/>
                  </a:cubicBezTo>
                  <a:cubicBezTo>
                    <a:pt x="7356" y="143"/>
                    <a:pt x="7395" y="149"/>
                    <a:pt x="7424" y="163"/>
                  </a:cubicBezTo>
                  <a:lnTo>
                    <a:pt x="7474" y="51"/>
                  </a:lnTo>
                  <a:cubicBezTo>
                    <a:pt x="7430" y="30"/>
                    <a:pt x="7376" y="20"/>
                    <a:pt x="7312" y="20"/>
                  </a:cubicBezTo>
                  <a:cubicBezTo>
                    <a:pt x="7004" y="20"/>
                    <a:pt x="6455" y="249"/>
                    <a:pt x="5608" y="609"/>
                  </a:cubicBezTo>
                  <a:cubicBezTo>
                    <a:pt x="4554" y="1066"/>
                    <a:pt x="3256" y="1634"/>
                    <a:pt x="1998" y="1826"/>
                  </a:cubicBezTo>
                  <a:cubicBezTo>
                    <a:pt x="934" y="1136"/>
                    <a:pt x="314" y="538"/>
                    <a:pt x="11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4877875" y="3254816"/>
              <a:ext cx="28633" cy="28751"/>
            </a:xfrm>
            <a:custGeom>
              <a:avLst/>
              <a:gdLst/>
              <a:ahLst/>
              <a:cxnLst/>
              <a:rect l="l" t="t" r="r" b="b"/>
              <a:pathLst>
                <a:path w="244" h="245" extrusionOk="0">
                  <a:moveTo>
                    <a:pt x="122" y="1"/>
                  </a:moveTo>
                  <a:cubicBezTo>
                    <a:pt x="51" y="1"/>
                    <a:pt x="0" y="62"/>
                    <a:pt x="0" y="123"/>
                  </a:cubicBezTo>
                  <a:cubicBezTo>
                    <a:pt x="0" y="193"/>
                    <a:pt x="51" y="244"/>
                    <a:pt x="122" y="244"/>
                  </a:cubicBezTo>
                  <a:cubicBezTo>
                    <a:pt x="193" y="244"/>
                    <a:pt x="243" y="193"/>
                    <a:pt x="243" y="123"/>
                  </a:cubicBezTo>
                  <a:cubicBezTo>
                    <a:pt x="243" y="62"/>
                    <a:pt x="193" y="1"/>
                    <a:pt x="12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4994404" y="3263148"/>
              <a:ext cx="28751" cy="29924"/>
            </a:xfrm>
            <a:custGeom>
              <a:avLst/>
              <a:gdLst/>
              <a:ahLst/>
              <a:cxnLst/>
              <a:rect l="l" t="t" r="r" b="b"/>
              <a:pathLst>
                <a:path w="245" h="255" extrusionOk="0">
                  <a:moveTo>
                    <a:pt x="123" y="0"/>
                  </a:moveTo>
                  <a:cubicBezTo>
                    <a:pt x="52" y="0"/>
                    <a:pt x="1" y="61"/>
                    <a:pt x="1" y="133"/>
                  </a:cubicBezTo>
                  <a:cubicBezTo>
                    <a:pt x="1" y="194"/>
                    <a:pt x="52" y="254"/>
                    <a:pt x="123" y="254"/>
                  </a:cubicBezTo>
                  <a:cubicBezTo>
                    <a:pt x="194" y="254"/>
                    <a:pt x="244" y="194"/>
                    <a:pt x="244" y="133"/>
                  </a:cubicBezTo>
                  <a:cubicBezTo>
                    <a:pt x="244" y="61"/>
                    <a:pt x="194" y="0"/>
                    <a:pt x="12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4884916" y="3266786"/>
              <a:ext cx="14434" cy="367775"/>
            </a:xfrm>
            <a:custGeom>
              <a:avLst/>
              <a:gdLst/>
              <a:ahLst/>
              <a:cxnLst/>
              <a:rect l="l" t="t" r="r" b="b"/>
              <a:pathLst>
                <a:path w="123" h="3134" extrusionOk="0">
                  <a:moveTo>
                    <a:pt x="1" y="0"/>
                  </a:moveTo>
                  <a:lnTo>
                    <a:pt x="1" y="3134"/>
                  </a:lnTo>
                  <a:lnTo>
                    <a:pt x="123" y="313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4884916" y="3628578"/>
              <a:ext cx="14434" cy="33445"/>
            </a:xfrm>
            <a:custGeom>
              <a:avLst/>
              <a:gdLst/>
              <a:ahLst/>
              <a:cxnLst/>
              <a:rect l="l" t="t" r="r" b="b"/>
              <a:pathLst>
                <a:path w="123" h="285" extrusionOk="0">
                  <a:moveTo>
                    <a:pt x="1" y="0"/>
                  </a:moveTo>
                  <a:lnTo>
                    <a:pt x="1" y="284"/>
                  </a:lnTo>
                  <a:lnTo>
                    <a:pt x="123" y="28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5001562" y="3273944"/>
              <a:ext cx="14434" cy="510590"/>
            </a:xfrm>
            <a:custGeom>
              <a:avLst/>
              <a:gdLst/>
              <a:ahLst/>
              <a:cxnLst/>
              <a:rect l="l" t="t" r="r" b="b"/>
              <a:pathLst>
                <a:path w="123" h="4351" extrusionOk="0">
                  <a:moveTo>
                    <a:pt x="1" y="0"/>
                  </a:moveTo>
                  <a:lnTo>
                    <a:pt x="1" y="4351"/>
                  </a:lnTo>
                  <a:lnTo>
                    <a:pt x="122" y="435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5001562" y="3774914"/>
              <a:ext cx="14434" cy="32271"/>
            </a:xfrm>
            <a:custGeom>
              <a:avLst/>
              <a:gdLst/>
              <a:ahLst/>
              <a:cxnLst/>
              <a:rect l="l" t="t" r="r" b="b"/>
              <a:pathLst>
                <a:path w="123" h="275" extrusionOk="0">
                  <a:moveTo>
                    <a:pt x="1" y="0"/>
                  </a:moveTo>
                  <a:lnTo>
                    <a:pt x="1" y="275"/>
                  </a:lnTo>
                  <a:lnTo>
                    <a:pt x="122" y="27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5292005" y="2912152"/>
              <a:ext cx="95288" cy="126269"/>
            </a:xfrm>
            <a:custGeom>
              <a:avLst/>
              <a:gdLst/>
              <a:ahLst/>
              <a:cxnLst/>
              <a:rect l="l" t="t" r="r" b="b"/>
              <a:pathLst>
                <a:path w="812" h="1076" extrusionOk="0">
                  <a:moveTo>
                    <a:pt x="315" y="0"/>
                  </a:moveTo>
                  <a:cubicBezTo>
                    <a:pt x="264" y="537"/>
                    <a:pt x="51" y="913"/>
                    <a:pt x="11" y="994"/>
                  </a:cubicBezTo>
                  <a:lnTo>
                    <a:pt x="0" y="1004"/>
                  </a:lnTo>
                  <a:lnTo>
                    <a:pt x="102" y="1075"/>
                  </a:lnTo>
                  <a:cubicBezTo>
                    <a:pt x="102" y="1075"/>
                    <a:pt x="112" y="1065"/>
                    <a:pt x="112" y="1055"/>
                  </a:cubicBezTo>
                  <a:cubicBezTo>
                    <a:pt x="163" y="983"/>
                    <a:pt x="396" y="669"/>
                    <a:pt x="812" y="659"/>
                  </a:cubicBezTo>
                  <a:lnTo>
                    <a:pt x="812" y="537"/>
                  </a:lnTo>
                  <a:cubicBezTo>
                    <a:pt x="589" y="537"/>
                    <a:pt x="406" y="618"/>
                    <a:pt x="284" y="710"/>
                  </a:cubicBezTo>
                  <a:cubicBezTo>
                    <a:pt x="345" y="527"/>
                    <a:pt x="417" y="294"/>
                    <a:pt x="437" y="10"/>
                  </a:cubicBezTo>
                  <a:lnTo>
                    <a:pt x="315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4801597" y="3004976"/>
              <a:ext cx="81089" cy="104794"/>
            </a:xfrm>
            <a:custGeom>
              <a:avLst/>
              <a:gdLst/>
              <a:ahLst/>
              <a:cxnLst/>
              <a:rect l="l" t="t" r="r" b="b"/>
              <a:pathLst>
                <a:path w="691" h="893" extrusionOk="0">
                  <a:moveTo>
                    <a:pt x="21" y="0"/>
                  </a:moveTo>
                  <a:lnTo>
                    <a:pt x="1" y="122"/>
                  </a:lnTo>
                  <a:cubicBezTo>
                    <a:pt x="21" y="132"/>
                    <a:pt x="467" y="223"/>
                    <a:pt x="569" y="893"/>
                  </a:cubicBezTo>
                  <a:lnTo>
                    <a:pt x="691" y="882"/>
                  </a:lnTo>
                  <a:cubicBezTo>
                    <a:pt x="579" y="111"/>
                    <a:pt x="42" y="0"/>
                    <a:pt x="2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3598517" y="2313898"/>
              <a:ext cx="884350" cy="1055329"/>
            </a:xfrm>
            <a:custGeom>
              <a:avLst/>
              <a:gdLst/>
              <a:ahLst/>
              <a:cxnLst/>
              <a:rect l="l" t="t" r="r" b="b"/>
              <a:pathLst>
                <a:path w="7536" h="8993" extrusionOk="0">
                  <a:moveTo>
                    <a:pt x="4701" y="1"/>
                  </a:moveTo>
                  <a:cubicBezTo>
                    <a:pt x="3839" y="1"/>
                    <a:pt x="3015" y="368"/>
                    <a:pt x="2383" y="990"/>
                  </a:cubicBezTo>
                  <a:cubicBezTo>
                    <a:pt x="2049" y="1325"/>
                    <a:pt x="1775" y="1731"/>
                    <a:pt x="1592" y="2187"/>
                  </a:cubicBezTo>
                  <a:cubicBezTo>
                    <a:pt x="1491" y="2441"/>
                    <a:pt x="1420" y="2705"/>
                    <a:pt x="1339" y="2968"/>
                  </a:cubicBezTo>
                  <a:cubicBezTo>
                    <a:pt x="1177" y="3485"/>
                    <a:pt x="1024" y="4003"/>
                    <a:pt x="862" y="4520"/>
                  </a:cubicBezTo>
                  <a:cubicBezTo>
                    <a:pt x="690" y="5067"/>
                    <a:pt x="528" y="5605"/>
                    <a:pt x="355" y="6153"/>
                  </a:cubicBezTo>
                  <a:cubicBezTo>
                    <a:pt x="0" y="7573"/>
                    <a:pt x="963" y="8992"/>
                    <a:pt x="2302" y="8992"/>
                  </a:cubicBezTo>
                  <a:lnTo>
                    <a:pt x="6247" y="8992"/>
                  </a:lnTo>
                  <a:cubicBezTo>
                    <a:pt x="6856" y="8992"/>
                    <a:pt x="5669" y="8790"/>
                    <a:pt x="6156" y="8343"/>
                  </a:cubicBezTo>
                  <a:cubicBezTo>
                    <a:pt x="6845" y="7674"/>
                    <a:pt x="7180" y="6731"/>
                    <a:pt x="7343" y="5797"/>
                  </a:cubicBezTo>
                  <a:cubicBezTo>
                    <a:pt x="7515" y="4783"/>
                    <a:pt x="7535" y="3678"/>
                    <a:pt x="7373" y="2654"/>
                  </a:cubicBezTo>
                  <a:cubicBezTo>
                    <a:pt x="7221" y="1660"/>
                    <a:pt x="6805" y="727"/>
                    <a:pt x="5862" y="271"/>
                  </a:cubicBezTo>
                  <a:cubicBezTo>
                    <a:pt x="5558" y="118"/>
                    <a:pt x="5233" y="27"/>
                    <a:pt x="4898" y="7"/>
                  </a:cubicBezTo>
                  <a:cubicBezTo>
                    <a:pt x="4832" y="3"/>
                    <a:pt x="4767" y="1"/>
                    <a:pt x="47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3950804" y="2637082"/>
              <a:ext cx="309452" cy="715835"/>
            </a:xfrm>
            <a:custGeom>
              <a:avLst/>
              <a:gdLst/>
              <a:ahLst/>
              <a:cxnLst/>
              <a:rect l="l" t="t" r="r" b="b"/>
              <a:pathLst>
                <a:path w="2637" h="6100" extrusionOk="0">
                  <a:moveTo>
                    <a:pt x="0" y="1"/>
                  </a:moveTo>
                  <a:lnTo>
                    <a:pt x="0" y="5559"/>
                  </a:lnTo>
                  <a:cubicBezTo>
                    <a:pt x="542" y="5908"/>
                    <a:pt x="1044" y="6099"/>
                    <a:pt x="1496" y="6099"/>
                  </a:cubicBezTo>
                  <a:cubicBezTo>
                    <a:pt x="1924" y="6099"/>
                    <a:pt x="2307" y="5928"/>
                    <a:pt x="2637" y="5559"/>
                  </a:cubicBezTo>
                  <a:lnTo>
                    <a:pt x="2637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3835214" y="2392171"/>
              <a:ext cx="567857" cy="685441"/>
            </a:xfrm>
            <a:custGeom>
              <a:avLst/>
              <a:gdLst/>
              <a:ahLst/>
              <a:cxnLst/>
              <a:rect l="l" t="t" r="r" b="b"/>
              <a:pathLst>
                <a:path w="4839" h="5841" extrusionOk="0">
                  <a:moveTo>
                    <a:pt x="2923" y="0"/>
                  </a:moveTo>
                  <a:cubicBezTo>
                    <a:pt x="2751" y="0"/>
                    <a:pt x="2565" y="14"/>
                    <a:pt x="2364" y="39"/>
                  </a:cubicBezTo>
                  <a:cubicBezTo>
                    <a:pt x="853" y="242"/>
                    <a:pt x="1" y="1601"/>
                    <a:pt x="204" y="3113"/>
                  </a:cubicBezTo>
                  <a:cubicBezTo>
                    <a:pt x="244" y="3406"/>
                    <a:pt x="366" y="3721"/>
                    <a:pt x="468" y="3995"/>
                  </a:cubicBezTo>
                  <a:cubicBezTo>
                    <a:pt x="559" y="4238"/>
                    <a:pt x="661" y="4481"/>
                    <a:pt x="803" y="4705"/>
                  </a:cubicBezTo>
                  <a:cubicBezTo>
                    <a:pt x="1188" y="5364"/>
                    <a:pt x="1959" y="5831"/>
                    <a:pt x="2729" y="5840"/>
                  </a:cubicBezTo>
                  <a:cubicBezTo>
                    <a:pt x="3125" y="5840"/>
                    <a:pt x="3521" y="5729"/>
                    <a:pt x="3855" y="5526"/>
                  </a:cubicBezTo>
                  <a:cubicBezTo>
                    <a:pt x="4170" y="5333"/>
                    <a:pt x="4402" y="4979"/>
                    <a:pt x="4544" y="4644"/>
                  </a:cubicBezTo>
                  <a:cubicBezTo>
                    <a:pt x="4839" y="3965"/>
                    <a:pt x="4828" y="3244"/>
                    <a:pt x="4768" y="2524"/>
                  </a:cubicBezTo>
                  <a:cubicBezTo>
                    <a:pt x="4601" y="605"/>
                    <a:pt x="4059" y="0"/>
                    <a:pt x="2923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4007837" y="3025161"/>
              <a:ext cx="255940" cy="59614"/>
            </a:xfrm>
            <a:custGeom>
              <a:avLst/>
              <a:gdLst/>
              <a:ahLst/>
              <a:cxnLst/>
              <a:rect l="l" t="t" r="r" b="b"/>
              <a:pathLst>
                <a:path w="2181" h="508" extrusionOk="0">
                  <a:moveTo>
                    <a:pt x="72" y="0"/>
                  </a:moveTo>
                  <a:lnTo>
                    <a:pt x="1" y="102"/>
                  </a:lnTo>
                  <a:cubicBezTo>
                    <a:pt x="386" y="365"/>
                    <a:pt x="833" y="507"/>
                    <a:pt x="1258" y="507"/>
                  </a:cubicBezTo>
                  <a:lnTo>
                    <a:pt x="1279" y="507"/>
                  </a:lnTo>
                  <a:cubicBezTo>
                    <a:pt x="1583" y="507"/>
                    <a:pt x="1897" y="446"/>
                    <a:pt x="2181" y="315"/>
                  </a:cubicBezTo>
                  <a:lnTo>
                    <a:pt x="2131" y="193"/>
                  </a:lnTo>
                  <a:cubicBezTo>
                    <a:pt x="1856" y="325"/>
                    <a:pt x="1552" y="386"/>
                    <a:pt x="1258" y="386"/>
                  </a:cubicBezTo>
                  <a:cubicBezTo>
                    <a:pt x="853" y="376"/>
                    <a:pt x="437" y="244"/>
                    <a:pt x="72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4166143" y="2860870"/>
              <a:ext cx="114299" cy="34736"/>
            </a:xfrm>
            <a:custGeom>
              <a:avLst/>
              <a:gdLst/>
              <a:ahLst/>
              <a:cxnLst/>
              <a:rect l="l" t="t" r="r" b="b"/>
              <a:pathLst>
                <a:path w="974" h="296" extrusionOk="0">
                  <a:moveTo>
                    <a:pt x="903" y="1"/>
                  </a:moveTo>
                  <a:cubicBezTo>
                    <a:pt x="731" y="115"/>
                    <a:pt x="556" y="170"/>
                    <a:pt x="374" y="170"/>
                  </a:cubicBezTo>
                  <a:cubicBezTo>
                    <a:pt x="265" y="170"/>
                    <a:pt x="154" y="150"/>
                    <a:pt x="41" y="113"/>
                  </a:cubicBezTo>
                  <a:lnTo>
                    <a:pt x="0" y="234"/>
                  </a:lnTo>
                  <a:cubicBezTo>
                    <a:pt x="122" y="275"/>
                    <a:pt x="244" y="295"/>
                    <a:pt x="365" y="295"/>
                  </a:cubicBezTo>
                  <a:cubicBezTo>
                    <a:pt x="579" y="295"/>
                    <a:pt x="782" y="234"/>
                    <a:pt x="974" y="113"/>
                  </a:cubicBezTo>
                  <a:lnTo>
                    <a:pt x="903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4197123" y="2907340"/>
              <a:ext cx="63134" cy="23939"/>
            </a:xfrm>
            <a:custGeom>
              <a:avLst/>
              <a:gdLst/>
              <a:ahLst/>
              <a:cxnLst/>
              <a:rect l="l" t="t" r="r" b="b"/>
              <a:pathLst>
                <a:path w="538" h="204" extrusionOk="0">
                  <a:moveTo>
                    <a:pt x="467" y="1"/>
                  </a:moveTo>
                  <a:cubicBezTo>
                    <a:pt x="383" y="52"/>
                    <a:pt x="296" y="79"/>
                    <a:pt x="205" y="79"/>
                  </a:cubicBezTo>
                  <a:cubicBezTo>
                    <a:pt x="151" y="79"/>
                    <a:pt x="97" y="70"/>
                    <a:pt x="41" y="51"/>
                  </a:cubicBezTo>
                  <a:lnTo>
                    <a:pt x="0" y="173"/>
                  </a:lnTo>
                  <a:cubicBezTo>
                    <a:pt x="71" y="193"/>
                    <a:pt x="132" y="203"/>
                    <a:pt x="203" y="203"/>
                  </a:cubicBezTo>
                  <a:cubicBezTo>
                    <a:pt x="315" y="203"/>
                    <a:pt x="426" y="173"/>
                    <a:pt x="538" y="102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4193603" y="2738355"/>
              <a:ext cx="52455" cy="103620"/>
            </a:xfrm>
            <a:custGeom>
              <a:avLst/>
              <a:gdLst/>
              <a:ahLst/>
              <a:cxnLst/>
              <a:rect l="l" t="t" r="r" b="b"/>
              <a:pathLst>
                <a:path w="447" h="883" extrusionOk="0">
                  <a:moveTo>
                    <a:pt x="101" y="0"/>
                  </a:moveTo>
                  <a:lnTo>
                    <a:pt x="0" y="71"/>
                  </a:lnTo>
                  <a:cubicBezTo>
                    <a:pt x="152" y="284"/>
                    <a:pt x="304" y="558"/>
                    <a:pt x="304" y="609"/>
                  </a:cubicBezTo>
                  <a:cubicBezTo>
                    <a:pt x="294" y="659"/>
                    <a:pt x="192" y="731"/>
                    <a:pt x="122" y="771"/>
                  </a:cubicBezTo>
                  <a:lnTo>
                    <a:pt x="183" y="882"/>
                  </a:lnTo>
                  <a:cubicBezTo>
                    <a:pt x="223" y="862"/>
                    <a:pt x="406" y="761"/>
                    <a:pt x="426" y="629"/>
                  </a:cubicBezTo>
                  <a:cubicBezTo>
                    <a:pt x="446" y="517"/>
                    <a:pt x="233" y="193"/>
                    <a:pt x="101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4057828" y="2713947"/>
              <a:ext cx="58440" cy="18541"/>
            </a:xfrm>
            <a:custGeom>
              <a:avLst/>
              <a:gdLst/>
              <a:ahLst/>
              <a:cxnLst/>
              <a:rect l="l" t="t" r="r" b="b"/>
              <a:pathLst>
                <a:path w="498" h="158" extrusionOk="0">
                  <a:moveTo>
                    <a:pt x="303" y="0"/>
                  </a:moveTo>
                  <a:cubicBezTo>
                    <a:pt x="281" y="0"/>
                    <a:pt x="258" y="2"/>
                    <a:pt x="234" y="6"/>
                  </a:cubicBezTo>
                  <a:cubicBezTo>
                    <a:pt x="102" y="26"/>
                    <a:pt x="1" y="87"/>
                    <a:pt x="11" y="137"/>
                  </a:cubicBezTo>
                  <a:cubicBezTo>
                    <a:pt x="11" y="152"/>
                    <a:pt x="25" y="157"/>
                    <a:pt x="50" y="157"/>
                  </a:cubicBezTo>
                  <a:cubicBezTo>
                    <a:pt x="94" y="157"/>
                    <a:pt x="170" y="140"/>
                    <a:pt x="254" y="127"/>
                  </a:cubicBezTo>
                  <a:cubicBezTo>
                    <a:pt x="386" y="117"/>
                    <a:pt x="497" y="117"/>
                    <a:pt x="488" y="76"/>
                  </a:cubicBezTo>
                  <a:cubicBezTo>
                    <a:pt x="479" y="35"/>
                    <a:pt x="403" y="0"/>
                    <a:pt x="3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4275631" y="2685782"/>
              <a:ext cx="58440" cy="18189"/>
            </a:xfrm>
            <a:custGeom>
              <a:avLst/>
              <a:gdLst/>
              <a:ahLst/>
              <a:cxnLst/>
              <a:rect l="l" t="t" r="r" b="b"/>
              <a:pathLst>
                <a:path w="498" h="155" extrusionOk="0">
                  <a:moveTo>
                    <a:pt x="285" y="0"/>
                  </a:moveTo>
                  <a:cubicBezTo>
                    <a:pt x="268" y="0"/>
                    <a:pt x="251" y="1"/>
                    <a:pt x="234" y="2"/>
                  </a:cubicBezTo>
                  <a:cubicBezTo>
                    <a:pt x="102" y="22"/>
                    <a:pt x="0" y="93"/>
                    <a:pt x="11" y="134"/>
                  </a:cubicBezTo>
                  <a:cubicBezTo>
                    <a:pt x="11" y="149"/>
                    <a:pt x="27" y="154"/>
                    <a:pt x="54" y="154"/>
                  </a:cubicBezTo>
                  <a:cubicBezTo>
                    <a:pt x="98" y="154"/>
                    <a:pt x="172" y="140"/>
                    <a:pt x="254" y="134"/>
                  </a:cubicBezTo>
                  <a:cubicBezTo>
                    <a:pt x="386" y="113"/>
                    <a:pt x="498" y="113"/>
                    <a:pt x="487" y="73"/>
                  </a:cubicBezTo>
                  <a:cubicBezTo>
                    <a:pt x="479" y="29"/>
                    <a:pt x="393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4332781" y="2772035"/>
              <a:ext cx="46588" cy="20654"/>
            </a:xfrm>
            <a:custGeom>
              <a:avLst/>
              <a:gdLst/>
              <a:ahLst/>
              <a:cxnLst/>
              <a:rect l="l" t="t" r="r" b="b"/>
              <a:pathLst>
                <a:path w="397" h="176" extrusionOk="0">
                  <a:moveTo>
                    <a:pt x="251" y="1"/>
                  </a:moveTo>
                  <a:cubicBezTo>
                    <a:pt x="230" y="1"/>
                    <a:pt x="207" y="3"/>
                    <a:pt x="183" y="7"/>
                  </a:cubicBezTo>
                  <a:cubicBezTo>
                    <a:pt x="81" y="18"/>
                    <a:pt x="0" y="68"/>
                    <a:pt x="11" y="109"/>
                  </a:cubicBezTo>
                  <a:cubicBezTo>
                    <a:pt x="11" y="149"/>
                    <a:pt x="67" y="176"/>
                    <a:pt x="140" y="176"/>
                  </a:cubicBezTo>
                  <a:cubicBezTo>
                    <a:pt x="160" y="176"/>
                    <a:pt x="181" y="174"/>
                    <a:pt x="203" y="169"/>
                  </a:cubicBezTo>
                  <a:cubicBezTo>
                    <a:pt x="315" y="160"/>
                    <a:pt x="396" y="109"/>
                    <a:pt x="386" y="58"/>
                  </a:cubicBezTo>
                  <a:cubicBezTo>
                    <a:pt x="378" y="27"/>
                    <a:pt x="327" y="1"/>
                    <a:pt x="251" y="1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4034123" y="2810644"/>
              <a:ext cx="45297" cy="20888"/>
            </a:xfrm>
            <a:custGeom>
              <a:avLst/>
              <a:gdLst/>
              <a:ahLst/>
              <a:cxnLst/>
              <a:rect l="l" t="t" r="r" b="b"/>
              <a:pathLst>
                <a:path w="386" h="178" extrusionOk="0">
                  <a:moveTo>
                    <a:pt x="221" y="1"/>
                  </a:moveTo>
                  <a:cubicBezTo>
                    <a:pt x="208" y="1"/>
                    <a:pt x="196" y="1"/>
                    <a:pt x="183" y="3"/>
                  </a:cubicBezTo>
                  <a:cubicBezTo>
                    <a:pt x="71" y="23"/>
                    <a:pt x="0" y="64"/>
                    <a:pt x="0" y="115"/>
                  </a:cubicBezTo>
                  <a:cubicBezTo>
                    <a:pt x="8" y="157"/>
                    <a:pt x="74" y="178"/>
                    <a:pt x="155" y="178"/>
                  </a:cubicBezTo>
                  <a:cubicBezTo>
                    <a:pt x="170" y="178"/>
                    <a:pt x="186" y="177"/>
                    <a:pt x="203" y="175"/>
                  </a:cubicBezTo>
                  <a:cubicBezTo>
                    <a:pt x="304" y="165"/>
                    <a:pt x="385" y="115"/>
                    <a:pt x="375" y="64"/>
                  </a:cubicBezTo>
                  <a:cubicBezTo>
                    <a:pt x="375" y="28"/>
                    <a:pt x="306" y="1"/>
                    <a:pt x="221" y="1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3779355" y="2367058"/>
              <a:ext cx="620195" cy="409434"/>
            </a:xfrm>
            <a:custGeom>
              <a:avLst/>
              <a:gdLst/>
              <a:ahLst/>
              <a:cxnLst/>
              <a:rect l="l" t="t" r="r" b="b"/>
              <a:pathLst>
                <a:path w="5285" h="3489" extrusionOk="0">
                  <a:moveTo>
                    <a:pt x="2901" y="0"/>
                  </a:moveTo>
                  <a:lnTo>
                    <a:pt x="680" y="801"/>
                  </a:lnTo>
                  <a:lnTo>
                    <a:pt x="1" y="3489"/>
                  </a:lnTo>
                  <a:cubicBezTo>
                    <a:pt x="207" y="3267"/>
                    <a:pt x="367" y="3126"/>
                    <a:pt x="550" y="3126"/>
                  </a:cubicBezTo>
                  <a:cubicBezTo>
                    <a:pt x="610" y="3126"/>
                    <a:pt x="673" y="3142"/>
                    <a:pt x="741" y="3174"/>
                  </a:cubicBezTo>
                  <a:cubicBezTo>
                    <a:pt x="2110" y="2870"/>
                    <a:pt x="3256" y="2069"/>
                    <a:pt x="4240" y="913"/>
                  </a:cubicBezTo>
                  <a:cubicBezTo>
                    <a:pt x="4534" y="1461"/>
                    <a:pt x="4635" y="1623"/>
                    <a:pt x="5173" y="2110"/>
                  </a:cubicBezTo>
                  <a:lnTo>
                    <a:pt x="5284" y="1065"/>
                  </a:lnTo>
                  <a:lnTo>
                    <a:pt x="4432" y="10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3836504" y="2856176"/>
              <a:ext cx="19128" cy="27460"/>
            </a:xfrm>
            <a:custGeom>
              <a:avLst/>
              <a:gdLst/>
              <a:ahLst/>
              <a:cxnLst/>
              <a:rect l="l" t="t" r="r" b="b"/>
              <a:pathLst>
                <a:path w="163" h="234" extrusionOk="0">
                  <a:moveTo>
                    <a:pt x="112" y="0"/>
                  </a:moveTo>
                  <a:cubicBezTo>
                    <a:pt x="51" y="20"/>
                    <a:pt x="10" y="81"/>
                    <a:pt x="1" y="153"/>
                  </a:cubicBezTo>
                  <a:cubicBezTo>
                    <a:pt x="1" y="173"/>
                    <a:pt x="10" y="193"/>
                    <a:pt x="21" y="213"/>
                  </a:cubicBezTo>
                  <a:cubicBezTo>
                    <a:pt x="21" y="223"/>
                    <a:pt x="31" y="234"/>
                    <a:pt x="41" y="234"/>
                  </a:cubicBezTo>
                  <a:lnTo>
                    <a:pt x="61" y="234"/>
                  </a:lnTo>
                  <a:cubicBezTo>
                    <a:pt x="71" y="223"/>
                    <a:pt x="82" y="213"/>
                    <a:pt x="71" y="193"/>
                  </a:cubicBezTo>
                  <a:lnTo>
                    <a:pt x="71" y="153"/>
                  </a:lnTo>
                  <a:cubicBezTo>
                    <a:pt x="71" y="112"/>
                    <a:pt x="91" y="81"/>
                    <a:pt x="132" y="61"/>
                  </a:cubicBezTo>
                  <a:cubicBezTo>
                    <a:pt x="152" y="61"/>
                    <a:pt x="163" y="41"/>
                    <a:pt x="152" y="20"/>
                  </a:cubicBezTo>
                  <a:cubicBezTo>
                    <a:pt x="152" y="11"/>
                    <a:pt x="132" y="0"/>
                    <a:pt x="1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3802003" y="2730728"/>
              <a:ext cx="157132" cy="147744"/>
            </a:xfrm>
            <a:custGeom>
              <a:avLst/>
              <a:gdLst/>
              <a:ahLst/>
              <a:cxnLst/>
              <a:rect l="l" t="t" r="r" b="b"/>
              <a:pathLst>
                <a:path w="1339" h="1259" extrusionOk="0">
                  <a:moveTo>
                    <a:pt x="663" y="0"/>
                  </a:moveTo>
                  <a:cubicBezTo>
                    <a:pt x="639" y="0"/>
                    <a:pt x="613" y="2"/>
                    <a:pt x="588" y="5"/>
                  </a:cubicBezTo>
                  <a:cubicBezTo>
                    <a:pt x="243" y="55"/>
                    <a:pt x="0" y="370"/>
                    <a:pt x="41" y="715"/>
                  </a:cubicBezTo>
                  <a:cubicBezTo>
                    <a:pt x="87" y="1028"/>
                    <a:pt x="352" y="1258"/>
                    <a:pt x="659" y="1258"/>
                  </a:cubicBezTo>
                  <a:cubicBezTo>
                    <a:pt x="689" y="1258"/>
                    <a:pt x="720" y="1256"/>
                    <a:pt x="751" y="1252"/>
                  </a:cubicBezTo>
                  <a:cubicBezTo>
                    <a:pt x="1095" y="1211"/>
                    <a:pt x="1339" y="897"/>
                    <a:pt x="1288" y="552"/>
                  </a:cubicBezTo>
                  <a:cubicBezTo>
                    <a:pt x="1251" y="233"/>
                    <a:pt x="978" y="0"/>
                    <a:pt x="663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3828173" y="2756193"/>
              <a:ext cx="58440" cy="97635"/>
            </a:xfrm>
            <a:custGeom>
              <a:avLst/>
              <a:gdLst/>
              <a:ahLst/>
              <a:cxnLst/>
              <a:rect l="l" t="t" r="r" b="b"/>
              <a:pathLst>
                <a:path w="498" h="832" extrusionOk="0">
                  <a:moveTo>
                    <a:pt x="386" y="0"/>
                  </a:moveTo>
                  <a:cubicBezTo>
                    <a:pt x="162" y="31"/>
                    <a:pt x="0" y="234"/>
                    <a:pt x="31" y="467"/>
                  </a:cubicBezTo>
                  <a:cubicBezTo>
                    <a:pt x="41" y="579"/>
                    <a:pt x="102" y="680"/>
                    <a:pt x="183" y="751"/>
                  </a:cubicBezTo>
                  <a:cubicBezTo>
                    <a:pt x="264" y="802"/>
                    <a:pt x="356" y="832"/>
                    <a:pt x="446" y="832"/>
                  </a:cubicBezTo>
                  <a:lnTo>
                    <a:pt x="497" y="832"/>
                  </a:lnTo>
                  <a:lnTo>
                    <a:pt x="477" y="700"/>
                  </a:lnTo>
                  <a:cubicBezTo>
                    <a:pt x="465" y="702"/>
                    <a:pt x="453" y="703"/>
                    <a:pt x="441" y="703"/>
                  </a:cubicBezTo>
                  <a:cubicBezTo>
                    <a:pt x="302" y="703"/>
                    <a:pt x="171" y="597"/>
                    <a:pt x="153" y="457"/>
                  </a:cubicBezTo>
                  <a:cubicBezTo>
                    <a:pt x="132" y="295"/>
                    <a:pt x="244" y="142"/>
                    <a:pt x="406" y="122"/>
                  </a:cubicBezTo>
                  <a:lnTo>
                    <a:pt x="386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3837678" y="2855002"/>
              <a:ext cx="37083" cy="38139"/>
            </a:xfrm>
            <a:custGeom>
              <a:avLst/>
              <a:gdLst/>
              <a:ahLst/>
              <a:cxnLst/>
              <a:rect l="l" t="t" r="r" b="b"/>
              <a:pathLst>
                <a:path w="316" h="325" extrusionOk="0">
                  <a:moveTo>
                    <a:pt x="163" y="0"/>
                  </a:moveTo>
                  <a:cubicBezTo>
                    <a:pt x="142" y="0"/>
                    <a:pt x="122" y="10"/>
                    <a:pt x="102" y="10"/>
                  </a:cubicBezTo>
                  <a:cubicBezTo>
                    <a:pt x="92" y="21"/>
                    <a:pt x="81" y="41"/>
                    <a:pt x="81" y="51"/>
                  </a:cubicBezTo>
                  <a:cubicBezTo>
                    <a:pt x="89" y="65"/>
                    <a:pt x="102" y="75"/>
                    <a:pt x="112" y="75"/>
                  </a:cubicBezTo>
                  <a:cubicBezTo>
                    <a:pt x="116" y="75"/>
                    <a:pt x="119" y="74"/>
                    <a:pt x="122" y="71"/>
                  </a:cubicBezTo>
                  <a:lnTo>
                    <a:pt x="163" y="71"/>
                  </a:lnTo>
                  <a:cubicBezTo>
                    <a:pt x="183" y="71"/>
                    <a:pt x="203" y="81"/>
                    <a:pt x="223" y="102"/>
                  </a:cubicBezTo>
                  <a:cubicBezTo>
                    <a:pt x="244" y="122"/>
                    <a:pt x="254" y="142"/>
                    <a:pt x="254" y="172"/>
                  </a:cubicBezTo>
                  <a:cubicBezTo>
                    <a:pt x="254" y="193"/>
                    <a:pt x="244" y="223"/>
                    <a:pt x="223" y="233"/>
                  </a:cubicBezTo>
                  <a:cubicBezTo>
                    <a:pt x="203" y="253"/>
                    <a:pt x="183" y="264"/>
                    <a:pt x="153" y="264"/>
                  </a:cubicBezTo>
                  <a:cubicBezTo>
                    <a:pt x="112" y="264"/>
                    <a:pt x="81" y="233"/>
                    <a:pt x="61" y="203"/>
                  </a:cubicBezTo>
                  <a:cubicBezTo>
                    <a:pt x="61" y="183"/>
                    <a:pt x="41" y="183"/>
                    <a:pt x="21" y="183"/>
                  </a:cubicBezTo>
                  <a:cubicBezTo>
                    <a:pt x="11" y="193"/>
                    <a:pt x="0" y="213"/>
                    <a:pt x="11" y="223"/>
                  </a:cubicBezTo>
                  <a:cubicBezTo>
                    <a:pt x="31" y="284"/>
                    <a:pt x="92" y="325"/>
                    <a:pt x="153" y="325"/>
                  </a:cubicBezTo>
                  <a:cubicBezTo>
                    <a:pt x="244" y="325"/>
                    <a:pt x="315" y="253"/>
                    <a:pt x="315" y="172"/>
                  </a:cubicBezTo>
                  <a:cubicBezTo>
                    <a:pt x="315" y="122"/>
                    <a:pt x="305" y="81"/>
                    <a:pt x="275" y="51"/>
                  </a:cubicBezTo>
                  <a:cubicBezTo>
                    <a:pt x="244" y="21"/>
                    <a:pt x="203" y="1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4061348" y="2764290"/>
              <a:ext cx="64425" cy="26521"/>
            </a:xfrm>
            <a:custGeom>
              <a:avLst/>
              <a:gdLst/>
              <a:ahLst/>
              <a:cxnLst/>
              <a:rect l="l" t="t" r="r" b="b"/>
              <a:pathLst>
                <a:path w="549" h="226" extrusionOk="0">
                  <a:moveTo>
                    <a:pt x="306" y="1"/>
                  </a:moveTo>
                  <a:cubicBezTo>
                    <a:pt x="195" y="1"/>
                    <a:pt x="91" y="44"/>
                    <a:pt x="1" y="134"/>
                  </a:cubicBezTo>
                  <a:lnTo>
                    <a:pt x="82" y="226"/>
                  </a:lnTo>
                  <a:cubicBezTo>
                    <a:pt x="154" y="159"/>
                    <a:pt x="230" y="125"/>
                    <a:pt x="311" y="125"/>
                  </a:cubicBezTo>
                  <a:cubicBezTo>
                    <a:pt x="367" y="125"/>
                    <a:pt x="426" y="141"/>
                    <a:pt x="488" y="175"/>
                  </a:cubicBezTo>
                  <a:lnTo>
                    <a:pt x="549" y="63"/>
                  </a:lnTo>
                  <a:cubicBezTo>
                    <a:pt x="465" y="22"/>
                    <a:pt x="384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4277978" y="2736126"/>
              <a:ext cx="65599" cy="26169"/>
            </a:xfrm>
            <a:custGeom>
              <a:avLst/>
              <a:gdLst/>
              <a:ahLst/>
              <a:cxnLst/>
              <a:rect l="l" t="t" r="r" b="b"/>
              <a:pathLst>
                <a:path w="559" h="223" extrusionOk="0">
                  <a:moveTo>
                    <a:pt x="323" y="0"/>
                  </a:moveTo>
                  <a:cubicBezTo>
                    <a:pt x="207" y="0"/>
                    <a:pt x="98" y="45"/>
                    <a:pt x="1" y="131"/>
                  </a:cubicBezTo>
                  <a:lnTo>
                    <a:pt x="92" y="222"/>
                  </a:lnTo>
                  <a:cubicBezTo>
                    <a:pt x="163" y="157"/>
                    <a:pt x="238" y="126"/>
                    <a:pt x="318" y="126"/>
                  </a:cubicBezTo>
                  <a:cubicBezTo>
                    <a:pt x="375" y="126"/>
                    <a:pt x="435" y="142"/>
                    <a:pt x="498" y="171"/>
                  </a:cubicBezTo>
                  <a:lnTo>
                    <a:pt x="559" y="60"/>
                  </a:lnTo>
                  <a:cubicBezTo>
                    <a:pt x="478" y="20"/>
                    <a:pt x="399" y="0"/>
                    <a:pt x="3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4156637" y="2018644"/>
              <a:ext cx="230945" cy="197265"/>
            </a:xfrm>
            <a:custGeom>
              <a:avLst/>
              <a:gdLst/>
              <a:ahLst/>
              <a:cxnLst/>
              <a:rect l="l" t="t" r="r" b="b"/>
              <a:pathLst>
                <a:path w="1968" h="1681" extrusionOk="0">
                  <a:moveTo>
                    <a:pt x="1395" y="0"/>
                  </a:moveTo>
                  <a:cubicBezTo>
                    <a:pt x="1353" y="0"/>
                    <a:pt x="1310" y="6"/>
                    <a:pt x="1268" y="18"/>
                  </a:cubicBezTo>
                  <a:cubicBezTo>
                    <a:pt x="1065" y="78"/>
                    <a:pt x="933" y="261"/>
                    <a:pt x="924" y="464"/>
                  </a:cubicBezTo>
                  <a:cubicBezTo>
                    <a:pt x="834" y="326"/>
                    <a:pt x="685" y="246"/>
                    <a:pt x="525" y="246"/>
                  </a:cubicBezTo>
                  <a:cubicBezTo>
                    <a:pt x="486" y="246"/>
                    <a:pt x="446" y="251"/>
                    <a:pt x="406" y="261"/>
                  </a:cubicBezTo>
                  <a:cubicBezTo>
                    <a:pt x="153" y="332"/>
                    <a:pt x="0" y="596"/>
                    <a:pt x="72" y="849"/>
                  </a:cubicBezTo>
                  <a:cubicBezTo>
                    <a:pt x="193" y="1265"/>
                    <a:pt x="1268" y="1681"/>
                    <a:pt x="1268" y="1681"/>
                  </a:cubicBezTo>
                  <a:cubicBezTo>
                    <a:pt x="1268" y="1681"/>
                    <a:pt x="1968" y="819"/>
                    <a:pt x="1857" y="353"/>
                  </a:cubicBezTo>
                  <a:cubicBezTo>
                    <a:pt x="1797" y="141"/>
                    <a:pt x="1604" y="0"/>
                    <a:pt x="139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3950804" y="1931100"/>
              <a:ext cx="129789" cy="124039"/>
            </a:xfrm>
            <a:custGeom>
              <a:avLst/>
              <a:gdLst/>
              <a:ahLst/>
              <a:cxnLst/>
              <a:rect l="l" t="t" r="r" b="b"/>
              <a:pathLst>
                <a:path w="1106" h="1057" extrusionOk="0">
                  <a:moveTo>
                    <a:pt x="683" y="0"/>
                  </a:moveTo>
                  <a:cubicBezTo>
                    <a:pt x="593" y="0"/>
                    <a:pt x="505" y="39"/>
                    <a:pt x="446" y="115"/>
                  </a:cubicBezTo>
                  <a:cubicBezTo>
                    <a:pt x="365" y="227"/>
                    <a:pt x="375" y="369"/>
                    <a:pt x="446" y="470"/>
                  </a:cubicBezTo>
                  <a:cubicBezTo>
                    <a:pt x="412" y="459"/>
                    <a:pt x="376" y="453"/>
                    <a:pt x="341" y="453"/>
                  </a:cubicBezTo>
                  <a:cubicBezTo>
                    <a:pt x="250" y="453"/>
                    <a:pt x="160" y="491"/>
                    <a:pt x="102" y="571"/>
                  </a:cubicBezTo>
                  <a:cubicBezTo>
                    <a:pt x="0" y="703"/>
                    <a:pt x="30" y="885"/>
                    <a:pt x="162" y="987"/>
                  </a:cubicBezTo>
                  <a:cubicBezTo>
                    <a:pt x="226" y="1038"/>
                    <a:pt x="333" y="1056"/>
                    <a:pt x="452" y="1056"/>
                  </a:cubicBezTo>
                  <a:cubicBezTo>
                    <a:pt x="731" y="1056"/>
                    <a:pt x="1075" y="957"/>
                    <a:pt x="1075" y="957"/>
                  </a:cubicBezTo>
                  <a:cubicBezTo>
                    <a:pt x="1075" y="957"/>
                    <a:pt x="1105" y="257"/>
                    <a:pt x="872" y="64"/>
                  </a:cubicBezTo>
                  <a:cubicBezTo>
                    <a:pt x="816" y="21"/>
                    <a:pt x="749" y="0"/>
                    <a:pt x="6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5174420" y="2462229"/>
              <a:ext cx="189051" cy="342193"/>
            </a:xfrm>
            <a:custGeom>
              <a:avLst/>
              <a:gdLst/>
              <a:ahLst/>
              <a:cxnLst/>
              <a:rect l="l" t="t" r="r" b="b"/>
              <a:pathLst>
                <a:path w="1611" h="2916" extrusionOk="0">
                  <a:moveTo>
                    <a:pt x="993" y="1"/>
                  </a:moveTo>
                  <a:cubicBezTo>
                    <a:pt x="993" y="1"/>
                    <a:pt x="0" y="2916"/>
                    <a:pt x="522" y="2916"/>
                  </a:cubicBezTo>
                  <a:cubicBezTo>
                    <a:pt x="566" y="2916"/>
                    <a:pt x="621" y="2895"/>
                    <a:pt x="688" y="2850"/>
                  </a:cubicBezTo>
                  <a:cubicBezTo>
                    <a:pt x="1611" y="2252"/>
                    <a:pt x="1347" y="264"/>
                    <a:pt x="1347" y="264"/>
                  </a:cubicBezTo>
                  <a:lnTo>
                    <a:pt x="9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4569594" y="2417636"/>
              <a:ext cx="208414" cy="257701"/>
            </a:xfrm>
            <a:custGeom>
              <a:avLst/>
              <a:gdLst/>
              <a:ahLst/>
              <a:cxnLst/>
              <a:rect l="l" t="t" r="r" b="b"/>
              <a:pathLst>
                <a:path w="1776" h="2196" extrusionOk="0">
                  <a:moveTo>
                    <a:pt x="826" y="0"/>
                  </a:moveTo>
                  <a:cubicBezTo>
                    <a:pt x="498" y="0"/>
                    <a:pt x="204" y="208"/>
                    <a:pt x="204" y="208"/>
                  </a:cubicBezTo>
                  <a:cubicBezTo>
                    <a:pt x="204" y="208"/>
                    <a:pt x="1" y="1181"/>
                    <a:pt x="700" y="2196"/>
                  </a:cubicBezTo>
                  <a:cubicBezTo>
                    <a:pt x="700" y="2196"/>
                    <a:pt x="1775" y="766"/>
                    <a:pt x="1339" y="239"/>
                  </a:cubicBezTo>
                  <a:cubicBezTo>
                    <a:pt x="1185" y="59"/>
                    <a:pt x="1000" y="0"/>
                    <a:pt x="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4587432" y="2274703"/>
              <a:ext cx="745172" cy="700227"/>
            </a:xfrm>
            <a:custGeom>
              <a:avLst/>
              <a:gdLst/>
              <a:ahLst/>
              <a:cxnLst/>
              <a:rect l="l" t="t" r="r" b="b"/>
              <a:pathLst>
                <a:path w="6350" h="5967" extrusionOk="0">
                  <a:moveTo>
                    <a:pt x="3162" y="1"/>
                  </a:moveTo>
                  <a:cubicBezTo>
                    <a:pt x="3033" y="1"/>
                    <a:pt x="2902" y="9"/>
                    <a:pt x="2770" y="26"/>
                  </a:cubicBezTo>
                  <a:cubicBezTo>
                    <a:pt x="1136" y="249"/>
                    <a:pt x="0" y="1750"/>
                    <a:pt x="214" y="3384"/>
                  </a:cubicBezTo>
                  <a:cubicBezTo>
                    <a:pt x="418" y="4879"/>
                    <a:pt x="1696" y="5967"/>
                    <a:pt x="3164" y="5967"/>
                  </a:cubicBezTo>
                  <a:cubicBezTo>
                    <a:pt x="3298" y="5967"/>
                    <a:pt x="3434" y="5958"/>
                    <a:pt x="3570" y="5939"/>
                  </a:cubicBezTo>
                  <a:cubicBezTo>
                    <a:pt x="5204" y="5716"/>
                    <a:pt x="6349" y="4215"/>
                    <a:pt x="6126" y="2582"/>
                  </a:cubicBezTo>
                  <a:cubicBezTo>
                    <a:pt x="5921" y="1082"/>
                    <a:pt x="4636" y="1"/>
                    <a:pt x="3162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4877875" y="2891850"/>
              <a:ext cx="304758" cy="90594"/>
            </a:xfrm>
            <a:custGeom>
              <a:avLst/>
              <a:gdLst/>
              <a:ahLst/>
              <a:cxnLst/>
              <a:rect l="l" t="t" r="r" b="b"/>
              <a:pathLst>
                <a:path w="2597" h="772" extrusionOk="0">
                  <a:moveTo>
                    <a:pt x="2515" y="0"/>
                  </a:moveTo>
                  <a:cubicBezTo>
                    <a:pt x="2109" y="335"/>
                    <a:pt x="1613" y="548"/>
                    <a:pt x="1086" y="619"/>
                  </a:cubicBezTo>
                  <a:cubicBezTo>
                    <a:pt x="954" y="634"/>
                    <a:pt x="822" y="642"/>
                    <a:pt x="691" y="642"/>
                  </a:cubicBezTo>
                  <a:cubicBezTo>
                    <a:pt x="469" y="642"/>
                    <a:pt x="248" y="619"/>
                    <a:pt x="31" y="568"/>
                  </a:cubicBezTo>
                  <a:lnTo>
                    <a:pt x="0" y="690"/>
                  </a:lnTo>
                  <a:cubicBezTo>
                    <a:pt x="234" y="741"/>
                    <a:pt x="457" y="771"/>
                    <a:pt x="690" y="771"/>
                  </a:cubicBezTo>
                  <a:cubicBezTo>
                    <a:pt x="832" y="771"/>
                    <a:pt x="964" y="761"/>
                    <a:pt x="1106" y="741"/>
                  </a:cubicBezTo>
                  <a:cubicBezTo>
                    <a:pt x="1654" y="670"/>
                    <a:pt x="2170" y="447"/>
                    <a:pt x="2596" y="102"/>
                  </a:cubicBezTo>
                  <a:lnTo>
                    <a:pt x="2515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4414926" y="2150428"/>
              <a:ext cx="922371" cy="439241"/>
            </a:xfrm>
            <a:custGeom>
              <a:avLst/>
              <a:gdLst/>
              <a:ahLst/>
              <a:cxnLst/>
              <a:rect l="l" t="t" r="r" b="b"/>
              <a:pathLst>
                <a:path w="7860" h="3743" extrusionOk="0">
                  <a:moveTo>
                    <a:pt x="4868" y="0"/>
                  </a:moveTo>
                  <a:cubicBezTo>
                    <a:pt x="4848" y="112"/>
                    <a:pt x="4787" y="193"/>
                    <a:pt x="4675" y="233"/>
                  </a:cubicBezTo>
                  <a:cubicBezTo>
                    <a:pt x="4675" y="233"/>
                    <a:pt x="4062" y="26"/>
                    <a:pt x="3250" y="26"/>
                  </a:cubicBezTo>
                  <a:cubicBezTo>
                    <a:pt x="3182" y="26"/>
                    <a:pt x="3113" y="27"/>
                    <a:pt x="3043" y="31"/>
                  </a:cubicBezTo>
                  <a:cubicBezTo>
                    <a:pt x="2340" y="79"/>
                    <a:pt x="1886" y="347"/>
                    <a:pt x="1428" y="347"/>
                  </a:cubicBezTo>
                  <a:cubicBezTo>
                    <a:pt x="1218" y="347"/>
                    <a:pt x="1007" y="291"/>
                    <a:pt x="771" y="132"/>
                  </a:cubicBezTo>
                  <a:lnTo>
                    <a:pt x="771" y="132"/>
                  </a:lnTo>
                  <a:cubicBezTo>
                    <a:pt x="771" y="132"/>
                    <a:pt x="0" y="2201"/>
                    <a:pt x="1836" y="3012"/>
                  </a:cubicBezTo>
                  <a:cubicBezTo>
                    <a:pt x="2069" y="3112"/>
                    <a:pt x="2334" y="3156"/>
                    <a:pt x="2619" y="3156"/>
                  </a:cubicBezTo>
                  <a:cubicBezTo>
                    <a:pt x="3694" y="3156"/>
                    <a:pt x="5062" y="2526"/>
                    <a:pt x="6176" y="1876"/>
                  </a:cubicBezTo>
                  <a:cubicBezTo>
                    <a:pt x="6176" y="2698"/>
                    <a:pt x="6257" y="3084"/>
                    <a:pt x="6602" y="3742"/>
                  </a:cubicBezTo>
                  <a:cubicBezTo>
                    <a:pt x="6663" y="3226"/>
                    <a:pt x="7465" y="3215"/>
                    <a:pt x="7819" y="3174"/>
                  </a:cubicBezTo>
                  <a:cubicBezTo>
                    <a:pt x="7860" y="1988"/>
                    <a:pt x="7241" y="1268"/>
                    <a:pt x="6501" y="1055"/>
                  </a:cubicBezTo>
                  <a:cubicBezTo>
                    <a:pt x="6248" y="447"/>
                    <a:pt x="5689" y="132"/>
                    <a:pt x="48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5175359" y="2490980"/>
              <a:ext cx="187056" cy="174617"/>
            </a:xfrm>
            <a:custGeom>
              <a:avLst/>
              <a:gdLst/>
              <a:ahLst/>
              <a:cxnLst/>
              <a:rect l="l" t="t" r="r" b="b"/>
              <a:pathLst>
                <a:path w="1594" h="1488" extrusionOk="0">
                  <a:moveTo>
                    <a:pt x="810" y="1"/>
                  </a:moveTo>
                  <a:cubicBezTo>
                    <a:pt x="774" y="1"/>
                    <a:pt x="737" y="3"/>
                    <a:pt x="701" y="9"/>
                  </a:cubicBezTo>
                  <a:cubicBezTo>
                    <a:pt x="295" y="60"/>
                    <a:pt x="0" y="435"/>
                    <a:pt x="61" y="840"/>
                  </a:cubicBezTo>
                  <a:cubicBezTo>
                    <a:pt x="108" y="1219"/>
                    <a:pt x="422" y="1488"/>
                    <a:pt x="791" y="1488"/>
                  </a:cubicBezTo>
                  <a:cubicBezTo>
                    <a:pt x="828" y="1488"/>
                    <a:pt x="866" y="1485"/>
                    <a:pt x="903" y="1480"/>
                  </a:cubicBezTo>
                  <a:cubicBezTo>
                    <a:pt x="1309" y="1429"/>
                    <a:pt x="1593" y="1054"/>
                    <a:pt x="1542" y="648"/>
                  </a:cubicBezTo>
                  <a:cubicBezTo>
                    <a:pt x="1487" y="270"/>
                    <a:pt x="1172" y="1"/>
                    <a:pt x="81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5261025" y="2521139"/>
              <a:ext cx="69119" cy="113712"/>
            </a:xfrm>
            <a:custGeom>
              <a:avLst/>
              <a:gdLst/>
              <a:ahLst/>
              <a:cxnLst/>
              <a:rect l="l" t="t" r="r" b="b"/>
              <a:pathLst>
                <a:path w="589" h="969" extrusionOk="0">
                  <a:moveTo>
                    <a:pt x="70" y="0"/>
                  </a:moveTo>
                  <a:cubicBezTo>
                    <a:pt x="47" y="0"/>
                    <a:pt x="24" y="2"/>
                    <a:pt x="1" y="6"/>
                  </a:cubicBezTo>
                  <a:lnTo>
                    <a:pt x="21" y="127"/>
                  </a:lnTo>
                  <a:cubicBezTo>
                    <a:pt x="33" y="126"/>
                    <a:pt x="45" y="125"/>
                    <a:pt x="58" y="125"/>
                  </a:cubicBezTo>
                  <a:cubicBezTo>
                    <a:pt x="139" y="125"/>
                    <a:pt x="223" y="154"/>
                    <a:pt x="285" y="198"/>
                  </a:cubicBezTo>
                  <a:cubicBezTo>
                    <a:pt x="366" y="259"/>
                    <a:pt x="417" y="340"/>
                    <a:pt x="427" y="441"/>
                  </a:cubicBezTo>
                  <a:cubicBezTo>
                    <a:pt x="447" y="634"/>
                    <a:pt x="315" y="817"/>
                    <a:pt x="113" y="847"/>
                  </a:cubicBezTo>
                  <a:lnTo>
                    <a:pt x="133" y="969"/>
                  </a:lnTo>
                  <a:cubicBezTo>
                    <a:pt x="397" y="928"/>
                    <a:pt x="589" y="685"/>
                    <a:pt x="548" y="421"/>
                  </a:cubicBezTo>
                  <a:cubicBezTo>
                    <a:pt x="539" y="290"/>
                    <a:pt x="467" y="178"/>
                    <a:pt x="366" y="97"/>
                  </a:cubicBezTo>
                  <a:cubicBezTo>
                    <a:pt x="282" y="38"/>
                    <a:pt x="178" y="0"/>
                    <a:pt x="70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4763575" y="2770392"/>
              <a:ext cx="129906" cy="46588"/>
            </a:xfrm>
            <a:custGeom>
              <a:avLst/>
              <a:gdLst/>
              <a:ahLst/>
              <a:cxnLst/>
              <a:rect l="l" t="t" r="r" b="b"/>
              <a:pathLst>
                <a:path w="1107" h="397" extrusionOk="0">
                  <a:moveTo>
                    <a:pt x="1015" y="1"/>
                  </a:moveTo>
                  <a:cubicBezTo>
                    <a:pt x="868" y="154"/>
                    <a:pt x="666" y="267"/>
                    <a:pt x="452" y="267"/>
                  </a:cubicBezTo>
                  <a:cubicBezTo>
                    <a:pt x="326" y="267"/>
                    <a:pt x="196" y="227"/>
                    <a:pt x="72" y="133"/>
                  </a:cubicBezTo>
                  <a:lnTo>
                    <a:pt x="0" y="235"/>
                  </a:lnTo>
                  <a:cubicBezTo>
                    <a:pt x="133" y="336"/>
                    <a:pt x="295" y="397"/>
                    <a:pt x="457" y="397"/>
                  </a:cubicBezTo>
                  <a:cubicBezTo>
                    <a:pt x="498" y="397"/>
                    <a:pt x="548" y="386"/>
                    <a:pt x="599" y="377"/>
                  </a:cubicBezTo>
                  <a:cubicBezTo>
                    <a:pt x="782" y="346"/>
                    <a:pt x="964" y="244"/>
                    <a:pt x="1106" y="82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4781412" y="2640720"/>
              <a:ext cx="46588" cy="106084"/>
            </a:xfrm>
            <a:custGeom>
              <a:avLst/>
              <a:gdLst/>
              <a:ahLst/>
              <a:cxnLst/>
              <a:rect l="l" t="t" r="r" b="b"/>
              <a:pathLst>
                <a:path w="397" h="904" extrusionOk="0">
                  <a:moveTo>
                    <a:pt x="204" y="1"/>
                  </a:moveTo>
                  <a:cubicBezTo>
                    <a:pt x="132" y="224"/>
                    <a:pt x="1" y="619"/>
                    <a:pt x="51" y="720"/>
                  </a:cubicBezTo>
                  <a:cubicBezTo>
                    <a:pt x="102" y="842"/>
                    <a:pt x="325" y="893"/>
                    <a:pt x="366" y="903"/>
                  </a:cubicBezTo>
                  <a:lnTo>
                    <a:pt x="396" y="781"/>
                  </a:lnTo>
                  <a:cubicBezTo>
                    <a:pt x="315" y="761"/>
                    <a:pt x="184" y="720"/>
                    <a:pt x="163" y="670"/>
                  </a:cubicBezTo>
                  <a:cubicBezTo>
                    <a:pt x="153" y="609"/>
                    <a:pt x="234" y="295"/>
                    <a:pt x="325" y="41"/>
                  </a:cubicBezTo>
                  <a:lnTo>
                    <a:pt x="204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4524414" y="2557283"/>
              <a:ext cx="258287" cy="252537"/>
            </a:xfrm>
            <a:custGeom>
              <a:avLst/>
              <a:gdLst/>
              <a:ahLst/>
              <a:cxnLst/>
              <a:rect l="l" t="t" r="r" b="b"/>
              <a:pathLst>
                <a:path w="2201" h="2152" extrusionOk="0">
                  <a:moveTo>
                    <a:pt x="1105" y="124"/>
                  </a:moveTo>
                  <a:cubicBezTo>
                    <a:pt x="1308" y="124"/>
                    <a:pt x="1511" y="194"/>
                    <a:pt x="1673" y="326"/>
                  </a:cubicBezTo>
                  <a:cubicBezTo>
                    <a:pt x="1876" y="478"/>
                    <a:pt x="2008" y="701"/>
                    <a:pt x="2038" y="945"/>
                  </a:cubicBezTo>
                  <a:cubicBezTo>
                    <a:pt x="2069" y="1199"/>
                    <a:pt x="2008" y="1452"/>
                    <a:pt x="1856" y="1645"/>
                  </a:cubicBezTo>
                  <a:cubicBezTo>
                    <a:pt x="1704" y="1848"/>
                    <a:pt x="1481" y="1979"/>
                    <a:pt x="1227" y="2010"/>
                  </a:cubicBezTo>
                  <a:cubicBezTo>
                    <a:pt x="1180" y="2018"/>
                    <a:pt x="1133" y="2021"/>
                    <a:pt x="1087" y="2021"/>
                  </a:cubicBezTo>
                  <a:cubicBezTo>
                    <a:pt x="885" y="2021"/>
                    <a:pt x="693" y="1951"/>
                    <a:pt x="528" y="1827"/>
                  </a:cubicBezTo>
                  <a:cubicBezTo>
                    <a:pt x="325" y="1675"/>
                    <a:pt x="193" y="1452"/>
                    <a:pt x="163" y="1199"/>
                  </a:cubicBezTo>
                  <a:cubicBezTo>
                    <a:pt x="132" y="955"/>
                    <a:pt x="193" y="701"/>
                    <a:pt x="345" y="498"/>
                  </a:cubicBezTo>
                  <a:cubicBezTo>
                    <a:pt x="497" y="296"/>
                    <a:pt x="720" y="174"/>
                    <a:pt x="974" y="133"/>
                  </a:cubicBezTo>
                  <a:cubicBezTo>
                    <a:pt x="1015" y="133"/>
                    <a:pt x="1055" y="124"/>
                    <a:pt x="1105" y="124"/>
                  </a:cubicBezTo>
                  <a:close/>
                  <a:moveTo>
                    <a:pt x="1108" y="1"/>
                  </a:moveTo>
                  <a:cubicBezTo>
                    <a:pt x="1057" y="1"/>
                    <a:pt x="1005" y="4"/>
                    <a:pt x="954" y="12"/>
                  </a:cubicBezTo>
                  <a:cubicBezTo>
                    <a:pt x="670" y="52"/>
                    <a:pt x="416" y="194"/>
                    <a:pt x="244" y="428"/>
                  </a:cubicBezTo>
                  <a:cubicBezTo>
                    <a:pt x="71" y="651"/>
                    <a:pt x="0" y="935"/>
                    <a:pt x="30" y="1219"/>
                  </a:cubicBezTo>
                  <a:cubicBezTo>
                    <a:pt x="71" y="1503"/>
                    <a:pt x="223" y="1756"/>
                    <a:pt x="447" y="1929"/>
                  </a:cubicBezTo>
                  <a:cubicBezTo>
                    <a:pt x="639" y="2071"/>
                    <a:pt x="862" y="2152"/>
                    <a:pt x="1096" y="2152"/>
                  </a:cubicBezTo>
                  <a:cubicBezTo>
                    <a:pt x="1146" y="2152"/>
                    <a:pt x="1197" y="2141"/>
                    <a:pt x="1247" y="2141"/>
                  </a:cubicBezTo>
                  <a:cubicBezTo>
                    <a:pt x="1531" y="2101"/>
                    <a:pt x="1785" y="1959"/>
                    <a:pt x="1957" y="1726"/>
                  </a:cubicBezTo>
                  <a:cubicBezTo>
                    <a:pt x="2130" y="1503"/>
                    <a:pt x="2201" y="1219"/>
                    <a:pt x="2160" y="935"/>
                  </a:cubicBezTo>
                  <a:cubicBezTo>
                    <a:pt x="2130" y="651"/>
                    <a:pt x="1978" y="397"/>
                    <a:pt x="1754" y="225"/>
                  </a:cubicBezTo>
                  <a:cubicBezTo>
                    <a:pt x="1564" y="76"/>
                    <a:pt x="1339" y="1"/>
                    <a:pt x="1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4836215" y="2514920"/>
              <a:ext cx="259578" cy="252068"/>
            </a:xfrm>
            <a:custGeom>
              <a:avLst/>
              <a:gdLst/>
              <a:ahLst/>
              <a:cxnLst/>
              <a:rect l="l" t="t" r="r" b="b"/>
              <a:pathLst>
                <a:path w="2212" h="2148" extrusionOk="0">
                  <a:moveTo>
                    <a:pt x="1106" y="129"/>
                  </a:moveTo>
                  <a:cubicBezTo>
                    <a:pt x="1308" y="129"/>
                    <a:pt x="1511" y="201"/>
                    <a:pt x="1673" y="322"/>
                  </a:cubicBezTo>
                  <a:cubicBezTo>
                    <a:pt x="1876" y="474"/>
                    <a:pt x="2009" y="697"/>
                    <a:pt x="2039" y="951"/>
                  </a:cubicBezTo>
                  <a:cubicBezTo>
                    <a:pt x="2079" y="1204"/>
                    <a:pt x="2009" y="1448"/>
                    <a:pt x="1856" y="1650"/>
                  </a:cubicBezTo>
                  <a:cubicBezTo>
                    <a:pt x="1704" y="1853"/>
                    <a:pt x="1481" y="1986"/>
                    <a:pt x="1227" y="2016"/>
                  </a:cubicBezTo>
                  <a:cubicBezTo>
                    <a:pt x="1184" y="2022"/>
                    <a:pt x="1141" y="2025"/>
                    <a:pt x="1098" y="2025"/>
                  </a:cubicBezTo>
                  <a:cubicBezTo>
                    <a:pt x="633" y="2025"/>
                    <a:pt x="227" y="1678"/>
                    <a:pt x="163" y="1204"/>
                  </a:cubicBezTo>
                  <a:cubicBezTo>
                    <a:pt x="91" y="687"/>
                    <a:pt x="456" y="210"/>
                    <a:pt x="974" y="140"/>
                  </a:cubicBezTo>
                  <a:cubicBezTo>
                    <a:pt x="1024" y="129"/>
                    <a:pt x="1065" y="129"/>
                    <a:pt x="1106" y="129"/>
                  </a:cubicBezTo>
                  <a:close/>
                  <a:moveTo>
                    <a:pt x="1090" y="1"/>
                  </a:moveTo>
                  <a:cubicBezTo>
                    <a:pt x="1048" y="1"/>
                    <a:pt x="1006" y="3"/>
                    <a:pt x="964" y="8"/>
                  </a:cubicBezTo>
                  <a:cubicBezTo>
                    <a:pt x="680" y="48"/>
                    <a:pt x="426" y="201"/>
                    <a:pt x="254" y="424"/>
                  </a:cubicBezTo>
                  <a:cubicBezTo>
                    <a:pt x="71" y="657"/>
                    <a:pt x="0" y="941"/>
                    <a:pt x="41" y="1225"/>
                  </a:cubicBezTo>
                  <a:cubicBezTo>
                    <a:pt x="112" y="1762"/>
                    <a:pt x="578" y="2148"/>
                    <a:pt x="1106" y="2148"/>
                  </a:cubicBezTo>
                  <a:cubicBezTo>
                    <a:pt x="1146" y="2148"/>
                    <a:pt x="1197" y="2148"/>
                    <a:pt x="1247" y="2137"/>
                  </a:cubicBezTo>
                  <a:cubicBezTo>
                    <a:pt x="1531" y="2107"/>
                    <a:pt x="1785" y="1955"/>
                    <a:pt x="1957" y="1732"/>
                  </a:cubicBezTo>
                  <a:cubicBezTo>
                    <a:pt x="2130" y="1499"/>
                    <a:pt x="2211" y="1215"/>
                    <a:pt x="2171" y="931"/>
                  </a:cubicBezTo>
                  <a:cubicBezTo>
                    <a:pt x="2130" y="647"/>
                    <a:pt x="1988" y="393"/>
                    <a:pt x="1755" y="221"/>
                  </a:cubicBezTo>
                  <a:cubicBezTo>
                    <a:pt x="1565" y="74"/>
                    <a:pt x="1331" y="1"/>
                    <a:pt x="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4746911" y="2588264"/>
              <a:ext cx="109605" cy="34736"/>
            </a:xfrm>
            <a:custGeom>
              <a:avLst/>
              <a:gdLst/>
              <a:ahLst/>
              <a:cxnLst/>
              <a:rect l="l" t="t" r="r" b="b"/>
              <a:pathLst>
                <a:path w="934" h="296" extrusionOk="0">
                  <a:moveTo>
                    <a:pt x="574" y="1"/>
                  </a:moveTo>
                  <a:cubicBezTo>
                    <a:pt x="372" y="1"/>
                    <a:pt x="180" y="62"/>
                    <a:pt x="0" y="184"/>
                  </a:cubicBezTo>
                  <a:lnTo>
                    <a:pt x="72" y="295"/>
                  </a:lnTo>
                  <a:cubicBezTo>
                    <a:pt x="230" y="181"/>
                    <a:pt x="397" y="127"/>
                    <a:pt x="571" y="127"/>
                  </a:cubicBezTo>
                  <a:cubicBezTo>
                    <a:pt x="676" y="127"/>
                    <a:pt x="783" y="146"/>
                    <a:pt x="893" y="184"/>
                  </a:cubicBezTo>
                  <a:lnTo>
                    <a:pt x="933" y="62"/>
                  </a:lnTo>
                  <a:cubicBezTo>
                    <a:pt x="811" y="21"/>
                    <a:pt x="6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4661245" y="2618540"/>
              <a:ext cx="60787" cy="21827"/>
            </a:xfrm>
            <a:custGeom>
              <a:avLst/>
              <a:gdLst/>
              <a:ahLst/>
              <a:cxnLst/>
              <a:rect l="l" t="t" r="r" b="b"/>
              <a:pathLst>
                <a:path w="518" h="186" extrusionOk="0">
                  <a:moveTo>
                    <a:pt x="333" y="1"/>
                  </a:moveTo>
                  <a:cubicBezTo>
                    <a:pt x="305" y="1"/>
                    <a:pt x="275" y="3"/>
                    <a:pt x="244" y="7"/>
                  </a:cubicBezTo>
                  <a:cubicBezTo>
                    <a:pt x="102" y="28"/>
                    <a:pt x="0" y="78"/>
                    <a:pt x="0" y="129"/>
                  </a:cubicBezTo>
                  <a:cubicBezTo>
                    <a:pt x="8" y="161"/>
                    <a:pt x="84" y="186"/>
                    <a:pt x="179" y="186"/>
                  </a:cubicBezTo>
                  <a:cubicBezTo>
                    <a:pt x="206" y="186"/>
                    <a:pt x="235" y="184"/>
                    <a:pt x="264" y="179"/>
                  </a:cubicBezTo>
                  <a:cubicBezTo>
                    <a:pt x="406" y="159"/>
                    <a:pt x="518" y="109"/>
                    <a:pt x="507" y="58"/>
                  </a:cubicBezTo>
                  <a:cubicBezTo>
                    <a:pt x="500" y="26"/>
                    <a:pt x="430" y="1"/>
                    <a:pt x="3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4883859" y="2587442"/>
              <a:ext cx="60670" cy="21006"/>
            </a:xfrm>
            <a:custGeom>
              <a:avLst/>
              <a:gdLst/>
              <a:ahLst/>
              <a:cxnLst/>
              <a:rect l="l" t="t" r="r" b="b"/>
              <a:pathLst>
                <a:path w="517" h="179" extrusionOk="0">
                  <a:moveTo>
                    <a:pt x="348" y="1"/>
                  </a:moveTo>
                  <a:cubicBezTo>
                    <a:pt x="316" y="1"/>
                    <a:pt x="280" y="3"/>
                    <a:pt x="244" y="9"/>
                  </a:cubicBezTo>
                  <a:cubicBezTo>
                    <a:pt x="111" y="29"/>
                    <a:pt x="0" y="79"/>
                    <a:pt x="10" y="120"/>
                  </a:cubicBezTo>
                  <a:cubicBezTo>
                    <a:pt x="10" y="158"/>
                    <a:pt x="77" y="179"/>
                    <a:pt x="169" y="179"/>
                  </a:cubicBezTo>
                  <a:cubicBezTo>
                    <a:pt x="202" y="179"/>
                    <a:pt x="237" y="176"/>
                    <a:pt x="274" y="171"/>
                  </a:cubicBezTo>
                  <a:cubicBezTo>
                    <a:pt x="406" y="151"/>
                    <a:pt x="517" y="99"/>
                    <a:pt x="507" y="59"/>
                  </a:cubicBezTo>
                  <a:cubicBezTo>
                    <a:pt x="507" y="22"/>
                    <a:pt x="440" y="1"/>
                    <a:pt x="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4644581" y="2699982"/>
              <a:ext cx="41777" cy="19011"/>
            </a:xfrm>
            <a:custGeom>
              <a:avLst/>
              <a:gdLst/>
              <a:ahLst/>
              <a:cxnLst/>
              <a:rect l="l" t="t" r="r" b="b"/>
              <a:pathLst>
                <a:path w="356" h="162" extrusionOk="0">
                  <a:moveTo>
                    <a:pt x="220" y="0"/>
                  </a:moveTo>
                  <a:cubicBezTo>
                    <a:pt x="205" y="0"/>
                    <a:pt x="189" y="1"/>
                    <a:pt x="173" y="3"/>
                  </a:cubicBezTo>
                  <a:cubicBezTo>
                    <a:pt x="72" y="13"/>
                    <a:pt x="0" y="64"/>
                    <a:pt x="0" y="104"/>
                  </a:cubicBezTo>
                  <a:cubicBezTo>
                    <a:pt x="8" y="136"/>
                    <a:pt x="60" y="161"/>
                    <a:pt x="130" y="161"/>
                  </a:cubicBezTo>
                  <a:cubicBezTo>
                    <a:pt x="150" y="161"/>
                    <a:pt x="171" y="159"/>
                    <a:pt x="193" y="155"/>
                  </a:cubicBezTo>
                  <a:cubicBezTo>
                    <a:pt x="284" y="145"/>
                    <a:pt x="356" y="104"/>
                    <a:pt x="356" y="53"/>
                  </a:cubicBezTo>
                  <a:cubicBezTo>
                    <a:pt x="347" y="20"/>
                    <a:pt x="290" y="0"/>
                    <a:pt x="220" y="0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4930213" y="2659613"/>
              <a:ext cx="42950" cy="19597"/>
            </a:xfrm>
            <a:custGeom>
              <a:avLst/>
              <a:gdLst/>
              <a:ahLst/>
              <a:cxnLst/>
              <a:rect l="l" t="t" r="r" b="b"/>
              <a:pathLst>
                <a:path w="366" h="167" extrusionOk="0">
                  <a:moveTo>
                    <a:pt x="210" y="0"/>
                  </a:moveTo>
                  <a:cubicBezTo>
                    <a:pt x="198" y="0"/>
                    <a:pt x="185" y="1"/>
                    <a:pt x="173" y="2"/>
                  </a:cubicBezTo>
                  <a:cubicBezTo>
                    <a:pt x="72" y="22"/>
                    <a:pt x="0" y="63"/>
                    <a:pt x="11" y="104"/>
                  </a:cubicBezTo>
                  <a:cubicBezTo>
                    <a:pt x="11" y="146"/>
                    <a:pt x="68" y="167"/>
                    <a:pt x="146" y="167"/>
                  </a:cubicBezTo>
                  <a:cubicBezTo>
                    <a:pt x="161" y="167"/>
                    <a:pt x="177" y="166"/>
                    <a:pt x="193" y="164"/>
                  </a:cubicBezTo>
                  <a:cubicBezTo>
                    <a:pt x="284" y="154"/>
                    <a:pt x="365" y="104"/>
                    <a:pt x="356" y="63"/>
                  </a:cubicBezTo>
                  <a:cubicBezTo>
                    <a:pt x="356" y="28"/>
                    <a:pt x="287" y="0"/>
                    <a:pt x="210" y="0"/>
                  </a:cubicBezTo>
                  <a:close/>
                </a:path>
              </a:pathLst>
            </a:custGeom>
            <a:solidFill>
              <a:srgbClr val="F49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4680256" y="2654919"/>
              <a:ext cx="34736" cy="32506"/>
            </a:xfrm>
            <a:custGeom>
              <a:avLst/>
              <a:gdLst/>
              <a:ahLst/>
              <a:cxnLst/>
              <a:rect l="l" t="t" r="r" b="b"/>
              <a:pathLst>
                <a:path w="296" h="277" extrusionOk="0">
                  <a:moveTo>
                    <a:pt x="140" y="0"/>
                  </a:moveTo>
                  <a:cubicBezTo>
                    <a:pt x="134" y="0"/>
                    <a:pt x="128" y="1"/>
                    <a:pt x="122" y="2"/>
                  </a:cubicBezTo>
                  <a:cubicBezTo>
                    <a:pt x="52" y="11"/>
                    <a:pt x="1" y="83"/>
                    <a:pt x="11" y="164"/>
                  </a:cubicBezTo>
                  <a:cubicBezTo>
                    <a:pt x="20" y="228"/>
                    <a:pt x="71" y="276"/>
                    <a:pt x="142" y="276"/>
                  </a:cubicBezTo>
                  <a:cubicBezTo>
                    <a:pt x="149" y="276"/>
                    <a:pt x="156" y="276"/>
                    <a:pt x="163" y="275"/>
                  </a:cubicBezTo>
                  <a:cubicBezTo>
                    <a:pt x="234" y="265"/>
                    <a:pt x="295" y="204"/>
                    <a:pt x="275" y="123"/>
                  </a:cubicBezTo>
                  <a:cubicBezTo>
                    <a:pt x="265" y="57"/>
                    <a:pt x="212" y="0"/>
                    <a:pt x="1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4902870" y="2623939"/>
              <a:ext cx="34618" cy="32506"/>
            </a:xfrm>
            <a:custGeom>
              <a:avLst/>
              <a:gdLst/>
              <a:ahLst/>
              <a:cxnLst/>
              <a:rect l="l" t="t" r="r" b="b"/>
              <a:pathLst>
                <a:path w="295" h="277" extrusionOk="0">
                  <a:moveTo>
                    <a:pt x="143" y="0"/>
                  </a:moveTo>
                  <a:cubicBezTo>
                    <a:pt x="136" y="0"/>
                    <a:pt x="129" y="1"/>
                    <a:pt x="122" y="2"/>
                  </a:cubicBezTo>
                  <a:cubicBezTo>
                    <a:pt x="51" y="12"/>
                    <a:pt x="0" y="83"/>
                    <a:pt x="10" y="154"/>
                  </a:cubicBezTo>
                  <a:cubicBezTo>
                    <a:pt x="20" y="228"/>
                    <a:pt x="79" y="277"/>
                    <a:pt x="144" y="277"/>
                  </a:cubicBezTo>
                  <a:cubicBezTo>
                    <a:pt x="150" y="277"/>
                    <a:pt x="156" y="276"/>
                    <a:pt x="163" y="275"/>
                  </a:cubicBezTo>
                  <a:cubicBezTo>
                    <a:pt x="233" y="266"/>
                    <a:pt x="294" y="194"/>
                    <a:pt x="284" y="124"/>
                  </a:cubicBezTo>
                  <a:cubicBezTo>
                    <a:pt x="275" y="50"/>
                    <a:pt x="215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3463916" y="3133475"/>
              <a:ext cx="1167750" cy="1200843"/>
            </a:xfrm>
            <a:custGeom>
              <a:avLst/>
              <a:gdLst/>
              <a:ahLst/>
              <a:cxnLst/>
              <a:rect l="l" t="t" r="r" b="b"/>
              <a:pathLst>
                <a:path w="9951" h="10233" extrusionOk="0">
                  <a:moveTo>
                    <a:pt x="4149" y="0"/>
                  </a:moveTo>
                  <a:cubicBezTo>
                    <a:pt x="4149" y="0"/>
                    <a:pt x="2333" y="314"/>
                    <a:pt x="1137" y="832"/>
                  </a:cubicBezTo>
                  <a:cubicBezTo>
                    <a:pt x="224" y="1268"/>
                    <a:pt x="1" y="2018"/>
                    <a:pt x="62" y="2809"/>
                  </a:cubicBezTo>
                  <a:cubicBezTo>
                    <a:pt x="153" y="4159"/>
                    <a:pt x="762" y="8276"/>
                    <a:pt x="1046" y="10233"/>
                  </a:cubicBezTo>
                  <a:lnTo>
                    <a:pt x="9595" y="10233"/>
                  </a:lnTo>
                  <a:lnTo>
                    <a:pt x="9858" y="2404"/>
                  </a:lnTo>
                  <a:cubicBezTo>
                    <a:pt x="9950" y="1450"/>
                    <a:pt x="9372" y="822"/>
                    <a:pt x="8520" y="578"/>
                  </a:cubicBezTo>
                  <a:lnTo>
                    <a:pt x="6796" y="0"/>
                  </a:lnTo>
                  <a:cubicBezTo>
                    <a:pt x="6575" y="509"/>
                    <a:pt x="6233" y="690"/>
                    <a:pt x="5847" y="690"/>
                  </a:cubicBezTo>
                  <a:cubicBezTo>
                    <a:pt x="5294" y="690"/>
                    <a:pt x="4651" y="317"/>
                    <a:pt x="414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4467265" y="3414296"/>
              <a:ext cx="113125" cy="902304"/>
            </a:xfrm>
            <a:custGeom>
              <a:avLst/>
              <a:gdLst/>
              <a:ahLst/>
              <a:cxnLst/>
              <a:rect l="l" t="t" r="r" b="b"/>
              <a:pathLst>
                <a:path w="964" h="7689" extrusionOk="0">
                  <a:moveTo>
                    <a:pt x="842" y="1"/>
                  </a:moveTo>
                  <a:lnTo>
                    <a:pt x="1" y="7668"/>
                  </a:lnTo>
                  <a:lnTo>
                    <a:pt x="132" y="7688"/>
                  </a:lnTo>
                  <a:lnTo>
                    <a:pt x="964" y="11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3899522" y="3077499"/>
              <a:ext cx="254767" cy="236930"/>
            </a:xfrm>
            <a:custGeom>
              <a:avLst/>
              <a:gdLst/>
              <a:ahLst/>
              <a:cxnLst/>
              <a:rect l="l" t="t" r="r" b="b"/>
              <a:pathLst>
                <a:path w="2171" h="2019" extrusionOk="0">
                  <a:moveTo>
                    <a:pt x="437" y="0"/>
                  </a:moveTo>
                  <a:lnTo>
                    <a:pt x="1" y="559"/>
                  </a:lnTo>
                  <a:cubicBezTo>
                    <a:pt x="417" y="1127"/>
                    <a:pt x="934" y="1765"/>
                    <a:pt x="1765" y="2019"/>
                  </a:cubicBezTo>
                  <a:lnTo>
                    <a:pt x="2171" y="1167"/>
                  </a:lnTo>
                  <a:cubicBezTo>
                    <a:pt x="1431" y="883"/>
                    <a:pt x="843" y="507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4180459" y="3087004"/>
              <a:ext cx="132253" cy="214281"/>
            </a:xfrm>
            <a:custGeom>
              <a:avLst/>
              <a:gdLst/>
              <a:ahLst/>
              <a:cxnLst/>
              <a:rect l="l" t="t" r="r" b="b"/>
              <a:pathLst>
                <a:path w="1127" h="1826" extrusionOk="0">
                  <a:moveTo>
                    <a:pt x="690" y="1"/>
                  </a:moveTo>
                  <a:cubicBezTo>
                    <a:pt x="579" y="396"/>
                    <a:pt x="345" y="751"/>
                    <a:pt x="0" y="1055"/>
                  </a:cubicBezTo>
                  <a:lnTo>
                    <a:pt x="518" y="1826"/>
                  </a:lnTo>
                  <a:cubicBezTo>
                    <a:pt x="852" y="1501"/>
                    <a:pt x="1126" y="985"/>
                    <a:pt x="1126" y="538"/>
                  </a:cubicBezTo>
                  <a:lnTo>
                    <a:pt x="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4121197" y="4030739"/>
              <a:ext cx="596138" cy="303584"/>
            </a:xfrm>
            <a:custGeom>
              <a:avLst/>
              <a:gdLst/>
              <a:ahLst/>
              <a:cxnLst/>
              <a:rect l="l" t="t" r="r" b="b"/>
              <a:pathLst>
                <a:path w="5080" h="2587" extrusionOk="0">
                  <a:moveTo>
                    <a:pt x="1618" y="1"/>
                  </a:moveTo>
                  <a:cubicBezTo>
                    <a:pt x="1303" y="1"/>
                    <a:pt x="1174" y="130"/>
                    <a:pt x="1174" y="305"/>
                  </a:cubicBezTo>
                  <a:lnTo>
                    <a:pt x="617" y="224"/>
                  </a:lnTo>
                  <a:cubicBezTo>
                    <a:pt x="577" y="214"/>
                    <a:pt x="540" y="209"/>
                    <a:pt x="505" y="209"/>
                  </a:cubicBezTo>
                  <a:cubicBezTo>
                    <a:pt x="265" y="209"/>
                    <a:pt x="156" y="439"/>
                    <a:pt x="333" y="660"/>
                  </a:cubicBezTo>
                  <a:cubicBezTo>
                    <a:pt x="319" y="658"/>
                    <a:pt x="306" y="656"/>
                    <a:pt x="293" y="656"/>
                  </a:cubicBezTo>
                  <a:cubicBezTo>
                    <a:pt x="94" y="656"/>
                    <a:pt x="61" y="947"/>
                    <a:pt x="252" y="1147"/>
                  </a:cubicBezTo>
                  <a:cubicBezTo>
                    <a:pt x="249" y="1147"/>
                    <a:pt x="247" y="1147"/>
                    <a:pt x="244" y="1147"/>
                  </a:cubicBezTo>
                  <a:cubicBezTo>
                    <a:pt x="28" y="1147"/>
                    <a:pt x="1" y="1554"/>
                    <a:pt x="252" y="1674"/>
                  </a:cubicBezTo>
                  <a:cubicBezTo>
                    <a:pt x="130" y="2060"/>
                    <a:pt x="282" y="2141"/>
                    <a:pt x="576" y="2212"/>
                  </a:cubicBezTo>
                  <a:cubicBezTo>
                    <a:pt x="1114" y="2374"/>
                    <a:pt x="1915" y="2587"/>
                    <a:pt x="2301" y="2587"/>
                  </a:cubicBezTo>
                  <a:lnTo>
                    <a:pt x="2909" y="2587"/>
                  </a:lnTo>
                  <a:cubicBezTo>
                    <a:pt x="2909" y="2587"/>
                    <a:pt x="4856" y="2404"/>
                    <a:pt x="4937" y="1806"/>
                  </a:cubicBezTo>
                  <a:cubicBezTo>
                    <a:pt x="5079" y="599"/>
                    <a:pt x="3771" y="813"/>
                    <a:pt x="3649" y="660"/>
                  </a:cubicBezTo>
                  <a:cubicBezTo>
                    <a:pt x="3122" y="153"/>
                    <a:pt x="2422" y="92"/>
                    <a:pt x="2422" y="92"/>
                  </a:cubicBezTo>
                  <a:cubicBezTo>
                    <a:pt x="2249" y="72"/>
                    <a:pt x="2219" y="52"/>
                    <a:pt x="1783" y="11"/>
                  </a:cubicBezTo>
                  <a:cubicBezTo>
                    <a:pt x="1723" y="4"/>
                    <a:pt x="1668" y="1"/>
                    <a:pt x="1618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4157811" y="4101032"/>
              <a:ext cx="184592" cy="46588"/>
            </a:xfrm>
            <a:custGeom>
              <a:avLst/>
              <a:gdLst/>
              <a:ahLst/>
              <a:cxnLst/>
              <a:rect l="l" t="t" r="r" b="b"/>
              <a:pathLst>
                <a:path w="1573" h="397" extrusionOk="0">
                  <a:moveTo>
                    <a:pt x="31" y="0"/>
                  </a:moveTo>
                  <a:lnTo>
                    <a:pt x="1" y="122"/>
                  </a:lnTo>
                  <a:lnTo>
                    <a:pt x="1552" y="396"/>
                  </a:lnTo>
                  <a:lnTo>
                    <a:pt x="1572" y="27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4149479" y="4158064"/>
              <a:ext cx="179898" cy="45414"/>
            </a:xfrm>
            <a:custGeom>
              <a:avLst/>
              <a:gdLst/>
              <a:ahLst/>
              <a:cxnLst/>
              <a:rect l="l" t="t" r="r" b="b"/>
              <a:pathLst>
                <a:path w="1533" h="387" extrusionOk="0">
                  <a:moveTo>
                    <a:pt x="21" y="1"/>
                  </a:moveTo>
                  <a:lnTo>
                    <a:pt x="0" y="123"/>
                  </a:lnTo>
                  <a:lnTo>
                    <a:pt x="1512" y="386"/>
                  </a:lnTo>
                  <a:lnTo>
                    <a:pt x="1532" y="265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4149479" y="4220025"/>
              <a:ext cx="165581" cy="45297"/>
            </a:xfrm>
            <a:custGeom>
              <a:avLst/>
              <a:gdLst/>
              <a:ahLst/>
              <a:cxnLst/>
              <a:rect l="l" t="t" r="r" b="b"/>
              <a:pathLst>
                <a:path w="1411" h="386" extrusionOk="0">
                  <a:moveTo>
                    <a:pt x="21" y="0"/>
                  </a:moveTo>
                  <a:lnTo>
                    <a:pt x="0" y="122"/>
                  </a:lnTo>
                  <a:lnTo>
                    <a:pt x="1380" y="386"/>
                  </a:lnTo>
                  <a:lnTo>
                    <a:pt x="1410" y="26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4257794" y="4058199"/>
              <a:ext cx="104911" cy="29924"/>
            </a:xfrm>
            <a:custGeom>
              <a:avLst/>
              <a:gdLst/>
              <a:ahLst/>
              <a:cxnLst/>
              <a:rect l="l" t="t" r="r" b="b"/>
              <a:pathLst>
                <a:path w="894" h="255" extrusionOk="0">
                  <a:moveTo>
                    <a:pt x="21" y="0"/>
                  </a:moveTo>
                  <a:lnTo>
                    <a:pt x="1" y="132"/>
                  </a:lnTo>
                  <a:lnTo>
                    <a:pt x="873" y="254"/>
                  </a:lnTo>
                  <a:lnTo>
                    <a:pt x="893" y="13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4505403" y="4024871"/>
              <a:ext cx="378571" cy="309452"/>
            </a:xfrm>
            <a:custGeom>
              <a:avLst/>
              <a:gdLst/>
              <a:ahLst/>
              <a:cxnLst/>
              <a:rect l="l" t="t" r="r" b="b"/>
              <a:pathLst>
                <a:path w="3226" h="2637" extrusionOk="0">
                  <a:moveTo>
                    <a:pt x="1450" y="0"/>
                  </a:moveTo>
                  <a:cubicBezTo>
                    <a:pt x="1278" y="20"/>
                    <a:pt x="791" y="41"/>
                    <a:pt x="649" y="385"/>
                  </a:cubicBezTo>
                  <a:lnTo>
                    <a:pt x="0" y="376"/>
                  </a:lnTo>
                  <a:lnTo>
                    <a:pt x="0" y="2637"/>
                  </a:lnTo>
                  <a:lnTo>
                    <a:pt x="3225" y="2637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4593417" y="3227473"/>
              <a:ext cx="1175964" cy="823680"/>
            </a:xfrm>
            <a:custGeom>
              <a:avLst/>
              <a:gdLst/>
              <a:ahLst/>
              <a:cxnLst/>
              <a:rect l="l" t="t" r="r" b="b"/>
              <a:pathLst>
                <a:path w="10021" h="7019" extrusionOk="0">
                  <a:moveTo>
                    <a:pt x="9135" y="0"/>
                  </a:moveTo>
                  <a:cubicBezTo>
                    <a:pt x="8847" y="0"/>
                    <a:pt x="8580" y="64"/>
                    <a:pt x="8337" y="193"/>
                  </a:cubicBezTo>
                  <a:cubicBezTo>
                    <a:pt x="7830" y="446"/>
                    <a:pt x="7465" y="984"/>
                    <a:pt x="7262" y="1735"/>
                  </a:cubicBezTo>
                  <a:lnTo>
                    <a:pt x="6086" y="6207"/>
                  </a:lnTo>
                  <a:lnTo>
                    <a:pt x="690" y="6734"/>
                  </a:lnTo>
                  <a:cubicBezTo>
                    <a:pt x="589" y="6745"/>
                    <a:pt x="102" y="6775"/>
                    <a:pt x="1" y="6948"/>
                  </a:cubicBezTo>
                  <a:lnTo>
                    <a:pt x="112" y="7018"/>
                  </a:lnTo>
                  <a:cubicBezTo>
                    <a:pt x="163" y="6927"/>
                    <a:pt x="497" y="6876"/>
                    <a:pt x="700" y="6867"/>
                  </a:cubicBezTo>
                  <a:lnTo>
                    <a:pt x="6136" y="6329"/>
                  </a:lnTo>
                  <a:lnTo>
                    <a:pt x="6187" y="6329"/>
                  </a:lnTo>
                  <a:lnTo>
                    <a:pt x="7384" y="1765"/>
                  </a:lnTo>
                  <a:cubicBezTo>
                    <a:pt x="7576" y="1055"/>
                    <a:pt x="7921" y="548"/>
                    <a:pt x="8398" y="304"/>
                  </a:cubicBezTo>
                  <a:cubicBezTo>
                    <a:pt x="8618" y="187"/>
                    <a:pt x="8864" y="129"/>
                    <a:pt x="9133" y="129"/>
                  </a:cubicBezTo>
                  <a:cubicBezTo>
                    <a:pt x="9395" y="129"/>
                    <a:pt x="9679" y="184"/>
                    <a:pt x="9980" y="295"/>
                  </a:cubicBezTo>
                  <a:lnTo>
                    <a:pt x="10020" y="173"/>
                  </a:lnTo>
                  <a:cubicBezTo>
                    <a:pt x="9707" y="59"/>
                    <a:pt x="9412" y="0"/>
                    <a:pt x="9135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5292005" y="3943899"/>
              <a:ext cx="170275" cy="150091"/>
            </a:xfrm>
            <a:custGeom>
              <a:avLst/>
              <a:gdLst/>
              <a:ahLst/>
              <a:cxnLst/>
              <a:rect l="l" t="t" r="r" b="b"/>
              <a:pathLst>
                <a:path w="1451" h="1279" extrusionOk="0">
                  <a:moveTo>
                    <a:pt x="738" y="0"/>
                  </a:moveTo>
                  <a:cubicBezTo>
                    <a:pt x="353" y="0"/>
                    <a:pt x="159" y="105"/>
                    <a:pt x="153" y="112"/>
                  </a:cubicBezTo>
                  <a:lnTo>
                    <a:pt x="0" y="194"/>
                  </a:lnTo>
                  <a:lnTo>
                    <a:pt x="163" y="224"/>
                  </a:lnTo>
                  <a:cubicBezTo>
                    <a:pt x="173" y="224"/>
                    <a:pt x="1187" y="467"/>
                    <a:pt x="1329" y="1278"/>
                  </a:cubicBezTo>
                  <a:lnTo>
                    <a:pt x="1451" y="1258"/>
                  </a:lnTo>
                  <a:cubicBezTo>
                    <a:pt x="1390" y="883"/>
                    <a:pt x="1156" y="568"/>
                    <a:pt x="761" y="336"/>
                  </a:cubicBezTo>
                  <a:cubicBezTo>
                    <a:pt x="619" y="254"/>
                    <a:pt x="487" y="194"/>
                    <a:pt x="386" y="163"/>
                  </a:cubicBezTo>
                  <a:cubicBezTo>
                    <a:pt x="471" y="144"/>
                    <a:pt x="589" y="127"/>
                    <a:pt x="740" y="127"/>
                  </a:cubicBezTo>
                  <a:cubicBezTo>
                    <a:pt x="912" y="127"/>
                    <a:pt x="1125" y="149"/>
                    <a:pt x="1380" y="214"/>
                  </a:cubicBezTo>
                  <a:lnTo>
                    <a:pt x="1410" y="92"/>
                  </a:lnTo>
                  <a:cubicBezTo>
                    <a:pt x="1143" y="24"/>
                    <a:pt x="919" y="0"/>
                    <a:pt x="73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4575579" y="4066531"/>
              <a:ext cx="15608" cy="267793"/>
            </a:xfrm>
            <a:custGeom>
              <a:avLst/>
              <a:gdLst/>
              <a:ahLst/>
              <a:cxnLst/>
              <a:rect l="l" t="t" r="r" b="b"/>
              <a:pathLst>
                <a:path w="133" h="2282" extrusionOk="0">
                  <a:moveTo>
                    <a:pt x="0" y="0"/>
                  </a:moveTo>
                  <a:lnTo>
                    <a:pt x="0" y="2282"/>
                  </a:lnTo>
                  <a:lnTo>
                    <a:pt x="132" y="228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3266532" y="3261740"/>
              <a:ext cx="618082" cy="1044884"/>
            </a:xfrm>
            <a:custGeom>
              <a:avLst/>
              <a:gdLst/>
              <a:ahLst/>
              <a:cxnLst/>
              <a:rect l="l" t="t" r="r" b="b"/>
              <a:pathLst>
                <a:path w="5267" h="8904" extrusionOk="0">
                  <a:moveTo>
                    <a:pt x="3334" y="0"/>
                  </a:moveTo>
                  <a:cubicBezTo>
                    <a:pt x="2845" y="0"/>
                    <a:pt x="2325" y="199"/>
                    <a:pt x="1987" y="459"/>
                  </a:cubicBezTo>
                  <a:cubicBezTo>
                    <a:pt x="1622" y="1067"/>
                    <a:pt x="1013" y="3887"/>
                    <a:pt x="274" y="6726"/>
                  </a:cubicBezTo>
                  <a:cubicBezTo>
                    <a:pt x="1" y="7868"/>
                    <a:pt x="695" y="8904"/>
                    <a:pt x="1881" y="8904"/>
                  </a:cubicBezTo>
                  <a:cubicBezTo>
                    <a:pt x="2064" y="8904"/>
                    <a:pt x="2259" y="8879"/>
                    <a:pt x="2464" y="8826"/>
                  </a:cubicBezTo>
                  <a:lnTo>
                    <a:pt x="3661" y="8501"/>
                  </a:lnTo>
                  <a:lnTo>
                    <a:pt x="4006" y="3978"/>
                  </a:lnTo>
                  <a:cubicBezTo>
                    <a:pt x="5266" y="892"/>
                    <a:pt x="4369" y="0"/>
                    <a:pt x="333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3577042" y="3253408"/>
              <a:ext cx="519039" cy="687084"/>
            </a:xfrm>
            <a:custGeom>
              <a:avLst/>
              <a:gdLst/>
              <a:ahLst/>
              <a:cxnLst/>
              <a:rect l="l" t="t" r="r" b="b"/>
              <a:pathLst>
                <a:path w="4423" h="5855" extrusionOk="0">
                  <a:moveTo>
                    <a:pt x="659" y="0"/>
                  </a:moveTo>
                  <a:cubicBezTo>
                    <a:pt x="468" y="0"/>
                    <a:pt x="249" y="34"/>
                    <a:pt x="1" y="114"/>
                  </a:cubicBezTo>
                  <a:lnTo>
                    <a:pt x="41" y="236"/>
                  </a:lnTo>
                  <a:cubicBezTo>
                    <a:pt x="273" y="157"/>
                    <a:pt x="476" y="126"/>
                    <a:pt x="654" y="126"/>
                  </a:cubicBezTo>
                  <a:cubicBezTo>
                    <a:pt x="1049" y="126"/>
                    <a:pt x="1316" y="285"/>
                    <a:pt x="1491" y="439"/>
                  </a:cubicBezTo>
                  <a:cubicBezTo>
                    <a:pt x="1846" y="784"/>
                    <a:pt x="1978" y="1341"/>
                    <a:pt x="1887" y="1666"/>
                  </a:cubicBezTo>
                  <a:cubicBezTo>
                    <a:pt x="1765" y="2163"/>
                    <a:pt x="761" y="5692"/>
                    <a:pt x="751" y="5733"/>
                  </a:cubicBezTo>
                  <a:lnTo>
                    <a:pt x="711" y="5854"/>
                  </a:lnTo>
                  <a:lnTo>
                    <a:pt x="4422" y="4475"/>
                  </a:lnTo>
                  <a:lnTo>
                    <a:pt x="4382" y="4354"/>
                  </a:lnTo>
                  <a:lnTo>
                    <a:pt x="903" y="5641"/>
                  </a:lnTo>
                  <a:cubicBezTo>
                    <a:pt x="1085" y="5012"/>
                    <a:pt x="1897" y="2143"/>
                    <a:pt x="2009" y="1696"/>
                  </a:cubicBezTo>
                  <a:cubicBezTo>
                    <a:pt x="2110" y="1341"/>
                    <a:pt x="1968" y="723"/>
                    <a:pt x="1572" y="347"/>
                  </a:cubicBezTo>
                  <a:cubicBezTo>
                    <a:pt x="1389" y="171"/>
                    <a:pt x="1094" y="0"/>
                    <a:pt x="65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3578216" y="4015248"/>
              <a:ext cx="614210" cy="282227"/>
            </a:xfrm>
            <a:custGeom>
              <a:avLst/>
              <a:gdLst/>
              <a:ahLst/>
              <a:cxnLst/>
              <a:rect l="l" t="t" r="r" b="b"/>
              <a:pathLst>
                <a:path w="5234" h="2405" extrusionOk="0">
                  <a:moveTo>
                    <a:pt x="5173" y="1"/>
                  </a:moveTo>
                  <a:lnTo>
                    <a:pt x="0" y="2283"/>
                  </a:lnTo>
                  <a:lnTo>
                    <a:pt x="52" y="2405"/>
                  </a:lnTo>
                  <a:lnTo>
                    <a:pt x="5233" y="113"/>
                  </a:lnTo>
                  <a:lnTo>
                    <a:pt x="5173" y="1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3515198" y="3903296"/>
              <a:ext cx="164290" cy="113360"/>
            </a:xfrm>
            <a:custGeom>
              <a:avLst/>
              <a:gdLst/>
              <a:ahLst/>
              <a:cxnLst/>
              <a:rect l="l" t="t" r="r" b="b"/>
              <a:pathLst>
                <a:path w="1400" h="966" extrusionOk="0">
                  <a:moveTo>
                    <a:pt x="625" y="0"/>
                  </a:moveTo>
                  <a:cubicBezTo>
                    <a:pt x="262" y="0"/>
                    <a:pt x="13" y="107"/>
                    <a:pt x="0" y="114"/>
                  </a:cubicBezTo>
                  <a:lnTo>
                    <a:pt x="51" y="235"/>
                  </a:lnTo>
                  <a:cubicBezTo>
                    <a:pt x="51" y="235"/>
                    <a:pt x="289" y="132"/>
                    <a:pt x="635" y="132"/>
                  </a:cubicBezTo>
                  <a:cubicBezTo>
                    <a:pt x="774" y="132"/>
                    <a:pt x="930" y="148"/>
                    <a:pt x="1096" y="195"/>
                  </a:cubicBezTo>
                  <a:cubicBezTo>
                    <a:pt x="629" y="306"/>
                    <a:pt x="264" y="540"/>
                    <a:pt x="0" y="894"/>
                  </a:cubicBezTo>
                  <a:lnTo>
                    <a:pt x="102" y="966"/>
                  </a:lnTo>
                  <a:cubicBezTo>
                    <a:pt x="386" y="590"/>
                    <a:pt x="801" y="357"/>
                    <a:pt x="1349" y="276"/>
                  </a:cubicBezTo>
                  <a:cubicBezTo>
                    <a:pt x="1369" y="265"/>
                    <a:pt x="1400" y="245"/>
                    <a:pt x="1400" y="215"/>
                  </a:cubicBezTo>
                  <a:cubicBezTo>
                    <a:pt x="1400" y="184"/>
                    <a:pt x="1389" y="164"/>
                    <a:pt x="1359" y="154"/>
                  </a:cubicBezTo>
                  <a:cubicBezTo>
                    <a:pt x="1092" y="37"/>
                    <a:pt x="839" y="0"/>
                    <a:pt x="62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4324449" y="3676222"/>
              <a:ext cx="351111" cy="285630"/>
            </a:xfrm>
            <a:custGeom>
              <a:avLst/>
              <a:gdLst/>
              <a:ahLst/>
              <a:cxnLst/>
              <a:rect l="l" t="t" r="r" b="b"/>
              <a:pathLst>
                <a:path w="2992" h="2434" extrusionOk="0">
                  <a:moveTo>
                    <a:pt x="1" y="0"/>
                  </a:moveTo>
                  <a:lnTo>
                    <a:pt x="1" y="1064"/>
                  </a:lnTo>
                  <a:cubicBezTo>
                    <a:pt x="1" y="1826"/>
                    <a:pt x="497" y="2434"/>
                    <a:pt x="1116" y="2434"/>
                  </a:cubicBezTo>
                  <a:lnTo>
                    <a:pt x="1867" y="2434"/>
                  </a:lnTo>
                  <a:cubicBezTo>
                    <a:pt x="2485" y="2434"/>
                    <a:pt x="2992" y="1826"/>
                    <a:pt x="2992" y="1064"/>
                  </a:cubicBez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4120258" y="3691595"/>
              <a:ext cx="450624" cy="274482"/>
            </a:xfrm>
            <a:custGeom>
              <a:avLst/>
              <a:gdLst/>
              <a:ahLst/>
              <a:cxnLst/>
              <a:rect l="l" t="t" r="r" b="b"/>
              <a:pathLst>
                <a:path w="3840" h="2339" extrusionOk="0">
                  <a:moveTo>
                    <a:pt x="1741" y="0"/>
                  </a:moveTo>
                  <a:cubicBezTo>
                    <a:pt x="1740" y="1"/>
                    <a:pt x="1132" y="224"/>
                    <a:pt x="666" y="670"/>
                  </a:cubicBezTo>
                  <a:cubicBezTo>
                    <a:pt x="635" y="710"/>
                    <a:pt x="513" y="721"/>
                    <a:pt x="361" y="741"/>
                  </a:cubicBezTo>
                  <a:cubicBezTo>
                    <a:pt x="1" y="801"/>
                    <a:pt x="154" y="2324"/>
                    <a:pt x="685" y="2324"/>
                  </a:cubicBezTo>
                  <a:cubicBezTo>
                    <a:pt x="692" y="2324"/>
                    <a:pt x="699" y="2324"/>
                    <a:pt x="706" y="2323"/>
                  </a:cubicBezTo>
                  <a:cubicBezTo>
                    <a:pt x="876" y="2310"/>
                    <a:pt x="1049" y="2293"/>
                    <a:pt x="1211" y="2293"/>
                  </a:cubicBezTo>
                  <a:cubicBezTo>
                    <a:pt x="1300" y="2293"/>
                    <a:pt x="1387" y="2298"/>
                    <a:pt x="1466" y="2313"/>
                  </a:cubicBezTo>
                  <a:cubicBezTo>
                    <a:pt x="1577" y="2330"/>
                    <a:pt x="1698" y="2339"/>
                    <a:pt x="1828" y="2339"/>
                  </a:cubicBezTo>
                  <a:cubicBezTo>
                    <a:pt x="2163" y="2339"/>
                    <a:pt x="2561" y="2279"/>
                    <a:pt x="3028" y="2141"/>
                  </a:cubicBezTo>
                  <a:cubicBezTo>
                    <a:pt x="3384" y="2060"/>
                    <a:pt x="3839" y="1785"/>
                    <a:pt x="3616" y="1553"/>
                  </a:cubicBezTo>
                  <a:cubicBezTo>
                    <a:pt x="3836" y="1442"/>
                    <a:pt x="3810" y="1086"/>
                    <a:pt x="3625" y="1086"/>
                  </a:cubicBezTo>
                  <a:cubicBezTo>
                    <a:pt x="3622" y="1086"/>
                    <a:pt x="3619" y="1086"/>
                    <a:pt x="3616" y="1086"/>
                  </a:cubicBezTo>
                  <a:cubicBezTo>
                    <a:pt x="3787" y="916"/>
                    <a:pt x="3754" y="666"/>
                    <a:pt x="3593" y="666"/>
                  </a:cubicBezTo>
                  <a:cubicBezTo>
                    <a:pt x="3581" y="666"/>
                    <a:pt x="3569" y="667"/>
                    <a:pt x="3556" y="670"/>
                  </a:cubicBezTo>
                  <a:cubicBezTo>
                    <a:pt x="3709" y="472"/>
                    <a:pt x="3606" y="274"/>
                    <a:pt x="3391" y="274"/>
                  </a:cubicBezTo>
                  <a:cubicBezTo>
                    <a:pt x="3363" y="274"/>
                    <a:pt x="3333" y="278"/>
                    <a:pt x="3302" y="284"/>
                  </a:cubicBezTo>
                  <a:lnTo>
                    <a:pt x="1730" y="498"/>
                  </a:lnTo>
                  <a:lnTo>
                    <a:pt x="1741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4377961" y="3762944"/>
              <a:ext cx="160887" cy="41894"/>
            </a:xfrm>
            <a:custGeom>
              <a:avLst/>
              <a:gdLst/>
              <a:ahLst/>
              <a:cxnLst/>
              <a:rect l="l" t="t" r="r" b="b"/>
              <a:pathLst>
                <a:path w="1371" h="357" extrusionOk="0">
                  <a:moveTo>
                    <a:pt x="1350" y="1"/>
                  </a:moveTo>
                  <a:lnTo>
                    <a:pt x="1" y="235"/>
                  </a:lnTo>
                  <a:lnTo>
                    <a:pt x="31" y="356"/>
                  </a:lnTo>
                  <a:lnTo>
                    <a:pt x="1370" y="123"/>
                  </a:lnTo>
                  <a:lnTo>
                    <a:pt x="135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4389813" y="3811880"/>
              <a:ext cx="157249" cy="41659"/>
            </a:xfrm>
            <a:custGeom>
              <a:avLst/>
              <a:gdLst/>
              <a:ahLst/>
              <a:cxnLst/>
              <a:rect l="l" t="t" r="r" b="b"/>
              <a:pathLst>
                <a:path w="1340" h="355" extrusionOk="0">
                  <a:moveTo>
                    <a:pt x="1310" y="0"/>
                  </a:moveTo>
                  <a:lnTo>
                    <a:pt x="1" y="233"/>
                  </a:lnTo>
                  <a:lnTo>
                    <a:pt x="21" y="355"/>
                  </a:lnTo>
                  <a:lnTo>
                    <a:pt x="1340" y="122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4402956" y="3865392"/>
              <a:ext cx="144106" cy="41777"/>
            </a:xfrm>
            <a:custGeom>
              <a:avLst/>
              <a:gdLst/>
              <a:ahLst/>
              <a:cxnLst/>
              <a:rect l="l" t="t" r="r" b="b"/>
              <a:pathLst>
                <a:path w="1228" h="356" extrusionOk="0">
                  <a:moveTo>
                    <a:pt x="1198" y="0"/>
                  </a:moveTo>
                  <a:lnTo>
                    <a:pt x="1" y="234"/>
                  </a:lnTo>
                  <a:lnTo>
                    <a:pt x="21" y="356"/>
                  </a:lnTo>
                  <a:lnTo>
                    <a:pt x="1228" y="132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4561262" y="3714244"/>
              <a:ext cx="186939" cy="173913"/>
            </a:xfrm>
            <a:custGeom>
              <a:avLst/>
              <a:gdLst/>
              <a:ahLst/>
              <a:cxnLst/>
              <a:rect l="l" t="t" r="r" b="b"/>
              <a:pathLst>
                <a:path w="1593" h="1482" extrusionOk="0">
                  <a:moveTo>
                    <a:pt x="1106" y="254"/>
                  </a:moveTo>
                  <a:cubicBezTo>
                    <a:pt x="1228" y="254"/>
                    <a:pt x="1339" y="366"/>
                    <a:pt x="1339" y="487"/>
                  </a:cubicBezTo>
                  <a:lnTo>
                    <a:pt x="1339" y="994"/>
                  </a:lnTo>
                  <a:cubicBezTo>
                    <a:pt x="1339" y="1126"/>
                    <a:pt x="1228" y="1227"/>
                    <a:pt x="1106" y="1227"/>
                  </a:cubicBezTo>
                  <a:lnTo>
                    <a:pt x="487" y="1227"/>
                  </a:lnTo>
                  <a:cubicBezTo>
                    <a:pt x="356" y="1227"/>
                    <a:pt x="254" y="1126"/>
                    <a:pt x="254" y="994"/>
                  </a:cubicBezTo>
                  <a:lnTo>
                    <a:pt x="254" y="487"/>
                  </a:lnTo>
                  <a:cubicBezTo>
                    <a:pt x="254" y="366"/>
                    <a:pt x="356" y="254"/>
                    <a:pt x="487" y="254"/>
                  </a:cubicBezTo>
                  <a:close/>
                  <a:moveTo>
                    <a:pt x="487" y="1"/>
                  </a:moveTo>
                  <a:cubicBezTo>
                    <a:pt x="223" y="1"/>
                    <a:pt x="0" y="224"/>
                    <a:pt x="0" y="487"/>
                  </a:cubicBezTo>
                  <a:lnTo>
                    <a:pt x="0" y="994"/>
                  </a:lnTo>
                  <a:cubicBezTo>
                    <a:pt x="0" y="1268"/>
                    <a:pt x="223" y="1481"/>
                    <a:pt x="487" y="1481"/>
                  </a:cubicBezTo>
                  <a:lnTo>
                    <a:pt x="1106" y="1481"/>
                  </a:lnTo>
                  <a:cubicBezTo>
                    <a:pt x="1370" y="1481"/>
                    <a:pt x="1593" y="1268"/>
                    <a:pt x="1593" y="994"/>
                  </a:cubicBezTo>
                  <a:lnTo>
                    <a:pt x="1593" y="487"/>
                  </a:lnTo>
                  <a:cubicBezTo>
                    <a:pt x="1593" y="224"/>
                    <a:pt x="1370" y="1"/>
                    <a:pt x="1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4100661" y="3764235"/>
              <a:ext cx="154902" cy="234465"/>
            </a:xfrm>
            <a:custGeom>
              <a:avLst/>
              <a:gdLst/>
              <a:ahLst/>
              <a:cxnLst/>
              <a:rect l="l" t="t" r="r" b="b"/>
              <a:pathLst>
                <a:path w="1320" h="1998" extrusionOk="0">
                  <a:moveTo>
                    <a:pt x="700" y="1"/>
                  </a:moveTo>
                  <a:lnTo>
                    <a:pt x="1" y="244"/>
                  </a:lnTo>
                  <a:lnTo>
                    <a:pt x="619" y="1998"/>
                  </a:lnTo>
                  <a:lnTo>
                    <a:pt x="1319" y="1755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3243883" y="3297649"/>
              <a:ext cx="355805" cy="365897"/>
            </a:xfrm>
            <a:custGeom>
              <a:avLst/>
              <a:gdLst/>
              <a:ahLst/>
              <a:cxnLst/>
              <a:rect l="l" t="t" r="r" b="b"/>
              <a:pathLst>
                <a:path w="3032" h="3118" extrusionOk="0">
                  <a:moveTo>
                    <a:pt x="2292" y="1"/>
                  </a:moveTo>
                  <a:cubicBezTo>
                    <a:pt x="2292" y="1"/>
                    <a:pt x="974" y="335"/>
                    <a:pt x="679" y="650"/>
                  </a:cubicBezTo>
                  <a:cubicBezTo>
                    <a:pt x="557" y="751"/>
                    <a:pt x="0" y="1897"/>
                    <a:pt x="365" y="2536"/>
                  </a:cubicBezTo>
                  <a:cubicBezTo>
                    <a:pt x="568" y="2841"/>
                    <a:pt x="1339" y="3013"/>
                    <a:pt x="1551" y="3073"/>
                  </a:cubicBezTo>
                  <a:cubicBezTo>
                    <a:pt x="1655" y="3098"/>
                    <a:pt x="1766" y="3117"/>
                    <a:pt x="1869" y="3117"/>
                  </a:cubicBezTo>
                  <a:cubicBezTo>
                    <a:pt x="2068" y="3117"/>
                    <a:pt x="2231" y="3044"/>
                    <a:pt x="2231" y="2790"/>
                  </a:cubicBezTo>
                  <a:cubicBezTo>
                    <a:pt x="2242" y="2791"/>
                    <a:pt x="2252" y="2791"/>
                    <a:pt x="2263" y="2791"/>
                  </a:cubicBezTo>
                  <a:cubicBezTo>
                    <a:pt x="2548" y="2791"/>
                    <a:pt x="2720" y="2391"/>
                    <a:pt x="2515" y="2282"/>
                  </a:cubicBezTo>
                  <a:cubicBezTo>
                    <a:pt x="2819" y="2201"/>
                    <a:pt x="2951" y="1877"/>
                    <a:pt x="2707" y="1786"/>
                  </a:cubicBezTo>
                  <a:cubicBezTo>
                    <a:pt x="3032" y="1654"/>
                    <a:pt x="3012" y="1309"/>
                    <a:pt x="2667" y="1218"/>
                  </a:cubicBezTo>
                  <a:lnTo>
                    <a:pt x="2038" y="954"/>
                  </a:lnTo>
                  <a:cubicBezTo>
                    <a:pt x="1927" y="883"/>
                    <a:pt x="1927" y="781"/>
                    <a:pt x="1968" y="660"/>
                  </a:cubicBezTo>
                  <a:cubicBezTo>
                    <a:pt x="2038" y="437"/>
                    <a:pt x="2140" y="224"/>
                    <a:pt x="2292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3370035" y="3432133"/>
              <a:ext cx="193980" cy="82262"/>
            </a:xfrm>
            <a:custGeom>
              <a:avLst/>
              <a:gdLst/>
              <a:ahLst/>
              <a:cxnLst/>
              <a:rect l="l" t="t" r="r" b="b"/>
              <a:pathLst>
                <a:path w="1653" h="701" extrusionOk="0">
                  <a:moveTo>
                    <a:pt x="41" y="1"/>
                  </a:moveTo>
                  <a:lnTo>
                    <a:pt x="0" y="122"/>
                  </a:lnTo>
                  <a:lnTo>
                    <a:pt x="1612" y="701"/>
                  </a:lnTo>
                  <a:lnTo>
                    <a:pt x="1653" y="579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3350907" y="3491630"/>
              <a:ext cx="191750" cy="81089"/>
            </a:xfrm>
            <a:custGeom>
              <a:avLst/>
              <a:gdLst/>
              <a:ahLst/>
              <a:cxnLst/>
              <a:rect l="l" t="t" r="r" b="b"/>
              <a:pathLst>
                <a:path w="1634" h="691" extrusionOk="0">
                  <a:moveTo>
                    <a:pt x="41" y="1"/>
                  </a:moveTo>
                  <a:lnTo>
                    <a:pt x="1" y="122"/>
                  </a:lnTo>
                  <a:lnTo>
                    <a:pt x="1583" y="690"/>
                  </a:lnTo>
                  <a:lnTo>
                    <a:pt x="1633" y="579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3331896" y="3558285"/>
              <a:ext cx="176260" cy="73931"/>
            </a:xfrm>
            <a:custGeom>
              <a:avLst/>
              <a:gdLst/>
              <a:ahLst/>
              <a:cxnLst/>
              <a:rect l="l" t="t" r="r" b="b"/>
              <a:pathLst>
                <a:path w="1502" h="630" extrusionOk="0">
                  <a:moveTo>
                    <a:pt x="41" y="1"/>
                  </a:moveTo>
                  <a:lnTo>
                    <a:pt x="1" y="122"/>
                  </a:lnTo>
                  <a:lnTo>
                    <a:pt x="1461" y="629"/>
                  </a:lnTo>
                  <a:lnTo>
                    <a:pt x="1501" y="508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5" name="Google Shape;2145;p27"/>
          <p:cNvSpPr/>
          <p:nvPr/>
        </p:nvSpPr>
        <p:spPr>
          <a:xfrm>
            <a:off x="540000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27"/>
          <p:cNvSpPr/>
          <p:nvPr/>
        </p:nvSpPr>
        <p:spPr>
          <a:xfrm>
            <a:off x="1273250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27"/>
          <p:cNvSpPr/>
          <p:nvPr/>
        </p:nvSpPr>
        <p:spPr>
          <a:xfrm>
            <a:off x="2006500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27"/>
          <p:cNvSpPr txBox="1"/>
          <p:nvPr/>
        </p:nvSpPr>
        <p:spPr>
          <a:xfrm>
            <a:off x="540000" y="3807350"/>
            <a:ext cx="2148600" cy="28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Neptune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49" name="Google Shape;2149;p27"/>
          <p:cNvSpPr txBox="1"/>
          <p:nvPr/>
        </p:nvSpPr>
        <p:spPr>
          <a:xfrm>
            <a:off x="713700" y="4181125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0" name="Google Shape;2150;p27"/>
          <p:cNvSpPr/>
          <p:nvPr/>
        </p:nvSpPr>
        <p:spPr>
          <a:xfrm>
            <a:off x="6455275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27"/>
          <p:cNvSpPr/>
          <p:nvPr/>
        </p:nvSpPr>
        <p:spPr>
          <a:xfrm>
            <a:off x="7188525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27"/>
          <p:cNvSpPr/>
          <p:nvPr/>
        </p:nvSpPr>
        <p:spPr>
          <a:xfrm>
            <a:off x="7921775" y="116342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27"/>
          <p:cNvSpPr txBox="1"/>
          <p:nvPr/>
        </p:nvSpPr>
        <p:spPr>
          <a:xfrm>
            <a:off x="6455275" y="1931100"/>
            <a:ext cx="2148600" cy="288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4" name="Google Shape;2154;p27"/>
          <p:cNvSpPr txBox="1"/>
          <p:nvPr/>
        </p:nvSpPr>
        <p:spPr>
          <a:xfrm>
            <a:off x="6628975" y="2304875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5" name="Google Shape;2155;p27"/>
          <p:cNvSpPr/>
          <p:nvPr/>
        </p:nvSpPr>
        <p:spPr>
          <a:xfrm>
            <a:off x="6455275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27"/>
          <p:cNvSpPr/>
          <p:nvPr/>
        </p:nvSpPr>
        <p:spPr>
          <a:xfrm>
            <a:off x="7188525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27"/>
          <p:cNvSpPr/>
          <p:nvPr/>
        </p:nvSpPr>
        <p:spPr>
          <a:xfrm>
            <a:off x="7921775" y="3039675"/>
            <a:ext cx="682200" cy="6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27"/>
          <p:cNvSpPr txBox="1"/>
          <p:nvPr/>
        </p:nvSpPr>
        <p:spPr>
          <a:xfrm>
            <a:off x="6455275" y="3807350"/>
            <a:ext cx="2148600" cy="28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Mercury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9" name="Google Shape;2159;p27"/>
          <p:cNvSpPr txBox="1"/>
          <p:nvPr/>
        </p:nvSpPr>
        <p:spPr>
          <a:xfrm>
            <a:off x="6628975" y="4181125"/>
            <a:ext cx="18012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60" name="Google Shape;2160;p27"/>
          <p:cNvGrpSpPr/>
          <p:nvPr/>
        </p:nvGrpSpPr>
        <p:grpSpPr>
          <a:xfrm>
            <a:off x="8128867" y="1328447"/>
            <a:ext cx="268009" cy="352156"/>
            <a:chOff x="4151000" y="4236750"/>
            <a:chExt cx="372700" cy="489650"/>
          </a:xfrm>
        </p:grpSpPr>
        <p:sp>
          <p:nvSpPr>
            <p:cNvPr id="2161" name="Google Shape;2161;p27"/>
            <p:cNvSpPr/>
            <p:nvPr/>
          </p:nvSpPr>
          <p:spPr>
            <a:xfrm>
              <a:off x="4151000" y="4236750"/>
              <a:ext cx="372700" cy="489650"/>
            </a:xfrm>
            <a:custGeom>
              <a:avLst/>
              <a:gdLst/>
              <a:ahLst/>
              <a:cxnLst/>
              <a:rect l="l" t="t" r="r" b="b"/>
              <a:pathLst>
                <a:path w="14908" h="19586" extrusionOk="0">
                  <a:moveTo>
                    <a:pt x="2285" y="1"/>
                  </a:moveTo>
                  <a:cubicBezTo>
                    <a:pt x="2066" y="1"/>
                    <a:pt x="1878" y="126"/>
                    <a:pt x="1784" y="313"/>
                  </a:cubicBezTo>
                  <a:cubicBezTo>
                    <a:pt x="1674" y="501"/>
                    <a:pt x="1705" y="736"/>
                    <a:pt x="1830" y="908"/>
                  </a:cubicBezTo>
                  <a:cubicBezTo>
                    <a:pt x="1847" y="939"/>
                    <a:pt x="3442" y="3145"/>
                    <a:pt x="3442" y="5773"/>
                  </a:cubicBezTo>
                  <a:cubicBezTo>
                    <a:pt x="3442" y="8182"/>
                    <a:pt x="2504" y="9543"/>
                    <a:pt x="1611" y="10857"/>
                  </a:cubicBezTo>
                  <a:cubicBezTo>
                    <a:pt x="814" y="11999"/>
                    <a:pt x="1" y="13203"/>
                    <a:pt x="1" y="14955"/>
                  </a:cubicBezTo>
                  <a:cubicBezTo>
                    <a:pt x="1" y="17381"/>
                    <a:pt x="1799" y="19320"/>
                    <a:pt x="1878" y="19398"/>
                  </a:cubicBezTo>
                  <a:cubicBezTo>
                    <a:pt x="1987" y="19523"/>
                    <a:pt x="2128" y="19586"/>
                    <a:pt x="2285" y="19586"/>
                  </a:cubicBezTo>
                  <a:lnTo>
                    <a:pt x="6884" y="19586"/>
                  </a:lnTo>
                  <a:lnTo>
                    <a:pt x="7447" y="18428"/>
                  </a:lnTo>
                  <a:lnTo>
                    <a:pt x="8025" y="19586"/>
                  </a:lnTo>
                  <a:lnTo>
                    <a:pt x="12624" y="19586"/>
                  </a:lnTo>
                  <a:cubicBezTo>
                    <a:pt x="12765" y="19586"/>
                    <a:pt x="12922" y="19523"/>
                    <a:pt x="13031" y="19398"/>
                  </a:cubicBezTo>
                  <a:cubicBezTo>
                    <a:pt x="13110" y="19320"/>
                    <a:pt x="14908" y="17381"/>
                    <a:pt x="14908" y="14955"/>
                  </a:cubicBezTo>
                  <a:cubicBezTo>
                    <a:pt x="14908" y="13203"/>
                    <a:pt x="14094" y="11999"/>
                    <a:pt x="13297" y="10857"/>
                  </a:cubicBezTo>
                  <a:cubicBezTo>
                    <a:pt x="12405" y="9543"/>
                    <a:pt x="11466" y="8182"/>
                    <a:pt x="11466" y="5773"/>
                  </a:cubicBezTo>
                  <a:cubicBezTo>
                    <a:pt x="11466" y="3160"/>
                    <a:pt x="13062" y="939"/>
                    <a:pt x="13078" y="908"/>
                  </a:cubicBezTo>
                  <a:cubicBezTo>
                    <a:pt x="13203" y="736"/>
                    <a:pt x="13218" y="501"/>
                    <a:pt x="13125" y="313"/>
                  </a:cubicBezTo>
                  <a:cubicBezTo>
                    <a:pt x="13031" y="126"/>
                    <a:pt x="12828" y="1"/>
                    <a:pt x="1262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7"/>
            <p:cNvSpPr/>
            <p:nvPr/>
          </p:nvSpPr>
          <p:spPr>
            <a:xfrm>
              <a:off x="4337150" y="4236750"/>
              <a:ext cx="186550" cy="489650"/>
            </a:xfrm>
            <a:custGeom>
              <a:avLst/>
              <a:gdLst/>
              <a:ahLst/>
              <a:cxnLst/>
              <a:rect l="l" t="t" r="r" b="b"/>
              <a:pathLst>
                <a:path w="7462" h="19586" extrusionOk="0">
                  <a:moveTo>
                    <a:pt x="1" y="1"/>
                  </a:moveTo>
                  <a:lnTo>
                    <a:pt x="1" y="18428"/>
                  </a:lnTo>
                  <a:lnTo>
                    <a:pt x="579" y="19586"/>
                  </a:lnTo>
                  <a:lnTo>
                    <a:pt x="5178" y="19586"/>
                  </a:lnTo>
                  <a:cubicBezTo>
                    <a:pt x="5319" y="19586"/>
                    <a:pt x="5476" y="19523"/>
                    <a:pt x="5585" y="19398"/>
                  </a:cubicBezTo>
                  <a:cubicBezTo>
                    <a:pt x="5664" y="19320"/>
                    <a:pt x="7462" y="17381"/>
                    <a:pt x="7462" y="14955"/>
                  </a:cubicBezTo>
                  <a:cubicBezTo>
                    <a:pt x="7462" y="13203"/>
                    <a:pt x="6648" y="11999"/>
                    <a:pt x="5851" y="10857"/>
                  </a:cubicBezTo>
                  <a:cubicBezTo>
                    <a:pt x="4959" y="9543"/>
                    <a:pt x="4020" y="8182"/>
                    <a:pt x="4020" y="5773"/>
                  </a:cubicBezTo>
                  <a:cubicBezTo>
                    <a:pt x="4020" y="3160"/>
                    <a:pt x="5616" y="939"/>
                    <a:pt x="5632" y="908"/>
                  </a:cubicBezTo>
                  <a:cubicBezTo>
                    <a:pt x="5757" y="736"/>
                    <a:pt x="5772" y="501"/>
                    <a:pt x="5679" y="313"/>
                  </a:cubicBezTo>
                  <a:cubicBezTo>
                    <a:pt x="5585" y="126"/>
                    <a:pt x="5382" y="1"/>
                    <a:pt x="5178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7"/>
            <p:cNvSpPr/>
            <p:nvPr/>
          </p:nvSpPr>
          <p:spPr>
            <a:xfrm>
              <a:off x="4294150" y="4467100"/>
              <a:ext cx="86050" cy="86075"/>
            </a:xfrm>
            <a:custGeom>
              <a:avLst/>
              <a:gdLst/>
              <a:ahLst/>
              <a:cxnLst/>
              <a:rect l="l" t="t" r="r" b="b"/>
              <a:pathLst>
                <a:path w="3442" h="3443" extrusionOk="0">
                  <a:moveTo>
                    <a:pt x="578" y="1"/>
                  </a:moveTo>
                  <a:cubicBezTo>
                    <a:pt x="265" y="1"/>
                    <a:pt x="0" y="266"/>
                    <a:pt x="0" y="579"/>
                  </a:cubicBezTo>
                  <a:lnTo>
                    <a:pt x="0" y="2879"/>
                  </a:lnTo>
                  <a:cubicBezTo>
                    <a:pt x="0" y="3192"/>
                    <a:pt x="265" y="3442"/>
                    <a:pt x="578" y="3442"/>
                  </a:cubicBezTo>
                  <a:lnTo>
                    <a:pt x="2878" y="3442"/>
                  </a:lnTo>
                  <a:cubicBezTo>
                    <a:pt x="3191" y="3442"/>
                    <a:pt x="3442" y="3192"/>
                    <a:pt x="3442" y="2879"/>
                  </a:cubicBezTo>
                  <a:lnTo>
                    <a:pt x="3442" y="579"/>
                  </a:lnTo>
                  <a:cubicBezTo>
                    <a:pt x="3442" y="266"/>
                    <a:pt x="3191" y="1"/>
                    <a:pt x="2878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7"/>
            <p:cNvSpPr/>
            <p:nvPr/>
          </p:nvSpPr>
          <p:spPr>
            <a:xfrm>
              <a:off x="4337150" y="4467100"/>
              <a:ext cx="43050" cy="86075"/>
            </a:xfrm>
            <a:custGeom>
              <a:avLst/>
              <a:gdLst/>
              <a:ahLst/>
              <a:cxnLst/>
              <a:rect l="l" t="t" r="r" b="b"/>
              <a:pathLst>
                <a:path w="1722" h="3443" extrusionOk="0">
                  <a:moveTo>
                    <a:pt x="1" y="1"/>
                  </a:moveTo>
                  <a:lnTo>
                    <a:pt x="1" y="3442"/>
                  </a:lnTo>
                  <a:lnTo>
                    <a:pt x="1158" y="3442"/>
                  </a:lnTo>
                  <a:cubicBezTo>
                    <a:pt x="1471" y="3442"/>
                    <a:pt x="1722" y="3192"/>
                    <a:pt x="1722" y="2879"/>
                  </a:cubicBezTo>
                  <a:lnTo>
                    <a:pt x="1722" y="579"/>
                  </a:lnTo>
                  <a:cubicBezTo>
                    <a:pt x="1722" y="266"/>
                    <a:pt x="1471" y="1"/>
                    <a:pt x="115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7"/>
            <p:cNvSpPr/>
            <p:nvPr/>
          </p:nvSpPr>
          <p:spPr>
            <a:xfrm>
              <a:off x="4264000" y="4581900"/>
              <a:ext cx="146300" cy="144500"/>
            </a:xfrm>
            <a:custGeom>
              <a:avLst/>
              <a:gdLst/>
              <a:ahLst/>
              <a:cxnLst/>
              <a:rect l="l" t="t" r="r" b="b"/>
              <a:pathLst>
                <a:path w="5852" h="5780" extrusionOk="0">
                  <a:moveTo>
                    <a:pt x="637" y="0"/>
                  </a:moveTo>
                  <a:cubicBezTo>
                    <a:pt x="490" y="0"/>
                    <a:pt x="346" y="55"/>
                    <a:pt x="236" y="164"/>
                  </a:cubicBezTo>
                  <a:cubicBezTo>
                    <a:pt x="1" y="398"/>
                    <a:pt x="1" y="759"/>
                    <a:pt x="236" y="978"/>
                  </a:cubicBezTo>
                  <a:lnTo>
                    <a:pt x="2364" y="3105"/>
                  </a:lnTo>
                  <a:lnTo>
                    <a:pt x="2364" y="5780"/>
                  </a:lnTo>
                  <a:lnTo>
                    <a:pt x="3505" y="5780"/>
                  </a:lnTo>
                  <a:lnTo>
                    <a:pt x="3505" y="3105"/>
                  </a:lnTo>
                  <a:lnTo>
                    <a:pt x="5632" y="978"/>
                  </a:lnTo>
                  <a:cubicBezTo>
                    <a:pt x="5851" y="759"/>
                    <a:pt x="5851" y="398"/>
                    <a:pt x="5632" y="164"/>
                  </a:cubicBezTo>
                  <a:cubicBezTo>
                    <a:pt x="5523" y="55"/>
                    <a:pt x="5378" y="0"/>
                    <a:pt x="5232" y="0"/>
                  </a:cubicBezTo>
                  <a:cubicBezTo>
                    <a:pt x="5085" y="0"/>
                    <a:pt x="4937" y="55"/>
                    <a:pt x="4819" y="164"/>
                  </a:cubicBezTo>
                  <a:lnTo>
                    <a:pt x="2927" y="2057"/>
                  </a:lnTo>
                  <a:lnTo>
                    <a:pt x="1050" y="164"/>
                  </a:lnTo>
                  <a:cubicBezTo>
                    <a:pt x="932" y="55"/>
                    <a:pt x="783" y="0"/>
                    <a:pt x="63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7"/>
            <p:cNvSpPr/>
            <p:nvPr/>
          </p:nvSpPr>
          <p:spPr>
            <a:xfrm>
              <a:off x="4337150" y="4581900"/>
              <a:ext cx="73150" cy="144500"/>
            </a:xfrm>
            <a:custGeom>
              <a:avLst/>
              <a:gdLst/>
              <a:ahLst/>
              <a:cxnLst/>
              <a:rect l="l" t="t" r="r" b="b"/>
              <a:pathLst>
                <a:path w="2926" h="5780" extrusionOk="0">
                  <a:moveTo>
                    <a:pt x="2306" y="0"/>
                  </a:moveTo>
                  <a:cubicBezTo>
                    <a:pt x="2159" y="0"/>
                    <a:pt x="2011" y="55"/>
                    <a:pt x="1893" y="164"/>
                  </a:cubicBezTo>
                  <a:lnTo>
                    <a:pt x="1" y="2057"/>
                  </a:lnTo>
                  <a:lnTo>
                    <a:pt x="1" y="5780"/>
                  </a:lnTo>
                  <a:lnTo>
                    <a:pt x="579" y="5780"/>
                  </a:lnTo>
                  <a:lnTo>
                    <a:pt x="579" y="3105"/>
                  </a:lnTo>
                  <a:lnTo>
                    <a:pt x="2706" y="978"/>
                  </a:lnTo>
                  <a:cubicBezTo>
                    <a:pt x="2925" y="759"/>
                    <a:pt x="2925" y="398"/>
                    <a:pt x="2706" y="164"/>
                  </a:cubicBezTo>
                  <a:cubicBezTo>
                    <a:pt x="2597" y="55"/>
                    <a:pt x="2452" y="0"/>
                    <a:pt x="2306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27"/>
          <p:cNvGrpSpPr/>
          <p:nvPr/>
        </p:nvGrpSpPr>
        <p:grpSpPr>
          <a:xfrm>
            <a:off x="6642874" y="1353420"/>
            <a:ext cx="307470" cy="302209"/>
            <a:chOff x="5566700" y="4236675"/>
            <a:chExt cx="498250" cy="489725"/>
          </a:xfrm>
        </p:grpSpPr>
        <p:sp>
          <p:nvSpPr>
            <p:cNvPr id="2168" name="Google Shape;2168;p27"/>
            <p:cNvSpPr/>
            <p:nvPr/>
          </p:nvSpPr>
          <p:spPr>
            <a:xfrm>
              <a:off x="5566700" y="4236675"/>
              <a:ext cx="498250" cy="489725"/>
            </a:xfrm>
            <a:custGeom>
              <a:avLst/>
              <a:gdLst/>
              <a:ahLst/>
              <a:cxnLst/>
              <a:rect l="l" t="t" r="r" b="b"/>
              <a:pathLst>
                <a:path w="19930" h="19589" extrusionOk="0">
                  <a:moveTo>
                    <a:pt x="1893" y="0"/>
                  </a:moveTo>
                  <a:cubicBezTo>
                    <a:pt x="1451" y="0"/>
                    <a:pt x="1009" y="168"/>
                    <a:pt x="673" y="504"/>
                  </a:cubicBezTo>
                  <a:cubicBezTo>
                    <a:pt x="1" y="1177"/>
                    <a:pt x="1" y="2304"/>
                    <a:pt x="673" y="2976"/>
                  </a:cubicBezTo>
                  <a:lnTo>
                    <a:pt x="1189" y="3476"/>
                  </a:lnTo>
                  <a:cubicBezTo>
                    <a:pt x="1423" y="3805"/>
                    <a:pt x="1330" y="3914"/>
                    <a:pt x="908" y="4384"/>
                  </a:cubicBezTo>
                  <a:cubicBezTo>
                    <a:pt x="579" y="4728"/>
                    <a:pt x="172" y="5151"/>
                    <a:pt x="172" y="5776"/>
                  </a:cubicBezTo>
                  <a:cubicBezTo>
                    <a:pt x="172" y="6402"/>
                    <a:pt x="579" y="6824"/>
                    <a:pt x="908" y="7168"/>
                  </a:cubicBezTo>
                  <a:cubicBezTo>
                    <a:pt x="1111" y="7387"/>
                    <a:pt x="1315" y="7622"/>
                    <a:pt x="1315" y="7779"/>
                  </a:cubicBezTo>
                  <a:cubicBezTo>
                    <a:pt x="1315" y="7950"/>
                    <a:pt x="1111" y="8169"/>
                    <a:pt x="908" y="8388"/>
                  </a:cubicBezTo>
                  <a:cubicBezTo>
                    <a:pt x="579" y="8749"/>
                    <a:pt x="172" y="9170"/>
                    <a:pt x="172" y="9796"/>
                  </a:cubicBezTo>
                  <a:cubicBezTo>
                    <a:pt x="172" y="10407"/>
                    <a:pt x="579" y="10845"/>
                    <a:pt x="908" y="11189"/>
                  </a:cubicBezTo>
                  <a:cubicBezTo>
                    <a:pt x="1111" y="11408"/>
                    <a:pt x="1315" y="11627"/>
                    <a:pt x="1315" y="11798"/>
                  </a:cubicBezTo>
                  <a:cubicBezTo>
                    <a:pt x="1315" y="11971"/>
                    <a:pt x="1111" y="12190"/>
                    <a:pt x="908" y="12409"/>
                  </a:cubicBezTo>
                  <a:cubicBezTo>
                    <a:pt x="579" y="12753"/>
                    <a:pt x="172" y="13191"/>
                    <a:pt x="172" y="13801"/>
                  </a:cubicBezTo>
                  <a:cubicBezTo>
                    <a:pt x="172" y="14426"/>
                    <a:pt x="579" y="14864"/>
                    <a:pt x="908" y="15209"/>
                  </a:cubicBezTo>
                  <a:cubicBezTo>
                    <a:pt x="1236" y="15569"/>
                    <a:pt x="1440" y="15757"/>
                    <a:pt x="1236" y="16053"/>
                  </a:cubicBezTo>
                  <a:lnTo>
                    <a:pt x="673" y="16648"/>
                  </a:lnTo>
                  <a:cubicBezTo>
                    <a:pt x="1" y="17321"/>
                    <a:pt x="1" y="18416"/>
                    <a:pt x="673" y="19088"/>
                  </a:cubicBezTo>
                  <a:cubicBezTo>
                    <a:pt x="1009" y="19417"/>
                    <a:pt x="1451" y="19581"/>
                    <a:pt x="1893" y="19581"/>
                  </a:cubicBezTo>
                  <a:cubicBezTo>
                    <a:pt x="2335" y="19581"/>
                    <a:pt x="2777" y="19417"/>
                    <a:pt x="3113" y="19088"/>
                  </a:cubicBezTo>
                  <a:lnTo>
                    <a:pt x="3645" y="18572"/>
                  </a:lnTo>
                  <a:cubicBezTo>
                    <a:pt x="3764" y="18481"/>
                    <a:pt x="3855" y="18436"/>
                    <a:pt x="3944" y="18436"/>
                  </a:cubicBezTo>
                  <a:cubicBezTo>
                    <a:pt x="4101" y="18436"/>
                    <a:pt x="4253" y="18575"/>
                    <a:pt x="4552" y="18854"/>
                  </a:cubicBezTo>
                  <a:cubicBezTo>
                    <a:pt x="4896" y="19182"/>
                    <a:pt x="5334" y="19589"/>
                    <a:pt x="5945" y="19589"/>
                  </a:cubicBezTo>
                  <a:cubicBezTo>
                    <a:pt x="6571" y="19589"/>
                    <a:pt x="6992" y="19182"/>
                    <a:pt x="7353" y="18854"/>
                  </a:cubicBezTo>
                  <a:cubicBezTo>
                    <a:pt x="7572" y="18650"/>
                    <a:pt x="7791" y="18431"/>
                    <a:pt x="7962" y="18431"/>
                  </a:cubicBezTo>
                  <a:cubicBezTo>
                    <a:pt x="8119" y="18431"/>
                    <a:pt x="8354" y="18650"/>
                    <a:pt x="8573" y="18854"/>
                  </a:cubicBezTo>
                  <a:cubicBezTo>
                    <a:pt x="8917" y="19182"/>
                    <a:pt x="9339" y="19589"/>
                    <a:pt x="9965" y="19589"/>
                  </a:cubicBezTo>
                  <a:cubicBezTo>
                    <a:pt x="10590" y="19589"/>
                    <a:pt x="11013" y="19182"/>
                    <a:pt x="11357" y="18854"/>
                  </a:cubicBezTo>
                  <a:cubicBezTo>
                    <a:pt x="11576" y="18650"/>
                    <a:pt x="11810" y="18431"/>
                    <a:pt x="11967" y="18431"/>
                  </a:cubicBezTo>
                  <a:cubicBezTo>
                    <a:pt x="12140" y="18431"/>
                    <a:pt x="12359" y="18650"/>
                    <a:pt x="12578" y="18854"/>
                  </a:cubicBezTo>
                  <a:cubicBezTo>
                    <a:pt x="12937" y="19182"/>
                    <a:pt x="13360" y="19589"/>
                    <a:pt x="13986" y="19589"/>
                  </a:cubicBezTo>
                  <a:cubicBezTo>
                    <a:pt x="14595" y="19589"/>
                    <a:pt x="15033" y="19182"/>
                    <a:pt x="15377" y="18854"/>
                  </a:cubicBezTo>
                  <a:cubicBezTo>
                    <a:pt x="15638" y="18616"/>
                    <a:pt x="15808" y="18444"/>
                    <a:pt x="15995" y="18444"/>
                  </a:cubicBezTo>
                  <a:cubicBezTo>
                    <a:pt x="16066" y="18444"/>
                    <a:pt x="16140" y="18469"/>
                    <a:pt x="16222" y="18525"/>
                  </a:cubicBezTo>
                  <a:lnTo>
                    <a:pt x="16785" y="19088"/>
                  </a:lnTo>
                  <a:cubicBezTo>
                    <a:pt x="17122" y="19417"/>
                    <a:pt x="17572" y="19581"/>
                    <a:pt x="18021" y="19581"/>
                  </a:cubicBezTo>
                  <a:cubicBezTo>
                    <a:pt x="18471" y="19581"/>
                    <a:pt x="18921" y="19417"/>
                    <a:pt x="19257" y="19088"/>
                  </a:cubicBezTo>
                  <a:cubicBezTo>
                    <a:pt x="19930" y="18416"/>
                    <a:pt x="19930" y="17321"/>
                    <a:pt x="19257" y="16648"/>
                  </a:cubicBezTo>
                  <a:lnTo>
                    <a:pt x="18741" y="16116"/>
                  </a:lnTo>
                  <a:cubicBezTo>
                    <a:pt x="18506" y="15788"/>
                    <a:pt x="18585" y="15678"/>
                    <a:pt x="19023" y="15209"/>
                  </a:cubicBezTo>
                  <a:cubicBezTo>
                    <a:pt x="19350" y="14864"/>
                    <a:pt x="19757" y="14426"/>
                    <a:pt x="19757" y="13801"/>
                  </a:cubicBezTo>
                  <a:cubicBezTo>
                    <a:pt x="19757" y="13191"/>
                    <a:pt x="19350" y="12753"/>
                    <a:pt x="19023" y="12409"/>
                  </a:cubicBezTo>
                  <a:cubicBezTo>
                    <a:pt x="18819" y="12190"/>
                    <a:pt x="18616" y="11971"/>
                    <a:pt x="18616" y="11798"/>
                  </a:cubicBezTo>
                  <a:cubicBezTo>
                    <a:pt x="18616" y="11627"/>
                    <a:pt x="18819" y="11408"/>
                    <a:pt x="19023" y="11189"/>
                  </a:cubicBezTo>
                  <a:cubicBezTo>
                    <a:pt x="19350" y="10845"/>
                    <a:pt x="19757" y="10407"/>
                    <a:pt x="19757" y="9796"/>
                  </a:cubicBezTo>
                  <a:cubicBezTo>
                    <a:pt x="19757" y="9170"/>
                    <a:pt x="19350" y="8749"/>
                    <a:pt x="19023" y="8388"/>
                  </a:cubicBezTo>
                  <a:cubicBezTo>
                    <a:pt x="18819" y="8169"/>
                    <a:pt x="18616" y="7950"/>
                    <a:pt x="18616" y="7779"/>
                  </a:cubicBezTo>
                  <a:cubicBezTo>
                    <a:pt x="18616" y="7622"/>
                    <a:pt x="18819" y="7387"/>
                    <a:pt x="19023" y="7168"/>
                  </a:cubicBezTo>
                  <a:cubicBezTo>
                    <a:pt x="19350" y="6824"/>
                    <a:pt x="19757" y="6402"/>
                    <a:pt x="19757" y="5776"/>
                  </a:cubicBezTo>
                  <a:cubicBezTo>
                    <a:pt x="19757" y="5151"/>
                    <a:pt x="19350" y="4728"/>
                    <a:pt x="19023" y="4384"/>
                  </a:cubicBezTo>
                  <a:cubicBezTo>
                    <a:pt x="18631" y="3962"/>
                    <a:pt x="18491" y="3820"/>
                    <a:pt x="18710" y="3508"/>
                  </a:cubicBezTo>
                  <a:lnTo>
                    <a:pt x="19257" y="2976"/>
                  </a:lnTo>
                  <a:cubicBezTo>
                    <a:pt x="19930" y="2304"/>
                    <a:pt x="19930" y="1177"/>
                    <a:pt x="19257" y="504"/>
                  </a:cubicBezTo>
                  <a:cubicBezTo>
                    <a:pt x="18921" y="168"/>
                    <a:pt x="18471" y="0"/>
                    <a:pt x="18021" y="0"/>
                  </a:cubicBezTo>
                  <a:cubicBezTo>
                    <a:pt x="17572" y="0"/>
                    <a:pt x="17122" y="168"/>
                    <a:pt x="16785" y="504"/>
                  </a:cubicBezTo>
                  <a:lnTo>
                    <a:pt x="16284" y="1021"/>
                  </a:lnTo>
                  <a:cubicBezTo>
                    <a:pt x="16168" y="1104"/>
                    <a:pt x="16080" y="1146"/>
                    <a:pt x="15993" y="1146"/>
                  </a:cubicBezTo>
                  <a:cubicBezTo>
                    <a:pt x="15834" y="1146"/>
                    <a:pt x="15680" y="1006"/>
                    <a:pt x="15377" y="723"/>
                  </a:cubicBezTo>
                  <a:cubicBezTo>
                    <a:pt x="15033" y="410"/>
                    <a:pt x="14595" y="4"/>
                    <a:pt x="13986" y="4"/>
                  </a:cubicBezTo>
                  <a:cubicBezTo>
                    <a:pt x="13360" y="4"/>
                    <a:pt x="12937" y="410"/>
                    <a:pt x="12578" y="723"/>
                  </a:cubicBezTo>
                  <a:cubicBezTo>
                    <a:pt x="12359" y="942"/>
                    <a:pt x="12140" y="1146"/>
                    <a:pt x="11967" y="1146"/>
                  </a:cubicBezTo>
                  <a:cubicBezTo>
                    <a:pt x="11810" y="1146"/>
                    <a:pt x="11576" y="942"/>
                    <a:pt x="11357" y="723"/>
                  </a:cubicBezTo>
                  <a:cubicBezTo>
                    <a:pt x="11013" y="410"/>
                    <a:pt x="10590" y="4"/>
                    <a:pt x="9965" y="4"/>
                  </a:cubicBezTo>
                  <a:cubicBezTo>
                    <a:pt x="9339" y="4"/>
                    <a:pt x="8917" y="410"/>
                    <a:pt x="8573" y="723"/>
                  </a:cubicBezTo>
                  <a:cubicBezTo>
                    <a:pt x="8354" y="942"/>
                    <a:pt x="8119" y="1146"/>
                    <a:pt x="7962" y="1146"/>
                  </a:cubicBezTo>
                  <a:cubicBezTo>
                    <a:pt x="7791" y="1146"/>
                    <a:pt x="7572" y="942"/>
                    <a:pt x="7353" y="723"/>
                  </a:cubicBezTo>
                  <a:cubicBezTo>
                    <a:pt x="6992" y="410"/>
                    <a:pt x="6571" y="4"/>
                    <a:pt x="5945" y="4"/>
                  </a:cubicBezTo>
                  <a:cubicBezTo>
                    <a:pt x="5334" y="4"/>
                    <a:pt x="4896" y="410"/>
                    <a:pt x="4552" y="723"/>
                  </a:cubicBezTo>
                  <a:cubicBezTo>
                    <a:pt x="4292" y="973"/>
                    <a:pt x="4121" y="1149"/>
                    <a:pt x="3934" y="1149"/>
                  </a:cubicBezTo>
                  <a:cubicBezTo>
                    <a:pt x="3863" y="1149"/>
                    <a:pt x="3789" y="1123"/>
                    <a:pt x="3707" y="1067"/>
                  </a:cubicBezTo>
                  <a:lnTo>
                    <a:pt x="3113" y="504"/>
                  </a:lnTo>
                  <a:cubicBezTo>
                    <a:pt x="2777" y="168"/>
                    <a:pt x="2335" y="0"/>
                    <a:pt x="189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7"/>
            <p:cNvSpPr/>
            <p:nvPr/>
          </p:nvSpPr>
          <p:spPr>
            <a:xfrm>
              <a:off x="5815800" y="4236675"/>
              <a:ext cx="249150" cy="489725"/>
            </a:xfrm>
            <a:custGeom>
              <a:avLst/>
              <a:gdLst/>
              <a:ahLst/>
              <a:cxnLst/>
              <a:rect l="l" t="t" r="r" b="b"/>
              <a:pathLst>
                <a:path w="9966" h="19589" extrusionOk="0">
                  <a:moveTo>
                    <a:pt x="8057" y="0"/>
                  </a:moveTo>
                  <a:cubicBezTo>
                    <a:pt x="7608" y="0"/>
                    <a:pt x="7158" y="168"/>
                    <a:pt x="6821" y="504"/>
                  </a:cubicBezTo>
                  <a:lnTo>
                    <a:pt x="6320" y="1021"/>
                  </a:lnTo>
                  <a:cubicBezTo>
                    <a:pt x="6204" y="1104"/>
                    <a:pt x="6116" y="1146"/>
                    <a:pt x="6029" y="1146"/>
                  </a:cubicBezTo>
                  <a:cubicBezTo>
                    <a:pt x="5870" y="1146"/>
                    <a:pt x="5716" y="1006"/>
                    <a:pt x="5413" y="723"/>
                  </a:cubicBezTo>
                  <a:cubicBezTo>
                    <a:pt x="5069" y="410"/>
                    <a:pt x="4631" y="4"/>
                    <a:pt x="4022" y="4"/>
                  </a:cubicBezTo>
                  <a:cubicBezTo>
                    <a:pt x="3396" y="4"/>
                    <a:pt x="2973" y="410"/>
                    <a:pt x="2614" y="723"/>
                  </a:cubicBezTo>
                  <a:cubicBezTo>
                    <a:pt x="2395" y="942"/>
                    <a:pt x="2176" y="1146"/>
                    <a:pt x="2003" y="1146"/>
                  </a:cubicBezTo>
                  <a:cubicBezTo>
                    <a:pt x="1846" y="1146"/>
                    <a:pt x="1612" y="942"/>
                    <a:pt x="1393" y="723"/>
                  </a:cubicBezTo>
                  <a:cubicBezTo>
                    <a:pt x="1049" y="410"/>
                    <a:pt x="626" y="4"/>
                    <a:pt x="1" y="4"/>
                  </a:cubicBezTo>
                  <a:lnTo>
                    <a:pt x="1" y="19589"/>
                  </a:lnTo>
                  <a:cubicBezTo>
                    <a:pt x="626" y="19589"/>
                    <a:pt x="1049" y="19182"/>
                    <a:pt x="1393" y="18854"/>
                  </a:cubicBezTo>
                  <a:cubicBezTo>
                    <a:pt x="1612" y="18650"/>
                    <a:pt x="1846" y="18431"/>
                    <a:pt x="2003" y="18431"/>
                  </a:cubicBezTo>
                  <a:cubicBezTo>
                    <a:pt x="2176" y="18431"/>
                    <a:pt x="2395" y="18650"/>
                    <a:pt x="2614" y="18854"/>
                  </a:cubicBezTo>
                  <a:cubicBezTo>
                    <a:pt x="2973" y="19182"/>
                    <a:pt x="3396" y="19589"/>
                    <a:pt x="4022" y="19589"/>
                  </a:cubicBezTo>
                  <a:cubicBezTo>
                    <a:pt x="4631" y="19589"/>
                    <a:pt x="5069" y="19182"/>
                    <a:pt x="5413" y="18854"/>
                  </a:cubicBezTo>
                  <a:cubicBezTo>
                    <a:pt x="5674" y="18616"/>
                    <a:pt x="5844" y="18444"/>
                    <a:pt x="6031" y="18444"/>
                  </a:cubicBezTo>
                  <a:cubicBezTo>
                    <a:pt x="6102" y="18444"/>
                    <a:pt x="6176" y="18469"/>
                    <a:pt x="6258" y="18525"/>
                  </a:cubicBezTo>
                  <a:lnTo>
                    <a:pt x="6821" y="19088"/>
                  </a:lnTo>
                  <a:cubicBezTo>
                    <a:pt x="7158" y="19417"/>
                    <a:pt x="7608" y="19581"/>
                    <a:pt x="8057" y="19581"/>
                  </a:cubicBezTo>
                  <a:cubicBezTo>
                    <a:pt x="8507" y="19581"/>
                    <a:pt x="8957" y="19417"/>
                    <a:pt x="9293" y="19088"/>
                  </a:cubicBezTo>
                  <a:cubicBezTo>
                    <a:pt x="9966" y="18416"/>
                    <a:pt x="9966" y="17321"/>
                    <a:pt x="9293" y="16648"/>
                  </a:cubicBezTo>
                  <a:lnTo>
                    <a:pt x="8777" y="16116"/>
                  </a:lnTo>
                  <a:cubicBezTo>
                    <a:pt x="8542" y="15788"/>
                    <a:pt x="8621" y="15678"/>
                    <a:pt x="9059" y="15209"/>
                  </a:cubicBezTo>
                  <a:cubicBezTo>
                    <a:pt x="9386" y="14864"/>
                    <a:pt x="9793" y="14426"/>
                    <a:pt x="9793" y="13801"/>
                  </a:cubicBezTo>
                  <a:cubicBezTo>
                    <a:pt x="9793" y="13191"/>
                    <a:pt x="9386" y="12753"/>
                    <a:pt x="9059" y="12409"/>
                  </a:cubicBezTo>
                  <a:cubicBezTo>
                    <a:pt x="8855" y="12190"/>
                    <a:pt x="8652" y="11971"/>
                    <a:pt x="8652" y="11798"/>
                  </a:cubicBezTo>
                  <a:cubicBezTo>
                    <a:pt x="8652" y="11627"/>
                    <a:pt x="8855" y="11408"/>
                    <a:pt x="9059" y="11189"/>
                  </a:cubicBezTo>
                  <a:cubicBezTo>
                    <a:pt x="9386" y="10845"/>
                    <a:pt x="9793" y="10407"/>
                    <a:pt x="9793" y="9796"/>
                  </a:cubicBezTo>
                  <a:cubicBezTo>
                    <a:pt x="9793" y="9170"/>
                    <a:pt x="9386" y="8749"/>
                    <a:pt x="9059" y="8388"/>
                  </a:cubicBezTo>
                  <a:cubicBezTo>
                    <a:pt x="8855" y="8169"/>
                    <a:pt x="8652" y="7950"/>
                    <a:pt x="8652" y="7779"/>
                  </a:cubicBezTo>
                  <a:cubicBezTo>
                    <a:pt x="8652" y="7622"/>
                    <a:pt x="8855" y="7387"/>
                    <a:pt x="9059" y="7168"/>
                  </a:cubicBezTo>
                  <a:cubicBezTo>
                    <a:pt x="9386" y="6824"/>
                    <a:pt x="9793" y="6402"/>
                    <a:pt x="9793" y="5776"/>
                  </a:cubicBezTo>
                  <a:cubicBezTo>
                    <a:pt x="9793" y="5151"/>
                    <a:pt x="9386" y="4728"/>
                    <a:pt x="9059" y="4384"/>
                  </a:cubicBezTo>
                  <a:cubicBezTo>
                    <a:pt x="8667" y="3962"/>
                    <a:pt x="8527" y="3820"/>
                    <a:pt x="8746" y="3508"/>
                  </a:cubicBezTo>
                  <a:lnTo>
                    <a:pt x="9293" y="2976"/>
                  </a:lnTo>
                  <a:cubicBezTo>
                    <a:pt x="9966" y="2304"/>
                    <a:pt x="9966" y="1177"/>
                    <a:pt x="9293" y="504"/>
                  </a:cubicBezTo>
                  <a:cubicBezTo>
                    <a:pt x="8957" y="168"/>
                    <a:pt x="8507" y="0"/>
                    <a:pt x="805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7"/>
            <p:cNvSpPr/>
            <p:nvPr/>
          </p:nvSpPr>
          <p:spPr>
            <a:xfrm>
              <a:off x="5658225" y="4323575"/>
              <a:ext cx="315225" cy="315625"/>
            </a:xfrm>
            <a:custGeom>
              <a:avLst/>
              <a:gdLst/>
              <a:ahLst/>
              <a:cxnLst/>
              <a:rect l="l" t="t" r="r" b="b"/>
              <a:pathLst>
                <a:path w="12609" h="12625" extrusionOk="0">
                  <a:moveTo>
                    <a:pt x="6304" y="0"/>
                  </a:moveTo>
                  <a:cubicBezTo>
                    <a:pt x="2816" y="0"/>
                    <a:pt x="0" y="2832"/>
                    <a:pt x="0" y="6320"/>
                  </a:cubicBezTo>
                  <a:cubicBezTo>
                    <a:pt x="0" y="9809"/>
                    <a:pt x="2816" y="12625"/>
                    <a:pt x="6304" y="12625"/>
                  </a:cubicBezTo>
                  <a:cubicBezTo>
                    <a:pt x="9793" y="12625"/>
                    <a:pt x="12608" y="9809"/>
                    <a:pt x="12608" y="6320"/>
                  </a:cubicBezTo>
                  <a:cubicBezTo>
                    <a:pt x="12608" y="2832"/>
                    <a:pt x="9793" y="0"/>
                    <a:pt x="6304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7"/>
            <p:cNvSpPr/>
            <p:nvPr/>
          </p:nvSpPr>
          <p:spPr>
            <a:xfrm>
              <a:off x="5815800" y="4323575"/>
              <a:ext cx="157650" cy="315625"/>
            </a:xfrm>
            <a:custGeom>
              <a:avLst/>
              <a:gdLst/>
              <a:ahLst/>
              <a:cxnLst/>
              <a:rect l="l" t="t" r="r" b="b"/>
              <a:pathLst>
                <a:path w="6306" h="12625" extrusionOk="0">
                  <a:moveTo>
                    <a:pt x="1" y="0"/>
                  </a:moveTo>
                  <a:lnTo>
                    <a:pt x="1" y="12625"/>
                  </a:lnTo>
                  <a:cubicBezTo>
                    <a:pt x="3473" y="12625"/>
                    <a:pt x="6305" y="9793"/>
                    <a:pt x="6305" y="6320"/>
                  </a:cubicBezTo>
                  <a:cubicBezTo>
                    <a:pt x="6305" y="2832"/>
                    <a:pt x="3473" y="0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7"/>
            <p:cNvSpPr/>
            <p:nvPr/>
          </p:nvSpPr>
          <p:spPr>
            <a:xfrm>
              <a:off x="5730175" y="4409600"/>
              <a:ext cx="171325" cy="152175"/>
            </a:xfrm>
            <a:custGeom>
              <a:avLst/>
              <a:gdLst/>
              <a:ahLst/>
              <a:cxnLst/>
              <a:rect l="l" t="t" r="r" b="b"/>
              <a:pathLst>
                <a:path w="6853" h="6087" extrusionOk="0">
                  <a:moveTo>
                    <a:pt x="2003" y="1"/>
                  </a:moveTo>
                  <a:cubicBezTo>
                    <a:pt x="876" y="1"/>
                    <a:pt x="0" y="939"/>
                    <a:pt x="0" y="2128"/>
                  </a:cubicBezTo>
                  <a:cubicBezTo>
                    <a:pt x="0" y="3380"/>
                    <a:pt x="970" y="4193"/>
                    <a:pt x="2316" y="5319"/>
                  </a:cubicBezTo>
                  <a:cubicBezTo>
                    <a:pt x="2550" y="5523"/>
                    <a:pt x="2800" y="5726"/>
                    <a:pt x="3050" y="5945"/>
                  </a:cubicBezTo>
                  <a:cubicBezTo>
                    <a:pt x="3160" y="6039"/>
                    <a:pt x="3285" y="6087"/>
                    <a:pt x="3426" y="6087"/>
                  </a:cubicBezTo>
                  <a:cubicBezTo>
                    <a:pt x="3567" y="6087"/>
                    <a:pt x="3692" y="6039"/>
                    <a:pt x="3801" y="5945"/>
                  </a:cubicBezTo>
                  <a:cubicBezTo>
                    <a:pt x="4051" y="5726"/>
                    <a:pt x="4302" y="5523"/>
                    <a:pt x="4537" y="5319"/>
                  </a:cubicBezTo>
                  <a:cubicBezTo>
                    <a:pt x="4944" y="4975"/>
                    <a:pt x="5303" y="4679"/>
                    <a:pt x="5616" y="4381"/>
                  </a:cubicBezTo>
                  <a:cubicBezTo>
                    <a:pt x="6258" y="3771"/>
                    <a:pt x="6852" y="3083"/>
                    <a:pt x="6852" y="2128"/>
                  </a:cubicBezTo>
                  <a:cubicBezTo>
                    <a:pt x="6852" y="939"/>
                    <a:pt x="5976" y="1"/>
                    <a:pt x="4850" y="1"/>
                  </a:cubicBezTo>
                  <a:cubicBezTo>
                    <a:pt x="4224" y="1"/>
                    <a:pt x="3755" y="299"/>
                    <a:pt x="3426" y="658"/>
                  </a:cubicBezTo>
                  <a:cubicBezTo>
                    <a:pt x="3098" y="299"/>
                    <a:pt x="2628" y="1"/>
                    <a:pt x="200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5815800" y="4409600"/>
              <a:ext cx="85700" cy="152175"/>
            </a:xfrm>
            <a:custGeom>
              <a:avLst/>
              <a:gdLst/>
              <a:ahLst/>
              <a:cxnLst/>
              <a:rect l="l" t="t" r="r" b="b"/>
              <a:pathLst>
                <a:path w="3428" h="6087" extrusionOk="0">
                  <a:moveTo>
                    <a:pt x="1425" y="1"/>
                  </a:moveTo>
                  <a:cubicBezTo>
                    <a:pt x="799" y="1"/>
                    <a:pt x="330" y="299"/>
                    <a:pt x="1" y="658"/>
                  </a:cubicBezTo>
                  <a:lnTo>
                    <a:pt x="1" y="6087"/>
                  </a:lnTo>
                  <a:cubicBezTo>
                    <a:pt x="142" y="6087"/>
                    <a:pt x="267" y="6039"/>
                    <a:pt x="376" y="5945"/>
                  </a:cubicBezTo>
                  <a:cubicBezTo>
                    <a:pt x="626" y="5726"/>
                    <a:pt x="877" y="5523"/>
                    <a:pt x="1112" y="5319"/>
                  </a:cubicBezTo>
                  <a:cubicBezTo>
                    <a:pt x="1519" y="4975"/>
                    <a:pt x="1878" y="4679"/>
                    <a:pt x="2191" y="4381"/>
                  </a:cubicBezTo>
                  <a:cubicBezTo>
                    <a:pt x="2833" y="3771"/>
                    <a:pt x="3427" y="3083"/>
                    <a:pt x="3427" y="2128"/>
                  </a:cubicBezTo>
                  <a:cubicBezTo>
                    <a:pt x="3427" y="939"/>
                    <a:pt x="2551" y="1"/>
                    <a:pt x="1425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27"/>
          <p:cNvGrpSpPr/>
          <p:nvPr/>
        </p:nvGrpSpPr>
        <p:grpSpPr>
          <a:xfrm>
            <a:off x="7375811" y="1304234"/>
            <a:ext cx="307462" cy="400583"/>
            <a:chOff x="4888575" y="1692425"/>
            <a:chExt cx="375825" cy="489650"/>
          </a:xfrm>
        </p:grpSpPr>
        <p:sp>
          <p:nvSpPr>
            <p:cNvPr id="2175" name="Google Shape;2175;p27"/>
            <p:cNvSpPr/>
            <p:nvPr/>
          </p:nvSpPr>
          <p:spPr>
            <a:xfrm>
              <a:off x="4947625" y="1692425"/>
              <a:ext cx="258125" cy="186575"/>
            </a:xfrm>
            <a:custGeom>
              <a:avLst/>
              <a:gdLst/>
              <a:ahLst/>
              <a:cxnLst/>
              <a:rect l="l" t="t" r="r" b="b"/>
              <a:pathLst>
                <a:path w="10325" h="7463" extrusionOk="0">
                  <a:moveTo>
                    <a:pt x="1721" y="0"/>
                  </a:moveTo>
                  <a:cubicBezTo>
                    <a:pt x="767" y="0"/>
                    <a:pt x="0" y="767"/>
                    <a:pt x="0" y="1721"/>
                  </a:cubicBezTo>
                  <a:lnTo>
                    <a:pt x="0" y="7462"/>
                  </a:lnTo>
                  <a:lnTo>
                    <a:pt x="10324" y="7462"/>
                  </a:lnTo>
                  <a:lnTo>
                    <a:pt x="10324" y="1721"/>
                  </a:lnTo>
                  <a:cubicBezTo>
                    <a:pt x="10324" y="767"/>
                    <a:pt x="9542" y="0"/>
                    <a:pt x="860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5076675" y="1692425"/>
              <a:ext cx="129075" cy="186575"/>
            </a:xfrm>
            <a:custGeom>
              <a:avLst/>
              <a:gdLst/>
              <a:ahLst/>
              <a:cxnLst/>
              <a:rect l="l" t="t" r="r" b="b"/>
              <a:pathLst>
                <a:path w="5163" h="7463" extrusionOk="0">
                  <a:moveTo>
                    <a:pt x="0" y="0"/>
                  </a:moveTo>
                  <a:lnTo>
                    <a:pt x="0" y="7462"/>
                  </a:lnTo>
                  <a:lnTo>
                    <a:pt x="5162" y="7462"/>
                  </a:lnTo>
                  <a:lnTo>
                    <a:pt x="5162" y="1721"/>
                  </a:lnTo>
                  <a:cubicBezTo>
                    <a:pt x="5162" y="767"/>
                    <a:pt x="4380" y="0"/>
                    <a:pt x="344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5062225" y="1807025"/>
              <a:ext cx="28550" cy="86050"/>
            </a:xfrm>
            <a:custGeom>
              <a:avLst/>
              <a:gdLst/>
              <a:ahLst/>
              <a:cxnLst/>
              <a:rect l="l" t="t" r="r" b="b"/>
              <a:pathLst>
                <a:path w="1142" h="3442" extrusionOk="0">
                  <a:moveTo>
                    <a:pt x="578" y="0"/>
                  </a:moveTo>
                  <a:cubicBezTo>
                    <a:pt x="250" y="0"/>
                    <a:pt x="0" y="265"/>
                    <a:pt x="0" y="578"/>
                  </a:cubicBezTo>
                  <a:lnTo>
                    <a:pt x="0" y="2878"/>
                  </a:lnTo>
                  <a:cubicBezTo>
                    <a:pt x="0" y="3191"/>
                    <a:pt x="250" y="3442"/>
                    <a:pt x="578" y="3442"/>
                  </a:cubicBezTo>
                  <a:cubicBezTo>
                    <a:pt x="891" y="3442"/>
                    <a:pt x="1141" y="3191"/>
                    <a:pt x="1141" y="2878"/>
                  </a:cubicBezTo>
                  <a:lnTo>
                    <a:pt x="1141" y="578"/>
                  </a:lnTo>
                  <a:cubicBezTo>
                    <a:pt x="1141" y="265"/>
                    <a:pt x="891" y="0"/>
                    <a:pt x="578" y="0"/>
                  </a:cubicBezTo>
                  <a:close/>
                </a:path>
              </a:pathLst>
            </a:custGeom>
            <a:solidFill>
              <a:srgbClr val="FF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5076675" y="1807025"/>
              <a:ext cx="14100" cy="86050"/>
            </a:xfrm>
            <a:custGeom>
              <a:avLst/>
              <a:gdLst/>
              <a:ahLst/>
              <a:cxnLst/>
              <a:rect l="l" t="t" r="r" b="b"/>
              <a:pathLst>
                <a:path w="564" h="3442" extrusionOk="0">
                  <a:moveTo>
                    <a:pt x="0" y="0"/>
                  </a:moveTo>
                  <a:lnTo>
                    <a:pt x="0" y="3442"/>
                  </a:lnTo>
                  <a:cubicBezTo>
                    <a:pt x="313" y="3442"/>
                    <a:pt x="563" y="3191"/>
                    <a:pt x="563" y="2878"/>
                  </a:cubicBezTo>
                  <a:lnTo>
                    <a:pt x="563" y="578"/>
                  </a:lnTo>
                  <a:cubicBezTo>
                    <a:pt x="563" y="265"/>
                    <a:pt x="313" y="0"/>
                    <a:pt x="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5119675" y="1749925"/>
              <a:ext cx="28600" cy="28550"/>
            </a:xfrm>
            <a:custGeom>
              <a:avLst/>
              <a:gdLst/>
              <a:ahLst/>
              <a:cxnLst/>
              <a:rect l="l" t="t" r="r" b="b"/>
              <a:pathLst>
                <a:path w="1144" h="1142" extrusionOk="0">
                  <a:moveTo>
                    <a:pt x="564" y="0"/>
                  </a:moveTo>
                  <a:cubicBezTo>
                    <a:pt x="251" y="0"/>
                    <a:pt x="1" y="250"/>
                    <a:pt x="1" y="563"/>
                  </a:cubicBezTo>
                  <a:cubicBezTo>
                    <a:pt x="1" y="891"/>
                    <a:pt x="251" y="1141"/>
                    <a:pt x="564" y="1141"/>
                  </a:cubicBezTo>
                  <a:cubicBezTo>
                    <a:pt x="893" y="1141"/>
                    <a:pt x="1144" y="891"/>
                    <a:pt x="1144" y="563"/>
                  </a:cubicBezTo>
                  <a:cubicBezTo>
                    <a:pt x="1144" y="250"/>
                    <a:pt x="893" y="0"/>
                    <a:pt x="56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5004700" y="1749925"/>
              <a:ext cx="28975" cy="28550"/>
            </a:xfrm>
            <a:custGeom>
              <a:avLst/>
              <a:gdLst/>
              <a:ahLst/>
              <a:cxnLst/>
              <a:rect l="l" t="t" r="r" b="b"/>
              <a:pathLst>
                <a:path w="1159" h="1142" extrusionOk="0">
                  <a:moveTo>
                    <a:pt x="580" y="0"/>
                  </a:moveTo>
                  <a:cubicBezTo>
                    <a:pt x="267" y="0"/>
                    <a:pt x="1" y="250"/>
                    <a:pt x="1" y="563"/>
                  </a:cubicBezTo>
                  <a:cubicBezTo>
                    <a:pt x="1" y="891"/>
                    <a:pt x="267" y="1141"/>
                    <a:pt x="580" y="1141"/>
                  </a:cubicBezTo>
                  <a:cubicBezTo>
                    <a:pt x="893" y="1141"/>
                    <a:pt x="1158" y="891"/>
                    <a:pt x="1158" y="563"/>
                  </a:cubicBezTo>
                  <a:cubicBezTo>
                    <a:pt x="1158" y="250"/>
                    <a:pt x="893" y="0"/>
                    <a:pt x="580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5119675" y="1807025"/>
              <a:ext cx="28600" cy="28950"/>
            </a:xfrm>
            <a:custGeom>
              <a:avLst/>
              <a:gdLst/>
              <a:ahLst/>
              <a:cxnLst/>
              <a:rect l="l" t="t" r="r" b="b"/>
              <a:pathLst>
                <a:path w="1144" h="1158" extrusionOk="0">
                  <a:moveTo>
                    <a:pt x="564" y="0"/>
                  </a:moveTo>
                  <a:cubicBezTo>
                    <a:pt x="251" y="0"/>
                    <a:pt x="1" y="265"/>
                    <a:pt x="1" y="578"/>
                  </a:cubicBezTo>
                  <a:cubicBezTo>
                    <a:pt x="1" y="891"/>
                    <a:pt x="251" y="1158"/>
                    <a:pt x="564" y="1158"/>
                  </a:cubicBezTo>
                  <a:cubicBezTo>
                    <a:pt x="893" y="1158"/>
                    <a:pt x="1144" y="891"/>
                    <a:pt x="1144" y="578"/>
                  </a:cubicBezTo>
                  <a:cubicBezTo>
                    <a:pt x="1144" y="265"/>
                    <a:pt x="893" y="0"/>
                    <a:pt x="56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5004700" y="1807025"/>
              <a:ext cx="28975" cy="28950"/>
            </a:xfrm>
            <a:custGeom>
              <a:avLst/>
              <a:gdLst/>
              <a:ahLst/>
              <a:cxnLst/>
              <a:rect l="l" t="t" r="r" b="b"/>
              <a:pathLst>
                <a:path w="1159" h="1158" extrusionOk="0">
                  <a:moveTo>
                    <a:pt x="580" y="0"/>
                  </a:moveTo>
                  <a:cubicBezTo>
                    <a:pt x="267" y="0"/>
                    <a:pt x="1" y="265"/>
                    <a:pt x="1" y="578"/>
                  </a:cubicBezTo>
                  <a:cubicBezTo>
                    <a:pt x="1" y="891"/>
                    <a:pt x="267" y="1158"/>
                    <a:pt x="580" y="1158"/>
                  </a:cubicBezTo>
                  <a:cubicBezTo>
                    <a:pt x="893" y="1158"/>
                    <a:pt x="1158" y="891"/>
                    <a:pt x="1158" y="578"/>
                  </a:cubicBezTo>
                  <a:cubicBezTo>
                    <a:pt x="1158" y="265"/>
                    <a:pt x="893" y="0"/>
                    <a:pt x="580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5062225" y="1749925"/>
              <a:ext cx="28550" cy="28550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78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91"/>
                    <a:pt x="250" y="1141"/>
                    <a:pt x="578" y="1141"/>
                  </a:cubicBezTo>
                  <a:cubicBezTo>
                    <a:pt x="891" y="1141"/>
                    <a:pt x="1141" y="891"/>
                    <a:pt x="1141" y="563"/>
                  </a:cubicBezTo>
                  <a:cubicBezTo>
                    <a:pt x="1141" y="250"/>
                    <a:pt x="891" y="0"/>
                    <a:pt x="578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5076675" y="1749925"/>
              <a:ext cx="14100" cy="28550"/>
            </a:xfrm>
            <a:custGeom>
              <a:avLst/>
              <a:gdLst/>
              <a:ahLst/>
              <a:cxnLst/>
              <a:rect l="l" t="t" r="r" b="b"/>
              <a:pathLst>
                <a:path w="564" h="1142" extrusionOk="0">
                  <a:moveTo>
                    <a:pt x="0" y="0"/>
                  </a:moveTo>
                  <a:lnTo>
                    <a:pt x="0" y="1141"/>
                  </a:lnTo>
                  <a:cubicBezTo>
                    <a:pt x="313" y="1141"/>
                    <a:pt x="563" y="891"/>
                    <a:pt x="563" y="563"/>
                  </a:cubicBezTo>
                  <a:cubicBezTo>
                    <a:pt x="563" y="250"/>
                    <a:pt x="313" y="0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4888575" y="1807200"/>
              <a:ext cx="375825" cy="374875"/>
            </a:xfrm>
            <a:custGeom>
              <a:avLst/>
              <a:gdLst/>
              <a:ahLst/>
              <a:cxnLst/>
              <a:rect l="l" t="t" r="r" b="b"/>
              <a:pathLst>
                <a:path w="15033" h="14995" extrusionOk="0">
                  <a:moveTo>
                    <a:pt x="634" y="0"/>
                  </a:moveTo>
                  <a:cubicBezTo>
                    <a:pt x="489" y="0"/>
                    <a:pt x="344" y="55"/>
                    <a:pt x="235" y="164"/>
                  </a:cubicBezTo>
                  <a:cubicBezTo>
                    <a:pt x="1" y="383"/>
                    <a:pt x="1" y="759"/>
                    <a:pt x="235" y="978"/>
                  </a:cubicBezTo>
                  <a:lnTo>
                    <a:pt x="2362" y="3105"/>
                  </a:lnTo>
                  <a:lnTo>
                    <a:pt x="2362" y="14416"/>
                  </a:lnTo>
                  <a:cubicBezTo>
                    <a:pt x="2362" y="14729"/>
                    <a:pt x="2612" y="14994"/>
                    <a:pt x="2925" y="14994"/>
                  </a:cubicBezTo>
                  <a:lnTo>
                    <a:pt x="12108" y="14994"/>
                  </a:lnTo>
                  <a:cubicBezTo>
                    <a:pt x="12421" y="14994"/>
                    <a:pt x="12686" y="14729"/>
                    <a:pt x="12686" y="14416"/>
                  </a:cubicBezTo>
                  <a:lnTo>
                    <a:pt x="12686" y="3105"/>
                  </a:lnTo>
                  <a:lnTo>
                    <a:pt x="14814" y="978"/>
                  </a:lnTo>
                  <a:cubicBezTo>
                    <a:pt x="15033" y="759"/>
                    <a:pt x="15033" y="383"/>
                    <a:pt x="14814" y="164"/>
                  </a:cubicBezTo>
                  <a:cubicBezTo>
                    <a:pt x="14697" y="55"/>
                    <a:pt x="14548" y="0"/>
                    <a:pt x="14402" y="0"/>
                  </a:cubicBezTo>
                  <a:cubicBezTo>
                    <a:pt x="14255" y="0"/>
                    <a:pt x="14110" y="55"/>
                    <a:pt x="14000" y="164"/>
                  </a:cubicBezTo>
                  <a:lnTo>
                    <a:pt x="11873" y="2292"/>
                  </a:lnTo>
                  <a:lnTo>
                    <a:pt x="3160" y="2292"/>
                  </a:lnTo>
                  <a:lnTo>
                    <a:pt x="1033" y="164"/>
                  </a:lnTo>
                  <a:cubicBezTo>
                    <a:pt x="923" y="55"/>
                    <a:pt x="779" y="0"/>
                    <a:pt x="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5076675" y="1807200"/>
              <a:ext cx="187725" cy="374875"/>
            </a:xfrm>
            <a:custGeom>
              <a:avLst/>
              <a:gdLst/>
              <a:ahLst/>
              <a:cxnLst/>
              <a:rect l="l" t="t" r="r" b="b"/>
              <a:pathLst>
                <a:path w="7509" h="14995" extrusionOk="0">
                  <a:moveTo>
                    <a:pt x="6878" y="0"/>
                  </a:moveTo>
                  <a:cubicBezTo>
                    <a:pt x="6731" y="0"/>
                    <a:pt x="6586" y="55"/>
                    <a:pt x="6476" y="164"/>
                  </a:cubicBezTo>
                  <a:lnTo>
                    <a:pt x="4349" y="2292"/>
                  </a:lnTo>
                  <a:lnTo>
                    <a:pt x="0" y="2292"/>
                  </a:lnTo>
                  <a:lnTo>
                    <a:pt x="0" y="14994"/>
                  </a:lnTo>
                  <a:lnTo>
                    <a:pt x="4584" y="14994"/>
                  </a:lnTo>
                  <a:cubicBezTo>
                    <a:pt x="4897" y="14994"/>
                    <a:pt x="5162" y="14729"/>
                    <a:pt x="5162" y="14416"/>
                  </a:cubicBezTo>
                  <a:lnTo>
                    <a:pt x="5162" y="3105"/>
                  </a:lnTo>
                  <a:lnTo>
                    <a:pt x="7290" y="978"/>
                  </a:lnTo>
                  <a:cubicBezTo>
                    <a:pt x="7509" y="759"/>
                    <a:pt x="7509" y="383"/>
                    <a:pt x="7290" y="164"/>
                  </a:cubicBezTo>
                  <a:cubicBezTo>
                    <a:pt x="7173" y="55"/>
                    <a:pt x="7024" y="0"/>
                    <a:pt x="6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5033650" y="1951700"/>
              <a:ext cx="86050" cy="143175"/>
            </a:xfrm>
            <a:custGeom>
              <a:avLst/>
              <a:gdLst/>
              <a:ahLst/>
              <a:cxnLst/>
              <a:rect l="l" t="t" r="r" b="b"/>
              <a:pathLst>
                <a:path w="3442" h="5727" extrusionOk="0">
                  <a:moveTo>
                    <a:pt x="564" y="1"/>
                  </a:moveTo>
                  <a:cubicBezTo>
                    <a:pt x="251" y="1"/>
                    <a:pt x="0" y="251"/>
                    <a:pt x="0" y="564"/>
                  </a:cubicBezTo>
                  <a:lnTo>
                    <a:pt x="0" y="5163"/>
                  </a:lnTo>
                  <a:cubicBezTo>
                    <a:pt x="0" y="5476"/>
                    <a:pt x="251" y="5726"/>
                    <a:pt x="564" y="5726"/>
                  </a:cubicBezTo>
                  <a:lnTo>
                    <a:pt x="2864" y="5726"/>
                  </a:lnTo>
                  <a:cubicBezTo>
                    <a:pt x="3177" y="5726"/>
                    <a:pt x="3442" y="5476"/>
                    <a:pt x="3442" y="5163"/>
                  </a:cubicBezTo>
                  <a:lnTo>
                    <a:pt x="3442" y="564"/>
                  </a:lnTo>
                  <a:cubicBezTo>
                    <a:pt x="3442" y="251"/>
                    <a:pt x="3177" y="1"/>
                    <a:pt x="286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5076675" y="1951700"/>
              <a:ext cx="43025" cy="143175"/>
            </a:xfrm>
            <a:custGeom>
              <a:avLst/>
              <a:gdLst/>
              <a:ahLst/>
              <a:cxnLst/>
              <a:rect l="l" t="t" r="r" b="b"/>
              <a:pathLst>
                <a:path w="1721" h="5727" extrusionOk="0">
                  <a:moveTo>
                    <a:pt x="0" y="1"/>
                  </a:moveTo>
                  <a:lnTo>
                    <a:pt x="0" y="5726"/>
                  </a:lnTo>
                  <a:lnTo>
                    <a:pt x="1143" y="5726"/>
                  </a:lnTo>
                  <a:cubicBezTo>
                    <a:pt x="1456" y="5726"/>
                    <a:pt x="1721" y="5476"/>
                    <a:pt x="1721" y="5163"/>
                  </a:cubicBezTo>
                  <a:lnTo>
                    <a:pt x="1721" y="564"/>
                  </a:lnTo>
                  <a:cubicBezTo>
                    <a:pt x="1721" y="251"/>
                    <a:pt x="1456" y="1"/>
                    <a:pt x="114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27"/>
          <p:cNvGrpSpPr/>
          <p:nvPr/>
        </p:nvGrpSpPr>
        <p:grpSpPr>
          <a:xfrm>
            <a:off x="753648" y="3187472"/>
            <a:ext cx="248901" cy="386095"/>
            <a:chOff x="2899213" y="4550611"/>
            <a:chExt cx="281213" cy="436216"/>
          </a:xfrm>
        </p:grpSpPr>
        <p:sp>
          <p:nvSpPr>
            <p:cNvPr id="2190" name="Google Shape;2190;p27"/>
            <p:cNvSpPr/>
            <p:nvPr/>
          </p:nvSpPr>
          <p:spPr>
            <a:xfrm>
              <a:off x="2903065" y="4653727"/>
              <a:ext cx="260967" cy="179806"/>
            </a:xfrm>
            <a:custGeom>
              <a:avLst/>
              <a:gdLst/>
              <a:ahLst/>
              <a:cxnLst/>
              <a:rect l="l" t="t" r="r" b="b"/>
              <a:pathLst>
                <a:path w="11717" h="8073" extrusionOk="0">
                  <a:moveTo>
                    <a:pt x="6132" y="1"/>
                  </a:moveTo>
                  <a:lnTo>
                    <a:pt x="4443" y="1159"/>
                  </a:lnTo>
                  <a:cubicBezTo>
                    <a:pt x="4083" y="1550"/>
                    <a:pt x="3801" y="2207"/>
                    <a:pt x="3598" y="2739"/>
                  </a:cubicBezTo>
                  <a:cubicBezTo>
                    <a:pt x="1767" y="3536"/>
                    <a:pt x="470" y="5179"/>
                    <a:pt x="0" y="7088"/>
                  </a:cubicBezTo>
                  <a:lnTo>
                    <a:pt x="1846" y="8010"/>
                  </a:lnTo>
                  <a:lnTo>
                    <a:pt x="6132" y="8041"/>
                  </a:lnTo>
                  <a:lnTo>
                    <a:pt x="10544" y="8073"/>
                  </a:lnTo>
                  <a:lnTo>
                    <a:pt x="11716" y="5632"/>
                  </a:lnTo>
                  <a:cubicBezTo>
                    <a:pt x="11076" y="4366"/>
                    <a:pt x="10012" y="3317"/>
                    <a:pt x="8667" y="2739"/>
                  </a:cubicBezTo>
                  <a:cubicBezTo>
                    <a:pt x="8463" y="2207"/>
                    <a:pt x="8181" y="1550"/>
                    <a:pt x="7837" y="1159"/>
                  </a:cubicBezTo>
                  <a:lnTo>
                    <a:pt x="6132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3039633" y="4653727"/>
              <a:ext cx="124392" cy="179806"/>
            </a:xfrm>
            <a:custGeom>
              <a:avLst/>
              <a:gdLst/>
              <a:ahLst/>
              <a:cxnLst/>
              <a:rect l="l" t="t" r="r" b="b"/>
              <a:pathLst>
                <a:path w="5585" h="8073" extrusionOk="0">
                  <a:moveTo>
                    <a:pt x="0" y="1"/>
                  </a:moveTo>
                  <a:lnTo>
                    <a:pt x="0" y="8041"/>
                  </a:lnTo>
                  <a:lnTo>
                    <a:pt x="4412" y="8073"/>
                  </a:lnTo>
                  <a:lnTo>
                    <a:pt x="5584" y="5632"/>
                  </a:lnTo>
                  <a:cubicBezTo>
                    <a:pt x="4944" y="4366"/>
                    <a:pt x="3880" y="3317"/>
                    <a:pt x="2535" y="2739"/>
                  </a:cubicBezTo>
                  <a:cubicBezTo>
                    <a:pt x="2331" y="2207"/>
                    <a:pt x="2049" y="1550"/>
                    <a:pt x="1705" y="11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3001994" y="4550611"/>
              <a:ext cx="75615" cy="128936"/>
            </a:xfrm>
            <a:custGeom>
              <a:avLst/>
              <a:gdLst/>
              <a:ahLst/>
              <a:cxnLst/>
              <a:rect l="l" t="t" r="r" b="b"/>
              <a:pathLst>
                <a:path w="3395" h="5789" extrusionOk="0">
                  <a:moveTo>
                    <a:pt x="1111" y="1"/>
                  </a:moveTo>
                  <a:cubicBezTo>
                    <a:pt x="814" y="1"/>
                    <a:pt x="579" y="220"/>
                    <a:pt x="548" y="517"/>
                  </a:cubicBezTo>
                  <a:lnTo>
                    <a:pt x="1" y="5789"/>
                  </a:lnTo>
                  <a:lnTo>
                    <a:pt x="3395" y="5789"/>
                  </a:lnTo>
                  <a:lnTo>
                    <a:pt x="2848" y="517"/>
                  </a:lnTo>
                  <a:cubicBezTo>
                    <a:pt x="2800" y="220"/>
                    <a:pt x="2566" y="1"/>
                    <a:pt x="2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3039633" y="4550611"/>
              <a:ext cx="37975" cy="128936"/>
            </a:xfrm>
            <a:custGeom>
              <a:avLst/>
              <a:gdLst/>
              <a:ahLst/>
              <a:cxnLst/>
              <a:rect l="l" t="t" r="r" b="b"/>
              <a:pathLst>
                <a:path w="1705" h="5789" extrusionOk="0">
                  <a:moveTo>
                    <a:pt x="0" y="1"/>
                  </a:moveTo>
                  <a:lnTo>
                    <a:pt x="0" y="5789"/>
                  </a:lnTo>
                  <a:lnTo>
                    <a:pt x="1705" y="5789"/>
                  </a:lnTo>
                  <a:lnTo>
                    <a:pt x="1158" y="517"/>
                  </a:lnTo>
                  <a:cubicBezTo>
                    <a:pt x="1110" y="220"/>
                    <a:pt x="876" y="1"/>
                    <a:pt x="57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2899213" y="4779159"/>
              <a:ext cx="281213" cy="207669"/>
            </a:xfrm>
            <a:custGeom>
              <a:avLst/>
              <a:gdLst/>
              <a:ahLst/>
              <a:cxnLst/>
              <a:rect l="l" t="t" r="r" b="b"/>
              <a:pathLst>
                <a:path w="12626" h="9324" extrusionOk="0">
                  <a:moveTo>
                    <a:pt x="11889" y="0"/>
                  </a:moveTo>
                  <a:cubicBezTo>
                    <a:pt x="11025" y="790"/>
                    <a:pt x="10013" y="1224"/>
                    <a:pt x="8845" y="1224"/>
                  </a:cubicBezTo>
                  <a:cubicBezTo>
                    <a:pt x="8069" y="1224"/>
                    <a:pt x="7223" y="1032"/>
                    <a:pt x="6305" y="626"/>
                  </a:cubicBezTo>
                  <a:cubicBezTo>
                    <a:pt x="5544" y="295"/>
                    <a:pt x="4725" y="126"/>
                    <a:pt x="3906" y="126"/>
                  </a:cubicBezTo>
                  <a:cubicBezTo>
                    <a:pt x="3176" y="126"/>
                    <a:pt x="2445" y="260"/>
                    <a:pt x="1753" y="532"/>
                  </a:cubicBezTo>
                  <a:cubicBezTo>
                    <a:pt x="1174" y="768"/>
                    <a:pt x="643" y="1080"/>
                    <a:pt x="173" y="1456"/>
                  </a:cubicBezTo>
                  <a:cubicBezTo>
                    <a:pt x="48" y="1940"/>
                    <a:pt x="1" y="2457"/>
                    <a:pt x="1" y="2989"/>
                  </a:cubicBezTo>
                  <a:cubicBezTo>
                    <a:pt x="1" y="6445"/>
                    <a:pt x="2816" y="9324"/>
                    <a:pt x="6305" y="9324"/>
                  </a:cubicBezTo>
                  <a:cubicBezTo>
                    <a:pt x="9778" y="9324"/>
                    <a:pt x="12625" y="6462"/>
                    <a:pt x="12625" y="2989"/>
                  </a:cubicBezTo>
                  <a:cubicBezTo>
                    <a:pt x="12625" y="1863"/>
                    <a:pt x="12312" y="814"/>
                    <a:pt x="1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3039633" y="4779159"/>
              <a:ext cx="140784" cy="207669"/>
            </a:xfrm>
            <a:custGeom>
              <a:avLst/>
              <a:gdLst/>
              <a:ahLst/>
              <a:cxnLst/>
              <a:rect l="l" t="t" r="r" b="b"/>
              <a:pathLst>
                <a:path w="6321" h="9324" extrusionOk="0">
                  <a:moveTo>
                    <a:pt x="5584" y="0"/>
                  </a:moveTo>
                  <a:cubicBezTo>
                    <a:pt x="4720" y="790"/>
                    <a:pt x="3708" y="1224"/>
                    <a:pt x="2540" y="1224"/>
                  </a:cubicBezTo>
                  <a:cubicBezTo>
                    <a:pt x="1764" y="1224"/>
                    <a:pt x="918" y="1032"/>
                    <a:pt x="0" y="626"/>
                  </a:cubicBezTo>
                  <a:lnTo>
                    <a:pt x="0" y="9324"/>
                  </a:lnTo>
                  <a:cubicBezTo>
                    <a:pt x="3473" y="9324"/>
                    <a:pt x="6320" y="6462"/>
                    <a:pt x="6320" y="2989"/>
                  </a:cubicBezTo>
                  <a:cubicBezTo>
                    <a:pt x="6320" y="1863"/>
                    <a:pt x="6007" y="814"/>
                    <a:pt x="558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27"/>
          <p:cNvGrpSpPr/>
          <p:nvPr/>
        </p:nvGrpSpPr>
        <p:grpSpPr>
          <a:xfrm>
            <a:off x="2226156" y="3187482"/>
            <a:ext cx="248882" cy="386086"/>
            <a:chOff x="6191863" y="3795303"/>
            <a:chExt cx="281190" cy="436206"/>
          </a:xfrm>
        </p:grpSpPr>
        <p:sp>
          <p:nvSpPr>
            <p:cNvPr id="2197" name="Google Shape;2197;p27"/>
            <p:cNvSpPr/>
            <p:nvPr/>
          </p:nvSpPr>
          <p:spPr>
            <a:xfrm>
              <a:off x="6217297" y="3795303"/>
              <a:ext cx="230320" cy="423356"/>
            </a:xfrm>
            <a:custGeom>
              <a:avLst/>
              <a:gdLst/>
              <a:ahLst/>
              <a:cxnLst/>
              <a:rect l="l" t="t" r="r" b="b"/>
              <a:pathLst>
                <a:path w="10341" h="19008" extrusionOk="0">
                  <a:moveTo>
                    <a:pt x="5162" y="1"/>
                  </a:moveTo>
                  <a:cubicBezTo>
                    <a:pt x="4224" y="1"/>
                    <a:pt x="3442" y="768"/>
                    <a:pt x="3442" y="1721"/>
                  </a:cubicBezTo>
                  <a:lnTo>
                    <a:pt x="3442" y="2222"/>
                  </a:lnTo>
                  <a:cubicBezTo>
                    <a:pt x="3442" y="2441"/>
                    <a:pt x="3317" y="2645"/>
                    <a:pt x="3114" y="2739"/>
                  </a:cubicBezTo>
                  <a:cubicBezTo>
                    <a:pt x="1220" y="3567"/>
                    <a:pt x="0" y="5413"/>
                    <a:pt x="0" y="7463"/>
                  </a:cubicBezTo>
                  <a:lnTo>
                    <a:pt x="0" y="19007"/>
                  </a:lnTo>
                  <a:lnTo>
                    <a:pt x="10341" y="19007"/>
                  </a:lnTo>
                  <a:lnTo>
                    <a:pt x="10341" y="7463"/>
                  </a:lnTo>
                  <a:cubicBezTo>
                    <a:pt x="10341" y="5413"/>
                    <a:pt x="9121" y="3567"/>
                    <a:pt x="7227" y="2739"/>
                  </a:cubicBezTo>
                  <a:cubicBezTo>
                    <a:pt x="7025" y="2645"/>
                    <a:pt x="6883" y="2441"/>
                    <a:pt x="6883" y="2222"/>
                  </a:cubicBezTo>
                  <a:lnTo>
                    <a:pt x="6883" y="1721"/>
                  </a:lnTo>
                  <a:cubicBezTo>
                    <a:pt x="6883" y="768"/>
                    <a:pt x="6117" y="1"/>
                    <a:pt x="5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6332261" y="3795303"/>
              <a:ext cx="115349" cy="423356"/>
            </a:xfrm>
            <a:custGeom>
              <a:avLst/>
              <a:gdLst/>
              <a:ahLst/>
              <a:cxnLst/>
              <a:rect l="l" t="t" r="r" b="b"/>
              <a:pathLst>
                <a:path w="5179" h="19008" extrusionOk="0">
                  <a:moveTo>
                    <a:pt x="0" y="1"/>
                  </a:moveTo>
                  <a:lnTo>
                    <a:pt x="0" y="19007"/>
                  </a:lnTo>
                  <a:lnTo>
                    <a:pt x="5179" y="19007"/>
                  </a:lnTo>
                  <a:lnTo>
                    <a:pt x="5179" y="7463"/>
                  </a:lnTo>
                  <a:cubicBezTo>
                    <a:pt x="5179" y="5413"/>
                    <a:pt x="3959" y="3567"/>
                    <a:pt x="2065" y="2739"/>
                  </a:cubicBezTo>
                  <a:cubicBezTo>
                    <a:pt x="1863" y="2645"/>
                    <a:pt x="1721" y="2441"/>
                    <a:pt x="1721" y="2222"/>
                  </a:cubicBezTo>
                  <a:lnTo>
                    <a:pt x="1721" y="1721"/>
                  </a:lnTo>
                  <a:cubicBezTo>
                    <a:pt x="1721" y="768"/>
                    <a:pt x="955" y="1"/>
                    <a:pt x="0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6191863" y="4205718"/>
              <a:ext cx="281190" cy="25792"/>
            </a:xfrm>
            <a:custGeom>
              <a:avLst/>
              <a:gdLst/>
              <a:ahLst/>
              <a:cxnLst/>
              <a:rect l="l" t="t" r="r" b="b"/>
              <a:pathLst>
                <a:path w="12625" h="1158" extrusionOk="0">
                  <a:moveTo>
                    <a:pt x="579" y="0"/>
                  </a:moveTo>
                  <a:cubicBezTo>
                    <a:pt x="251" y="0"/>
                    <a:pt x="1" y="267"/>
                    <a:pt x="1" y="579"/>
                  </a:cubicBezTo>
                  <a:cubicBezTo>
                    <a:pt x="1" y="892"/>
                    <a:pt x="251" y="1158"/>
                    <a:pt x="579" y="1158"/>
                  </a:cubicBezTo>
                  <a:lnTo>
                    <a:pt x="12046" y="1158"/>
                  </a:lnTo>
                  <a:cubicBezTo>
                    <a:pt x="12359" y="1158"/>
                    <a:pt x="12624" y="892"/>
                    <a:pt x="12624" y="579"/>
                  </a:cubicBezTo>
                  <a:cubicBezTo>
                    <a:pt x="12624" y="267"/>
                    <a:pt x="12359" y="0"/>
                    <a:pt x="1204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6332261" y="4205718"/>
              <a:ext cx="140784" cy="25792"/>
            </a:xfrm>
            <a:custGeom>
              <a:avLst/>
              <a:gdLst/>
              <a:ahLst/>
              <a:cxnLst/>
              <a:rect l="l" t="t" r="r" b="b"/>
              <a:pathLst>
                <a:path w="6321" h="1158" extrusionOk="0">
                  <a:moveTo>
                    <a:pt x="0" y="0"/>
                  </a:moveTo>
                  <a:lnTo>
                    <a:pt x="0" y="1158"/>
                  </a:lnTo>
                  <a:lnTo>
                    <a:pt x="5742" y="1158"/>
                  </a:lnTo>
                  <a:cubicBezTo>
                    <a:pt x="6055" y="1158"/>
                    <a:pt x="6320" y="892"/>
                    <a:pt x="6320" y="579"/>
                  </a:cubicBezTo>
                  <a:cubicBezTo>
                    <a:pt x="6320" y="267"/>
                    <a:pt x="6055" y="0"/>
                    <a:pt x="574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6292908" y="3999820"/>
              <a:ext cx="79090" cy="102097"/>
            </a:xfrm>
            <a:custGeom>
              <a:avLst/>
              <a:gdLst/>
              <a:ahLst/>
              <a:cxnLst/>
              <a:rect l="l" t="t" r="r" b="b"/>
              <a:pathLst>
                <a:path w="3551" h="4584" extrusionOk="0">
                  <a:moveTo>
                    <a:pt x="1767" y="1"/>
                  </a:moveTo>
                  <a:cubicBezTo>
                    <a:pt x="1455" y="1"/>
                    <a:pt x="1204" y="251"/>
                    <a:pt x="1204" y="564"/>
                  </a:cubicBezTo>
                  <a:lnTo>
                    <a:pt x="1204" y="2629"/>
                  </a:lnTo>
                  <a:lnTo>
                    <a:pt x="1033" y="2456"/>
                  </a:lnTo>
                  <a:cubicBezTo>
                    <a:pt x="923" y="2346"/>
                    <a:pt x="775" y="2292"/>
                    <a:pt x="626" y="2292"/>
                  </a:cubicBezTo>
                  <a:cubicBezTo>
                    <a:pt x="477" y="2292"/>
                    <a:pt x="329" y="2346"/>
                    <a:pt x="219" y="2456"/>
                  </a:cubicBezTo>
                  <a:cubicBezTo>
                    <a:pt x="0" y="2675"/>
                    <a:pt x="0" y="3050"/>
                    <a:pt x="219" y="3269"/>
                  </a:cubicBezTo>
                  <a:lnTo>
                    <a:pt x="1377" y="4412"/>
                  </a:lnTo>
                  <a:cubicBezTo>
                    <a:pt x="1486" y="4537"/>
                    <a:pt x="1627" y="4583"/>
                    <a:pt x="1767" y="4583"/>
                  </a:cubicBezTo>
                  <a:cubicBezTo>
                    <a:pt x="1924" y="4583"/>
                    <a:pt x="2065" y="4537"/>
                    <a:pt x="2174" y="4412"/>
                  </a:cubicBezTo>
                  <a:lnTo>
                    <a:pt x="3332" y="3269"/>
                  </a:lnTo>
                  <a:cubicBezTo>
                    <a:pt x="3551" y="3050"/>
                    <a:pt x="3551" y="2675"/>
                    <a:pt x="3332" y="2456"/>
                  </a:cubicBezTo>
                  <a:cubicBezTo>
                    <a:pt x="3215" y="2346"/>
                    <a:pt x="3066" y="2292"/>
                    <a:pt x="2919" y="2292"/>
                  </a:cubicBezTo>
                  <a:cubicBezTo>
                    <a:pt x="2773" y="2292"/>
                    <a:pt x="2628" y="2346"/>
                    <a:pt x="2518" y="2456"/>
                  </a:cubicBezTo>
                  <a:lnTo>
                    <a:pt x="2347" y="2629"/>
                  </a:lnTo>
                  <a:lnTo>
                    <a:pt x="2347" y="564"/>
                  </a:lnTo>
                  <a:cubicBezTo>
                    <a:pt x="2347" y="251"/>
                    <a:pt x="2097" y="1"/>
                    <a:pt x="176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6332261" y="3999820"/>
              <a:ext cx="39734" cy="102097"/>
            </a:xfrm>
            <a:custGeom>
              <a:avLst/>
              <a:gdLst/>
              <a:ahLst/>
              <a:cxnLst/>
              <a:rect l="l" t="t" r="r" b="b"/>
              <a:pathLst>
                <a:path w="1784" h="4584" extrusionOk="0">
                  <a:moveTo>
                    <a:pt x="0" y="1"/>
                  </a:moveTo>
                  <a:lnTo>
                    <a:pt x="0" y="4583"/>
                  </a:lnTo>
                  <a:cubicBezTo>
                    <a:pt x="157" y="4583"/>
                    <a:pt x="298" y="4537"/>
                    <a:pt x="407" y="4412"/>
                  </a:cubicBezTo>
                  <a:lnTo>
                    <a:pt x="1565" y="3269"/>
                  </a:lnTo>
                  <a:cubicBezTo>
                    <a:pt x="1784" y="3050"/>
                    <a:pt x="1784" y="2675"/>
                    <a:pt x="1565" y="2456"/>
                  </a:cubicBezTo>
                  <a:cubicBezTo>
                    <a:pt x="1448" y="2346"/>
                    <a:pt x="1299" y="2292"/>
                    <a:pt x="1152" y="2292"/>
                  </a:cubicBezTo>
                  <a:cubicBezTo>
                    <a:pt x="1006" y="2292"/>
                    <a:pt x="861" y="2346"/>
                    <a:pt x="751" y="2456"/>
                  </a:cubicBezTo>
                  <a:lnTo>
                    <a:pt x="580" y="2629"/>
                  </a:lnTo>
                  <a:lnTo>
                    <a:pt x="580" y="564"/>
                  </a:lnTo>
                  <a:cubicBezTo>
                    <a:pt x="580" y="251"/>
                    <a:pt x="330" y="1"/>
                    <a:pt x="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6268520" y="3897395"/>
              <a:ext cx="127866" cy="127866"/>
            </a:xfrm>
            <a:custGeom>
              <a:avLst/>
              <a:gdLst/>
              <a:ahLst/>
              <a:cxnLst/>
              <a:rect l="l" t="t" r="r" b="b"/>
              <a:pathLst>
                <a:path w="5741" h="5741" extrusionOk="0">
                  <a:moveTo>
                    <a:pt x="2862" y="1158"/>
                  </a:moveTo>
                  <a:cubicBezTo>
                    <a:pt x="3817" y="1158"/>
                    <a:pt x="4583" y="1924"/>
                    <a:pt x="4583" y="2879"/>
                  </a:cubicBezTo>
                  <a:cubicBezTo>
                    <a:pt x="4583" y="3817"/>
                    <a:pt x="3817" y="4600"/>
                    <a:pt x="2862" y="4600"/>
                  </a:cubicBezTo>
                  <a:cubicBezTo>
                    <a:pt x="1924" y="4600"/>
                    <a:pt x="1142" y="3817"/>
                    <a:pt x="1142" y="2879"/>
                  </a:cubicBezTo>
                  <a:cubicBezTo>
                    <a:pt x="1142" y="1924"/>
                    <a:pt x="1924" y="1158"/>
                    <a:pt x="2862" y="1158"/>
                  </a:cubicBezTo>
                  <a:close/>
                  <a:moveTo>
                    <a:pt x="2862" y="1"/>
                  </a:moveTo>
                  <a:cubicBezTo>
                    <a:pt x="1283" y="1"/>
                    <a:pt x="0" y="1298"/>
                    <a:pt x="0" y="2879"/>
                  </a:cubicBezTo>
                  <a:cubicBezTo>
                    <a:pt x="0" y="4458"/>
                    <a:pt x="1283" y="5741"/>
                    <a:pt x="2862" y="5741"/>
                  </a:cubicBezTo>
                  <a:cubicBezTo>
                    <a:pt x="4458" y="5741"/>
                    <a:pt x="5741" y="4458"/>
                    <a:pt x="5741" y="2879"/>
                  </a:cubicBezTo>
                  <a:cubicBezTo>
                    <a:pt x="5741" y="1298"/>
                    <a:pt x="4458" y="1"/>
                    <a:pt x="286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7"/>
            <p:cNvSpPr/>
            <p:nvPr/>
          </p:nvSpPr>
          <p:spPr>
            <a:xfrm>
              <a:off x="6332261" y="3897395"/>
              <a:ext cx="64123" cy="127866"/>
            </a:xfrm>
            <a:custGeom>
              <a:avLst/>
              <a:gdLst/>
              <a:ahLst/>
              <a:cxnLst/>
              <a:rect l="l" t="t" r="r" b="b"/>
              <a:pathLst>
                <a:path w="2879" h="5741" extrusionOk="0">
                  <a:moveTo>
                    <a:pt x="0" y="1"/>
                  </a:moveTo>
                  <a:lnTo>
                    <a:pt x="0" y="1158"/>
                  </a:lnTo>
                  <a:cubicBezTo>
                    <a:pt x="955" y="1158"/>
                    <a:pt x="1721" y="1924"/>
                    <a:pt x="1721" y="2879"/>
                  </a:cubicBezTo>
                  <a:cubicBezTo>
                    <a:pt x="1721" y="3817"/>
                    <a:pt x="955" y="4600"/>
                    <a:pt x="0" y="4600"/>
                  </a:cubicBezTo>
                  <a:lnTo>
                    <a:pt x="0" y="5741"/>
                  </a:lnTo>
                  <a:cubicBezTo>
                    <a:pt x="1596" y="5741"/>
                    <a:pt x="2879" y="4458"/>
                    <a:pt x="2879" y="2879"/>
                  </a:cubicBezTo>
                  <a:cubicBezTo>
                    <a:pt x="2879" y="1298"/>
                    <a:pt x="1596" y="1"/>
                    <a:pt x="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5" name="Google Shape;2205;p27"/>
          <p:cNvGrpSpPr/>
          <p:nvPr/>
        </p:nvGrpSpPr>
        <p:grpSpPr>
          <a:xfrm>
            <a:off x="1444597" y="3187475"/>
            <a:ext cx="339514" cy="386080"/>
            <a:chOff x="3758083" y="4396984"/>
            <a:chExt cx="383588" cy="436200"/>
          </a:xfrm>
        </p:grpSpPr>
        <p:sp>
          <p:nvSpPr>
            <p:cNvPr id="2206" name="Google Shape;2206;p27"/>
            <p:cNvSpPr/>
            <p:nvPr/>
          </p:nvSpPr>
          <p:spPr>
            <a:xfrm>
              <a:off x="3809285" y="4422752"/>
              <a:ext cx="76662" cy="63766"/>
            </a:xfrm>
            <a:custGeom>
              <a:avLst/>
              <a:gdLst/>
              <a:ahLst/>
              <a:cxnLst/>
              <a:rect l="l" t="t" r="r" b="b"/>
              <a:pathLst>
                <a:path w="3442" h="2863" extrusionOk="0">
                  <a:moveTo>
                    <a:pt x="579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2862"/>
                  </a:lnTo>
                  <a:lnTo>
                    <a:pt x="3441" y="2862"/>
                  </a:lnTo>
                  <a:lnTo>
                    <a:pt x="3441" y="563"/>
                  </a:lnTo>
                  <a:cubicBezTo>
                    <a:pt x="3441" y="250"/>
                    <a:pt x="3191" y="0"/>
                    <a:pt x="286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7"/>
            <p:cNvSpPr/>
            <p:nvPr/>
          </p:nvSpPr>
          <p:spPr>
            <a:xfrm>
              <a:off x="3847591" y="4422752"/>
              <a:ext cx="38353" cy="63766"/>
            </a:xfrm>
            <a:custGeom>
              <a:avLst/>
              <a:gdLst/>
              <a:ahLst/>
              <a:cxnLst/>
              <a:rect l="l" t="t" r="r" b="b"/>
              <a:pathLst>
                <a:path w="1722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721" y="2862"/>
                  </a:lnTo>
                  <a:lnTo>
                    <a:pt x="1721" y="563"/>
                  </a:lnTo>
                  <a:cubicBezTo>
                    <a:pt x="1721" y="250"/>
                    <a:pt x="1471" y="0"/>
                    <a:pt x="114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7"/>
            <p:cNvSpPr/>
            <p:nvPr/>
          </p:nvSpPr>
          <p:spPr>
            <a:xfrm>
              <a:off x="3783851" y="4473597"/>
              <a:ext cx="127555" cy="64145"/>
            </a:xfrm>
            <a:custGeom>
              <a:avLst/>
              <a:gdLst/>
              <a:ahLst/>
              <a:cxnLst/>
              <a:rect l="l" t="t" r="r" b="b"/>
              <a:pathLst>
                <a:path w="5727" h="2880" extrusionOk="0">
                  <a:moveTo>
                    <a:pt x="564" y="1"/>
                  </a:moveTo>
                  <a:cubicBezTo>
                    <a:pt x="251" y="1"/>
                    <a:pt x="1" y="266"/>
                    <a:pt x="1" y="579"/>
                  </a:cubicBezTo>
                  <a:lnTo>
                    <a:pt x="1" y="2879"/>
                  </a:lnTo>
                  <a:lnTo>
                    <a:pt x="5726" y="2879"/>
                  </a:lnTo>
                  <a:lnTo>
                    <a:pt x="5726" y="579"/>
                  </a:lnTo>
                  <a:cubicBezTo>
                    <a:pt x="5726" y="266"/>
                    <a:pt x="5476" y="1"/>
                    <a:pt x="5163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3847591" y="4473597"/>
              <a:ext cx="63811" cy="64145"/>
            </a:xfrm>
            <a:custGeom>
              <a:avLst/>
              <a:gdLst/>
              <a:ahLst/>
              <a:cxnLst/>
              <a:rect l="l" t="t" r="r" b="b"/>
              <a:pathLst>
                <a:path w="2865" h="2880" extrusionOk="0">
                  <a:moveTo>
                    <a:pt x="1" y="1"/>
                  </a:moveTo>
                  <a:lnTo>
                    <a:pt x="1" y="2879"/>
                  </a:lnTo>
                  <a:lnTo>
                    <a:pt x="2864" y="2879"/>
                  </a:lnTo>
                  <a:lnTo>
                    <a:pt x="2864" y="579"/>
                  </a:lnTo>
                  <a:cubicBezTo>
                    <a:pt x="2864" y="266"/>
                    <a:pt x="2614" y="1"/>
                    <a:pt x="230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3758083" y="4524799"/>
              <a:ext cx="179093" cy="308385"/>
            </a:xfrm>
            <a:custGeom>
              <a:avLst/>
              <a:gdLst/>
              <a:ahLst/>
              <a:cxnLst/>
              <a:rect l="l" t="t" r="r" b="b"/>
              <a:pathLst>
                <a:path w="8041" h="13846" extrusionOk="0">
                  <a:moveTo>
                    <a:pt x="1158" y="1"/>
                  </a:moveTo>
                  <a:cubicBezTo>
                    <a:pt x="203" y="846"/>
                    <a:pt x="0" y="2113"/>
                    <a:pt x="0" y="3380"/>
                  </a:cubicBezTo>
                  <a:lnTo>
                    <a:pt x="0" y="13282"/>
                  </a:lnTo>
                  <a:cubicBezTo>
                    <a:pt x="0" y="13595"/>
                    <a:pt x="250" y="13846"/>
                    <a:pt x="563" y="13846"/>
                  </a:cubicBezTo>
                  <a:lnTo>
                    <a:pt x="7478" y="13846"/>
                  </a:lnTo>
                  <a:cubicBezTo>
                    <a:pt x="7790" y="13846"/>
                    <a:pt x="8041" y="13595"/>
                    <a:pt x="8041" y="13282"/>
                  </a:cubicBezTo>
                  <a:lnTo>
                    <a:pt x="8041" y="3380"/>
                  </a:lnTo>
                  <a:cubicBezTo>
                    <a:pt x="8041" y="2113"/>
                    <a:pt x="7837" y="846"/>
                    <a:pt x="6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3847591" y="4524799"/>
              <a:ext cx="89580" cy="308385"/>
            </a:xfrm>
            <a:custGeom>
              <a:avLst/>
              <a:gdLst/>
              <a:ahLst/>
              <a:cxnLst/>
              <a:rect l="l" t="t" r="r" b="b"/>
              <a:pathLst>
                <a:path w="4022" h="13846" extrusionOk="0">
                  <a:moveTo>
                    <a:pt x="1" y="1"/>
                  </a:moveTo>
                  <a:lnTo>
                    <a:pt x="1" y="13846"/>
                  </a:lnTo>
                  <a:lnTo>
                    <a:pt x="3459" y="13846"/>
                  </a:lnTo>
                  <a:cubicBezTo>
                    <a:pt x="3771" y="13846"/>
                    <a:pt x="4022" y="13595"/>
                    <a:pt x="4022" y="13282"/>
                  </a:cubicBezTo>
                  <a:lnTo>
                    <a:pt x="4022" y="3380"/>
                  </a:lnTo>
                  <a:cubicBezTo>
                    <a:pt x="4022" y="2113"/>
                    <a:pt x="3818" y="846"/>
                    <a:pt x="2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3937144" y="4396984"/>
              <a:ext cx="153324" cy="127822"/>
            </a:xfrm>
            <a:custGeom>
              <a:avLst/>
              <a:gdLst/>
              <a:ahLst/>
              <a:cxnLst/>
              <a:rect l="l" t="t" r="r" b="b"/>
              <a:pathLst>
                <a:path w="6884" h="5739" extrusionOk="0">
                  <a:moveTo>
                    <a:pt x="5166" y="0"/>
                  </a:moveTo>
                  <a:cubicBezTo>
                    <a:pt x="5076" y="0"/>
                    <a:pt x="4984" y="20"/>
                    <a:pt x="4896" y="62"/>
                  </a:cubicBezTo>
                  <a:lnTo>
                    <a:pt x="314" y="2361"/>
                  </a:lnTo>
                  <a:cubicBezTo>
                    <a:pt x="126" y="2455"/>
                    <a:pt x="1" y="2659"/>
                    <a:pt x="1" y="2878"/>
                  </a:cubicBezTo>
                  <a:cubicBezTo>
                    <a:pt x="1" y="3080"/>
                    <a:pt x="126" y="3284"/>
                    <a:pt x="314" y="3378"/>
                  </a:cubicBezTo>
                  <a:lnTo>
                    <a:pt x="4896" y="5677"/>
                  </a:lnTo>
                  <a:cubicBezTo>
                    <a:pt x="4984" y="5719"/>
                    <a:pt x="5076" y="5739"/>
                    <a:pt x="5166" y="5739"/>
                  </a:cubicBezTo>
                  <a:cubicBezTo>
                    <a:pt x="5379" y="5739"/>
                    <a:pt x="5580" y="5625"/>
                    <a:pt x="5678" y="5427"/>
                  </a:cubicBezTo>
                  <a:cubicBezTo>
                    <a:pt x="5820" y="5145"/>
                    <a:pt x="5695" y="4801"/>
                    <a:pt x="5413" y="4645"/>
                  </a:cubicBezTo>
                  <a:lnTo>
                    <a:pt x="3004" y="3441"/>
                  </a:lnTo>
                  <a:lnTo>
                    <a:pt x="6304" y="3441"/>
                  </a:lnTo>
                  <a:cubicBezTo>
                    <a:pt x="6617" y="3441"/>
                    <a:pt x="6884" y="3191"/>
                    <a:pt x="6884" y="2878"/>
                  </a:cubicBezTo>
                  <a:cubicBezTo>
                    <a:pt x="6884" y="2549"/>
                    <a:pt x="6617" y="2298"/>
                    <a:pt x="6304" y="2298"/>
                  </a:cubicBezTo>
                  <a:lnTo>
                    <a:pt x="3004" y="2298"/>
                  </a:lnTo>
                  <a:lnTo>
                    <a:pt x="5413" y="1094"/>
                  </a:lnTo>
                  <a:cubicBezTo>
                    <a:pt x="5695" y="953"/>
                    <a:pt x="5820" y="609"/>
                    <a:pt x="5678" y="312"/>
                  </a:cubicBezTo>
                  <a:cubicBezTo>
                    <a:pt x="5580" y="114"/>
                    <a:pt x="5379" y="0"/>
                    <a:pt x="5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3962555" y="4679161"/>
              <a:ext cx="179115" cy="154014"/>
            </a:xfrm>
            <a:custGeom>
              <a:avLst/>
              <a:gdLst/>
              <a:ahLst/>
              <a:cxnLst/>
              <a:rect l="l" t="t" r="r" b="b"/>
              <a:pathLst>
                <a:path w="8042" h="6915" extrusionOk="0">
                  <a:moveTo>
                    <a:pt x="1722" y="0"/>
                  </a:moveTo>
                  <a:cubicBezTo>
                    <a:pt x="768" y="0"/>
                    <a:pt x="1" y="766"/>
                    <a:pt x="1" y="1721"/>
                  </a:cubicBezTo>
                  <a:lnTo>
                    <a:pt x="1" y="6335"/>
                  </a:lnTo>
                  <a:cubicBezTo>
                    <a:pt x="1" y="6664"/>
                    <a:pt x="251" y="6915"/>
                    <a:pt x="580" y="6915"/>
                  </a:cubicBezTo>
                  <a:lnTo>
                    <a:pt x="7463" y="6915"/>
                  </a:lnTo>
                  <a:cubicBezTo>
                    <a:pt x="7776" y="6915"/>
                    <a:pt x="8042" y="6664"/>
                    <a:pt x="8042" y="6335"/>
                  </a:cubicBezTo>
                  <a:lnTo>
                    <a:pt x="8042" y="1721"/>
                  </a:lnTo>
                  <a:cubicBezTo>
                    <a:pt x="8042" y="766"/>
                    <a:pt x="7259" y="0"/>
                    <a:pt x="6321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7"/>
            <p:cNvSpPr/>
            <p:nvPr/>
          </p:nvSpPr>
          <p:spPr>
            <a:xfrm>
              <a:off x="4052108" y="4679161"/>
              <a:ext cx="89558" cy="154014"/>
            </a:xfrm>
            <a:custGeom>
              <a:avLst/>
              <a:gdLst/>
              <a:ahLst/>
              <a:cxnLst/>
              <a:rect l="l" t="t" r="r" b="b"/>
              <a:pathLst>
                <a:path w="4021" h="6915" extrusionOk="0">
                  <a:moveTo>
                    <a:pt x="1" y="0"/>
                  </a:moveTo>
                  <a:lnTo>
                    <a:pt x="1" y="6915"/>
                  </a:lnTo>
                  <a:lnTo>
                    <a:pt x="3442" y="6915"/>
                  </a:lnTo>
                  <a:cubicBezTo>
                    <a:pt x="3755" y="6915"/>
                    <a:pt x="4021" y="6664"/>
                    <a:pt x="4021" y="6335"/>
                  </a:cubicBezTo>
                  <a:lnTo>
                    <a:pt x="4021" y="1721"/>
                  </a:lnTo>
                  <a:cubicBezTo>
                    <a:pt x="4021" y="766"/>
                    <a:pt x="3238" y="0"/>
                    <a:pt x="2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7"/>
            <p:cNvSpPr/>
            <p:nvPr/>
          </p:nvSpPr>
          <p:spPr>
            <a:xfrm>
              <a:off x="3809285" y="4653371"/>
              <a:ext cx="51249" cy="127889"/>
            </a:xfrm>
            <a:custGeom>
              <a:avLst/>
              <a:gdLst/>
              <a:ahLst/>
              <a:cxnLst/>
              <a:rect l="l" t="t" r="r" b="b"/>
              <a:pathLst>
                <a:path w="2301" h="5742" extrusionOk="0">
                  <a:moveTo>
                    <a:pt x="1721" y="1"/>
                  </a:moveTo>
                  <a:cubicBezTo>
                    <a:pt x="1408" y="1"/>
                    <a:pt x="1143" y="266"/>
                    <a:pt x="1143" y="579"/>
                  </a:cubicBezTo>
                  <a:lnTo>
                    <a:pt x="1143" y="1674"/>
                  </a:lnTo>
                  <a:cubicBezTo>
                    <a:pt x="1111" y="1736"/>
                    <a:pt x="924" y="1893"/>
                    <a:pt x="798" y="1987"/>
                  </a:cubicBezTo>
                  <a:cubicBezTo>
                    <a:pt x="454" y="2237"/>
                    <a:pt x="0" y="2597"/>
                    <a:pt x="0" y="3161"/>
                  </a:cubicBezTo>
                  <a:cubicBezTo>
                    <a:pt x="0" y="3724"/>
                    <a:pt x="454" y="4068"/>
                    <a:pt x="798" y="4333"/>
                  </a:cubicBezTo>
                  <a:cubicBezTo>
                    <a:pt x="924" y="4427"/>
                    <a:pt x="1126" y="4583"/>
                    <a:pt x="1143" y="4600"/>
                  </a:cubicBezTo>
                  <a:lnTo>
                    <a:pt x="1143" y="5163"/>
                  </a:lnTo>
                  <a:cubicBezTo>
                    <a:pt x="1143" y="5491"/>
                    <a:pt x="1408" y="5741"/>
                    <a:pt x="1721" y="5741"/>
                  </a:cubicBezTo>
                  <a:cubicBezTo>
                    <a:pt x="2034" y="5741"/>
                    <a:pt x="2300" y="5491"/>
                    <a:pt x="2300" y="5163"/>
                  </a:cubicBezTo>
                  <a:lnTo>
                    <a:pt x="2300" y="4600"/>
                  </a:lnTo>
                  <a:cubicBezTo>
                    <a:pt x="2300" y="4145"/>
                    <a:pt x="2002" y="3833"/>
                    <a:pt x="1721" y="3599"/>
                  </a:cubicBezTo>
                  <a:lnTo>
                    <a:pt x="1143" y="3207"/>
                  </a:lnTo>
                  <a:lnTo>
                    <a:pt x="1721" y="2723"/>
                  </a:lnTo>
                  <a:cubicBezTo>
                    <a:pt x="2002" y="2472"/>
                    <a:pt x="2300" y="2174"/>
                    <a:pt x="2300" y="1721"/>
                  </a:cubicBezTo>
                  <a:lnTo>
                    <a:pt x="2300" y="579"/>
                  </a:lnTo>
                  <a:cubicBezTo>
                    <a:pt x="2300" y="266"/>
                    <a:pt x="2034" y="1"/>
                    <a:pt x="172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3809285" y="4576735"/>
              <a:ext cx="76662" cy="102454"/>
            </a:xfrm>
            <a:custGeom>
              <a:avLst/>
              <a:gdLst/>
              <a:ahLst/>
              <a:cxnLst/>
              <a:rect l="l" t="t" r="r" b="b"/>
              <a:pathLst>
                <a:path w="3442" h="4600" extrusionOk="0">
                  <a:moveTo>
                    <a:pt x="1721" y="0"/>
                  </a:moveTo>
                  <a:cubicBezTo>
                    <a:pt x="767" y="0"/>
                    <a:pt x="0" y="1033"/>
                    <a:pt x="0" y="2299"/>
                  </a:cubicBezTo>
                  <a:cubicBezTo>
                    <a:pt x="0" y="3567"/>
                    <a:pt x="767" y="4599"/>
                    <a:pt x="1721" y="4599"/>
                  </a:cubicBezTo>
                  <a:cubicBezTo>
                    <a:pt x="2676" y="4599"/>
                    <a:pt x="3441" y="3567"/>
                    <a:pt x="3441" y="2299"/>
                  </a:cubicBezTo>
                  <a:cubicBezTo>
                    <a:pt x="3441" y="1033"/>
                    <a:pt x="2676" y="0"/>
                    <a:pt x="1721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3847591" y="4576735"/>
              <a:ext cx="38353" cy="102454"/>
            </a:xfrm>
            <a:custGeom>
              <a:avLst/>
              <a:gdLst/>
              <a:ahLst/>
              <a:cxnLst/>
              <a:rect l="l" t="t" r="r" b="b"/>
              <a:pathLst>
                <a:path w="1722" h="4600" extrusionOk="0">
                  <a:moveTo>
                    <a:pt x="1" y="0"/>
                  </a:moveTo>
                  <a:lnTo>
                    <a:pt x="1" y="4599"/>
                  </a:lnTo>
                  <a:cubicBezTo>
                    <a:pt x="971" y="4599"/>
                    <a:pt x="1721" y="3582"/>
                    <a:pt x="1721" y="2299"/>
                  </a:cubicBezTo>
                  <a:cubicBezTo>
                    <a:pt x="1721" y="1016"/>
                    <a:pt x="971" y="0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27"/>
          <p:cNvGrpSpPr/>
          <p:nvPr/>
        </p:nvGrpSpPr>
        <p:grpSpPr>
          <a:xfrm>
            <a:off x="6687852" y="3217806"/>
            <a:ext cx="217508" cy="337424"/>
            <a:chOff x="5655640" y="4707831"/>
            <a:chExt cx="217508" cy="337424"/>
          </a:xfrm>
        </p:grpSpPr>
        <p:sp>
          <p:nvSpPr>
            <p:cNvPr id="2219" name="Google Shape;2219;p27"/>
            <p:cNvSpPr/>
            <p:nvPr/>
          </p:nvSpPr>
          <p:spPr>
            <a:xfrm>
              <a:off x="5675590" y="4707831"/>
              <a:ext cx="177874" cy="118870"/>
            </a:xfrm>
            <a:custGeom>
              <a:avLst/>
              <a:gdLst/>
              <a:ahLst/>
              <a:cxnLst/>
              <a:rect l="l" t="t" r="r" b="b"/>
              <a:pathLst>
                <a:path w="10325" h="6900" extrusionOk="0">
                  <a:moveTo>
                    <a:pt x="5162" y="1"/>
                  </a:moveTo>
                  <a:cubicBezTo>
                    <a:pt x="2315" y="1"/>
                    <a:pt x="0" y="2332"/>
                    <a:pt x="0" y="5179"/>
                  </a:cubicBezTo>
                  <a:lnTo>
                    <a:pt x="0" y="6320"/>
                  </a:lnTo>
                  <a:cubicBezTo>
                    <a:pt x="0" y="6633"/>
                    <a:pt x="250" y="6900"/>
                    <a:pt x="563" y="6900"/>
                  </a:cubicBezTo>
                  <a:cubicBezTo>
                    <a:pt x="892" y="6900"/>
                    <a:pt x="1143" y="6633"/>
                    <a:pt x="1143" y="6320"/>
                  </a:cubicBezTo>
                  <a:lnTo>
                    <a:pt x="1143" y="5179"/>
                  </a:lnTo>
                  <a:cubicBezTo>
                    <a:pt x="1143" y="2958"/>
                    <a:pt x="2941" y="1158"/>
                    <a:pt x="5162" y="1158"/>
                  </a:cubicBezTo>
                  <a:cubicBezTo>
                    <a:pt x="7369" y="1158"/>
                    <a:pt x="9167" y="2958"/>
                    <a:pt x="9167" y="5179"/>
                  </a:cubicBezTo>
                  <a:lnTo>
                    <a:pt x="9167" y="6320"/>
                  </a:lnTo>
                  <a:cubicBezTo>
                    <a:pt x="9167" y="6633"/>
                    <a:pt x="9433" y="6900"/>
                    <a:pt x="9746" y="6900"/>
                  </a:cubicBezTo>
                  <a:cubicBezTo>
                    <a:pt x="10059" y="6900"/>
                    <a:pt x="10324" y="6633"/>
                    <a:pt x="10324" y="6320"/>
                  </a:cubicBezTo>
                  <a:lnTo>
                    <a:pt x="10324" y="5179"/>
                  </a:lnTo>
                  <a:cubicBezTo>
                    <a:pt x="10324" y="2332"/>
                    <a:pt x="8009" y="1"/>
                    <a:pt x="516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5764524" y="4707831"/>
              <a:ext cx="88946" cy="118870"/>
            </a:xfrm>
            <a:custGeom>
              <a:avLst/>
              <a:gdLst/>
              <a:ahLst/>
              <a:cxnLst/>
              <a:rect l="l" t="t" r="r" b="b"/>
              <a:pathLst>
                <a:path w="5163" h="6900" extrusionOk="0">
                  <a:moveTo>
                    <a:pt x="0" y="1"/>
                  </a:moveTo>
                  <a:lnTo>
                    <a:pt x="0" y="1158"/>
                  </a:lnTo>
                  <a:cubicBezTo>
                    <a:pt x="2207" y="1158"/>
                    <a:pt x="4005" y="2958"/>
                    <a:pt x="4005" y="5179"/>
                  </a:cubicBezTo>
                  <a:lnTo>
                    <a:pt x="4005" y="6320"/>
                  </a:lnTo>
                  <a:cubicBezTo>
                    <a:pt x="4005" y="6633"/>
                    <a:pt x="4271" y="6900"/>
                    <a:pt x="4584" y="6900"/>
                  </a:cubicBezTo>
                  <a:cubicBezTo>
                    <a:pt x="4897" y="6900"/>
                    <a:pt x="5162" y="6633"/>
                    <a:pt x="5162" y="6320"/>
                  </a:cubicBezTo>
                  <a:lnTo>
                    <a:pt x="5162" y="5179"/>
                  </a:lnTo>
                  <a:cubicBezTo>
                    <a:pt x="5162" y="2332"/>
                    <a:pt x="2847" y="1"/>
                    <a:pt x="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5655640" y="4806757"/>
              <a:ext cx="217497" cy="238498"/>
            </a:xfrm>
            <a:custGeom>
              <a:avLst/>
              <a:gdLst/>
              <a:ahLst/>
              <a:cxnLst/>
              <a:rect l="l" t="t" r="r" b="b"/>
              <a:pathLst>
                <a:path w="12625" h="13844" extrusionOk="0">
                  <a:moveTo>
                    <a:pt x="580" y="0"/>
                  </a:moveTo>
                  <a:cubicBezTo>
                    <a:pt x="267" y="0"/>
                    <a:pt x="0" y="266"/>
                    <a:pt x="0" y="578"/>
                  </a:cubicBezTo>
                  <a:lnTo>
                    <a:pt x="0" y="2330"/>
                  </a:lnTo>
                  <a:lnTo>
                    <a:pt x="1158" y="2910"/>
                  </a:lnTo>
                  <a:lnTo>
                    <a:pt x="0" y="3488"/>
                  </a:lnTo>
                  <a:lnTo>
                    <a:pt x="0" y="10371"/>
                  </a:lnTo>
                  <a:lnTo>
                    <a:pt x="1158" y="10950"/>
                  </a:lnTo>
                  <a:lnTo>
                    <a:pt x="0" y="11514"/>
                  </a:lnTo>
                  <a:lnTo>
                    <a:pt x="0" y="13281"/>
                  </a:lnTo>
                  <a:cubicBezTo>
                    <a:pt x="0" y="13593"/>
                    <a:pt x="267" y="13844"/>
                    <a:pt x="580" y="13844"/>
                  </a:cubicBezTo>
                  <a:lnTo>
                    <a:pt x="12046" y="13844"/>
                  </a:lnTo>
                  <a:cubicBezTo>
                    <a:pt x="12375" y="13844"/>
                    <a:pt x="12625" y="13593"/>
                    <a:pt x="12625" y="13281"/>
                  </a:cubicBezTo>
                  <a:lnTo>
                    <a:pt x="12625" y="11514"/>
                  </a:lnTo>
                  <a:lnTo>
                    <a:pt x="11482" y="10950"/>
                  </a:lnTo>
                  <a:lnTo>
                    <a:pt x="12625" y="10371"/>
                  </a:lnTo>
                  <a:lnTo>
                    <a:pt x="12625" y="3488"/>
                  </a:lnTo>
                  <a:lnTo>
                    <a:pt x="11482" y="2910"/>
                  </a:lnTo>
                  <a:lnTo>
                    <a:pt x="12625" y="2330"/>
                  </a:lnTo>
                  <a:lnTo>
                    <a:pt x="12625" y="578"/>
                  </a:lnTo>
                  <a:cubicBezTo>
                    <a:pt x="12625" y="266"/>
                    <a:pt x="12375" y="0"/>
                    <a:pt x="1204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5764524" y="4806757"/>
              <a:ext cx="108619" cy="238498"/>
            </a:xfrm>
            <a:custGeom>
              <a:avLst/>
              <a:gdLst/>
              <a:ahLst/>
              <a:cxnLst/>
              <a:rect l="l" t="t" r="r" b="b"/>
              <a:pathLst>
                <a:path w="6305" h="13844" extrusionOk="0">
                  <a:moveTo>
                    <a:pt x="0" y="0"/>
                  </a:moveTo>
                  <a:lnTo>
                    <a:pt x="0" y="13844"/>
                  </a:lnTo>
                  <a:lnTo>
                    <a:pt x="5726" y="13844"/>
                  </a:lnTo>
                  <a:cubicBezTo>
                    <a:pt x="6055" y="13844"/>
                    <a:pt x="6305" y="13593"/>
                    <a:pt x="6305" y="13281"/>
                  </a:cubicBezTo>
                  <a:lnTo>
                    <a:pt x="6305" y="11514"/>
                  </a:lnTo>
                  <a:lnTo>
                    <a:pt x="5162" y="10950"/>
                  </a:lnTo>
                  <a:lnTo>
                    <a:pt x="6305" y="10371"/>
                  </a:lnTo>
                  <a:lnTo>
                    <a:pt x="6305" y="3488"/>
                  </a:lnTo>
                  <a:lnTo>
                    <a:pt x="5162" y="2910"/>
                  </a:lnTo>
                  <a:lnTo>
                    <a:pt x="6305" y="2330"/>
                  </a:lnTo>
                  <a:lnTo>
                    <a:pt x="6305" y="578"/>
                  </a:lnTo>
                  <a:cubicBezTo>
                    <a:pt x="6305" y="266"/>
                    <a:pt x="6055" y="0"/>
                    <a:pt x="572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5655640" y="4846900"/>
              <a:ext cx="39640" cy="19967"/>
            </a:xfrm>
            <a:custGeom>
              <a:avLst/>
              <a:gdLst/>
              <a:ahLst/>
              <a:cxnLst/>
              <a:rect l="l" t="t" r="r" b="b"/>
              <a:pathLst>
                <a:path w="2301" h="1159" extrusionOk="0">
                  <a:moveTo>
                    <a:pt x="0" y="0"/>
                  </a:moveTo>
                  <a:lnTo>
                    <a:pt x="0" y="1158"/>
                  </a:lnTo>
                  <a:lnTo>
                    <a:pt x="1721" y="1158"/>
                  </a:lnTo>
                  <a:cubicBezTo>
                    <a:pt x="2050" y="1158"/>
                    <a:pt x="2301" y="893"/>
                    <a:pt x="2301" y="580"/>
                  </a:cubicBezTo>
                  <a:cubicBezTo>
                    <a:pt x="2301" y="267"/>
                    <a:pt x="2050" y="0"/>
                    <a:pt x="172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5655640" y="4985417"/>
              <a:ext cx="39640" cy="19708"/>
            </a:xfrm>
            <a:custGeom>
              <a:avLst/>
              <a:gdLst/>
              <a:ahLst/>
              <a:cxnLst/>
              <a:rect l="l" t="t" r="r" b="b"/>
              <a:pathLst>
                <a:path w="2301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1721" y="1144"/>
                  </a:lnTo>
                  <a:cubicBezTo>
                    <a:pt x="2050" y="1144"/>
                    <a:pt x="2301" y="893"/>
                    <a:pt x="2301" y="580"/>
                  </a:cubicBezTo>
                  <a:cubicBezTo>
                    <a:pt x="2301" y="251"/>
                    <a:pt x="2050" y="1"/>
                    <a:pt x="172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5833507" y="4846900"/>
              <a:ext cx="39640" cy="19967"/>
            </a:xfrm>
            <a:custGeom>
              <a:avLst/>
              <a:gdLst/>
              <a:ahLst/>
              <a:cxnLst/>
              <a:rect l="l" t="t" r="r" b="b"/>
              <a:pathLst>
                <a:path w="2301" h="1159" extrusionOk="0">
                  <a:moveTo>
                    <a:pt x="580" y="0"/>
                  </a:moveTo>
                  <a:cubicBezTo>
                    <a:pt x="267" y="0"/>
                    <a:pt x="1" y="267"/>
                    <a:pt x="1" y="580"/>
                  </a:cubicBezTo>
                  <a:cubicBezTo>
                    <a:pt x="1" y="893"/>
                    <a:pt x="267" y="1158"/>
                    <a:pt x="580" y="1158"/>
                  </a:cubicBezTo>
                  <a:lnTo>
                    <a:pt x="2301" y="1158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5833507" y="4985417"/>
              <a:ext cx="39640" cy="19708"/>
            </a:xfrm>
            <a:custGeom>
              <a:avLst/>
              <a:gdLst/>
              <a:ahLst/>
              <a:cxnLst/>
              <a:rect l="l" t="t" r="r" b="b"/>
              <a:pathLst>
                <a:path w="2301" h="1144" extrusionOk="0">
                  <a:moveTo>
                    <a:pt x="580" y="1"/>
                  </a:moveTo>
                  <a:cubicBezTo>
                    <a:pt x="267" y="1"/>
                    <a:pt x="1" y="251"/>
                    <a:pt x="1" y="580"/>
                  </a:cubicBezTo>
                  <a:cubicBezTo>
                    <a:pt x="1" y="893"/>
                    <a:pt x="267" y="1144"/>
                    <a:pt x="580" y="1144"/>
                  </a:cubicBezTo>
                  <a:lnTo>
                    <a:pt x="2301" y="1144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5734874" y="4906183"/>
              <a:ext cx="39365" cy="98938"/>
            </a:xfrm>
            <a:custGeom>
              <a:avLst/>
              <a:gdLst/>
              <a:ahLst/>
              <a:cxnLst/>
              <a:rect l="l" t="t" r="r" b="b"/>
              <a:pathLst>
                <a:path w="2285" h="5743" extrusionOk="0">
                  <a:moveTo>
                    <a:pt x="1721" y="1"/>
                  </a:moveTo>
                  <a:cubicBezTo>
                    <a:pt x="1393" y="1"/>
                    <a:pt x="1143" y="267"/>
                    <a:pt x="1143" y="580"/>
                  </a:cubicBezTo>
                  <a:lnTo>
                    <a:pt x="1143" y="1675"/>
                  </a:lnTo>
                  <a:cubicBezTo>
                    <a:pt x="1112" y="1753"/>
                    <a:pt x="908" y="1894"/>
                    <a:pt x="799" y="1988"/>
                  </a:cubicBezTo>
                  <a:cubicBezTo>
                    <a:pt x="455" y="2254"/>
                    <a:pt x="0" y="2598"/>
                    <a:pt x="0" y="3161"/>
                  </a:cubicBezTo>
                  <a:cubicBezTo>
                    <a:pt x="0" y="3724"/>
                    <a:pt x="455" y="4084"/>
                    <a:pt x="799" y="4335"/>
                  </a:cubicBezTo>
                  <a:cubicBezTo>
                    <a:pt x="908" y="4429"/>
                    <a:pt x="1112" y="4585"/>
                    <a:pt x="1143" y="4600"/>
                  </a:cubicBezTo>
                  <a:lnTo>
                    <a:pt x="1143" y="5179"/>
                  </a:lnTo>
                  <a:cubicBezTo>
                    <a:pt x="1143" y="5492"/>
                    <a:pt x="1393" y="5743"/>
                    <a:pt x="1721" y="5743"/>
                  </a:cubicBezTo>
                  <a:cubicBezTo>
                    <a:pt x="2034" y="5743"/>
                    <a:pt x="2284" y="5492"/>
                    <a:pt x="2284" y="5179"/>
                  </a:cubicBezTo>
                  <a:lnTo>
                    <a:pt x="2284" y="4600"/>
                  </a:lnTo>
                  <a:cubicBezTo>
                    <a:pt x="2284" y="4147"/>
                    <a:pt x="2003" y="3849"/>
                    <a:pt x="1721" y="3599"/>
                  </a:cubicBezTo>
                  <a:lnTo>
                    <a:pt x="1127" y="3223"/>
                  </a:lnTo>
                  <a:lnTo>
                    <a:pt x="1721" y="2723"/>
                  </a:lnTo>
                  <a:cubicBezTo>
                    <a:pt x="2003" y="2489"/>
                    <a:pt x="2284" y="2176"/>
                    <a:pt x="2284" y="1738"/>
                  </a:cubicBezTo>
                  <a:lnTo>
                    <a:pt x="2284" y="580"/>
                  </a:lnTo>
                  <a:cubicBezTo>
                    <a:pt x="2284" y="267"/>
                    <a:pt x="2034" y="1"/>
                    <a:pt x="172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5734874" y="4846900"/>
              <a:ext cx="59297" cy="79246"/>
            </a:xfrm>
            <a:custGeom>
              <a:avLst/>
              <a:gdLst/>
              <a:ahLst/>
              <a:cxnLst/>
              <a:rect l="l" t="t" r="r" b="b"/>
              <a:pathLst>
                <a:path w="3442" h="4600" extrusionOk="0">
                  <a:moveTo>
                    <a:pt x="1721" y="0"/>
                  </a:moveTo>
                  <a:cubicBezTo>
                    <a:pt x="768" y="0"/>
                    <a:pt x="0" y="1033"/>
                    <a:pt x="0" y="2301"/>
                  </a:cubicBezTo>
                  <a:cubicBezTo>
                    <a:pt x="0" y="3567"/>
                    <a:pt x="768" y="4599"/>
                    <a:pt x="1721" y="4599"/>
                  </a:cubicBezTo>
                  <a:cubicBezTo>
                    <a:pt x="2660" y="4599"/>
                    <a:pt x="3442" y="3567"/>
                    <a:pt x="3442" y="2301"/>
                  </a:cubicBezTo>
                  <a:cubicBezTo>
                    <a:pt x="3442" y="1033"/>
                    <a:pt x="2660" y="0"/>
                    <a:pt x="1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5764524" y="4846900"/>
              <a:ext cx="29649" cy="79246"/>
            </a:xfrm>
            <a:custGeom>
              <a:avLst/>
              <a:gdLst/>
              <a:ahLst/>
              <a:cxnLst/>
              <a:rect l="l" t="t" r="r" b="b"/>
              <a:pathLst>
                <a:path w="1721" h="4600" extrusionOk="0">
                  <a:moveTo>
                    <a:pt x="0" y="0"/>
                  </a:moveTo>
                  <a:lnTo>
                    <a:pt x="0" y="4599"/>
                  </a:lnTo>
                  <a:cubicBezTo>
                    <a:pt x="955" y="4599"/>
                    <a:pt x="1721" y="3583"/>
                    <a:pt x="1721" y="2301"/>
                  </a:cubicBezTo>
                  <a:cubicBezTo>
                    <a:pt x="1721" y="1018"/>
                    <a:pt x="955" y="0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0" name="Google Shape;2230;p27"/>
          <p:cNvGrpSpPr/>
          <p:nvPr/>
        </p:nvGrpSpPr>
        <p:grpSpPr>
          <a:xfrm>
            <a:off x="8173938" y="3217795"/>
            <a:ext cx="177879" cy="337434"/>
            <a:chOff x="3637850" y="3538995"/>
            <a:chExt cx="177879" cy="337434"/>
          </a:xfrm>
        </p:grpSpPr>
        <p:sp>
          <p:nvSpPr>
            <p:cNvPr id="2231" name="Google Shape;2231;p27"/>
            <p:cNvSpPr/>
            <p:nvPr/>
          </p:nvSpPr>
          <p:spPr>
            <a:xfrm>
              <a:off x="3677200" y="3806606"/>
              <a:ext cx="98903" cy="69823"/>
            </a:xfrm>
            <a:custGeom>
              <a:avLst/>
              <a:gdLst/>
              <a:ahLst/>
              <a:cxnLst/>
              <a:rect l="l" t="t" r="r" b="b"/>
              <a:pathLst>
                <a:path w="5741" h="4053" extrusionOk="0">
                  <a:moveTo>
                    <a:pt x="0" y="0"/>
                  </a:moveTo>
                  <a:lnTo>
                    <a:pt x="0" y="3473"/>
                  </a:lnTo>
                  <a:cubicBezTo>
                    <a:pt x="0" y="3802"/>
                    <a:pt x="266" y="4053"/>
                    <a:pt x="578" y="4053"/>
                  </a:cubicBezTo>
                  <a:lnTo>
                    <a:pt x="5163" y="4053"/>
                  </a:lnTo>
                  <a:cubicBezTo>
                    <a:pt x="5490" y="4053"/>
                    <a:pt x="5741" y="3802"/>
                    <a:pt x="5741" y="3473"/>
                  </a:cubicBezTo>
                  <a:lnTo>
                    <a:pt x="5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3726784" y="3806606"/>
              <a:ext cx="49322" cy="69823"/>
            </a:xfrm>
            <a:custGeom>
              <a:avLst/>
              <a:gdLst/>
              <a:ahLst/>
              <a:cxnLst/>
              <a:rect l="l" t="t" r="r" b="b"/>
              <a:pathLst>
                <a:path w="2863" h="4053" extrusionOk="0">
                  <a:moveTo>
                    <a:pt x="1" y="0"/>
                  </a:moveTo>
                  <a:lnTo>
                    <a:pt x="1" y="4053"/>
                  </a:lnTo>
                  <a:lnTo>
                    <a:pt x="2285" y="4053"/>
                  </a:lnTo>
                  <a:cubicBezTo>
                    <a:pt x="2612" y="4053"/>
                    <a:pt x="2863" y="3802"/>
                    <a:pt x="2863" y="3473"/>
                  </a:cubicBezTo>
                  <a:lnTo>
                    <a:pt x="2863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3637850" y="3568645"/>
              <a:ext cx="177874" cy="247938"/>
            </a:xfrm>
            <a:custGeom>
              <a:avLst/>
              <a:gdLst/>
              <a:ahLst/>
              <a:cxnLst/>
              <a:rect l="l" t="t" r="r" b="b"/>
              <a:pathLst>
                <a:path w="10325" h="14392" extrusionOk="0">
                  <a:moveTo>
                    <a:pt x="814" y="0"/>
                  </a:moveTo>
                  <a:lnTo>
                    <a:pt x="0" y="578"/>
                  </a:lnTo>
                  <a:lnTo>
                    <a:pt x="0" y="1204"/>
                  </a:lnTo>
                  <a:lnTo>
                    <a:pt x="1048" y="12827"/>
                  </a:lnTo>
                  <a:cubicBezTo>
                    <a:pt x="1127" y="13703"/>
                    <a:pt x="1861" y="14392"/>
                    <a:pt x="2754" y="14392"/>
                  </a:cubicBezTo>
                  <a:lnTo>
                    <a:pt x="7555" y="14392"/>
                  </a:lnTo>
                  <a:cubicBezTo>
                    <a:pt x="8448" y="14392"/>
                    <a:pt x="9182" y="13703"/>
                    <a:pt x="9261" y="12827"/>
                  </a:cubicBezTo>
                  <a:lnTo>
                    <a:pt x="10325" y="1158"/>
                  </a:lnTo>
                  <a:lnTo>
                    <a:pt x="10325" y="578"/>
                  </a:lnTo>
                  <a:lnTo>
                    <a:pt x="9276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3726784" y="3568645"/>
              <a:ext cx="88946" cy="247938"/>
            </a:xfrm>
            <a:custGeom>
              <a:avLst/>
              <a:gdLst/>
              <a:ahLst/>
              <a:cxnLst/>
              <a:rect l="l" t="t" r="r" b="b"/>
              <a:pathLst>
                <a:path w="5163" h="14392" extrusionOk="0">
                  <a:moveTo>
                    <a:pt x="1" y="0"/>
                  </a:moveTo>
                  <a:lnTo>
                    <a:pt x="1" y="14392"/>
                  </a:lnTo>
                  <a:lnTo>
                    <a:pt x="2393" y="14392"/>
                  </a:lnTo>
                  <a:cubicBezTo>
                    <a:pt x="3286" y="14392"/>
                    <a:pt x="4020" y="13703"/>
                    <a:pt x="4099" y="12827"/>
                  </a:cubicBezTo>
                  <a:lnTo>
                    <a:pt x="5163" y="1158"/>
                  </a:lnTo>
                  <a:lnTo>
                    <a:pt x="5163" y="578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3637850" y="3538995"/>
              <a:ext cx="177874" cy="39623"/>
            </a:xfrm>
            <a:custGeom>
              <a:avLst/>
              <a:gdLst/>
              <a:ahLst/>
              <a:cxnLst/>
              <a:rect l="l" t="t" r="r" b="b"/>
              <a:pathLst>
                <a:path w="10325" h="2300" extrusionOk="0">
                  <a:moveTo>
                    <a:pt x="564" y="0"/>
                  </a:moveTo>
                  <a:cubicBezTo>
                    <a:pt x="251" y="0"/>
                    <a:pt x="0" y="251"/>
                    <a:pt x="0" y="579"/>
                  </a:cubicBezTo>
                  <a:lnTo>
                    <a:pt x="0" y="2299"/>
                  </a:lnTo>
                  <a:lnTo>
                    <a:pt x="10325" y="2299"/>
                  </a:lnTo>
                  <a:lnTo>
                    <a:pt x="10325" y="579"/>
                  </a:lnTo>
                  <a:cubicBezTo>
                    <a:pt x="10325" y="251"/>
                    <a:pt x="10075" y="0"/>
                    <a:pt x="9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>
              <a:off x="3726784" y="3538995"/>
              <a:ext cx="88946" cy="39623"/>
            </a:xfrm>
            <a:custGeom>
              <a:avLst/>
              <a:gdLst/>
              <a:ahLst/>
              <a:cxnLst/>
              <a:rect l="l" t="t" r="r" b="b"/>
              <a:pathLst>
                <a:path w="5163" h="2300" extrusionOk="0">
                  <a:moveTo>
                    <a:pt x="1" y="0"/>
                  </a:moveTo>
                  <a:lnTo>
                    <a:pt x="1" y="2299"/>
                  </a:lnTo>
                  <a:lnTo>
                    <a:pt x="5163" y="2299"/>
                  </a:lnTo>
                  <a:lnTo>
                    <a:pt x="5163" y="579"/>
                  </a:lnTo>
                  <a:cubicBezTo>
                    <a:pt x="5163" y="251"/>
                    <a:pt x="4913" y="0"/>
                    <a:pt x="458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7"/>
            <p:cNvSpPr/>
            <p:nvPr/>
          </p:nvSpPr>
          <p:spPr>
            <a:xfrm>
              <a:off x="3697133" y="3678064"/>
              <a:ext cx="39365" cy="98903"/>
            </a:xfrm>
            <a:custGeom>
              <a:avLst/>
              <a:gdLst/>
              <a:ahLst/>
              <a:cxnLst/>
              <a:rect l="l" t="t" r="r" b="b"/>
              <a:pathLst>
                <a:path w="2285" h="5741" extrusionOk="0">
                  <a:moveTo>
                    <a:pt x="1722" y="0"/>
                  </a:moveTo>
                  <a:cubicBezTo>
                    <a:pt x="1392" y="0"/>
                    <a:pt x="1142" y="266"/>
                    <a:pt x="1142" y="578"/>
                  </a:cubicBezTo>
                  <a:lnTo>
                    <a:pt x="1142" y="1673"/>
                  </a:lnTo>
                  <a:cubicBezTo>
                    <a:pt x="1111" y="1736"/>
                    <a:pt x="908" y="1892"/>
                    <a:pt x="798" y="1986"/>
                  </a:cubicBezTo>
                  <a:cubicBezTo>
                    <a:pt x="454" y="2237"/>
                    <a:pt x="1" y="2597"/>
                    <a:pt x="1" y="3160"/>
                  </a:cubicBezTo>
                  <a:cubicBezTo>
                    <a:pt x="1" y="3723"/>
                    <a:pt x="454" y="4067"/>
                    <a:pt x="798" y="4333"/>
                  </a:cubicBezTo>
                  <a:cubicBezTo>
                    <a:pt x="908" y="4427"/>
                    <a:pt x="1111" y="4583"/>
                    <a:pt x="1142" y="4599"/>
                  </a:cubicBezTo>
                  <a:lnTo>
                    <a:pt x="1142" y="5162"/>
                  </a:lnTo>
                  <a:cubicBezTo>
                    <a:pt x="1142" y="5475"/>
                    <a:pt x="1392" y="5741"/>
                    <a:pt x="1722" y="5741"/>
                  </a:cubicBezTo>
                  <a:cubicBezTo>
                    <a:pt x="2034" y="5741"/>
                    <a:pt x="2285" y="5475"/>
                    <a:pt x="2285" y="5162"/>
                  </a:cubicBezTo>
                  <a:lnTo>
                    <a:pt x="2285" y="4599"/>
                  </a:lnTo>
                  <a:cubicBezTo>
                    <a:pt x="2285" y="4145"/>
                    <a:pt x="2003" y="3832"/>
                    <a:pt x="1722" y="3598"/>
                  </a:cubicBezTo>
                  <a:lnTo>
                    <a:pt x="1127" y="3206"/>
                  </a:lnTo>
                  <a:lnTo>
                    <a:pt x="1722" y="2722"/>
                  </a:lnTo>
                  <a:cubicBezTo>
                    <a:pt x="2003" y="2472"/>
                    <a:pt x="2285" y="2174"/>
                    <a:pt x="2285" y="1721"/>
                  </a:cubicBezTo>
                  <a:lnTo>
                    <a:pt x="2285" y="578"/>
                  </a:lnTo>
                  <a:cubicBezTo>
                    <a:pt x="2285" y="266"/>
                    <a:pt x="2034" y="0"/>
                    <a:pt x="172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7"/>
            <p:cNvSpPr/>
            <p:nvPr/>
          </p:nvSpPr>
          <p:spPr>
            <a:xfrm>
              <a:off x="3697133" y="3618763"/>
              <a:ext cx="59314" cy="78971"/>
            </a:xfrm>
            <a:custGeom>
              <a:avLst/>
              <a:gdLst/>
              <a:ahLst/>
              <a:cxnLst/>
              <a:rect l="l" t="t" r="r" b="b"/>
              <a:pathLst>
                <a:path w="3443" h="4584" extrusionOk="0">
                  <a:moveTo>
                    <a:pt x="1722" y="1"/>
                  </a:moveTo>
                  <a:cubicBezTo>
                    <a:pt x="767" y="1"/>
                    <a:pt x="1" y="1033"/>
                    <a:pt x="1" y="2300"/>
                  </a:cubicBezTo>
                  <a:cubicBezTo>
                    <a:pt x="1" y="3567"/>
                    <a:pt x="767" y="4584"/>
                    <a:pt x="1722" y="4584"/>
                  </a:cubicBezTo>
                  <a:cubicBezTo>
                    <a:pt x="2660" y="4584"/>
                    <a:pt x="3442" y="3567"/>
                    <a:pt x="3442" y="2300"/>
                  </a:cubicBezTo>
                  <a:cubicBezTo>
                    <a:pt x="3442" y="1033"/>
                    <a:pt x="2660" y="1"/>
                    <a:pt x="17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7"/>
            <p:cNvSpPr/>
            <p:nvPr/>
          </p:nvSpPr>
          <p:spPr>
            <a:xfrm>
              <a:off x="3726784" y="3618763"/>
              <a:ext cx="29666" cy="78971"/>
            </a:xfrm>
            <a:custGeom>
              <a:avLst/>
              <a:gdLst/>
              <a:ahLst/>
              <a:cxnLst/>
              <a:rect l="l" t="t" r="r" b="b"/>
              <a:pathLst>
                <a:path w="1722" h="4584" extrusionOk="0">
                  <a:moveTo>
                    <a:pt x="1" y="1"/>
                  </a:moveTo>
                  <a:lnTo>
                    <a:pt x="1" y="4584"/>
                  </a:lnTo>
                  <a:cubicBezTo>
                    <a:pt x="954" y="4584"/>
                    <a:pt x="1721" y="3582"/>
                    <a:pt x="1721" y="2300"/>
                  </a:cubicBezTo>
                  <a:cubicBezTo>
                    <a:pt x="1721" y="1002"/>
                    <a:pt x="954" y="1"/>
                    <a:pt x="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0" name="Google Shape;2240;p27"/>
          <p:cNvGrpSpPr/>
          <p:nvPr/>
        </p:nvGrpSpPr>
        <p:grpSpPr>
          <a:xfrm>
            <a:off x="7381378" y="3217806"/>
            <a:ext cx="296482" cy="337158"/>
            <a:chOff x="4597290" y="2954706"/>
            <a:chExt cx="296482" cy="337158"/>
          </a:xfrm>
        </p:grpSpPr>
        <p:sp>
          <p:nvSpPr>
            <p:cNvPr id="2241" name="Google Shape;2241;p27"/>
            <p:cNvSpPr/>
            <p:nvPr/>
          </p:nvSpPr>
          <p:spPr>
            <a:xfrm>
              <a:off x="4676249" y="3212893"/>
              <a:ext cx="138544" cy="78971"/>
            </a:xfrm>
            <a:custGeom>
              <a:avLst/>
              <a:gdLst/>
              <a:ahLst/>
              <a:cxnLst/>
              <a:rect l="l" t="t" r="r" b="b"/>
              <a:pathLst>
                <a:path w="8042" h="4584" extrusionOk="0">
                  <a:moveTo>
                    <a:pt x="4021" y="0"/>
                  </a:moveTo>
                  <a:cubicBezTo>
                    <a:pt x="3880" y="0"/>
                    <a:pt x="3724" y="63"/>
                    <a:pt x="3615" y="172"/>
                  </a:cubicBezTo>
                  <a:lnTo>
                    <a:pt x="2941" y="845"/>
                  </a:lnTo>
                  <a:cubicBezTo>
                    <a:pt x="2535" y="1252"/>
                    <a:pt x="2301" y="1815"/>
                    <a:pt x="2301" y="2393"/>
                  </a:cubicBezTo>
                  <a:cubicBezTo>
                    <a:pt x="2301" y="2973"/>
                    <a:pt x="1831" y="3442"/>
                    <a:pt x="1252" y="3442"/>
                  </a:cubicBezTo>
                  <a:lnTo>
                    <a:pt x="580" y="3442"/>
                  </a:lnTo>
                  <a:cubicBezTo>
                    <a:pt x="267" y="3442"/>
                    <a:pt x="1" y="3707"/>
                    <a:pt x="1" y="4020"/>
                  </a:cubicBezTo>
                  <a:cubicBezTo>
                    <a:pt x="1" y="4333"/>
                    <a:pt x="267" y="4583"/>
                    <a:pt x="580" y="4583"/>
                  </a:cubicBezTo>
                  <a:lnTo>
                    <a:pt x="1252" y="4583"/>
                  </a:lnTo>
                  <a:cubicBezTo>
                    <a:pt x="2472" y="4583"/>
                    <a:pt x="3442" y="3598"/>
                    <a:pt x="3442" y="2393"/>
                  </a:cubicBezTo>
                  <a:cubicBezTo>
                    <a:pt x="3442" y="2112"/>
                    <a:pt x="3567" y="1846"/>
                    <a:pt x="3755" y="1659"/>
                  </a:cubicBezTo>
                  <a:lnTo>
                    <a:pt x="4021" y="1392"/>
                  </a:lnTo>
                  <a:lnTo>
                    <a:pt x="4287" y="1659"/>
                  </a:lnTo>
                  <a:cubicBezTo>
                    <a:pt x="4491" y="1846"/>
                    <a:pt x="4600" y="2112"/>
                    <a:pt x="4600" y="2393"/>
                  </a:cubicBezTo>
                  <a:cubicBezTo>
                    <a:pt x="4600" y="3598"/>
                    <a:pt x="5586" y="4583"/>
                    <a:pt x="6790" y="4583"/>
                  </a:cubicBezTo>
                  <a:lnTo>
                    <a:pt x="7463" y="4583"/>
                  </a:lnTo>
                  <a:cubicBezTo>
                    <a:pt x="7776" y="4583"/>
                    <a:pt x="8041" y="4333"/>
                    <a:pt x="8041" y="4020"/>
                  </a:cubicBezTo>
                  <a:cubicBezTo>
                    <a:pt x="8041" y="3707"/>
                    <a:pt x="7776" y="3442"/>
                    <a:pt x="7463" y="3442"/>
                  </a:cubicBezTo>
                  <a:lnTo>
                    <a:pt x="6790" y="3442"/>
                  </a:lnTo>
                  <a:cubicBezTo>
                    <a:pt x="6211" y="3442"/>
                    <a:pt x="5742" y="2973"/>
                    <a:pt x="5742" y="2393"/>
                  </a:cubicBezTo>
                  <a:cubicBezTo>
                    <a:pt x="5742" y="1815"/>
                    <a:pt x="5523" y="1252"/>
                    <a:pt x="5100" y="845"/>
                  </a:cubicBezTo>
                  <a:lnTo>
                    <a:pt x="4428" y="172"/>
                  </a:lnTo>
                  <a:cubicBezTo>
                    <a:pt x="4318" y="63"/>
                    <a:pt x="4178" y="0"/>
                    <a:pt x="402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4745525" y="3212893"/>
              <a:ext cx="69272" cy="78971"/>
            </a:xfrm>
            <a:custGeom>
              <a:avLst/>
              <a:gdLst/>
              <a:ahLst/>
              <a:cxnLst/>
              <a:rect l="l" t="t" r="r" b="b"/>
              <a:pathLst>
                <a:path w="4021" h="4584" extrusionOk="0">
                  <a:moveTo>
                    <a:pt x="0" y="0"/>
                  </a:moveTo>
                  <a:lnTo>
                    <a:pt x="0" y="1392"/>
                  </a:lnTo>
                  <a:lnTo>
                    <a:pt x="266" y="1659"/>
                  </a:lnTo>
                  <a:cubicBezTo>
                    <a:pt x="470" y="1846"/>
                    <a:pt x="579" y="2112"/>
                    <a:pt x="579" y="2393"/>
                  </a:cubicBezTo>
                  <a:cubicBezTo>
                    <a:pt x="579" y="3598"/>
                    <a:pt x="1565" y="4583"/>
                    <a:pt x="2769" y="4583"/>
                  </a:cubicBezTo>
                  <a:lnTo>
                    <a:pt x="3442" y="4583"/>
                  </a:lnTo>
                  <a:cubicBezTo>
                    <a:pt x="3755" y="4583"/>
                    <a:pt x="4020" y="4333"/>
                    <a:pt x="4020" y="4020"/>
                  </a:cubicBezTo>
                  <a:cubicBezTo>
                    <a:pt x="4020" y="3707"/>
                    <a:pt x="3755" y="3442"/>
                    <a:pt x="3442" y="3442"/>
                  </a:cubicBezTo>
                  <a:lnTo>
                    <a:pt x="2769" y="3442"/>
                  </a:lnTo>
                  <a:cubicBezTo>
                    <a:pt x="2190" y="3442"/>
                    <a:pt x="1721" y="2973"/>
                    <a:pt x="1721" y="2393"/>
                  </a:cubicBezTo>
                  <a:cubicBezTo>
                    <a:pt x="1721" y="1815"/>
                    <a:pt x="1502" y="1252"/>
                    <a:pt x="1079" y="845"/>
                  </a:cubicBezTo>
                  <a:lnTo>
                    <a:pt x="407" y="172"/>
                  </a:lnTo>
                  <a:cubicBezTo>
                    <a:pt x="297" y="63"/>
                    <a:pt x="157" y="0"/>
                    <a:pt x="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4715874" y="3112640"/>
              <a:ext cx="59314" cy="119921"/>
            </a:xfrm>
            <a:custGeom>
              <a:avLst/>
              <a:gdLst/>
              <a:ahLst/>
              <a:cxnLst/>
              <a:rect l="l" t="t" r="r" b="b"/>
              <a:pathLst>
                <a:path w="3443" h="6961" extrusionOk="0">
                  <a:moveTo>
                    <a:pt x="1721" y="0"/>
                  </a:moveTo>
                  <a:cubicBezTo>
                    <a:pt x="1409" y="0"/>
                    <a:pt x="1142" y="265"/>
                    <a:pt x="1142" y="578"/>
                  </a:cubicBezTo>
                  <a:lnTo>
                    <a:pt x="1142" y="2800"/>
                  </a:lnTo>
                  <a:lnTo>
                    <a:pt x="235" y="4380"/>
                  </a:lnTo>
                  <a:cubicBezTo>
                    <a:pt x="78" y="4646"/>
                    <a:pt x="1" y="4943"/>
                    <a:pt x="1" y="5240"/>
                  </a:cubicBezTo>
                  <a:cubicBezTo>
                    <a:pt x="1" y="6195"/>
                    <a:pt x="767" y="6961"/>
                    <a:pt x="1721" y="6961"/>
                  </a:cubicBezTo>
                  <a:cubicBezTo>
                    <a:pt x="2675" y="6961"/>
                    <a:pt x="3442" y="6195"/>
                    <a:pt x="3442" y="5240"/>
                  </a:cubicBezTo>
                  <a:cubicBezTo>
                    <a:pt x="3442" y="4943"/>
                    <a:pt x="3363" y="4646"/>
                    <a:pt x="3207" y="4380"/>
                  </a:cubicBezTo>
                  <a:lnTo>
                    <a:pt x="2300" y="2800"/>
                  </a:lnTo>
                  <a:lnTo>
                    <a:pt x="2300" y="578"/>
                  </a:lnTo>
                  <a:cubicBezTo>
                    <a:pt x="2300" y="265"/>
                    <a:pt x="2034" y="0"/>
                    <a:pt x="17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4745525" y="3112640"/>
              <a:ext cx="29666" cy="119921"/>
            </a:xfrm>
            <a:custGeom>
              <a:avLst/>
              <a:gdLst/>
              <a:ahLst/>
              <a:cxnLst/>
              <a:rect l="l" t="t" r="r" b="b"/>
              <a:pathLst>
                <a:path w="1722" h="6961" extrusionOk="0">
                  <a:moveTo>
                    <a:pt x="0" y="0"/>
                  </a:moveTo>
                  <a:lnTo>
                    <a:pt x="0" y="6961"/>
                  </a:lnTo>
                  <a:cubicBezTo>
                    <a:pt x="954" y="6961"/>
                    <a:pt x="1721" y="6195"/>
                    <a:pt x="1721" y="5240"/>
                  </a:cubicBezTo>
                  <a:cubicBezTo>
                    <a:pt x="1721" y="4943"/>
                    <a:pt x="1642" y="4646"/>
                    <a:pt x="1486" y="4380"/>
                  </a:cubicBezTo>
                  <a:lnTo>
                    <a:pt x="579" y="2800"/>
                  </a:lnTo>
                  <a:lnTo>
                    <a:pt x="579" y="578"/>
                  </a:lnTo>
                  <a:cubicBezTo>
                    <a:pt x="579" y="265"/>
                    <a:pt x="313" y="0"/>
                    <a:pt x="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4636899" y="2954706"/>
              <a:ext cx="217514" cy="59297"/>
            </a:xfrm>
            <a:custGeom>
              <a:avLst/>
              <a:gdLst/>
              <a:ahLst/>
              <a:cxnLst/>
              <a:rect l="l" t="t" r="r" b="b"/>
              <a:pathLst>
                <a:path w="12626" h="3442" extrusionOk="0">
                  <a:moveTo>
                    <a:pt x="1721" y="0"/>
                  </a:moveTo>
                  <a:cubicBezTo>
                    <a:pt x="768" y="0"/>
                    <a:pt x="1" y="766"/>
                    <a:pt x="1" y="1721"/>
                  </a:cubicBezTo>
                  <a:cubicBezTo>
                    <a:pt x="1" y="2034"/>
                    <a:pt x="251" y="2284"/>
                    <a:pt x="564" y="2284"/>
                  </a:cubicBezTo>
                  <a:cubicBezTo>
                    <a:pt x="893" y="2284"/>
                    <a:pt x="1143" y="2034"/>
                    <a:pt x="1143" y="1721"/>
                  </a:cubicBezTo>
                  <a:cubicBezTo>
                    <a:pt x="1143" y="1392"/>
                    <a:pt x="1393" y="1142"/>
                    <a:pt x="1721" y="1142"/>
                  </a:cubicBezTo>
                  <a:lnTo>
                    <a:pt x="5163" y="1142"/>
                  </a:lnTo>
                  <a:cubicBezTo>
                    <a:pt x="5476" y="1142"/>
                    <a:pt x="5726" y="1392"/>
                    <a:pt x="5726" y="1721"/>
                  </a:cubicBezTo>
                  <a:lnTo>
                    <a:pt x="5726" y="2862"/>
                  </a:lnTo>
                  <a:cubicBezTo>
                    <a:pt x="5726" y="3175"/>
                    <a:pt x="5993" y="3442"/>
                    <a:pt x="6305" y="3442"/>
                  </a:cubicBezTo>
                  <a:cubicBezTo>
                    <a:pt x="6618" y="3442"/>
                    <a:pt x="6884" y="3175"/>
                    <a:pt x="6884" y="2862"/>
                  </a:cubicBezTo>
                  <a:lnTo>
                    <a:pt x="6884" y="1721"/>
                  </a:lnTo>
                  <a:cubicBezTo>
                    <a:pt x="6884" y="1392"/>
                    <a:pt x="7134" y="1142"/>
                    <a:pt x="7463" y="1142"/>
                  </a:cubicBezTo>
                  <a:lnTo>
                    <a:pt x="10904" y="1142"/>
                  </a:lnTo>
                  <a:cubicBezTo>
                    <a:pt x="11217" y="1142"/>
                    <a:pt x="11468" y="1392"/>
                    <a:pt x="11468" y="1721"/>
                  </a:cubicBezTo>
                  <a:cubicBezTo>
                    <a:pt x="11468" y="2034"/>
                    <a:pt x="11733" y="2284"/>
                    <a:pt x="12046" y="2284"/>
                  </a:cubicBezTo>
                  <a:cubicBezTo>
                    <a:pt x="12359" y="2284"/>
                    <a:pt x="12625" y="2034"/>
                    <a:pt x="12625" y="1721"/>
                  </a:cubicBezTo>
                  <a:cubicBezTo>
                    <a:pt x="12625" y="766"/>
                    <a:pt x="11843" y="0"/>
                    <a:pt x="10904" y="0"/>
                  </a:cubicBezTo>
                  <a:lnTo>
                    <a:pt x="7463" y="0"/>
                  </a:lnTo>
                  <a:cubicBezTo>
                    <a:pt x="7009" y="0"/>
                    <a:pt x="6618" y="172"/>
                    <a:pt x="6305" y="438"/>
                  </a:cubicBezTo>
                  <a:cubicBezTo>
                    <a:pt x="6008" y="172"/>
                    <a:pt x="5601" y="0"/>
                    <a:pt x="516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4745525" y="2954706"/>
              <a:ext cx="108895" cy="59297"/>
            </a:xfrm>
            <a:custGeom>
              <a:avLst/>
              <a:gdLst/>
              <a:ahLst/>
              <a:cxnLst/>
              <a:rect l="l" t="t" r="r" b="b"/>
              <a:pathLst>
                <a:path w="6321" h="3442" extrusionOk="0">
                  <a:moveTo>
                    <a:pt x="1158" y="0"/>
                  </a:moveTo>
                  <a:cubicBezTo>
                    <a:pt x="704" y="0"/>
                    <a:pt x="313" y="172"/>
                    <a:pt x="0" y="438"/>
                  </a:cubicBezTo>
                  <a:lnTo>
                    <a:pt x="0" y="3442"/>
                  </a:lnTo>
                  <a:cubicBezTo>
                    <a:pt x="313" y="3442"/>
                    <a:pt x="579" y="3175"/>
                    <a:pt x="579" y="2862"/>
                  </a:cubicBezTo>
                  <a:lnTo>
                    <a:pt x="579" y="1721"/>
                  </a:lnTo>
                  <a:cubicBezTo>
                    <a:pt x="579" y="1392"/>
                    <a:pt x="829" y="1142"/>
                    <a:pt x="1158" y="1142"/>
                  </a:cubicBezTo>
                  <a:lnTo>
                    <a:pt x="4599" y="1142"/>
                  </a:lnTo>
                  <a:cubicBezTo>
                    <a:pt x="4912" y="1142"/>
                    <a:pt x="5163" y="1392"/>
                    <a:pt x="5163" y="1721"/>
                  </a:cubicBezTo>
                  <a:cubicBezTo>
                    <a:pt x="5163" y="2034"/>
                    <a:pt x="5428" y="2284"/>
                    <a:pt x="5741" y="2284"/>
                  </a:cubicBezTo>
                  <a:cubicBezTo>
                    <a:pt x="6054" y="2284"/>
                    <a:pt x="6320" y="2034"/>
                    <a:pt x="6320" y="1721"/>
                  </a:cubicBezTo>
                  <a:cubicBezTo>
                    <a:pt x="6320" y="766"/>
                    <a:pt x="5538" y="0"/>
                    <a:pt x="459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4715874" y="2994056"/>
              <a:ext cx="59314" cy="138526"/>
            </a:xfrm>
            <a:custGeom>
              <a:avLst/>
              <a:gdLst/>
              <a:ahLst/>
              <a:cxnLst/>
              <a:rect l="l" t="t" r="r" b="b"/>
              <a:pathLst>
                <a:path w="3443" h="8041" extrusionOk="0">
                  <a:moveTo>
                    <a:pt x="1721" y="0"/>
                  </a:moveTo>
                  <a:cubicBezTo>
                    <a:pt x="767" y="0"/>
                    <a:pt x="1" y="782"/>
                    <a:pt x="1" y="1721"/>
                  </a:cubicBezTo>
                  <a:lnTo>
                    <a:pt x="1" y="2299"/>
                  </a:lnTo>
                  <a:lnTo>
                    <a:pt x="1142" y="2894"/>
                  </a:lnTo>
                  <a:lnTo>
                    <a:pt x="1" y="3442"/>
                  </a:lnTo>
                  <a:lnTo>
                    <a:pt x="1" y="4599"/>
                  </a:lnTo>
                  <a:lnTo>
                    <a:pt x="1142" y="5177"/>
                  </a:lnTo>
                  <a:lnTo>
                    <a:pt x="1" y="5741"/>
                  </a:lnTo>
                  <a:lnTo>
                    <a:pt x="1" y="6320"/>
                  </a:lnTo>
                  <a:cubicBezTo>
                    <a:pt x="1" y="7259"/>
                    <a:pt x="767" y="8041"/>
                    <a:pt x="1721" y="8041"/>
                  </a:cubicBezTo>
                  <a:cubicBezTo>
                    <a:pt x="2675" y="8041"/>
                    <a:pt x="3442" y="7259"/>
                    <a:pt x="3442" y="6320"/>
                  </a:cubicBezTo>
                  <a:lnTo>
                    <a:pt x="3442" y="5741"/>
                  </a:lnTo>
                  <a:lnTo>
                    <a:pt x="2300" y="5225"/>
                  </a:lnTo>
                  <a:lnTo>
                    <a:pt x="3442" y="4599"/>
                  </a:lnTo>
                  <a:lnTo>
                    <a:pt x="3442" y="3442"/>
                  </a:lnTo>
                  <a:lnTo>
                    <a:pt x="2300" y="2862"/>
                  </a:lnTo>
                  <a:lnTo>
                    <a:pt x="3442" y="2299"/>
                  </a:lnTo>
                  <a:lnTo>
                    <a:pt x="3442" y="1721"/>
                  </a:lnTo>
                  <a:cubicBezTo>
                    <a:pt x="3442" y="782"/>
                    <a:pt x="2675" y="0"/>
                    <a:pt x="17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4745525" y="2994056"/>
              <a:ext cx="29666" cy="138526"/>
            </a:xfrm>
            <a:custGeom>
              <a:avLst/>
              <a:gdLst/>
              <a:ahLst/>
              <a:cxnLst/>
              <a:rect l="l" t="t" r="r" b="b"/>
              <a:pathLst>
                <a:path w="1722" h="8041" extrusionOk="0">
                  <a:moveTo>
                    <a:pt x="0" y="0"/>
                  </a:moveTo>
                  <a:lnTo>
                    <a:pt x="0" y="8041"/>
                  </a:lnTo>
                  <a:cubicBezTo>
                    <a:pt x="954" y="8041"/>
                    <a:pt x="1721" y="7259"/>
                    <a:pt x="1721" y="6320"/>
                  </a:cubicBezTo>
                  <a:lnTo>
                    <a:pt x="1721" y="5741"/>
                  </a:lnTo>
                  <a:lnTo>
                    <a:pt x="579" y="5225"/>
                  </a:lnTo>
                  <a:lnTo>
                    <a:pt x="1721" y="4599"/>
                  </a:lnTo>
                  <a:lnTo>
                    <a:pt x="1721" y="3442"/>
                  </a:lnTo>
                  <a:lnTo>
                    <a:pt x="579" y="2862"/>
                  </a:lnTo>
                  <a:lnTo>
                    <a:pt x="1721" y="2299"/>
                  </a:lnTo>
                  <a:lnTo>
                    <a:pt x="1721" y="1721"/>
                  </a:lnTo>
                  <a:cubicBezTo>
                    <a:pt x="1721" y="782"/>
                    <a:pt x="954" y="0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4597290" y="2974364"/>
              <a:ext cx="59314" cy="59314"/>
            </a:xfrm>
            <a:custGeom>
              <a:avLst/>
              <a:gdLst/>
              <a:ahLst/>
              <a:cxnLst/>
              <a:rect l="l" t="t" r="r" b="b"/>
              <a:pathLst>
                <a:path w="3443" h="3443" extrusionOk="0">
                  <a:moveTo>
                    <a:pt x="1721" y="1"/>
                  </a:moveTo>
                  <a:cubicBezTo>
                    <a:pt x="767" y="1"/>
                    <a:pt x="1" y="768"/>
                    <a:pt x="1" y="1721"/>
                  </a:cubicBezTo>
                  <a:cubicBezTo>
                    <a:pt x="1" y="2676"/>
                    <a:pt x="767" y="3442"/>
                    <a:pt x="1721" y="3442"/>
                  </a:cubicBezTo>
                  <a:cubicBezTo>
                    <a:pt x="2675" y="3442"/>
                    <a:pt x="3442" y="2676"/>
                    <a:pt x="3442" y="1721"/>
                  </a:cubicBezTo>
                  <a:lnTo>
                    <a:pt x="3442" y="580"/>
                  </a:lnTo>
                  <a:cubicBezTo>
                    <a:pt x="3442" y="251"/>
                    <a:pt x="3192" y="1"/>
                    <a:pt x="28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4834458" y="2974364"/>
              <a:ext cx="59314" cy="59314"/>
            </a:xfrm>
            <a:custGeom>
              <a:avLst/>
              <a:gdLst/>
              <a:ahLst/>
              <a:cxnLst/>
              <a:rect l="l" t="t" r="r" b="b"/>
              <a:pathLst>
                <a:path w="3443" h="3443" extrusionOk="0">
                  <a:moveTo>
                    <a:pt x="579" y="1"/>
                  </a:moveTo>
                  <a:cubicBezTo>
                    <a:pt x="266" y="1"/>
                    <a:pt x="1" y="251"/>
                    <a:pt x="1" y="580"/>
                  </a:cubicBezTo>
                  <a:lnTo>
                    <a:pt x="1" y="1721"/>
                  </a:lnTo>
                  <a:cubicBezTo>
                    <a:pt x="1" y="2676"/>
                    <a:pt x="783" y="3442"/>
                    <a:pt x="1721" y="3442"/>
                  </a:cubicBezTo>
                  <a:cubicBezTo>
                    <a:pt x="2675" y="3442"/>
                    <a:pt x="3442" y="2676"/>
                    <a:pt x="3442" y="1721"/>
                  </a:cubicBezTo>
                  <a:cubicBezTo>
                    <a:pt x="3442" y="768"/>
                    <a:pt x="2675" y="1"/>
                    <a:pt x="172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4715874" y="3073290"/>
              <a:ext cx="59314" cy="19674"/>
            </a:xfrm>
            <a:custGeom>
              <a:avLst/>
              <a:gdLst/>
              <a:ahLst/>
              <a:cxnLst/>
              <a:rect l="l" t="t" r="r" b="b"/>
              <a:pathLst>
                <a:path w="3443" h="1142" extrusionOk="0">
                  <a:moveTo>
                    <a:pt x="1" y="0"/>
                  </a:moveTo>
                  <a:lnTo>
                    <a:pt x="1" y="1142"/>
                  </a:lnTo>
                  <a:lnTo>
                    <a:pt x="3442" y="1142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4715874" y="3033664"/>
              <a:ext cx="59314" cy="19691"/>
            </a:xfrm>
            <a:custGeom>
              <a:avLst/>
              <a:gdLst/>
              <a:ahLst/>
              <a:cxnLst/>
              <a:rect l="l" t="t" r="r" b="b"/>
              <a:pathLst>
                <a:path w="3443" h="1143" extrusionOk="0">
                  <a:moveTo>
                    <a:pt x="1" y="0"/>
                  </a:moveTo>
                  <a:lnTo>
                    <a:pt x="1" y="1143"/>
                  </a:lnTo>
                  <a:lnTo>
                    <a:pt x="3442" y="1143"/>
                  </a:lnTo>
                  <a:lnTo>
                    <a:pt x="3442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4745525" y="3033664"/>
              <a:ext cx="29666" cy="19691"/>
            </a:xfrm>
            <a:custGeom>
              <a:avLst/>
              <a:gdLst/>
              <a:ahLst/>
              <a:cxnLst/>
              <a:rect l="l" t="t" r="r" b="b"/>
              <a:pathLst>
                <a:path w="1722" h="1143" extrusionOk="0">
                  <a:moveTo>
                    <a:pt x="0" y="0"/>
                  </a:moveTo>
                  <a:lnTo>
                    <a:pt x="0" y="1143"/>
                  </a:lnTo>
                  <a:lnTo>
                    <a:pt x="1721" y="1143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4745525" y="3073290"/>
              <a:ext cx="29666" cy="19674"/>
            </a:xfrm>
            <a:custGeom>
              <a:avLst/>
              <a:gdLst/>
              <a:ahLst/>
              <a:cxnLst/>
              <a:rect l="l" t="t" r="r" b="b"/>
              <a:pathLst>
                <a:path w="1722" h="1142" extrusionOk="0">
                  <a:moveTo>
                    <a:pt x="0" y="0"/>
                  </a:moveTo>
                  <a:lnTo>
                    <a:pt x="0" y="1142"/>
                  </a:lnTo>
                  <a:lnTo>
                    <a:pt x="1721" y="1142"/>
                  </a:lnTo>
                  <a:lnTo>
                    <a:pt x="1721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55" name="Google Shape;2255;p27"/>
          <p:cNvCxnSpPr>
            <a:stCxn id="2036" idx="2"/>
            <a:endCxn id="2035" idx="6"/>
          </p:cNvCxnSpPr>
          <p:nvPr/>
        </p:nvCxnSpPr>
        <p:spPr>
          <a:xfrm rot="10800000">
            <a:off x="1222250" y="150452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6" name="Google Shape;2256;p27"/>
          <p:cNvCxnSpPr>
            <a:stCxn id="2037" idx="2"/>
            <a:endCxn id="2036" idx="6"/>
          </p:cNvCxnSpPr>
          <p:nvPr/>
        </p:nvCxnSpPr>
        <p:spPr>
          <a:xfrm rot="10800000">
            <a:off x="1955500" y="150452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7" name="Google Shape;2257;p27"/>
          <p:cNvCxnSpPr>
            <a:stCxn id="2146" idx="2"/>
            <a:endCxn id="2145" idx="6"/>
          </p:cNvCxnSpPr>
          <p:nvPr/>
        </p:nvCxnSpPr>
        <p:spPr>
          <a:xfrm rot="10800000">
            <a:off x="1222250" y="338077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8" name="Google Shape;2258;p27"/>
          <p:cNvCxnSpPr>
            <a:stCxn id="2147" idx="2"/>
            <a:endCxn id="2146" idx="6"/>
          </p:cNvCxnSpPr>
          <p:nvPr/>
        </p:nvCxnSpPr>
        <p:spPr>
          <a:xfrm rot="10800000">
            <a:off x="1955500" y="338077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59" name="Google Shape;2259;p27"/>
          <p:cNvCxnSpPr>
            <a:stCxn id="2151" idx="2"/>
            <a:endCxn id="2150" idx="6"/>
          </p:cNvCxnSpPr>
          <p:nvPr/>
        </p:nvCxnSpPr>
        <p:spPr>
          <a:xfrm rot="10800000">
            <a:off x="7137525" y="150452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0" name="Google Shape;2260;p27"/>
          <p:cNvCxnSpPr>
            <a:stCxn id="2152" idx="2"/>
            <a:endCxn id="2151" idx="6"/>
          </p:cNvCxnSpPr>
          <p:nvPr/>
        </p:nvCxnSpPr>
        <p:spPr>
          <a:xfrm rot="10800000">
            <a:off x="7870775" y="150452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1" name="Google Shape;2261;p27"/>
          <p:cNvCxnSpPr>
            <a:stCxn id="2156" idx="2"/>
            <a:endCxn id="2155" idx="6"/>
          </p:cNvCxnSpPr>
          <p:nvPr/>
        </p:nvCxnSpPr>
        <p:spPr>
          <a:xfrm rot="10800000">
            <a:off x="7137525" y="338077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2" name="Google Shape;2262;p27"/>
          <p:cNvCxnSpPr>
            <a:stCxn id="2157" idx="2"/>
            <a:endCxn id="2156" idx="6"/>
          </p:cNvCxnSpPr>
          <p:nvPr/>
        </p:nvCxnSpPr>
        <p:spPr>
          <a:xfrm rot="10800000">
            <a:off x="7870775" y="3380775"/>
            <a:ext cx="51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2AA722DF-9C64-49EC-A4CB-918BC0995F58}"/>
              </a:ext>
            </a:extLst>
          </p:cNvPr>
          <p:cNvSpPr txBox="1"/>
          <p:nvPr/>
        </p:nvSpPr>
        <p:spPr>
          <a:xfrm>
            <a:off x="4187509" y="223628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AFA27C71-BE7A-40F1-9305-F57BEB096CF9}"/>
              </a:ext>
            </a:extLst>
          </p:cNvPr>
          <p:cNvSpPr txBox="1"/>
          <p:nvPr/>
        </p:nvSpPr>
        <p:spPr>
          <a:xfrm>
            <a:off x="6683786" y="2236285"/>
            <a:ext cx="1728192" cy="49244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ko-KR" sz="1867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867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xmlns="" id="{EB9625A7-AAB7-46D0-BD75-B01888746419}"/>
              </a:ext>
            </a:extLst>
          </p:cNvPr>
          <p:cNvGrpSpPr/>
          <p:nvPr/>
        </p:nvGrpSpPr>
        <p:grpSpPr>
          <a:xfrm>
            <a:off x="3995487" y="1237173"/>
            <a:ext cx="2112235" cy="768961"/>
            <a:chOff x="5004048" y="1666126"/>
            <a:chExt cx="1584176" cy="576721"/>
          </a:xfrm>
        </p:grpSpPr>
        <p:sp>
          <p:nvSpPr>
            <p:cNvPr id="6" name="TextBox 14">
              <a:extLst>
                <a:ext uri="{FF2B5EF4-FFF2-40B4-BE49-F238E27FC236}">
                  <a16:creationId xmlns:a16="http://schemas.microsoft.com/office/drawing/2014/main" xmlns="" id="{9E94619E-F3B1-43C4-B116-E7628C1D26B5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xmlns="" id="{56B99819-8E97-44ED-92D6-D14958EE0FC7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6">
            <a:extLst>
              <a:ext uri="{FF2B5EF4-FFF2-40B4-BE49-F238E27FC236}">
                <a16:creationId xmlns:a16="http://schemas.microsoft.com/office/drawing/2014/main" xmlns="" id="{56603AA6-4A73-4C87-9728-233A728D538B}"/>
              </a:ext>
            </a:extLst>
          </p:cNvPr>
          <p:cNvGrpSpPr/>
          <p:nvPr/>
        </p:nvGrpSpPr>
        <p:grpSpPr>
          <a:xfrm>
            <a:off x="6491765" y="1237173"/>
            <a:ext cx="2112235" cy="768961"/>
            <a:chOff x="5004048" y="1666126"/>
            <a:chExt cx="1584176" cy="576721"/>
          </a:xfrm>
        </p:grpSpPr>
        <p:sp>
          <p:nvSpPr>
            <p:cNvPr id="9" name="TextBox 17">
              <a:extLst>
                <a:ext uri="{FF2B5EF4-FFF2-40B4-BE49-F238E27FC236}">
                  <a16:creationId xmlns:a16="http://schemas.microsoft.com/office/drawing/2014/main" xmlns="" id="{DFE5B94D-25A9-40DA-A219-76327B2C0EE9}"/>
                </a:ext>
              </a:extLst>
            </p:cNvPr>
            <p:cNvSpPr txBox="1"/>
            <p:nvPr/>
          </p:nvSpPr>
          <p:spPr>
            <a:xfrm>
              <a:off x="5004048" y="1880680"/>
              <a:ext cx="1584176" cy="36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xmlns="" id="{42A1DDE2-97D2-43EA-BEEB-5D62E3AC3256}"/>
                </a:ext>
              </a:extLst>
            </p:cNvPr>
            <p:cNvSpPr txBox="1"/>
            <p:nvPr/>
          </p:nvSpPr>
          <p:spPr>
            <a:xfrm>
              <a:off x="5004048" y="1666126"/>
              <a:ext cx="158417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9">
            <a:extLst>
              <a:ext uri="{FF2B5EF4-FFF2-40B4-BE49-F238E27FC236}">
                <a16:creationId xmlns:a16="http://schemas.microsoft.com/office/drawing/2014/main" xmlns="" id="{8DCFBCBB-53BA-4FBB-970F-F4CA6AEADC62}"/>
              </a:ext>
            </a:extLst>
          </p:cNvPr>
          <p:cNvSpPr txBox="1"/>
          <p:nvPr/>
        </p:nvSpPr>
        <p:spPr>
          <a:xfrm>
            <a:off x="3995487" y="3068869"/>
            <a:ext cx="4062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r>
              <a:rPr lang="ko-KR" altLang="en-US" b="1" dirty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ko-KR" altLang="en-US" b="1" dirty="0">
                <a:solidFill>
                  <a:srgbClr val="C00000"/>
                </a:solidFill>
                <a:cs typeface="Arial" pitchFamily="34" charset="0"/>
              </a:rPr>
            </a:b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017082"/>
            <a:ext cx="3267279" cy="374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7" name="Google Shape;2267;p28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2742"/>
          <a:stretch/>
        </p:blipFill>
        <p:spPr>
          <a:xfrm>
            <a:off x="551125" y="1340200"/>
            <a:ext cx="4742999" cy="28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8" name="Google Shape;226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269" name="Google Shape;2269;p28"/>
          <p:cNvGrpSpPr/>
          <p:nvPr/>
        </p:nvGrpSpPr>
        <p:grpSpPr>
          <a:xfrm>
            <a:off x="766125" y="4155000"/>
            <a:ext cx="4382400" cy="628500"/>
            <a:chOff x="766125" y="4155000"/>
            <a:chExt cx="4382400" cy="628500"/>
          </a:xfrm>
        </p:grpSpPr>
        <p:sp>
          <p:nvSpPr>
            <p:cNvPr id="2270" name="Google Shape;2270;p28"/>
            <p:cNvSpPr/>
            <p:nvPr/>
          </p:nvSpPr>
          <p:spPr>
            <a:xfrm>
              <a:off x="766125" y="4155000"/>
              <a:ext cx="4382400" cy="62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8"/>
            <p:cNvSpPr txBox="1"/>
            <p:nvPr/>
          </p:nvSpPr>
          <p:spPr>
            <a:xfrm>
              <a:off x="1622475" y="4224600"/>
              <a:ext cx="2669700" cy="4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To modify this graph, follow the link, change the data and replace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2" name="Google Shape;2272;p28"/>
          <p:cNvGrpSpPr/>
          <p:nvPr/>
        </p:nvGrpSpPr>
        <p:grpSpPr>
          <a:xfrm>
            <a:off x="7485474" y="1304563"/>
            <a:ext cx="881400" cy="881400"/>
            <a:chOff x="7722478" y="1304563"/>
            <a:chExt cx="881400" cy="881400"/>
          </a:xfrm>
        </p:grpSpPr>
        <p:sp>
          <p:nvSpPr>
            <p:cNvPr id="2273" name="Google Shape;2273;p28"/>
            <p:cNvSpPr/>
            <p:nvPr/>
          </p:nvSpPr>
          <p:spPr>
            <a:xfrm>
              <a:off x="7722478" y="1304563"/>
              <a:ext cx="881400" cy="881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4" name="Google Shape;2274;p28"/>
            <p:cNvGrpSpPr/>
            <p:nvPr/>
          </p:nvGrpSpPr>
          <p:grpSpPr>
            <a:xfrm>
              <a:off x="8055354" y="1473669"/>
              <a:ext cx="215600" cy="507879"/>
              <a:chOff x="1510525" y="484050"/>
              <a:chExt cx="106775" cy="251525"/>
            </a:xfrm>
          </p:grpSpPr>
          <p:sp>
            <p:nvSpPr>
              <p:cNvPr id="2275" name="Google Shape;2275;p28"/>
              <p:cNvSpPr/>
              <p:nvPr/>
            </p:nvSpPr>
            <p:spPr>
              <a:xfrm>
                <a:off x="1518900" y="484050"/>
                <a:ext cx="89775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9757" extrusionOk="0">
                    <a:moveTo>
                      <a:pt x="1790" y="0"/>
                    </a:moveTo>
                    <a:cubicBezTo>
                      <a:pt x="1482" y="0"/>
                      <a:pt x="1227" y="280"/>
                      <a:pt x="1227" y="589"/>
                    </a:cubicBezTo>
                    <a:lnTo>
                      <a:pt x="1227" y="741"/>
                    </a:lnTo>
                    <a:cubicBezTo>
                      <a:pt x="1227" y="1025"/>
                      <a:pt x="1075" y="1289"/>
                      <a:pt x="832" y="1440"/>
                    </a:cubicBezTo>
                    <a:cubicBezTo>
                      <a:pt x="334" y="1765"/>
                      <a:pt x="0" y="2323"/>
                      <a:pt x="0" y="2962"/>
                    </a:cubicBezTo>
                    <a:lnTo>
                      <a:pt x="0" y="9757"/>
                    </a:lnTo>
                    <a:lnTo>
                      <a:pt x="3590" y="9757"/>
                    </a:lnTo>
                    <a:lnTo>
                      <a:pt x="3590" y="2962"/>
                    </a:lnTo>
                    <a:cubicBezTo>
                      <a:pt x="3590" y="2465"/>
                      <a:pt x="3387" y="2019"/>
                      <a:pt x="3063" y="1694"/>
                    </a:cubicBezTo>
                    <a:cubicBezTo>
                      <a:pt x="2971" y="1593"/>
                      <a:pt x="2860" y="1512"/>
                      <a:pt x="2738" y="1431"/>
                    </a:cubicBezTo>
                    <a:cubicBezTo>
                      <a:pt x="2505" y="1289"/>
                      <a:pt x="2363" y="1025"/>
                      <a:pt x="2363" y="741"/>
                    </a:cubicBezTo>
                    <a:lnTo>
                      <a:pt x="2363" y="568"/>
                    </a:lnTo>
                    <a:cubicBezTo>
                      <a:pt x="2363" y="406"/>
                      <a:pt x="2302" y="264"/>
                      <a:pt x="2201" y="163"/>
                    </a:cubicBezTo>
                    <a:cubicBezTo>
                      <a:pt x="2099" y="61"/>
                      <a:pt x="1957" y="0"/>
                      <a:pt x="1805" y="0"/>
                    </a:cubicBezTo>
                    <a:cubicBezTo>
                      <a:pt x="1800" y="0"/>
                      <a:pt x="1795" y="0"/>
                      <a:pt x="1790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28"/>
              <p:cNvSpPr/>
              <p:nvPr/>
            </p:nvSpPr>
            <p:spPr>
              <a:xfrm>
                <a:off x="1532075" y="563150"/>
                <a:ext cx="1575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336" extrusionOk="0">
                    <a:moveTo>
                      <a:pt x="315" y="1"/>
                    </a:moveTo>
                    <a:cubicBezTo>
                      <a:pt x="143" y="1"/>
                      <a:pt x="1" y="143"/>
                      <a:pt x="1" y="315"/>
                    </a:cubicBezTo>
                    <a:lnTo>
                      <a:pt x="1" y="5021"/>
                    </a:lnTo>
                    <a:cubicBezTo>
                      <a:pt x="1" y="5193"/>
                      <a:pt x="143" y="5335"/>
                      <a:pt x="315" y="5335"/>
                    </a:cubicBezTo>
                    <a:cubicBezTo>
                      <a:pt x="487" y="5335"/>
                      <a:pt x="629" y="5193"/>
                      <a:pt x="629" y="5021"/>
                    </a:cubicBezTo>
                    <a:lnTo>
                      <a:pt x="629" y="315"/>
                    </a:lnTo>
                    <a:cubicBezTo>
                      <a:pt x="629" y="143"/>
                      <a:pt x="487" y="1"/>
                      <a:pt x="315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28"/>
              <p:cNvSpPr/>
              <p:nvPr/>
            </p:nvSpPr>
            <p:spPr>
              <a:xfrm>
                <a:off x="1510525" y="721350"/>
                <a:ext cx="1067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569" extrusionOk="0">
                    <a:moveTo>
                      <a:pt x="284" y="1"/>
                    </a:moveTo>
                    <a:cubicBezTo>
                      <a:pt x="132" y="1"/>
                      <a:pt x="0" y="133"/>
                      <a:pt x="0" y="285"/>
                    </a:cubicBezTo>
                    <a:cubicBezTo>
                      <a:pt x="0" y="447"/>
                      <a:pt x="132" y="569"/>
                      <a:pt x="284" y="569"/>
                    </a:cubicBezTo>
                    <a:lnTo>
                      <a:pt x="3996" y="569"/>
                    </a:lnTo>
                    <a:cubicBezTo>
                      <a:pt x="4148" y="569"/>
                      <a:pt x="4270" y="447"/>
                      <a:pt x="4270" y="285"/>
                    </a:cubicBezTo>
                    <a:cubicBezTo>
                      <a:pt x="4270" y="133"/>
                      <a:pt x="4148" y="1"/>
                      <a:pt x="3996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8"/>
              <p:cNvSpPr/>
              <p:nvPr/>
            </p:nvSpPr>
            <p:spPr>
              <a:xfrm>
                <a:off x="1515075" y="681300"/>
                <a:ext cx="9815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275" extrusionOk="0">
                    <a:moveTo>
                      <a:pt x="133" y="1"/>
                    </a:moveTo>
                    <a:cubicBezTo>
                      <a:pt x="62" y="1"/>
                      <a:pt x="1" y="61"/>
                      <a:pt x="1" y="143"/>
                    </a:cubicBezTo>
                    <a:cubicBezTo>
                      <a:pt x="1" y="214"/>
                      <a:pt x="62" y="275"/>
                      <a:pt x="133" y="275"/>
                    </a:cubicBezTo>
                    <a:lnTo>
                      <a:pt x="3794" y="275"/>
                    </a:lnTo>
                    <a:cubicBezTo>
                      <a:pt x="3865" y="275"/>
                      <a:pt x="3926" y="214"/>
                      <a:pt x="3926" y="143"/>
                    </a:cubicBezTo>
                    <a:cubicBezTo>
                      <a:pt x="3926" y="61"/>
                      <a:pt x="3865" y="1"/>
                      <a:pt x="379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8"/>
              <p:cNvSpPr/>
              <p:nvPr/>
            </p:nvSpPr>
            <p:spPr>
              <a:xfrm>
                <a:off x="1514825" y="655950"/>
                <a:ext cx="98150" cy="662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265" extrusionOk="0">
                    <a:moveTo>
                      <a:pt x="132" y="0"/>
                    </a:moveTo>
                    <a:cubicBezTo>
                      <a:pt x="62" y="0"/>
                      <a:pt x="1" y="61"/>
                      <a:pt x="1" y="133"/>
                    </a:cubicBezTo>
                    <a:cubicBezTo>
                      <a:pt x="1" y="214"/>
                      <a:pt x="62" y="264"/>
                      <a:pt x="132" y="264"/>
                    </a:cubicBezTo>
                    <a:lnTo>
                      <a:pt x="3783" y="264"/>
                    </a:lnTo>
                    <a:cubicBezTo>
                      <a:pt x="3864" y="264"/>
                      <a:pt x="3925" y="214"/>
                      <a:pt x="3925" y="133"/>
                    </a:cubicBezTo>
                    <a:cubicBezTo>
                      <a:pt x="3925" y="61"/>
                      <a:pt x="3864" y="0"/>
                      <a:pt x="378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0" name="Google Shape;2280;p28"/>
          <p:cNvGrpSpPr/>
          <p:nvPr/>
        </p:nvGrpSpPr>
        <p:grpSpPr>
          <a:xfrm>
            <a:off x="7485486" y="2621488"/>
            <a:ext cx="881400" cy="881400"/>
            <a:chOff x="7722491" y="2621488"/>
            <a:chExt cx="881400" cy="881400"/>
          </a:xfrm>
        </p:grpSpPr>
        <p:sp>
          <p:nvSpPr>
            <p:cNvPr id="2281" name="Google Shape;2281;p28"/>
            <p:cNvSpPr/>
            <p:nvPr/>
          </p:nvSpPr>
          <p:spPr>
            <a:xfrm>
              <a:off x="7722491" y="2621488"/>
              <a:ext cx="881400" cy="881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2" name="Google Shape;2282;p28"/>
            <p:cNvGrpSpPr/>
            <p:nvPr/>
          </p:nvGrpSpPr>
          <p:grpSpPr>
            <a:xfrm>
              <a:off x="7918207" y="2834182"/>
              <a:ext cx="490145" cy="456138"/>
              <a:chOff x="2415925" y="1218275"/>
              <a:chExt cx="214750" cy="199850"/>
            </a:xfrm>
          </p:grpSpPr>
          <p:sp>
            <p:nvSpPr>
              <p:cNvPr id="2283" name="Google Shape;2283;p28"/>
              <p:cNvSpPr/>
              <p:nvPr/>
            </p:nvSpPr>
            <p:spPr>
              <a:xfrm>
                <a:off x="2430350" y="1228450"/>
                <a:ext cx="2003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587" extrusionOk="0">
                    <a:moveTo>
                      <a:pt x="1" y="0"/>
                    </a:moveTo>
                    <a:lnTo>
                      <a:pt x="1" y="7586"/>
                    </a:lnTo>
                    <a:lnTo>
                      <a:pt x="8013" y="7586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8"/>
              <p:cNvSpPr/>
              <p:nvPr/>
            </p:nvSpPr>
            <p:spPr>
              <a:xfrm>
                <a:off x="2430350" y="1228450"/>
                <a:ext cx="200325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8013" h="741" extrusionOk="0">
                    <a:moveTo>
                      <a:pt x="1" y="0"/>
                    </a:moveTo>
                    <a:lnTo>
                      <a:pt x="1" y="741"/>
                    </a:lnTo>
                    <a:lnTo>
                      <a:pt x="8013" y="741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8"/>
              <p:cNvSpPr/>
              <p:nvPr/>
            </p:nvSpPr>
            <p:spPr>
              <a:xfrm>
                <a:off x="244000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2" y="0"/>
                      <a:pt x="152" y="38"/>
                      <a:pt x="142" y="93"/>
                    </a:cubicBezTo>
                    <a:lnTo>
                      <a:pt x="11" y="671"/>
                    </a:lnTo>
                    <a:cubicBezTo>
                      <a:pt x="0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4" y="805"/>
                      <a:pt x="225" y="766"/>
                      <a:pt x="244" y="711"/>
                    </a:cubicBezTo>
                    <a:lnTo>
                      <a:pt x="365" y="143"/>
                    </a:lnTo>
                    <a:cubicBezTo>
                      <a:pt x="376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8"/>
              <p:cNvSpPr/>
              <p:nvPr/>
            </p:nvSpPr>
            <p:spPr>
              <a:xfrm>
                <a:off x="246485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2" y="0"/>
                      <a:pt x="152" y="38"/>
                      <a:pt x="142" y="93"/>
                    </a:cubicBezTo>
                    <a:lnTo>
                      <a:pt x="20" y="671"/>
                    </a:lnTo>
                    <a:cubicBezTo>
                      <a:pt x="0" y="732"/>
                      <a:pt x="41" y="793"/>
                      <a:pt x="101" y="803"/>
                    </a:cubicBezTo>
                    <a:cubicBezTo>
                      <a:pt x="109" y="804"/>
                      <a:pt x="116" y="805"/>
                      <a:pt x="122" y="805"/>
                    </a:cubicBezTo>
                    <a:cubicBezTo>
                      <a:pt x="184" y="805"/>
                      <a:pt x="235" y="766"/>
                      <a:pt x="243" y="711"/>
                    </a:cubicBezTo>
                    <a:lnTo>
                      <a:pt x="365" y="143"/>
                    </a:lnTo>
                    <a:cubicBezTo>
                      <a:pt x="376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8"/>
              <p:cNvSpPr/>
              <p:nvPr/>
            </p:nvSpPr>
            <p:spPr>
              <a:xfrm>
                <a:off x="248995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1" y="0"/>
                      <a:pt x="150" y="38"/>
                      <a:pt x="132" y="93"/>
                    </a:cubicBezTo>
                    <a:lnTo>
                      <a:pt x="10" y="671"/>
                    </a:lnTo>
                    <a:cubicBezTo>
                      <a:pt x="0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4" y="805"/>
                      <a:pt x="226" y="766"/>
                      <a:pt x="244" y="711"/>
                    </a:cubicBezTo>
                    <a:lnTo>
                      <a:pt x="366" y="143"/>
                    </a:lnTo>
                    <a:cubicBezTo>
                      <a:pt x="375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8"/>
              <p:cNvSpPr/>
              <p:nvPr/>
            </p:nvSpPr>
            <p:spPr>
              <a:xfrm>
                <a:off x="251480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1" y="0"/>
                      <a:pt x="151" y="38"/>
                      <a:pt x="142" y="93"/>
                    </a:cubicBezTo>
                    <a:lnTo>
                      <a:pt x="21" y="671"/>
                    </a:lnTo>
                    <a:cubicBezTo>
                      <a:pt x="0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6" y="805"/>
                      <a:pt x="234" y="766"/>
                      <a:pt x="244" y="711"/>
                    </a:cubicBezTo>
                    <a:lnTo>
                      <a:pt x="365" y="143"/>
                    </a:lnTo>
                    <a:cubicBezTo>
                      <a:pt x="375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8"/>
              <p:cNvSpPr/>
              <p:nvPr/>
            </p:nvSpPr>
            <p:spPr>
              <a:xfrm>
                <a:off x="2539875" y="1218275"/>
                <a:ext cx="9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805" extrusionOk="0">
                    <a:moveTo>
                      <a:pt x="257" y="0"/>
                    </a:moveTo>
                    <a:cubicBezTo>
                      <a:pt x="203" y="0"/>
                      <a:pt x="151" y="38"/>
                      <a:pt x="133" y="93"/>
                    </a:cubicBezTo>
                    <a:lnTo>
                      <a:pt x="11" y="671"/>
                    </a:lnTo>
                    <a:cubicBezTo>
                      <a:pt x="1" y="732"/>
                      <a:pt x="42" y="793"/>
                      <a:pt x="102" y="803"/>
                    </a:cubicBezTo>
                    <a:cubicBezTo>
                      <a:pt x="108" y="804"/>
                      <a:pt x="114" y="805"/>
                      <a:pt x="121" y="805"/>
                    </a:cubicBezTo>
                    <a:cubicBezTo>
                      <a:pt x="175" y="805"/>
                      <a:pt x="225" y="766"/>
                      <a:pt x="235" y="711"/>
                    </a:cubicBezTo>
                    <a:lnTo>
                      <a:pt x="366" y="143"/>
                    </a:lnTo>
                    <a:cubicBezTo>
                      <a:pt x="377" y="83"/>
                      <a:pt x="336" y="22"/>
                      <a:pt x="275" y="1"/>
                    </a:cubicBezTo>
                    <a:cubicBezTo>
                      <a:pt x="269" y="0"/>
                      <a:pt x="263" y="0"/>
                      <a:pt x="25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28"/>
              <p:cNvSpPr/>
              <p:nvPr/>
            </p:nvSpPr>
            <p:spPr>
              <a:xfrm>
                <a:off x="256500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1" y="0"/>
                      <a:pt x="150" y="38"/>
                      <a:pt x="132" y="93"/>
                    </a:cubicBezTo>
                    <a:lnTo>
                      <a:pt x="10" y="671"/>
                    </a:lnTo>
                    <a:cubicBezTo>
                      <a:pt x="0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4" y="805"/>
                      <a:pt x="226" y="766"/>
                      <a:pt x="244" y="711"/>
                    </a:cubicBezTo>
                    <a:lnTo>
                      <a:pt x="365" y="143"/>
                    </a:lnTo>
                    <a:cubicBezTo>
                      <a:pt x="375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28"/>
              <p:cNvSpPr/>
              <p:nvPr/>
            </p:nvSpPr>
            <p:spPr>
              <a:xfrm>
                <a:off x="2589850" y="1218275"/>
                <a:ext cx="94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805" extrusionOk="0">
                    <a:moveTo>
                      <a:pt x="256" y="0"/>
                    </a:moveTo>
                    <a:cubicBezTo>
                      <a:pt x="201" y="0"/>
                      <a:pt x="151" y="38"/>
                      <a:pt x="142" y="93"/>
                    </a:cubicBezTo>
                    <a:lnTo>
                      <a:pt x="21" y="671"/>
                    </a:lnTo>
                    <a:cubicBezTo>
                      <a:pt x="0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4" y="805"/>
                      <a:pt x="225" y="766"/>
                      <a:pt x="244" y="711"/>
                    </a:cubicBezTo>
                    <a:lnTo>
                      <a:pt x="365" y="143"/>
                    </a:lnTo>
                    <a:cubicBezTo>
                      <a:pt x="375" y="83"/>
                      <a:pt x="335" y="22"/>
                      <a:pt x="274" y="1"/>
                    </a:cubicBezTo>
                    <a:cubicBezTo>
                      <a:pt x="268" y="0"/>
                      <a:pt x="262" y="0"/>
                      <a:pt x="25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28"/>
              <p:cNvSpPr/>
              <p:nvPr/>
            </p:nvSpPr>
            <p:spPr>
              <a:xfrm>
                <a:off x="2614925" y="1218275"/>
                <a:ext cx="9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805" extrusionOk="0">
                    <a:moveTo>
                      <a:pt x="257" y="0"/>
                    </a:moveTo>
                    <a:cubicBezTo>
                      <a:pt x="202" y="0"/>
                      <a:pt x="151" y="38"/>
                      <a:pt x="133" y="93"/>
                    </a:cubicBezTo>
                    <a:lnTo>
                      <a:pt x="11" y="671"/>
                    </a:lnTo>
                    <a:cubicBezTo>
                      <a:pt x="1" y="732"/>
                      <a:pt x="41" y="793"/>
                      <a:pt x="102" y="803"/>
                    </a:cubicBezTo>
                    <a:cubicBezTo>
                      <a:pt x="108" y="804"/>
                      <a:pt x="114" y="805"/>
                      <a:pt x="120" y="805"/>
                    </a:cubicBezTo>
                    <a:cubicBezTo>
                      <a:pt x="175" y="805"/>
                      <a:pt x="225" y="766"/>
                      <a:pt x="235" y="711"/>
                    </a:cubicBezTo>
                    <a:lnTo>
                      <a:pt x="356" y="143"/>
                    </a:lnTo>
                    <a:cubicBezTo>
                      <a:pt x="376" y="83"/>
                      <a:pt x="336" y="22"/>
                      <a:pt x="275" y="1"/>
                    </a:cubicBezTo>
                    <a:cubicBezTo>
                      <a:pt x="269" y="0"/>
                      <a:pt x="263" y="0"/>
                      <a:pt x="25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28"/>
              <p:cNvSpPr/>
              <p:nvPr/>
            </p:nvSpPr>
            <p:spPr>
              <a:xfrm>
                <a:off x="2415925" y="1228450"/>
                <a:ext cx="14450" cy="1851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7404" extrusionOk="0">
                    <a:moveTo>
                      <a:pt x="578" y="0"/>
                    </a:moveTo>
                    <a:lnTo>
                      <a:pt x="0" y="7404"/>
                    </a:lnTo>
                    <a:lnTo>
                      <a:pt x="578" y="7404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CCB4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28"/>
              <p:cNvSpPr/>
              <p:nvPr/>
            </p:nvSpPr>
            <p:spPr>
              <a:xfrm>
                <a:off x="2465100" y="1262675"/>
                <a:ext cx="215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53" extrusionOk="0">
                    <a:moveTo>
                      <a:pt x="224" y="1"/>
                    </a:moveTo>
                    <a:cubicBezTo>
                      <a:pt x="10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102" y="853"/>
                      <a:pt x="224" y="853"/>
                    </a:cubicBezTo>
                    <a:lnTo>
                      <a:pt x="650" y="853"/>
                    </a:lnTo>
                    <a:cubicBezTo>
                      <a:pt x="771" y="853"/>
                      <a:pt x="862" y="761"/>
                      <a:pt x="862" y="639"/>
                    </a:cubicBezTo>
                    <a:lnTo>
                      <a:pt x="862" y="213"/>
                    </a:lnTo>
                    <a:cubicBezTo>
                      <a:pt x="862" y="92"/>
                      <a:pt x="771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28"/>
              <p:cNvSpPr/>
              <p:nvPr/>
            </p:nvSpPr>
            <p:spPr>
              <a:xfrm>
                <a:off x="2546975" y="1262675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214" y="1"/>
                    </a:moveTo>
                    <a:cubicBezTo>
                      <a:pt x="93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93" y="853"/>
                      <a:pt x="214" y="853"/>
                    </a:cubicBezTo>
                    <a:lnTo>
                      <a:pt x="640" y="853"/>
                    </a:lnTo>
                    <a:cubicBezTo>
                      <a:pt x="762" y="853"/>
                      <a:pt x="853" y="761"/>
                      <a:pt x="853" y="639"/>
                    </a:cubicBezTo>
                    <a:lnTo>
                      <a:pt x="853" y="213"/>
                    </a:lnTo>
                    <a:cubicBezTo>
                      <a:pt x="853" y="92"/>
                      <a:pt x="762" y="1"/>
                      <a:pt x="64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28"/>
              <p:cNvSpPr/>
              <p:nvPr/>
            </p:nvSpPr>
            <p:spPr>
              <a:xfrm>
                <a:off x="2601250" y="1262675"/>
                <a:ext cx="215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53" extrusionOk="0">
                    <a:moveTo>
                      <a:pt x="214" y="1"/>
                    </a:moveTo>
                    <a:cubicBezTo>
                      <a:pt x="10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102" y="853"/>
                      <a:pt x="214" y="853"/>
                    </a:cubicBezTo>
                    <a:lnTo>
                      <a:pt x="649" y="853"/>
                    </a:lnTo>
                    <a:cubicBezTo>
                      <a:pt x="761" y="85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6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28"/>
              <p:cNvSpPr/>
              <p:nvPr/>
            </p:nvSpPr>
            <p:spPr>
              <a:xfrm>
                <a:off x="2519600" y="1262675"/>
                <a:ext cx="216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53" extrusionOk="0">
                    <a:moveTo>
                      <a:pt x="214" y="1"/>
                    </a:moveTo>
                    <a:cubicBezTo>
                      <a:pt x="9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92" y="853"/>
                      <a:pt x="214" y="853"/>
                    </a:cubicBezTo>
                    <a:lnTo>
                      <a:pt x="640" y="853"/>
                    </a:lnTo>
                    <a:cubicBezTo>
                      <a:pt x="762" y="85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62" y="1"/>
                      <a:pt x="64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8"/>
              <p:cNvSpPr/>
              <p:nvPr/>
            </p:nvSpPr>
            <p:spPr>
              <a:xfrm>
                <a:off x="2573850" y="1262675"/>
                <a:ext cx="2160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53" extrusionOk="0">
                    <a:moveTo>
                      <a:pt x="224" y="1"/>
                    </a:moveTo>
                    <a:cubicBezTo>
                      <a:pt x="10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102" y="853"/>
                      <a:pt x="224" y="853"/>
                    </a:cubicBezTo>
                    <a:lnTo>
                      <a:pt x="650" y="853"/>
                    </a:lnTo>
                    <a:cubicBezTo>
                      <a:pt x="772" y="85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72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28"/>
              <p:cNvSpPr/>
              <p:nvPr/>
            </p:nvSpPr>
            <p:spPr>
              <a:xfrm>
                <a:off x="2492225" y="1262675"/>
                <a:ext cx="215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53" extrusionOk="0">
                    <a:moveTo>
                      <a:pt x="223" y="1"/>
                    </a:moveTo>
                    <a:cubicBezTo>
                      <a:pt x="10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102" y="853"/>
                      <a:pt x="223" y="853"/>
                    </a:cubicBezTo>
                    <a:lnTo>
                      <a:pt x="649" y="853"/>
                    </a:lnTo>
                    <a:cubicBezTo>
                      <a:pt x="771" y="85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7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28"/>
              <p:cNvSpPr/>
              <p:nvPr/>
            </p:nvSpPr>
            <p:spPr>
              <a:xfrm>
                <a:off x="2437975" y="1262675"/>
                <a:ext cx="215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53" extrusionOk="0">
                    <a:moveTo>
                      <a:pt x="213" y="1"/>
                    </a:moveTo>
                    <a:cubicBezTo>
                      <a:pt x="9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92" y="853"/>
                      <a:pt x="213" y="853"/>
                    </a:cubicBezTo>
                    <a:lnTo>
                      <a:pt x="639" y="853"/>
                    </a:lnTo>
                    <a:cubicBezTo>
                      <a:pt x="761" y="853"/>
                      <a:pt x="862" y="761"/>
                      <a:pt x="862" y="639"/>
                    </a:cubicBezTo>
                    <a:lnTo>
                      <a:pt x="862" y="213"/>
                    </a:lnTo>
                    <a:cubicBezTo>
                      <a:pt x="862" y="9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28"/>
              <p:cNvSpPr/>
              <p:nvPr/>
            </p:nvSpPr>
            <p:spPr>
              <a:xfrm>
                <a:off x="2465350" y="1294125"/>
                <a:ext cx="215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2" extrusionOk="0">
                    <a:moveTo>
                      <a:pt x="223" y="0"/>
                    </a:moveTo>
                    <a:cubicBezTo>
                      <a:pt x="102" y="0"/>
                      <a:pt x="0" y="102"/>
                      <a:pt x="0" y="213"/>
                    </a:cubicBezTo>
                    <a:lnTo>
                      <a:pt x="0" y="639"/>
                    </a:lnTo>
                    <a:cubicBezTo>
                      <a:pt x="0" y="760"/>
                      <a:pt x="102" y="862"/>
                      <a:pt x="223" y="862"/>
                    </a:cubicBezTo>
                    <a:lnTo>
                      <a:pt x="649" y="862"/>
                    </a:lnTo>
                    <a:cubicBezTo>
                      <a:pt x="771" y="862"/>
                      <a:pt x="863" y="760"/>
                      <a:pt x="863" y="639"/>
                    </a:cubicBezTo>
                    <a:lnTo>
                      <a:pt x="863" y="213"/>
                    </a:lnTo>
                    <a:cubicBezTo>
                      <a:pt x="863" y="102"/>
                      <a:pt x="771" y="0"/>
                      <a:pt x="649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8"/>
              <p:cNvSpPr/>
              <p:nvPr/>
            </p:nvSpPr>
            <p:spPr>
              <a:xfrm>
                <a:off x="2546975" y="1294125"/>
                <a:ext cx="216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62" extrusionOk="0">
                    <a:moveTo>
                      <a:pt x="224" y="0"/>
                    </a:moveTo>
                    <a:cubicBezTo>
                      <a:pt x="102" y="0"/>
                      <a:pt x="1" y="102"/>
                      <a:pt x="1" y="213"/>
                    </a:cubicBezTo>
                    <a:lnTo>
                      <a:pt x="1" y="639"/>
                    </a:lnTo>
                    <a:cubicBezTo>
                      <a:pt x="1" y="760"/>
                      <a:pt x="102" y="862"/>
                      <a:pt x="224" y="862"/>
                    </a:cubicBezTo>
                    <a:lnTo>
                      <a:pt x="650" y="862"/>
                    </a:lnTo>
                    <a:cubicBezTo>
                      <a:pt x="772" y="862"/>
                      <a:pt x="863" y="760"/>
                      <a:pt x="863" y="639"/>
                    </a:cubicBezTo>
                    <a:lnTo>
                      <a:pt x="863" y="213"/>
                    </a:lnTo>
                    <a:cubicBezTo>
                      <a:pt x="863" y="102"/>
                      <a:pt x="772" y="0"/>
                      <a:pt x="650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8"/>
              <p:cNvSpPr/>
              <p:nvPr/>
            </p:nvSpPr>
            <p:spPr>
              <a:xfrm>
                <a:off x="2601500" y="1294125"/>
                <a:ext cx="215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2" extrusionOk="0">
                    <a:moveTo>
                      <a:pt x="213" y="0"/>
                    </a:moveTo>
                    <a:cubicBezTo>
                      <a:pt x="92" y="0"/>
                      <a:pt x="1" y="102"/>
                      <a:pt x="1" y="213"/>
                    </a:cubicBezTo>
                    <a:lnTo>
                      <a:pt x="1" y="639"/>
                    </a:lnTo>
                    <a:cubicBezTo>
                      <a:pt x="1" y="760"/>
                      <a:pt x="92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62" y="760"/>
                      <a:pt x="862" y="639"/>
                    </a:cubicBezTo>
                    <a:lnTo>
                      <a:pt x="862" y="213"/>
                    </a:lnTo>
                    <a:cubicBezTo>
                      <a:pt x="862" y="102"/>
                      <a:pt x="761" y="0"/>
                      <a:pt x="639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8"/>
              <p:cNvSpPr/>
              <p:nvPr/>
            </p:nvSpPr>
            <p:spPr>
              <a:xfrm>
                <a:off x="2519875" y="1294125"/>
                <a:ext cx="2155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862" extrusionOk="0">
                    <a:moveTo>
                      <a:pt x="213" y="0"/>
                    </a:moveTo>
                    <a:cubicBezTo>
                      <a:pt x="91" y="0"/>
                      <a:pt x="0" y="102"/>
                      <a:pt x="0" y="213"/>
                    </a:cubicBezTo>
                    <a:lnTo>
                      <a:pt x="0" y="639"/>
                    </a:lnTo>
                    <a:cubicBezTo>
                      <a:pt x="0" y="760"/>
                      <a:pt x="91" y="862"/>
                      <a:pt x="213" y="862"/>
                    </a:cubicBezTo>
                    <a:lnTo>
                      <a:pt x="639" y="862"/>
                    </a:lnTo>
                    <a:cubicBezTo>
                      <a:pt x="760" y="862"/>
                      <a:pt x="862" y="760"/>
                      <a:pt x="862" y="639"/>
                    </a:cubicBezTo>
                    <a:lnTo>
                      <a:pt x="862" y="213"/>
                    </a:lnTo>
                    <a:cubicBezTo>
                      <a:pt x="862" y="102"/>
                      <a:pt x="760" y="0"/>
                      <a:pt x="639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8"/>
              <p:cNvSpPr/>
              <p:nvPr/>
            </p:nvSpPr>
            <p:spPr>
              <a:xfrm>
                <a:off x="2574125" y="1294125"/>
                <a:ext cx="215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2" extrusionOk="0">
                    <a:moveTo>
                      <a:pt x="213" y="0"/>
                    </a:moveTo>
                    <a:cubicBezTo>
                      <a:pt x="102" y="0"/>
                      <a:pt x="0" y="102"/>
                      <a:pt x="0" y="213"/>
                    </a:cubicBezTo>
                    <a:lnTo>
                      <a:pt x="0" y="639"/>
                    </a:lnTo>
                    <a:cubicBezTo>
                      <a:pt x="0" y="760"/>
                      <a:pt x="102" y="862"/>
                      <a:pt x="213" y="862"/>
                    </a:cubicBezTo>
                    <a:lnTo>
                      <a:pt x="650" y="862"/>
                    </a:lnTo>
                    <a:cubicBezTo>
                      <a:pt x="761" y="862"/>
                      <a:pt x="862" y="760"/>
                      <a:pt x="862" y="639"/>
                    </a:cubicBezTo>
                    <a:lnTo>
                      <a:pt x="862" y="213"/>
                    </a:lnTo>
                    <a:cubicBezTo>
                      <a:pt x="862" y="102"/>
                      <a:pt x="761" y="0"/>
                      <a:pt x="650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8"/>
              <p:cNvSpPr/>
              <p:nvPr/>
            </p:nvSpPr>
            <p:spPr>
              <a:xfrm>
                <a:off x="2492475" y="1294125"/>
                <a:ext cx="215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2" extrusionOk="0">
                    <a:moveTo>
                      <a:pt x="213" y="0"/>
                    </a:moveTo>
                    <a:cubicBezTo>
                      <a:pt x="102" y="0"/>
                      <a:pt x="1" y="102"/>
                      <a:pt x="1" y="213"/>
                    </a:cubicBezTo>
                    <a:lnTo>
                      <a:pt x="1" y="639"/>
                    </a:lnTo>
                    <a:cubicBezTo>
                      <a:pt x="1" y="760"/>
                      <a:pt x="102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63" y="760"/>
                      <a:pt x="863" y="639"/>
                    </a:cubicBezTo>
                    <a:lnTo>
                      <a:pt x="863" y="213"/>
                    </a:lnTo>
                    <a:cubicBezTo>
                      <a:pt x="863" y="102"/>
                      <a:pt x="761" y="0"/>
                      <a:pt x="639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8"/>
              <p:cNvSpPr/>
              <p:nvPr/>
            </p:nvSpPr>
            <p:spPr>
              <a:xfrm>
                <a:off x="2437975" y="1294125"/>
                <a:ext cx="21575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2" extrusionOk="0">
                    <a:moveTo>
                      <a:pt x="223" y="0"/>
                    </a:moveTo>
                    <a:cubicBezTo>
                      <a:pt x="101" y="0"/>
                      <a:pt x="0" y="102"/>
                      <a:pt x="0" y="213"/>
                    </a:cubicBezTo>
                    <a:lnTo>
                      <a:pt x="0" y="639"/>
                    </a:lnTo>
                    <a:cubicBezTo>
                      <a:pt x="0" y="760"/>
                      <a:pt x="101" y="862"/>
                      <a:pt x="223" y="862"/>
                    </a:cubicBezTo>
                    <a:lnTo>
                      <a:pt x="649" y="862"/>
                    </a:lnTo>
                    <a:cubicBezTo>
                      <a:pt x="771" y="862"/>
                      <a:pt x="862" y="760"/>
                      <a:pt x="862" y="639"/>
                    </a:cubicBezTo>
                    <a:lnTo>
                      <a:pt x="862" y="213"/>
                    </a:lnTo>
                    <a:cubicBezTo>
                      <a:pt x="862" y="102"/>
                      <a:pt x="771" y="0"/>
                      <a:pt x="649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8"/>
              <p:cNvSpPr/>
              <p:nvPr/>
            </p:nvSpPr>
            <p:spPr>
              <a:xfrm>
                <a:off x="2465350" y="132555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23" y="1"/>
                    </a:moveTo>
                    <a:cubicBezTo>
                      <a:pt x="102" y="1"/>
                      <a:pt x="0" y="102"/>
                      <a:pt x="0" y="224"/>
                    </a:cubicBezTo>
                    <a:lnTo>
                      <a:pt x="0" y="650"/>
                    </a:lnTo>
                    <a:cubicBezTo>
                      <a:pt x="0" y="772"/>
                      <a:pt x="102" y="862"/>
                      <a:pt x="223" y="862"/>
                    </a:cubicBezTo>
                    <a:lnTo>
                      <a:pt x="649" y="862"/>
                    </a:lnTo>
                    <a:cubicBezTo>
                      <a:pt x="771" y="862"/>
                      <a:pt x="863" y="772"/>
                      <a:pt x="863" y="650"/>
                    </a:cubicBezTo>
                    <a:lnTo>
                      <a:pt x="863" y="224"/>
                    </a:lnTo>
                    <a:cubicBezTo>
                      <a:pt x="863" y="102"/>
                      <a:pt x="77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8"/>
              <p:cNvSpPr/>
              <p:nvPr/>
            </p:nvSpPr>
            <p:spPr>
              <a:xfrm>
                <a:off x="2546975" y="1325550"/>
                <a:ext cx="216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63" extrusionOk="0">
                    <a:moveTo>
                      <a:pt x="224" y="1"/>
                    </a:moveTo>
                    <a:cubicBezTo>
                      <a:pt x="102" y="1"/>
                      <a:pt x="1" y="102"/>
                      <a:pt x="1" y="224"/>
                    </a:cubicBezTo>
                    <a:lnTo>
                      <a:pt x="1" y="650"/>
                    </a:lnTo>
                    <a:cubicBezTo>
                      <a:pt x="1" y="772"/>
                      <a:pt x="102" y="862"/>
                      <a:pt x="224" y="862"/>
                    </a:cubicBezTo>
                    <a:lnTo>
                      <a:pt x="650" y="862"/>
                    </a:lnTo>
                    <a:cubicBezTo>
                      <a:pt x="772" y="862"/>
                      <a:pt x="863" y="772"/>
                      <a:pt x="863" y="650"/>
                    </a:cubicBezTo>
                    <a:lnTo>
                      <a:pt x="863" y="224"/>
                    </a:lnTo>
                    <a:cubicBezTo>
                      <a:pt x="863" y="102"/>
                      <a:pt x="772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8"/>
              <p:cNvSpPr/>
              <p:nvPr/>
            </p:nvSpPr>
            <p:spPr>
              <a:xfrm>
                <a:off x="2601500" y="132555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13" y="1"/>
                    </a:moveTo>
                    <a:cubicBezTo>
                      <a:pt x="92" y="1"/>
                      <a:pt x="1" y="102"/>
                      <a:pt x="1" y="224"/>
                    </a:cubicBezTo>
                    <a:lnTo>
                      <a:pt x="1" y="650"/>
                    </a:lnTo>
                    <a:cubicBezTo>
                      <a:pt x="1" y="772"/>
                      <a:pt x="92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62" y="772"/>
                      <a:pt x="862" y="650"/>
                    </a:cubicBezTo>
                    <a:lnTo>
                      <a:pt x="862" y="224"/>
                    </a:lnTo>
                    <a:cubicBezTo>
                      <a:pt x="862" y="10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8"/>
              <p:cNvSpPr/>
              <p:nvPr/>
            </p:nvSpPr>
            <p:spPr>
              <a:xfrm>
                <a:off x="2519875" y="1325550"/>
                <a:ext cx="2155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863" extrusionOk="0">
                    <a:moveTo>
                      <a:pt x="213" y="1"/>
                    </a:moveTo>
                    <a:cubicBezTo>
                      <a:pt x="91" y="1"/>
                      <a:pt x="0" y="102"/>
                      <a:pt x="0" y="224"/>
                    </a:cubicBezTo>
                    <a:lnTo>
                      <a:pt x="0" y="650"/>
                    </a:lnTo>
                    <a:cubicBezTo>
                      <a:pt x="0" y="772"/>
                      <a:pt x="91" y="862"/>
                      <a:pt x="213" y="862"/>
                    </a:cubicBezTo>
                    <a:lnTo>
                      <a:pt x="639" y="862"/>
                    </a:lnTo>
                    <a:cubicBezTo>
                      <a:pt x="760" y="862"/>
                      <a:pt x="862" y="772"/>
                      <a:pt x="862" y="650"/>
                    </a:cubicBezTo>
                    <a:lnTo>
                      <a:pt x="862" y="224"/>
                    </a:lnTo>
                    <a:cubicBezTo>
                      <a:pt x="862" y="102"/>
                      <a:pt x="760" y="1"/>
                      <a:pt x="63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8"/>
              <p:cNvSpPr/>
              <p:nvPr/>
            </p:nvSpPr>
            <p:spPr>
              <a:xfrm>
                <a:off x="2574125" y="132555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24" y="1"/>
                    </a:moveTo>
                    <a:cubicBezTo>
                      <a:pt x="102" y="1"/>
                      <a:pt x="0" y="102"/>
                      <a:pt x="0" y="224"/>
                    </a:cubicBezTo>
                    <a:lnTo>
                      <a:pt x="0" y="650"/>
                    </a:lnTo>
                    <a:cubicBezTo>
                      <a:pt x="0" y="772"/>
                      <a:pt x="102" y="862"/>
                      <a:pt x="224" y="862"/>
                    </a:cubicBezTo>
                    <a:lnTo>
                      <a:pt x="650" y="862"/>
                    </a:lnTo>
                    <a:cubicBezTo>
                      <a:pt x="761" y="862"/>
                      <a:pt x="862" y="772"/>
                      <a:pt x="862" y="650"/>
                    </a:cubicBezTo>
                    <a:lnTo>
                      <a:pt x="862" y="224"/>
                    </a:lnTo>
                    <a:cubicBezTo>
                      <a:pt x="862" y="102"/>
                      <a:pt x="761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8"/>
              <p:cNvSpPr/>
              <p:nvPr/>
            </p:nvSpPr>
            <p:spPr>
              <a:xfrm>
                <a:off x="2492475" y="132555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13" y="1"/>
                    </a:moveTo>
                    <a:cubicBezTo>
                      <a:pt x="102" y="1"/>
                      <a:pt x="1" y="102"/>
                      <a:pt x="1" y="224"/>
                    </a:cubicBezTo>
                    <a:lnTo>
                      <a:pt x="1" y="650"/>
                    </a:lnTo>
                    <a:cubicBezTo>
                      <a:pt x="1" y="772"/>
                      <a:pt x="102" y="862"/>
                      <a:pt x="213" y="862"/>
                    </a:cubicBezTo>
                    <a:lnTo>
                      <a:pt x="650" y="862"/>
                    </a:lnTo>
                    <a:cubicBezTo>
                      <a:pt x="761" y="862"/>
                      <a:pt x="863" y="772"/>
                      <a:pt x="863" y="650"/>
                    </a:cubicBezTo>
                    <a:lnTo>
                      <a:pt x="863" y="224"/>
                    </a:lnTo>
                    <a:cubicBezTo>
                      <a:pt x="863" y="102"/>
                      <a:pt x="761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8"/>
              <p:cNvSpPr/>
              <p:nvPr/>
            </p:nvSpPr>
            <p:spPr>
              <a:xfrm>
                <a:off x="2438225" y="1325550"/>
                <a:ext cx="213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3" extrusionOk="0">
                    <a:moveTo>
                      <a:pt x="213" y="1"/>
                    </a:moveTo>
                    <a:cubicBezTo>
                      <a:pt x="91" y="1"/>
                      <a:pt x="1" y="102"/>
                      <a:pt x="1" y="224"/>
                    </a:cubicBezTo>
                    <a:lnTo>
                      <a:pt x="1" y="650"/>
                    </a:lnTo>
                    <a:cubicBezTo>
                      <a:pt x="1" y="772"/>
                      <a:pt x="91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52" y="772"/>
                      <a:pt x="852" y="650"/>
                    </a:cubicBezTo>
                    <a:lnTo>
                      <a:pt x="852" y="224"/>
                    </a:lnTo>
                    <a:cubicBezTo>
                      <a:pt x="852" y="10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8"/>
              <p:cNvSpPr/>
              <p:nvPr/>
            </p:nvSpPr>
            <p:spPr>
              <a:xfrm>
                <a:off x="2465100" y="135800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24" y="1"/>
                    </a:moveTo>
                    <a:cubicBezTo>
                      <a:pt x="10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102" y="863"/>
                      <a:pt x="224" y="863"/>
                    </a:cubicBezTo>
                    <a:lnTo>
                      <a:pt x="650" y="863"/>
                    </a:lnTo>
                    <a:cubicBezTo>
                      <a:pt x="771" y="863"/>
                      <a:pt x="862" y="761"/>
                      <a:pt x="862" y="639"/>
                    </a:cubicBezTo>
                    <a:lnTo>
                      <a:pt x="862" y="213"/>
                    </a:lnTo>
                    <a:cubicBezTo>
                      <a:pt x="862" y="92"/>
                      <a:pt x="771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8"/>
              <p:cNvSpPr/>
              <p:nvPr/>
            </p:nvSpPr>
            <p:spPr>
              <a:xfrm>
                <a:off x="2546975" y="1358000"/>
                <a:ext cx="213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3" extrusionOk="0">
                    <a:moveTo>
                      <a:pt x="214" y="1"/>
                    </a:moveTo>
                    <a:cubicBezTo>
                      <a:pt x="93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93" y="863"/>
                      <a:pt x="214" y="863"/>
                    </a:cubicBezTo>
                    <a:lnTo>
                      <a:pt x="640" y="863"/>
                    </a:lnTo>
                    <a:cubicBezTo>
                      <a:pt x="762" y="863"/>
                      <a:pt x="853" y="761"/>
                      <a:pt x="853" y="639"/>
                    </a:cubicBezTo>
                    <a:lnTo>
                      <a:pt x="853" y="213"/>
                    </a:lnTo>
                    <a:cubicBezTo>
                      <a:pt x="853" y="92"/>
                      <a:pt x="762" y="1"/>
                      <a:pt x="64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8"/>
              <p:cNvSpPr/>
              <p:nvPr/>
            </p:nvSpPr>
            <p:spPr>
              <a:xfrm>
                <a:off x="2601250" y="135800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14" y="1"/>
                    </a:moveTo>
                    <a:cubicBezTo>
                      <a:pt x="10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102" y="863"/>
                      <a:pt x="214" y="863"/>
                    </a:cubicBezTo>
                    <a:lnTo>
                      <a:pt x="649" y="863"/>
                    </a:lnTo>
                    <a:cubicBezTo>
                      <a:pt x="761" y="86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6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8"/>
              <p:cNvSpPr/>
              <p:nvPr/>
            </p:nvSpPr>
            <p:spPr>
              <a:xfrm>
                <a:off x="2519600" y="1358000"/>
                <a:ext cx="216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63" extrusionOk="0">
                    <a:moveTo>
                      <a:pt x="214" y="1"/>
                    </a:moveTo>
                    <a:cubicBezTo>
                      <a:pt x="10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102" y="863"/>
                      <a:pt x="214" y="863"/>
                    </a:cubicBezTo>
                    <a:lnTo>
                      <a:pt x="640" y="863"/>
                    </a:lnTo>
                    <a:cubicBezTo>
                      <a:pt x="762" y="86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62" y="1"/>
                      <a:pt x="64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8"/>
              <p:cNvSpPr/>
              <p:nvPr/>
            </p:nvSpPr>
            <p:spPr>
              <a:xfrm>
                <a:off x="2573850" y="1358000"/>
                <a:ext cx="216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863" extrusionOk="0">
                    <a:moveTo>
                      <a:pt x="224" y="1"/>
                    </a:moveTo>
                    <a:cubicBezTo>
                      <a:pt x="102" y="1"/>
                      <a:pt x="1" y="92"/>
                      <a:pt x="1" y="213"/>
                    </a:cubicBezTo>
                    <a:lnTo>
                      <a:pt x="1" y="639"/>
                    </a:lnTo>
                    <a:cubicBezTo>
                      <a:pt x="1" y="761"/>
                      <a:pt x="102" y="863"/>
                      <a:pt x="224" y="863"/>
                    </a:cubicBezTo>
                    <a:lnTo>
                      <a:pt x="650" y="863"/>
                    </a:lnTo>
                    <a:cubicBezTo>
                      <a:pt x="772" y="86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72" y="1"/>
                      <a:pt x="65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8"/>
              <p:cNvSpPr/>
              <p:nvPr/>
            </p:nvSpPr>
            <p:spPr>
              <a:xfrm>
                <a:off x="2492225" y="135800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23" y="1"/>
                    </a:moveTo>
                    <a:cubicBezTo>
                      <a:pt x="10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102" y="863"/>
                      <a:pt x="223" y="863"/>
                    </a:cubicBezTo>
                    <a:lnTo>
                      <a:pt x="649" y="863"/>
                    </a:lnTo>
                    <a:cubicBezTo>
                      <a:pt x="771" y="863"/>
                      <a:pt x="863" y="761"/>
                      <a:pt x="863" y="639"/>
                    </a:cubicBezTo>
                    <a:lnTo>
                      <a:pt x="863" y="213"/>
                    </a:lnTo>
                    <a:cubicBezTo>
                      <a:pt x="863" y="92"/>
                      <a:pt x="77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28"/>
              <p:cNvSpPr/>
              <p:nvPr/>
            </p:nvSpPr>
            <p:spPr>
              <a:xfrm>
                <a:off x="2437975" y="1358000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13" y="1"/>
                    </a:moveTo>
                    <a:cubicBezTo>
                      <a:pt x="92" y="1"/>
                      <a:pt x="0" y="92"/>
                      <a:pt x="0" y="213"/>
                    </a:cubicBezTo>
                    <a:lnTo>
                      <a:pt x="0" y="639"/>
                    </a:lnTo>
                    <a:cubicBezTo>
                      <a:pt x="0" y="761"/>
                      <a:pt x="92" y="863"/>
                      <a:pt x="213" y="863"/>
                    </a:cubicBezTo>
                    <a:lnTo>
                      <a:pt x="639" y="863"/>
                    </a:lnTo>
                    <a:cubicBezTo>
                      <a:pt x="761" y="863"/>
                      <a:pt x="862" y="761"/>
                      <a:pt x="862" y="639"/>
                    </a:cubicBezTo>
                    <a:lnTo>
                      <a:pt x="862" y="213"/>
                    </a:lnTo>
                    <a:cubicBezTo>
                      <a:pt x="862" y="9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28"/>
              <p:cNvSpPr/>
              <p:nvPr/>
            </p:nvSpPr>
            <p:spPr>
              <a:xfrm>
                <a:off x="2437975" y="1387925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13" y="1"/>
                    </a:moveTo>
                    <a:cubicBezTo>
                      <a:pt x="92" y="1"/>
                      <a:pt x="0" y="102"/>
                      <a:pt x="0" y="224"/>
                    </a:cubicBezTo>
                    <a:lnTo>
                      <a:pt x="0" y="650"/>
                    </a:lnTo>
                    <a:cubicBezTo>
                      <a:pt x="0" y="771"/>
                      <a:pt x="92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62" y="771"/>
                      <a:pt x="862" y="650"/>
                    </a:cubicBezTo>
                    <a:lnTo>
                      <a:pt x="862" y="224"/>
                    </a:lnTo>
                    <a:cubicBezTo>
                      <a:pt x="862" y="10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28"/>
              <p:cNvSpPr/>
              <p:nvPr/>
            </p:nvSpPr>
            <p:spPr>
              <a:xfrm>
                <a:off x="2492225" y="1387925"/>
                <a:ext cx="2157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863" extrusionOk="0">
                    <a:moveTo>
                      <a:pt x="223" y="1"/>
                    </a:moveTo>
                    <a:cubicBezTo>
                      <a:pt x="102" y="1"/>
                      <a:pt x="0" y="102"/>
                      <a:pt x="0" y="224"/>
                    </a:cubicBezTo>
                    <a:lnTo>
                      <a:pt x="0" y="650"/>
                    </a:lnTo>
                    <a:cubicBezTo>
                      <a:pt x="0" y="771"/>
                      <a:pt x="102" y="862"/>
                      <a:pt x="223" y="862"/>
                    </a:cubicBezTo>
                    <a:lnTo>
                      <a:pt x="649" y="862"/>
                    </a:lnTo>
                    <a:cubicBezTo>
                      <a:pt x="761" y="862"/>
                      <a:pt x="863" y="771"/>
                      <a:pt x="863" y="650"/>
                    </a:cubicBezTo>
                    <a:lnTo>
                      <a:pt x="863" y="224"/>
                    </a:lnTo>
                    <a:cubicBezTo>
                      <a:pt x="863" y="102"/>
                      <a:pt x="761" y="1"/>
                      <a:pt x="64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28"/>
              <p:cNvSpPr/>
              <p:nvPr/>
            </p:nvSpPr>
            <p:spPr>
              <a:xfrm>
                <a:off x="2465100" y="1387925"/>
                <a:ext cx="213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3" extrusionOk="0">
                    <a:moveTo>
                      <a:pt x="213" y="1"/>
                    </a:moveTo>
                    <a:cubicBezTo>
                      <a:pt x="91" y="1"/>
                      <a:pt x="1" y="102"/>
                      <a:pt x="1" y="224"/>
                    </a:cubicBezTo>
                    <a:lnTo>
                      <a:pt x="1" y="650"/>
                    </a:lnTo>
                    <a:cubicBezTo>
                      <a:pt x="1" y="771"/>
                      <a:pt x="91" y="862"/>
                      <a:pt x="213" y="862"/>
                    </a:cubicBezTo>
                    <a:lnTo>
                      <a:pt x="639" y="862"/>
                    </a:lnTo>
                    <a:cubicBezTo>
                      <a:pt x="761" y="862"/>
                      <a:pt x="852" y="771"/>
                      <a:pt x="852" y="650"/>
                    </a:cubicBezTo>
                    <a:lnTo>
                      <a:pt x="852" y="224"/>
                    </a:lnTo>
                    <a:cubicBezTo>
                      <a:pt x="852" y="102"/>
                      <a:pt x="761" y="1"/>
                      <a:pt x="63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28"/>
              <p:cNvSpPr/>
              <p:nvPr/>
            </p:nvSpPr>
            <p:spPr>
              <a:xfrm>
                <a:off x="2601000" y="1326650"/>
                <a:ext cx="208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99" extrusionOk="0">
                    <a:moveTo>
                      <a:pt x="102" y="1"/>
                    </a:moveTo>
                    <a:cubicBezTo>
                      <a:pt x="78" y="1"/>
                      <a:pt x="55" y="9"/>
                      <a:pt x="41" y="27"/>
                    </a:cubicBezTo>
                    <a:cubicBezTo>
                      <a:pt x="0" y="68"/>
                      <a:pt x="0" y="129"/>
                      <a:pt x="41" y="169"/>
                    </a:cubicBezTo>
                    <a:cubicBezTo>
                      <a:pt x="244" y="372"/>
                      <a:pt x="447" y="565"/>
                      <a:pt x="650" y="768"/>
                    </a:cubicBezTo>
                    <a:cubicBezTo>
                      <a:pt x="670" y="788"/>
                      <a:pt x="698" y="799"/>
                      <a:pt x="724" y="799"/>
                    </a:cubicBezTo>
                    <a:cubicBezTo>
                      <a:pt x="751" y="799"/>
                      <a:pt x="776" y="788"/>
                      <a:pt x="792" y="768"/>
                    </a:cubicBezTo>
                    <a:cubicBezTo>
                      <a:pt x="832" y="728"/>
                      <a:pt x="832" y="667"/>
                      <a:pt x="792" y="626"/>
                    </a:cubicBezTo>
                    <a:cubicBezTo>
                      <a:pt x="589" y="433"/>
                      <a:pt x="386" y="230"/>
                      <a:pt x="183" y="27"/>
                    </a:cubicBezTo>
                    <a:cubicBezTo>
                      <a:pt x="161" y="11"/>
                      <a:pt x="131" y="1"/>
                      <a:pt x="102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28"/>
              <p:cNvSpPr/>
              <p:nvPr/>
            </p:nvSpPr>
            <p:spPr>
              <a:xfrm>
                <a:off x="2601250" y="1326500"/>
                <a:ext cx="2030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811" extrusionOk="0">
                    <a:moveTo>
                      <a:pt x="711" y="0"/>
                    </a:moveTo>
                    <a:cubicBezTo>
                      <a:pt x="685" y="0"/>
                      <a:pt x="660" y="8"/>
                      <a:pt x="640" y="24"/>
                    </a:cubicBezTo>
                    <a:cubicBezTo>
                      <a:pt x="437" y="236"/>
                      <a:pt x="234" y="439"/>
                      <a:pt x="31" y="642"/>
                    </a:cubicBezTo>
                    <a:cubicBezTo>
                      <a:pt x="0" y="682"/>
                      <a:pt x="0" y="743"/>
                      <a:pt x="31" y="784"/>
                    </a:cubicBezTo>
                    <a:cubicBezTo>
                      <a:pt x="53" y="800"/>
                      <a:pt x="80" y="811"/>
                      <a:pt x="107" y="811"/>
                    </a:cubicBezTo>
                    <a:cubicBezTo>
                      <a:pt x="131" y="811"/>
                      <a:pt x="154" y="803"/>
                      <a:pt x="173" y="784"/>
                    </a:cubicBezTo>
                    <a:cubicBezTo>
                      <a:pt x="376" y="581"/>
                      <a:pt x="579" y="368"/>
                      <a:pt x="782" y="166"/>
                    </a:cubicBezTo>
                    <a:cubicBezTo>
                      <a:pt x="812" y="135"/>
                      <a:pt x="812" y="64"/>
                      <a:pt x="782" y="24"/>
                    </a:cubicBezTo>
                    <a:cubicBezTo>
                      <a:pt x="761" y="8"/>
                      <a:pt x="736" y="0"/>
                      <a:pt x="711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28"/>
              <p:cNvSpPr/>
              <p:nvPr/>
            </p:nvSpPr>
            <p:spPr>
              <a:xfrm>
                <a:off x="2437450" y="1358275"/>
                <a:ext cx="20825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94" extrusionOk="0">
                    <a:moveTo>
                      <a:pt x="107" y="0"/>
                    </a:moveTo>
                    <a:cubicBezTo>
                      <a:pt x="82" y="0"/>
                      <a:pt x="57" y="10"/>
                      <a:pt x="41" y="30"/>
                    </a:cubicBezTo>
                    <a:cubicBezTo>
                      <a:pt x="1" y="60"/>
                      <a:pt x="1" y="121"/>
                      <a:pt x="41" y="162"/>
                    </a:cubicBezTo>
                    <a:lnTo>
                      <a:pt x="650" y="770"/>
                    </a:lnTo>
                    <a:cubicBezTo>
                      <a:pt x="670" y="786"/>
                      <a:pt x="695" y="794"/>
                      <a:pt x="721" y="794"/>
                    </a:cubicBezTo>
                    <a:cubicBezTo>
                      <a:pt x="746" y="794"/>
                      <a:pt x="772" y="786"/>
                      <a:pt x="792" y="770"/>
                    </a:cubicBezTo>
                    <a:cubicBezTo>
                      <a:pt x="823" y="730"/>
                      <a:pt x="832" y="669"/>
                      <a:pt x="792" y="628"/>
                    </a:cubicBezTo>
                    <a:cubicBezTo>
                      <a:pt x="589" y="426"/>
                      <a:pt x="386" y="223"/>
                      <a:pt x="174" y="30"/>
                    </a:cubicBezTo>
                    <a:cubicBezTo>
                      <a:pt x="158" y="10"/>
                      <a:pt x="133" y="0"/>
                      <a:pt x="10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28"/>
              <p:cNvSpPr/>
              <p:nvPr/>
            </p:nvSpPr>
            <p:spPr>
              <a:xfrm>
                <a:off x="2437450" y="1358000"/>
                <a:ext cx="20575" cy="203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12" extrusionOk="0">
                    <a:moveTo>
                      <a:pt x="712" y="0"/>
                    </a:moveTo>
                    <a:cubicBezTo>
                      <a:pt x="688" y="0"/>
                      <a:pt x="665" y="11"/>
                      <a:pt x="650" y="31"/>
                    </a:cubicBezTo>
                    <a:lnTo>
                      <a:pt x="41" y="639"/>
                    </a:lnTo>
                    <a:cubicBezTo>
                      <a:pt x="11" y="680"/>
                      <a:pt x="1" y="751"/>
                      <a:pt x="41" y="781"/>
                    </a:cubicBezTo>
                    <a:cubicBezTo>
                      <a:pt x="62" y="802"/>
                      <a:pt x="87" y="812"/>
                      <a:pt x="112" y="812"/>
                    </a:cubicBezTo>
                    <a:cubicBezTo>
                      <a:pt x="138" y="812"/>
                      <a:pt x="163" y="802"/>
                      <a:pt x="183" y="781"/>
                    </a:cubicBezTo>
                    <a:cubicBezTo>
                      <a:pt x="386" y="579"/>
                      <a:pt x="589" y="376"/>
                      <a:pt x="782" y="173"/>
                    </a:cubicBezTo>
                    <a:cubicBezTo>
                      <a:pt x="823" y="132"/>
                      <a:pt x="823" y="62"/>
                      <a:pt x="782" y="31"/>
                    </a:cubicBezTo>
                    <a:cubicBezTo>
                      <a:pt x="762" y="11"/>
                      <a:pt x="736" y="0"/>
                      <a:pt x="712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28"/>
              <p:cNvSpPr/>
              <p:nvPr/>
            </p:nvSpPr>
            <p:spPr>
              <a:xfrm>
                <a:off x="2465350" y="1358775"/>
                <a:ext cx="208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798" extrusionOk="0">
                    <a:moveTo>
                      <a:pt x="107" y="0"/>
                    </a:moveTo>
                    <a:cubicBezTo>
                      <a:pt x="82" y="0"/>
                      <a:pt x="56" y="10"/>
                      <a:pt x="41" y="31"/>
                    </a:cubicBezTo>
                    <a:cubicBezTo>
                      <a:pt x="0" y="71"/>
                      <a:pt x="0" y="132"/>
                      <a:pt x="41" y="162"/>
                    </a:cubicBezTo>
                    <a:lnTo>
                      <a:pt x="649" y="771"/>
                    </a:lnTo>
                    <a:cubicBezTo>
                      <a:pt x="671" y="787"/>
                      <a:pt x="701" y="798"/>
                      <a:pt x="730" y="798"/>
                    </a:cubicBezTo>
                    <a:cubicBezTo>
                      <a:pt x="754" y="798"/>
                      <a:pt x="777" y="790"/>
                      <a:pt x="791" y="771"/>
                    </a:cubicBezTo>
                    <a:cubicBezTo>
                      <a:pt x="832" y="730"/>
                      <a:pt x="832" y="669"/>
                      <a:pt x="791" y="629"/>
                    </a:cubicBezTo>
                    <a:cubicBezTo>
                      <a:pt x="589" y="426"/>
                      <a:pt x="386" y="234"/>
                      <a:pt x="173" y="31"/>
                    </a:cubicBezTo>
                    <a:cubicBezTo>
                      <a:pt x="158" y="10"/>
                      <a:pt x="132" y="0"/>
                      <a:pt x="10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28"/>
              <p:cNvSpPr/>
              <p:nvPr/>
            </p:nvSpPr>
            <p:spPr>
              <a:xfrm>
                <a:off x="2465350" y="1358600"/>
                <a:ext cx="205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09" extrusionOk="0">
                    <a:moveTo>
                      <a:pt x="714" y="1"/>
                    </a:moveTo>
                    <a:cubicBezTo>
                      <a:pt x="691" y="1"/>
                      <a:pt x="668" y="8"/>
                      <a:pt x="649" y="27"/>
                    </a:cubicBezTo>
                    <a:cubicBezTo>
                      <a:pt x="447" y="230"/>
                      <a:pt x="244" y="443"/>
                      <a:pt x="41" y="646"/>
                    </a:cubicBezTo>
                    <a:cubicBezTo>
                      <a:pt x="11" y="676"/>
                      <a:pt x="0" y="748"/>
                      <a:pt x="41" y="778"/>
                    </a:cubicBezTo>
                    <a:cubicBezTo>
                      <a:pt x="61" y="798"/>
                      <a:pt x="87" y="808"/>
                      <a:pt x="112" y="808"/>
                    </a:cubicBezTo>
                    <a:cubicBezTo>
                      <a:pt x="137" y="808"/>
                      <a:pt x="163" y="798"/>
                      <a:pt x="183" y="778"/>
                    </a:cubicBezTo>
                    <a:cubicBezTo>
                      <a:pt x="386" y="575"/>
                      <a:pt x="589" y="372"/>
                      <a:pt x="782" y="169"/>
                    </a:cubicBezTo>
                    <a:cubicBezTo>
                      <a:pt x="822" y="129"/>
                      <a:pt x="822" y="68"/>
                      <a:pt x="782" y="27"/>
                    </a:cubicBezTo>
                    <a:cubicBezTo>
                      <a:pt x="765" y="11"/>
                      <a:pt x="740" y="1"/>
                      <a:pt x="714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28"/>
              <p:cNvSpPr/>
              <p:nvPr/>
            </p:nvSpPr>
            <p:spPr>
              <a:xfrm>
                <a:off x="2486125" y="1289550"/>
                <a:ext cx="34000" cy="3070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28" extrusionOk="0">
                    <a:moveTo>
                      <a:pt x="356" y="1"/>
                    </a:moveTo>
                    <a:cubicBezTo>
                      <a:pt x="153" y="1"/>
                      <a:pt x="1" y="163"/>
                      <a:pt x="1" y="366"/>
                    </a:cubicBezTo>
                    <a:cubicBezTo>
                      <a:pt x="1" y="396"/>
                      <a:pt x="1" y="416"/>
                      <a:pt x="11" y="447"/>
                    </a:cubicBezTo>
                    <a:lnTo>
                      <a:pt x="11" y="457"/>
                    </a:lnTo>
                    <a:cubicBezTo>
                      <a:pt x="32" y="528"/>
                      <a:pt x="153" y="923"/>
                      <a:pt x="681" y="1227"/>
                    </a:cubicBezTo>
                    <a:cubicBezTo>
                      <a:pt x="1198" y="923"/>
                      <a:pt x="1330" y="528"/>
                      <a:pt x="1340" y="457"/>
                    </a:cubicBezTo>
                    <a:cubicBezTo>
                      <a:pt x="1350" y="457"/>
                      <a:pt x="1350" y="457"/>
                      <a:pt x="1350" y="447"/>
                    </a:cubicBezTo>
                    <a:cubicBezTo>
                      <a:pt x="1350" y="416"/>
                      <a:pt x="1360" y="396"/>
                      <a:pt x="1360" y="366"/>
                    </a:cubicBezTo>
                    <a:cubicBezTo>
                      <a:pt x="1360" y="163"/>
                      <a:pt x="1198" y="1"/>
                      <a:pt x="995" y="1"/>
                    </a:cubicBezTo>
                    <a:cubicBezTo>
                      <a:pt x="853" y="1"/>
                      <a:pt x="731" y="92"/>
                      <a:pt x="681" y="203"/>
                    </a:cubicBezTo>
                    <a:cubicBezTo>
                      <a:pt x="620" y="92"/>
                      <a:pt x="498" y="1"/>
                      <a:pt x="356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28"/>
              <p:cNvSpPr/>
              <p:nvPr/>
            </p:nvSpPr>
            <p:spPr>
              <a:xfrm>
                <a:off x="2567775" y="1353450"/>
                <a:ext cx="3400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18" extrusionOk="0">
                    <a:moveTo>
                      <a:pt x="356" y="0"/>
                    </a:moveTo>
                    <a:cubicBezTo>
                      <a:pt x="153" y="0"/>
                      <a:pt x="1" y="163"/>
                      <a:pt x="1" y="365"/>
                    </a:cubicBezTo>
                    <a:cubicBezTo>
                      <a:pt x="1" y="386"/>
                      <a:pt x="1" y="416"/>
                      <a:pt x="11" y="447"/>
                    </a:cubicBezTo>
                    <a:lnTo>
                      <a:pt x="11" y="456"/>
                    </a:lnTo>
                    <a:cubicBezTo>
                      <a:pt x="31" y="528"/>
                      <a:pt x="153" y="923"/>
                      <a:pt x="680" y="1217"/>
                    </a:cubicBezTo>
                    <a:cubicBezTo>
                      <a:pt x="1197" y="923"/>
                      <a:pt x="1329" y="528"/>
                      <a:pt x="1350" y="456"/>
                    </a:cubicBezTo>
                    <a:lnTo>
                      <a:pt x="1350" y="447"/>
                    </a:lnTo>
                    <a:cubicBezTo>
                      <a:pt x="1359" y="416"/>
                      <a:pt x="1359" y="386"/>
                      <a:pt x="1359" y="365"/>
                    </a:cubicBezTo>
                    <a:cubicBezTo>
                      <a:pt x="1359" y="163"/>
                      <a:pt x="1197" y="0"/>
                      <a:pt x="1005" y="0"/>
                    </a:cubicBezTo>
                    <a:cubicBezTo>
                      <a:pt x="863" y="0"/>
                      <a:pt x="731" y="81"/>
                      <a:pt x="680" y="203"/>
                    </a:cubicBezTo>
                    <a:cubicBezTo>
                      <a:pt x="620" y="81"/>
                      <a:pt x="498" y="0"/>
                      <a:pt x="356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28"/>
              <p:cNvSpPr/>
              <p:nvPr/>
            </p:nvSpPr>
            <p:spPr>
              <a:xfrm>
                <a:off x="2494250" y="1357850"/>
                <a:ext cx="2082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98" extrusionOk="0">
                    <a:moveTo>
                      <a:pt x="107" y="0"/>
                    </a:moveTo>
                    <a:cubicBezTo>
                      <a:pt x="83" y="0"/>
                      <a:pt x="60" y="8"/>
                      <a:pt x="41" y="27"/>
                    </a:cubicBezTo>
                    <a:cubicBezTo>
                      <a:pt x="11" y="68"/>
                      <a:pt x="0" y="129"/>
                      <a:pt x="41" y="169"/>
                    </a:cubicBezTo>
                    <a:cubicBezTo>
                      <a:pt x="244" y="372"/>
                      <a:pt x="457" y="575"/>
                      <a:pt x="660" y="767"/>
                    </a:cubicBezTo>
                    <a:cubicBezTo>
                      <a:pt x="675" y="787"/>
                      <a:pt x="700" y="798"/>
                      <a:pt x="727" y="798"/>
                    </a:cubicBezTo>
                    <a:cubicBezTo>
                      <a:pt x="754" y="798"/>
                      <a:pt x="782" y="787"/>
                      <a:pt x="802" y="767"/>
                    </a:cubicBezTo>
                    <a:cubicBezTo>
                      <a:pt x="832" y="737"/>
                      <a:pt x="832" y="676"/>
                      <a:pt x="802" y="636"/>
                    </a:cubicBezTo>
                    <a:cubicBezTo>
                      <a:pt x="589" y="433"/>
                      <a:pt x="386" y="230"/>
                      <a:pt x="183" y="27"/>
                    </a:cubicBezTo>
                    <a:cubicBezTo>
                      <a:pt x="161" y="11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28"/>
              <p:cNvSpPr/>
              <p:nvPr/>
            </p:nvSpPr>
            <p:spPr>
              <a:xfrm>
                <a:off x="2494525" y="1357750"/>
                <a:ext cx="20550" cy="203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13" extrusionOk="0">
                    <a:moveTo>
                      <a:pt x="710" y="1"/>
                    </a:moveTo>
                    <a:cubicBezTo>
                      <a:pt x="684" y="1"/>
                      <a:pt x="659" y="11"/>
                      <a:pt x="639" y="31"/>
                    </a:cubicBezTo>
                    <a:cubicBezTo>
                      <a:pt x="436" y="234"/>
                      <a:pt x="243" y="437"/>
                      <a:pt x="41" y="640"/>
                    </a:cubicBezTo>
                    <a:cubicBezTo>
                      <a:pt x="0" y="680"/>
                      <a:pt x="0" y="751"/>
                      <a:pt x="41" y="782"/>
                    </a:cubicBezTo>
                    <a:cubicBezTo>
                      <a:pt x="61" y="802"/>
                      <a:pt x="86" y="812"/>
                      <a:pt x="112" y="812"/>
                    </a:cubicBezTo>
                    <a:cubicBezTo>
                      <a:pt x="137" y="812"/>
                      <a:pt x="162" y="802"/>
                      <a:pt x="183" y="782"/>
                    </a:cubicBezTo>
                    <a:cubicBezTo>
                      <a:pt x="375" y="579"/>
                      <a:pt x="578" y="376"/>
                      <a:pt x="781" y="163"/>
                    </a:cubicBezTo>
                    <a:cubicBezTo>
                      <a:pt x="821" y="133"/>
                      <a:pt x="821" y="61"/>
                      <a:pt x="781" y="31"/>
                    </a:cubicBezTo>
                    <a:cubicBezTo>
                      <a:pt x="760" y="11"/>
                      <a:pt x="735" y="1"/>
                      <a:pt x="710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8"/>
              <p:cNvSpPr/>
              <p:nvPr/>
            </p:nvSpPr>
            <p:spPr>
              <a:xfrm>
                <a:off x="2522400" y="1358500"/>
                <a:ext cx="20825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799" extrusionOk="0">
                    <a:moveTo>
                      <a:pt x="106" y="1"/>
                    </a:moveTo>
                    <a:cubicBezTo>
                      <a:pt x="79" y="1"/>
                      <a:pt x="51" y="11"/>
                      <a:pt x="31" y="31"/>
                    </a:cubicBezTo>
                    <a:cubicBezTo>
                      <a:pt x="1" y="62"/>
                      <a:pt x="1" y="133"/>
                      <a:pt x="31" y="163"/>
                    </a:cubicBezTo>
                    <a:cubicBezTo>
                      <a:pt x="244" y="366"/>
                      <a:pt x="447" y="569"/>
                      <a:pt x="650" y="772"/>
                    </a:cubicBezTo>
                    <a:cubicBezTo>
                      <a:pt x="671" y="788"/>
                      <a:pt x="699" y="799"/>
                      <a:pt x="726" y="799"/>
                    </a:cubicBezTo>
                    <a:cubicBezTo>
                      <a:pt x="750" y="799"/>
                      <a:pt x="773" y="791"/>
                      <a:pt x="792" y="772"/>
                    </a:cubicBezTo>
                    <a:cubicBezTo>
                      <a:pt x="822" y="731"/>
                      <a:pt x="832" y="671"/>
                      <a:pt x="792" y="630"/>
                    </a:cubicBezTo>
                    <a:cubicBezTo>
                      <a:pt x="589" y="427"/>
                      <a:pt x="375" y="224"/>
                      <a:pt x="173" y="31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8"/>
              <p:cNvSpPr/>
              <p:nvPr/>
            </p:nvSpPr>
            <p:spPr>
              <a:xfrm>
                <a:off x="2522400" y="1358350"/>
                <a:ext cx="2055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09" extrusionOk="0">
                    <a:moveTo>
                      <a:pt x="705" y="1"/>
                    </a:moveTo>
                    <a:cubicBezTo>
                      <a:pt x="681" y="1"/>
                      <a:pt x="658" y="9"/>
                      <a:pt x="639" y="27"/>
                    </a:cubicBezTo>
                    <a:cubicBezTo>
                      <a:pt x="447" y="230"/>
                      <a:pt x="244" y="433"/>
                      <a:pt x="41" y="646"/>
                    </a:cubicBezTo>
                    <a:cubicBezTo>
                      <a:pt x="1" y="677"/>
                      <a:pt x="1" y="747"/>
                      <a:pt x="41" y="778"/>
                    </a:cubicBezTo>
                    <a:cubicBezTo>
                      <a:pt x="61" y="798"/>
                      <a:pt x="87" y="808"/>
                      <a:pt x="112" y="808"/>
                    </a:cubicBezTo>
                    <a:cubicBezTo>
                      <a:pt x="137" y="808"/>
                      <a:pt x="163" y="798"/>
                      <a:pt x="183" y="778"/>
                    </a:cubicBezTo>
                    <a:cubicBezTo>
                      <a:pt x="386" y="575"/>
                      <a:pt x="578" y="372"/>
                      <a:pt x="781" y="169"/>
                    </a:cubicBezTo>
                    <a:cubicBezTo>
                      <a:pt x="822" y="129"/>
                      <a:pt x="822" y="68"/>
                      <a:pt x="781" y="27"/>
                    </a:cubicBezTo>
                    <a:cubicBezTo>
                      <a:pt x="759" y="11"/>
                      <a:pt x="732" y="1"/>
                      <a:pt x="705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37" name="Google Shape;2337;p28"/>
          <p:cNvGrpSpPr/>
          <p:nvPr/>
        </p:nvGrpSpPr>
        <p:grpSpPr>
          <a:xfrm>
            <a:off x="7485599" y="3902111"/>
            <a:ext cx="881400" cy="881400"/>
            <a:chOff x="7722603" y="3902111"/>
            <a:chExt cx="881400" cy="881400"/>
          </a:xfrm>
        </p:grpSpPr>
        <p:sp>
          <p:nvSpPr>
            <p:cNvPr id="2338" name="Google Shape;2338;p28"/>
            <p:cNvSpPr/>
            <p:nvPr/>
          </p:nvSpPr>
          <p:spPr>
            <a:xfrm>
              <a:off x="7722603" y="3902111"/>
              <a:ext cx="881400" cy="881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9" name="Google Shape;2339;p28"/>
            <p:cNvGrpSpPr/>
            <p:nvPr/>
          </p:nvGrpSpPr>
          <p:grpSpPr>
            <a:xfrm>
              <a:off x="7966923" y="4071212"/>
              <a:ext cx="392586" cy="507803"/>
              <a:chOff x="2701400" y="836725"/>
              <a:chExt cx="196775" cy="254525"/>
            </a:xfrm>
          </p:grpSpPr>
          <p:sp>
            <p:nvSpPr>
              <p:cNvPr id="2340" name="Google Shape;2340;p28"/>
              <p:cNvSpPr/>
              <p:nvPr/>
            </p:nvSpPr>
            <p:spPr>
              <a:xfrm>
                <a:off x="2845925" y="836725"/>
                <a:ext cx="5225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881" extrusionOk="0">
                    <a:moveTo>
                      <a:pt x="2089" y="1"/>
                    </a:moveTo>
                    <a:lnTo>
                      <a:pt x="0" y="2810"/>
                    </a:lnTo>
                    <a:lnTo>
                      <a:pt x="91" y="2881"/>
                    </a:lnTo>
                    <a:lnTo>
                      <a:pt x="2018" y="274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8"/>
              <p:cNvSpPr/>
              <p:nvPr/>
            </p:nvSpPr>
            <p:spPr>
              <a:xfrm>
                <a:off x="2716850" y="909250"/>
                <a:ext cx="1382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6339" extrusionOk="0">
                    <a:moveTo>
                      <a:pt x="3692" y="0"/>
                    </a:moveTo>
                    <a:lnTo>
                      <a:pt x="1" y="4979"/>
                    </a:lnTo>
                    <a:lnTo>
                      <a:pt x="1826" y="6338"/>
                    </a:lnTo>
                    <a:lnTo>
                      <a:pt x="5528" y="1359"/>
                    </a:lnTo>
                    <a:lnTo>
                      <a:pt x="3692" y="0"/>
                    </a:ln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8"/>
              <p:cNvSpPr/>
              <p:nvPr/>
            </p:nvSpPr>
            <p:spPr>
              <a:xfrm>
                <a:off x="2809150" y="906700"/>
                <a:ext cx="45925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462" extrusionOk="0">
                    <a:moveTo>
                      <a:pt x="457" y="1"/>
                    </a:moveTo>
                    <a:lnTo>
                      <a:pt x="0" y="102"/>
                    </a:lnTo>
                    <a:lnTo>
                      <a:pt x="1836" y="1461"/>
                    </a:lnTo>
                    <a:lnTo>
                      <a:pt x="1806" y="995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28"/>
              <p:cNvSpPr/>
              <p:nvPr/>
            </p:nvSpPr>
            <p:spPr>
              <a:xfrm>
                <a:off x="2826650" y="906450"/>
                <a:ext cx="26625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73" extrusionOk="0">
                    <a:moveTo>
                      <a:pt x="142" y="0"/>
                    </a:moveTo>
                    <a:lnTo>
                      <a:pt x="0" y="183"/>
                    </a:lnTo>
                    <a:lnTo>
                      <a:pt x="923" y="872"/>
                    </a:lnTo>
                    <a:lnTo>
                      <a:pt x="1065" y="69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28"/>
              <p:cNvSpPr/>
              <p:nvPr/>
            </p:nvSpPr>
            <p:spPr>
              <a:xfrm>
                <a:off x="2833250" y="899500"/>
                <a:ext cx="271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878" extrusionOk="0">
                    <a:moveTo>
                      <a:pt x="573" y="0"/>
                    </a:moveTo>
                    <a:cubicBezTo>
                      <a:pt x="432" y="0"/>
                      <a:pt x="224" y="68"/>
                      <a:pt x="0" y="370"/>
                    </a:cubicBezTo>
                    <a:lnTo>
                      <a:pt x="679" y="877"/>
                    </a:lnTo>
                    <a:cubicBezTo>
                      <a:pt x="1085" y="329"/>
                      <a:pt x="760" y="45"/>
                      <a:pt x="760" y="45"/>
                    </a:cubicBezTo>
                    <a:cubicBezTo>
                      <a:pt x="760" y="45"/>
                      <a:pt x="689" y="0"/>
                      <a:pt x="57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8"/>
              <p:cNvSpPr/>
              <p:nvPr/>
            </p:nvSpPr>
            <p:spPr>
              <a:xfrm>
                <a:off x="2753875" y="918100"/>
                <a:ext cx="92575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4028" extrusionOk="0">
                    <a:moveTo>
                      <a:pt x="2120" y="1"/>
                    </a:moveTo>
                    <a:lnTo>
                      <a:pt x="0" y="2861"/>
                    </a:lnTo>
                    <a:lnTo>
                      <a:pt x="1583" y="4027"/>
                    </a:lnTo>
                    <a:lnTo>
                      <a:pt x="3703" y="1177"/>
                    </a:lnTo>
                    <a:lnTo>
                      <a:pt x="2120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28"/>
              <p:cNvSpPr/>
              <p:nvPr/>
            </p:nvSpPr>
            <p:spPr>
              <a:xfrm>
                <a:off x="2748300" y="989600"/>
                <a:ext cx="45150" cy="370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482" extrusionOk="0">
                    <a:moveTo>
                      <a:pt x="223" y="1"/>
                    </a:moveTo>
                    <a:lnTo>
                      <a:pt x="0" y="305"/>
                    </a:lnTo>
                    <a:lnTo>
                      <a:pt x="1582" y="1481"/>
                    </a:lnTo>
                    <a:lnTo>
                      <a:pt x="1806" y="1167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28"/>
              <p:cNvSpPr/>
              <p:nvPr/>
            </p:nvSpPr>
            <p:spPr>
              <a:xfrm>
                <a:off x="2713825" y="1005075"/>
                <a:ext cx="639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2556" h="2983" extrusionOk="0">
                    <a:moveTo>
                      <a:pt x="1805" y="1"/>
                    </a:moveTo>
                    <a:lnTo>
                      <a:pt x="0" y="2424"/>
                    </a:lnTo>
                    <a:lnTo>
                      <a:pt x="751" y="2982"/>
                    </a:lnTo>
                    <a:lnTo>
                      <a:pt x="2556" y="558"/>
                    </a:lnTo>
                    <a:lnTo>
                      <a:pt x="1805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8"/>
              <p:cNvSpPr/>
              <p:nvPr/>
            </p:nvSpPr>
            <p:spPr>
              <a:xfrm>
                <a:off x="2719150" y="1008875"/>
                <a:ext cx="53500" cy="672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689" extrusionOk="0">
                    <a:moveTo>
                      <a:pt x="1795" y="0"/>
                    </a:moveTo>
                    <a:lnTo>
                      <a:pt x="0" y="2434"/>
                    </a:lnTo>
                    <a:lnTo>
                      <a:pt x="345" y="2688"/>
                    </a:lnTo>
                    <a:lnTo>
                      <a:pt x="2140" y="264"/>
                    </a:lnTo>
                    <a:lnTo>
                      <a:pt x="1795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8"/>
              <p:cNvSpPr/>
              <p:nvPr/>
            </p:nvSpPr>
            <p:spPr>
              <a:xfrm>
                <a:off x="2707225" y="1030900"/>
                <a:ext cx="60375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1839" extrusionOk="0">
                    <a:moveTo>
                      <a:pt x="166" y="1"/>
                    </a:moveTo>
                    <a:cubicBezTo>
                      <a:pt x="120" y="1"/>
                      <a:pt x="75" y="21"/>
                      <a:pt x="52" y="63"/>
                    </a:cubicBezTo>
                    <a:cubicBezTo>
                      <a:pt x="0" y="124"/>
                      <a:pt x="11" y="225"/>
                      <a:pt x="82" y="276"/>
                    </a:cubicBezTo>
                    <a:lnTo>
                      <a:pt x="2150" y="1807"/>
                    </a:lnTo>
                    <a:cubicBezTo>
                      <a:pt x="2180" y="1828"/>
                      <a:pt x="2213" y="1839"/>
                      <a:pt x="2245" y="1839"/>
                    </a:cubicBezTo>
                    <a:cubicBezTo>
                      <a:pt x="2291" y="1839"/>
                      <a:pt x="2334" y="1818"/>
                      <a:pt x="2364" y="1777"/>
                    </a:cubicBezTo>
                    <a:cubicBezTo>
                      <a:pt x="2414" y="1716"/>
                      <a:pt x="2404" y="1614"/>
                      <a:pt x="2333" y="1564"/>
                    </a:cubicBezTo>
                    <a:lnTo>
                      <a:pt x="264" y="32"/>
                    </a:lnTo>
                    <a:cubicBezTo>
                      <a:pt x="235" y="11"/>
                      <a:pt x="200" y="1"/>
                      <a:pt x="166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8"/>
              <p:cNvSpPr/>
              <p:nvPr/>
            </p:nvSpPr>
            <p:spPr>
              <a:xfrm>
                <a:off x="2716850" y="1033725"/>
                <a:ext cx="512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360" extrusionOk="0">
                    <a:moveTo>
                      <a:pt x="1" y="0"/>
                    </a:moveTo>
                    <a:lnTo>
                      <a:pt x="1826" y="1359"/>
                    </a:lnTo>
                    <a:lnTo>
                      <a:pt x="2049" y="10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8"/>
              <p:cNvSpPr/>
              <p:nvPr/>
            </p:nvSpPr>
            <p:spPr>
              <a:xfrm>
                <a:off x="2701400" y="1061075"/>
                <a:ext cx="39075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1207" extrusionOk="0">
                    <a:moveTo>
                      <a:pt x="185" y="1"/>
                    </a:moveTo>
                    <a:cubicBezTo>
                      <a:pt x="137" y="1"/>
                      <a:pt x="91" y="21"/>
                      <a:pt x="61" y="63"/>
                    </a:cubicBezTo>
                    <a:cubicBezTo>
                      <a:pt x="1" y="144"/>
                      <a:pt x="21" y="245"/>
                      <a:pt x="91" y="296"/>
                    </a:cubicBezTo>
                    <a:lnTo>
                      <a:pt x="1278" y="1178"/>
                    </a:lnTo>
                    <a:cubicBezTo>
                      <a:pt x="1305" y="1197"/>
                      <a:pt x="1336" y="1207"/>
                      <a:pt x="1368" y="1207"/>
                    </a:cubicBezTo>
                    <a:cubicBezTo>
                      <a:pt x="1420" y="1207"/>
                      <a:pt x="1473" y="1182"/>
                      <a:pt x="1511" y="1138"/>
                    </a:cubicBezTo>
                    <a:cubicBezTo>
                      <a:pt x="1562" y="1067"/>
                      <a:pt x="1542" y="966"/>
                      <a:pt x="1471" y="914"/>
                    </a:cubicBezTo>
                    <a:lnTo>
                      <a:pt x="285" y="32"/>
                    </a:lnTo>
                    <a:cubicBezTo>
                      <a:pt x="255" y="11"/>
                      <a:pt x="220" y="1"/>
                      <a:pt x="185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8"/>
              <p:cNvSpPr/>
              <p:nvPr/>
            </p:nvSpPr>
            <p:spPr>
              <a:xfrm>
                <a:off x="2785300" y="997175"/>
                <a:ext cx="12475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441" extrusionOk="0">
                    <a:moveTo>
                      <a:pt x="251" y="1"/>
                    </a:moveTo>
                    <a:cubicBezTo>
                      <a:pt x="184" y="1"/>
                      <a:pt x="115" y="32"/>
                      <a:pt x="72" y="94"/>
                    </a:cubicBezTo>
                    <a:cubicBezTo>
                      <a:pt x="1" y="185"/>
                      <a:pt x="21" y="327"/>
                      <a:pt x="113" y="398"/>
                    </a:cubicBezTo>
                    <a:cubicBezTo>
                      <a:pt x="154" y="427"/>
                      <a:pt x="202" y="440"/>
                      <a:pt x="249" y="440"/>
                    </a:cubicBezTo>
                    <a:cubicBezTo>
                      <a:pt x="318" y="440"/>
                      <a:pt x="385" y="411"/>
                      <a:pt x="427" y="357"/>
                    </a:cubicBezTo>
                    <a:cubicBezTo>
                      <a:pt x="498" y="256"/>
                      <a:pt x="478" y="114"/>
                      <a:pt x="377" y="43"/>
                    </a:cubicBezTo>
                    <a:cubicBezTo>
                      <a:pt x="340" y="15"/>
                      <a:pt x="296" y="1"/>
                      <a:pt x="25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8"/>
              <p:cNvSpPr/>
              <p:nvPr/>
            </p:nvSpPr>
            <p:spPr>
              <a:xfrm>
                <a:off x="2781525" y="980650"/>
                <a:ext cx="86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02" extrusionOk="0">
                    <a:moveTo>
                      <a:pt x="181" y="1"/>
                    </a:moveTo>
                    <a:cubicBezTo>
                      <a:pt x="132" y="1"/>
                      <a:pt x="82" y="21"/>
                      <a:pt x="51" y="65"/>
                    </a:cubicBezTo>
                    <a:cubicBezTo>
                      <a:pt x="0" y="126"/>
                      <a:pt x="21" y="227"/>
                      <a:pt x="91" y="278"/>
                    </a:cubicBezTo>
                    <a:cubicBezTo>
                      <a:pt x="115" y="293"/>
                      <a:pt x="144" y="301"/>
                      <a:pt x="174" y="301"/>
                    </a:cubicBezTo>
                    <a:cubicBezTo>
                      <a:pt x="221" y="301"/>
                      <a:pt x="269" y="281"/>
                      <a:pt x="294" y="237"/>
                    </a:cubicBezTo>
                    <a:cubicBezTo>
                      <a:pt x="345" y="176"/>
                      <a:pt x="335" y="75"/>
                      <a:pt x="264" y="24"/>
                    </a:cubicBezTo>
                    <a:cubicBezTo>
                      <a:pt x="240" y="9"/>
                      <a:pt x="211" y="1"/>
                      <a:pt x="18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8"/>
              <p:cNvSpPr/>
              <p:nvPr/>
            </p:nvSpPr>
            <p:spPr>
              <a:xfrm>
                <a:off x="2797250" y="982725"/>
                <a:ext cx="83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8" extrusionOk="0">
                    <a:moveTo>
                      <a:pt x="159" y="1"/>
                    </a:moveTo>
                    <a:cubicBezTo>
                      <a:pt x="113" y="1"/>
                      <a:pt x="70" y="22"/>
                      <a:pt x="41" y="63"/>
                    </a:cubicBezTo>
                    <a:cubicBezTo>
                      <a:pt x="0" y="124"/>
                      <a:pt x="10" y="225"/>
                      <a:pt x="71" y="266"/>
                    </a:cubicBezTo>
                    <a:cubicBezTo>
                      <a:pt x="100" y="287"/>
                      <a:pt x="134" y="297"/>
                      <a:pt x="166" y="297"/>
                    </a:cubicBezTo>
                    <a:cubicBezTo>
                      <a:pt x="211" y="297"/>
                      <a:pt x="254" y="277"/>
                      <a:pt x="284" y="235"/>
                    </a:cubicBezTo>
                    <a:cubicBezTo>
                      <a:pt x="334" y="174"/>
                      <a:pt x="314" y="83"/>
                      <a:pt x="253" y="32"/>
                    </a:cubicBezTo>
                    <a:cubicBezTo>
                      <a:pt x="224" y="11"/>
                      <a:pt x="191" y="1"/>
                      <a:pt x="159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28"/>
              <p:cNvSpPr/>
              <p:nvPr/>
            </p:nvSpPr>
            <p:spPr>
              <a:xfrm>
                <a:off x="2775175" y="994975"/>
                <a:ext cx="43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0" extrusionOk="0">
                    <a:moveTo>
                      <a:pt x="87" y="1"/>
                    </a:moveTo>
                    <a:cubicBezTo>
                      <a:pt x="65" y="1"/>
                      <a:pt x="43" y="12"/>
                      <a:pt x="31" y="29"/>
                    </a:cubicBezTo>
                    <a:cubicBezTo>
                      <a:pt x="0" y="60"/>
                      <a:pt x="11" y="110"/>
                      <a:pt x="41" y="131"/>
                    </a:cubicBezTo>
                    <a:cubicBezTo>
                      <a:pt x="54" y="143"/>
                      <a:pt x="70" y="149"/>
                      <a:pt x="86" y="149"/>
                    </a:cubicBezTo>
                    <a:cubicBezTo>
                      <a:pt x="109" y="149"/>
                      <a:pt x="131" y="138"/>
                      <a:pt x="142" y="121"/>
                    </a:cubicBezTo>
                    <a:cubicBezTo>
                      <a:pt x="173" y="90"/>
                      <a:pt x="163" y="40"/>
                      <a:pt x="133" y="19"/>
                    </a:cubicBezTo>
                    <a:cubicBezTo>
                      <a:pt x="120" y="6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28"/>
              <p:cNvSpPr/>
              <p:nvPr/>
            </p:nvSpPr>
            <p:spPr>
              <a:xfrm>
                <a:off x="2803825" y="955275"/>
                <a:ext cx="63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23" extrusionOk="0">
                    <a:moveTo>
                      <a:pt x="123" y="0"/>
                    </a:moveTo>
                    <a:cubicBezTo>
                      <a:pt x="90" y="0"/>
                      <a:pt x="59" y="16"/>
                      <a:pt x="41" y="46"/>
                    </a:cubicBezTo>
                    <a:cubicBezTo>
                      <a:pt x="1" y="96"/>
                      <a:pt x="10" y="157"/>
                      <a:pt x="62" y="197"/>
                    </a:cubicBezTo>
                    <a:cubicBezTo>
                      <a:pt x="83" y="214"/>
                      <a:pt x="106" y="222"/>
                      <a:pt x="128" y="222"/>
                    </a:cubicBezTo>
                    <a:cubicBezTo>
                      <a:pt x="159" y="222"/>
                      <a:pt x="190" y="207"/>
                      <a:pt x="213" y="177"/>
                    </a:cubicBezTo>
                    <a:cubicBezTo>
                      <a:pt x="254" y="127"/>
                      <a:pt x="244" y="55"/>
                      <a:pt x="193" y="25"/>
                    </a:cubicBezTo>
                    <a:cubicBezTo>
                      <a:pt x="172" y="8"/>
                      <a:pt x="147" y="0"/>
                      <a:pt x="12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28"/>
              <p:cNvSpPr/>
              <p:nvPr/>
            </p:nvSpPr>
            <p:spPr>
              <a:xfrm>
                <a:off x="2812700" y="950175"/>
                <a:ext cx="104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67" extrusionOk="0">
                    <a:moveTo>
                      <a:pt x="216" y="1"/>
                    </a:moveTo>
                    <a:cubicBezTo>
                      <a:pt x="157" y="1"/>
                      <a:pt x="98" y="28"/>
                      <a:pt x="61" y="77"/>
                    </a:cubicBezTo>
                    <a:cubicBezTo>
                      <a:pt x="0" y="158"/>
                      <a:pt x="21" y="270"/>
                      <a:pt x="102" y="331"/>
                    </a:cubicBezTo>
                    <a:cubicBezTo>
                      <a:pt x="134" y="355"/>
                      <a:pt x="171" y="366"/>
                      <a:pt x="207" y="366"/>
                    </a:cubicBezTo>
                    <a:cubicBezTo>
                      <a:pt x="263" y="366"/>
                      <a:pt x="319" y="339"/>
                      <a:pt x="356" y="290"/>
                    </a:cubicBezTo>
                    <a:cubicBezTo>
                      <a:pt x="416" y="209"/>
                      <a:pt x="406" y="97"/>
                      <a:pt x="325" y="36"/>
                    </a:cubicBezTo>
                    <a:cubicBezTo>
                      <a:pt x="293" y="12"/>
                      <a:pt x="255" y="1"/>
                      <a:pt x="216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28"/>
              <p:cNvSpPr/>
              <p:nvPr/>
            </p:nvSpPr>
            <p:spPr>
              <a:xfrm>
                <a:off x="2807625" y="942100"/>
                <a:ext cx="812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83" extrusionOk="0">
                    <a:moveTo>
                      <a:pt x="161" y="0"/>
                    </a:moveTo>
                    <a:cubicBezTo>
                      <a:pt x="118" y="0"/>
                      <a:pt x="76" y="19"/>
                      <a:pt x="52" y="55"/>
                    </a:cubicBezTo>
                    <a:cubicBezTo>
                      <a:pt x="0" y="116"/>
                      <a:pt x="11" y="207"/>
                      <a:pt x="82" y="258"/>
                    </a:cubicBezTo>
                    <a:cubicBezTo>
                      <a:pt x="106" y="274"/>
                      <a:pt x="135" y="282"/>
                      <a:pt x="165" y="282"/>
                    </a:cubicBezTo>
                    <a:cubicBezTo>
                      <a:pt x="208" y="282"/>
                      <a:pt x="250" y="264"/>
                      <a:pt x="275" y="228"/>
                    </a:cubicBezTo>
                    <a:cubicBezTo>
                      <a:pt x="325" y="167"/>
                      <a:pt x="315" y="75"/>
                      <a:pt x="244" y="25"/>
                    </a:cubicBezTo>
                    <a:cubicBezTo>
                      <a:pt x="219" y="9"/>
                      <a:pt x="190" y="0"/>
                      <a:pt x="161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28"/>
              <p:cNvSpPr/>
              <p:nvPr/>
            </p:nvSpPr>
            <p:spPr>
              <a:xfrm>
                <a:off x="2812700" y="967475"/>
                <a:ext cx="4350" cy="385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78" y="0"/>
                    </a:moveTo>
                    <a:cubicBezTo>
                      <a:pt x="55" y="0"/>
                      <a:pt x="32" y="10"/>
                      <a:pt x="21" y="34"/>
                    </a:cubicBezTo>
                    <a:cubicBezTo>
                      <a:pt x="0" y="65"/>
                      <a:pt x="0" y="115"/>
                      <a:pt x="41" y="135"/>
                    </a:cubicBezTo>
                    <a:cubicBezTo>
                      <a:pt x="54" y="148"/>
                      <a:pt x="70" y="154"/>
                      <a:pt x="86" y="154"/>
                    </a:cubicBezTo>
                    <a:cubicBezTo>
                      <a:pt x="109" y="154"/>
                      <a:pt x="130" y="143"/>
                      <a:pt x="142" y="126"/>
                    </a:cubicBezTo>
                    <a:cubicBezTo>
                      <a:pt x="173" y="85"/>
                      <a:pt x="163" y="44"/>
                      <a:pt x="122" y="14"/>
                    </a:cubicBezTo>
                    <a:cubicBezTo>
                      <a:pt x="110" y="5"/>
                      <a:pt x="93" y="0"/>
                      <a:pt x="78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28"/>
              <p:cNvSpPr/>
              <p:nvPr/>
            </p:nvSpPr>
            <p:spPr>
              <a:xfrm>
                <a:off x="2807125" y="977025"/>
                <a:ext cx="230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85" extrusionOk="0">
                    <a:moveTo>
                      <a:pt x="43" y="0"/>
                    </a:moveTo>
                    <a:cubicBezTo>
                      <a:pt x="29" y="0"/>
                      <a:pt x="16" y="5"/>
                      <a:pt x="11" y="17"/>
                    </a:cubicBezTo>
                    <a:cubicBezTo>
                      <a:pt x="0" y="37"/>
                      <a:pt x="0" y="68"/>
                      <a:pt x="20" y="78"/>
                    </a:cubicBezTo>
                    <a:cubicBezTo>
                      <a:pt x="29" y="82"/>
                      <a:pt x="37" y="85"/>
                      <a:pt x="46" y="85"/>
                    </a:cubicBezTo>
                    <a:cubicBezTo>
                      <a:pt x="58" y="85"/>
                      <a:pt x="70" y="80"/>
                      <a:pt x="81" y="68"/>
                    </a:cubicBezTo>
                    <a:cubicBezTo>
                      <a:pt x="92" y="48"/>
                      <a:pt x="92" y="27"/>
                      <a:pt x="72" y="7"/>
                    </a:cubicBezTo>
                    <a:cubicBezTo>
                      <a:pt x="63" y="3"/>
                      <a:pt x="53" y="0"/>
                      <a:pt x="4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28"/>
              <p:cNvSpPr/>
              <p:nvPr/>
            </p:nvSpPr>
            <p:spPr>
              <a:xfrm>
                <a:off x="2761750" y="928725"/>
                <a:ext cx="51750" cy="64250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2570" extrusionOk="0">
                    <a:moveTo>
                      <a:pt x="1828" y="1"/>
                    </a:moveTo>
                    <a:cubicBezTo>
                      <a:pt x="1761" y="1"/>
                      <a:pt x="1696" y="32"/>
                      <a:pt x="1653" y="93"/>
                    </a:cubicBezTo>
                    <a:lnTo>
                      <a:pt x="71" y="2223"/>
                    </a:lnTo>
                    <a:cubicBezTo>
                      <a:pt x="0" y="2325"/>
                      <a:pt x="21" y="2456"/>
                      <a:pt x="122" y="2527"/>
                    </a:cubicBezTo>
                    <a:cubicBezTo>
                      <a:pt x="158" y="2555"/>
                      <a:pt x="201" y="2569"/>
                      <a:pt x="243" y="2569"/>
                    </a:cubicBezTo>
                    <a:cubicBezTo>
                      <a:pt x="308" y="2569"/>
                      <a:pt x="373" y="2537"/>
                      <a:pt x="416" y="2476"/>
                    </a:cubicBezTo>
                    <a:lnTo>
                      <a:pt x="1998" y="347"/>
                    </a:lnTo>
                    <a:cubicBezTo>
                      <a:pt x="2069" y="256"/>
                      <a:pt x="2049" y="114"/>
                      <a:pt x="1957" y="42"/>
                    </a:cubicBezTo>
                    <a:cubicBezTo>
                      <a:pt x="1917" y="14"/>
                      <a:pt x="1872" y="1"/>
                      <a:pt x="1828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2" name="Google Shape;2362;p28"/>
          <p:cNvGrpSpPr/>
          <p:nvPr/>
        </p:nvGrpSpPr>
        <p:grpSpPr>
          <a:xfrm>
            <a:off x="5442083" y="1392450"/>
            <a:ext cx="1810800" cy="674000"/>
            <a:chOff x="5679088" y="1392450"/>
            <a:chExt cx="1810800" cy="674000"/>
          </a:xfrm>
        </p:grpSpPr>
        <p:sp>
          <p:nvSpPr>
            <p:cNvPr id="2363" name="Google Shape;2363;p28"/>
            <p:cNvSpPr txBox="1"/>
            <p:nvPr/>
          </p:nvSpPr>
          <p:spPr>
            <a:xfrm>
              <a:off x="5679088" y="139245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4" name="Google Shape;2364;p28"/>
            <p:cNvSpPr txBox="1"/>
            <p:nvPr/>
          </p:nvSpPr>
          <p:spPr>
            <a:xfrm>
              <a:off x="5679088" y="16842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5" name="Google Shape;2365;p28"/>
          <p:cNvGrpSpPr/>
          <p:nvPr/>
        </p:nvGrpSpPr>
        <p:grpSpPr>
          <a:xfrm>
            <a:off x="5442083" y="2725238"/>
            <a:ext cx="1810800" cy="674000"/>
            <a:chOff x="5679088" y="2725238"/>
            <a:chExt cx="1810800" cy="674000"/>
          </a:xfrm>
        </p:grpSpPr>
        <p:sp>
          <p:nvSpPr>
            <p:cNvPr id="2366" name="Google Shape;2366;p28"/>
            <p:cNvSpPr txBox="1"/>
            <p:nvPr/>
          </p:nvSpPr>
          <p:spPr>
            <a:xfrm>
              <a:off x="5679088" y="27252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67" name="Google Shape;2367;p28"/>
            <p:cNvSpPr txBox="1"/>
            <p:nvPr/>
          </p:nvSpPr>
          <p:spPr>
            <a:xfrm>
              <a:off x="5679088" y="30170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68" name="Google Shape;2368;p28"/>
          <p:cNvGrpSpPr/>
          <p:nvPr/>
        </p:nvGrpSpPr>
        <p:grpSpPr>
          <a:xfrm>
            <a:off x="5442083" y="4061663"/>
            <a:ext cx="1810800" cy="674000"/>
            <a:chOff x="5679088" y="4061663"/>
            <a:chExt cx="1810800" cy="674000"/>
          </a:xfrm>
        </p:grpSpPr>
        <p:sp>
          <p:nvSpPr>
            <p:cNvPr id="2369" name="Google Shape;2369;p28"/>
            <p:cNvSpPr txBox="1"/>
            <p:nvPr/>
          </p:nvSpPr>
          <p:spPr>
            <a:xfrm>
              <a:off x="5679088" y="40616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0" name="Google Shape;2370;p28"/>
            <p:cNvSpPr txBox="1"/>
            <p:nvPr/>
          </p:nvSpPr>
          <p:spPr>
            <a:xfrm>
              <a:off x="5679088" y="43534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71" name="Google Shape;2371;p28"/>
          <p:cNvGrpSpPr/>
          <p:nvPr/>
        </p:nvGrpSpPr>
        <p:grpSpPr>
          <a:xfrm>
            <a:off x="2028913" y="1430550"/>
            <a:ext cx="2004913" cy="1727475"/>
            <a:chOff x="2028913" y="1430550"/>
            <a:chExt cx="2004913" cy="1727475"/>
          </a:xfrm>
        </p:grpSpPr>
        <p:sp>
          <p:nvSpPr>
            <p:cNvPr id="2372" name="Google Shape;2372;p28"/>
            <p:cNvSpPr txBox="1"/>
            <p:nvPr/>
          </p:nvSpPr>
          <p:spPr>
            <a:xfrm>
              <a:off x="2028913" y="2149675"/>
              <a:ext cx="652500" cy="288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2018</a:t>
              </a:r>
              <a:endParaRPr sz="1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3" name="Google Shape;2373;p28"/>
            <p:cNvSpPr txBox="1"/>
            <p:nvPr/>
          </p:nvSpPr>
          <p:spPr>
            <a:xfrm>
              <a:off x="2707375" y="1430550"/>
              <a:ext cx="652500" cy="288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15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74" name="Google Shape;2374;p28"/>
            <p:cNvSpPr txBox="1"/>
            <p:nvPr/>
          </p:nvSpPr>
          <p:spPr>
            <a:xfrm>
              <a:off x="3381325" y="2869725"/>
              <a:ext cx="652500" cy="288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58;p15"/>
          <p:cNvSpPr txBox="1">
            <a:spLocks/>
          </p:cNvSpPr>
          <p:nvPr/>
        </p:nvSpPr>
        <p:spPr>
          <a:xfrm>
            <a:off x="2524503" y="4263216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/>
              <a:t>Here is where your presentation begins</a:t>
            </a:r>
            <a:endParaRPr lang="en-US" dirty="0"/>
          </a:p>
        </p:txBody>
      </p:sp>
      <p:sp>
        <p:nvSpPr>
          <p:cNvPr id="81" name="Rectángulo 80"/>
          <p:cNvSpPr/>
          <p:nvPr/>
        </p:nvSpPr>
        <p:spPr>
          <a:xfrm>
            <a:off x="2353710" y="3493775"/>
            <a:ext cx="4603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6000" dirty="0" smtClean="0">
                <a:solidFill>
                  <a:schemeClr val="accent2"/>
                </a:solidFill>
              </a:rPr>
              <a:t>Break Out</a:t>
            </a:r>
            <a:endParaRPr lang="es-PE" sz="6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281" y="1374993"/>
            <a:ext cx="2241019" cy="21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9" name="Google Shape;2379;p29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3246" r="6565"/>
          <a:stretch/>
        </p:blipFill>
        <p:spPr>
          <a:xfrm>
            <a:off x="4314100" y="1402875"/>
            <a:ext cx="4232751" cy="296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80" name="Google Shape;238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2381" name="Google Shape;2381;p29"/>
          <p:cNvSpPr txBox="1"/>
          <p:nvPr/>
        </p:nvSpPr>
        <p:spPr>
          <a:xfrm>
            <a:off x="5245613" y="4158350"/>
            <a:ext cx="26697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 modify this graph, follow the link, change the data and replace it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82" name="Google Shape;2382;p29"/>
          <p:cNvGrpSpPr/>
          <p:nvPr/>
        </p:nvGrpSpPr>
        <p:grpSpPr>
          <a:xfrm>
            <a:off x="1047138" y="1083613"/>
            <a:ext cx="682200" cy="682200"/>
            <a:chOff x="1104288" y="1083613"/>
            <a:chExt cx="682200" cy="682200"/>
          </a:xfrm>
        </p:grpSpPr>
        <p:sp>
          <p:nvSpPr>
            <p:cNvPr id="2383" name="Google Shape;2383;p29"/>
            <p:cNvSpPr/>
            <p:nvPr/>
          </p:nvSpPr>
          <p:spPr>
            <a:xfrm>
              <a:off x="1104288" y="1083613"/>
              <a:ext cx="682200" cy="6822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4" name="Google Shape;2384;p29"/>
            <p:cNvGrpSpPr/>
            <p:nvPr/>
          </p:nvGrpSpPr>
          <p:grpSpPr>
            <a:xfrm>
              <a:off x="1295492" y="1232321"/>
              <a:ext cx="299791" cy="384856"/>
              <a:chOff x="1005500" y="1115275"/>
              <a:chExt cx="156125" cy="200425"/>
            </a:xfrm>
          </p:grpSpPr>
          <p:sp>
            <p:nvSpPr>
              <p:cNvPr id="2385" name="Google Shape;2385;p29"/>
              <p:cNvSpPr/>
              <p:nvPr/>
            </p:nvSpPr>
            <p:spPr>
              <a:xfrm>
                <a:off x="1063300" y="1115275"/>
                <a:ext cx="405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05" extrusionOk="0">
                    <a:moveTo>
                      <a:pt x="1121" y="236"/>
                    </a:moveTo>
                    <a:cubicBezTo>
                      <a:pt x="1130" y="236"/>
                      <a:pt x="1138" y="236"/>
                      <a:pt x="1147" y="237"/>
                    </a:cubicBezTo>
                    <a:cubicBezTo>
                      <a:pt x="1220" y="237"/>
                      <a:pt x="1336" y="279"/>
                      <a:pt x="1357" y="458"/>
                    </a:cubicBezTo>
                    <a:cubicBezTo>
                      <a:pt x="1399" y="762"/>
                      <a:pt x="1021" y="1036"/>
                      <a:pt x="811" y="1152"/>
                    </a:cubicBezTo>
                    <a:cubicBezTo>
                      <a:pt x="611" y="1036"/>
                      <a:pt x="232" y="762"/>
                      <a:pt x="264" y="458"/>
                    </a:cubicBezTo>
                    <a:cubicBezTo>
                      <a:pt x="295" y="279"/>
                      <a:pt x="411" y="237"/>
                      <a:pt x="474" y="237"/>
                    </a:cubicBezTo>
                    <a:lnTo>
                      <a:pt x="505" y="237"/>
                    </a:lnTo>
                    <a:cubicBezTo>
                      <a:pt x="590" y="237"/>
                      <a:pt x="685" y="279"/>
                      <a:pt x="706" y="353"/>
                    </a:cubicBezTo>
                    <a:cubicBezTo>
                      <a:pt x="716" y="395"/>
                      <a:pt x="758" y="437"/>
                      <a:pt x="811" y="437"/>
                    </a:cubicBezTo>
                    <a:cubicBezTo>
                      <a:pt x="863" y="437"/>
                      <a:pt x="916" y="395"/>
                      <a:pt x="926" y="353"/>
                    </a:cubicBezTo>
                    <a:cubicBezTo>
                      <a:pt x="945" y="285"/>
                      <a:pt x="1027" y="236"/>
                      <a:pt x="1121" y="236"/>
                    </a:cubicBezTo>
                    <a:close/>
                    <a:moveTo>
                      <a:pt x="521" y="1"/>
                    </a:moveTo>
                    <a:cubicBezTo>
                      <a:pt x="502" y="1"/>
                      <a:pt x="482" y="2"/>
                      <a:pt x="463" y="6"/>
                    </a:cubicBezTo>
                    <a:cubicBezTo>
                      <a:pt x="285" y="16"/>
                      <a:pt x="75" y="132"/>
                      <a:pt x="33" y="426"/>
                    </a:cubicBezTo>
                    <a:cubicBezTo>
                      <a:pt x="1" y="668"/>
                      <a:pt x="127" y="910"/>
                      <a:pt x="379" y="1131"/>
                    </a:cubicBezTo>
                    <a:cubicBezTo>
                      <a:pt x="569" y="1288"/>
                      <a:pt x="758" y="1383"/>
                      <a:pt x="758" y="1393"/>
                    </a:cubicBezTo>
                    <a:cubicBezTo>
                      <a:pt x="779" y="1393"/>
                      <a:pt x="800" y="1404"/>
                      <a:pt x="811" y="1404"/>
                    </a:cubicBezTo>
                    <a:cubicBezTo>
                      <a:pt x="832" y="1404"/>
                      <a:pt x="853" y="1393"/>
                      <a:pt x="863" y="1393"/>
                    </a:cubicBezTo>
                    <a:cubicBezTo>
                      <a:pt x="874" y="1383"/>
                      <a:pt x="1063" y="1288"/>
                      <a:pt x="1241" y="1131"/>
                    </a:cubicBezTo>
                    <a:cubicBezTo>
                      <a:pt x="1505" y="910"/>
                      <a:pt x="1620" y="668"/>
                      <a:pt x="1589" y="426"/>
                    </a:cubicBezTo>
                    <a:cubicBezTo>
                      <a:pt x="1557" y="132"/>
                      <a:pt x="1346" y="16"/>
                      <a:pt x="1168" y="6"/>
                    </a:cubicBezTo>
                    <a:cubicBezTo>
                      <a:pt x="1148" y="2"/>
                      <a:pt x="1127" y="1"/>
                      <a:pt x="1107" y="1"/>
                    </a:cubicBezTo>
                    <a:cubicBezTo>
                      <a:pt x="994" y="1"/>
                      <a:pt x="891" y="48"/>
                      <a:pt x="811" y="111"/>
                    </a:cubicBezTo>
                    <a:cubicBezTo>
                      <a:pt x="739" y="48"/>
                      <a:pt x="630" y="1"/>
                      <a:pt x="5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29"/>
              <p:cNvSpPr/>
              <p:nvPr/>
            </p:nvSpPr>
            <p:spPr>
              <a:xfrm>
                <a:off x="1028100" y="1133025"/>
                <a:ext cx="360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41" extrusionOk="0">
                    <a:moveTo>
                      <a:pt x="715" y="232"/>
                    </a:moveTo>
                    <a:cubicBezTo>
                      <a:pt x="988" y="232"/>
                      <a:pt x="1210" y="452"/>
                      <a:pt x="1210" y="725"/>
                    </a:cubicBezTo>
                    <a:cubicBezTo>
                      <a:pt x="1210" y="988"/>
                      <a:pt x="988" y="1209"/>
                      <a:pt x="715" y="1209"/>
                    </a:cubicBezTo>
                    <a:cubicBezTo>
                      <a:pt x="453" y="1209"/>
                      <a:pt x="231" y="988"/>
                      <a:pt x="231" y="725"/>
                    </a:cubicBezTo>
                    <a:cubicBezTo>
                      <a:pt x="231" y="452"/>
                      <a:pt x="453" y="232"/>
                      <a:pt x="715" y="232"/>
                    </a:cubicBezTo>
                    <a:close/>
                    <a:moveTo>
                      <a:pt x="715" y="0"/>
                    </a:moveTo>
                    <a:cubicBezTo>
                      <a:pt x="326" y="0"/>
                      <a:pt x="0" y="326"/>
                      <a:pt x="0" y="725"/>
                    </a:cubicBezTo>
                    <a:cubicBezTo>
                      <a:pt x="0" y="1115"/>
                      <a:pt x="326" y="1440"/>
                      <a:pt x="715" y="1440"/>
                    </a:cubicBezTo>
                    <a:cubicBezTo>
                      <a:pt x="1115" y="1440"/>
                      <a:pt x="1441" y="1115"/>
                      <a:pt x="1441" y="725"/>
                    </a:cubicBezTo>
                    <a:cubicBezTo>
                      <a:pt x="1441" y="326"/>
                      <a:pt x="1115" y="0"/>
                      <a:pt x="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29"/>
              <p:cNvSpPr/>
              <p:nvPr/>
            </p:nvSpPr>
            <p:spPr>
              <a:xfrm>
                <a:off x="1103250" y="1133025"/>
                <a:ext cx="3605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441" extrusionOk="0">
                    <a:moveTo>
                      <a:pt x="716" y="232"/>
                    </a:moveTo>
                    <a:cubicBezTo>
                      <a:pt x="989" y="232"/>
                      <a:pt x="1199" y="452"/>
                      <a:pt x="1199" y="725"/>
                    </a:cubicBezTo>
                    <a:cubicBezTo>
                      <a:pt x="1199" y="988"/>
                      <a:pt x="989" y="1209"/>
                      <a:pt x="716" y="1209"/>
                    </a:cubicBezTo>
                    <a:cubicBezTo>
                      <a:pt x="453" y="1209"/>
                      <a:pt x="232" y="988"/>
                      <a:pt x="232" y="725"/>
                    </a:cubicBezTo>
                    <a:cubicBezTo>
                      <a:pt x="232" y="452"/>
                      <a:pt x="453" y="232"/>
                      <a:pt x="716" y="232"/>
                    </a:cubicBezTo>
                    <a:close/>
                    <a:moveTo>
                      <a:pt x="716" y="0"/>
                    </a:moveTo>
                    <a:cubicBezTo>
                      <a:pt x="316" y="0"/>
                      <a:pt x="1" y="326"/>
                      <a:pt x="1" y="725"/>
                    </a:cubicBezTo>
                    <a:cubicBezTo>
                      <a:pt x="1" y="1115"/>
                      <a:pt x="316" y="1440"/>
                      <a:pt x="716" y="1440"/>
                    </a:cubicBezTo>
                    <a:cubicBezTo>
                      <a:pt x="1115" y="1440"/>
                      <a:pt x="1441" y="1115"/>
                      <a:pt x="1441" y="725"/>
                    </a:cubicBezTo>
                    <a:cubicBezTo>
                      <a:pt x="1441" y="326"/>
                      <a:pt x="1115" y="0"/>
                      <a:pt x="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29"/>
              <p:cNvSpPr/>
              <p:nvPr/>
            </p:nvSpPr>
            <p:spPr>
              <a:xfrm>
                <a:off x="1100625" y="1191625"/>
                <a:ext cx="61000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4963" extrusionOk="0">
                    <a:moveTo>
                      <a:pt x="1662" y="0"/>
                    </a:moveTo>
                    <a:cubicBezTo>
                      <a:pt x="1525" y="0"/>
                      <a:pt x="1409" y="116"/>
                      <a:pt x="1409" y="263"/>
                    </a:cubicBezTo>
                    <a:lnTo>
                      <a:pt x="1409" y="4584"/>
                    </a:lnTo>
                    <a:cubicBezTo>
                      <a:pt x="1409" y="4668"/>
                      <a:pt x="1346" y="4731"/>
                      <a:pt x="1262" y="4731"/>
                    </a:cubicBezTo>
                    <a:cubicBezTo>
                      <a:pt x="1189" y="4731"/>
                      <a:pt x="1126" y="4668"/>
                      <a:pt x="1126" y="4584"/>
                    </a:cubicBezTo>
                    <a:lnTo>
                      <a:pt x="1126" y="2713"/>
                    </a:lnTo>
                    <a:cubicBezTo>
                      <a:pt x="1126" y="2544"/>
                      <a:pt x="989" y="2408"/>
                      <a:pt x="821" y="2408"/>
                    </a:cubicBezTo>
                    <a:cubicBezTo>
                      <a:pt x="652" y="2408"/>
                      <a:pt x="516" y="2544"/>
                      <a:pt x="516" y="2713"/>
                    </a:cubicBezTo>
                    <a:lnTo>
                      <a:pt x="516" y="4584"/>
                    </a:lnTo>
                    <a:cubicBezTo>
                      <a:pt x="516" y="4626"/>
                      <a:pt x="505" y="4658"/>
                      <a:pt x="474" y="4689"/>
                    </a:cubicBezTo>
                    <a:cubicBezTo>
                      <a:pt x="442" y="4710"/>
                      <a:pt x="411" y="4731"/>
                      <a:pt x="369" y="4731"/>
                    </a:cubicBezTo>
                    <a:cubicBezTo>
                      <a:pt x="295" y="4721"/>
                      <a:pt x="232" y="4658"/>
                      <a:pt x="232" y="4584"/>
                    </a:cubicBezTo>
                    <a:lnTo>
                      <a:pt x="232" y="3301"/>
                    </a:lnTo>
                    <a:cubicBezTo>
                      <a:pt x="232" y="3238"/>
                      <a:pt x="180" y="3186"/>
                      <a:pt x="117" y="3186"/>
                    </a:cubicBezTo>
                    <a:cubicBezTo>
                      <a:pt x="54" y="3186"/>
                      <a:pt x="1" y="3238"/>
                      <a:pt x="1" y="3301"/>
                    </a:cubicBezTo>
                    <a:lnTo>
                      <a:pt x="1" y="4584"/>
                    </a:lnTo>
                    <a:cubicBezTo>
                      <a:pt x="1" y="4784"/>
                      <a:pt x="159" y="4952"/>
                      <a:pt x="358" y="4962"/>
                    </a:cubicBezTo>
                    <a:lnTo>
                      <a:pt x="379" y="4962"/>
                    </a:lnTo>
                    <a:cubicBezTo>
                      <a:pt x="474" y="4962"/>
                      <a:pt x="568" y="4931"/>
                      <a:pt x="642" y="4857"/>
                    </a:cubicBezTo>
                    <a:cubicBezTo>
                      <a:pt x="716" y="4784"/>
                      <a:pt x="758" y="4689"/>
                      <a:pt x="758" y="4584"/>
                    </a:cubicBezTo>
                    <a:lnTo>
                      <a:pt x="758" y="2713"/>
                    </a:lnTo>
                    <a:cubicBezTo>
                      <a:pt x="758" y="2681"/>
                      <a:pt x="779" y="2649"/>
                      <a:pt x="821" y="2649"/>
                    </a:cubicBezTo>
                    <a:cubicBezTo>
                      <a:pt x="863" y="2649"/>
                      <a:pt x="895" y="2681"/>
                      <a:pt x="895" y="2713"/>
                    </a:cubicBezTo>
                    <a:lnTo>
                      <a:pt x="895" y="4584"/>
                    </a:lnTo>
                    <a:cubicBezTo>
                      <a:pt x="895" y="4794"/>
                      <a:pt x="1063" y="4962"/>
                      <a:pt x="1262" y="4962"/>
                    </a:cubicBezTo>
                    <a:cubicBezTo>
                      <a:pt x="1472" y="4962"/>
                      <a:pt x="1641" y="4794"/>
                      <a:pt x="1641" y="4584"/>
                    </a:cubicBezTo>
                    <a:lnTo>
                      <a:pt x="1641" y="263"/>
                    </a:lnTo>
                    <a:cubicBezTo>
                      <a:pt x="1641" y="253"/>
                      <a:pt x="1652" y="242"/>
                      <a:pt x="1662" y="242"/>
                    </a:cubicBezTo>
                    <a:cubicBezTo>
                      <a:pt x="1683" y="242"/>
                      <a:pt x="1694" y="253"/>
                      <a:pt x="1694" y="263"/>
                    </a:cubicBezTo>
                    <a:lnTo>
                      <a:pt x="1694" y="1850"/>
                    </a:lnTo>
                    <a:cubicBezTo>
                      <a:pt x="1694" y="2051"/>
                      <a:pt x="1862" y="2219"/>
                      <a:pt x="2061" y="2219"/>
                    </a:cubicBezTo>
                    <a:cubicBezTo>
                      <a:pt x="2271" y="2219"/>
                      <a:pt x="2440" y="2051"/>
                      <a:pt x="2440" y="1850"/>
                    </a:cubicBezTo>
                    <a:lnTo>
                      <a:pt x="2440" y="1252"/>
                    </a:lnTo>
                    <a:cubicBezTo>
                      <a:pt x="2440" y="1189"/>
                      <a:pt x="2387" y="1136"/>
                      <a:pt x="2324" y="1136"/>
                    </a:cubicBezTo>
                    <a:cubicBezTo>
                      <a:pt x="2261" y="1136"/>
                      <a:pt x="2208" y="1189"/>
                      <a:pt x="2208" y="1252"/>
                    </a:cubicBezTo>
                    <a:lnTo>
                      <a:pt x="2208" y="1850"/>
                    </a:lnTo>
                    <a:cubicBezTo>
                      <a:pt x="2208" y="1924"/>
                      <a:pt x="2145" y="1988"/>
                      <a:pt x="2061" y="1988"/>
                    </a:cubicBezTo>
                    <a:cubicBezTo>
                      <a:pt x="1988" y="1988"/>
                      <a:pt x="1925" y="1924"/>
                      <a:pt x="1925" y="1850"/>
                    </a:cubicBezTo>
                    <a:lnTo>
                      <a:pt x="1925" y="263"/>
                    </a:lnTo>
                    <a:cubicBezTo>
                      <a:pt x="1925" y="116"/>
                      <a:pt x="1809" y="0"/>
                      <a:pt x="16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29"/>
              <p:cNvSpPr/>
              <p:nvPr/>
            </p:nvSpPr>
            <p:spPr>
              <a:xfrm>
                <a:off x="1005500" y="1171650"/>
                <a:ext cx="15612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5762" extrusionOk="0">
                    <a:moveTo>
                      <a:pt x="925" y="0"/>
                    </a:moveTo>
                    <a:cubicBezTo>
                      <a:pt x="421" y="0"/>
                      <a:pt x="0" y="411"/>
                      <a:pt x="0" y="915"/>
                    </a:cubicBezTo>
                    <a:lnTo>
                      <a:pt x="0" y="1577"/>
                    </a:lnTo>
                    <a:cubicBezTo>
                      <a:pt x="0" y="1640"/>
                      <a:pt x="53" y="1693"/>
                      <a:pt x="126" y="1693"/>
                    </a:cubicBezTo>
                    <a:cubicBezTo>
                      <a:pt x="189" y="1693"/>
                      <a:pt x="242" y="1640"/>
                      <a:pt x="242" y="1577"/>
                    </a:cubicBezTo>
                    <a:lnTo>
                      <a:pt x="242" y="915"/>
                    </a:lnTo>
                    <a:cubicBezTo>
                      <a:pt x="242" y="537"/>
                      <a:pt x="547" y="232"/>
                      <a:pt x="925" y="232"/>
                    </a:cubicBezTo>
                    <a:lnTo>
                      <a:pt x="2324" y="232"/>
                    </a:lnTo>
                    <a:cubicBezTo>
                      <a:pt x="2702" y="232"/>
                      <a:pt x="3007" y="537"/>
                      <a:pt x="3007" y="915"/>
                    </a:cubicBezTo>
                    <a:lnTo>
                      <a:pt x="3007" y="2649"/>
                    </a:lnTo>
                    <a:cubicBezTo>
                      <a:pt x="3007" y="2723"/>
                      <a:pt x="2944" y="2787"/>
                      <a:pt x="2870" y="2787"/>
                    </a:cubicBezTo>
                    <a:cubicBezTo>
                      <a:pt x="2786" y="2787"/>
                      <a:pt x="2723" y="2723"/>
                      <a:pt x="2723" y="2649"/>
                    </a:cubicBezTo>
                    <a:lnTo>
                      <a:pt x="2723" y="1062"/>
                    </a:lnTo>
                    <a:cubicBezTo>
                      <a:pt x="2723" y="915"/>
                      <a:pt x="2607" y="799"/>
                      <a:pt x="2471" y="799"/>
                    </a:cubicBezTo>
                    <a:cubicBezTo>
                      <a:pt x="2324" y="799"/>
                      <a:pt x="2208" y="915"/>
                      <a:pt x="2208" y="1062"/>
                    </a:cubicBezTo>
                    <a:lnTo>
                      <a:pt x="2208" y="5383"/>
                    </a:lnTo>
                    <a:cubicBezTo>
                      <a:pt x="2208" y="5467"/>
                      <a:pt x="2145" y="5530"/>
                      <a:pt x="2071" y="5530"/>
                    </a:cubicBezTo>
                    <a:cubicBezTo>
                      <a:pt x="1987" y="5530"/>
                      <a:pt x="1924" y="5467"/>
                      <a:pt x="1924" y="5383"/>
                    </a:cubicBezTo>
                    <a:lnTo>
                      <a:pt x="1924" y="3512"/>
                    </a:lnTo>
                    <a:cubicBezTo>
                      <a:pt x="1924" y="3343"/>
                      <a:pt x="1787" y="3207"/>
                      <a:pt x="1619" y="3207"/>
                    </a:cubicBezTo>
                    <a:cubicBezTo>
                      <a:pt x="1462" y="3207"/>
                      <a:pt x="1325" y="3343"/>
                      <a:pt x="1325" y="3512"/>
                    </a:cubicBezTo>
                    <a:lnTo>
                      <a:pt x="1325" y="5383"/>
                    </a:lnTo>
                    <a:cubicBezTo>
                      <a:pt x="1325" y="5425"/>
                      <a:pt x="1304" y="5457"/>
                      <a:pt x="1273" y="5488"/>
                    </a:cubicBezTo>
                    <a:cubicBezTo>
                      <a:pt x="1252" y="5509"/>
                      <a:pt x="1209" y="5530"/>
                      <a:pt x="1177" y="5530"/>
                    </a:cubicBezTo>
                    <a:cubicBezTo>
                      <a:pt x="1104" y="5520"/>
                      <a:pt x="1041" y="5457"/>
                      <a:pt x="1041" y="5383"/>
                    </a:cubicBezTo>
                    <a:lnTo>
                      <a:pt x="1041" y="1062"/>
                    </a:lnTo>
                    <a:cubicBezTo>
                      <a:pt x="1041" y="915"/>
                      <a:pt x="925" y="799"/>
                      <a:pt x="778" y="799"/>
                    </a:cubicBezTo>
                    <a:cubicBezTo>
                      <a:pt x="642" y="799"/>
                      <a:pt x="526" y="915"/>
                      <a:pt x="526" y="1062"/>
                    </a:cubicBezTo>
                    <a:lnTo>
                      <a:pt x="526" y="2649"/>
                    </a:lnTo>
                    <a:cubicBezTo>
                      <a:pt x="526" y="2681"/>
                      <a:pt x="505" y="2723"/>
                      <a:pt x="484" y="2744"/>
                    </a:cubicBezTo>
                    <a:cubicBezTo>
                      <a:pt x="453" y="2776"/>
                      <a:pt x="410" y="2787"/>
                      <a:pt x="379" y="2787"/>
                    </a:cubicBezTo>
                    <a:cubicBezTo>
                      <a:pt x="305" y="2787"/>
                      <a:pt x="242" y="2723"/>
                      <a:pt x="242" y="2639"/>
                    </a:cubicBezTo>
                    <a:lnTo>
                      <a:pt x="242" y="2051"/>
                    </a:lnTo>
                    <a:cubicBezTo>
                      <a:pt x="242" y="1988"/>
                      <a:pt x="189" y="1935"/>
                      <a:pt x="126" y="1935"/>
                    </a:cubicBezTo>
                    <a:cubicBezTo>
                      <a:pt x="53" y="1935"/>
                      <a:pt x="0" y="1988"/>
                      <a:pt x="0" y="2051"/>
                    </a:cubicBezTo>
                    <a:lnTo>
                      <a:pt x="0" y="2639"/>
                    </a:lnTo>
                    <a:cubicBezTo>
                      <a:pt x="0" y="2850"/>
                      <a:pt x="168" y="3018"/>
                      <a:pt x="368" y="3018"/>
                    </a:cubicBezTo>
                    <a:cubicBezTo>
                      <a:pt x="379" y="3019"/>
                      <a:pt x="389" y="3019"/>
                      <a:pt x="399" y="3019"/>
                    </a:cubicBezTo>
                    <a:cubicBezTo>
                      <a:pt x="492" y="3019"/>
                      <a:pt x="575" y="2979"/>
                      <a:pt x="642" y="2913"/>
                    </a:cubicBezTo>
                    <a:cubicBezTo>
                      <a:pt x="715" y="2850"/>
                      <a:pt x="757" y="2744"/>
                      <a:pt x="757" y="2649"/>
                    </a:cubicBezTo>
                    <a:lnTo>
                      <a:pt x="757" y="1062"/>
                    </a:lnTo>
                    <a:cubicBezTo>
                      <a:pt x="757" y="1052"/>
                      <a:pt x="768" y="1041"/>
                      <a:pt x="778" y="1041"/>
                    </a:cubicBezTo>
                    <a:cubicBezTo>
                      <a:pt x="789" y="1041"/>
                      <a:pt x="799" y="1052"/>
                      <a:pt x="799" y="1062"/>
                    </a:cubicBezTo>
                    <a:lnTo>
                      <a:pt x="799" y="5383"/>
                    </a:lnTo>
                    <a:cubicBezTo>
                      <a:pt x="799" y="5583"/>
                      <a:pt x="967" y="5751"/>
                      <a:pt x="1167" y="5761"/>
                    </a:cubicBezTo>
                    <a:lnTo>
                      <a:pt x="1177" y="5761"/>
                    </a:lnTo>
                    <a:cubicBezTo>
                      <a:pt x="1283" y="5761"/>
                      <a:pt x="1367" y="5730"/>
                      <a:pt x="1441" y="5656"/>
                    </a:cubicBezTo>
                    <a:cubicBezTo>
                      <a:pt x="1514" y="5583"/>
                      <a:pt x="1556" y="5488"/>
                      <a:pt x="1556" y="5383"/>
                    </a:cubicBezTo>
                    <a:lnTo>
                      <a:pt x="1556" y="3512"/>
                    </a:lnTo>
                    <a:cubicBezTo>
                      <a:pt x="1556" y="3480"/>
                      <a:pt x="1588" y="3448"/>
                      <a:pt x="1619" y="3448"/>
                    </a:cubicBezTo>
                    <a:cubicBezTo>
                      <a:pt x="1661" y="3448"/>
                      <a:pt x="1693" y="3480"/>
                      <a:pt x="1693" y="3512"/>
                    </a:cubicBezTo>
                    <a:lnTo>
                      <a:pt x="1693" y="5383"/>
                    </a:lnTo>
                    <a:cubicBezTo>
                      <a:pt x="1693" y="5593"/>
                      <a:pt x="1861" y="5761"/>
                      <a:pt x="2071" y="5761"/>
                    </a:cubicBezTo>
                    <a:cubicBezTo>
                      <a:pt x="2271" y="5761"/>
                      <a:pt x="2450" y="5593"/>
                      <a:pt x="2450" y="5383"/>
                    </a:cubicBezTo>
                    <a:lnTo>
                      <a:pt x="2450" y="1062"/>
                    </a:lnTo>
                    <a:cubicBezTo>
                      <a:pt x="2450" y="1052"/>
                      <a:pt x="2460" y="1041"/>
                      <a:pt x="2471" y="1041"/>
                    </a:cubicBezTo>
                    <a:cubicBezTo>
                      <a:pt x="2481" y="1041"/>
                      <a:pt x="2492" y="1052"/>
                      <a:pt x="2492" y="1062"/>
                    </a:cubicBezTo>
                    <a:lnTo>
                      <a:pt x="2492" y="2649"/>
                    </a:lnTo>
                    <a:cubicBezTo>
                      <a:pt x="2492" y="2850"/>
                      <a:pt x="2660" y="3018"/>
                      <a:pt x="2870" y="3018"/>
                    </a:cubicBezTo>
                    <a:cubicBezTo>
                      <a:pt x="2965" y="3018"/>
                      <a:pt x="3060" y="2986"/>
                      <a:pt x="3123" y="2923"/>
                    </a:cubicBezTo>
                    <a:cubicBezTo>
                      <a:pt x="3186" y="2976"/>
                      <a:pt x="3280" y="3018"/>
                      <a:pt x="3375" y="3018"/>
                    </a:cubicBezTo>
                    <a:cubicBezTo>
                      <a:pt x="3384" y="3019"/>
                      <a:pt x="3394" y="3019"/>
                      <a:pt x="3403" y="3019"/>
                    </a:cubicBezTo>
                    <a:cubicBezTo>
                      <a:pt x="3490" y="3019"/>
                      <a:pt x="3582" y="2979"/>
                      <a:pt x="3648" y="2913"/>
                    </a:cubicBezTo>
                    <a:cubicBezTo>
                      <a:pt x="3722" y="2850"/>
                      <a:pt x="3764" y="2744"/>
                      <a:pt x="3764" y="2649"/>
                    </a:cubicBezTo>
                    <a:lnTo>
                      <a:pt x="3764" y="1062"/>
                    </a:lnTo>
                    <a:cubicBezTo>
                      <a:pt x="3764" y="1052"/>
                      <a:pt x="3775" y="1041"/>
                      <a:pt x="3785" y="1041"/>
                    </a:cubicBezTo>
                    <a:cubicBezTo>
                      <a:pt x="3796" y="1041"/>
                      <a:pt x="3806" y="1052"/>
                      <a:pt x="3806" y="1062"/>
                    </a:cubicBezTo>
                    <a:lnTo>
                      <a:pt x="3806" y="3628"/>
                    </a:lnTo>
                    <a:cubicBezTo>
                      <a:pt x="3806" y="3701"/>
                      <a:pt x="3859" y="3754"/>
                      <a:pt x="3922" y="3754"/>
                    </a:cubicBezTo>
                    <a:cubicBezTo>
                      <a:pt x="3985" y="3754"/>
                      <a:pt x="4037" y="3701"/>
                      <a:pt x="4037" y="3628"/>
                    </a:cubicBezTo>
                    <a:lnTo>
                      <a:pt x="4037" y="1062"/>
                    </a:lnTo>
                    <a:cubicBezTo>
                      <a:pt x="4037" y="915"/>
                      <a:pt x="3922" y="799"/>
                      <a:pt x="3785" y="799"/>
                    </a:cubicBezTo>
                    <a:cubicBezTo>
                      <a:pt x="3637" y="799"/>
                      <a:pt x="3522" y="915"/>
                      <a:pt x="3522" y="1062"/>
                    </a:cubicBezTo>
                    <a:lnTo>
                      <a:pt x="3522" y="2649"/>
                    </a:lnTo>
                    <a:cubicBezTo>
                      <a:pt x="3522" y="2681"/>
                      <a:pt x="3511" y="2723"/>
                      <a:pt x="3480" y="2744"/>
                    </a:cubicBezTo>
                    <a:cubicBezTo>
                      <a:pt x="3459" y="2776"/>
                      <a:pt x="3417" y="2787"/>
                      <a:pt x="3375" y="2787"/>
                    </a:cubicBezTo>
                    <a:cubicBezTo>
                      <a:pt x="3301" y="2787"/>
                      <a:pt x="3238" y="2723"/>
                      <a:pt x="3238" y="2639"/>
                    </a:cubicBezTo>
                    <a:lnTo>
                      <a:pt x="3238" y="915"/>
                    </a:lnTo>
                    <a:cubicBezTo>
                      <a:pt x="3238" y="537"/>
                      <a:pt x="3553" y="232"/>
                      <a:pt x="3932" y="232"/>
                    </a:cubicBezTo>
                    <a:lnTo>
                      <a:pt x="5320" y="232"/>
                    </a:lnTo>
                    <a:cubicBezTo>
                      <a:pt x="5698" y="232"/>
                      <a:pt x="6013" y="537"/>
                      <a:pt x="6013" y="915"/>
                    </a:cubicBezTo>
                    <a:lnTo>
                      <a:pt x="6013" y="1577"/>
                    </a:lnTo>
                    <a:cubicBezTo>
                      <a:pt x="6013" y="1640"/>
                      <a:pt x="6066" y="1693"/>
                      <a:pt x="6129" y="1693"/>
                    </a:cubicBezTo>
                    <a:cubicBezTo>
                      <a:pt x="6192" y="1693"/>
                      <a:pt x="6245" y="1640"/>
                      <a:pt x="6245" y="1577"/>
                    </a:cubicBezTo>
                    <a:lnTo>
                      <a:pt x="6245" y="915"/>
                    </a:lnTo>
                    <a:cubicBezTo>
                      <a:pt x="6245" y="411"/>
                      <a:pt x="5835" y="0"/>
                      <a:pt x="5320" y="0"/>
                    </a:cubicBezTo>
                    <a:lnTo>
                      <a:pt x="3932" y="0"/>
                    </a:lnTo>
                    <a:cubicBezTo>
                      <a:pt x="3585" y="0"/>
                      <a:pt x="3280" y="189"/>
                      <a:pt x="3123" y="474"/>
                    </a:cubicBezTo>
                    <a:cubicBezTo>
                      <a:pt x="2965" y="189"/>
                      <a:pt x="2670" y="0"/>
                      <a:pt x="2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0" name="Google Shape;2390;p29"/>
          <p:cNvGrpSpPr/>
          <p:nvPr/>
        </p:nvGrpSpPr>
        <p:grpSpPr>
          <a:xfrm>
            <a:off x="3012338" y="3080950"/>
            <a:ext cx="682200" cy="682200"/>
            <a:chOff x="3069488" y="3080950"/>
            <a:chExt cx="682200" cy="682200"/>
          </a:xfrm>
        </p:grpSpPr>
        <p:sp>
          <p:nvSpPr>
            <p:cNvPr id="2391" name="Google Shape;2391;p29"/>
            <p:cNvSpPr/>
            <p:nvPr/>
          </p:nvSpPr>
          <p:spPr>
            <a:xfrm>
              <a:off x="3069488" y="3080950"/>
              <a:ext cx="682200" cy="6822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2" name="Google Shape;2392;p29"/>
            <p:cNvGrpSpPr/>
            <p:nvPr/>
          </p:nvGrpSpPr>
          <p:grpSpPr>
            <a:xfrm>
              <a:off x="3235612" y="3229712"/>
              <a:ext cx="349950" cy="384836"/>
              <a:chOff x="1241775" y="1115100"/>
              <a:chExt cx="182675" cy="200875"/>
            </a:xfrm>
          </p:grpSpPr>
          <p:sp>
            <p:nvSpPr>
              <p:cNvPr id="2393" name="Google Shape;2393;p29"/>
              <p:cNvSpPr/>
              <p:nvPr/>
            </p:nvSpPr>
            <p:spPr>
              <a:xfrm>
                <a:off x="1241775" y="1191625"/>
                <a:ext cx="61250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4974" extrusionOk="0">
                    <a:moveTo>
                      <a:pt x="778" y="0"/>
                    </a:moveTo>
                    <a:cubicBezTo>
                      <a:pt x="631" y="0"/>
                      <a:pt x="515" y="116"/>
                      <a:pt x="515" y="263"/>
                    </a:cubicBezTo>
                    <a:lnTo>
                      <a:pt x="515" y="1850"/>
                    </a:lnTo>
                    <a:cubicBezTo>
                      <a:pt x="515" y="1893"/>
                      <a:pt x="505" y="1924"/>
                      <a:pt x="473" y="1956"/>
                    </a:cubicBezTo>
                    <a:cubicBezTo>
                      <a:pt x="452" y="1977"/>
                      <a:pt x="410" y="1988"/>
                      <a:pt x="368" y="1988"/>
                    </a:cubicBezTo>
                    <a:cubicBezTo>
                      <a:pt x="295" y="1988"/>
                      <a:pt x="242" y="1924"/>
                      <a:pt x="242" y="1840"/>
                    </a:cubicBezTo>
                    <a:lnTo>
                      <a:pt x="242" y="1189"/>
                    </a:lnTo>
                    <a:cubicBezTo>
                      <a:pt x="242" y="1126"/>
                      <a:pt x="179" y="1073"/>
                      <a:pt x="116" y="1073"/>
                    </a:cubicBezTo>
                    <a:cubicBezTo>
                      <a:pt x="53" y="1073"/>
                      <a:pt x="0" y="1126"/>
                      <a:pt x="0" y="1189"/>
                    </a:cubicBezTo>
                    <a:lnTo>
                      <a:pt x="0" y="1840"/>
                    </a:lnTo>
                    <a:cubicBezTo>
                      <a:pt x="0" y="2051"/>
                      <a:pt x="158" y="2219"/>
                      <a:pt x="368" y="2229"/>
                    </a:cubicBezTo>
                    <a:cubicBezTo>
                      <a:pt x="463" y="2229"/>
                      <a:pt x="568" y="2187"/>
                      <a:pt x="641" y="2124"/>
                    </a:cubicBezTo>
                    <a:cubicBezTo>
                      <a:pt x="715" y="2051"/>
                      <a:pt x="757" y="1956"/>
                      <a:pt x="757" y="1850"/>
                    </a:cubicBezTo>
                    <a:lnTo>
                      <a:pt x="757" y="263"/>
                    </a:lnTo>
                    <a:cubicBezTo>
                      <a:pt x="757" y="242"/>
                      <a:pt x="767" y="242"/>
                      <a:pt x="778" y="242"/>
                    </a:cubicBezTo>
                    <a:cubicBezTo>
                      <a:pt x="788" y="242"/>
                      <a:pt x="799" y="242"/>
                      <a:pt x="799" y="263"/>
                    </a:cubicBezTo>
                    <a:lnTo>
                      <a:pt x="799" y="4584"/>
                    </a:lnTo>
                    <a:cubicBezTo>
                      <a:pt x="799" y="4794"/>
                      <a:pt x="957" y="4962"/>
                      <a:pt x="1167" y="4973"/>
                    </a:cubicBezTo>
                    <a:lnTo>
                      <a:pt x="1178" y="4973"/>
                    </a:lnTo>
                    <a:cubicBezTo>
                      <a:pt x="1272" y="4973"/>
                      <a:pt x="1367" y="4931"/>
                      <a:pt x="1440" y="4868"/>
                    </a:cubicBezTo>
                    <a:cubicBezTo>
                      <a:pt x="1514" y="4794"/>
                      <a:pt x="1556" y="4700"/>
                      <a:pt x="1556" y="4595"/>
                    </a:cubicBezTo>
                    <a:lnTo>
                      <a:pt x="1556" y="2723"/>
                    </a:lnTo>
                    <a:cubicBezTo>
                      <a:pt x="1556" y="2681"/>
                      <a:pt x="1587" y="2649"/>
                      <a:pt x="1619" y="2649"/>
                    </a:cubicBezTo>
                    <a:cubicBezTo>
                      <a:pt x="1661" y="2649"/>
                      <a:pt x="1693" y="2681"/>
                      <a:pt x="1693" y="2723"/>
                    </a:cubicBezTo>
                    <a:lnTo>
                      <a:pt x="1693" y="4595"/>
                    </a:lnTo>
                    <a:cubicBezTo>
                      <a:pt x="1693" y="4805"/>
                      <a:pt x="1861" y="4973"/>
                      <a:pt x="2071" y="4973"/>
                    </a:cubicBezTo>
                    <a:cubicBezTo>
                      <a:pt x="2281" y="4973"/>
                      <a:pt x="2449" y="4805"/>
                      <a:pt x="2449" y="4595"/>
                    </a:cubicBezTo>
                    <a:lnTo>
                      <a:pt x="2449" y="3806"/>
                    </a:lnTo>
                    <a:cubicBezTo>
                      <a:pt x="2449" y="3743"/>
                      <a:pt x="2397" y="3691"/>
                      <a:pt x="2323" y="3691"/>
                    </a:cubicBezTo>
                    <a:cubicBezTo>
                      <a:pt x="2260" y="3691"/>
                      <a:pt x="2208" y="3743"/>
                      <a:pt x="2208" y="3806"/>
                    </a:cubicBezTo>
                    <a:lnTo>
                      <a:pt x="2208" y="4595"/>
                    </a:lnTo>
                    <a:cubicBezTo>
                      <a:pt x="2208" y="4668"/>
                      <a:pt x="2145" y="4731"/>
                      <a:pt x="2071" y="4731"/>
                    </a:cubicBezTo>
                    <a:cubicBezTo>
                      <a:pt x="1987" y="4731"/>
                      <a:pt x="1924" y="4668"/>
                      <a:pt x="1924" y="4595"/>
                    </a:cubicBezTo>
                    <a:lnTo>
                      <a:pt x="1924" y="2723"/>
                    </a:lnTo>
                    <a:cubicBezTo>
                      <a:pt x="1924" y="2555"/>
                      <a:pt x="1788" y="2418"/>
                      <a:pt x="1619" y="2418"/>
                    </a:cubicBezTo>
                    <a:cubicBezTo>
                      <a:pt x="1451" y="2418"/>
                      <a:pt x="1314" y="2555"/>
                      <a:pt x="1314" y="2723"/>
                    </a:cubicBezTo>
                    <a:lnTo>
                      <a:pt x="1314" y="4595"/>
                    </a:lnTo>
                    <a:cubicBezTo>
                      <a:pt x="1314" y="4637"/>
                      <a:pt x="1304" y="4668"/>
                      <a:pt x="1272" y="4700"/>
                    </a:cubicBezTo>
                    <a:cubicBezTo>
                      <a:pt x="1251" y="4721"/>
                      <a:pt x="1209" y="4731"/>
                      <a:pt x="1178" y="4731"/>
                    </a:cubicBezTo>
                    <a:cubicBezTo>
                      <a:pt x="1094" y="4731"/>
                      <a:pt x="1041" y="4668"/>
                      <a:pt x="1041" y="4584"/>
                    </a:cubicBezTo>
                    <a:lnTo>
                      <a:pt x="1041" y="263"/>
                    </a:lnTo>
                    <a:cubicBezTo>
                      <a:pt x="1041" y="116"/>
                      <a:pt x="926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29"/>
              <p:cNvSpPr/>
              <p:nvPr/>
            </p:nvSpPr>
            <p:spPr>
              <a:xfrm>
                <a:off x="1305100" y="1115100"/>
                <a:ext cx="407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401" extrusionOk="0">
                    <a:moveTo>
                      <a:pt x="1129" y="232"/>
                    </a:moveTo>
                    <a:cubicBezTo>
                      <a:pt x="1139" y="232"/>
                      <a:pt x="1148" y="233"/>
                      <a:pt x="1157" y="234"/>
                    </a:cubicBezTo>
                    <a:cubicBezTo>
                      <a:pt x="1220" y="244"/>
                      <a:pt x="1336" y="276"/>
                      <a:pt x="1367" y="454"/>
                    </a:cubicBezTo>
                    <a:cubicBezTo>
                      <a:pt x="1399" y="759"/>
                      <a:pt x="1021" y="1033"/>
                      <a:pt x="821" y="1148"/>
                    </a:cubicBezTo>
                    <a:cubicBezTo>
                      <a:pt x="663" y="1064"/>
                      <a:pt x="222" y="780"/>
                      <a:pt x="274" y="454"/>
                    </a:cubicBezTo>
                    <a:cubicBezTo>
                      <a:pt x="295" y="276"/>
                      <a:pt x="411" y="244"/>
                      <a:pt x="484" y="234"/>
                    </a:cubicBezTo>
                    <a:lnTo>
                      <a:pt x="505" y="234"/>
                    </a:lnTo>
                    <a:cubicBezTo>
                      <a:pt x="600" y="234"/>
                      <a:pt x="684" y="286"/>
                      <a:pt x="705" y="349"/>
                    </a:cubicBezTo>
                    <a:cubicBezTo>
                      <a:pt x="715" y="402"/>
                      <a:pt x="768" y="433"/>
                      <a:pt x="821" y="433"/>
                    </a:cubicBezTo>
                    <a:cubicBezTo>
                      <a:pt x="874" y="433"/>
                      <a:pt x="916" y="402"/>
                      <a:pt x="926" y="349"/>
                    </a:cubicBezTo>
                    <a:cubicBezTo>
                      <a:pt x="955" y="282"/>
                      <a:pt x="1036" y="232"/>
                      <a:pt x="1129" y="232"/>
                    </a:cubicBezTo>
                    <a:close/>
                    <a:moveTo>
                      <a:pt x="506" y="1"/>
                    </a:moveTo>
                    <a:cubicBezTo>
                      <a:pt x="492" y="1"/>
                      <a:pt x="478" y="1"/>
                      <a:pt x="463" y="2"/>
                    </a:cubicBezTo>
                    <a:cubicBezTo>
                      <a:pt x="285" y="13"/>
                      <a:pt x="75" y="139"/>
                      <a:pt x="43" y="423"/>
                    </a:cubicBezTo>
                    <a:cubicBezTo>
                      <a:pt x="1" y="664"/>
                      <a:pt x="127" y="917"/>
                      <a:pt x="379" y="1138"/>
                    </a:cubicBezTo>
                    <a:cubicBezTo>
                      <a:pt x="568" y="1295"/>
                      <a:pt x="757" y="1390"/>
                      <a:pt x="768" y="1390"/>
                    </a:cubicBezTo>
                    <a:cubicBezTo>
                      <a:pt x="779" y="1400"/>
                      <a:pt x="800" y="1400"/>
                      <a:pt x="821" y="1400"/>
                    </a:cubicBezTo>
                    <a:cubicBezTo>
                      <a:pt x="831" y="1400"/>
                      <a:pt x="853" y="1400"/>
                      <a:pt x="874" y="1390"/>
                    </a:cubicBezTo>
                    <a:cubicBezTo>
                      <a:pt x="874" y="1390"/>
                      <a:pt x="1063" y="1295"/>
                      <a:pt x="1252" y="1138"/>
                    </a:cubicBezTo>
                    <a:cubicBezTo>
                      <a:pt x="1514" y="917"/>
                      <a:pt x="1630" y="664"/>
                      <a:pt x="1598" y="423"/>
                    </a:cubicBezTo>
                    <a:cubicBezTo>
                      <a:pt x="1556" y="139"/>
                      <a:pt x="1346" y="13"/>
                      <a:pt x="1168" y="2"/>
                    </a:cubicBezTo>
                    <a:cubicBezTo>
                      <a:pt x="1153" y="1"/>
                      <a:pt x="1139" y="1"/>
                      <a:pt x="1125" y="1"/>
                    </a:cubicBezTo>
                    <a:cubicBezTo>
                      <a:pt x="1005" y="1"/>
                      <a:pt x="896" y="41"/>
                      <a:pt x="821" y="108"/>
                    </a:cubicBezTo>
                    <a:cubicBezTo>
                      <a:pt x="736" y="41"/>
                      <a:pt x="626" y="1"/>
                      <a:pt x="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29"/>
              <p:cNvSpPr/>
              <p:nvPr/>
            </p:nvSpPr>
            <p:spPr>
              <a:xfrm>
                <a:off x="1264375" y="1132750"/>
                <a:ext cx="360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52" extrusionOk="0">
                    <a:moveTo>
                      <a:pt x="715" y="243"/>
                    </a:moveTo>
                    <a:cubicBezTo>
                      <a:pt x="989" y="243"/>
                      <a:pt x="1209" y="463"/>
                      <a:pt x="1209" y="726"/>
                    </a:cubicBezTo>
                    <a:cubicBezTo>
                      <a:pt x="1209" y="999"/>
                      <a:pt x="989" y="1210"/>
                      <a:pt x="715" y="1210"/>
                    </a:cubicBezTo>
                    <a:cubicBezTo>
                      <a:pt x="452" y="1210"/>
                      <a:pt x="232" y="999"/>
                      <a:pt x="232" y="726"/>
                    </a:cubicBezTo>
                    <a:cubicBezTo>
                      <a:pt x="232" y="463"/>
                      <a:pt x="452" y="243"/>
                      <a:pt x="715" y="243"/>
                    </a:cubicBezTo>
                    <a:close/>
                    <a:moveTo>
                      <a:pt x="715" y="0"/>
                    </a:moveTo>
                    <a:cubicBezTo>
                      <a:pt x="326" y="0"/>
                      <a:pt x="1" y="327"/>
                      <a:pt x="1" y="726"/>
                    </a:cubicBezTo>
                    <a:cubicBezTo>
                      <a:pt x="1" y="1126"/>
                      <a:pt x="326" y="1451"/>
                      <a:pt x="715" y="1451"/>
                    </a:cubicBezTo>
                    <a:cubicBezTo>
                      <a:pt x="1115" y="1451"/>
                      <a:pt x="1440" y="1126"/>
                      <a:pt x="1440" y="726"/>
                    </a:cubicBezTo>
                    <a:cubicBezTo>
                      <a:pt x="1440" y="327"/>
                      <a:pt x="1115" y="0"/>
                      <a:pt x="7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29"/>
              <p:cNvSpPr/>
              <p:nvPr/>
            </p:nvSpPr>
            <p:spPr>
              <a:xfrm>
                <a:off x="1352150" y="1132750"/>
                <a:ext cx="360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52" extrusionOk="0">
                    <a:moveTo>
                      <a:pt x="716" y="243"/>
                    </a:moveTo>
                    <a:cubicBezTo>
                      <a:pt x="989" y="243"/>
                      <a:pt x="1209" y="463"/>
                      <a:pt x="1209" y="726"/>
                    </a:cubicBezTo>
                    <a:cubicBezTo>
                      <a:pt x="1209" y="999"/>
                      <a:pt x="989" y="1210"/>
                      <a:pt x="716" y="1210"/>
                    </a:cubicBezTo>
                    <a:cubicBezTo>
                      <a:pt x="452" y="1210"/>
                      <a:pt x="232" y="999"/>
                      <a:pt x="232" y="726"/>
                    </a:cubicBezTo>
                    <a:cubicBezTo>
                      <a:pt x="232" y="463"/>
                      <a:pt x="452" y="243"/>
                      <a:pt x="716" y="243"/>
                    </a:cubicBezTo>
                    <a:close/>
                    <a:moveTo>
                      <a:pt x="716" y="0"/>
                    </a:moveTo>
                    <a:cubicBezTo>
                      <a:pt x="326" y="0"/>
                      <a:pt x="1" y="327"/>
                      <a:pt x="1" y="726"/>
                    </a:cubicBezTo>
                    <a:cubicBezTo>
                      <a:pt x="1" y="1126"/>
                      <a:pt x="326" y="1451"/>
                      <a:pt x="716" y="1451"/>
                    </a:cubicBezTo>
                    <a:cubicBezTo>
                      <a:pt x="1115" y="1451"/>
                      <a:pt x="1441" y="1126"/>
                      <a:pt x="1441" y="726"/>
                    </a:cubicBezTo>
                    <a:cubicBezTo>
                      <a:pt x="1441" y="327"/>
                      <a:pt x="1115" y="0"/>
                      <a:pt x="7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29"/>
              <p:cNvSpPr/>
              <p:nvPr/>
            </p:nvSpPr>
            <p:spPr>
              <a:xfrm>
                <a:off x="1241775" y="1171650"/>
                <a:ext cx="1826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307" h="5773" extrusionOk="0">
                    <a:moveTo>
                      <a:pt x="926" y="0"/>
                    </a:moveTo>
                    <a:cubicBezTo>
                      <a:pt x="410" y="0"/>
                      <a:pt x="0" y="411"/>
                      <a:pt x="0" y="915"/>
                    </a:cubicBezTo>
                    <a:lnTo>
                      <a:pt x="0" y="1514"/>
                    </a:lnTo>
                    <a:cubicBezTo>
                      <a:pt x="0" y="1588"/>
                      <a:pt x="53" y="1640"/>
                      <a:pt x="116" y="1640"/>
                    </a:cubicBezTo>
                    <a:cubicBezTo>
                      <a:pt x="179" y="1640"/>
                      <a:pt x="242" y="1588"/>
                      <a:pt x="242" y="1514"/>
                    </a:cubicBezTo>
                    <a:lnTo>
                      <a:pt x="242" y="915"/>
                    </a:lnTo>
                    <a:cubicBezTo>
                      <a:pt x="242" y="537"/>
                      <a:pt x="547" y="232"/>
                      <a:pt x="926" y="232"/>
                    </a:cubicBezTo>
                    <a:lnTo>
                      <a:pt x="2323" y="232"/>
                    </a:lnTo>
                    <a:cubicBezTo>
                      <a:pt x="2702" y="232"/>
                      <a:pt x="3007" y="537"/>
                      <a:pt x="3007" y="915"/>
                    </a:cubicBezTo>
                    <a:lnTo>
                      <a:pt x="3007" y="2649"/>
                    </a:lnTo>
                    <a:cubicBezTo>
                      <a:pt x="3007" y="2723"/>
                      <a:pt x="2944" y="2787"/>
                      <a:pt x="2870" y="2787"/>
                    </a:cubicBezTo>
                    <a:cubicBezTo>
                      <a:pt x="2786" y="2787"/>
                      <a:pt x="2723" y="2723"/>
                      <a:pt x="2723" y="2649"/>
                    </a:cubicBezTo>
                    <a:lnTo>
                      <a:pt x="2723" y="1062"/>
                    </a:lnTo>
                    <a:cubicBezTo>
                      <a:pt x="2723" y="915"/>
                      <a:pt x="2608" y="799"/>
                      <a:pt x="2470" y="799"/>
                    </a:cubicBezTo>
                    <a:cubicBezTo>
                      <a:pt x="2323" y="799"/>
                      <a:pt x="2208" y="915"/>
                      <a:pt x="2208" y="1062"/>
                    </a:cubicBezTo>
                    <a:lnTo>
                      <a:pt x="2208" y="4132"/>
                    </a:lnTo>
                    <a:cubicBezTo>
                      <a:pt x="2208" y="4205"/>
                      <a:pt x="2260" y="4258"/>
                      <a:pt x="2323" y="4258"/>
                    </a:cubicBezTo>
                    <a:cubicBezTo>
                      <a:pt x="2397" y="4258"/>
                      <a:pt x="2449" y="4205"/>
                      <a:pt x="2449" y="4132"/>
                    </a:cubicBezTo>
                    <a:lnTo>
                      <a:pt x="2449" y="1062"/>
                    </a:lnTo>
                    <a:cubicBezTo>
                      <a:pt x="2449" y="1041"/>
                      <a:pt x="2460" y="1041"/>
                      <a:pt x="2470" y="1041"/>
                    </a:cubicBezTo>
                    <a:cubicBezTo>
                      <a:pt x="2481" y="1041"/>
                      <a:pt x="2492" y="1041"/>
                      <a:pt x="2492" y="1062"/>
                    </a:cubicBezTo>
                    <a:lnTo>
                      <a:pt x="2492" y="2649"/>
                    </a:lnTo>
                    <a:cubicBezTo>
                      <a:pt x="2492" y="2860"/>
                      <a:pt x="2660" y="3028"/>
                      <a:pt x="2870" y="3028"/>
                    </a:cubicBezTo>
                    <a:cubicBezTo>
                      <a:pt x="2965" y="3028"/>
                      <a:pt x="3059" y="2986"/>
                      <a:pt x="3122" y="2923"/>
                    </a:cubicBezTo>
                    <a:cubicBezTo>
                      <a:pt x="3175" y="2965"/>
                      <a:pt x="3227" y="2997"/>
                      <a:pt x="3290" y="3007"/>
                    </a:cubicBezTo>
                    <a:cubicBezTo>
                      <a:pt x="3327" y="3019"/>
                      <a:pt x="3364" y="3024"/>
                      <a:pt x="3401" y="3024"/>
                    </a:cubicBezTo>
                    <a:cubicBezTo>
                      <a:pt x="3560" y="3024"/>
                      <a:pt x="3702" y="2916"/>
                      <a:pt x="3753" y="2744"/>
                    </a:cubicBezTo>
                    <a:lnTo>
                      <a:pt x="4227" y="1052"/>
                    </a:lnTo>
                    <a:cubicBezTo>
                      <a:pt x="4227" y="1041"/>
                      <a:pt x="4237" y="1041"/>
                      <a:pt x="4248" y="1041"/>
                    </a:cubicBezTo>
                    <a:lnTo>
                      <a:pt x="4269" y="1041"/>
                    </a:lnTo>
                    <a:lnTo>
                      <a:pt x="4269" y="1062"/>
                    </a:lnTo>
                    <a:lnTo>
                      <a:pt x="3659" y="3427"/>
                    </a:lnTo>
                    <a:cubicBezTo>
                      <a:pt x="3648" y="3469"/>
                      <a:pt x="3659" y="3501"/>
                      <a:pt x="3680" y="3533"/>
                    </a:cubicBezTo>
                    <a:cubicBezTo>
                      <a:pt x="3701" y="3564"/>
                      <a:pt x="3743" y="3575"/>
                      <a:pt x="3774" y="3575"/>
                    </a:cubicBezTo>
                    <a:lnTo>
                      <a:pt x="4311" y="3575"/>
                    </a:lnTo>
                    <a:lnTo>
                      <a:pt x="4311" y="5383"/>
                    </a:lnTo>
                    <a:cubicBezTo>
                      <a:pt x="4311" y="5593"/>
                      <a:pt x="4468" y="5761"/>
                      <a:pt x="4678" y="5772"/>
                    </a:cubicBezTo>
                    <a:lnTo>
                      <a:pt x="4689" y="5772"/>
                    </a:lnTo>
                    <a:cubicBezTo>
                      <a:pt x="4783" y="5772"/>
                      <a:pt x="4878" y="5730"/>
                      <a:pt x="4951" y="5667"/>
                    </a:cubicBezTo>
                    <a:cubicBezTo>
                      <a:pt x="5026" y="5593"/>
                      <a:pt x="5068" y="5499"/>
                      <a:pt x="5068" y="5394"/>
                    </a:cubicBezTo>
                    <a:lnTo>
                      <a:pt x="5068" y="3575"/>
                    </a:lnTo>
                    <a:lnTo>
                      <a:pt x="5204" y="3575"/>
                    </a:lnTo>
                    <a:lnTo>
                      <a:pt x="5204" y="5394"/>
                    </a:lnTo>
                    <a:cubicBezTo>
                      <a:pt x="5204" y="5604"/>
                      <a:pt x="5372" y="5772"/>
                      <a:pt x="5582" y="5772"/>
                    </a:cubicBezTo>
                    <a:cubicBezTo>
                      <a:pt x="5793" y="5772"/>
                      <a:pt x="5961" y="5604"/>
                      <a:pt x="5961" y="5394"/>
                    </a:cubicBezTo>
                    <a:lnTo>
                      <a:pt x="5961" y="3575"/>
                    </a:lnTo>
                    <a:lnTo>
                      <a:pt x="6497" y="3575"/>
                    </a:lnTo>
                    <a:cubicBezTo>
                      <a:pt x="6528" y="3575"/>
                      <a:pt x="6560" y="3564"/>
                      <a:pt x="6591" y="3533"/>
                    </a:cubicBezTo>
                    <a:cubicBezTo>
                      <a:pt x="6613" y="3501"/>
                      <a:pt x="6613" y="3469"/>
                      <a:pt x="6613" y="3427"/>
                    </a:cubicBezTo>
                    <a:lnTo>
                      <a:pt x="6287" y="2177"/>
                    </a:lnTo>
                    <a:cubicBezTo>
                      <a:pt x="6269" y="2122"/>
                      <a:pt x="6219" y="2091"/>
                      <a:pt x="6164" y="2091"/>
                    </a:cubicBezTo>
                    <a:cubicBezTo>
                      <a:pt x="6156" y="2091"/>
                      <a:pt x="6148" y="2091"/>
                      <a:pt x="6140" y="2093"/>
                    </a:cubicBezTo>
                    <a:cubicBezTo>
                      <a:pt x="6077" y="2114"/>
                      <a:pt x="6045" y="2177"/>
                      <a:pt x="6056" y="2240"/>
                    </a:cubicBezTo>
                    <a:lnTo>
                      <a:pt x="6339" y="3343"/>
                    </a:lnTo>
                    <a:lnTo>
                      <a:pt x="5835" y="3343"/>
                    </a:lnTo>
                    <a:cubicBezTo>
                      <a:pt x="5771" y="3343"/>
                      <a:pt x="5719" y="3396"/>
                      <a:pt x="5719" y="3459"/>
                    </a:cubicBezTo>
                    <a:lnTo>
                      <a:pt x="5719" y="5394"/>
                    </a:lnTo>
                    <a:cubicBezTo>
                      <a:pt x="5719" y="5467"/>
                      <a:pt x="5656" y="5530"/>
                      <a:pt x="5582" y="5530"/>
                    </a:cubicBezTo>
                    <a:cubicBezTo>
                      <a:pt x="5498" y="5530"/>
                      <a:pt x="5435" y="5467"/>
                      <a:pt x="5435" y="5394"/>
                    </a:cubicBezTo>
                    <a:lnTo>
                      <a:pt x="5435" y="3459"/>
                    </a:lnTo>
                    <a:cubicBezTo>
                      <a:pt x="5435" y="3396"/>
                      <a:pt x="5383" y="3343"/>
                      <a:pt x="5320" y="3343"/>
                    </a:cubicBezTo>
                    <a:lnTo>
                      <a:pt x="4951" y="3343"/>
                    </a:lnTo>
                    <a:cubicBezTo>
                      <a:pt x="4878" y="3343"/>
                      <a:pt x="4825" y="3396"/>
                      <a:pt x="4825" y="3459"/>
                    </a:cubicBezTo>
                    <a:lnTo>
                      <a:pt x="4825" y="5394"/>
                    </a:lnTo>
                    <a:cubicBezTo>
                      <a:pt x="4825" y="5436"/>
                      <a:pt x="4815" y="5467"/>
                      <a:pt x="4783" y="5499"/>
                    </a:cubicBezTo>
                    <a:cubicBezTo>
                      <a:pt x="4762" y="5520"/>
                      <a:pt x="4720" y="5530"/>
                      <a:pt x="4689" y="5530"/>
                    </a:cubicBezTo>
                    <a:cubicBezTo>
                      <a:pt x="4605" y="5530"/>
                      <a:pt x="4552" y="5467"/>
                      <a:pt x="4552" y="5383"/>
                    </a:cubicBezTo>
                    <a:lnTo>
                      <a:pt x="4552" y="3459"/>
                    </a:lnTo>
                    <a:cubicBezTo>
                      <a:pt x="4552" y="3396"/>
                      <a:pt x="4500" y="3343"/>
                      <a:pt x="4426" y="3343"/>
                    </a:cubicBezTo>
                    <a:lnTo>
                      <a:pt x="3932" y="3343"/>
                    </a:lnTo>
                    <a:lnTo>
                      <a:pt x="4500" y="1126"/>
                    </a:lnTo>
                    <a:cubicBezTo>
                      <a:pt x="4521" y="1052"/>
                      <a:pt x="4500" y="967"/>
                      <a:pt x="4447" y="904"/>
                    </a:cubicBezTo>
                    <a:cubicBezTo>
                      <a:pt x="4405" y="841"/>
                      <a:pt x="4332" y="799"/>
                      <a:pt x="4248" y="799"/>
                    </a:cubicBezTo>
                    <a:cubicBezTo>
                      <a:pt x="4131" y="799"/>
                      <a:pt x="4026" y="883"/>
                      <a:pt x="3995" y="988"/>
                    </a:cubicBezTo>
                    <a:lnTo>
                      <a:pt x="3522" y="2681"/>
                    </a:lnTo>
                    <a:cubicBezTo>
                      <a:pt x="3504" y="2751"/>
                      <a:pt x="3451" y="2792"/>
                      <a:pt x="3391" y="2792"/>
                    </a:cubicBezTo>
                    <a:cubicBezTo>
                      <a:pt x="3379" y="2792"/>
                      <a:pt x="3366" y="2790"/>
                      <a:pt x="3354" y="2787"/>
                    </a:cubicBezTo>
                    <a:cubicBezTo>
                      <a:pt x="3312" y="2776"/>
                      <a:pt x="3280" y="2755"/>
                      <a:pt x="3259" y="2713"/>
                    </a:cubicBezTo>
                    <a:cubicBezTo>
                      <a:pt x="3248" y="2681"/>
                      <a:pt x="3238" y="2649"/>
                      <a:pt x="3248" y="2607"/>
                    </a:cubicBezTo>
                    <a:lnTo>
                      <a:pt x="3774" y="726"/>
                    </a:lnTo>
                    <a:cubicBezTo>
                      <a:pt x="3858" y="432"/>
                      <a:pt x="4131" y="232"/>
                      <a:pt x="4437" y="232"/>
                    </a:cubicBezTo>
                    <a:lnTo>
                      <a:pt x="5835" y="232"/>
                    </a:lnTo>
                    <a:cubicBezTo>
                      <a:pt x="6140" y="232"/>
                      <a:pt x="6402" y="432"/>
                      <a:pt x="6497" y="726"/>
                    </a:cubicBezTo>
                    <a:lnTo>
                      <a:pt x="7023" y="2607"/>
                    </a:lnTo>
                    <a:cubicBezTo>
                      <a:pt x="7044" y="2681"/>
                      <a:pt x="6991" y="2766"/>
                      <a:pt x="6918" y="2787"/>
                    </a:cubicBezTo>
                    <a:cubicBezTo>
                      <a:pt x="6905" y="2790"/>
                      <a:pt x="6892" y="2792"/>
                      <a:pt x="6880" y="2792"/>
                    </a:cubicBezTo>
                    <a:cubicBezTo>
                      <a:pt x="6820" y="2792"/>
                      <a:pt x="6767" y="2751"/>
                      <a:pt x="6750" y="2681"/>
                    </a:cubicBezTo>
                    <a:lnTo>
                      <a:pt x="6276" y="988"/>
                    </a:lnTo>
                    <a:cubicBezTo>
                      <a:pt x="6245" y="883"/>
                      <a:pt x="6140" y="799"/>
                      <a:pt x="6024" y="799"/>
                    </a:cubicBezTo>
                    <a:cubicBezTo>
                      <a:pt x="5940" y="799"/>
                      <a:pt x="5867" y="841"/>
                      <a:pt x="5814" y="904"/>
                    </a:cubicBezTo>
                    <a:cubicBezTo>
                      <a:pt x="5771" y="967"/>
                      <a:pt x="5750" y="1052"/>
                      <a:pt x="5771" y="1126"/>
                    </a:cubicBezTo>
                    <a:lnTo>
                      <a:pt x="5940" y="1787"/>
                    </a:lnTo>
                    <a:cubicBezTo>
                      <a:pt x="5958" y="1842"/>
                      <a:pt x="6008" y="1874"/>
                      <a:pt x="6062" y="1874"/>
                    </a:cubicBezTo>
                    <a:cubicBezTo>
                      <a:pt x="6070" y="1874"/>
                      <a:pt x="6079" y="1873"/>
                      <a:pt x="6087" y="1872"/>
                    </a:cubicBezTo>
                    <a:cubicBezTo>
                      <a:pt x="6150" y="1850"/>
                      <a:pt x="6182" y="1787"/>
                      <a:pt x="6171" y="1724"/>
                    </a:cubicBezTo>
                    <a:lnTo>
                      <a:pt x="6003" y="1062"/>
                    </a:lnTo>
                    <a:cubicBezTo>
                      <a:pt x="5993" y="1062"/>
                      <a:pt x="6003" y="1052"/>
                      <a:pt x="6003" y="1041"/>
                    </a:cubicBezTo>
                    <a:lnTo>
                      <a:pt x="6024" y="1041"/>
                    </a:lnTo>
                    <a:cubicBezTo>
                      <a:pt x="6035" y="1041"/>
                      <a:pt x="6045" y="1041"/>
                      <a:pt x="6045" y="1052"/>
                    </a:cubicBezTo>
                    <a:lnTo>
                      <a:pt x="6518" y="2744"/>
                    </a:lnTo>
                    <a:cubicBezTo>
                      <a:pt x="6561" y="2916"/>
                      <a:pt x="6708" y="3024"/>
                      <a:pt x="6870" y="3024"/>
                    </a:cubicBezTo>
                    <a:cubicBezTo>
                      <a:pt x="6907" y="3024"/>
                      <a:pt x="6944" y="3019"/>
                      <a:pt x="6981" y="3007"/>
                    </a:cubicBezTo>
                    <a:cubicBezTo>
                      <a:pt x="7180" y="2955"/>
                      <a:pt x="7306" y="2744"/>
                      <a:pt x="7243" y="2544"/>
                    </a:cubicBezTo>
                    <a:lnTo>
                      <a:pt x="6718" y="652"/>
                    </a:lnTo>
                    <a:lnTo>
                      <a:pt x="6718" y="642"/>
                    </a:lnTo>
                    <a:cubicBezTo>
                      <a:pt x="6602" y="263"/>
                      <a:pt x="6234" y="0"/>
                      <a:pt x="5835" y="0"/>
                    </a:cubicBezTo>
                    <a:lnTo>
                      <a:pt x="4437" y="0"/>
                    </a:lnTo>
                    <a:cubicBezTo>
                      <a:pt x="4037" y="0"/>
                      <a:pt x="3669" y="263"/>
                      <a:pt x="3554" y="642"/>
                    </a:cubicBezTo>
                    <a:lnTo>
                      <a:pt x="3554" y="652"/>
                    </a:lnTo>
                    <a:lnTo>
                      <a:pt x="3248" y="1745"/>
                    </a:lnTo>
                    <a:lnTo>
                      <a:pt x="3248" y="915"/>
                    </a:lnTo>
                    <a:cubicBezTo>
                      <a:pt x="3248" y="411"/>
                      <a:pt x="2828" y="0"/>
                      <a:pt x="2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98" name="Google Shape;2398;p29"/>
          <p:cNvGrpSpPr/>
          <p:nvPr/>
        </p:nvGrpSpPr>
        <p:grpSpPr>
          <a:xfrm>
            <a:off x="3012338" y="1083613"/>
            <a:ext cx="682200" cy="682200"/>
            <a:chOff x="3069488" y="1083613"/>
            <a:chExt cx="682200" cy="682200"/>
          </a:xfrm>
        </p:grpSpPr>
        <p:sp>
          <p:nvSpPr>
            <p:cNvPr id="2399" name="Google Shape;2399;p29"/>
            <p:cNvSpPr/>
            <p:nvPr/>
          </p:nvSpPr>
          <p:spPr>
            <a:xfrm>
              <a:off x="3069488" y="1083613"/>
              <a:ext cx="682200" cy="6822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0" name="Google Shape;2400;p29"/>
            <p:cNvGrpSpPr/>
            <p:nvPr/>
          </p:nvGrpSpPr>
          <p:grpSpPr>
            <a:xfrm>
              <a:off x="3235742" y="1244542"/>
              <a:ext cx="349692" cy="360344"/>
              <a:chOff x="3226575" y="1115275"/>
              <a:chExt cx="194500" cy="200425"/>
            </a:xfrm>
          </p:grpSpPr>
          <p:sp>
            <p:nvSpPr>
              <p:cNvPr id="2401" name="Google Shape;2401;p29"/>
              <p:cNvSpPr/>
              <p:nvPr/>
            </p:nvSpPr>
            <p:spPr>
              <a:xfrm>
                <a:off x="3303575" y="1115275"/>
                <a:ext cx="4077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1405" extrusionOk="0">
                    <a:moveTo>
                      <a:pt x="1123" y="236"/>
                    </a:moveTo>
                    <a:cubicBezTo>
                      <a:pt x="1131" y="236"/>
                      <a:pt x="1139" y="236"/>
                      <a:pt x="1147" y="237"/>
                    </a:cubicBezTo>
                    <a:cubicBezTo>
                      <a:pt x="1220" y="237"/>
                      <a:pt x="1336" y="279"/>
                      <a:pt x="1357" y="458"/>
                    </a:cubicBezTo>
                    <a:cubicBezTo>
                      <a:pt x="1399" y="762"/>
                      <a:pt x="1020" y="1036"/>
                      <a:pt x="820" y="1152"/>
                    </a:cubicBezTo>
                    <a:cubicBezTo>
                      <a:pt x="610" y="1036"/>
                      <a:pt x="232" y="762"/>
                      <a:pt x="274" y="458"/>
                    </a:cubicBezTo>
                    <a:cubicBezTo>
                      <a:pt x="295" y="279"/>
                      <a:pt x="411" y="237"/>
                      <a:pt x="484" y="237"/>
                    </a:cubicBezTo>
                    <a:lnTo>
                      <a:pt x="505" y="237"/>
                    </a:lnTo>
                    <a:cubicBezTo>
                      <a:pt x="600" y="237"/>
                      <a:pt x="684" y="279"/>
                      <a:pt x="705" y="353"/>
                    </a:cubicBezTo>
                    <a:cubicBezTo>
                      <a:pt x="715" y="395"/>
                      <a:pt x="768" y="437"/>
                      <a:pt x="820" y="437"/>
                    </a:cubicBezTo>
                    <a:cubicBezTo>
                      <a:pt x="873" y="437"/>
                      <a:pt x="915" y="395"/>
                      <a:pt x="925" y="353"/>
                    </a:cubicBezTo>
                    <a:cubicBezTo>
                      <a:pt x="945" y="285"/>
                      <a:pt x="1035" y="236"/>
                      <a:pt x="1123" y="236"/>
                    </a:cubicBezTo>
                    <a:close/>
                    <a:moveTo>
                      <a:pt x="524" y="1"/>
                    </a:moveTo>
                    <a:cubicBezTo>
                      <a:pt x="504" y="1"/>
                      <a:pt x="483" y="2"/>
                      <a:pt x="463" y="6"/>
                    </a:cubicBezTo>
                    <a:cubicBezTo>
                      <a:pt x="285" y="16"/>
                      <a:pt x="74" y="132"/>
                      <a:pt x="42" y="426"/>
                    </a:cubicBezTo>
                    <a:cubicBezTo>
                      <a:pt x="0" y="668"/>
                      <a:pt x="126" y="910"/>
                      <a:pt x="379" y="1131"/>
                    </a:cubicBezTo>
                    <a:cubicBezTo>
                      <a:pt x="568" y="1288"/>
                      <a:pt x="757" y="1383"/>
                      <a:pt x="768" y="1393"/>
                    </a:cubicBezTo>
                    <a:cubicBezTo>
                      <a:pt x="778" y="1393"/>
                      <a:pt x="799" y="1404"/>
                      <a:pt x="820" y="1404"/>
                    </a:cubicBezTo>
                    <a:cubicBezTo>
                      <a:pt x="831" y="1404"/>
                      <a:pt x="852" y="1393"/>
                      <a:pt x="873" y="1393"/>
                    </a:cubicBezTo>
                    <a:cubicBezTo>
                      <a:pt x="873" y="1383"/>
                      <a:pt x="1062" y="1288"/>
                      <a:pt x="1252" y="1131"/>
                    </a:cubicBezTo>
                    <a:cubicBezTo>
                      <a:pt x="1504" y="910"/>
                      <a:pt x="1630" y="668"/>
                      <a:pt x="1598" y="426"/>
                    </a:cubicBezTo>
                    <a:cubicBezTo>
                      <a:pt x="1556" y="132"/>
                      <a:pt x="1346" y="16"/>
                      <a:pt x="1168" y="6"/>
                    </a:cubicBezTo>
                    <a:cubicBezTo>
                      <a:pt x="1147" y="2"/>
                      <a:pt x="1127" y="1"/>
                      <a:pt x="1107" y="1"/>
                    </a:cubicBezTo>
                    <a:cubicBezTo>
                      <a:pt x="994" y="1"/>
                      <a:pt x="892" y="48"/>
                      <a:pt x="820" y="111"/>
                    </a:cubicBezTo>
                    <a:cubicBezTo>
                      <a:pt x="740" y="48"/>
                      <a:pt x="637" y="1"/>
                      <a:pt x="5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29"/>
              <p:cNvSpPr/>
              <p:nvPr/>
            </p:nvSpPr>
            <p:spPr>
              <a:xfrm>
                <a:off x="3349575" y="1133025"/>
                <a:ext cx="36025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41" extrusionOk="0">
                    <a:moveTo>
                      <a:pt x="725" y="232"/>
                    </a:moveTo>
                    <a:cubicBezTo>
                      <a:pt x="989" y="232"/>
                      <a:pt x="1209" y="452"/>
                      <a:pt x="1209" y="725"/>
                    </a:cubicBezTo>
                    <a:cubicBezTo>
                      <a:pt x="1209" y="988"/>
                      <a:pt x="989" y="1209"/>
                      <a:pt x="725" y="1209"/>
                    </a:cubicBezTo>
                    <a:cubicBezTo>
                      <a:pt x="452" y="1209"/>
                      <a:pt x="242" y="988"/>
                      <a:pt x="242" y="725"/>
                    </a:cubicBezTo>
                    <a:cubicBezTo>
                      <a:pt x="242" y="452"/>
                      <a:pt x="452" y="232"/>
                      <a:pt x="725" y="232"/>
                    </a:cubicBezTo>
                    <a:close/>
                    <a:moveTo>
                      <a:pt x="725" y="0"/>
                    </a:moveTo>
                    <a:cubicBezTo>
                      <a:pt x="326" y="0"/>
                      <a:pt x="0" y="326"/>
                      <a:pt x="0" y="725"/>
                    </a:cubicBezTo>
                    <a:cubicBezTo>
                      <a:pt x="0" y="1115"/>
                      <a:pt x="326" y="1440"/>
                      <a:pt x="725" y="1440"/>
                    </a:cubicBezTo>
                    <a:cubicBezTo>
                      <a:pt x="1125" y="1440"/>
                      <a:pt x="1440" y="1115"/>
                      <a:pt x="1440" y="725"/>
                    </a:cubicBezTo>
                    <a:cubicBezTo>
                      <a:pt x="1440" y="326"/>
                      <a:pt x="1125" y="0"/>
                      <a:pt x="7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29"/>
              <p:cNvSpPr/>
              <p:nvPr/>
            </p:nvSpPr>
            <p:spPr>
              <a:xfrm>
                <a:off x="3330650" y="1219625"/>
                <a:ext cx="44700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3843" extrusionOk="0">
                    <a:moveTo>
                      <a:pt x="482" y="0"/>
                    </a:moveTo>
                    <a:cubicBezTo>
                      <a:pt x="431" y="0"/>
                      <a:pt x="387" y="38"/>
                      <a:pt x="379" y="90"/>
                    </a:cubicBezTo>
                    <a:lnTo>
                      <a:pt x="11" y="1508"/>
                    </a:lnTo>
                    <a:cubicBezTo>
                      <a:pt x="0" y="1540"/>
                      <a:pt x="11" y="1582"/>
                      <a:pt x="32" y="1614"/>
                    </a:cubicBezTo>
                    <a:cubicBezTo>
                      <a:pt x="53" y="1635"/>
                      <a:pt x="85" y="1656"/>
                      <a:pt x="127" y="1656"/>
                    </a:cubicBezTo>
                    <a:lnTo>
                      <a:pt x="662" y="1656"/>
                    </a:lnTo>
                    <a:lnTo>
                      <a:pt x="662" y="3464"/>
                    </a:lnTo>
                    <a:cubicBezTo>
                      <a:pt x="662" y="3664"/>
                      <a:pt x="820" y="3832"/>
                      <a:pt x="1020" y="3842"/>
                    </a:cubicBezTo>
                    <a:lnTo>
                      <a:pt x="1031" y="3842"/>
                    </a:lnTo>
                    <a:cubicBezTo>
                      <a:pt x="1136" y="3842"/>
                      <a:pt x="1230" y="3811"/>
                      <a:pt x="1293" y="3737"/>
                    </a:cubicBezTo>
                    <a:cubicBezTo>
                      <a:pt x="1367" y="3664"/>
                      <a:pt x="1409" y="3569"/>
                      <a:pt x="1409" y="3464"/>
                    </a:cubicBezTo>
                    <a:lnTo>
                      <a:pt x="1409" y="1656"/>
                    </a:lnTo>
                    <a:lnTo>
                      <a:pt x="1545" y="1656"/>
                    </a:lnTo>
                    <a:lnTo>
                      <a:pt x="1545" y="2234"/>
                    </a:lnTo>
                    <a:cubicBezTo>
                      <a:pt x="1545" y="2297"/>
                      <a:pt x="1598" y="2349"/>
                      <a:pt x="1662" y="2349"/>
                    </a:cubicBezTo>
                    <a:cubicBezTo>
                      <a:pt x="1735" y="2349"/>
                      <a:pt x="1788" y="2297"/>
                      <a:pt x="1788" y="2234"/>
                    </a:cubicBezTo>
                    <a:lnTo>
                      <a:pt x="1788" y="1540"/>
                    </a:lnTo>
                    <a:cubicBezTo>
                      <a:pt x="1788" y="1477"/>
                      <a:pt x="1735" y="1424"/>
                      <a:pt x="1662" y="1424"/>
                    </a:cubicBezTo>
                    <a:lnTo>
                      <a:pt x="1293" y="1424"/>
                    </a:lnTo>
                    <a:cubicBezTo>
                      <a:pt x="1230" y="1424"/>
                      <a:pt x="1178" y="1477"/>
                      <a:pt x="1178" y="1540"/>
                    </a:cubicBezTo>
                    <a:lnTo>
                      <a:pt x="1178" y="3464"/>
                    </a:lnTo>
                    <a:cubicBezTo>
                      <a:pt x="1178" y="3506"/>
                      <a:pt x="1157" y="3538"/>
                      <a:pt x="1136" y="3569"/>
                    </a:cubicBezTo>
                    <a:cubicBezTo>
                      <a:pt x="1104" y="3590"/>
                      <a:pt x="1073" y="3611"/>
                      <a:pt x="1031" y="3611"/>
                    </a:cubicBezTo>
                    <a:cubicBezTo>
                      <a:pt x="957" y="3601"/>
                      <a:pt x="894" y="3538"/>
                      <a:pt x="894" y="3464"/>
                    </a:cubicBezTo>
                    <a:lnTo>
                      <a:pt x="894" y="1540"/>
                    </a:lnTo>
                    <a:cubicBezTo>
                      <a:pt x="894" y="1477"/>
                      <a:pt x="842" y="1424"/>
                      <a:pt x="778" y="1424"/>
                    </a:cubicBezTo>
                    <a:lnTo>
                      <a:pt x="274" y="1424"/>
                    </a:lnTo>
                    <a:lnTo>
                      <a:pt x="599" y="153"/>
                    </a:lnTo>
                    <a:cubicBezTo>
                      <a:pt x="620" y="90"/>
                      <a:pt x="578" y="16"/>
                      <a:pt x="515" y="6"/>
                    </a:cubicBezTo>
                    <a:cubicBezTo>
                      <a:pt x="504" y="2"/>
                      <a:pt x="493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29"/>
              <p:cNvSpPr/>
              <p:nvPr/>
            </p:nvSpPr>
            <p:spPr>
              <a:xfrm>
                <a:off x="3226575" y="1171650"/>
                <a:ext cx="19450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7780" h="5762" extrusionOk="0">
                    <a:moveTo>
                      <a:pt x="1451" y="0"/>
                    </a:moveTo>
                    <a:cubicBezTo>
                      <a:pt x="1052" y="0"/>
                      <a:pt x="694" y="263"/>
                      <a:pt x="568" y="652"/>
                    </a:cubicBezTo>
                    <a:lnTo>
                      <a:pt x="568" y="663"/>
                    </a:lnTo>
                    <a:lnTo>
                      <a:pt x="274" y="1703"/>
                    </a:lnTo>
                    <a:cubicBezTo>
                      <a:pt x="253" y="1766"/>
                      <a:pt x="295" y="1829"/>
                      <a:pt x="358" y="1850"/>
                    </a:cubicBezTo>
                    <a:cubicBezTo>
                      <a:pt x="366" y="1852"/>
                      <a:pt x="374" y="1853"/>
                      <a:pt x="382" y="1853"/>
                    </a:cubicBezTo>
                    <a:cubicBezTo>
                      <a:pt x="437" y="1853"/>
                      <a:pt x="487" y="1821"/>
                      <a:pt x="505" y="1766"/>
                    </a:cubicBezTo>
                    <a:lnTo>
                      <a:pt x="788" y="736"/>
                    </a:lnTo>
                    <a:cubicBezTo>
                      <a:pt x="788" y="726"/>
                      <a:pt x="788" y="726"/>
                      <a:pt x="799" y="726"/>
                    </a:cubicBezTo>
                    <a:cubicBezTo>
                      <a:pt x="884" y="432"/>
                      <a:pt x="1146" y="232"/>
                      <a:pt x="1451" y="232"/>
                    </a:cubicBezTo>
                    <a:lnTo>
                      <a:pt x="2849" y="232"/>
                    </a:lnTo>
                    <a:cubicBezTo>
                      <a:pt x="3154" y="232"/>
                      <a:pt x="3417" y="432"/>
                      <a:pt x="3501" y="726"/>
                    </a:cubicBezTo>
                    <a:cubicBezTo>
                      <a:pt x="3501" y="726"/>
                      <a:pt x="3512" y="726"/>
                      <a:pt x="3512" y="736"/>
                    </a:cubicBezTo>
                    <a:lnTo>
                      <a:pt x="4037" y="2649"/>
                    </a:lnTo>
                    <a:cubicBezTo>
                      <a:pt x="4047" y="2681"/>
                      <a:pt x="4047" y="2723"/>
                      <a:pt x="4026" y="2755"/>
                    </a:cubicBezTo>
                    <a:cubicBezTo>
                      <a:pt x="4005" y="2787"/>
                      <a:pt x="3974" y="2808"/>
                      <a:pt x="3942" y="2818"/>
                    </a:cubicBezTo>
                    <a:cubicBezTo>
                      <a:pt x="3930" y="2821"/>
                      <a:pt x="3916" y="2823"/>
                      <a:pt x="3903" y="2823"/>
                    </a:cubicBezTo>
                    <a:cubicBezTo>
                      <a:pt x="3842" y="2823"/>
                      <a:pt x="3781" y="2784"/>
                      <a:pt x="3764" y="2723"/>
                    </a:cubicBezTo>
                    <a:lnTo>
                      <a:pt x="3291" y="988"/>
                    </a:lnTo>
                    <a:cubicBezTo>
                      <a:pt x="3259" y="883"/>
                      <a:pt x="3154" y="799"/>
                      <a:pt x="3038" y="799"/>
                    </a:cubicBezTo>
                    <a:cubicBezTo>
                      <a:pt x="2954" y="799"/>
                      <a:pt x="2881" y="841"/>
                      <a:pt x="2828" y="904"/>
                    </a:cubicBezTo>
                    <a:cubicBezTo>
                      <a:pt x="2786" y="967"/>
                      <a:pt x="2765" y="1052"/>
                      <a:pt x="2786" y="1126"/>
                    </a:cubicBezTo>
                    <a:lnTo>
                      <a:pt x="3354" y="3343"/>
                    </a:lnTo>
                    <a:lnTo>
                      <a:pt x="2849" y="3343"/>
                    </a:lnTo>
                    <a:cubicBezTo>
                      <a:pt x="2786" y="3343"/>
                      <a:pt x="2734" y="3396"/>
                      <a:pt x="2734" y="3459"/>
                    </a:cubicBezTo>
                    <a:lnTo>
                      <a:pt x="2734" y="5383"/>
                    </a:lnTo>
                    <a:cubicBezTo>
                      <a:pt x="2734" y="5467"/>
                      <a:pt x="2671" y="5530"/>
                      <a:pt x="2597" y="5530"/>
                    </a:cubicBezTo>
                    <a:cubicBezTo>
                      <a:pt x="2513" y="5530"/>
                      <a:pt x="2450" y="5467"/>
                      <a:pt x="2450" y="5383"/>
                    </a:cubicBezTo>
                    <a:lnTo>
                      <a:pt x="2450" y="3459"/>
                    </a:lnTo>
                    <a:cubicBezTo>
                      <a:pt x="2450" y="3396"/>
                      <a:pt x="2397" y="3343"/>
                      <a:pt x="2334" y="3343"/>
                    </a:cubicBezTo>
                    <a:lnTo>
                      <a:pt x="1966" y="3343"/>
                    </a:lnTo>
                    <a:cubicBezTo>
                      <a:pt x="1903" y="3343"/>
                      <a:pt x="1851" y="3396"/>
                      <a:pt x="1851" y="3459"/>
                    </a:cubicBezTo>
                    <a:lnTo>
                      <a:pt x="1851" y="5383"/>
                    </a:lnTo>
                    <a:cubicBezTo>
                      <a:pt x="1851" y="5425"/>
                      <a:pt x="1830" y="5457"/>
                      <a:pt x="1798" y="5488"/>
                    </a:cubicBezTo>
                    <a:cubicBezTo>
                      <a:pt x="1777" y="5509"/>
                      <a:pt x="1735" y="5530"/>
                      <a:pt x="1704" y="5530"/>
                    </a:cubicBezTo>
                    <a:cubicBezTo>
                      <a:pt x="1630" y="5520"/>
                      <a:pt x="1566" y="5457"/>
                      <a:pt x="1566" y="5383"/>
                    </a:cubicBezTo>
                    <a:lnTo>
                      <a:pt x="1566" y="3459"/>
                    </a:lnTo>
                    <a:cubicBezTo>
                      <a:pt x="1566" y="3396"/>
                      <a:pt x="1514" y="3343"/>
                      <a:pt x="1451" y="3343"/>
                    </a:cubicBezTo>
                    <a:lnTo>
                      <a:pt x="947" y="3343"/>
                    </a:lnTo>
                    <a:lnTo>
                      <a:pt x="1514" y="1126"/>
                    </a:lnTo>
                    <a:cubicBezTo>
                      <a:pt x="1535" y="1052"/>
                      <a:pt x="1514" y="967"/>
                      <a:pt x="1472" y="904"/>
                    </a:cubicBezTo>
                    <a:cubicBezTo>
                      <a:pt x="1419" y="841"/>
                      <a:pt x="1346" y="799"/>
                      <a:pt x="1262" y="799"/>
                    </a:cubicBezTo>
                    <a:cubicBezTo>
                      <a:pt x="1146" y="799"/>
                      <a:pt x="1041" y="883"/>
                      <a:pt x="1010" y="988"/>
                    </a:cubicBezTo>
                    <a:lnTo>
                      <a:pt x="526" y="2723"/>
                    </a:lnTo>
                    <a:cubicBezTo>
                      <a:pt x="509" y="2793"/>
                      <a:pt x="448" y="2834"/>
                      <a:pt x="386" y="2834"/>
                    </a:cubicBezTo>
                    <a:cubicBezTo>
                      <a:pt x="373" y="2834"/>
                      <a:pt x="360" y="2832"/>
                      <a:pt x="347" y="2829"/>
                    </a:cubicBezTo>
                    <a:cubicBezTo>
                      <a:pt x="316" y="2818"/>
                      <a:pt x="284" y="2797"/>
                      <a:pt x="263" y="2755"/>
                    </a:cubicBezTo>
                    <a:cubicBezTo>
                      <a:pt x="242" y="2723"/>
                      <a:pt x="242" y="2692"/>
                      <a:pt x="253" y="2649"/>
                    </a:cubicBezTo>
                    <a:lnTo>
                      <a:pt x="368" y="2219"/>
                    </a:lnTo>
                    <a:cubicBezTo>
                      <a:pt x="389" y="2156"/>
                      <a:pt x="358" y="2093"/>
                      <a:pt x="295" y="2072"/>
                    </a:cubicBezTo>
                    <a:cubicBezTo>
                      <a:pt x="287" y="2070"/>
                      <a:pt x="278" y="2070"/>
                      <a:pt x="270" y="2070"/>
                    </a:cubicBezTo>
                    <a:cubicBezTo>
                      <a:pt x="216" y="2070"/>
                      <a:pt x="166" y="2101"/>
                      <a:pt x="148" y="2156"/>
                    </a:cubicBezTo>
                    <a:lnTo>
                      <a:pt x="21" y="2586"/>
                    </a:lnTo>
                    <a:cubicBezTo>
                      <a:pt x="0" y="2692"/>
                      <a:pt x="11" y="2787"/>
                      <a:pt x="64" y="2871"/>
                    </a:cubicBezTo>
                    <a:cubicBezTo>
                      <a:pt x="106" y="2965"/>
                      <a:pt x="190" y="3028"/>
                      <a:pt x="284" y="3049"/>
                    </a:cubicBezTo>
                    <a:cubicBezTo>
                      <a:pt x="321" y="3061"/>
                      <a:pt x="359" y="3066"/>
                      <a:pt x="395" y="3066"/>
                    </a:cubicBezTo>
                    <a:cubicBezTo>
                      <a:pt x="557" y="3066"/>
                      <a:pt x="704" y="2960"/>
                      <a:pt x="746" y="2797"/>
                    </a:cubicBezTo>
                    <a:lnTo>
                      <a:pt x="1241" y="1052"/>
                    </a:lnTo>
                    <a:cubicBezTo>
                      <a:pt x="1241" y="1041"/>
                      <a:pt x="1251" y="1041"/>
                      <a:pt x="1262" y="1041"/>
                    </a:cubicBezTo>
                    <a:cubicBezTo>
                      <a:pt x="1272" y="1041"/>
                      <a:pt x="1283" y="1041"/>
                      <a:pt x="1283" y="1052"/>
                    </a:cubicBezTo>
                    <a:cubicBezTo>
                      <a:pt x="1283" y="1052"/>
                      <a:pt x="1293" y="1062"/>
                      <a:pt x="1283" y="1073"/>
                    </a:cubicBezTo>
                    <a:lnTo>
                      <a:pt x="683" y="3427"/>
                    </a:lnTo>
                    <a:cubicBezTo>
                      <a:pt x="673" y="3459"/>
                      <a:pt x="683" y="3501"/>
                      <a:pt x="704" y="3533"/>
                    </a:cubicBezTo>
                    <a:cubicBezTo>
                      <a:pt x="725" y="3554"/>
                      <a:pt x="757" y="3575"/>
                      <a:pt x="799" y="3575"/>
                    </a:cubicBezTo>
                    <a:lnTo>
                      <a:pt x="1325" y="3575"/>
                    </a:lnTo>
                    <a:lnTo>
                      <a:pt x="1325" y="5383"/>
                    </a:lnTo>
                    <a:cubicBezTo>
                      <a:pt x="1325" y="5583"/>
                      <a:pt x="1493" y="5751"/>
                      <a:pt x="1693" y="5761"/>
                    </a:cubicBezTo>
                    <a:lnTo>
                      <a:pt x="1704" y="5761"/>
                    </a:lnTo>
                    <a:cubicBezTo>
                      <a:pt x="1809" y="5761"/>
                      <a:pt x="1893" y="5730"/>
                      <a:pt x="1966" y="5656"/>
                    </a:cubicBezTo>
                    <a:cubicBezTo>
                      <a:pt x="2040" y="5583"/>
                      <a:pt x="2082" y="5488"/>
                      <a:pt x="2082" y="5383"/>
                    </a:cubicBezTo>
                    <a:lnTo>
                      <a:pt x="2082" y="3575"/>
                    </a:lnTo>
                    <a:lnTo>
                      <a:pt x="2218" y="3575"/>
                    </a:lnTo>
                    <a:lnTo>
                      <a:pt x="2218" y="5383"/>
                    </a:lnTo>
                    <a:cubicBezTo>
                      <a:pt x="2218" y="5593"/>
                      <a:pt x="2386" y="5761"/>
                      <a:pt x="2597" y="5761"/>
                    </a:cubicBezTo>
                    <a:cubicBezTo>
                      <a:pt x="2807" y="5761"/>
                      <a:pt x="2975" y="5593"/>
                      <a:pt x="2975" y="5383"/>
                    </a:cubicBezTo>
                    <a:lnTo>
                      <a:pt x="2975" y="3575"/>
                    </a:lnTo>
                    <a:lnTo>
                      <a:pt x="3501" y="3575"/>
                    </a:lnTo>
                    <a:cubicBezTo>
                      <a:pt x="3543" y="3575"/>
                      <a:pt x="3575" y="3554"/>
                      <a:pt x="3596" y="3533"/>
                    </a:cubicBezTo>
                    <a:cubicBezTo>
                      <a:pt x="3617" y="3501"/>
                      <a:pt x="3627" y="3459"/>
                      <a:pt x="3617" y="3427"/>
                    </a:cubicBezTo>
                    <a:lnTo>
                      <a:pt x="3017" y="1073"/>
                    </a:lnTo>
                    <a:cubicBezTo>
                      <a:pt x="3007" y="1062"/>
                      <a:pt x="3017" y="1052"/>
                      <a:pt x="3017" y="1052"/>
                    </a:cubicBezTo>
                    <a:cubicBezTo>
                      <a:pt x="3017" y="1041"/>
                      <a:pt x="3028" y="1041"/>
                      <a:pt x="3038" y="1041"/>
                    </a:cubicBezTo>
                    <a:cubicBezTo>
                      <a:pt x="3049" y="1041"/>
                      <a:pt x="3059" y="1041"/>
                      <a:pt x="3059" y="1052"/>
                    </a:cubicBezTo>
                    <a:lnTo>
                      <a:pt x="3543" y="2787"/>
                    </a:lnTo>
                    <a:cubicBezTo>
                      <a:pt x="3587" y="2953"/>
                      <a:pt x="3742" y="3062"/>
                      <a:pt x="3907" y="3062"/>
                    </a:cubicBezTo>
                    <a:cubicBezTo>
                      <a:pt x="3940" y="3062"/>
                      <a:pt x="3973" y="3058"/>
                      <a:pt x="4005" y="3049"/>
                    </a:cubicBezTo>
                    <a:cubicBezTo>
                      <a:pt x="4100" y="3018"/>
                      <a:pt x="4185" y="2955"/>
                      <a:pt x="4237" y="2871"/>
                    </a:cubicBezTo>
                    <a:cubicBezTo>
                      <a:pt x="4269" y="2808"/>
                      <a:pt x="4279" y="2744"/>
                      <a:pt x="4279" y="2670"/>
                    </a:cubicBezTo>
                    <a:lnTo>
                      <a:pt x="4731" y="1052"/>
                    </a:lnTo>
                    <a:cubicBezTo>
                      <a:pt x="4731" y="1041"/>
                      <a:pt x="4741" y="1041"/>
                      <a:pt x="4752" y="1041"/>
                    </a:cubicBezTo>
                    <a:cubicBezTo>
                      <a:pt x="4762" y="1041"/>
                      <a:pt x="4773" y="1041"/>
                      <a:pt x="4773" y="1052"/>
                    </a:cubicBezTo>
                    <a:cubicBezTo>
                      <a:pt x="4783" y="1052"/>
                      <a:pt x="4783" y="1062"/>
                      <a:pt x="4783" y="1073"/>
                    </a:cubicBezTo>
                    <a:lnTo>
                      <a:pt x="4657" y="1556"/>
                    </a:lnTo>
                    <a:cubicBezTo>
                      <a:pt x="4636" y="1619"/>
                      <a:pt x="4678" y="1682"/>
                      <a:pt x="4741" y="1693"/>
                    </a:cubicBezTo>
                    <a:cubicBezTo>
                      <a:pt x="4752" y="1697"/>
                      <a:pt x="4764" y="1699"/>
                      <a:pt x="4775" y="1699"/>
                    </a:cubicBezTo>
                    <a:cubicBezTo>
                      <a:pt x="4825" y="1699"/>
                      <a:pt x="4871" y="1661"/>
                      <a:pt x="4888" y="1609"/>
                    </a:cubicBezTo>
                    <a:lnTo>
                      <a:pt x="5005" y="1126"/>
                    </a:lnTo>
                    <a:cubicBezTo>
                      <a:pt x="5026" y="1052"/>
                      <a:pt x="5015" y="967"/>
                      <a:pt x="4962" y="904"/>
                    </a:cubicBezTo>
                    <a:cubicBezTo>
                      <a:pt x="4909" y="841"/>
                      <a:pt x="4836" y="799"/>
                      <a:pt x="4752" y="799"/>
                    </a:cubicBezTo>
                    <a:cubicBezTo>
                      <a:pt x="4636" y="799"/>
                      <a:pt x="4531" y="883"/>
                      <a:pt x="4510" y="988"/>
                    </a:cubicBezTo>
                    <a:lnTo>
                      <a:pt x="4163" y="2219"/>
                    </a:lnTo>
                    <a:lnTo>
                      <a:pt x="4016" y="1693"/>
                    </a:lnTo>
                    <a:lnTo>
                      <a:pt x="4290" y="736"/>
                    </a:lnTo>
                    <a:lnTo>
                      <a:pt x="4290" y="726"/>
                    </a:lnTo>
                    <a:cubicBezTo>
                      <a:pt x="4374" y="432"/>
                      <a:pt x="4647" y="232"/>
                      <a:pt x="4941" y="232"/>
                    </a:cubicBezTo>
                    <a:lnTo>
                      <a:pt x="6339" y="232"/>
                    </a:lnTo>
                    <a:cubicBezTo>
                      <a:pt x="6644" y="232"/>
                      <a:pt x="6918" y="432"/>
                      <a:pt x="7002" y="726"/>
                    </a:cubicBezTo>
                    <a:lnTo>
                      <a:pt x="7002" y="736"/>
                    </a:lnTo>
                    <a:lnTo>
                      <a:pt x="7528" y="2607"/>
                    </a:lnTo>
                    <a:cubicBezTo>
                      <a:pt x="7538" y="2649"/>
                      <a:pt x="7528" y="2681"/>
                      <a:pt x="7507" y="2713"/>
                    </a:cubicBezTo>
                    <a:cubicBezTo>
                      <a:pt x="7496" y="2744"/>
                      <a:pt x="7464" y="2776"/>
                      <a:pt x="7422" y="2787"/>
                    </a:cubicBezTo>
                    <a:cubicBezTo>
                      <a:pt x="7411" y="2790"/>
                      <a:pt x="7400" y="2791"/>
                      <a:pt x="7389" y="2791"/>
                    </a:cubicBezTo>
                    <a:cubicBezTo>
                      <a:pt x="7328" y="2791"/>
                      <a:pt x="7272" y="2744"/>
                      <a:pt x="7254" y="2681"/>
                    </a:cubicBezTo>
                    <a:lnTo>
                      <a:pt x="6781" y="988"/>
                    </a:lnTo>
                    <a:cubicBezTo>
                      <a:pt x="6750" y="883"/>
                      <a:pt x="6644" y="799"/>
                      <a:pt x="6528" y="799"/>
                    </a:cubicBezTo>
                    <a:cubicBezTo>
                      <a:pt x="6444" y="799"/>
                      <a:pt x="6371" y="841"/>
                      <a:pt x="6329" y="904"/>
                    </a:cubicBezTo>
                    <a:cubicBezTo>
                      <a:pt x="6276" y="967"/>
                      <a:pt x="6255" y="1052"/>
                      <a:pt x="6276" y="1126"/>
                    </a:cubicBezTo>
                    <a:lnTo>
                      <a:pt x="6844" y="3343"/>
                    </a:lnTo>
                    <a:lnTo>
                      <a:pt x="6350" y="3343"/>
                    </a:lnTo>
                    <a:cubicBezTo>
                      <a:pt x="6276" y="3343"/>
                      <a:pt x="6224" y="3396"/>
                      <a:pt x="6224" y="3459"/>
                    </a:cubicBezTo>
                    <a:lnTo>
                      <a:pt x="6224" y="5383"/>
                    </a:lnTo>
                    <a:cubicBezTo>
                      <a:pt x="6224" y="5467"/>
                      <a:pt x="6161" y="5530"/>
                      <a:pt x="6087" y="5530"/>
                    </a:cubicBezTo>
                    <a:cubicBezTo>
                      <a:pt x="6014" y="5530"/>
                      <a:pt x="5951" y="5467"/>
                      <a:pt x="5951" y="5383"/>
                    </a:cubicBezTo>
                    <a:lnTo>
                      <a:pt x="5951" y="4626"/>
                    </a:lnTo>
                    <a:cubicBezTo>
                      <a:pt x="5951" y="4563"/>
                      <a:pt x="5898" y="4511"/>
                      <a:pt x="5825" y="4511"/>
                    </a:cubicBezTo>
                    <a:cubicBezTo>
                      <a:pt x="5761" y="4511"/>
                      <a:pt x="5708" y="4563"/>
                      <a:pt x="5708" y="4626"/>
                    </a:cubicBezTo>
                    <a:lnTo>
                      <a:pt x="5708" y="5383"/>
                    </a:lnTo>
                    <a:cubicBezTo>
                      <a:pt x="5708" y="5593"/>
                      <a:pt x="5877" y="5761"/>
                      <a:pt x="6087" y="5761"/>
                    </a:cubicBezTo>
                    <a:cubicBezTo>
                      <a:pt x="6297" y="5761"/>
                      <a:pt x="6465" y="5593"/>
                      <a:pt x="6465" y="5383"/>
                    </a:cubicBezTo>
                    <a:lnTo>
                      <a:pt x="6465" y="3575"/>
                    </a:lnTo>
                    <a:lnTo>
                      <a:pt x="7002" y="3575"/>
                    </a:lnTo>
                    <a:cubicBezTo>
                      <a:pt x="7033" y="3575"/>
                      <a:pt x="7065" y="3554"/>
                      <a:pt x="7096" y="3533"/>
                    </a:cubicBezTo>
                    <a:cubicBezTo>
                      <a:pt x="7117" y="3501"/>
                      <a:pt x="7117" y="3459"/>
                      <a:pt x="7117" y="3427"/>
                    </a:cubicBezTo>
                    <a:lnTo>
                      <a:pt x="6507" y="1073"/>
                    </a:lnTo>
                    <a:lnTo>
                      <a:pt x="6507" y="1052"/>
                    </a:lnTo>
                    <a:cubicBezTo>
                      <a:pt x="6518" y="1041"/>
                      <a:pt x="6518" y="1041"/>
                      <a:pt x="6528" y="1041"/>
                    </a:cubicBezTo>
                    <a:cubicBezTo>
                      <a:pt x="6539" y="1041"/>
                      <a:pt x="6549" y="1041"/>
                      <a:pt x="6549" y="1052"/>
                    </a:cubicBezTo>
                    <a:lnTo>
                      <a:pt x="7023" y="2744"/>
                    </a:lnTo>
                    <a:cubicBezTo>
                      <a:pt x="7076" y="2911"/>
                      <a:pt x="7224" y="3020"/>
                      <a:pt x="7388" y="3020"/>
                    </a:cubicBezTo>
                    <a:cubicBezTo>
                      <a:pt x="7420" y="3020"/>
                      <a:pt x="7453" y="3016"/>
                      <a:pt x="7486" y="3007"/>
                    </a:cubicBezTo>
                    <a:cubicBezTo>
                      <a:pt x="7591" y="2986"/>
                      <a:pt x="7664" y="2923"/>
                      <a:pt x="7717" y="2829"/>
                    </a:cubicBezTo>
                    <a:cubicBezTo>
                      <a:pt x="7769" y="2744"/>
                      <a:pt x="7780" y="2639"/>
                      <a:pt x="7748" y="2544"/>
                    </a:cubicBezTo>
                    <a:lnTo>
                      <a:pt x="7222" y="663"/>
                    </a:lnTo>
                    <a:lnTo>
                      <a:pt x="7222" y="652"/>
                    </a:lnTo>
                    <a:cubicBezTo>
                      <a:pt x="7107" y="263"/>
                      <a:pt x="6739" y="0"/>
                      <a:pt x="6339" y="0"/>
                    </a:cubicBezTo>
                    <a:lnTo>
                      <a:pt x="4941" y="0"/>
                    </a:lnTo>
                    <a:cubicBezTo>
                      <a:pt x="4542" y="0"/>
                      <a:pt x="4185" y="263"/>
                      <a:pt x="4068" y="652"/>
                    </a:cubicBezTo>
                    <a:cubicBezTo>
                      <a:pt x="4068" y="652"/>
                      <a:pt x="4058" y="652"/>
                      <a:pt x="4058" y="663"/>
                    </a:cubicBezTo>
                    <a:lnTo>
                      <a:pt x="3900" y="1252"/>
                    </a:lnTo>
                    <a:lnTo>
                      <a:pt x="3732" y="663"/>
                    </a:lnTo>
                    <a:lnTo>
                      <a:pt x="3732" y="652"/>
                    </a:lnTo>
                    <a:cubicBezTo>
                      <a:pt x="3606" y="263"/>
                      <a:pt x="3248" y="0"/>
                      <a:pt x="2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29"/>
              <p:cNvSpPr/>
              <p:nvPr/>
            </p:nvSpPr>
            <p:spPr>
              <a:xfrm>
                <a:off x="3262325" y="1133025"/>
                <a:ext cx="360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1" extrusionOk="0">
                    <a:moveTo>
                      <a:pt x="715" y="232"/>
                    </a:moveTo>
                    <a:cubicBezTo>
                      <a:pt x="988" y="232"/>
                      <a:pt x="1209" y="452"/>
                      <a:pt x="1209" y="725"/>
                    </a:cubicBezTo>
                    <a:cubicBezTo>
                      <a:pt x="1209" y="988"/>
                      <a:pt x="988" y="1209"/>
                      <a:pt x="715" y="1209"/>
                    </a:cubicBezTo>
                    <a:cubicBezTo>
                      <a:pt x="452" y="1209"/>
                      <a:pt x="231" y="988"/>
                      <a:pt x="231" y="725"/>
                    </a:cubicBezTo>
                    <a:cubicBezTo>
                      <a:pt x="231" y="452"/>
                      <a:pt x="452" y="232"/>
                      <a:pt x="715" y="232"/>
                    </a:cubicBezTo>
                    <a:close/>
                    <a:moveTo>
                      <a:pt x="715" y="0"/>
                    </a:moveTo>
                    <a:cubicBezTo>
                      <a:pt x="326" y="0"/>
                      <a:pt x="0" y="326"/>
                      <a:pt x="0" y="725"/>
                    </a:cubicBezTo>
                    <a:cubicBezTo>
                      <a:pt x="0" y="1115"/>
                      <a:pt x="326" y="1440"/>
                      <a:pt x="715" y="1440"/>
                    </a:cubicBezTo>
                    <a:cubicBezTo>
                      <a:pt x="1115" y="1440"/>
                      <a:pt x="1440" y="1115"/>
                      <a:pt x="1440" y="725"/>
                    </a:cubicBezTo>
                    <a:cubicBezTo>
                      <a:pt x="1440" y="326"/>
                      <a:pt x="1115" y="0"/>
                      <a:pt x="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6" name="Google Shape;2406;p29"/>
          <p:cNvGrpSpPr/>
          <p:nvPr/>
        </p:nvGrpSpPr>
        <p:grpSpPr>
          <a:xfrm>
            <a:off x="1047138" y="3080950"/>
            <a:ext cx="682200" cy="682200"/>
            <a:chOff x="1104288" y="3080950"/>
            <a:chExt cx="682200" cy="682200"/>
          </a:xfrm>
        </p:grpSpPr>
        <p:sp>
          <p:nvSpPr>
            <p:cNvPr id="2407" name="Google Shape;2407;p29"/>
            <p:cNvSpPr/>
            <p:nvPr/>
          </p:nvSpPr>
          <p:spPr>
            <a:xfrm>
              <a:off x="1104288" y="3080950"/>
              <a:ext cx="682200" cy="682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8" name="Google Shape;2408;p29"/>
            <p:cNvGrpSpPr/>
            <p:nvPr/>
          </p:nvGrpSpPr>
          <p:grpSpPr>
            <a:xfrm>
              <a:off x="1270540" y="3214314"/>
              <a:ext cx="349696" cy="415610"/>
              <a:chOff x="1745850" y="1949025"/>
              <a:chExt cx="169025" cy="200875"/>
            </a:xfrm>
          </p:grpSpPr>
          <p:sp>
            <p:nvSpPr>
              <p:cNvPr id="2409" name="Google Shape;2409;p29"/>
              <p:cNvSpPr/>
              <p:nvPr/>
            </p:nvSpPr>
            <p:spPr>
              <a:xfrm>
                <a:off x="1856250" y="19669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715" y="232"/>
                    </a:moveTo>
                    <a:cubicBezTo>
                      <a:pt x="988" y="232"/>
                      <a:pt x="1209" y="453"/>
                      <a:pt x="1209" y="727"/>
                    </a:cubicBezTo>
                    <a:cubicBezTo>
                      <a:pt x="1209" y="989"/>
                      <a:pt x="988" y="1210"/>
                      <a:pt x="715" y="1210"/>
                    </a:cubicBezTo>
                    <a:cubicBezTo>
                      <a:pt x="452" y="1210"/>
                      <a:pt x="231" y="989"/>
                      <a:pt x="231" y="727"/>
                    </a:cubicBezTo>
                    <a:cubicBezTo>
                      <a:pt x="231" y="453"/>
                      <a:pt x="452" y="232"/>
                      <a:pt x="715" y="232"/>
                    </a:cubicBezTo>
                    <a:close/>
                    <a:moveTo>
                      <a:pt x="715" y="1"/>
                    </a:moveTo>
                    <a:cubicBezTo>
                      <a:pt x="326" y="1"/>
                      <a:pt x="0" y="327"/>
                      <a:pt x="0" y="727"/>
                    </a:cubicBezTo>
                    <a:cubicBezTo>
                      <a:pt x="0" y="1126"/>
                      <a:pt x="326" y="1441"/>
                      <a:pt x="715" y="1441"/>
                    </a:cubicBezTo>
                    <a:cubicBezTo>
                      <a:pt x="1115" y="1441"/>
                      <a:pt x="1440" y="1126"/>
                      <a:pt x="1440" y="727"/>
                    </a:cubicBezTo>
                    <a:cubicBezTo>
                      <a:pt x="1440" y="327"/>
                      <a:pt x="1115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29"/>
              <p:cNvSpPr/>
              <p:nvPr/>
            </p:nvSpPr>
            <p:spPr>
              <a:xfrm>
                <a:off x="1809175" y="1949025"/>
                <a:ext cx="40500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409" extrusionOk="0">
                    <a:moveTo>
                      <a:pt x="1120" y="243"/>
                    </a:moveTo>
                    <a:cubicBezTo>
                      <a:pt x="1129" y="243"/>
                      <a:pt x="1138" y="243"/>
                      <a:pt x="1147" y="244"/>
                    </a:cubicBezTo>
                    <a:cubicBezTo>
                      <a:pt x="1210" y="244"/>
                      <a:pt x="1336" y="286"/>
                      <a:pt x="1358" y="464"/>
                    </a:cubicBezTo>
                    <a:cubicBezTo>
                      <a:pt x="1400" y="770"/>
                      <a:pt x="1010" y="1043"/>
                      <a:pt x="811" y="1158"/>
                    </a:cubicBezTo>
                    <a:cubicBezTo>
                      <a:pt x="611" y="1043"/>
                      <a:pt x="222" y="770"/>
                      <a:pt x="264" y="464"/>
                    </a:cubicBezTo>
                    <a:cubicBezTo>
                      <a:pt x="285" y="286"/>
                      <a:pt x="411" y="244"/>
                      <a:pt x="474" y="244"/>
                    </a:cubicBezTo>
                    <a:lnTo>
                      <a:pt x="495" y="244"/>
                    </a:lnTo>
                    <a:cubicBezTo>
                      <a:pt x="590" y="244"/>
                      <a:pt x="674" y="286"/>
                      <a:pt x="695" y="359"/>
                    </a:cubicBezTo>
                    <a:cubicBezTo>
                      <a:pt x="716" y="401"/>
                      <a:pt x="758" y="433"/>
                      <a:pt x="811" y="433"/>
                    </a:cubicBezTo>
                    <a:cubicBezTo>
                      <a:pt x="863" y="433"/>
                      <a:pt x="905" y="401"/>
                      <a:pt x="926" y="359"/>
                    </a:cubicBezTo>
                    <a:cubicBezTo>
                      <a:pt x="945" y="293"/>
                      <a:pt x="1026" y="243"/>
                      <a:pt x="1120" y="243"/>
                    </a:cubicBezTo>
                    <a:close/>
                    <a:moveTo>
                      <a:pt x="493" y="0"/>
                    </a:moveTo>
                    <a:cubicBezTo>
                      <a:pt x="480" y="0"/>
                      <a:pt x="467" y="1"/>
                      <a:pt x="453" y="2"/>
                    </a:cubicBezTo>
                    <a:cubicBezTo>
                      <a:pt x="274" y="23"/>
                      <a:pt x="75" y="139"/>
                      <a:pt x="33" y="433"/>
                    </a:cubicBezTo>
                    <a:cubicBezTo>
                      <a:pt x="1" y="675"/>
                      <a:pt x="117" y="917"/>
                      <a:pt x="379" y="1137"/>
                    </a:cubicBezTo>
                    <a:cubicBezTo>
                      <a:pt x="559" y="1295"/>
                      <a:pt x="748" y="1390"/>
                      <a:pt x="758" y="1401"/>
                    </a:cubicBezTo>
                    <a:cubicBezTo>
                      <a:pt x="774" y="1406"/>
                      <a:pt x="792" y="1408"/>
                      <a:pt x="811" y="1408"/>
                    </a:cubicBezTo>
                    <a:cubicBezTo>
                      <a:pt x="829" y="1408"/>
                      <a:pt x="847" y="1406"/>
                      <a:pt x="863" y="1401"/>
                    </a:cubicBezTo>
                    <a:cubicBezTo>
                      <a:pt x="874" y="1390"/>
                      <a:pt x="1063" y="1295"/>
                      <a:pt x="1241" y="1137"/>
                    </a:cubicBezTo>
                    <a:cubicBezTo>
                      <a:pt x="1505" y="917"/>
                      <a:pt x="1620" y="675"/>
                      <a:pt x="1589" y="433"/>
                    </a:cubicBezTo>
                    <a:cubicBezTo>
                      <a:pt x="1547" y="139"/>
                      <a:pt x="1347" y="23"/>
                      <a:pt x="1168" y="2"/>
                    </a:cubicBezTo>
                    <a:cubicBezTo>
                      <a:pt x="1155" y="1"/>
                      <a:pt x="1142" y="0"/>
                      <a:pt x="1128" y="0"/>
                    </a:cubicBezTo>
                    <a:cubicBezTo>
                      <a:pt x="1007" y="0"/>
                      <a:pt x="896" y="42"/>
                      <a:pt x="811" y="118"/>
                    </a:cubicBezTo>
                    <a:cubicBezTo>
                      <a:pt x="725" y="42"/>
                      <a:pt x="614" y="0"/>
                      <a:pt x="4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29"/>
              <p:cNvSpPr/>
              <p:nvPr/>
            </p:nvSpPr>
            <p:spPr>
              <a:xfrm>
                <a:off x="1768450" y="1966925"/>
                <a:ext cx="360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442" extrusionOk="0">
                    <a:moveTo>
                      <a:pt x="716" y="232"/>
                    </a:moveTo>
                    <a:cubicBezTo>
                      <a:pt x="989" y="232"/>
                      <a:pt x="1209" y="453"/>
                      <a:pt x="1209" y="727"/>
                    </a:cubicBezTo>
                    <a:cubicBezTo>
                      <a:pt x="1209" y="989"/>
                      <a:pt x="989" y="1210"/>
                      <a:pt x="716" y="1210"/>
                    </a:cubicBezTo>
                    <a:cubicBezTo>
                      <a:pt x="453" y="1210"/>
                      <a:pt x="232" y="989"/>
                      <a:pt x="232" y="727"/>
                    </a:cubicBezTo>
                    <a:cubicBezTo>
                      <a:pt x="232" y="453"/>
                      <a:pt x="453" y="232"/>
                      <a:pt x="716" y="232"/>
                    </a:cubicBezTo>
                    <a:close/>
                    <a:moveTo>
                      <a:pt x="716" y="1"/>
                    </a:moveTo>
                    <a:cubicBezTo>
                      <a:pt x="326" y="1"/>
                      <a:pt x="1" y="327"/>
                      <a:pt x="1" y="727"/>
                    </a:cubicBezTo>
                    <a:cubicBezTo>
                      <a:pt x="1" y="1126"/>
                      <a:pt x="326" y="1441"/>
                      <a:pt x="716" y="1441"/>
                    </a:cubicBezTo>
                    <a:cubicBezTo>
                      <a:pt x="1115" y="1441"/>
                      <a:pt x="1441" y="1126"/>
                      <a:pt x="1441" y="727"/>
                    </a:cubicBezTo>
                    <a:cubicBezTo>
                      <a:pt x="1441" y="327"/>
                      <a:pt x="1115" y="1"/>
                      <a:pt x="7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29"/>
              <p:cNvSpPr/>
              <p:nvPr/>
            </p:nvSpPr>
            <p:spPr>
              <a:xfrm>
                <a:off x="1745850" y="2005575"/>
                <a:ext cx="16902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6761" h="5773" extrusionOk="0">
                    <a:moveTo>
                      <a:pt x="926" y="1"/>
                    </a:moveTo>
                    <a:cubicBezTo>
                      <a:pt x="410" y="1"/>
                      <a:pt x="1" y="410"/>
                      <a:pt x="1" y="926"/>
                    </a:cubicBezTo>
                    <a:lnTo>
                      <a:pt x="1" y="1588"/>
                    </a:lnTo>
                    <a:cubicBezTo>
                      <a:pt x="1" y="1651"/>
                      <a:pt x="53" y="1704"/>
                      <a:pt x="116" y="1704"/>
                    </a:cubicBezTo>
                    <a:cubicBezTo>
                      <a:pt x="190" y="1704"/>
                      <a:pt x="242" y="1651"/>
                      <a:pt x="242" y="1588"/>
                    </a:cubicBezTo>
                    <a:lnTo>
                      <a:pt x="242" y="926"/>
                    </a:lnTo>
                    <a:cubicBezTo>
                      <a:pt x="242" y="547"/>
                      <a:pt x="547" y="242"/>
                      <a:pt x="926" y="242"/>
                    </a:cubicBezTo>
                    <a:lnTo>
                      <a:pt x="2324" y="242"/>
                    </a:lnTo>
                    <a:cubicBezTo>
                      <a:pt x="2702" y="242"/>
                      <a:pt x="3007" y="547"/>
                      <a:pt x="3007" y="926"/>
                    </a:cubicBezTo>
                    <a:lnTo>
                      <a:pt x="3007" y="2650"/>
                    </a:lnTo>
                    <a:cubicBezTo>
                      <a:pt x="3007" y="2734"/>
                      <a:pt x="2944" y="2797"/>
                      <a:pt x="2870" y="2797"/>
                    </a:cubicBezTo>
                    <a:cubicBezTo>
                      <a:pt x="2786" y="2797"/>
                      <a:pt x="2723" y="2734"/>
                      <a:pt x="2723" y="2650"/>
                    </a:cubicBezTo>
                    <a:lnTo>
                      <a:pt x="2723" y="1062"/>
                    </a:lnTo>
                    <a:cubicBezTo>
                      <a:pt x="2723" y="926"/>
                      <a:pt x="2608" y="810"/>
                      <a:pt x="2471" y="810"/>
                    </a:cubicBezTo>
                    <a:cubicBezTo>
                      <a:pt x="2324" y="810"/>
                      <a:pt x="2208" y="926"/>
                      <a:pt x="2208" y="1062"/>
                    </a:cubicBezTo>
                    <a:lnTo>
                      <a:pt x="2208" y="5404"/>
                    </a:lnTo>
                    <a:cubicBezTo>
                      <a:pt x="2208" y="5477"/>
                      <a:pt x="2145" y="5540"/>
                      <a:pt x="2071" y="5540"/>
                    </a:cubicBezTo>
                    <a:cubicBezTo>
                      <a:pt x="1987" y="5540"/>
                      <a:pt x="1924" y="5477"/>
                      <a:pt x="1924" y="5404"/>
                    </a:cubicBezTo>
                    <a:lnTo>
                      <a:pt x="1924" y="3522"/>
                    </a:lnTo>
                    <a:cubicBezTo>
                      <a:pt x="1924" y="3354"/>
                      <a:pt x="1788" y="3217"/>
                      <a:pt x="1620" y="3217"/>
                    </a:cubicBezTo>
                    <a:cubicBezTo>
                      <a:pt x="1452" y="3217"/>
                      <a:pt x="1314" y="3354"/>
                      <a:pt x="1314" y="3522"/>
                    </a:cubicBezTo>
                    <a:lnTo>
                      <a:pt x="1314" y="5404"/>
                    </a:lnTo>
                    <a:cubicBezTo>
                      <a:pt x="1314" y="5477"/>
                      <a:pt x="1251" y="5540"/>
                      <a:pt x="1178" y="5540"/>
                    </a:cubicBezTo>
                    <a:cubicBezTo>
                      <a:pt x="1094" y="5540"/>
                      <a:pt x="1041" y="5467"/>
                      <a:pt x="1041" y="5393"/>
                    </a:cubicBezTo>
                    <a:lnTo>
                      <a:pt x="1041" y="1062"/>
                    </a:lnTo>
                    <a:cubicBezTo>
                      <a:pt x="1041" y="926"/>
                      <a:pt x="926" y="810"/>
                      <a:pt x="779" y="810"/>
                    </a:cubicBezTo>
                    <a:cubicBezTo>
                      <a:pt x="632" y="810"/>
                      <a:pt x="516" y="926"/>
                      <a:pt x="516" y="1062"/>
                    </a:cubicBezTo>
                    <a:lnTo>
                      <a:pt x="516" y="2650"/>
                    </a:lnTo>
                    <a:cubicBezTo>
                      <a:pt x="516" y="2734"/>
                      <a:pt x="452" y="2797"/>
                      <a:pt x="368" y="2797"/>
                    </a:cubicBezTo>
                    <a:cubicBezTo>
                      <a:pt x="295" y="2797"/>
                      <a:pt x="242" y="2723"/>
                      <a:pt x="242" y="2650"/>
                    </a:cubicBezTo>
                    <a:lnTo>
                      <a:pt x="242" y="2061"/>
                    </a:lnTo>
                    <a:cubicBezTo>
                      <a:pt x="242" y="1987"/>
                      <a:pt x="190" y="1935"/>
                      <a:pt x="116" y="1935"/>
                    </a:cubicBezTo>
                    <a:cubicBezTo>
                      <a:pt x="53" y="1935"/>
                      <a:pt x="1" y="1987"/>
                      <a:pt x="1" y="2061"/>
                    </a:cubicBezTo>
                    <a:lnTo>
                      <a:pt x="1" y="2650"/>
                    </a:lnTo>
                    <a:cubicBezTo>
                      <a:pt x="1" y="2860"/>
                      <a:pt x="158" y="3028"/>
                      <a:pt x="368" y="3028"/>
                    </a:cubicBezTo>
                    <a:cubicBezTo>
                      <a:pt x="374" y="3029"/>
                      <a:pt x="380" y="3029"/>
                      <a:pt x="385" y="3029"/>
                    </a:cubicBezTo>
                    <a:cubicBezTo>
                      <a:pt x="588" y="3029"/>
                      <a:pt x="758" y="2854"/>
                      <a:pt x="758" y="2650"/>
                    </a:cubicBezTo>
                    <a:lnTo>
                      <a:pt x="758" y="1062"/>
                    </a:lnTo>
                    <a:cubicBezTo>
                      <a:pt x="758" y="1046"/>
                      <a:pt x="768" y="1039"/>
                      <a:pt x="779" y="1039"/>
                    </a:cubicBezTo>
                    <a:cubicBezTo>
                      <a:pt x="789" y="1039"/>
                      <a:pt x="800" y="1046"/>
                      <a:pt x="800" y="1062"/>
                    </a:cubicBezTo>
                    <a:lnTo>
                      <a:pt x="800" y="5393"/>
                    </a:lnTo>
                    <a:cubicBezTo>
                      <a:pt x="800" y="5603"/>
                      <a:pt x="957" y="5772"/>
                      <a:pt x="1167" y="5772"/>
                    </a:cubicBezTo>
                    <a:cubicBezTo>
                      <a:pt x="1174" y="5772"/>
                      <a:pt x="1180" y="5772"/>
                      <a:pt x="1187" y="5772"/>
                    </a:cubicBezTo>
                    <a:cubicBezTo>
                      <a:pt x="1388" y="5772"/>
                      <a:pt x="1557" y="5608"/>
                      <a:pt x="1557" y="5404"/>
                    </a:cubicBezTo>
                    <a:lnTo>
                      <a:pt x="1557" y="3522"/>
                    </a:lnTo>
                    <a:cubicBezTo>
                      <a:pt x="1557" y="3491"/>
                      <a:pt x="1588" y="3459"/>
                      <a:pt x="1620" y="3459"/>
                    </a:cubicBezTo>
                    <a:cubicBezTo>
                      <a:pt x="1662" y="3459"/>
                      <a:pt x="1693" y="3491"/>
                      <a:pt x="1693" y="3522"/>
                    </a:cubicBezTo>
                    <a:lnTo>
                      <a:pt x="1693" y="5404"/>
                    </a:lnTo>
                    <a:cubicBezTo>
                      <a:pt x="1693" y="5603"/>
                      <a:pt x="1861" y="5772"/>
                      <a:pt x="2071" y="5772"/>
                    </a:cubicBezTo>
                    <a:cubicBezTo>
                      <a:pt x="2282" y="5772"/>
                      <a:pt x="2450" y="5603"/>
                      <a:pt x="2450" y="5404"/>
                    </a:cubicBezTo>
                    <a:lnTo>
                      <a:pt x="2450" y="1062"/>
                    </a:lnTo>
                    <a:cubicBezTo>
                      <a:pt x="2450" y="1046"/>
                      <a:pt x="2460" y="1039"/>
                      <a:pt x="2471" y="1039"/>
                    </a:cubicBezTo>
                    <a:cubicBezTo>
                      <a:pt x="2481" y="1039"/>
                      <a:pt x="2492" y="1046"/>
                      <a:pt x="2492" y="1062"/>
                    </a:cubicBezTo>
                    <a:lnTo>
                      <a:pt x="2492" y="2650"/>
                    </a:lnTo>
                    <a:cubicBezTo>
                      <a:pt x="2492" y="2860"/>
                      <a:pt x="2660" y="3028"/>
                      <a:pt x="2870" y="3028"/>
                    </a:cubicBezTo>
                    <a:cubicBezTo>
                      <a:pt x="2965" y="3028"/>
                      <a:pt x="3060" y="2996"/>
                      <a:pt x="3123" y="2923"/>
                    </a:cubicBezTo>
                    <a:cubicBezTo>
                      <a:pt x="3176" y="2965"/>
                      <a:pt x="3228" y="2996"/>
                      <a:pt x="3291" y="3017"/>
                    </a:cubicBezTo>
                    <a:cubicBezTo>
                      <a:pt x="3324" y="3026"/>
                      <a:pt x="3356" y="3030"/>
                      <a:pt x="3388" y="3030"/>
                    </a:cubicBezTo>
                    <a:cubicBezTo>
                      <a:pt x="3553" y="3030"/>
                      <a:pt x="3701" y="2922"/>
                      <a:pt x="3753" y="2755"/>
                    </a:cubicBezTo>
                    <a:lnTo>
                      <a:pt x="4227" y="1062"/>
                    </a:lnTo>
                    <a:cubicBezTo>
                      <a:pt x="4227" y="1049"/>
                      <a:pt x="4236" y="1043"/>
                      <a:pt x="4246" y="1043"/>
                    </a:cubicBezTo>
                    <a:cubicBezTo>
                      <a:pt x="4260" y="1043"/>
                      <a:pt x="4275" y="1054"/>
                      <a:pt x="4269" y="1073"/>
                    </a:cubicBezTo>
                    <a:lnTo>
                      <a:pt x="4059" y="1893"/>
                    </a:lnTo>
                    <a:cubicBezTo>
                      <a:pt x="4048" y="1956"/>
                      <a:pt x="4080" y="2019"/>
                      <a:pt x="4143" y="2029"/>
                    </a:cubicBezTo>
                    <a:cubicBezTo>
                      <a:pt x="4154" y="2033"/>
                      <a:pt x="4165" y="2035"/>
                      <a:pt x="4176" y="2035"/>
                    </a:cubicBezTo>
                    <a:cubicBezTo>
                      <a:pt x="4227" y="2035"/>
                      <a:pt x="4273" y="1997"/>
                      <a:pt x="4290" y="1945"/>
                    </a:cubicBezTo>
                    <a:lnTo>
                      <a:pt x="4500" y="1136"/>
                    </a:lnTo>
                    <a:cubicBezTo>
                      <a:pt x="4542" y="968"/>
                      <a:pt x="4416" y="810"/>
                      <a:pt x="4248" y="810"/>
                    </a:cubicBezTo>
                    <a:cubicBezTo>
                      <a:pt x="4132" y="810"/>
                      <a:pt x="4027" y="884"/>
                      <a:pt x="3996" y="999"/>
                    </a:cubicBezTo>
                    <a:lnTo>
                      <a:pt x="3522" y="2692"/>
                    </a:lnTo>
                    <a:cubicBezTo>
                      <a:pt x="3505" y="2752"/>
                      <a:pt x="3452" y="2791"/>
                      <a:pt x="3392" y="2791"/>
                    </a:cubicBezTo>
                    <a:cubicBezTo>
                      <a:pt x="3380" y="2791"/>
                      <a:pt x="3367" y="2790"/>
                      <a:pt x="3354" y="2786"/>
                    </a:cubicBezTo>
                    <a:cubicBezTo>
                      <a:pt x="3270" y="2765"/>
                      <a:pt x="3228" y="2692"/>
                      <a:pt x="3249" y="2618"/>
                    </a:cubicBezTo>
                    <a:lnTo>
                      <a:pt x="3774" y="736"/>
                    </a:lnTo>
                    <a:lnTo>
                      <a:pt x="3774" y="726"/>
                    </a:lnTo>
                    <a:cubicBezTo>
                      <a:pt x="3859" y="442"/>
                      <a:pt x="4132" y="242"/>
                      <a:pt x="4437" y="242"/>
                    </a:cubicBezTo>
                    <a:lnTo>
                      <a:pt x="5835" y="242"/>
                    </a:lnTo>
                    <a:cubicBezTo>
                      <a:pt x="6213" y="242"/>
                      <a:pt x="6519" y="547"/>
                      <a:pt x="6519" y="926"/>
                    </a:cubicBezTo>
                    <a:lnTo>
                      <a:pt x="6519" y="2650"/>
                    </a:lnTo>
                    <a:cubicBezTo>
                      <a:pt x="6519" y="2734"/>
                      <a:pt x="6456" y="2797"/>
                      <a:pt x="6372" y="2797"/>
                    </a:cubicBezTo>
                    <a:cubicBezTo>
                      <a:pt x="6298" y="2797"/>
                      <a:pt x="6234" y="2723"/>
                      <a:pt x="6234" y="2650"/>
                    </a:cubicBezTo>
                    <a:lnTo>
                      <a:pt x="6234" y="1062"/>
                    </a:lnTo>
                    <a:cubicBezTo>
                      <a:pt x="6234" y="926"/>
                      <a:pt x="6119" y="810"/>
                      <a:pt x="5982" y="810"/>
                    </a:cubicBezTo>
                    <a:cubicBezTo>
                      <a:pt x="5835" y="810"/>
                      <a:pt x="5720" y="926"/>
                      <a:pt x="5720" y="1062"/>
                    </a:cubicBezTo>
                    <a:lnTo>
                      <a:pt x="5720" y="3942"/>
                    </a:lnTo>
                    <a:cubicBezTo>
                      <a:pt x="5720" y="4006"/>
                      <a:pt x="5772" y="4059"/>
                      <a:pt x="5835" y="4059"/>
                    </a:cubicBezTo>
                    <a:cubicBezTo>
                      <a:pt x="5909" y="4059"/>
                      <a:pt x="5961" y="4006"/>
                      <a:pt x="5961" y="3942"/>
                    </a:cubicBezTo>
                    <a:lnTo>
                      <a:pt x="5961" y="1062"/>
                    </a:lnTo>
                    <a:cubicBezTo>
                      <a:pt x="5961" y="1046"/>
                      <a:pt x="5972" y="1039"/>
                      <a:pt x="5982" y="1039"/>
                    </a:cubicBezTo>
                    <a:cubicBezTo>
                      <a:pt x="5993" y="1039"/>
                      <a:pt x="6003" y="1046"/>
                      <a:pt x="6003" y="1062"/>
                    </a:cubicBezTo>
                    <a:lnTo>
                      <a:pt x="6003" y="2650"/>
                    </a:lnTo>
                    <a:cubicBezTo>
                      <a:pt x="6003" y="2860"/>
                      <a:pt x="6161" y="3028"/>
                      <a:pt x="6372" y="3028"/>
                    </a:cubicBezTo>
                    <a:cubicBezTo>
                      <a:pt x="6377" y="3029"/>
                      <a:pt x="6383" y="3029"/>
                      <a:pt x="6389" y="3029"/>
                    </a:cubicBezTo>
                    <a:cubicBezTo>
                      <a:pt x="6591" y="3029"/>
                      <a:pt x="6760" y="2854"/>
                      <a:pt x="6760" y="2650"/>
                    </a:cubicBezTo>
                    <a:lnTo>
                      <a:pt x="6760" y="926"/>
                    </a:lnTo>
                    <a:cubicBezTo>
                      <a:pt x="6760" y="410"/>
                      <a:pt x="6340" y="1"/>
                      <a:pt x="5835" y="1"/>
                    </a:cubicBezTo>
                    <a:lnTo>
                      <a:pt x="4437" y="1"/>
                    </a:lnTo>
                    <a:cubicBezTo>
                      <a:pt x="4038" y="1"/>
                      <a:pt x="3669" y="263"/>
                      <a:pt x="3554" y="652"/>
                    </a:cubicBezTo>
                    <a:lnTo>
                      <a:pt x="3554" y="662"/>
                    </a:lnTo>
                    <a:lnTo>
                      <a:pt x="3249" y="1756"/>
                    </a:lnTo>
                    <a:lnTo>
                      <a:pt x="3249" y="926"/>
                    </a:lnTo>
                    <a:cubicBezTo>
                      <a:pt x="3249" y="410"/>
                      <a:pt x="2828" y="1"/>
                      <a:pt x="23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29"/>
              <p:cNvSpPr/>
              <p:nvPr/>
            </p:nvSpPr>
            <p:spPr>
              <a:xfrm>
                <a:off x="1837050" y="2061925"/>
                <a:ext cx="5785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3519" extrusionOk="0">
                    <a:moveTo>
                      <a:pt x="409" y="1"/>
                    </a:moveTo>
                    <a:cubicBezTo>
                      <a:pt x="358" y="1"/>
                      <a:pt x="312" y="39"/>
                      <a:pt x="295" y="91"/>
                    </a:cubicBezTo>
                    <a:lnTo>
                      <a:pt x="11" y="1184"/>
                    </a:lnTo>
                    <a:cubicBezTo>
                      <a:pt x="0" y="1258"/>
                      <a:pt x="53" y="1331"/>
                      <a:pt x="126" y="1331"/>
                    </a:cubicBezTo>
                    <a:lnTo>
                      <a:pt x="663" y="1331"/>
                    </a:lnTo>
                    <a:lnTo>
                      <a:pt x="663" y="3139"/>
                    </a:lnTo>
                    <a:cubicBezTo>
                      <a:pt x="663" y="3349"/>
                      <a:pt x="820" y="3518"/>
                      <a:pt x="1031" y="3518"/>
                    </a:cubicBezTo>
                    <a:cubicBezTo>
                      <a:pt x="1037" y="3518"/>
                      <a:pt x="1044" y="3518"/>
                      <a:pt x="1050" y="3518"/>
                    </a:cubicBezTo>
                    <a:cubicBezTo>
                      <a:pt x="1252" y="3518"/>
                      <a:pt x="1420" y="3354"/>
                      <a:pt x="1420" y="3150"/>
                    </a:cubicBezTo>
                    <a:lnTo>
                      <a:pt x="1420" y="1331"/>
                    </a:lnTo>
                    <a:lnTo>
                      <a:pt x="1556" y="1331"/>
                    </a:lnTo>
                    <a:lnTo>
                      <a:pt x="1556" y="3139"/>
                    </a:lnTo>
                    <a:cubicBezTo>
                      <a:pt x="1556" y="3349"/>
                      <a:pt x="1714" y="3518"/>
                      <a:pt x="1925" y="3518"/>
                    </a:cubicBezTo>
                    <a:lnTo>
                      <a:pt x="1935" y="3518"/>
                    </a:lnTo>
                    <a:cubicBezTo>
                      <a:pt x="2135" y="3518"/>
                      <a:pt x="2313" y="3349"/>
                      <a:pt x="2313" y="3150"/>
                    </a:cubicBezTo>
                    <a:lnTo>
                      <a:pt x="2313" y="2162"/>
                    </a:lnTo>
                    <a:cubicBezTo>
                      <a:pt x="2313" y="2099"/>
                      <a:pt x="2261" y="2046"/>
                      <a:pt x="2187" y="2046"/>
                    </a:cubicBezTo>
                    <a:cubicBezTo>
                      <a:pt x="2124" y="2046"/>
                      <a:pt x="2072" y="2099"/>
                      <a:pt x="2072" y="2162"/>
                    </a:cubicBezTo>
                    <a:lnTo>
                      <a:pt x="2072" y="3150"/>
                    </a:lnTo>
                    <a:cubicBezTo>
                      <a:pt x="2072" y="3223"/>
                      <a:pt x="2009" y="3286"/>
                      <a:pt x="1925" y="3286"/>
                    </a:cubicBezTo>
                    <a:cubicBezTo>
                      <a:pt x="1851" y="3286"/>
                      <a:pt x="1787" y="3213"/>
                      <a:pt x="1787" y="3139"/>
                    </a:cubicBezTo>
                    <a:lnTo>
                      <a:pt x="1787" y="1216"/>
                    </a:lnTo>
                    <a:cubicBezTo>
                      <a:pt x="1787" y="1142"/>
                      <a:pt x="1735" y="1090"/>
                      <a:pt x="1672" y="1090"/>
                    </a:cubicBezTo>
                    <a:lnTo>
                      <a:pt x="1304" y="1090"/>
                    </a:lnTo>
                    <a:cubicBezTo>
                      <a:pt x="1231" y="1090"/>
                      <a:pt x="1178" y="1142"/>
                      <a:pt x="1178" y="1216"/>
                    </a:cubicBezTo>
                    <a:lnTo>
                      <a:pt x="1178" y="3150"/>
                    </a:lnTo>
                    <a:cubicBezTo>
                      <a:pt x="1178" y="3223"/>
                      <a:pt x="1115" y="3286"/>
                      <a:pt x="1041" y="3286"/>
                    </a:cubicBezTo>
                    <a:cubicBezTo>
                      <a:pt x="957" y="3286"/>
                      <a:pt x="904" y="3213"/>
                      <a:pt x="904" y="3139"/>
                    </a:cubicBezTo>
                    <a:lnTo>
                      <a:pt x="904" y="1216"/>
                    </a:lnTo>
                    <a:cubicBezTo>
                      <a:pt x="904" y="1142"/>
                      <a:pt x="852" y="1090"/>
                      <a:pt x="778" y="1090"/>
                    </a:cubicBezTo>
                    <a:lnTo>
                      <a:pt x="285" y="1090"/>
                    </a:lnTo>
                    <a:lnTo>
                      <a:pt x="526" y="154"/>
                    </a:lnTo>
                    <a:cubicBezTo>
                      <a:pt x="537" y="91"/>
                      <a:pt x="505" y="27"/>
                      <a:pt x="442" y="6"/>
                    </a:cubicBezTo>
                    <a:cubicBezTo>
                      <a:pt x="431" y="3"/>
                      <a:pt x="419" y="1"/>
                      <a:pt x="4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14" name="Google Shape;2414;p29"/>
          <p:cNvGrpSpPr/>
          <p:nvPr/>
        </p:nvGrpSpPr>
        <p:grpSpPr>
          <a:xfrm>
            <a:off x="482838" y="1916713"/>
            <a:ext cx="1810800" cy="674000"/>
            <a:chOff x="539988" y="1916713"/>
            <a:chExt cx="1810800" cy="674000"/>
          </a:xfrm>
        </p:grpSpPr>
        <p:sp>
          <p:nvSpPr>
            <p:cNvPr id="2415" name="Google Shape;2415;p29"/>
            <p:cNvSpPr txBox="1"/>
            <p:nvPr/>
          </p:nvSpPr>
          <p:spPr>
            <a:xfrm>
              <a:off x="539988" y="1916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6" name="Google Shape;2416;p29"/>
            <p:cNvSpPr txBox="1"/>
            <p:nvPr/>
          </p:nvSpPr>
          <p:spPr>
            <a:xfrm>
              <a:off x="539988" y="2208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7" name="Google Shape;2417;p29"/>
          <p:cNvGrpSpPr/>
          <p:nvPr/>
        </p:nvGrpSpPr>
        <p:grpSpPr>
          <a:xfrm>
            <a:off x="2448038" y="1916713"/>
            <a:ext cx="1810800" cy="674000"/>
            <a:chOff x="2505188" y="1916713"/>
            <a:chExt cx="1810800" cy="674000"/>
          </a:xfrm>
        </p:grpSpPr>
        <p:sp>
          <p:nvSpPr>
            <p:cNvPr id="2418" name="Google Shape;2418;p29"/>
            <p:cNvSpPr txBox="1"/>
            <p:nvPr/>
          </p:nvSpPr>
          <p:spPr>
            <a:xfrm>
              <a:off x="2505188" y="1916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19" name="Google Shape;2419;p29"/>
            <p:cNvSpPr txBox="1"/>
            <p:nvPr/>
          </p:nvSpPr>
          <p:spPr>
            <a:xfrm>
              <a:off x="2505188" y="2208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0" name="Google Shape;2420;p29"/>
          <p:cNvGrpSpPr/>
          <p:nvPr/>
        </p:nvGrpSpPr>
        <p:grpSpPr>
          <a:xfrm>
            <a:off x="482838" y="3920163"/>
            <a:ext cx="1810800" cy="674000"/>
            <a:chOff x="539988" y="3920163"/>
            <a:chExt cx="1810800" cy="674000"/>
          </a:xfrm>
        </p:grpSpPr>
        <p:sp>
          <p:nvSpPr>
            <p:cNvPr id="2421" name="Google Shape;2421;p29"/>
            <p:cNvSpPr txBox="1"/>
            <p:nvPr/>
          </p:nvSpPr>
          <p:spPr>
            <a:xfrm>
              <a:off x="539988" y="392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2" name="Google Shape;2422;p29"/>
            <p:cNvSpPr txBox="1"/>
            <p:nvPr/>
          </p:nvSpPr>
          <p:spPr>
            <a:xfrm>
              <a:off x="539988" y="421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3" name="Google Shape;2423;p29"/>
          <p:cNvGrpSpPr/>
          <p:nvPr/>
        </p:nvGrpSpPr>
        <p:grpSpPr>
          <a:xfrm>
            <a:off x="2448038" y="3920163"/>
            <a:ext cx="1810800" cy="674000"/>
            <a:chOff x="2505188" y="3920163"/>
            <a:chExt cx="1810800" cy="674000"/>
          </a:xfrm>
        </p:grpSpPr>
        <p:sp>
          <p:nvSpPr>
            <p:cNvPr id="2424" name="Google Shape;2424;p29"/>
            <p:cNvSpPr txBox="1"/>
            <p:nvPr/>
          </p:nvSpPr>
          <p:spPr>
            <a:xfrm>
              <a:off x="2505188" y="392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25" name="Google Shape;2425;p29"/>
            <p:cNvSpPr txBox="1"/>
            <p:nvPr/>
          </p:nvSpPr>
          <p:spPr>
            <a:xfrm>
              <a:off x="2505188" y="421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26" name="Google Shape;2426;p29"/>
          <p:cNvGrpSpPr/>
          <p:nvPr/>
        </p:nvGrpSpPr>
        <p:grpSpPr>
          <a:xfrm>
            <a:off x="4691212" y="1372212"/>
            <a:ext cx="489300" cy="860400"/>
            <a:chOff x="4636925" y="1504062"/>
            <a:chExt cx="489300" cy="860400"/>
          </a:xfrm>
        </p:grpSpPr>
        <p:grpSp>
          <p:nvGrpSpPr>
            <p:cNvPr id="2427" name="Google Shape;2427;p29"/>
            <p:cNvGrpSpPr/>
            <p:nvPr/>
          </p:nvGrpSpPr>
          <p:grpSpPr>
            <a:xfrm>
              <a:off x="4636925" y="1504062"/>
              <a:ext cx="489300" cy="860400"/>
              <a:chOff x="945125" y="1768475"/>
              <a:chExt cx="489300" cy="860400"/>
            </a:xfrm>
          </p:grpSpPr>
          <p:sp>
            <p:nvSpPr>
              <p:cNvPr id="2428" name="Google Shape;2428;p29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29" name="Google Shape;2429;p29"/>
              <p:cNvCxnSpPr>
                <a:stCxn id="2428" idx="4"/>
              </p:cNvCxnSpPr>
              <p:nvPr/>
            </p:nvCxnSpPr>
            <p:spPr>
              <a:xfrm>
                <a:off x="1189775" y="2257775"/>
                <a:ext cx="0" cy="37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30" name="Google Shape;2430;p29"/>
            <p:cNvSpPr txBox="1"/>
            <p:nvPr/>
          </p:nvSpPr>
          <p:spPr>
            <a:xfrm>
              <a:off x="4648458" y="1622074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2016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31" name="Google Shape;2431;p29"/>
          <p:cNvGrpSpPr/>
          <p:nvPr/>
        </p:nvGrpSpPr>
        <p:grpSpPr>
          <a:xfrm>
            <a:off x="5526650" y="1712362"/>
            <a:ext cx="489300" cy="915900"/>
            <a:chOff x="5370175" y="1845787"/>
            <a:chExt cx="489300" cy="915900"/>
          </a:xfrm>
        </p:grpSpPr>
        <p:grpSp>
          <p:nvGrpSpPr>
            <p:cNvPr id="2432" name="Google Shape;2432;p29"/>
            <p:cNvGrpSpPr/>
            <p:nvPr/>
          </p:nvGrpSpPr>
          <p:grpSpPr>
            <a:xfrm>
              <a:off x="5370175" y="1845787"/>
              <a:ext cx="489300" cy="915900"/>
              <a:chOff x="945125" y="1768475"/>
              <a:chExt cx="489300" cy="915900"/>
            </a:xfrm>
          </p:grpSpPr>
          <p:sp>
            <p:nvSpPr>
              <p:cNvPr id="2433" name="Google Shape;2433;p29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34" name="Google Shape;2434;p29"/>
              <p:cNvCxnSpPr>
                <a:stCxn id="2433" idx="4"/>
              </p:cNvCxnSpPr>
              <p:nvPr/>
            </p:nvCxnSpPr>
            <p:spPr>
              <a:xfrm>
                <a:off x="1189775" y="2257775"/>
                <a:ext cx="0" cy="426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35" name="Google Shape;2435;p29"/>
            <p:cNvSpPr txBox="1"/>
            <p:nvPr/>
          </p:nvSpPr>
          <p:spPr>
            <a:xfrm>
              <a:off x="5381708" y="1963799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2017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36" name="Google Shape;2436;p29"/>
          <p:cNvGrpSpPr/>
          <p:nvPr/>
        </p:nvGrpSpPr>
        <p:grpSpPr>
          <a:xfrm>
            <a:off x="6362100" y="1140937"/>
            <a:ext cx="489300" cy="775800"/>
            <a:chOff x="6103425" y="1402887"/>
            <a:chExt cx="489300" cy="775800"/>
          </a:xfrm>
        </p:grpSpPr>
        <p:grpSp>
          <p:nvGrpSpPr>
            <p:cNvPr id="2437" name="Google Shape;2437;p29"/>
            <p:cNvGrpSpPr/>
            <p:nvPr/>
          </p:nvGrpSpPr>
          <p:grpSpPr>
            <a:xfrm>
              <a:off x="6103425" y="1402887"/>
              <a:ext cx="489300" cy="775800"/>
              <a:chOff x="945125" y="1768475"/>
              <a:chExt cx="489300" cy="775800"/>
            </a:xfrm>
          </p:grpSpPr>
          <p:sp>
            <p:nvSpPr>
              <p:cNvPr id="2438" name="Google Shape;2438;p29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39" name="Google Shape;2439;p29"/>
              <p:cNvCxnSpPr>
                <a:stCxn id="2438" idx="4"/>
              </p:cNvCxnSpPr>
              <p:nvPr/>
            </p:nvCxnSpPr>
            <p:spPr>
              <a:xfrm>
                <a:off x="1189775" y="2257775"/>
                <a:ext cx="0" cy="286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4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40" name="Google Shape;2440;p29"/>
            <p:cNvSpPr txBox="1"/>
            <p:nvPr/>
          </p:nvSpPr>
          <p:spPr>
            <a:xfrm>
              <a:off x="6114958" y="1520899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2018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41" name="Google Shape;2441;p29"/>
          <p:cNvGrpSpPr/>
          <p:nvPr/>
        </p:nvGrpSpPr>
        <p:grpSpPr>
          <a:xfrm>
            <a:off x="7209825" y="1140937"/>
            <a:ext cx="489300" cy="775800"/>
            <a:chOff x="6848250" y="1402887"/>
            <a:chExt cx="489300" cy="775800"/>
          </a:xfrm>
        </p:grpSpPr>
        <p:grpSp>
          <p:nvGrpSpPr>
            <p:cNvPr id="2442" name="Google Shape;2442;p29"/>
            <p:cNvGrpSpPr/>
            <p:nvPr/>
          </p:nvGrpSpPr>
          <p:grpSpPr>
            <a:xfrm>
              <a:off x="6848250" y="1402887"/>
              <a:ext cx="489300" cy="775800"/>
              <a:chOff x="945125" y="1768475"/>
              <a:chExt cx="489300" cy="775800"/>
            </a:xfrm>
          </p:grpSpPr>
          <p:sp>
            <p:nvSpPr>
              <p:cNvPr id="2443" name="Google Shape;2443;p29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4" name="Google Shape;2444;p29"/>
              <p:cNvCxnSpPr>
                <a:stCxn id="2443" idx="4"/>
              </p:cNvCxnSpPr>
              <p:nvPr/>
            </p:nvCxnSpPr>
            <p:spPr>
              <a:xfrm>
                <a:off x="1189775" y="2257775"/>
                <a:ext cx="0" cy="286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45" name="Google Shape;2445;p29"/>
            <p:cNvSpPr txBox="1"/>
            <p:nvPr/>
          </p:nvSpPr>
          <p:spPr>
            <a:xfrm>
              <a:off x="6859783" y="1520899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46" name="Google Shape;2446;p29"/>
          <p:cNvGrpSpPr/>
          <p:nvPr/>
        </p:nvGrpSpPr>
        <p:grpSpPr>
          <a:xfrm>
            <a:off x="8057550" y="1067487"/>
            <a:ext cx="489300" cy="823200"/>
            <a:chOff x="7593075" y="1206387"/>
            <a:chExt cx="489300" cy="823200"/>
          </a:xfrm>
        </p:grpSpPr>
        <p:grpSp>
          <p:nvGrpSpPr>
            <p:cNvPr id="2447" name="Google Shape;2447;p29"/>
            <p:cNvGrpSpPr/>
            <p:nvPr/>
          </p:nvGrpSpPr>
          <p:grpSpPr>
            <a:xfrm>
              <a:off x="7593075" y="1206387"/>
              <a:ext cx="489300" cy="823200"/>
              <a:chOff x="945125" y="1768475"/>
              <a:chExt cx="489300" cy="823200"/>
            </a:xfrm>
          </p:grpSpPr>
          <p:sp>
            <p:nvSpPr>
              <p:cNvPr id="2448" name="Google Shape;2448;p29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49" name="Google Shape;2449;p29"/>
              <p:cNvCxnSpPr>
                <a:stCxn id="2448" idx="4"/>
              </p:cNvCxnSpPr>
              <p:nvPr/>
            </p:nvCxnSpPr>
            <p:spPr>
              <a:xfrm>
                <a:off x="1189775" y="2257775"/>
                <a:ext cx="0" cy="333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50" name="Google Shape;2450;p29"/>
            <p:cNvSpPr txBox="1"/>
            <p:nvPr/>
          </p:nvSpPr>
          <p:spPr>
            <a:xfrm>
              <a:off x="7604608" y="1324399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2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75120" y="932700"/>
            <a:ext cx="5410749" cy="3183366"/>
            <a:chOff x="375120" y="932700"/>
            <a:chExt cx="5410749" cy="3183366"/>
          </a:xfrm>
        </p:grpSpPr>
        <p:grpSp>
          <p:nvGrpSpPr>
            <p:cNvPr id="19" name="그룹 10">
              <a:extLst>
                <a:ext uri="{FF2B5EF4-FFF2-40B4-BE49-F238E27FC236}">
                  <a16:creationId xmlns:a16="http://schemas.microsoft.com/office/drawing/2014/main" xmlns="" id="{4F589E32-6A39-4B40-91A1-0E4DA5ACBAFD}"/>
                </a:ext>
              </a:extLst>
            </p:cNvPr>
            <p:cNvGrpSpPr/>
            <p:nvPr/>
          </p:nvGrpSpPr>
          <p:grpSpPr>
            <a:xfrm>
              <a:off x="375120" y="932700"/>
              <a:ext cx="5410749" cy="3183366"/>
              <a:chOff x="635000" y="1382713"/>
              <a:chExt cx="7869238" cy="4572000"/>
            </a:xfrm>
            <a:solidFill>
              <a:schemeClr val="bg1">
                <a:lumMod val="85000"/>
              </a:schemeClr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BE9DDCCE-0E97-4B5F-BDB4-F22E2D855A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1213" y="3267075"/>
                <a:ext cx="7478713" cy="2654300"/>
              </a:xfrm>
              <a:custGeom>
                <a:avLst/>
                <a:gdLst>
                  <a:gd name="T0" fmla="*/ 1383 w 4711"/>
                  <a:gd name="T1" fmla="*/ 1616 h 1672"/>
                  <a:gd name="T2" fmla="*/ 4289 w 4711"/>
                  <a:gd name="T3" fmla="*/ 1370 h 1672"/>
                  <a:gd name="T4" fmla="*/ 4547 w 4711"/>
                  <a:gd name="T5" fmla="*/ 1482 h 1672"/>
                  <a:gd name="T6" fmla="*/ 4645 w 4711"/>
                  <a:gd name="T7" fmla="*/ 1305 h 1672"/>
                  <a:gd name="T8" fmla="*/ 4596 w 4711"/>
                  <a:gd name="T9" fmla="*/ 1330 h 1672"/>
                  <a:gd name="T10" fmla="*/ 4699 w 4711"/>
                  <a:gd name="T11" fmla="*/ 1014 h 1672"/>
                  <a:gd name="T12" fmla="*/ 2870 w 4711"/>
                  <a:gd name="T13" fmla="*/ 1134 h 1672"/>
                  <a:gd name="T14" fmla="*/ 4455 w 4711"/>
                  <a:gd name="T15" fmla="*/ 918 h 1672"/>
                  <a:gd name="T16" fmla="*/ 4359 w 4711"/>
                  <a:gd name="T17" fmla="*/ 1140 h 1672"/>
                  <a:gd name="T18" fmla="*/ 4144 w 4711"/>
                  <a:gd name="T19" fmla="*/ 1286 h 1672"/>
                  <a:gd name="T20" fmla="*/ 3936 w 4711"/>
                  <a:gd name="T21" fmla="*/ 1271 h 1672"/>
                  <a:gd name="T22" fmla="*/ 3802 w 4711"/>
                  <a:gd name="T23" fmla="*/ 1080 h 1672"/>
                  <a:gd name="T24" fmla="*/ 4059 w 4711"/>
                  <a:gd name="T25" fmla="*/ 932 h 1672"/>
                  <a:gd name="T26" fmla="*/ 4430 w 4711"/>
                  <a:gd name="T27" fmla="*/ 909 h 1672"/>
                  <a:gd name="T28" fmla="*/ 3982 w 4711"/>
                  <a:gd name="T29" fmla="*/ 883 h 1672"/>
                  <a:gd name="T30" fmla="*/ 3891 w 4711"/>
                  <a:gd name="T31" fmla="*/ 883 h 1672"/>
                  <a:gd name="T32" fmla="*/ 4388 w 4711"/>
                  <a:gd name="T33" fmla="*/ 864 h 1672"/>
                  <a:gd name="T34" fmla="*/ 4362 w 4711"/>
                  <a:gd name="T35" fmla="*/ 825 h 1672"/>
                  <a:gd name="T36" fmla="*/ 3994 w 4711"/>
                  <a:gd name="T37" fmla="*/ 817 h 1672"/>
                  <a:gd name="T38" fmla="*/ 4270 w 4711"/>
                  <a:gd name="T39" fmla="*/ 855 h 1672"/>
                  <a:gd name="T40" fmla="*/ 4132 w 4711"/>
                  <a:gd name="T41" fmla="*/ 887 h 1672"/>
                  <a:gd name="T42" fmla="*/ 1563 w 4711"/>
                  <a:gd name="T43" fmla="*/ 787 h 1672"/>
                  <a:gd name="T44" fmla="*/ 3886 w 4711"/>
                  <a:gd name="T45" fmla="*/ 778 h 1672"/>
                  <a:gd name="T46" fmla="*/ 3870 w 4711"/>
                  <a:gd name="T47" fmla="*/ 845 h 1672"/>
                  <a:gd name="T48" fmla="*/ 3987 w 4711"/>
                  <a:gd name="T49" fmla="*/ 764 h 1672"/>
                  <a:gd name="T50" fmla="*/ 3821 w 4711"/>
                  <a:gd name="T51" fmla="*/ 885 h 1672"/>
                  <a:gd name="T52" fmla="*/ 3860 w 4711"/>
                  <a:gd name="T53" fmla="*/ 710 h 1672"/>
                  <a:gd name="T54" fmla="*/ 3786 w 4711"/>
                  <a:gd name="T55" fmla="*/ 726 h 1672"/>
                  <a:gd name="T56" fmla="*/ 3331 w 4711"/>
                  <a:gd name="T57" fmla="*/ 700 h 1672"/>
                  <a:gd name="T58" fmla="*/ 3957 w 4711"/>
                  <a:gd name="T59" fmla="*/ 677 h 1672"/>
                  <a:gd name="T60" fmla="*/ 1245 w 4711"/>
                  <a:gd name="T61" fmla="*/ 637 h 1672"/>
                  <a:gd name="T62" fmla="*/ 1351 w 4711"/>
                  <a:gd name="T63" fmla="*/ 529 h 1672"/>
                  <a:gd name="T64" fmla="*/ 3942 w 4711"/>
                  <a:gd name="T65" fmla="*/ 620 h 1672"/>
                  <a:gd name="T66" fmla="*/ 3942 w 4711"/>
                  <a:gd name="T67" fmla="*/ 602 h 1672"/>
                  <a:gd name="T68" fmla="*/ 1173 w 4711"/>
                  <a:gd name="T69" fmla="*/ 511 h 1672"/>
                  <a:gd name="T70" fmla="*/ 1255 w 4711"/>
                  <a:gd name="T71" fmla="*/ 515 h 1672"/>
                  <a:gd name="T72" fmla="*/ 96 w 4711"/>
                  <a:gd name="T73" fmla="*/ 454 h 1672"/>
                  <a:gd name="T74" fmla="*/ 1088 w 4711"/>
                  <a:gd name="T75" fmla="*/ 445 h 1672"/>
                  <a:gd name="T76" fmla="*/ 1166 w 4711"/>
                  <a:gd name="T77" fmla="*/ 429 h 1672"/>
                  <a:gd name="T78" fmla="*/ 1149 w 4711"/>
                  <a:gd name="T79" fmla="*/ 400 h 1672"/>
                  <a:gd name="T80" fmla="*/ 2694 w 4711"/>
                  <a:gd name="T81" fmla="*/ 262 h 1672"/>
                  <a:gd name="T82" fmla="*/ 2256 w 4711"/>
                  <a:gd name="T83" fmla="*/ 181 h 1672"/>
                  <a:gd name="T84" fmla="*/ 2353 w 4711"/>
                  <a:gd name="T85" fmla="*/ 119 h 1672"/>
                  <a:gd name="T86" fmla="*/ 4183 w 4711"/>
                  <a:gd name="T87" fmla="*/ 162 h 1672"/>
                  <a:gd name="T88" fmla="*/ 4046 w 4711"/>
                  <a:gd name="T89" fmla="*/ 288 h 1672"/>
                  <a:gd name="T90" fmla="*/ 4128 w 4711"/>
                  <a:gd name="T91" fmla="*/ 225 h 1672"/>
                  <a:gd name="T92" fmla="*/ 2400 w 4711"/>
                  <a:gd name="T93" fmla="*/ 78 h 1672"/>
                  <a:gd name="T94" fmla="*/ 2425 w 4711"/>
                  <a:gd name="T95" fmla="*/ 227 h 1672"/>
                  <a:gd name="T96" fmla="*/ 2247 w 4711"/>
                  <a:gd name="T97" fmla="*/ 148 h 1672"/>
                  <a:gd name="T98" fmla="*/ 2167 w 4711"/>
                  <a:gd name="T99" fmla="*/ 232 h 1672"/>
                  <a:gd name="T100" fmla="*/ 2489 w 4711"/>
                  <a:gd name="T101" fmla="*/ 332 h 1672"/>
                  <a:gd name="T102" fmla="*/ 2720 w 4711"/>
                  <a:gd name="T103" fmla="*/ 234 h 1672"/>
                  <a:gd name="T104" fmla="*/ 2577 w 4711"/>
                  <a:gd name="T105" fmla="*/ 157 h 1672"/>
                  <a:gd name="T106" fmla="*/ 2533 w 4711"/>
                  <a:gd name="T107" fmla="*/ 232 h 1672"/>
                  <a:gd name="T108" fmla="*/ 1210 w 4711"/>
                  <a:gd name="T109" fmla="*/ 78 h 1672"/>
                  <a:gd name="T110" fmla="*/ 2798 w 4711"/>
                  <a:gd name="T111" fmla="*/ 145 h 1672"/>
                  <a:gd name="T112" fmla="*/ 2903 w 4711"/>
                  <a:gd name="T113" fmla="*/ 147 h 1672"/>
                  <a:gd name="T114" fmla="*/ 2943 w 4711"/>
                  <a:gd name="T115" fmla="*/ 127 h 1672"/>
                  <a:gd name="T116" fmla="*/ 1393 w 4711"/>
                  <a:gd name="T117" fmla="*/ 66 h 1672"/>
                  <a:gd name="T118" fmla="*/ 1028 w 4711"/>
                  <a:gd name="T119" fmla="*/ 126 h 1672"/>
                  <a:gd name="T120" fmla="*/ 1194 w 4711"/>
                  <a:gd name="T121" fmla="*/ 89 h 1672"/>
                  <a:gd name="T122" fmla="*/ 1076 w 4711"/>
                  <a:gd name="T123" fmla="*/ 54 h 1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11" h="1672">
                    <a:moveTo>
                      <a:pt x="1290" y="1620"/>
                    </a:moveTo>
                    <a:lnTo>
                      <a:pt x="1304" y="1628"/>
                    </a:lnTo>
                    <a:lnTo>
                      <a:pt x="1318" y="1641"/>
                    </a:lnTo>
                    <a:lnTo>
                      <a:pt x="1332" y="1653"/>
                    </a:lnTo>
                    <a:lnTo>
                      <a:pt x="1348" y="1662"/>
                    </a:lnTo>
                    <a:lnTo>
                      <a:pt x="1348" y="1670"/>
                    </a:lnTo>
                    <a:lnTo>
                      <a:pt x="1339" y="1670"/>
                    </a:lnTo>
                    <a:lnTo>
                      <a:pt x="1330" y="1672"/>
                    </a:lnTo>
                    <a:lnTo>
                      <a:pt x="1316" y="1672"/>
                    </a:lnTo>
                    <a:lnTo>
                      <a:pt x="1304" y="1669"/>
                    </a:lnTo>
                    <a:lnTo>
                      <a:pt x="1297" y="1667"/>
                    </a:lnTo>
                    <a:lnTo>
                      <a:pt x="1294" y="1653"/>
                    </a:lnTo>
                    <a:lnTo>
                      <a:pt x="1290" y="1635"/>
                    </a:lnTo>
                    <a:lnTo>
                      <a:pt x="1290" y="1620"/>
                    </a:lnTo>
                    <a:close/>
                    <a:moveTo>
                      <a:pt x="1402" y="1590"/>
                    </a:moveTo>
                    <a:lnTo>
                      <a:pt x="1416" y="1593"/>
                    </a:lnTo>
                    <a:lnTo>
                      <a:pt x="1432" y="1599"/>
                    </a:lnTo>
                    <a:lnTo>
                      <a:pt x="1444" y="1604"/>
                    </a:lnTo>
                    <a:lnTo>
                      <a:pt x="1440" y="1604"/>
                    </a:lnTo>
                    <a:lnTo>
                      <a:pt x="1428" y="1611"/>
                    </a:lnTo>
                    <a:lnTo>
                      <a:pt x="1416" y="1616"/>
                    </a:lnTo>
                    <a:lnTo>
                      <a:pt x="1402" y="1620"/>
                    </a:lnTo>
                    <a:lnTo>
                      <a:pt x="1402" y="1613"/>
                    </a:lnTo>
                    <a:lnTo>
                      <a:pt x="1404" y="1611"/>
                    </a:lnTo>
                    <a:lnTo>
                      <a:pt x="1407" y="1609"/>
                    </a:lnTo>
                    <a:lnTo>
                      <a:pt x="1409" y="1607"/>
                    </a:lnTo>
                    <a:lnTo>
                      <a:pt x="1409" y="1606"/>
                    </a:lnTo>
                    <a:lnTo>
                      <a:pt x="1411" y="1604"/>
                    </a:lnTo>
                    <a:lnTo>
                      <a:pt x="1412" y="1600"/>
                    </a:lnTo>
                    <a:lnTo>
                      <a:pt x="1409" y="1600"/>
                    </a:lnTo>
                    <a:lnTo>
                      <a:pt x="1400" y="1609"/>
                    </a:lnTo>
                    <a:lnTo>
                      <a:pt x="1392" y="1614"/>
                    </a:lnTo>
                    <a:lnTo>
                      <a:pt x="1383" y="1616"/>
                    </a:lnTo>
                    <a:lnTo>
                      <a:pt x="1371" y="1620"/>
                    </a:lnTo>
                    <a:lnTo>
                      <a:pt x="1371" y="1604"/>
                    </a:lnTo>
                    <a:lnTo>
                      <a:pt x="1381" y="1600"/>
                    </a:lnTo>
                    <a:lnTo>
                      <a:pt x="1392" y="1595"/>
                    </a:lnTo>
                    <a:lnTo>
                      <a:pt x="1402" y="1590"/>
                    </a:lnTo>
                    <a:close/>
                    <a:moveTo>
                      <a:pt x="1374" y="1393"/>
                    </a:moveTo>
                    <a:lnTo>
                      <a:pt x="1378" y="1396"/>
                    </a:lnTo>
                    <a:lnTo>
                      <a:pt x="1381" y="1398"/>
                    </a:lnTo>
                    <a:lnTo>
                      <a:pt x="1383" y="1400"/>
                    </a:lnTo>
                    <a:lnTo>
                      <a:pt x="1385" y="1403"/>
                    </a:lnTo>
                    <a:lnTo>
                      <a:pt x="1385" y="1407"/>
                    </a:lnTo>
                    <a:lnTo>
                      <a:pt x="1386" y="1412"/>
                    </a:lnTo>
                    <a:lnTo>
                      <a:pt x="1378" y="1412"/>
                    </a:lnTo>
                    <a:lnTo>
                      <a:pt x="1376" y="1408"/>
                    </a:lnTo>
                    <a:lnTo>
                      <a:pt x="1374" y="1405"/>
                    </a:lnTo>
                    <a:lnTo>
                      <a:pt x="1374" y="1403"/>
                    </a:lnTo>
                    <a:lnTo>
                      <a:pt x="1372" y="1401"/>
                    </a:lnTo>
                    <a:lnTo>
                      <a:pt x="1374" y="1398"/>
                    </a:lnTo>
                    <a:lnTo>
                      <a:pt x="1374" y="1393"/>
                    </a:lnTo>
                    <a:close/>
                    <a:moveTo>
                      <a:pt x="4289" y="1370"/>
                    </a:moveTo>
                    <a:lnTo>
                      <a:pt x="4294" y="1384"/>
                    </a:lnTo>
                    <a:lnTo>
                      <a:pt x="4296" y="1400"/>
                    </a:lnTo>
                    <a:lnTo>
                      <a:pt x="4292" y="1415"/>
                    </a:lnTo>
                    <a:lnTo>
                      <a:pt x="4284" y="1424"/>
                    </a:lnTo>
                    <a:lnTo>
                      <a:pt x="4275" y="1429"/>
                    </a:lnTo>
                    <a:lnTo>
                      <a:pt x="4263" y="1435"/>
                    </a:lnTo>
                    <a:lnTo>
                      <a:pt x="4258" y="1414"/>
                    </a:lnTo>
                    <a:lnTo>
                      <a:pt x="4251" y="1393"/>
                    </a:lnTo>
                    <a:lnTo>
                      <a:pt x="4244" y="1374"/>
                    </a:lnTo>
                    <a:lnTo>
                      <a:pt x="4258" y="1374"/>
                    </a:lnTo>
                    <a:lnTo>
                      <a:pt x="4270" y="1381"/>
                    </a:lnTo>
                    <a:lnTo>
                      <a:pt x="4280" y="1379"/>
                    </a:lnTo>
                    <a:lnTo>
                      <a:pt x="4289" y="1370"/>
                    </a:lnTo>
                    <a:close/>
                    <a:moveTo>
                      <a:pt x="4577" y="1367"/>
                    </a:moveTo>
                    <a:lnTo>
                      <a:pt x="4580" y="1368"/>
                    </a:lnTo>
                    <a:lnTo>
                      <a:pt x="4584" y="1370"/>
                    </a:lnTo>
                    <a:lnTo>
                      <a:pt x="4586" y="1372"/>
                    </a:lnTo>
                    <a:lnTo>
                      <a:pt x="4587" y="1374"/>
                    </a:lnTo>
                    <a:lnTo>
                      <a:pt x="4589" y="1375"/>
                    </a:lnTo>
                    <a:lnTo>
                      <a:pt x="4593" y="1379"/>
                    </a:lnTo>
                    <a:lnTo>
                      <a:pt x="4593" y="1377"/>
                    </a:lnTo>
                    <a:lnTo>
                      <a:pt x="4594" y="1375"/>
                    </a:lnTo>
                    <a:lnTo>
                      <a:pt x="4596" y="1372"/>
                    </a:lnTo>
                    <a:lnTo>
                      <a:pt x="4596" y="1370"/>
                    </a:lnTo>
                    <a:lnTo>
                      <a:pt x="4598" y="1370"/>
                    </a:lnTo>
                    <a:lnTo>
                      <a:pt x="4600" y="1370"/>
                    </a:lnTo>
                    <a:lnTo>
                      <a:pt x="4600" y="1374"/>
                    </a:lnTo>
                    <a:lnTo>
                      <a:pt x="4601" y="1377"/>
                    </a:lnTo>
                    <a:lnTo>
                      <a:pt x="4603" y="1382"/>
                    </a:lnTo>
                    <a:lnTo>
                      <a:pt x="4603" y="1388"/>
                    </a:lnTo>
                    <a:lnTo>
                      <a:pt x="4603" y="1393"/>
                    </a:lnTo>
                    <a:lnTo>
                      <a:pt x="4591" y="1407"/>
                    </a:lnTo>
                    <a:lnTo>
                      <a:pt x="4580" y="1424"/>
                    </a:lnTo>
                    <a:lnTo>
                      <a:pt x="4584" y="1435"/>
                    </a:lnTo>
                    <a:lnTo>
                      <a:pt x="4582" y="1438"/>
                    </a:lnTo>
                    <a:lnTo>
                      <a:pt x="4577" y="1442"/>
                    </a:lnTo>
                    <a:lnTo>
                      <a:pt x="4572" y="1443"/>
                    </a:lnTo>
                    <a:lnTo>
                      <a:pt x="4567" y="1445"/>
                    </a:lnTo>
                    <a:lnTo>
                      <a:pt x="4561" y="1449"/>
                    </a:lnTo>
                    <a:lnTo>
                      <a:pt x="4558" y="1450"/>
                    </a:lnTo>
                    <a:lnTo>
                      <a:pt x="4554" y="1456"/>
                    </a:lnTo>
                    <a:lnTo>
                      <a:pt x="4554" y="1461"/>
                    </a:lnTo>
                    <a:lnTo>
                      <a:pt x="4553" y="1466"/>
                    </a:lnTo>
                    <a:lnTo>
                      <a:pt x="4553" y="1471"/>
                    </a:lnTo>
                    <a:lnTo>
                      <a:pt x="4551" y="1478"/>
                    </a:lnTo>
                    <a:lnTo>
                      <a:pt x="4547" y="1482"/>
                    </a:lnTo>
                    <a:lnTo>
                      <a:pt x="4542" y="1485"/>
                    </a:lnTo>
                    <a:lnTo>
                      <a:pt x="4537" y="1489"/>
                    </a:lnTo>
                    <a:lnTo>
                      <a:pt x="4532" y="1492"/>
                    </a:lnTo>
                    <a:lnTo>
                      <a:pt x="4526" y="1497"/>
                    </a:lnTo>
                    <a:lnTo>
                      <a:pt x="4519" y="1497"/>
                    </a:lnTo>
                    <a:lnTo>
                      <a:pt x="4511" y="1491"/>
                    </a:lnTo>
                    <a:lnTo>
                      <a:pt x="4502" y="1485"/>
                    </a:lnTo>
                    <a:lnTo>
                      <a:pt x="4495" y="1480"/>
                    </a:lnTo>
                    <a:lnTo>
                      <a:pt x="4488" y="1470"/>
                    </a:lnTo>
                    <a:lnTo>
                      <a:pt x="4493" y="1466"/>
                    </a:lnTo>
                    <a:lnTo>
                      <a:pt x="4495" y="1461"/>
                    </a:lnTo>
                    <a:lnTo>
                      <a:pt x="4497" y="1457"/>
                    </a:lnTo>
                    <a:lnTo>
                      <a:pt x="4498" y="1452"/>
                    </a:lnTo>
                    <a:lnTo>
                      <a:pt x="4500" y="1447"/>
                    </a:lnTo>
                    <a:lnTo>
                      <a:pt x="4504" y="1443"/>
                    </a:lnTo>
                    <a:lnTo>
                      <a:pt x="4514" y="1440"/>
                    </a:lnTo>
                    <a:lnTo>
                      <a:pt x="4525" y="1438"/>
                    </a:lnTo>
                    <a:lnTo>
                      <a:pt x="4535" y="1435"/>
                    </a:lnTo>
                    <a:lnTo>
                      <a:pt x="4540" y="1429"/>
                    </a:lnTo>
                    <a:lnTo>
                      <a:pt x="4549" y="1417"/>
                    </a:lnTo>
                    <a:lnTo>
                      <a:pt x="4556" y="1403"/>
                    </a:lnTo>
                    <a:lnTo>
                      <a:pt x="4565" y="1389"/>
                    </a:lnTo>
                    <a:lnTo>
                      <a:pt x="4572" y="1375"/>
                    </a:lnTo>
                    <a:lnTo>
                      <a:pt x="4577" y="1367"/>
                    </a:lnTo>
                    <a:close/>
                    <a:moveTo>
                      <a:pt x="4570" y="1239"/>
                    </a:moveTo>
                    <a:lnTo>
                      <a:pt x="4577" y="1239"/>
                    </a:lnTo>
                    <a:lnTo>
                      <a:pt x="4593" y="1255"/>
                    </a:lnTo>
                    <a:lnTo>
                      <a:pt x="4607" y="1269"/>
                    </a:lnTo>
                    <a:lnTo>
                      <a:pt x="4621" y="1285"/>
                    </a:lnTo>
                    <a:lnTo>
                      <a:pt x="4631" y="1305"/>
                    </a:lnTo>
                    <a:lnTo>
                      <a:pt x="4636" y="1305"/>
                    </a:lnTo>
                    <a:lnTo>
                      <a:pt x="4642" y="1305"/>
                    </a:lnTo>
                    <a:lnTo>
                      <a:pt x="4645" y="1305"/>
                    </a:lnTo>
                    <a:lnTo>
                      <a:pt x="4647" y="1305"/>
                    </a:lnTo>
                    <a:lnTo>
                      <a:pt x="4650" y="1305"/>
                    </a:lnTo>
                    <a:lnTo>
                      <a:pt x="4654" y="1302"/>
                    </a:lnTo>
                    <a:lnTo>
                      <a:pt x="4656" y="1299"/>
                    </a:lnTo>
                    <a:lnTo>
                      <a:pt x="4657" y="1293"/>
                    </a:lnTo>
                    <a:lnTo>
                      <a:pt x="4661" y="1293"/>
                    </a:lnTo>
                    <a:lnTo>
                      <a:pt x="4661" y="1316"/>
                    </a:lnTo>
                    <a:lnTo>
                      <a:pt x="4659" y="1321"/>
                    </a:lnTo>
                    <a:lnTo>
                      <a:pt x="4657" y="1326"/>
                    </a:lnTo>
                    <a:lnTo>
                      <a:pt x="4656" y="1332"/>
                    </a:lnTo>
                    <a:lnTo>
                      <a:pt x="4654" y="1335"/>
                    </a:lnTo>
                    <a:lnTo>
                      <a:pt x="4642" y="1335"/>
                    </a:lnTo>
                    <a:lnTo>
                      <a:pt x="4642" y="1347"/>
                    </a:lnTo>
                    <a:lnTo>
                      <a:pt x="4631" y="1358"/>
                    </a:lnTo>
                    <a:lnTo>
                      <a:pt x="4622" y="1368"/>
                    </a:lnTo>
                    <a:lnTo>
                      <a:pt x="4612" y="1379"/>
                    </a:lnTo>
                    <a:lnTo>
                      <a:pt x="4612" y="1374"/>
                    </a:lnTo>
                    <a:lnTo>
                      <a:pt x="4610" y="1370"/>
                    </a:lnTo>
                    <a:lnTo>
                      <a:pt x="4610" y="1367"/>
                    </a:lnTo>
                    <a:lnTo>
                      <a:pt x="4610" y="1361"/>
                    </a:lnTo>
                    <a:lnTo>
                      <a:pt x="4612" y="1358"/>
                    </a:lnTo>
                    <a:lnTo>
                      <a:pt x="4612" y="1354"/>
                    </a:lnTo>
                    <a:lnTo>
                      <a:pt x="4612" y="1351"/>
                    </a:lnTo>
                    <a:lnTo>
                      <a:pt x="4610" y="1349"/>
                    </a:lnTo>
                    <a:lnTo>
                      <a:pt x="4607" y="1347"/>
                    </a:lnTo>
                    <a:lnTo>
                      <a:pt x="4603" y="1346"/>
                    </a:lnTo>
                    <a:lnTo>
                      <a:pt x="4600" y="1344"/>
                    </a:lnTo>
                    <a:lnTo>
                      <a:pt x="4596" y="1342"/>
                    </a:lnTo>
                    <a:lnTo>
                      <a:pt x="4593" y="1340"/>
                    </a:lnTo>
                    <a:lnTo>
                      <a:pt x="4591" y="1339"/>
                    </a:lnTo>
                    <a:lnTo>
                      <a:pt x="4591" y="1337"/>
                    </a:lnTo>
                    <a:lnTo>
                      <a:pt x="4593" y="1335"/>
                    </a:lnTo>
                    <a:lnTo>
                      <a:pt x="4596" y="1330"/>
                    </a:lnTo>
                    <a:lnTo>
                      <a:pt x="4601" y="1326"/>
                    </a:lnTo>
                    <a:lnTo>
                      <a:pt x="4607" y="1321"/>
                    </a:lnTo>
                    <a:lnTo>
                      <a:pt x="4612" y="1316"/>
                    </a:lnTo>
                    <a:lnTo>
                      <a:pt x="4605" y="1309"/>
                    </a:lnTo>
                    <a:lnTo>
                      <a:pt x="4598" y="1297"/>
                    </a:lnTo>
                    <a:lnTo>
                      <a:pt x="4587" y="1279"/>
                    </a:lnTo>
                    <a:lnTo>
                      <a:pt x="4579" y="1264"/>
                    </a:lnTo>
                    <a:lnTo>
                      <a:pt x="4574" y="1250"/>
                    </a:lnTo>
                    <a:lnTo>
                      <a:pt x="4570" y="1239"/>
                    </a:lnTo>
                    <a:close/>
                    <a:moveTo>
                      <a:pt x="4507" y="1056"/>
                    </a:moveTo>
                    <a:lnTo>
                      <a:pt x="4516" y="1056"/>
                    </a:lnTo>
                    <a:lnTo>
                      <a:pt x="4532" y="1068"/>
                    </a:lnTo>
                    <a:lnTo>
                      <a:pt x="4551" y="1079"/>
                    </a:lnTo>
                    <a:lnTo>
                      <a:pt x="4551" y="1089"/>
                    </a:lnTo>
                    <a:lnTo>
                      <a:pt x="4539" y="1089"/>
                    </a:lnTo>
                    <a:lnTo>
                      <a:pt x="4530" y="1082"/>
                    </a:lnTo>
                    <a:lnTo>
                      <a:pt x="4521" y="1075"/>
                    </a:lnTo>
                    <a:lnTo>
                      <a:pt x="4514" y="1066"/>
                    </a:lnTo>
                    <a:lnTo>
                      <a:pt x="4507" y="1056"/>
                    </a:lnTo>
                    <a:close/>
                    <a:moveTo>
                      <a:pt x="4692" y="995"/>
                    </a:moveTo>
                    <a:lnTo>
                      <a:pt x="4696" y="995"/>
                    </a:lnTo>
                    <a:lnTo>
                      <a:pt x="4699" y="997"/>
                    </a:lnTo>
                    <a:lnTo>
                      <a:pt x="4699" y="997"/>
                    </a:lnTo>
                    <a:lnTo>
                      <a:pt x="4701" y="998"/>
                    </a:lnTo>
                    <a:lnTo>
                      <a:pt x="4701" y="1000"/>
                    </a:lnTo>
                    <a:lnTo>
                      <a:pt x="4703" y="1002"/>
                    </a:lnTo>
                    <a:lnTo>
                      <a:pt x="4704" y="1005"/>
                    </a:lnTo>
                    <a:lnTo>
                      <a:pt x="4708" y="1011"/>
                    </a:lnTo>
                    <a:lnTo>
                      <a:pt x="4710" y="1017"/>
                    </a:lnTo>
                    <a:lnTo>
                      <a:pt x="4711" y="1024"/>
                    </a:lnTo>
                    <a:lnTo>
                      <a:pt x="4704" y="1024"/>
                    </a:lnTo>
                    <a:lnTo>
                      <a:pt x="4704" y="1017"/>
                    </a:lnTo>
                    <a:lnTo>
                      <a:pt x="4699" y="1014"/>
                    </a:lnTo>
                    <a:lnTo>
                      <a:pt x="4697" y="1009"/>
                    </a:lnTo>
                    <a:lnTo>
                      <a:pt x="4696" y="1005"/>
                    </a:lnTo>
                    <a:lnTo>
                      <a:pt x="4694" y="1000"/>
                    </a:lnTo>
                    <a:lnTo>
                      <a:pt x="4692" y="995"/>
                    </a:lnTo>
                    <a:close/>
                    <a:moveTo>
                      <a:pt x="4532" y="974"/>
                    </a:moveTo>
                    <a:lnTo>
                      <a:pt x="4535" y="974"/>
                    </a:lnTo>
                    <a:lnTo>
                      <a:pt x="4537" y="976"/>
                    </a:lnTo>
                    <a:lnTo>
                      <a:pt x="4537" y="977"/>
                    </a:lnTo>
                    <a:lnTo>
                      <a:pt x="4539" y="977"/>
                    </a:lnTo>
                    <a:lnTo>
                      <a:pt x="4540" y="977"/>
                    </a:lnTo>
                    <a:lnTo>
                      <a:pt x="4542" y="979"/>
                    </a:lnTo>
                    <a:lnTo>
                      <a:pt x="4544" y="984"/>
                    </a:lnTo>
                    <a:lnTo>
                      <a:pt x="4544" y="990"/>
                    </a:lnTo>
                    <a:lnTo>
                      <a:pt x="4546" y="993"/>
                    </a:lnTo>
                    <a:lnTo>
                      <a:pt x="4547" y="997"/>
                    </a:lnTo>
                    <a:lnTo>
                      <a:pt x="4549" y="1000"/>
                    </a:lnTo>
                    <a:lnTo>
                      <a:pt x="4551" y="1005"/>
                    </a:lnTo>
                    <a:lnTo>
                      <a:pt x="4539" y="1005"/>
                    </a:lnTo>
                    <a:lnTo>
                      <a:pt x="4537" y="997"/>
                    </a:lnTo>
                    <a:lnTo>
                      <a:pt x="4533" y="991"/>
                    </a:lnTo>
                    <a:lnTo>
                      <a:pt x="4532" y="984"/>
                    </a:lnTo>
                    <a:lnTo>
                      <a:pt x="4532" y="974"/>
                    </a:lnTo>
                    <a:close/>
                    <a:moveTo>
                      <a:pt x="2907" y="967"/>
                    </a:moveTo>
                    <a:lnTo>
                      <a:pt x="2907" y="974"/>
                    </a:lnTo>
                    <a:lnTo>
                      <a:pt x="2915" y="993"/>
                    </a:lnTo>
                    <a:lnTo>
                      <a:pt x="2915" y="1014"/>
                    </a:lnTo>
                    <a:lnTo>
                      <a:pt x="2910" y="1033"/>
                    </a:lnTo>
                    <a:lnTo>
                      <a:pt x="2901" y="1052"/>
                    </a:lnTo>
                    <a:lnTo>
                      <a:pt x="2891" y="1070"/>
                    </a:lnTo>
                    <a:lnTo>
                      <a:pt x="2882" y="1087"/>
                    </a:lnTo>
                    <a:lnTo>
                      <a:pt x="2875" y="1101"/>
                    </a:lnTo>
                    <a:lnTo>
                      <a:pt x="2872" y="1119"/>
                    </a:lnTo>
                    <a:lnTo>
                      <a:pt x="2870" y="1134"/>
                    </a:lnTo>
                    <a:lnTo>
                      <a:pt x="2868" y="1147"/>
                    </a:lnTo>
                    <a:lnTo>
                      <a:pt x="2861" y="1157"/>
                    </a:lnTo>
                    <a:lnTo>
                      <a:pt x="2849" y="1166"/>
                    </a:lnTo>
                    <a:lnTo>
                      <a:pt x="2849" y="1162"/>
                    </a:lnTo>
                    <a:lnTo>
                      <a:pt x="2842" y="1161"/>
                    </a:lnTo>
                    <a:lnTo>
                      <a:pt x="2837" y="1159"/>
                    </a:lnTo>
                    <a:lnTo>
                      <a:pt x="2832" y="1155"/>
                    </a:lnTo>
                    <a:lnTo>
                      <a:pt x="2828" y="1150"/>
                    </a:lnTo>
                    <a:lnTo>
                      <a:pt x="2826" y="1143"/>
                    </a:lnTo>
                    <a:lnTo>
                      <a:pt x="2819" y="1129"/>
                    </a:lnTo>
                    <a:lnTo>
                      <a:pt x="2818" y="1115"/>
                    </a:lnTo>
                    <a:lnTo>
                      <a:pt x="2823" y="1103"/>
                    </a:lnTo>
                    <a:lnTo>
                      <a:pt x="2828" y="1089"/>
                    </a:lnTo>
                    <a:lnTo>
                      <a:pt x="2833" y="1075"/>
                    </a:lnTo>
                    <a:lnTo>
                      <a:pt x="2833" y="1066"/>
                    </a:lnTo>
                    <a:lnTo>
                      <a:pt x="2832" y="1052"/>
                    </a:lnTo>
                    <a:lnTo>
                      <a:pt x="2830" y="1038"/>
                    </a:lnTo>
                    <a:lnTo>
                      <a:pt x="2830" y="1024"/>
                    </a:lnTo>
                    <a:lnTo>
                      <a:pt x="2849" y="1024"/>
                    </a:lnTo>
                    <a:lnTo>
                      <a:pt x="2854" y="1016"/>
                    </a:lnTo>
                    <a:lnTo>
                      <a:pt x="2865" y="1005"/>
                    </a:lnTo>
                    <a:lnTo>
                      <a:pt x="2875" y="993"/>
                    </a:lnTo>
                    <a:lnTo>
                      <a:pt x="2887" y="981"/>
                    </a:lnTo>
                    <a:lnTo>
                      <a:pt x="2898" y="972"/>
                    </a:lnTo>
                    <a:lnTo>
                      <a:pt x="2907" y="967"/>
                    </a:lnTo>
                    <a:close/>
                    <a:moveTo>
                      <a:pt x="4455" y="913"/>
                    </a:moveTo>
                    <a:lnTo>
                      <a:pt x="4469" y="918"/>
                    </a:lnTo>
                    <a:lnTo>
                      <a:pt x="4469" y="925"/>
                    </a:lnTo>
                    <a:lnTo>
                      <a:pt x="4458" y="925"/>
                    </a:lnTo>
                    <a:lnTo>
                      <a:pt x="4458" y="921"/>
                    </a:lnTo>
                    <a:lnTo>
                      <a:pt x="4457" y="920"/>
                    </a:lnTo>
                    <a:lnTo>
                      <a:pt x="4457" y="918"/>
                    </a:lnTo>
                    <a:lnTo>
                      <a:pt x="4455" y="918"/>
                    </a:lnTo>
                    <a:lnTo>
                      <a:pt x="4455" y="916"/>
                    </a:lnTo>
                    <a:lnTo>
                      <a:pt x="4455" y="913"/>
                    </a:lnTo>
                    <a:close/>
                    <a:moveTo>
                      <a:pt x="4205" y="909"/>
                    </a:moveTo>
                    <a:lnTo>
                      <a:pt x="4209" y="909"/>
                    </a:lnTo>
                    <a:lnTo>
                      <a:pt x="4210" y="918"/>
                    </a:lnTo>
                    <a:lnTo>
                      <a:pt x="4212" y="930"/>
                    </a:lnTo>
                    <a:lnTo>
                      <a:pt x="4217" y="944"/>
                    </a:lnTo>
                    <a:lnTo>
                      <a:pt x="4221" y="956"/>
                    </a:lnTo>
                    <a:lnTo>
                      <a:pt x="4224" y="963"/>
                    </a:lnTo>
                    <a:lnTo>
                      <a:pt x="4226" y="965"/>
                    </a:lnTo>
                    <a:lnTo>
                      <a:pt x="4231" y="967"/>
                    </a:lnTo>
                    <a:lnTo>
                      <a:pt x="4235" y="967"/>
                    </a:lnTo>
                    <a:lnTo>
                      <a:pt x="4240" y="969"/>
                    </a:lnTo>
                    <a:lnTo>
                      <a:pt x="4244" y="969"/>
                    </a:lnTo>
                    <a:lnTo>
                      <a:pt x="4247" y="970"/>
                    </a:lnTo>
                    <a:lnTo>
                      <a:pt x="4247" y="976"/>
                    </a:lnTo>
                    <a:lnTo>
                      <a:pt x="4251" y="988"/>
                    </a:lnTo>
                    <a:lnTo>
                      <a:pt x="4254" y="1002"/>
                    </a:lnTo>
                    <a:lnTo>
                      <a:pt x="4259" y="1019"/>
                    </a:lnTo>
                    <a:lnTo>
                      <a:pt x="4263" y="1031"/>
                    </a:lnTo>
                    <a:lnTo>
                      <a:pt x="4266" y="1040"/>
                    </a:lnTo>
                    <a:lnTo>
                      <a:pt x="4275" y="1040"/>
                    </a:lnTo>
                    <a:lnTo>
                      <a:pt x="4280" y="1042"/>
                    </a:lnTo>
                    <a:lnTo>
                      <a:pt x="4286" y="1044"/>
                    </a:lnTo>
                    <a:lnTo>
                      <a:pt x="4289" y="1047"/>
                    </a:lnTo>
                    <a:lnTo>
                      <a:pt x="4292" y="1052"/>
                    </a:lnTo>
                    <a:lnTo>
                      <a:pt x="4301" y="1065"/>
                    </a:lnTo>
                    <a:lnTo>
                      <a:pt x="4305" y="1082"/>
                    </a:lnTo>
                    <a:lnTo>
                      <a:pt x="4324" y="1082"/>
                    </a:lnTo>
                    <a:lnTo>
                      <a:pt x="4331" y="1100"/>
                    </a:lnTo>
                    <a:lnTo>
                      <a:pt x="4341" y="1112"/>
                    </a:lnTo>
                    <a:lnTo>
                      <a:pt x="4350" y="1124"/>
                    </a:lnTo>
                    <a:lnTo>
                      <a:pt x="4359" y="1140"/>
                    </a:lnTo>
                    <a:lnTo>
                      <a:pt x="4362" y="1166"/>
                    </a:lnTo>
                    <a:lnTo>
                      <a:pt x="4361" y="1187"/>
                    </a:lnTo>
                    <a:lnTo>
                      <a:pt x="4355" y="1208"/>
                    </a:lnTo>
                    <a:lnTo>
                      <a:pt x="4347" y="1227"/>
                    </a:lnTo>
                    <a:lnTo>
                      <a:pt x="4338" y="1248"/>
                    </a:lnTo>
                    <a:lnTo>
                      <a:pt x="4327" y="1271"/>
                    </a:lnTo>
                    <a:lnTo>
                      <a:pt x="4324" y="1285"/>
                    </a:lnTo>
                    <a:lnTo>
                      <a:pt x="4319" y="1299"/>
                    </a:lnTo>
                    <a:lnTo>
                      <a:pt x="4315" y="1314"/>
                    </a:lnTo>
                    <a:lnTo>
                      <a:pt x="4310" y="1326"/>
                    </a:lnTo>
                    <a:lnTo>
                      <a:pt x="4301" y="1335"/>
                    </a:lnTo>
                    <a:lnTo>
                      <a:pt x="4291" y="1340"/>
                    </a:lnTo>
                    <a:lnTo>
                      <a:pt x="4279" y="1346"/>
                    </a:lnTo>
                    <a:lnTo>
                      <a:pt x="4266" y="1351"/>
                    </a:lnTo>
                    <a:lnTo>
                      <a:pt x="4258" y="1354"/>
                    </a:lnTo>
                    <a:lnTo>
                      <a:pt x="4247" y="1346"/>
                    </a:lnTo>
                    <a:lnTo>
                      <a:pt x="4235" y="1335"/>
                    </a:lnTo>
                    <a:lnTo>
                      <a:pt x="4226" y="1342"/>
                    </a:lnTo>
                    <a:lnTo>
                      <a:pt x="4216" y="1346"/>
                    </a:lnTo>
                    <a:lnTo>
                      <a:pt x="4203" y="1344"/>
                    </a:lnTo>
                    <a:lnTo>
                      <a:pt x="4190" y="1342"/>
                    </a:lnTo>
                    <a:lnTo>
                      <a:pt x="4174" y="1340"/>
                    </a:lnTo>
                    <a:lnTo>
                      <a:pt x="4167" y="1305"/>
                    </a:lnTo>
                    <a:lnTo>
                      <a:pt x="4162" y="1304"/>
                    </a:lnTo>
                    <a:lnTo>
                      <a:pt x="4156" y="1302"/>
                    </a:lnTo>
                    <a:lnTo>
                      <a:pt x="4151" y="1300"/>
                    </a:lnTo>
                    <a:lnTo>
                      <a:pt x="4148" y="1297"/>
                    </a:lnTo>
                    <a:lnTo>
                      <a:pt x="4144" y="1295"/>
                    </a:lnTo>
                    <a:lnTo>
                      <a:pt x="4142" y="1293"/>
                    </a:lnTo>
                    <a:lnTo>
                      <a:pt x="4142" y="1292"/>
                    </a:lnTo>
                    <a:lnTo>
                      <a:pt x="4144" y="1290"/>
                    </a:lnTo>
                    <a:lnTo>
                      <a:pt x="4144" y="1288"/>
                    </a:lnTo>
                    <a:lnTo>
                      <a:pt x="4144" y="1286"/>
                    </a:lnTo>
                    <a:lnTo>
                      <a:pt x="4142" y="1285"/>
                    </a:lnTo>
                    <a:lnTo>
                      <a:pt x="4141" y="1283"/>
                    </a:lnTo>
                    <a:lnTo>
                      <a:pt x="4135" y="1281"/>
                    </a:lnTo>
                    <a:lnTo>
                      <a:pt x="4134" y="1283"/>
                    </a:lnTo>
                    <a:lnTo>
                      <a:pt x="4134" y="1285"/>
                    </a:lnTo>
                    <a:lnTo>
                      <a:pt x="4134" y="1285"/>
                    </a:lnTo>
                    <a:lnTo>
                      <a:pt x="4132" y="1286"/>
                    </a:lnTo>
                    <a:lnTo>
                      <a:pt x="4130" y="1286"/>
                    </a:lnTo>
                    <a:lnTo>
                      <a:pt x="4128" y="1286"/>
                    </a:lnTo>
                    <a:lnTo>
                      <a:pt x="4128" y="1281"/>
                    </a:lnTo>
                    <a:lnTo>
                      <a:pt x="4123" y="1281"/>
                    </a:lnTo>
                    <a:lnTo>
                      <a:pt x="4123" y="1278"/>
                    </a:lnTo>
                    <a:lnTo>
                      <a:pt x="4130" y="1274"/>
                    </a:lnTo>
                    <a:lnTo>
                      <a:pt x="4135" y="1269"/>
                    </a:lnTo>
                    <a:lnTo>
                      <a:pt x="4139" y="1264"/>
                    </a:lnTo>
                    <a:lnTo>
                      <a:pt x="4135" y="1264"/>
                    </a:lnTo>
                    <a:lnTo>
                      <a:pt x="4135" y="1258"/>
                    </a:lnTo>
                    <a:lnTo>
                      <a:pt x="4127" y="1267"/>
                    </a:lnTo>
                    <a:lnTo>
                      <a:pt x="4118" y="1272"/>
                    </a:lnTo>
                    <a:lnTo>
                      <a:pt x="4104" y="1278"/>
                    </a:lnTo>
                    <a:lnTo>
                      <a:pt x="4099" y="1267"/>
                    </a:lnTo>
                    <a:lnTo>
                      <a:pt x="4092" y="1257"/>
                    </a:lnTo>
                    <a:lnTo>
                      <a:pt x="4083" y="1248"/>
                    </a:lnTo>
                    <a:lnTo>
                      <a:pt x="4071" y="1241"/>
                    </a:lnTo>
                    <a:lnTo>
                      <a:pt x="4055" y="1239"/>
                    </a:lnTo>
                    <a:lnTo>
                      <a:pt x="4045" y="1236"/>
                    </a:lnTo>
                    <a:lnTo>
                      <a:pt x="4031" y="1234"/>
                    </a:lnTo>
                    <a:lnTo>
                      <a:pt x="4011" y="1236"/>
                    </a:lnTo>
                    <a:lnTo>
                      <a:pt x="3992" y="1237"/>
                    </a:lnTo>
                    <a:lnTo>
                      <a:pt x="3973" y="1241"/>
                    </a:lnTo>
                    <a:lnTo>
                      <a:pt x="3956" y="1244"/>
                    </a:lnTo>
                    <a:lnTo>
                      <a:pt x="3943" y="1248"/>
                    </a:lnTo>
                    <a:lnTo>
                      <a:pt x="3936" y="1271"/>
                    </a:lnTo>
                    <a:lnTo>
                      <a:pt x="3919" y="1271"/>
                    </a:lnTo>
                    <a:lnTo>
                      <a:pt x="3903" y="1269"/>
                    </a:lnTo>
                    <a:lnTo>
                      <a:pt x="3886" y="1271"/>
                    </a:lnTo>
                    <a:lnTo>
                      <a:pt x="3874" y="1274"/>
                    </a:lnTo>
                    <a:lnTo>
                      <a:pt x="3861" y="1279"/>
                    </a:lnTo>
                    <a:lnTo>
                      <a:pt x="3851" y="1285"/>
                    </a:lnTo>
                    <a:lnTo>
                      <a:pt x="3839" y="1286"/>
                    </a:lnTo>
                    <a:lnTo>
                      <a:pt x="3825" y="1286"/>
                    </a:lnTo>
                    <a:lnTo>
                      <a:pt x="3821" y="1279"/>
                    </a:lnTo>
                    <a:lnTo>
                      <a:pt x="3818" y="1274"/>
                    </a:lnTo>
                    <a:lnTo>
                      <a:pt x="3812" y="1269"/>
                    </a:lnTo>
                    <a:lnTo>
                      <a:pt x="3809" y="1264"/>
                    </a:lnTo>
                    <a:lnTo>
                      <a:pt x="3818" y="1251"/>
                    </a:lnTo>
                    <a:lnTo>
                      <a:pt x="3819" y="1236"/>
                    </a:lnTo>
                    <a:lnTo>
                      <a:pt x="3818" y="1218"/>
                    </a:lnTo>
                    <a:lnTo>
                      <a:pt x="3811" y="1201"/>
                    </a:lnTo>
                    <a:lnTo>
                      <a:pt x="3804" y="1182"/>
                    </a:lnTo>
                    <a:lnTo>
                      <a:pt x="3795" y="1164"/>
                    </a:lnTo>
                    <a:lnTo>
                      <a:pt x="3790" y="1148"/>
                    </a:lnTo>
                    <a:lnTo>
                      <a:pt x="3786" y="1136"/>
                    </a:lnTo>
                    <a:lnTo>
                      <a:pt x="3790" y="1136"/>
                    </a:lnTo>
                    <a:lnTo>
                      <a:pt x="3793" y="1138"/>
                    </a:lnTo>
                    <a:lnTo>
                      <a:pt x="3795" y="1138"/>
                    </a:lnTo>
                    <a:lnTo>
                      <a:pt x="3797" y="1140"/>
                    </a:lnTo>
                    <a:lnTo>
                      <a:pt x="3797" y="1140"/>
                    </a:lnTo>
                    <a:lnTo>
                      <a:pt x="3799" y="1138"/>
                    </a:lnTo>
                    <a:lnTo>
                      <a:pt x="3800" y="1136"/>
                    </a:lnTo>
                    <a:lnTo>
                      <a:pt x="3802" y="1133"/>
                    </a:lnTo>
                    <a:lnTo>
                      <a:pt x="3793" y="1124"/>
                    </a:lnTo>
                    <a:lnTo>
                      <a:pt x="3790" y="1113"/>
                    </a:lnTo>
                    <a:lnTo>
                      <a:pt x="3786" y="1101"/>
                    </a:lnTo>
                    <a:lnTo>
                      <a:pt x="3795" y="1091"/>
                    </a:lnTo>
                    <a:lnTo>
                      <a:pt x="3802" y="1080"/>
                    </a:lnTo>
                    <a:lnTo>
                      <a:pt x="3809" y="1070"/>
                    </a:lnTo>
                    <a:lnTo>
                      <a:pt x="3819" y="1061"/>
                    </a:lnTo>
                    <a:lnTo>
                      <a:pt x="3832" y="1056"/>
                    </a:lnTo>
                    <a:lnTo>
                      <a:pt x="3840" y="1056"/>
                    </a:lnTo>
                    <a:lnTo>
                      <a:pt x="3854" y="1054"/>
                    </a:lnTo>
                    <a:lnTo>
                      <a:pt x="3872" y="1051"/>
                    </a:lnTo>
                    <a:lnTo>
                      <a:pt x="3888" y="1047"/>
                    </a:lnTo>
                    <a:lnTo>
                      <a:pt x="3902" y="1044"/>
                    </a:lnTo>
                    <a:lnTo>
                      <a:pt x="3907" y="1031"/>
                    </a:lnTo>
                    <a:lnTo>
                      <a:pt x="3915" y="1017"/>
                    </a:lnTo>
                    <a:lnTo>
                      <a:pt x="3926" y="1007"/>
                    </a:lnTo>
                    <a:lnTo>
                      <a:pt x="3940" y="1002"/>
                    </a:lnTo>
                    <a:lnTo>
                      <a:pt x="3940" y="990"/>
                    </a:lnTo>
                    <a:lnTo>
                      <a:pt x="3947" y="986"/>
                    </a:lnTo>
                    <a:lnTo>
                      <a:pt x="3956" y="977"/>
                    </a:lnTo>
                    <a:lnTo>
                      <a:pt x="3966" y="969"/>
                    </a:lnTo>
                    <a:lnTo>
                      <a:pt x="3977" y="962"/>
                    </a:lnTo>
                    <a:lnTo>
                      <a:pt x="3987" y="956"/>
                    </a:lnTo>
                    <a:lnTo>
                      <a:pt x="3994" y="960"/>
                    </a:lnTo>
                    <a:lnTo>
                      <a:pt x="3996" y="962"/>
                    </a:lnTo>
                    <a:lnTo>
                      <a:pt x="3996" y="965"/>
                    </a:lnTo>
                    <a:lnTo>
                      <a:pt x="3996" y="969"/>
                    </a:lnTo>
                    <a:lnTo>
                      <a:pt x="3998" y="974"/>
                    </a:lnTo>
                    <a:lnTo>
                      <a:pt x="4003" y="976"/>
                    </a:lnTo>
                    <a:lnTo>
                      <a:pt x="4008" y="976"/>
                    </a:lnTo>
                    <a:lnTo>
                      <a:pt x="4011" y="977"/>
                    </a:lnTo>
                    <a:lnTo>
                      <a:pt x="4017" y="979"/>
                    </a:lnTo>
                    <a:lnTo>
                      <a:pt x="4020" y="963"/>
                    </a:lnTo>
                    <a:lnTo>
                      <a:pt x="4025" y="955"/>
                    </a:lnTo>
                    <a:lnTo>
                      <a:pt x="4032" y="949"/>
                    </a:lnTo>
                    <a:lnTo>
                      <a:pt x="4041" y="944"/>
                    </a:lnTo>
                    <a:lnTo>
                      <a:pt x="4050" y="941"/>
                    </a:lnTo>
                    <a:lnTo>
                      <a:pt x="4059" y="932"/>
                    </a:lnTo>
                    <a:lnTo>
                      <a:pt x="4055" y="930"/>
                    </a:lnTo>
                    <a:lnTo>
                      <a:pt x="4055" y="928"/>
                    </a:lnTo>
                    <a:lnTo>
                      <a:pt x="4053" y="927"/>
                    </a:lnTo>
                    <a:lnTo>
                      <a:pt x="4052" y="925"/>
                    </a:lnTo>
                    <a:lnTo>
                      <a:pt x="4066" y="925"/>
                    </a:lnTo>
                    <a:lnTo>
                      <a:pt x="4080" y="932"/>
                    </a:lnTo>
                    <a:lnTo>
                      <a:pt x="4095" y="934"/>
                    </a:lnTo>
                    <a:lnTo>
                      <a:pt x="4111" y="934"/>
                    </a:lnTo>
                    <a:lnTo>
                      <a:pt x="4128" y="932"/>
                    </a:lnTo>
                    <a:lnTo>
                      <a:pt x="4128" y="941"/>
                    </a:lnTo>
                    <a:lnTo>
                      <a:pt x="4116" y="956"/>
                    </a:lnTo>
                    <a:lnTo>
                      <a:pt x="4109" y="979"/>
                    </a:lnTo>
                    <a:lnTo>
                      <a:pt x="4121" y="986"/>
                    </a:lnTo>
                    <a:lnTo>
                      <a:pt x="4137" y="995"/>
                    </a:lnTo>
                    <a:lnTo>
                      <a:pt x="4153" y="1004"/>
                    </a:lnTo>
                    <a:lnTo>
                      <a:pt x="4169" y="1009"/>
                    </a:lnTo>
                    <a:lnTo>
                      <a:pt x="4181" y="1009"/>
                    </a:lnTo>
                    <a:lnTo>
                      <a:pt x="4190" y="995"/>
                    </a:lnTo>
                    <a:lnTo>
                      <a:pt x="4195" y="972"/>
                    </a:lnTo>
                    <a:lnTo>
                      <a:pt x="4196" y="949"/>
                    </a:lnTo>
                    <a:lnTo>
                      <a:pt x="4200" y="927"/>
                    </a:lnTo>
                    <a:lnTo>
                      <a:pt x="4205" y="909"/>
                    </a:lnTo>
                    <a:close/>
                    <a:moveTo>
                      <a:pt x="4439" y="897"/>
                    </a:moveTo>
                    <a:lnTo>
                      <a:pt x="4443" y="901"/>
                    </a:lnTo>
                    <a:lnTo>
                      <a:pt x="4446" y="904"/>
                    </a:lnTo>
                    <a:lnTo>
                      <a:pt x="4450" y="906"/>
                    </a:lnTo>
                    <a:lnTo>
                      <a:pt x="4450" y="913"/>
                    </a:lnTo>
                    <a:lnTo>
                      <a:pt x="4443" y="913"/>
                    </a:lnTo>
                    <a:lnTo>
                      <a:pt x="4441" y="913"/>
                    </a:lnTo>
                    <a:lnTo>
                      <a:pt x="4439" y="911"/>
                    </a:lnTo>
                    <a:lnTo>
                      <a:pt x="4437" y="911"/>
                    </a:lnTo>
                    <a:lnTo>
                      <a:pt x="4436" y="911"/>
                    </a:lnTo>
                    <a:lnTo>
                      <a:pt x="4430" y="909"/>
                    </a:lnTo>
                    <a:lnTo>
                      <a:pt x="4432" y="906"/>
                    </a:lnTo>
                    <a:lnTo>
                      <a:pt x="4432" y="902"/>
                    </a:lnTo>
                    <a:lnTo>
                      <a:pt x="4432" y="902"/>
                    </a:lnTo>
                    <a:lnTo>
                      <a:pt x="4432" y="901"/>
                    </a:lnTo>
                    <a:lnTo>
                      <a:pt x="4434" y="901"/>
                    </a:lnTo>
                    <a:lnTo>
                      <a:pt x="4436" y="901"/>
                    </a:lnTo>
                    <a:lnTo>
                      <a:pt x="4439" y="897"/>
                    </a:lnTo>
                    <a:close/>
                    <a:moveTo>
                      <a:pt x="3867" y="897"/>
                    </a:moveTo>
                    <a:lnTo>
                      <a:pt x="3874" y="899"/>
                    </a:lnTo>
                    <a:lnTo>
                      <a:pt x="3879" y="899"/>
                    </a:lnTo>
                    <a:lnTo>
                      <a:pt x="3884" y="899"/>
                    </a:lnTo>
                    <a:lnTo>
                      <a:pt x="3888" y="901"/>
                    </a:lnTo>
                    <a:lnTo>
                      <a:pt x="3893" y="902"/>
                    </a:lnTo>
                    <a:lnTo>
                      <a:pt x="3893" y="909"/>
                    </a:lnTo>
                    <a:lnTo>
                      <a:pt x="3889" y="909"/>
                    </a:lnTo>
                    <a:lnTo>
                      <a:pt x="3889" y="913"/>
                    </a:lnTo>
                    <a:lnTo>
                      <a:pt x="3884" y="911"/>
                    </a:lnTo>
                    <a:lnTo>
                      <a:pt x="3879" y="909"/>
                    </a:lnTo>
                    <a:lnTo>
                      <a:pt x="3874" y="906"/>
                    </a:lnTo>
                    <a:lnTo>
                      <a:pt x="3870" y="902"/>
                    </a:lnTo>
                    <a:lnTo>
                      <a:pt x="3867" y="897"/>
                    </a:lnTo>
                    <a:close/>
                    <a:moveTo>
                      <a:pt x="4443" y="887"/>
                    </a:moveTo>
                    <a:lnTo>
                      <a:pt x="4455" y="887"/>
                    </a:lnTo>
                    <a:lnTo>
                      <a:pt x="4462" y="909"/>
                    </a:lnTo>
                    <a:lnTo>
                      <a:pt x="4455" y="909"/>
                    </a:lnTo>
                    <a:lnTo>
                      <a:pt x="4455" y="906"/>
                    </a:lnTo>
                    <a:lnTo>
                      <a:pt x="4450" y="902"/>
                    </a:lnTo>
                    <a:lnTo>
                      <a:pt x="4448" y="899"/>
                    </a:lnTo>
                    <a:lnTo>
                      <a:pt x="4446" y="895"/>
                    </a:lnTo>
                    <a:lnTo>
                      <a:pt x="4444" y="892"/>
                    </a:lnTo>
                    <a:lnTo>
                      <a:pt x="4443" y="887"/>
                    </a:lnTo>
                    <a:close/>
                    <a:moveTo>
                      <a:pt x="3963" y="883"/>
                    </a:moveTo>
                    <a:lnTo>
                      <a:pt x="3982" y="883"/>
                    </a:lnTo>
                    <a:lnTo>
                      <a:pt x="3982" y="887"/>
                    </a:lnTo>
                    <a:lnTo>
                      <a:pt x="3978" y="887"/>
                    </a:lnTo>
                    <a:lnTo>
                      <a:pt x="3966" y="895"/>
                    </a:lnTo>
                    <a:lnTo>
                      <a:pt x="3952" y="904"/>
                    </a:lnTo>
                    <a:lnTo>
                      <a:pt x="3940" y="913"/>
                    </a:lnTo>
                    <a:lnTo>
                      <a:pt x="3936" y="913"/>
                    </a:lnTo>
                    <a:lnTo>
                      <a:pt x="3935" y="911"/>
                    </a:lnTo>
                    <a:lnTo>
                      <a:pt x="3935" y="911"/>
                    </a:lnTo>
                    <a:lnTo>
                      <a:pt x="3933" y="911"/>
                    </a:lnTo>
                    <a:lnTo>
                      <a:pt x="3931" y="909"/>
                    </a:lnTo>
                    <a:lnTo>
                      <a:pt x="3928" y="909"/>
                    </a:lnTo>
                    <a:lnTo>
                      <a:pt x="3928" y="906"/>
                    </a:lnTo>
                    <a:lnTo>
                      <a:pt x="3945" y="895"/>
                    </a:lnTo>
                    <a:lnTo>
                      <a:pt x="3963" y="883"/>
                    </a:lnTo>
                    <a:close/>
                    <a:moveTo>
                      <a:pt x="3917" y="878"/>
                    </a:moveTo>
                    <a:lnTo>
                      <a:pt x="3921" y="881"/>
                    </a:lnTo>
                    <a:lnTo>
                      <a:pt x="3922" y="881"/>
                    </a:lnTo>
                    <a:lnTo>
                      <a:pt x="3922" y="881"/>
                    </a:lnTo>
                    <a:lnTo>
                      <a:pt x="3922" y="883"/>
                    </a:lnTo>
                    <a:lnTo>
                      <a:pt x="3922" y="883"/>
                    </a:lnTo>
                    <a:lnTo>
                      <a:pt x="3922" y="887"/>
                    </a:lnTo>
                    <a:lnTo>
                      <a:pt x="3924" y="890"/>
                    </a:lnTo>
                    <a:lnTo>
                      <a:pt x="3917" y="890"/>
                    </a:lnTo>
                    <a:lnTo>
                      <a:pt x="3905" y="894"/>
                    </a:lnTo>
                    <a:lnTo>
                      <a:pt x="3891" y="894"/>
                    </a:lnTo>
                    <a:lnTo>
                      <a:pt x="3879" y="890"/>
                    </a:lnTo>
                    <a:lnTo>
                      <a:pt x="3879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1" y="888"/>
                    </a:lnTo>
                    <a:lnTo>
                      <a:pt x="3882" y="887"/>
                    </a:lnTo>
                    <a:lnTo>
                      <a:pt x="3891" y="883"/>
                    </a:lnTo>
                    <a:lnTo>
                      <a:pt x="3900" y="883"/>
                    </a:lnTo>
                    <a:lnTo>
                      <a:pt x="3908" y="883"/>
                    </a:lnTo>
                    <a:lnTo>
                      <a:pt x="3917" y="878"/>
                    </a:lnTo>
                    <a:close/>
                    <a:moveTo>
                      <a:pt x="3851" y="878"/>
                    </a:moveTo>
                    <a:lnTo>
                      <a:pt x="3858" y="880"/>
                    </a:lnTo>
                    <a:lnTo>
                      <a:pt x="3861" y="881"/>
                    </a:lnTo>
                    <a:lnTo>
                      <a:pt x="3865" y="883"/>
                    </a:lnTo>
                    <a:lnTo>
                      <a:pt x="3868" y="887"/>
                    </a:lnTo>
                    <a:lnTo>
                      <a:pt x="3870" y="890"/>
                    </a:lnTo>
                    <a:lnTo>
                      <a:pt x="3867" y="890"/>
                    </a:lnTo>
                    <a:lnTo>
                      <a:pt x="3858" y="894"/>
                    </a:lnTo>
                    <a:lnTo>
                      <a:pt x="3847" y="894"/>
                    </a:lnTo>
                    <a:lnTo>
                      <a:pt x="3835" y="894"/>
                    </a:lnTo>
                    <a:lnTo>
                      <a:pt x="3835" y="887"/>
                    </a:lnTo>
                    <a:lnTo>
                      <a:pt x="3840" y="885"/>
                    </a:lnTo>
                    <a:lnTo>
                      <a:pt x="3846" y="883"/>
                    </a:lnTo>
                    <a:lnTo>
                      <a:pt x="3847" y="881"/>
                    </a:lnTo>
                    <a:lnTo>
                      <a:pt x="3851" y="878"/>
                    </a:lnTo>
                    <a:close/>
                    <a:moveTo>
                      <a:pt x="4411" y="871"/>
                    </a:moveTo>
                    <a:lnTo>
                      <a:pt x="4418" y="874"/>
                    </a:lnTo>
                    <a:lnTo>
                      <a:pt x="4422" y="876"/>
                    </a:lnTo>
                    <a:lnTo>
                      <a:pt x="4427" y="880"/>
                    </a:lnTo>
                    <a:lnTo>
                      <a:pt x="4430" y="883"/>
                    </a:lnTo>
                    <a:lnTo>
                      <a:pt x="4432" y="888"/>
                    </a:lnTo>
                    <a:lnTo>
                      <a:pt x="4436" y="894"/>
                    </a:lnTo>
                    <a:lnTo>
                      <a:pt x="4430" y="894"/>
                    </a:lnTo>
                    <a:lnTo>
                      <a:pt x="4427" y="890"/>
                    </a:lnTo>
                    <a:lnTo>
                      <a:pt x="4422" y="887"/>
                    </a:lnTo>
                    <a:lnTo>
                      <a:pt x="4418" y="883"/>
                    </a:lnTo>
                    <a:lnTo>
                      <a:pt x="4415" y="878"/>
                    </a:lnTo>
                    <a:lnTo>
                      <a:pt x="4411" y="871"/>
                    </a:lnTo>
                    <a:close/>
                    <a:moveTo>
                      <a:pt x="4385" y="864"/>
                    </a:moveTo>
                    <a:lnTo>
                      <a:pt x="4388" y="864"/>
                    </a:lnTo>
                    <a:lnTo>
                      <a:pt x="4390" y="866"/>
                    </a:lnTo>
                    <a:lnTo>
                      <a:pt x="4392" y="866"/>
                    </a:lnTo>
                    <a:lnTo>
                      <a:pt x="4394" y="867"/>
                    </a:lnTo>
                    <a:lnTo>
                      <a:pt x="4394" y="869"/>
                    </a:lnTo>
                    <a:lnTo>
                      <a:pt x="4397" y="871"/>
                    </a:lnTo>
                    <a:lnTo>
                      <a:pt x="4401" y="871"/>
                    </a:lnTo>
                    <a:lnTo>
                      <a:pt x="4401" y="874"/>
                    </a:lnTo>
                    <a:lnTo>
                      <a:pt x="4395" y="873"/>
                    </a:lnTo>
                    <a:lnTo>
                      <a:pt x="4392" y="871"/>
                    </a:lnTo>
                    <a:lnTo>
                      <a:pt x="4390" y="869"/>
                    </a:lnTo>
                    <a:lnTo>
                      <a:pt x="4388" y="867"/>
                    </a:lnTo>
                    <a:lnTo>
                      <a:pt x="4385" y="864"/>
                    </a:lnTo>
                    <a:close/>
                    <a:moveTo>
                      <a:pt x="4081" y="845"/>
                    </a:moveTo>
                    <a:lnTo>
                      <a:pt x="4094" y="848"/>
                    </a:lnTo>
                    <a:lnTo>
                      <a:pt x="4094" y="855"/>
                    </a:lnTo>
                    <a:lnTo>
                      <a:pt x="4085" y="860"/>
                    </a:lnTo>
                    <a:lnTo>
                      <a:pt x="4085" y="860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3" y="862"/>
                    </a:lnTo>
                    <a:lnTo>
                      <a:pt x="4081" y="864"/>
                    </a:lnTo>
                    <a:lnTo>
                      <a:pt x="4081" y="845"/>
                    </a:lnTo>
                    <a:close/>
                    <a:moveTo>
                      <a:pt x="4362" y="825"/>
                    </a:moveTo>
                    <a:lnTo>
                      <a:pt x="4373" y="832"/>
                    </a:lnTo>
                    <a:lnTo>
                      <a:pt x="4380" y="843"/>
                    </a:lnTo>
                    <a:lnTo>
                      <a:pt x="4385" y="855"/>
                    </a:lnTo>
                    <a:lnTo>
                      <a:pt x="4382" y="855"/>
                    </a:lnTo>
                    <a:lnTo>
                      <a:pt x="4382" y="860"/>
                    </a:lnTo>
                    <a:lnTo>
                      <a:pt x="4369" y="855"/>
                    </a:lnTo>
                    <a:lnTo>
                      <a:pt x="4366" y="846"/>
                    </a:lnTo>
                    <a:lnTo>
                      <a:pt x="4364" y="838"/>
                    </a:lnTo>
                    <a:lnTo>
                      <a:pt x="4362" y="825"/>
                    </a:lnTo>
                    <a:close/>
                    <a:moveTo>
                      <a:pt x="4331" y="825"/>
                    </a:moveTo>
                    <a:lnTo>
                      <a:pt x="4340" y="825"/>
                    </a:lnTo>
                    <a:lnTo>
                      <a:pt x="4340" y="845"/>
                    </a:lnTo>
                    <a:lnTo>
                      <a:pt x="4305" y="855"/>
                    </a:lnTo>
                    <a:lnTo>
                      <a:pt x="4299" y="853"/>
                    </a:lnTo>
                    <a:lnTo>
                      <a:pt x="4294" y="852"/>
                    </a:lnTo>
                    <a:lnTo>
                      <a:pt x="4287" y="850"/>
                    </a:lnTo>
                    <a:lnTo>
                      <a:pt x="4282" y="848"/>
                    </a:lnTo>
                    <a:lnTo>
                      <a:pt x="4282" y="841"/>
                    </a:lnTo>
                    <a:lnTo>
                      <a:pt x="4303" y="839"/>
                    </a:lnTo>
                    <a:lnTo>
                      <a:pt x="4319" y="834"/>
                    </a:lnTo>
                    <a:lnTo>
                      <a:pt x="4331" y="825"/>
                    </a:lnTo>
                    <a:close/>
                    <a:moveTo>
                      <a:pt x="3966" y="810"/>
                    </a:moveTo>
                    <a:lnTo>
                      <a:pt x="3982" y="810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4" y="812"/>
                    </a:lnTo>
                    <a:lnTo>
                      <a:pt x="3985" y="813"/>
                    </a:lnTo>
                    <a:lnTo>
                      <a:pt x="3985" y="820"/>
                    </a:lnTo>
                    <a:lnTo>
                      <a:pt x="3966" y="820"/>
                    </a:lnTo>
                    <a:lnTo>
                      <a:pt x="3966" y="810"/>
                    </a:lnTo>
                    <a:close/>
                    <a:moveTo>
                      <a:pt x="3994" y="806"/>
                    </a:moveTo>
                    <a:lnTo>
                      <a:pt x="4032" y="810"/>
                    </a:lnTo>
                    <a:lnTo>
                      <a:pt x="4032" y="813"/>
                    </a:lnTo>
                    <a:lnTo>
                      <a:pt x="4034" y="817"/>
                    </a:lnTo>
                    <a:lnTo>
                      <a:pt x="4034" y="820"/>
                    </a:lnTo>
                    <a:lnTo>
                      <a:pt x="4036" y="825"/>
                    </a:lnTo>
                    <a:lnTo>
                      <a:pt x="4032" y="825"/>
                    </a:lnTo>
                    <a:lnTo>
                      <a:pt x="4022" y="819"/>
                    </a:lnTo>
                    <a:lnTo>
                      <a:pt x="4010" y="817"/>
                    </a:lnTo>
                    <a:lnTo>
                      <a:pt x="3994" y="817"/>
                    </a:lnTo>
                    <a:lnTo>
                      <a:pt x="3994" y="806"/>
                    </a:lnTo>
                    <a:close/>
                    <a:moveTo>
                      <a:pt x="4312" y="798"/>
                    </a:moveTo>
                    <a:lnTo>
                      <a:pt x="4331" y="798"/>
                    </a:lnTo>
                    <a:lnTo>
                      <a:pt x="4340" y="808"/>
                    </a:lnTo>
                    <a:lnTo>
                      <a:pt x="4347" y="819"/>
                    </a:lnTo>
                    <a:lnTo>
                      <a:pt x="4350" y="832"/>
                    </a:lnTo>
                    <a:lnTo>
                      <a:pt x="4347" y="832"/>
                    </a:lnTo>
                    <a:lnTo>
                      <a:pt x="4338" y="824"/>
                    </a:lnTo>
                    <a:lnTo>
                      <a:pt x="4329" y="815"/>
                    </a:lnTo>
                    <a:lnTo>
                      <a:pt x="4319" y="808"/>
                    </a:lnTo>
                    <a:lnTo>
                      <a:pt x="4312" y="798"/>
                    </a:lnTo>
                    <a:close/>
                    <a:moveTo>
                      <a:pt x="4057" y="777"/>
                    </a:moveTo>
                    <a:lnTo>
                      <a:pt x="4067" y="777"/>
                    </a:lnTo>
                    <a:lnTo>
                      <a:pt x="4081" y="778"/>
                    </a:lnTo>
                    <a:lnTo>
                      <a:pt x="4085" y="791"/>
                    </a:lnTo>
                    <a:lnTo>
                      <a:pt x="4090" y="801"/>
                    </a:lnTo>
                    <a:lnTo>
                      <a:pt x="4097" y="810"/>
                    </a:lnTo>
                    <a:lnTo>
                      <a:pt x="4097" y="813"/>
                    </a:lnTo>
                    <a:lnTo>
                      <a:pt x="4100" y="813"/>
                    </a:lnTo>
                    <a:lnTo>
                      <a:pt x="4100" y="810"/>
                    </a:lnTo>
                    <a:lnTo>
                      <a:pt x="4109" y="801"/>
                    </a:lnTo>
                    <a:lnTo>
                      <a:pt x="4118" y="796"/>
                    </a:lnTo>
                    <a:lnTo>
                      <a:pt x="4130" y="792"/>
                    </a:lnTo>
                    <a:lnTo>
                      <a:pt x="4148" y="791"/>
                    </a:lnTo>
                    <a:lnTo>
                      <a:pt x="4162" y="799"/>
                    </a:lnTo>
                    <a:lnTo>
                      <a:pt x="4179" y="806"/>
                    </a:lnTo>
                    <a:lnTo>
                      <a:pt x="4200" y="813"/>
                    </a:lnTo>
                    <a:lnTo>
                      <a:pt x="4217" y="824"/>
                    </a:lnTo>
                    <a:lnTo>
                      <a:pt x="4231" y="834"/>
                    </a:lnTo>
                    <a:lnTo>
                      <a:pt x="4238" y="848"/>
                    </a:lnTo>
                    <a:lnTo>
                      <a:pt x="4251" y="850"/>
                    </a:lnTo>
                    <a:lnTo>
                      <a:pt x="4259" y="853"/>
                    </a:lnTo>
                    <a:lnTo>
                      <a:pt x="4270" y="855"/>
                    </a:lnTo>
                    <a:lnTo>
                      <a:pt x="4270" y="864"/>
                    </a:lnTo>
                    <a:lnTo>
                      <a:pt x="4268" y="864"/>
                    </a:lnTo>
                    <a:lnTo>
                      <a:pt x="4265" y="866"/>
                    </a:lnTo>
                    <a:lnTo>
                      <a:pt x="4261" y="866"/>
                    </a:lnTo>
                    <a:lnTo>
                      <a:pt x="4259" y="867"/>
                    </a:lnTo>
                    <a:lnTo>
                      <a:pt x="4258" y="869"/>
                    </a:lnTo>
                    <a:lnTo>
                      <a:pt x="4259" y="869"/>
                    </a:lnTo>
                    <a:lnTo>
                      <a:pt x="4263" y="871"/>
                    </a:lnTo>
                    <a:lnTo>
                      <a:pt x="4275" y="888"/>
                    </a:lnTo>
                    <a:lnTo>
                      <a:pt x="4292" y="902"/>
                    </a:lnTo>
                    <a:lnTo>
                      <a:pt x="4312" y="913"/>
                    </a:lnTo>
                    <a:lnTo>
                      <a:pt x="4312" y="921"/>
                    </a:lnTo>
                    <a:lnTo>
                      <a:pt x="4289" y="921"/>
                    </a:lnTo>
                    <a:lnTo>
                      <a:pt x="4286" y="918"/>
                    </a:lnTo>
                    <a:lnTo>
                      <a:pt x="4282" y="916"/>
                    </a:lnTo>
                    <a:lnTo>
                      <a:pt x="4279" y="916"/>
                    </a:lnTo>
                    <a:lnTo>
                      <a:pt x="4275" y="916"/>
                    </a:lnTo>
                    <a:lnTo>
                      <a:pt x="4272" y="915"/>
                    </a:lnTo>
                    <a:lnTo>
                      <a:pt x="4266" y="913"/>
                    </a:lnTo>
                    <a:lnTo>
                      <a:pt x="4261" y="909"/>
                    </a:lnTo>
                    <a:lnTo>
                      <a:pt x="4258" y="906"/>
                    </a:lnTo>
                    <a:lnTo>
                      <a:pt x="4254" y="899"/>
                    </a:lnTo>
                    <a:lnTo>
                      <a:pt x="4251" y="894"/>
                    </a:lnTo>
                    <a:lnTo>
                      <a:pt x="4247" y="890"/>
                    </a:lnTo>
                    <a:lnTo>
                      <a:pt x="4233" y="883"/>
                    </a:lnTo>
                    <a:lnTo>
                      <a:pt x="4223" y="883"/>
                    </a:lnTo>
                    <a:lnTo>
                      <a:pt x="4210" y="887"/>
                    </a:lnTo>
                    <a:lnTo>
                      <a:pt x="4198" y="894"/>
                    </a:lnTo>
                    <a:lnTo>
                      <a:pt x="4186" y="897"/>
                    </a:lnTo>
                    <a:lnTo>
                      <a:pt x="4174" y="890"/>
                    </a:lnTo>
                    <a:lnTo>
                      <a:pt x="4162" y="887"/>
                    </a:lnTo>
                    <a:lnTo>
                      <a:pt x="4149" y="885"/>
                    </a:lnTo>
                    <a:lnTo>
                      <a:pt x="4132" y="887"/>
                    </a:lnTo>
                    <a:lnTo>
                      <a:pt x="4134" y="880"/>
                    </a:lnTo>
                    <a:lnTo>
                      <a:pt x="4135" y="874"/>
                    </a:lnTo>
                    <a:lnTo>
                      <a:pt x="4137" y="871"/>
                    </a:lnTo>
                    <a:lnTo>
                      <a:pt x="4139" y="867"/>
                    </a:lnTo>
                    <a:lnTo>
                      <a:pt x="4141" y="864"/>
                    </a:lnTo>
                    <a:lnTo>
                      <a:pt x="4139" y="860"/>
                    </a:lnTo>
                    <a:lnTo>
                      <a:pt x="4130" y="845"/>
                    </a:lnTo>
                    <a:lnTo>
                      <a:pt x="4118" y="836"/>
                    </a:lnTo>
                    <a:lnTo>
                      <a:pt x="4104" y="832"/>
                    </a:lnTo>
                    <a:lnTo>
                      <a:pt x="4088" y="827"/>
                    </a:lnTo>
                    <a:lnTo>
                      <a:pt x="4073" y="824"/>
                    </a:lnTo>
                    <a:lnTo>
                      <a:pt x="4060" y="817"/>
                    </a:lnTo>
                    <a:lnTo>
                      <a:pt x="4052" y="806"/>
                    </a:lnTo>
                    <a:lnTo>
                      <a:pt x="4055" y="805"/>
                    </a:lnTo>
                    <a:lnTo>
                      <a:pt x="4057" y="805"/>
                    </a:lnTo>
                    <a:lnTo>
                      <a:pt x="4059" y="803"/>
                    </a:lnTo>
                    <a:lnTo>
                      <a:pt x="4059" y="803"/>
                    </a:lnTo>
                    <a:lnTo>
                      <a:pt x="4060" y="801"/>
                    </a:lnTo>
                    <a:lnTo>
                      <a:pt x="4062" y="798"/>
                    </a:lnTo>
                    <a:lnTo>
                      <a:pt x="4052" y="796"/>
                    </a:lnTo>
                    <a:lnTo>
                      <a:pt x="4041" y="791"/>
                    </a:lnTo>
                    <a:lnTo>
                      <a:pt x="4032" y="787"/>
                    </a:lnTo>
                    <a:lnTo>
                      <a:pt x="4032" y="778"/>
                    </a:lnTo>
                    <a:lnTo>
                      <a:pt x="4046" y="777"/>
                    </a:lnTo>
                    <a:lnTo>
                      <a:pt x="4057" y="777"/>
                    </a:lnTo>
                    <a:close/>
                    <a:moveTo>
                      <a:pt x="1543" y="756"/>
                    </a:moveTo>
                    <a:lnTo>
                      <a:pt x="1536" y="768"/>
                    </a:lnTo>
                    <a:lnTo>
                      <a:pt x="1531" y="768"/>
                    </a:lnTo>
                    <a:lnTo>
                      <a:pt x="1531" y="771"/>
                    </a:lnTo>
                    <a:lnTo>
                      <a:pt x="1542" y="775"/>
                    </a:lnTo>
                    <a:lnTo>
                      <a:pt x="1552" y="780"/>
                    </a:lnTo>
                    <a:lnTo>
                      <a:pt x="1559" y="785"/>
                    </a:lnTo>
                    <a:lnTo>
                      <a:pt x="1563" y="787"/>
                    </a:lnTo>
                    <a:lnTo>
                      <a:pt x="1564" y="785"/>
                    </a:lnTo>
                    <a:lnTo>
                      <a:pt x="1564" y="784"/>
                    </a:lnTo>
                    <a:lnTo>
                      <a:pt x="1564" y="784"/>
                    </a:lnTo>
                    <a:lnTo>
                      <a:pt x="1566" y="782"/>
                    </a:lnTo>
                    <a:lnTo>
                      <a:pt x="1566" y="778"/>
                    </a:lnTo>
                    <a:lnTo>
                      <a:pt x="1559" y="778"/>
                    </a:lnTo>
                    <a:lnTo>
                      <a:pt x="1557" y="778"/>
                    </a:lnTo>
                    <a:lnTo>
                      <a:pt x="1556" y="777"/>
                    </a:lnTo>
                    <a:lnTo>
                      <a:pt x="1554" y="777"/>
                    </a:lnTo>
                    <a:lnTo>
                      <a:pt x="1550" y="777"/>
                    </a:lnTo>
                    <a:lnTo>
                      <a:pt x="1547" y="775"/>
                    </a:lnTo>
                    <a:lnTo>
                      <a:pt x="1547" y="756"/>
                    </a:lnTo>
                    <a:lnTo>
                      <a:pt x="1543" y="756"/>
                    </a:lnTo>
                    <a:close/>
                    <a:moveTo>
                      <a:pt x="3952" y="743"/>
                    </a:moveTo>
                    <a:lnTo>
                      <a:pt x="3954" y="743"/>
                    </a:lnTo>
                    <a:lnTo>
                      <a:pt x="3954" y="745"/>
                    </a:lnTo>
                    <a:lnTo>
                      <a:pt x="3954" y="747"/>
                    </a:lnTo>
                    <a:lnTo>
                      <a:pt x="3956" y="747"/>
                    </a:lnTo>
                    <a:lnTo>
                      <a:pt x="3956" y="749"/>
                    </a:lnTo>
                    <a:lnTo>
                      <a:pt x="3959" y="749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7" y="750"/>
                    </a:lnTo>
                    <a:lnTo>
                      <a:pt x="3956" y="750"/>
                    </a:lnTo>
                    <a:lnTo>
                      <a:pt x="3956" y="752"/>
                    </a:lnTo>
                    <a:lnTo>
                      <a:pt x="3950" y="757"/>
                    </a:lnTo>
                    <a:lnTo>
                      <a:pt x="3945" y="763"/>
                    </a:lnTo>
                    <a:lnTo>
                      <a:pt x="3940" y="768"/>
                    </a:lnTo>
                    <a:lnTo>
                      <a:pt x="3921" y="766"/>
                    </a:lnTo>
                    <a:lnTo>
                      <a:pt x="3905" y="766"/>
                    </a:lnTo>
                    <a:lnTo>
                      <a:pt x="3886" y="768"/>
                    </a:lnTo>
                    <a:lnTo>
                      <a:pt x="3886" y="778"/>
                    </a:lnTo>
                    <a:lnTo>
                      <a:pt x="3889" y="780"/>
                    </a:lnTo>
                    <a:lnTo>
                      <a:pt x="3889" y="782"/>
                    </a:lnTo>
                    <a:lnTo>
                      <a:pt x="3891" y="784"/>
                    </a:lnTo>
                    <a:lnTo>
                      <a:pt x="3893" y="787"/>
                    </a:lnTo>
                    <a:lnTo>
                      <a:pt x="3912" y="780"/>
                    </a:lnTo>
                    <a:lnTo>
                      <a:pt x="3931" y="775"/>
                    </a:lnTo>
                    <a:lnTo>
                      <a:pt x="3931" y="784"/>
                    </a:lnTo>
                    <a:lnTo>
                      <a:pt x="3928" y="784"/>
                    </a:lnTo>
                    <a:lnTo>
                      <a:pt x="3922" y="787"/>
                    </a:lnTo>
                    <a:lnTo>
                      <a:pt x="3915" y="791"/>
                    </a:lnTo>
                    <a:lnTo>
                      <a:pt x="3908" y="794"/>
                    </a:lnTo>
                    <a:lnTo>
                      <a:pt x="3914" y="806"/>
                    </a:lnTo>
                    <a:lnTo>
                      <a:pt x="3921" y="817"/>
                    </a:lnTo>
                    <a:lnTo>
                      <a:pt x="3924" y="827"/>
                    </a:lnTo>
                    <a:lnTo>
                      <a:pt x="3928" y="845"/>
                    </a:lnTo>
                    <a:lnTo>
                      <a:pt x="3924" y="845"/>
                    </a:lnTo>
                    <a:lnTo>
                      <a:pt x="3924" y="848"/>
                    </a:lnTo>
                    <a:lnTo>
                      <a:pt x="3921" y="846"/>
                    </a:lnTo>
                    <a:lnTo>
                      <a:pt x="3919" y="846"/>
                    </a:lnTo>
                    <a:lnTo>
                      <a:pt x="3919" y="846"/>
                    </a:lnTo>
                    <a:lnTo>
                      <a:pt x="3919" y="845"/>
                    </a:lnTo>
                    <a:lnTo>
                      <a:pt x="3917" y="845"/>
                    </a:lnTo>
                    <a:lnTo>
                      <a:pt x="3907" y="834"/>
                    </a:lnTo>
                    <a:lnTo>
                      <a:pt x="3898" y="822"/>
                    </a:lnTo>
                    <a:lnTo>
                      <a:pt x="3889" y="810"/>
                    </a:lnTo>
                    <a:lnTo>
                      <a:pt x="3889" y="848"/>
                    </a:lnTo>
                    <a:lnTo>
                      <a:pt x="3874" y="848"/>
                    </a:lnTo>
                    <a:lnTo>
                      <a:pt x="3874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6"/>
                    </a:lnTo>
                    <a:lnTo>
                      <a:pt x="3872" y="845"/>
                    </a:lnTo>
                    <a:lnTo>
                      <a:pt x="3870" y="845"/>
                    </a:lnTo>
                    <a:lnTo>
                      <a:pt x="3872" y="832"/>
                    </a:lnTo>
                    <a:lnTo>
                      <a:pt x="3870" y="825"/>
                    </a:lnTo>
                    <a:lnTo>
                      <a:pt x="3867" y="819"/>
                    </a:lnTo>
                    <a:lnTo>
                      <a:pt x="3863" y="810"/>
                    </a:lnTo>
                    <a:lnTo>
                      <a:pt x="3863" y="801"/>
                    </a:lnTo>
                    <a:lnTo>
                      <a:pt x="3868" y="791"/>
                    </a:lnTo>
                    <a:lnTo>
                      <a:pt x="3875" y="777"/>
                    </a:lnTo>
                    <a:lnTo>
                      <a:pt x="3882" y="764"/>
                    </a:lnTo>
                    <a:lnTo>
                      <a:pt x="3889" y="754"/>
                    </a:lnTo>
                    <a:lnTo>
                      <a:pt x="3893" y="749"/>
                    </a:lnTo>
                    <a:lnTo>
                      <a:pt x="3910" y="754"/>
                    </a:lnTo>
                    <a:lnTo>
                      <a:pt x="3921" y="754"/>
                    </a:lnTo>
                    <a:lnTo>
                      <a:pt x="3929" y="752"/>
                    </a:lnTo>
                    <a:lnTo>
                      <a:pt x="3940" y="749"/>
                    </a:lnTo>
                    <a:lnTo>
                      <a:pt x="3950" y="743"/>
                    </a:lnTo>
                    <a:lnTo>
                      <a:pt x="3952" y="743"/>
                    </a:lnTo>
                    <a:close/>
                    <a:moveTo>
                      <a:pt x="3989" y="740"/>
                    </a:moveTo>
                    <a:lnTo>
                      <a:pt x="3996" y="743"/>
                    </a:lnTo>
                    <a:lnTo>
                      <a:pt x="3999" y="745"/>
                    </a:lnTo>
                    <a:lnTo>
                      <a:pt x="4003" y="749"/>
                    </a:lnTo>
                    <a:lnTo>
                      <a:pt x="4004" y="752"/>
                    </a:lnTo>
                    <a:lnTo>
                      <a:pt x="4004" y="759"/>
                    </a:lnTo>
                    <a:lnTo>
                      <a:pt x="4004" y="768"/>
                    </a:lnTo>
                    <a:lnTo>
                      <a:pt x="4001" y="770"/>
                    </a:lnTo>
                    <a:lnTo>
                      <a:pt x="3999" y="771"/>
                    </a:lnTo>
                    <a:lnTo>
                      <a:pt x="3999" y="773"/>
                    </a:lnTo>
                    <a:lnTo>
                      <a:pt x="3999" y="775"/>
                    </a:lnTo>
                    <a:lnTo>
                      <a:pt x="3999" y="777"/>
                    </a:lnTo>
                    <a:lnTo>
                      <a:pt x="3999" y="778"/>
                    </a:lnTo>
                    <a:lnTo>
                      <a:pt x="3998" y="780"/>
                    </a:lnTo>
                    <a:lnTo>
                      <a:pt x="3994" y="784"/>
                    </a:lnTo>
                    <a:lnTo>
                      <a:pt x="3994" y="775"/>
                    </a:lnTo>
                    <a:lnTo>
                      <a:pt x="3987" y="764"/>
                    </a:lnTo>
                    <a:lnTo>
                      <a:pt x="3987" y="752"/>
                    </a:lnTo>
                    <a:lnTo>
                      <a:pt x="3989" y="740"/>
                    </a:lnTo>
                    <a:close/>
                    <a:moveTo>
                      <a:pt x="3533" y="691"/>
                    </a:moveTo>
                    <a:lnTo>
                      <a:pt x="3566" y="695"/>
                    </a:lnTo>
                    <a:lnTo>
                      <a:pt x="3579" y="710"/>
                    </a:lnTo>
                    <a:lnTo>
                      <a:pt x="3593" y="719"/>
                    </a:lnTo>
                    <a:lnTo>
                      <a:pt x="3607" y="728"/>
                    </a:lnTo>
                    <a:lnTo>
                      <a:pt x="3624" y="736"/>
                    </a:lnTo>
                    <a:lnTo>
                      <a:pt x="3629" y="740"/>
                    </a:lnTo>
                    <a:lnTo>
                      <a:pt x="3629" y="742"/>
                    </a:lnTo>
                    <a:lnTo>
                      <a:pt x="3631" y="742"/>
                    </a:lnTo>
                    <a:lnTo>
                      <a:pt x="3638" y="749"/>
                    </a:lnTo>
                    <a:lnTo>
                      <a:pt x="3650" y="763"/>
                    </a:lnTo>
                    <a:lnTo>
                      <a:pt x="3661" y="778"/>
                    </a:lnTo>
                    <a:lnTo>
                      <a:pt x="3673" y="796"/>
                    </a:lnTo>
                    <a:lnTo>
                      <a:pt x="3690" y="810"/>
                    </a:lnTo>
                    <a:lnTo>
                      <a:pt x="3687" y="827"/>
                    </a:lnTo>
                    <a:lnTo>
                      <a:pt x="3687" y="848"/>
                    </a:lnTo>
                    <a:lnTo>
                      <a:pt x="3701" y="850"/>
                    </a:lnTo>
                    <a:lnTo>
                      <a:pt x="3710" y="853"/>
                    </a:lnTo>
                    <a:lnTo>
                      <a:pt x="3716" y="859"/>
                    </a:lnTo>
                    <a:lnTo>
                      <a:pt x="3725" y="864"/>
                    </a:lnTo>
                    <a:lnTo>
                      <a:pt x="3736" y="864"/>
                    </a:lnTo>
                    <a:lnTo>
                      <a:pt x="3744" y="860"/>
                    </a:lnTo>
                    <a:lnTo>
                      <a:pt x="3751" y="857"/>
                    </a:lnTo>
                    <a:lnTo>
                      <a:pt x="3758" y="855"/>
                    </a:lnTo>
                    <a:lnTo>
                      <a:pt x="3774" y="860"/>
                    </a:lnTo>
                    <a:lnTo>
                      <a:pt x="3792" y="867"/>
                    </a:lnTo>
                    <a:lnTo>
                      <a:pt x="3809" y="876"/>
                    </a:lnTo>
                    <a:lnTo>
                      <a:pt x="3825" y="883"/>
                    </a:lnTo>
                    <a:lnTo>
                      <a:pt x="3823" y="883"/>
                    </a:lnTo>
                    <a:lnTo>
                      <a:pt x="3821" y="885"/>
                    </a:lnTo>
                    <a:lnTo>
                      <a:pt x="3821" y="885"/>
                    </a:lnTo>
                    <a:lnTo>
                      <a:pt x="3819" y="885"/>
                    </a:lnTo>
                    <a:lnTo>
                      <a:pt x="3816" y="887"/>
                    </a:lnTo>
                    <a:lnTo>
                      <a:pt x="3806" y="890"/>
                    </a:lnTo>
                    <a:lnTo>
                      <a:pt x="3786" y="890"/>
                    </a:lnTo>
                    <a:lnTo>
                      <a:pt x="3764" y="887"/>
                    </a:lnTo>
                    <a:lnTo>
                      <a:pt x="3741" y="881"/>
                    </a:lnTo>
                    <a:lnTo>
                      <a:pt x="3716" y="876"/>
                    </a:lnTo>
                    <a:lnTo>
                      <a:pt x="3697" y="871"/>
                    </a:lnTo>
                    <a:lnTo>
                      <a:pt x="3682" y="864"/>
                    </a:lnTo>
                    <a:lnTo>
                      <a:pt x="3675" y="860"/>
                    </a:lnTo>
                    <a:lnTo>
                      <a:pt x="3678" y="857"/>
                    </a:lnTo>
                    <a:lnTo>
                      <a:pt x="3678" y="857"/>
                    </a:lnTo>
                    <a:lnTo>
                      <a:pt x="3680" y="855"/>
                    </a:lnTo>
                    <a:lnTo>
                      <a:pt x="3682" y="852"/>
                    </a:lnTo>
                    <a:lnTo>
                      <a:pt x="3661" y="846"/>
                    </a:lnTo>
                    <a:lnTo>
                      <a:pt x="3643" y="836"/>
                    </a:lnTo>
                    <a:lnTo>
                      <a:pt x="3627" y="820"/>
                    </a:lnTo>
                    <a:lnTo>
                      <a:pt x="3615" y="803"/>
                    </a:lnTo>
                    <a:lnTo>
                      <a:pt x="3603" y="784"/>
                    </a:lnTo>
                    <a:lnTo>
                      <a:pt x="3593" y="764"/>
                    </a:lnTo>
                    <a:lnTo>
                      <a:pt x="3582" y="749"/>
                    </a:lnTo>
                    <a:lnTo>
                      <a:pt x="3572" y="736"/>
                    </a:lnTo>
                    <a:lnTo>
                      <a:pt x="3561" y="728"/>
                    </a:lnTo>
                    <a:lnTo>
                      <a:pt x="3549" y="717"/>
                    </a:lnTo>
                    <a:lnTo>
                      <a:pt x="3538" y="707"/>
                    </a:lnTo>
                    <a:lnTo>
                      <a:pt x="3533" y="691"/>
                    </a:lnTo>
                    <a:close/>
                    <a:moveTo>
                      <a:pt x="3832" y="672"/>
                    </a:moveTo>
                    <a:lnTo>
                      <a:pt x="3842" y="675"/>
                    </a:lnTo>
                    <a:lnTo>
                      <a:pt x="3854" y="682"/>
                    </a:lnTo>
                    <a:lnTo>
                      <a:pt x="3865" y="693"/>
                    </a:lnTo>
                    <a:lnTo>
                      <a:pt x="3870" y="702"/>
                    </a:lnTo>
                    <a:lnTo>
                      <a:pt x="3865" y="705"/>
                    </a:lnTo>
                    <a:lnTo>
                      <a:pt x="3860" y="710"/>
                    </a:lnTo>
                    <a:lnTo>
                      <a:pt x="3854" y="714"/>
                    </a:lnTo>
                    <a:lnTo>
                      <a:pt x="3847" y="717"/>
                    </a:lnTo>
                    <a:lnTo>
                      <a:pt x="3853" y="733"/>
                    </a:lnTo>
                    <a:lnTo>
                      <a:pt x="3860" y="745"/>
                    </a:lnTo>
                    <a:lnTo>
                      <a:pt x="3867" y="759"/>
                    </a:lnTo>
                    <a:lnTo>
                      <a:pt x="3861" y="761"/>
                    </a:lnTo>
                    <a:lnTo>
                      <a:pt x="3858" y="761"/>
                    </a:lnTo>
                    <a:lnTo>
                      <a:pt x="3856" y="761"/>
                    </a:lnTo>
                    <a:lnTo>
                      <a:pt x="3856" y="761"/>
                    </a:lnTo>
                    <a:lnTo>
                      <a:pt x="3854" y="763"/>
                    </a:lnTo>
                    <a:lnTo>
                      <a:pt x="3853" y="764"/>
                    </a:lnTo>
                    <a:lnTo>
                      <a:pt x="3851" y="768"/>
                    </a:lnTo>
                    <a:lnTo>
                      <a:pt x="3842" y="784"/>
                    </a:lnTo>
                    <a:lnTo>
                      <a:pt x="3837" y="803"/>
                    </a:lnTo>
                    <a:lnTo>
                      <a:pt x="3828" y="820"/>
                    </a:lnTo>
                    <a:lnTo>
                      <a:pt x="3823" y="824"/>
                    </a:lnTo>
                    <a:lnTo>
                      <a:pt x="3818" y="824"/>
                    </a:lnTo>
                    <a:lnTo>
                      <a:pt x="3812" y="825"/>
                    </a:lnTo>
                    <a:lnTo>
                      <a:pt x="3806" y="825"/>
                    </a:lnTo>
                    <a:lnTo>
                      <a:pt x="3795" y="819"/>
                    </a:lnTo>
                    <a:lnTo>
                      <a:pt x="3785" y="817"/>
                    </a:lnTo>
                    <a:lnTo>
                      <a:pt x="3772" y="817"/>
                    </a:lnTo>
                    <a:lnTo>
                      <a:pt x="3760" y="815"/>
                    </a:lnTo>
                    <a:lnTo>
                      <a:pt x="3748" y="810"/>
                    </a:lnTo>
                    <a:lnTo>
                      <a:pt x="3736" y="794"/>
                    </a:lnTo>
                    <a:lnTo>
                      <a:pt x="3727" y="773"/>
                    </a:lnTo>
                    <a:lnTo>
                      <a:pt x="3725" y="749"/>
                    </a:lnTo>
                    <a:lnTo>
                      <a:pt x="3734" y="745"/>
                    </a:lnTo>
                    <a:lnTo>
                      <a:pt x="3741" y="745"/>
                    </a:lnTo>
                    <a:lnTo>
                      <a:pt x="3748" y="747"/>
                    </a:lnTo>
                    <a:lnTo>
                      <a:pt x="3755" y="743"/>
                    </a:lnTo>
                    <a:lnTo>
                      <a:pt x="3764" y="729"/>
                    </a:lnTo>
                    <a:lnTo>
                      <a:pt x="3786" y="726"/>
                    </a:lnTo>
                    <a:lnTo>
                      <a:pt x="3790" y="723"/>
                    </a:lnTo>
                    <a:lnTo>
                      <a:pt x="3793" y="719"/>
                    </a:lnTo>
                    <a:lnTo>
                      <a:pt x="3793" y="717"/>
                    </a:lnTo>
                    <a:lnTo>
                      <a:pt x="3795" y="716"/>
                    </a:lnTo>
                    <a:lnTo>
                      <a:pt x="3795" y="714"/>
                    </a:lnTo>
                    <a:lnTo>
                      <a:pt x="3795" y="712"/>
                    </a:lnTo>
                    <a:lnTo>
                      <a:pt x="3797" y="710"/>
                    </a:lnTo>
                    <a:lnTo>
                      <a:pt x="3797" y="710"/>
                    </a:lnTo>
                    <a:lnTo>
                      <a:pt x="3800" y="710"/>
                    </a:lnTo>
                    <a:lnTo>
                      <a:pt x="3806" y="710"/>
                    </a:lnTo>
                    <a:lnTo>
                      <a:pt x="3812" y="710"/>
                    </a:lnTo>
                    <a:lnTo>
                      <a:pt x="3816" y="698"/>
                    </a:lnTo>
                    <a:lnTo>
                      <a:pt x="3821" y="689"/>
                    </a:lnTo>
                    <a:lnTo>
                      <a:pt x="3826" y="681"/>
                    </a:lnTo>
                    <a:lnTo>
                      <a:pt x="3832" y="672"/>
                    </a:lnTo>
                    <a:close/>
                    <a:moveTo>
                      <a:pt x="3329" y="649"/>
                    </a:moveTo>
                    <a:lnTo>
                      <a:pt x="3339" y="656"/>
                    </a:lnTo>
                    <a:lnTo>
                      <a:pt x="3345" y="668"/>
                    </a:lnTo>
                    <a:lnTo>
                      <a:pt x="3345" y="686"/>
                    </a:lnTo>
                    <a:lnTo>
                      <a:pt x="3345" y="688"/>
                    </a:lnTo>
                    <a:lnTo>
                      <a:pt x="3346" y="688"/>
                    </a:lnTo>
                    <a:lnTo>
                      <a:pt x="3348" y="689"/>
                    </a:lnTo>
                    <a:lnTo>
                      <a:pt x="3348" y="689"/>
                    </a:lnTo>
                    <a:lnTo>
                      <a:pt x="3348" y="691"/>
                    </a:lnTo>
                    <a:lnTo>
                      <a:pt x="3348" y="695"/>
                    </a:lnTo>
                    <a:lnTo>
                      <a:pt x="3345" y="695"/>
                    </a:lnTo>
                    <a:lnTo>
                      <a:pt x="3341" y="696"/>
                    </a:lnTo>
                    <a:lnTo>
                      <a:pt x="3339" y="700"/>
                    </a:lnTo>
                    <a:lnTo>
                      <a:pt x="3336" y="702"/>
                    </a:lnTo>
                    <a:lnTo>
                      <a:pt x="3334" y="702"/>
                    </a:lnTo>
                    <a:lnTo>
                      <a:pt x="3332" y="700"/>
                    </a:lnTo>
                    <a:lnTo>
                      <a:pt x="3331" y="700"/>
                    </a:lnTo>
                    <a:lnTo>
                      <a:pt x="3331" y="700"/>
                    </a:lnTo>
                    <a:lnTo>
                      <a:pt x="3329" y="698"/>
                    </a:lnTo>
                    <a:lnTo>
                      <a:pt x="3322" y="684"/>
                    </a:lnTo>
                    <a:lnTo>
                      <a:pt x="3322" y="663"/>
                    </a:lnTo>
                    <a:lnTo>
                      <a:pt x="3324" y="660"/>
                    </a:lnTo>
                    <a:lnTo>
                      <a:pt x="3326" y="658"/>
                    </a:lnTo>
                    <a:lnTo>
                      <a:pt x="3327" y="654"/>
                    </a:lnTo>
                    <a:lnTo>
                      <a:pt x="3329" y="649"/>
                    </a:lnTo>
                    <a:close/>
                    <a:moveTo>
                      <a:pt x="3956" y="628"/>
                    </a:moveTo>
                    <a:lnTo>
                      <a:pt x="3964" y="637"/>
                    </a:lnTo>
                    <a:lnTo>
                      <a:pt x="3970" y="647"/>
                    </a:lnTo>
                    <a:lnTo>
                      <a:pt x="3970" y="663"/>
                    </a:lnTo>
                    <a:lnTo>
                      <a:pt x="3971" y="667"/>
                    </a:lnTo>
                    <a:lnTo>
                      <a:pt x="3973" y="667"/>
                    </a:lnTo>
                    <a:lnTo>
                      <a:pt x="3973" y="668"/>
                    </a:lnTo>
                    <a:lnTo>
                      <a:pt x="3973" y="668"/>
                    </a:lnTo>
                    <a:lnTo>
                      <a:pt x="3971" y="668"/>
                    </a:lnTo>
                    <a:lnTo>
                      <a:pt x="3970" y="672"/>
                    </a:lnTo>
                    <a:lnTo>
                      <a:pt x="3970" y="675"/>
                    </a:lnTo>
                    <a:lnTo>
                      <a:pt x="3968" y="675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8" y="677"/>
                    </a:lnTo>
                    <a:lnTo>
                      <a:pt x="3966" y="677"/>
                    </a:lnTo>
                    <a:lnTo>
                      <a:pt x="3963" y="679"/>
                    </a:lnTo>
                    <a:lnTo>
                      <a:pt x="3961" y="675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61" y="674"/>
                    </a:lnTo>
                    <a:lnTo>
                      <a:pt x="3959" y="674"/>
                    </a:lnTo>
                    <a:lnTo>
                      <a:pt x="3957" y="674"/>
                    </a:lnTo>
                    <a:lnTo>
                      <a:pt x="3956" y="672"/>
                    </a:lnTo>
                    <a:lnTo>
                      <a:pt x="3956" y="675"/>
                    </a:lnTo>
                    <a:lnTo>
                      <a:pt x="3957" y="677"/>
                    </a:lnTo>
                    <a:lnTo>
                      <a:pt x="3959" y="679"/>
                    </a:lnTo>
                    <a:lnTo>
                      <a:pt x="3961" y="681"/>
                    </a:lnTo>
                    <a:lnTo>
                      <a:pt x="3961" y="681"/>
                    </a:lnTo>
                    <a:lnTo>
                      <a:pt x="3959" y="682"/>
                    </a:lnTo>
                    <a:lnTo>
                      <a:pt x="3959" y="684"/>
                    </a:lnTo>
                    <a:lnTo>
                      <a:pt x="3959" y="686"/>
                    </a:lnTo>
                    <a:lnTo>
                      <a:pt x="3959" y="691"/>
                    </a:lnTo>
                    <a:lnTo>
                      <a:pt x="3950" y="691"/>
                    </a:lnTo>
                    <a:lnTo>
                      <a:pt x="3950" y="686"/>
                    </a:lnTo>
                    <a:lnTo>
                      <a:pt x="3945" y="684"/>
                    </a:lnTo>
                    <a:lnTo>
                      <a:pt x="3940" y="681"/>
                    </a:lnTo>
                    <a:lnTo>
                      <a:pt x="3938" y="677"/>
                    </a:lnTo>
                    <a:lnTo>
                      <a:pt x="3936" y="672"/>
                    </a:lnTo>
                    <a:lnTo>
                      <a:pt x="3935" y="667"/>
                    </a:lnTo>
                    <a:lnTo>
                      <a:pt x="3931" y="660"/>
                    </a:lnTo>
                    <a:lnTo>
                      <a:pt x="3926" y="663"/>
                    </a:lnTo>
                    <a:lnTo>
                      <a:pt x="3919" y="667"/>
                    </a:lnTo>
                    <a:lnTo>
                      <a:pt x="3912" y="668"/>
                    </a:lnTo>
                    <a:lnTo>
                      <a:pt x="3905" y="672"/>
                    </a:lnTo>
                    <a:lnTo>
                      <a:pt x="3905" y="663"/>
                    </a:lnTo>
                    <a:lnTo>
                      <a:pt x="3907" y="661"/>
                    </a:lnTo>
                    <a:lnTo>
                      <a:pt x="3907" y="661"/>
                    </a:lnTo>
                    <a:lnTo>
                      <a:pt x="3907" y="660"/>
                    </a:lnTo>
                    <a:lnTo>
                      <a:pt x="3908" y="660"/>
                    </a:lnTo>
                    <a:lnTo>
                      <a:pt x="3908" y="656"/>
                    </a:lnTo>
                    <a:lnTo>
                      <a:pt x="3922" y="651"/>
                    </a:lnTo>
                    <a:lnTo>
                      <a:pt x="3935" y="647"/>
                    </a:lnTo>
                    <a:lnTo>
                      <a:pt x="3947" y="640"/>
                    </a:lnTo>
                    <a:lnTo>
                      <a:pt x="3956" y="628"/>
                    </a:lnTo>
                    <a:close/>
                    <a:moveTo>
                      <a:pt x="1243" y="628"/>
                    </a:moveTo>
                    <a:lnTo>
                      <a:pt x="1245" y="633"/>
                    </a:lnTo>
                    <a:lnTo>
                      <a:pt x="1245" y="635"/>
                    </a:lnTo>
                    <a:lnTo>
                      <a:pt x="1245" y="637"/>
                    </a:lnTo>
                    <a:lnTo>
                      <a:pt x="1245" y="637"/>
                    </a:lnTo>
                    <a:lnTo>
                      <a:pt x="1247" y="639"/>
                    </a:lnTo>
                    <a:lnTo>
                      <a:pt x="1248" y="639"/>
                    </a:lnTo>
                    <a:lnTo>
                      <a:pt x="1252" y="640"/>
                    </a:lnTo>
                    <a:lnTo>
                      <a:pt x="1252" y="633"/>
                    </a:lnTo>
                    <a:lnTo>
                      <a:pt x="1243" y="628"/>
                    </a:lnTo>
                    <a:close/>
                    <a:moveTo>
                      <a:pt x="3870" y="609"/>
                    </a:moveTo>
                    <a:lnTo>
                      <a:pt x="3874" y="613"/>
                    </a:lnTo>
                    <a:lnTo>
                      <a:pt x="3875" y="613"/>
                    </a:lnTo>
                    <a:lnTo>
                      <a:pt x="3877" y="613"/>
                    </a:lnTo>
                    <a:lnTo>
                      <a:pt x="3877" y="614"/>
                    </a:lnTo>
                    <a:lnTo>
                      <a:pt x="3877" y="614"/>
                    </a:lnTo>
                    <a:lnTo>
                      <a:pt x="3877" y="618"/>
                    </a:lnTo>
                    <a:lnTo>
                      <a:pt x="3879" y="621"/>
                    </a:lnTo>
                    <a:lnTo>
                      <a:pt x="3868" y="630"/>
                    </a:lnTo>
                    <a:lnTo>
                      <a:pt x="3861" y="639"/>
                    </a:lnTo>
                    <a:lnTo>
                      <a:pt x="3853" y="646"/>
                    </a:lnTo>
                    <a:lnTo>
                      <a:pt x="3840" y="653"/>
                    </a:lnTo>
                    <a:lnTo>
                      <a:pt x="3840" y="649"/>
                    </a:lnTo>
                    <a:lnTo>
                      <a:pt x="3851" y="637"/>
                    </a:lnTo>
                    <a:lnTo>
                      <a:pt x="3863" y="625"/>
                    </a:lnTo>
                    <a:lnTo>
                      <a:pt x="3870" y="609"/>
                    </a:lnTo>
                    <a:close/>
                    <a:moveTo>
                      <a:pt x="1371" y="517"/>
                    </a:moveTo>
                    <a:lnTo>
                      <a:pt x="1378" y="518"/>
                    </a:lnTo>
                    <a:lnTo>
                      <a:pt x="1386" y="522"/>
                    </a:lnTo>
                    <a:lnTo>
                      <a:pt x="1383" y="524"/>
                    </a:lnTo>
                    <a:lnTo>
                      <a:pt x="1381" y="527"/>
                    </a:lnTo>
                    <a:lnTo>
                      <a:pt x="1378" y="529"/>
                    </a:lnTo>
                    <a:lnTo>
                      <a:pt x="1372" y="529"/>
                    </a:lnTo>
                    <a:lnTo>
                      <a:pt x="1367" y="527"/>
                    </a:lnTo>
                    <a:lnTo>
                      <a:pt x="1362" y="527"/>
                    </a:lnTo>
                    <a:lnTo>
                      <a:pt x="1357" y="527"/>
                    </a:lnTo>
                    <a:lnTo>
                      <a:pt x="1351" y="529"/>
                    </a:lnTo>
                    <a:lnTo>
                      <a:pt x="1351" y="518"/>
                    </a:lnTo>
                    <a:lnTo>
                      <a:pt x="1364" y="517"/>
                    </a:lnTo>
                    <a:lnTo>
                      <a:pt x="1371" y="517"/>
                    </a:lnTo>
                    <a:close/>
                    <a:moveTo>
                      <a:pt x="3912" y="506"/>
                    </a:moveTo>
                    <a:lnTo>
                      <a:pt x="3912" y="524"/>
                    </a:lnTo>
                    <a:lnTo>
                      <a:pt x="3910" y="536"/>
                    </a:lnTo>
                    <a:lnTo>
                      <a:pt x="3907" y="546"/>
                    </a:lnTo>
                    <a:lnTo>
                      <a:pt x="3905" y="564"/>
                    </a:lnTo>
                    <a:lnTo>
                      <a:pt x="3908" y="564"/>
                    </a:lnTo>
                    <a:lnTo>
                      <a:pt x="3908" y="567"/>
                    </a:lnTo>
                    <a:lnTo>
                      <a:pt x="3915" y="567"/>
                    </a:lnTo>
                    <a:lnTo>
                      <a:pt x="3919" y="567"/>
                    </a:lnTo>
                    <a:lnTo>
                      <a:pt x="3922" y="567"/>
                    </a:lnTo>
                    <a:lnTo>
                      <a:pt x="3926" y="569"/>
                    </a:lnTo>
                    <a:lnTo>
                      <a:pt x="3929" y="571"/>
                    </a:lnTo>
                    <a:lnTo>
                      <a:pt x="3936" y="572"/>
                    </a:lnTo>
                    <a:lnTo>
                      <a:pt x="3940" y="585"/>
                    </a:lnTo>
                    <a:lnTo>
                      <a:pt x="3947" y="593"/>
                    </a:lnTo>
                    <a:lnTo>
                      <a:pt x="3956" y="602"/>
                    </a:lnTo>
                    <a:lnTo>
                      <a:pt x="3963" y="614"/>
                    </a:lnTo>
                    <a:lnTo>
                      <a:pt x="3957" y="616"/>
                    </a:lnTo>
                    <a:lnTo>
                      <a:pt x="3954" y="618"/>
                    </a:lnTo>
                    <a:lnTo>
                      <a:pt x="3952" y="618"/>
                    </a:lnTo>
                    <a:lnTo>
                      <a:pt x="3952" y="620"/>
                    </a:lnTo>
                    <a:lnTo>
                      <a:pt x="3952" y="621"/>
                    </a:lnTo>
                    <a:lnTo>
                      <a:pt x="3952" y="621"/>
                    </a:lnTo>
                    <a:lnTo>
                      <a:pt x="3952" y="623"/>
                    </a:lnTo>
                    <a:lnTo>
                      <a:pt x="3949" y="623"/>
                    </a:lnTo>
                    <a:lnTo>
                      <a:pt x="3943" y="625"/>
                    </a:lnTo>
                    <a:lnTo>
                      <a:pt x="3942" y="621"/>
                    </a:lnTo>
                    <a:lnTo>
                      <a:pt x="3942" y="621"/>
                    </a:lnTo>
                    <a:lnTo>
                      <a:pt x="3942" y="620"/>
                    </a:lnTo>
                    <a:lnTo>
                      <a:pt x="3942" y="620"/>
                    </a:lnTo>
                    <a:lnTo>
                      <a:pt x="3940" y="620"/>
                    </a:lnTo>
                    <a:lnTo>
                      <a:pt x="3938" y="620"/>
                    </a:lnTo>
                    <a:lnTo>
                      <a:pt x="3936" y="618"/>
                    </a:lnTo>
                    <a:lnTo>
                      <a:pt x="3933" y="625"/>
                    </a:lnTo>
                    <a:lnTo>
                      <a:pt x="3931" y="630"/>
                    </a:lnTo>
                    <a:lnTo>
                      <a:pt x="3928" y="635"/>
                    </a:lnTo>
                    <a:lnTo>
                      <a:pt x="3922" y="637"/>
                    </a:lnTo>
                    <a:lnTo>
                      <a:pt x="3917" y="640"/>
                    </a:lnTo>
                    <a:lnTo>
                      <a:pt x="3917" y="637"/>
                    </a:lnTo>
                    <a:lnTo>
                      <a:pt x="3914" y="633"/>
                    </a:lnTo>
                    <a:lnTo>
                      <a:pt x="3914" y="630"/>
                    </a:lnTo>
                    <a:lnTo>
                      <a:pt x="3914" y="628"/>
                    </a:lnTo>
                    <a:lnTo>
                      <a:pt x="3914" y="627"/>
                    </a:lnTo>
                    <a:lnTo>
                      <a:pt x="3914" y="627"/>
                    </a:lnTo>
                    <a:lnTo>
                      <a:pt x="3914" y="625"/>
                    </a:lnTo>
                    <a:lnTo>
                      <a:pt x="3912" y="623"/>
                    </a:lnTo>
                    <a:lnTo>
                      <a:pt x="3910" y="623"/>
                    </a:lnTo>
                    <a:lnTo>
                      <a:pt x="3905" y="621"/>
                    </a:lnTo>
                    <a:lnTo>
                      <a:pt x="3905" y="616"/>
                    </a:lnTo>
                    <a:lnTo>
                      <a:pt x="3905" y="611"/>
                    </a:lnTo>
                    <a:lnTo>
                      <a:pt x="3907" y="607"/>
                    </a:lnTo>
                    <a:lnTo>
                      <a:pt x="3907" y="606"/>
                    </a:lnTo>
                    <a:lnTo>
                      <a:pt x="3908" y="604"/>
                    </a:lnTo>
                    <a:lnTo>
                      <a:pt x="3912" y="604"/>
                    </a:lnTo>
                    <a:lnTo>
                      <a:pt x="3917" y="602"/>
                    </a:lnTo>
                    <a:lnTo>
                      <a:pt x="3924" y="602"/>
                    </a:lnTo>
                    <a:lnTo>
                      <a:pt x="3924" y="614"/>
                    </a:lnTo>
                    <a:lnTo>
                      <a:pt x="3936" y="614"/>
                    </a:lnTo>
                    <a:lnTo>
                      <a:pt x="3936" y="611"/>
                    </a:lnTo>
                    <a:lnTo>
                      <a:pt x="3938" y="607"/>
                    </a:lnTo>
                    <a:lnTo>
                      <a:pt x="3940" y="606"/>
                    </a:lnTo>
                    <a:lnTo>
                      <a:pt x="3940" y="604"/>
                    </a:lnTo>
                    <a:lnTo>
                      <a:pt x="3942" y="602"/>
                    </a:lnTo>
                    <a:lnTo>
                      <a:pt x="3943" y="599"/>
                    </a:lnTo>
                    <a:lnTo>
                      <a:pt x="3940" y="599"/>
                    </a:lnTo>
                    <a:lnTo>
                      <a:pt x="3922" y="585"/>
                    </a:lnTo>
                    <a:lnTo>
                      <a:pt x="3902" y="576"/>
                    </a:lnTo>
                    <a:lnTo>
                      <a:pt x="3902" y="583"/>
                    </a:lnTo>
                    <a:lnTo>
                      <a:pt x="3900" y="588"/>
                    </a:lnTo>
                    <a:lnTo>
                      <a:pt x="3898" y="593"/>
                    </a:lnTo>
                    <a:lnTo>
                      <a:pt x="3898" y="599"/>
                    </a:lnTo>
                    <a:lnTo>
                      <a:pt x="3896" y="597"/>
                    </a:lnTo>
                    <a:lnTo>
                      <a:pt x="3895" y="595"/>
                    </a:lnTo>
                    <a:lnTo>
                      <a:pt x="3895" y="595"/>
                    </a:lnTo>
                    <a:lnTo>
                      <a:pt x="3895" y="593"/>
                    </a:lnTo>
                    <a:lnTo>
                      <a:pt x="3893" y="592"/>
                    </a:lnTo>
                    <a:lnTo>
                      <a:pt x="3888" y="579"/>
                    </a:lnTo>
                    <a:lnTo>
                      <a:pt x="3882" y="564"/>
                    </a:lnTo>
                    <a:lnTo>
                      <a:pt x="3881" y="544"/>
                    </a:lnTo>
                    <a:lnTo>
                      <a:pt x="3882" y="527"/>
                    </a:lnTo>
                    <a:lnTo>
                      <a:pt x="3889" y="510"/>
                    </a:lnTo>
                    <a:lnTo>
                      <a:pt x="3895" y="508"/>
                    </a:lnTo>
                    <a:lnTo>
                      <a:pt x="3900" y="506"/>
                    </a:lnTo>
                    <a:lnTo>
                      <a:pt x="3905" y="506"/>
                    </a:lnTo>
                    <a:lnTo>
                      <a:pt x="3912" y="506"/>
                    </a:lnTo>
                    <a:close/>
                    <a:moveTo>
                      <a:pt x="1306" y="506"/>
                    </a:moveTo>
                    <a:lnTo>
                      <a:pt x="1313" y="506"/>
                    </a:lnTo>
                    <a:lnTo>
                      <a:pt x="1320" y="508"/>
                    </a:lnTo>
                    <a:lnTo>
                      <a:pt x="1327" y="508"/>
                    </a:lnTo>
                    <a:lnTo>
                      <a:pt x="1332" y="510"/>
                    </a:lnTo>
                    <a:lnTo>
                      <a:pt x="1332" y="518"/>
                    </a:lnTo>
                    <a:lnTo>
                      <a:pt x="1306" y="518"/>
                    </a:lnTo>
                    <a:lnTo>
                      <a:pt x="1306" y="506"/>
                    </a:lnTo>
                    <a:close/>
                    <a:moveTo>
                      <a:pt x="1159" y="506"/>
                    </a:moveTo>
                    <a:lnTo>
                      <a:pt x="1168" y="508"/>
                    </a:lnTo>
                    <a:lnTo>
                      <a:pt x="1173" y="511"/>
                    </a:lnTo>
                    <a:lnTo>
                      <a:pt x="1180" y="515"/>
                    </a:lnTo>
                    <a:lnTo>
                      <a:pt x="1186" y="518"/>
                    </a:lnTo>
                    <a:lnTo>
                      <a:pt x="1186" y="522"/>
                    </a:lnTo>
                    <a:lnTo>
                      <a:pt x="1179" y="522"/>
                    </a:lnTo>
                    <a:lnTo>
                      <a:pt x="1173" y="524"/>
                    </a:lnTo>
                    <a:lnTo>
                      <a:pt x="1168" y="525"/>
                    </a:lnTo>
                    <a:lnTo>
                      <a:pt x="1165" y="524"/>
                    </a:lnTo>
                    <a:lnTo>
                      <a:pt x="1158" y="524"/>
                    </a:lnTo>
                    <a:lnTo>
                      <a:pt x="1152" y="522"/>
                    </a:lnTo>
                    <a:lnTo>
                      <a:pt x="1152" y="510"/>
                    </a:lnTo>
                    <a:lnTo>
                      <a:pt x="1154" y="510"/>
                    </a:lnTo>
                    <a:lnTo>
                      <a:pt x="1156" y="508"/>
                    </a:lnTo>
                    <a:lnTo>
                      <a:pt x="1158" y="508"/>
                    </a:lnTo>
                    <a:lnTo>
                      <a:pt x="1158" y="508"/>
                    </a:lnTo>
                    <a:lnTo>
                      <a:pt x="1159" y="506"/>
                    </a:lnTo>
                    <a:close/>
                    <a:moveTo>
                      <a:pt x="1220" y="490"/>
                    </a:moveTo>
                    <a:lnTo>
                      <a:pt x="1241" y="492"/>
                    </a:lnTo>
                    <a:lnTo>
                      <a:pt x="1259" y="496"/>
                    </a:lnTo>
                    <a:lnTo>
                      <a:pt x="1273" y="501"/>
                    </a:lnTo>
                    <a:lnTo>
                      <a:pt x="1290" y="506"/>
                    </a:lnTo>
                    <a:lnTo>
                      <a:pt x="1290" y="515"/>
                    </a:lnTo>
                    <a:lnTo>
                      <a:pt x="1283" y="515"/>
                    </a:lnTo>
                    <a:lnTo>
                      <a:pt x="1280" y="517"/>
                    </a:lnTo>
                    <a:lnTo>
                      <a:pt x="1275" y="518"/>
                    </a:lnTo>
                    <a:lnTo>
                      <a:pt x="1271" y="520"/>
                    </a:lnTo>
                    <a:lnTo>
                      <a:pt x="1268" y="522"/>
                    </a:lnTo>
                    <a:lnTo>
                      <a:pt x="1262" y="522"/>
                    </a:lnTo>
                    <a:lnTo>
                      <a:pt x="1262" y="520"/>
                    </a:lnTo>
                    <a:lnTo>
                      <a:pt x="1262" y="518"/>
                    </a:lnTo>
                    <a:lnTo>
                      <a:pt x="1261" y="517"/>
                    </a:lnTo>
                    <a:lnTo>
                      <a:pt x="1259" y="515"/>
                    </a:lnTo>
                    <a:lnTo>
                      <a:pt x="1257" y="513"/>
                    </a:lnTo>
                    <a:lnTo>
                      <a:pt x="1255" y="515"/>
                    </a:lnTo>
                    <a:lnTo>
                      <a:pt x="1252" y="525"/>
                    </a:lnTo>
                    <a:lnTo>
                      <a:pt x="1247" y="525"/>
                    </a:lnTo>
                    <a:lnTo>
                      <a:pt x="1234" y="524"/>
                    </a:lnTo>
                    <a:lnTo>
                      <a:pt x="1220" y="522"/>
                    </a:lnTo>
                    <a:lnTo>
                      <a:pt x="1210" y="522"/>
                    </a:lnTo>
                    <a:lnTo>
                      <a:pt x="1205" y="510"/>
                    </a:lnTo>
                    <a:lnTo>
                      <a:pt x="1214" y="510"/>
                    </a:lnTo>
                    <a:lnTo>
                      <a:pt x="1220" y="510"/>
                    </a:lnTo>
                    <a:lnTo>
                      <a:pt x="1227" y="508"/>
                    </a:lnTo>
                    <a:lnTo>
                      <a:pt x="1233" y="506"/>
                    </a:lnTo>
                    <a:lnTo>
                      <a:pt x="1229" y="504"/>
                    </a:lnTo>
                    <a:lnTo>
                      <a:pt x="1226" y="501"/>
                    </a:lnTo>
                    <a:lnTo>
                      <a:pt x="1224" y="499"/>
                    </a:lnTo>
                    <a:lnTo>
                      <a:pt x="1222" y="496"/>
                    </a:lnTo>
                    <a:lnTo>
                      <a:pt x="1220" y="490"/>
                    </a:lnTo>
                    <a:close/>
                    <a:moveTo>
                      <a:pt x="100" y="452"/>
                    </a:moveTo>
                    <a:lnTo>
                      <a:pt x="116" y="457"/>
                    </a:lnTo>
                    <a:lnTo>
                      <a:pt x="128" y="464"/>
                    </a:lnTo>
                    <a:lnTo>
                      <a:pt x="142" y="471"/>
                    </a:lnTo>
                    <a:lnTo>
                      <a:pt x="142" y="475"/>
                    </a:lnTo>
                    <a:lnTo>
                      <a:pt x="138" y="475"/>
                    </a:lnTo>
                    <a:lnTo>
                      <a:pt x="126" y="483"/>
                    </a:lnTo>
                    <a:lnTo>
                      <a:pt x="114" y="485"/>
                    </a:lnTo>
                    <a:lnTo>
                      <a:pt x="103" y="487"/>
                    </a:lnTo>
                    <a:lnTo>
                      <a:pt x="91" y="490"/>
                    </a:lnTo>
                    <a:lnTo>
                      <a:pt x="91" y="487"/>
                    </a:lnTo>
                    <a:lnTo>
                      <a:pt x="88" y="487"/>
                    </a:lnTo>
                    <a:lnTo>
                      <a:pt x="91" y="478"/>
                    </a:lnTo>
                    <a:lnTo>
                      <a:pt x="91" y="469"/>
                    </a:lnTo>
                    <a:lnTo>
                      <a:pt x="91" y="457"/>
                    </a:lnTo>
                    <a:lnTo>
                      <a:pt x="95" y="455"/>
                    </a:lnTo>
                    <a:lnTo>
                      <a:pt x="96" y="455"/>
                    </a:lnTo>
                    <a:lnTo>
                      <a:pt x="96" y="454"/>
                    </a:lnTo>
                    <a:lnTo>
                      <a:pt x="98" y="454"/>
                    </a:lnTo>
                    <a:lnTo>
                      <a:pt x="100" y="452"/>
                    </a:lnTo>
                    <a:close/>
                    <a:moveTo>
                      <a:pt x="1098" y="441"/>
                    </a:moveTo>
                    <a:lnTo>
                      <a:pt x="1126" y="447"/>
                    </a:lnTo>
                    <a:lnTo>
                      <a:pt x="1151" y="455"/>
                    </a:lnTo>
                    <a:lnTo>
                      <a:pt x="1170" y="464"/>
                    </a:lnTo>
                    <a:lnTo>
                      <a:pt x="1189" y="473"/>
                    </a:lnTo>
                    <a:lnTo>
                      <a:pt x="1210" y="483"/>
                    </a:lnTo>
                    <a:lnTo>
                      <a:pt x="1210" y="490"/>
                    </a:lnTo>
                    <a:lnTo>
                      <a:pt x="1201" y="490"/>
                    </a:lnTo>
                    <a:lnTo>
                      <a:pt x="1191" y="494"/>
                    </a:lnTo>
                    <a:lnTo>
                      <a:pt x="1179" y="497"/>
                    </a:lnTo>
                    <a:lnTo>
                      <a:pt x="1166" y="499"/>
                    </a:lnTo>
                    <a:lnTo>
                      <a:pt x="1168" y="496"/>
                    </a:lnTo>
                    <a:lnTo>
                      <a:pt x="1168" y="492"/>
                    </a:lnTo>
                    <a:lnTo>
                      <a:pt x="1168" y="490"/>
                    </a:lnTo>
                    <a:lnTo>
                      <a:pt x="1168" y="489"/>
                    </a:lnTo>
                    <a:lnTo>
                      <a:pt x="1168" y="487"/>
                    </a:lnTo>
                    <a:lnTo>
                      <a:pt x="1166" y="483"/>
                    </a:lnTo>
                    <a:lnTo>
                      <a:pt x="1140" y="476"/>
                    </a:lnTo>
                    <a:lnTo>
                      <a:pt x="1116" y="464"/>
                    </a:lnTo>
                    <a:lnTo>
                      <a:pt x="1090" y="452"/>
                    </a:lnTo>
                    <a:lnTo>
                      <a:pt x="1084" y="457"/>
                    </a:lnTo>
                    <a:lnTo>
                      <a:pt x="1081" y="462"/>
                    </a:lnTo>
                    <a:lnTo>
                      <a:pt x="1076" y="468"/>
                    </a:lnTo>
                    <a:lnTo>
                      <a:pt x="1070" y="466"/>
                    </a:lnTo>
                    <a:lnTo>
                      <a:pt x="1063" y="462"/>
                    </a:lnTo>
                    <a:lnTo>
                      <a:pt x="1060" y="461"/>
                    </a:lnTo>
                    <a:lnTo>
                      <a:pt x="1067" y="461"/>
                    </a:lnTo>
                    <a:lnTo>
                      <a:pt x="1072" y="454"/>
                    </a:lnTo>
                    <a:lnTo>
                      <a:pt x="1077" y="450"/>
                    </a:lnTo>
                    <a:lnTo>
                      <a:pt x="1083" y="445"/>
                    </a:lnTo>
                    <a:lnTo>
                      <a:pt x="1088" y="445"/>
                    </a:lnTo>
                    <a:lnTo>
                      <a:pt x="1091" y="443"/>
                    </a:lnTo>
                    <a:lnTo>
                      <a:pt x="1095" y="443"/>
                    </a:lnTo>
                    <a:lnTo>
                      <a:pt x="1098" y="441"/>
                    </a:lnTo>
                    <a:close/>
                    <a:moveTo>
                      <a:pt x="77" y="433"/>
                    </a:moveTo>
                    <a:lnTo>
                      <a:pt x="91" y="438"/>
                    </a:lnTo>
                    <a:lnTo>
                      <a:pt x="91" y="441"/>
                    </a:lnTo>
                    <a:lnTo>
                      <a:pt x="88" y="441"/>
                    </a:lnTo>
                    <a:lnTo>
                      <a:pt x="77" y="445"/>
                    </a:lnTo>
                    <a:lnTo>
                      <a:pt x="67" y="445"/>
                    </a:lnTo>
                    <a:lnTo>
                      <a:pt x="58" y="445"/>
                    </a:lnTo>
                    <a:lnTo>
                      <a:pt x="58" y="438"/>
                    </a:lnTo>
                    <a:lnTo>
                      <a:pt x="63" y="436"/>
                    </a:lnTo>
                    <a:lnTo>
                      <a:pt x="68" y="436"/>
                    </a:lnTo>
                    <a:lnTo>
                      <a:pt x="72" y="435"/>
                    </a:lnTo>
                    <a:lnTo>
                      <a:pt x="77" y="433"/>
                    </a:lnTo>
                    <a:close/>
                    <a:moveTo>
                      <a:pt x="0" y="417"/>
                    </a:moveTo>
                    <a:lnTo>
                      <a:pt x="6" y="419"/>
                    </a:lnTo>
                    <a:lnTo>
                      <a:pt x="13" y="419"/>
                    </a:lnTo>
                    <a:lnTo>
                      <a:pt x="16" y="419"/>
                    </a:lnTo>
                    <a:lnTo>
                      <a:pt x="21" y="421"/>
                    </a:lnTo>
                    <a:lnTo>
                      <a:pt x="27" y="422"/>
                    </a:lnTo>
                    <a:lnTo>
                      <a:pt x="27" y="429"/>
                    </a:lnTo>
                    <a:lnTo>
                      <a:pt x="23" y="429"/>
                    </a:lnTo>
                    <a:lnTo>
                      <a:pt x="18" y="431"/>
                    </a:lnTo>
                    <a:lnTo>
                      <a:pt x="13" y="433"/>
                    </a:lnTo>
                    <a:lnTo>
                      <a:pt x="7" y="433"/>
                    </a:lnTo>
                    <a:lnTo>
                      <a:pt x="0" y="433"/>
                    </a:lnTo>
                    <a:lnTo>
                      <a:pt x="0" y="417"/>
                    </a:lnTo>
                    <a:close/>
                    <a:moveTo>
                      <a:pt x="1152" y="414"/>
                    </a:moveTo>
                    <a:lnTo>
                      <a:pt x="1158" y="417"/>
                    </a:lnTo>
                    <a:lnTo>
                      <a:pt x="1161" y="421"/>
                    </a:lnTo>
                    <a:lnTo>
                      <a:pt x="1165" y="424"/>
                    </a:lnTo>
                    <a:lnTo>
                      <a:pt x="1166" y="429"/>
                    </a:lnTo>
                    <a:lnTo>
                      <a:pt x="1166" y="438"/>
                    </a:lnTo>
                    <a:lnTo>
                      <a:pt x="1159" y="438"/>
                    </a:lnTo>
                    <a:lnTo>
                      <a:pt x="1158" y="433"/>
                    </a:lnTo>
                    <a:lnTo>
                      <a:pt x="1156" y="431"/>
                    </a:lnTo>
                    <a:lnTo>
                      <a:pt x="1154" y="428"/>
                    </a:lnTo>
                    <a:lnTo>
                      <a:pt x="1152" y="424"/>
                    </a:lnTo>
                    <a:lnTo>
                      <a:pt x="1152" y="421"/>
                    </a:lnTo>
                    <a:lnTo>
                      <a:pt x="1152" y="414"/>
                    </a:lnTo>
                    <a:close/>
                    <a:moveTo>
                      <a:pt x="3905" y="407"/>
                    </a:moveTo>
                    <a:lnTo>
                      <a:pt x="3908" y="410"/>
                    </a:lnTo>
                    <a:lnTo>
                      <a:pt x="3910" y="414"/>
                    </a:lnTo>
                    <a:lnTo>
                      <a:pt x="3912" y="417"/>
                    </a:lnTo>
                    <a:lnTo>
                      <a:pt x="3912" y="422"/>
                    </a:lnTo>
                    <a:lnTo>
                      <a:pt x="3912" y="429"/>
                    </a:lnTo>
                    <a:lnTo>
                      <a:pt x="3898" y="464"/>
                    </a:lnTo>
                    <a:lnTo>
                      <a:pt x="3891" y="455"/>
                    </a:lnTo>
                    <a:lnTo>
                      <a:pt x="3888" y="447"/>
                    </a:lnTo>
                    <a:lnTo>
                      <a:pt x="3886" y="433"/>
                    </a:lnTo>
                    <a:lnTo>
                      <a:pt x="3905" y="407"/>
                    </a:lnTo>
                    <a:close/>
                    <a:moveTo>
                      <a:pt x="1144" y="391"/>
                    </a:moveTo>
                    <a:lnTo>
                      <a:pt x="1166" y="391"/>
                    </a:lnTo>
                    <a:lnTo>
                      <a:pt x="1168" y="394"/>
                    </a:lnTo>
                    <a:lnTo>
                      <a:pt x="1172" y="396"/>
                    </a:lnTo>
                    <a:lnTo>
                      <a:pt x="1172" y="398"/>
                    </a:lnTo>
                    <a:lnTo>
                      <a:pt x="1173" y="400"/>
                    </a:lnTo>
                    <a:lnTo>
                      <a:pt x="1173" y="401"/>
                    </a:lnTo>
                    <a:lnTo>
                      <a:pt x="1172" y="403"/>
                    </a:lnTo>
                    <a:lnTo>
                      <a:pt x="1172" y="407"/>
                    </a:lnTo>
                    <a:lnTo>
                      <a:pt x="1166" y="403"/>
                    </a:lnTo>
                    <a:lnTo>
                      <a:pt x="1161" y="401"/>
                    </a:lnTo>
                    <a:lnTo>
                      <a:pt x="1156" y="401"/>
                    </a:lnTo>
                    <a:lnTo>
                      <a:pt x="1152" y="400"/>
                    </a:lnTo>
                    <a:lnTo>
                      <a:pt x="1149" y="400"/>
                    </a:lnTo>
                    <a:lnTo>
                      <a:pt x="1145" y="398"/>
                    </a:lnTo>
                    <a:lnTo>
                      <a:pt x="1144" y="394"/>
                    </a:lnTo>
                    <a:lnTo>
                      <a:pt x="1144" y="391"/>
                    </a:lnTo>
                    <a:close/>
                    <a:moveTo>
                      <a:pt x="4017" y="326"/>
                    </a:moveTo>
                    <a:lnTo>
                      <a:pt x="4020" y="328"/>
                    </a:lnTo>
                    <a:lnTo>
                      <a:pt x="4022" y="328"/>
                    </a:lnTo>
                    <a:lnTo>
                      <a:pt x="4022" y="328"/>
                    </a:lnTo>
                    <a:lnTo>
                      <a:pt x="4022" y="330"/>
                    </a:lnTo>
                    <a:lnTo>
                      <a:pt x="4022" y="330"/>
                    </a:lnTo>
                    <a:lnTo>
                      <a:pt x="4024" y="333"/>
                    </a:lnTo>
                    <a:lnTo>
                      <a:pt x="4024" y="337"/>
                    </a:lnTo>
                    <a:lnTo>
                      <a:pt x="4022" y="342"/>
                    </a:lnTo>
                    <a:lnTo>
                      <a:pt x="4018" y="347"/>
                    </a:lnTo>
                    <a:lnTo>
                      <a:pt x="4017" y="352"/>
                    </a:lnTo>
                    <a:lnTo>
                      <a:pt x="4008" y="352"/>
                    </a:lnTo>
                    <a:lnTo>
                      <a:pt x="4008" y="340"/>
                    </a:lnTo>
                    <a:lnTo>
                      <a:pt x="4011" y="339"/>
                    </a:lnTo>
                    <a:lnTo>
                      <a:pt x="4013" y="335"/>
                    </a:lnTo>
                    <a:lnTo>
                      <a:pt x="4015" y="332"/>
                    </a:lnTo>
                    <a:lnTo>
                      <a:pt x="4017" y="326"/>
                    </a:lnTo>
                    <a:close/>
                    <a:moveTo>
                      <a:pt x="3970" y="279"/>
                    </a:moveTo>
                    <a:lnTo>
                      <a:pt x="3982" y="279"/>
                    </a:lnTo>
                    <a:lnTo>
                      <a:pt x="3982" y="291"/>
                    </a:lnTo>
                    <a:lnTo>
                      <a:pt x="3966" y="291"/>
                    </a:lnTo>
                    <a:lnTo>
                      <a:pt x="3966" y="283"/>
                    </a:lnTo>
                    <a:lnTo>
                      <a:pt x="3970" y="283"/>
                    </a:lnTo>
                    <a:lnTo>
                      <a:pt x="3970" y="279"/>
                    </a:lnTo>
                    <a:close/>
                    <a:moveTo>
                      <a:pt x="2699" y="246"/>
                    </a:moveTo>
                    <a:lnTo>
                      <a:pt x="2708" y="246"/>
                    </a:lnTo>
                    <a:lnTo>
                      <a:pt x="2704" y="251"/>
                    </a:lnTo>
                    <a:lnTo>
                      <a:pt x="2701" y="255"/>
                    </a:lnTo>
                    <a:lnTo>
                      <a:pt x="2697" y="258"/>
                    </a:lnTo>
                    <a:lnTo>
                      <a:pt x="2694" y="262"/>
                    </a:lnTo>
                    <a:lnTo>
                      <a:pt x="2688" y="265"/>
                    </a:lnTo>
                    <a:lnTo>
                      <a:pt x="2685" y="265"/>
                    </a:lnTo>
                    <a:lnTo>
                      <a:pt x="2685" y="267"/>
                    </a:lnTo>
                    <a:lnTo>
                      <a:pt x="2683" y="267"/>
                    </a:lnTo>
                    <a:lnTo>
                      <a:pt x="2680" y="267"/>
                    </a:lnTo>
                    <a:lnTo>
                      <a:pt x="2676" y="269"/>
                    </a:lnTo>
                    <a:lnTo>
                      <a:pt x="2673" y="256"/>
                    </a:lnTo>
                    <a:lnTo>
                      <a:pt x="2680" y="255"/>
                    </a:lnTo>
                    <a:lnTo>
                      <a:pt x="2687" y="251"/>
                    </a:lnTo>
                    <a:lnTo>
                      <a:pt x="2694" y="249"/>
                    </a:lnTo>
                    <a:lnTo>
                      <a:pt x="2699" y="246"/>
                    </a:lnTo>
                    <a:close/>
                    <a:moveTo>
                      <a:pt x="2554" y="241"/>
                    </a:moveTo>
                    <a:lnTo>
                      <a:pt x="2563" y="244"/>
                    </a:lnTo>
                    <a:lnTo>
                      <a:pt x="2573" y="248"/>
                    </a:lnTo>
                    <a:lnTo>
                      <a:pt x="2585" y="251"/>
                    </a:lnTo>
                    <a:lnTo>
                      <a:pt x="2592" y="256"/>
                    </a:lnTo>
                    <a:lnTo>
                      <a:pt x="2564" y="256"/>
                    </a:lnTo>
                    <a:lnTo>
                      <a:pt x="2561" y="255"/>
                    </a:lnTo>
                    <a:lnTo>
                      <a:pt x="2559" y="255"/>
                    </a:lnTo>
                    <a:lnTo>
                      <a:pt x="2556" y="253"/>
                    </a:lnTo>
                    <a:lnTo>
                      <a:pt x="2549" y="253"/>
                    </a:lnTo>
                    <a:lnTo>
                      <a:pt x="2549" y="249"/>
                    </a:lnTo>
                    <a:lnTo>
                      <a:pt x="2551" y="248"/>
                    </a:lnTo>
                    <a:lnTo>
                      <a:pt x="2552" y="246"/>
                    </a:lnTo>
                    <a:lnTo>
                      <a:pt x="2552" y="246"/>
                    </a:lnTo>
                    <a:lnTo>
                      <a:pt x="2552" y="244"/>
                    </a:lnTo>
                    <a:lnTo>
                      <a:pt x="2554" y="241"/>
                    </a:lnTo>
                    <a:close/>
                    <a:moveTo>
                      <a:pt x="2242" y="173"/>
                    </a:moveTo>
                    <a:lnTo>
                      <a:pt x="2266" y="173"/>
                    </a:lnTo>
                    <a:lnTo>
                      <a:pt x="2266" y="176"/>
                    </a:lnTo>
                    <a:lnTo>
                      <a:pt x="2261" y="178"/>
                    </a:lnTo>
                    <a:lnTo>
                      <a:pt x="2259" y="180"/>
                    </a:lnTo>
                    <a:lnTo>
                      <a:pt x="2256" y="181"/>
                    </a:lnTo>
                    <a:lnTo>
                      <a:pt x="2252" y="183"/>
                    </a:lnTo>
                    <a:lnTo>
                      <a:pt x="2247" y="183"/>
                    </a:lnTo>
                    <a:lnTo>
                      <a:pt x="2242" y="173"/>
                    </a:lnTo>
                    <a:close/>
                    <a:moveTo>
                      <a:pt x="2612" y="153"/>
                    </a:moveTo>
                    <a:lnTo>
                      <a:pt x="2610" y="155"/>
                    </a:lnTo>
                    <a:lnTo>
                      <a:pt x="2608" y="157"/>
                    </a:lnTo>
                    <a:lnTo>
                      <a:pt x="2606" y="157"/>
                    </a:lnTo>
                    <a:lnTo>
                      <a:pt x="2606" y="159"/>
                    </a:lnTo>
                    <a:lnTo>
                      <a:pt x="2605" y="160"/>
                    </a:lnTo>
                    <a:lnTo>
                      <a:pt x="2603" y="164"/>
                    </a:lnTo>
                    <a:lnTo>
                      <a:pt x="2606" y="164"/>
                    </a:lnTo>
                    <a:lnTo>
                      <a:pt x="2612" y="162"/>
                    </a:lnTo>
                    <a:lnTo>
                      <a:pt x="2615" y="160"/>
                    </a:lnTo>
                    <a:lnTo>
                      <a:pt x="2619" y="159"/>
                    </a:lnTo>
                    <a:lnTo>
                      <a:pt x="2622" y="157"/>
                    </a:lnTo>
                    <a:lnTo>
                      <a:pt x="2626" y="153"/>
                    </a:lnTo>
                    <a:lnTo>
                      <a:pt x="2612" y="153"/>
                    </a:lnTo>
                    <a:close/>
                    <a:moveTo>
                      <a:pt x="2362" y="153"/>
                    </a:moveTo>
                    <a:lnTo>
                      <a:pt x="2364" y="169"/>
                    </a:lnTo>
                    <a:lnTo>
                      <a:pt x="2366" y="188"/>
                    </a:lnTo>
                    <a:lnTo>
                      <a:pt x="2357" y="188"/>
                    </a:lnTo>
                    <a:lnTo>
                      <a:pt x="2355" y="190"/>
                    </a:lnTo>
                    <a:lnTo>
                      <a:pt x="2352" y="190"/>
                    </a:lnTo>
                    <a:lnTo>
                      <a:pt x="2348" y="190"/>
                    </a:lnTo>
                    <a:lnTo>
                      <a:pt x="2343" y="192"/>
                    </a:lnTo>
                    <a:lnTo>
                      <a:pt x="2341" y="178"/>
                    </a:lnTo>
                    <a:lnTo>
                      <a:pt x="2341" y="164"/>
                    </a:lnTo>
                    <a:lnTo>
                      <a:pt x="2343" y="157"/>
                    </a:lnTo>
                    <a:lnTo>
                      <a:pt x="2346" y="155"/>
                    </a:lnTo>
                    <a:lnTo>
                      <a:pt x="2350" y="153"/>
                    </a:lnTo>
                    <a:lnTo>
                      <a:pt x="2355" y="153"/>
                    </a:lnTo>
                    <a:lnTo>
                      <a:pt x="2362" y="153"/>
                    </a:lnTo>
                    <a:close/>
                    <a:moveTo>
                      <a:pt x="2353" y="119"/>
                    </a:moveTo>
                    <a:lnTo>
                      <a:pt x="2362" y="119"/>
                    </a:lnTo>
                    <a:lnTo>
                      <a:pt x="2360" y="126"/>
                    </a:lnTo>
                    <a:lnTo>
                      <a:pt x="2360" y="131"/>
                    </a:lnTo>
                    <a:lnTo>
                      <a:pt x="2360" y="136"/>
                    </a:lnTo>
                    <a:lnTo>
                      <a:pt x="2359" y="140"/>
                    </a:lnTo>
                    <a:lnTo>
                      <a:pt x="2357" y="145"/>
                    </a:lnTo>
                    <a:lnTo>
                      <a:pt x="2350" y="145"/>
                    </a:lnTo>
                    <a:lnTo>
                      <a:pt x="2350" y="138"/>
                    </a:lnTo>
                    <a:lnTo>
                      <a:pt x="2352" y="131"/>
                    </a:lnTo>
                    <a:lnTo>
                      <a:pt x="2352" y="124"/>
                    </a:lnTo>
                    <a:lnTo>
                      <a:pt x="2353" y="119"/>
                    </a:lnTo>
                    <a:close/>
                    <a:moveTo>
                      <a:pt x="4193" y="71"/>
                    </a:moveTo>
                    <a:lnTo>
                      <a:pt x="4202" y="84"/>
                    </a:lnTo>
                    <a:lnTo>
                      <a:pt x="4210" y="91"/>
                    </a:lnTo>
                    <a:lnTo>
                      <a:pt x="4221" y="94"/>
                    </a:lnTo>
                    <a:lnTo>
                      <a:pt x="4228" y="98"/>
                    </a:lnTo>
                    <a:lnTo>
                      <a:pt x="4235" y="103"/>
                    </a:lnTo>
                    <a:lnTo>
                      <a:pt x="4237" y="106"/>
                    </a:lnTo>
                    <a:lnTo>
                      <a:pt x="4238" y="110"/>
                    </a:lnTo>
                    <a:lnTo>
                      <a:pt x="4238" y="113"/>
                    </a:lnTo>
                    <a:lnTo>
                      <a:pt x="4238" y="119"/>
                    </a:lnTo>
                    <a:lnTo>
                      <a:pt x="4226" y="122"/>
                    </a:lnTo>
                    <a:lnTo>
                      <a:pt x="4217" y="129"/>
                    </a:lnTo>
                    <a:lnTo>
                      <a:pt x="4210" y="136"/>
                    </a:lnTo>
                    <a:lnTo>
                      <a:pt x="4200" y="141"/>
                    </a:lnTo>
                    <a:lnTo>
                      <a:pt x="4196" y="136"/>
                    </a:lnTo>
                    <a:lnTo>
                      <a:pt x="4193" y="134"/>
                    </a:lnTo>
                    <a:lnTo>
                      <a:pt x="4190" y="133"/>
                    </a:lnTo>
                    <a:lnTo>
                      <a:pt x="4186" y="134"/>
                    </a:lnTo>
                    <a:lnTo>
                      <a:pt x="4183" y="136"/>
                    </a:lnTo>
                    <a:lnTo>
                      <a:pt x="4181" y="140"/>
                    </a:lnTo>
                    <a:lnTo>
                      <a:pt x="4177" y="141"/>
                    </a:lnTo>
                    <a:lnTo>
                      <a:pt x="4183" y="162"/>
                    </a:lnTo>
                    <a:lnTo>
                      <a:pt x="4184" y="178"/>
                    </a:lnTo>
                    <a:lnTo>
                      <a:pt x="4184" y="190"/>
                    </a:lnTo>
                    <a:lnTo>
                      <a:pt x="4183" y="202"/>
                    </a:lnTo>
                    <a:lnTo>
                      <a:pt x="4179" y="215"/>
                    </a:lnTo>
                    <a:lnTo>
                      <a:pt x="4176" y="232"/>
                    </a:lnTo>
                    <a:lnTo>
                      <a:pt x="4174" y="253"/>
                    </a:lnTo>
                    <a:lnTo>
                      <a:pt x="4151" y="265"/>
                    </a:lnTo>
                    <a:lnTo>
                      <a:pt x="4125" y="277"/>
                    </a:lnTo>
                    <a:lnTo>
                      <a:pt x="4100" y="288"/>
                    </a:lnTo>
                    <a:lnTo>
                      <a:pt x="4095" y="279"/>
                    </a:lnTo>
                    <a:lnTo>
                      <a:pt x="4090" y="272"/>
                    </a:lnTo>
                    <a:lnTo>
                      <a:pt x="4088" y="279"/>
                    </a:lnTo>
                    <a:lnTo>
                      <a:pt x="4088" y="283"/>
                    </a:lnTo>
                    <a:lnTo>
                      <a:pt x="4087" y="288"/>
                    </a:lnTo>
                    <a:lnTo>
                      <a:pt x="4085" y="291"/>
                    </a:lnTo>
                    <a:lnTo>
                      <a:pt x="4080" y="291"/>
                    </a:lnTo>
                    <a:lnTo>
                      <a:pt x="4076" y="291"/>
                    </a:lnTo>
                    <a:lnTo>
                      <a:pt x="4074" y="293"/>
                    </a:lnTo>
                    <a:lnTo>
                      <a:pt x="4073" y="293"/>
                    </a:lnTo>
                    <a:lnTo>
                      <a:pt x="4071" y="295"/>
                    </a:lnTo>
                    <a:lnTo>
                      <a:pt x="4069" y="297"/>
                    </a:lnTo>
                    <a:lnTo>
                      <a:pt x="4064" y="297"/>
                    </a:lnTo>
                    <a:lnTo>
                      <a:pt x="4059" y="298"/>
                    </a:lnTo>
                    <a:lnTo>
                      <a:pt x="4057" y="295"/>
                    </a:lnTo>
                    <a:lnTo>
                      <a:pt x="4057" y="290"/>
                    </a:lnTo>
                    <a:lnTo>
                      <a:pt x="4057" y="288"/>
                    </a:lnTo>
                    <a:lnTo>
                      <a:pt x="4057" y="284"/>
                    </a:lnTo>
                    <a:lnTo>
                      <a:pt x="4057" y="283"/>
                    </a:lnTo>
                    <a:lnTo>
                      <a:pt x="4053" y="283"/>
                    </a:lnTo>
                    <a:lnTo>
                      <a:pt x="4050" y="281"/>
                    </a:lnTo>
                    <a:lnTo>
                      <a:pt x="4043" y="279"/>
                    </a:lnTo>
                    <a:lnTo>
                      <a:pt x="4043" y="283"/>
                    </a:lnTo>
                    <a:lnTo>
                      <a:pt x="4046" y="288"/>
                    </a:lnTo>
                    <a:lnTo>
                      <a:pt x="4050" y="290"/>
                    </a:lnTo>
                    <a:lnTo>
                      <a:pt x="4050" y="293"/>
                    </a:lnTo>
                    <a:lnTo>
                      <a:pt x="4050" y="298"/>
                    </a:lnTo>
                    <a:lnTo>
                      <a:pt x="4052" y="307"/>
                    </a:lnTo>
                    <a:lnTo>
                      <a:pt x="4046" y="312"/>
                    </a:lnTo>
                    <a:lnTo>
                      <a:pt x="4043" y="319"/>
                    </a:lnTo>
                    <a:lnTo>
                      <a:pt x="4039" y="326"/>
                    </a:lnTo>
                    <a:lnTo>
                      <a:pt x="4027" y="326"/>
                    </a:lnTo>
                    <a:lnTo>
                      <a:pt x="4025" y="312"/>
                    </a:lnTo>
                    <a:lnTo>
                      <a:pt x="4024" y="305"/>
                    </a:lnTo>
                    <a:lnTo>
                      <a:pt x="4020" y="298"/>
                    </a:lnTo>
                    <a:lnTo>
                      <a:pt x="4017" y="288"/>
                    </a:lnTo>
                    <a:lnTo>
                      <a:pt x="4027" y="288"/>
                    </a:lnTo>
                    <a:lnTo>
                      <a:pt x="4039" y="272"/>
                    </a:lnTo>
                    <a:lnTo>
                      <a:pt x="4055" y="258"/>
                    </a:lnTo>
                    <a:lnTo>
                      <a:pt x="4074" y="249"/>
                    </a:lnTo>
                    <a:lnTo>
                      <a:pt x="4081" y="248"/>
                    </a:lnTo>
                    <a:lnTo>
                      <a:pt x="4088" y="248"/>
                    </a:lnTo>
                    <a:lnTo>
                      <a:pt x="4094" y="249"/>
                    </a:lnTo>
                    <a:lnTo>
                      <a:pt x="4097" y="249"/>
                    </a:lnTo>
                    <a:lnTo>
                      <a:pt x="4100" y="249"/>
                    </a:lnTo>
                    <a:lnTo>
                      <a:pt x="4104" y="244"/>
                    </a:lnTo>
                    <a:lnTo>
                      <a:pt x="4107" y="239"/>
                    </a:lnTo>
                    <a:lnTo>
                      <a:pt x="4109" y="234"/>
                    </a:lnTo>
                    <a:lnTo>
                      <a:pt x="4111" y="230"/>
                    </a:lnTo>
                    <a:lnTo>
                      <a:pt x="4114" y="225"/>
                    </a:lnTo>
                    <a:lnTo>
                      <a:pt x="4120" y="222"/>
                    </a:lnTo>
                    <a:lnTo>
                      <a:pt x="4121" y="225"/>
                    </a:lnTo>
                    <a:lnTo>
                      <a:pt x="4123" y="227"/>
                    </a:lnTo>
                    <a:lnTo>
                      <a:pt x="4125" y="227"/>
                    </a:lnTo>
                    <a:lnTo>
                      <a:pt x="4125" y="227"/>
                    </a:lnTo>
                    <a:lnTo>
                      <a:pt x="4127" y="227"/>
                    </a:lnTo>
                    <a:lnTo>
                      <a:pt x="4128" y="225"/>
                    </a:lnTo>
                    <a:lnTo>
                      <a:pt x="4142" y="213"/>
                    </a:lnTo>
                    <a:lnTo>
                      <a:pt x="4151" y="202"/>
                    </a:lnTo>
                    <a:lnTo>
                      <a:pt x="4155" y="190"/>
                    </a:lnTo>
                    <a:lnTo>
                      <a:pt x="4158" y="176"/>
                    </a:lnTo>
                    <a:lnTo>
                      <a:pt x="4163" y="164"/>
                    </a:lnTo>
                    <a:lnTo>
                      <a:pt x="4174" y="148"/>
                    </a:lnTo>
                    <a:lnTo>
                      <a:pt x="4167" y="148"/>
                    </a:lnTo>
                    <a:lnTo>
                      <a:pt x="4162" y="145"/>
                    </a:lnTo>
                    <a:lnTo>
                      <a:pt x="4160" y="141"/>
                    </a:lnTo>
                    <a:lnTo>
                      <a:pt x="4158" y="138"/>
                    </a:lnTo>
                    <a:lnTo>
                      <a:pt x="4158" y="131"/>
                    </a:lnTo>
                    <a:lnTo>
                      <a:pt x="4158" y="122"/>
                    </a:lnTo>
                    <a:lnTo>
                      <a:pt x="4160" y="120"/>
                    </a:lnTo>
                    <a:lnTo>
                      <a:pt x="4160" y="120"/>
                    </a:lnTo>
                    <a:lnTo>
                      <a:pt x="4162" y="119"/>
                    </a:lnTo>
                    <a:lnTo>
                      <a:pt x="4162" y="117"/>
                    </a:lnTo>
                    <a:lnTo>
                      <a:pt x="4162" y="115"/>
                    </a:lnTo>
                    <a:lnTo>
                      <a:pt x="4169" y="113"/>
                    </a:lnTo>
                    <a:lnTo>
                      <a:pt x="4174" y="113"/>
                    </a:lnTo>
                    <a:lnTo>
                      <a:pt x="4177" y="112"/>
                    </a:lnTo>
                    <a:lnTo>
                      <a:pt x="4181" y="112"/>
                    </a:lnTo>
                    <a:lnTo>
                      <a:pt x="4181" y="94"/>
                    </a:lnTo>
                    <a:lnTo>
                      <a:pt x="4184" y="80"/>
                    </a:lnTo>
                    <a:lnTo>
                      <a:pt x="4193" y="71"/>
                    </a:lnTo>
                    <a:close/>
                    <a:moveTo>
                      <a:pt x="2414" y="68"/>
                    </a:moveTo>
                    <a:lnTo>
                      <a:pt x="2413" y="70"/>
                    </a:lnTo>
                    <a:lnTo>
                      <a:pt x="2411" y="70"/>
                    </a:lnTo>
                    <a:lnTo>
                      <a:pt x="2409" y="70"/>
                    </a:lnTo>
                    <a:lnTo>
                      <a:pt x="2409" y="71"/>
                    </a:lnTo>
                    <a:lnTo>
                      <a:pt x="2407" y="71"/>
                    </a:lnTo>
                    <a:lnTo>
                      <a:pt x="2404" y="75"/>
                    </a:lnTo>
                    <a:lnTo>
                      <a:pt x="2400" y="77"/>
                    </a:lnTo>
                    <a:lnTo>
                      <a:pt x="2400" y="78"/>
                    </a:lnTo>
                    <a:lnTo>
                      <a:pt x="2400" y="82"/>
                    </a:lnTo>
                    <a:lnTo>
                      <a:pt x="2400" y="85"/>
                    </a:lnTo>
                    <a:lnTo>
                      <a:pt x="2400" y="91"/>
                    </a:lnTo>
                    <a:lnTo>
                      <a:pt x="2414" y="105"/>
                    </a:lnTo>
                    <a:lnTo>
                      <a:pt x="2427" y="120"/>
                    </a:lnTo>
                    <a:lnTo>
                      <a:pt x="2439" y="138"/>
                    </a:lnTo>
                    <a:lnTo>
                      <a:pt x="2453" y="138"/>
                    </a:lnTo>
                    <a:lnTo>
                      <a:pt x="2453" y="148"/>
                    </a:lnTo>
                    <a:lnTo>
                      <a:pt x="2467" y="153"/>
                    </a:lnTo>
                    <a:lnTo>
                      <a:pt x="2477" y="160"/>
                    </a:lnTo>
                    <a:lnTo>
                      <a:pt x="2488" y="169"/>
                    </a:lnTo>
                    <a:lnTo>
                      <a:pt x="2488" y="173"/>
                    </a:lnTo>
                    <a:lnTo>
                      <a:pt x="2484" y="173"/>
                    </a:lnTo>
                    <a:lnTo>
                      <a:pt x="2481" y="173"/>
                    </a:lnTo>
                    <a:lnTo>
                      <a:pt x="2477" y="173"/>
                    </a:lnTo>
                    <a:lnTo>
                      <a:pt x="2475" y="173"/>
                    </a:lnTo>
                    <a:lnTo>
                      <a:pt x="2472" y="171"/>
                    </a:lnTo>
                    <a:lnTo>
                      <a:pt x="2467" y="169"/>
                    </a:lnTo>
                    <a:lnTo>
                      <a:pt x="2462" y="169"/>
                    </a:lnTo>
                    <a:lnTo>
                      <a:pt x="2462" y="174"/>
                    </a:lnTo>
                    <a:lnTo>
                      <a:pt x="2463" y="178"/>
                    </a:lnTo>
                    <a:lnTo>
                      <a:pt x="2465" y="181"/>
                    </a:lnTo>
                    <a:lnTo>
                      <a:pt x="2465" y="183"/>
                    </a:lnTo>
                    <a:lnTo>
                      <a:pt x="2467" y="187"/>
                    </a:lnTo>
                    <a:lnTo>
                      <a:pt x="2468" y="192"/>
                    </a:lnTo>
                    <a:lnTo>
                      <a:pt x="2463" y="195"/>
                    </a:lnTo>
                    <a:lnTo>
                      <a:pt x="2460" y="199"/>
                    </a:lnTo>
                    <a:lnTo>
                      <a:pt x="2456" y="204"/>
                    </a:lnTo>
                    <a:lnTo>
                      <a:pt x="2453" y="211"/>
                    </a:lnTo>
                    <a:lnTo>
                      <a:pt x="2442" y="211"/>
                    </a:lnTo>
                    <a:lnTo>
                      <a:pt x="2442" y="234"/>
                    </a:lnTo>
                    <a:lnTo>
                      <a:pt x="2434" y="234"/>
                    </a:lnTo>
                    <a:lnTo>
                      <a:pt x="2425" y="227"/>
                    </a:lnTo>
                    <a:lnTo>
                      <a:pt x="2414" y="223"/>
                    </a:lnTo>
                    <a:lnTo>
                      <a:pt x="2406" y="218"/>
                    </a:lnTo>
                    <a:lnTo>
                      <a:pt x="2400" y="206"/>
                    </a:lnTo>
                    <a:lnTo>
                      <a:pt x="2414" y="208"/>
                    </a:lnTo>
                    <a:lnTo>
                      <a:pt x="2428" y="206"/>
                    </a:lnTo>
                    <a:lnTo>
                      <a:pt x="2439" y="202"/>
                    </a:lnTo>
                    <a:lnTo>
                      <a:pt x="2446" y="195"/>
                    </a:lnTo>
                    <a:lnTo>
                      <a:pt x="2448" y="194"/>
                    </a:lnTo>
                    <a:lnTo>
                      <a:pt x="2448" y="192"/>
                    </a:lnTo>
                    <a:lnTo>
                      <a:pt x="2449" y="190"/>
                    </a:lnTo>
                    <a:lnTo>
                      <a:pt x="2449" y="187"/>
                    </a:lnTo>
                    <a:lnTo>
                      <a:pt x="2449" y="183"/>
                    </a:lnTo>
                    <a:lnTo>
                      <a:pt x="2423" y="164"/>
                    </a:lnTo>
                    <a:lnTo>
                      <a:pt x="2395" y="145"/>
                    </a:lnTo>
                    <a:lnTo>
                      <a:pt x="2386" y="134"/>
                    </a:lnTo>
                    <a:lnTo>
                      <a:pt x="2378" y="124"/>
                    </a:lnTo>
                    <a:lnTo>
                      <a:pt x="2371" y="112"/>
                    </a:lnTo>
                    <a:lnTo>
                      <a:pt x="2360" y="101"/>
                    </a:lnTo>
                    <a:lnTo>
                      <a:pt x="2346" y="96"/>
                    </a:lnTo>
                    <a:lnTo>
                      <a:pt x="2334" y="106"/>
                    </a:lnTo>
                    <a:lnTo>
                      <a:pt x="2318" y="115"/>
                    </a:lnTo>
                    <a:lnTo>
                      <a:pt x="2299" y="119"/>
                    </a:lnTo>
                    <a:lnTo>
                      <a:pt x="2297" y="115"/>
                    </a:lnTo>
                    <a:lnTo>
                      <a:pt x="2296" y="112"/>
                    </a:lnTo>
                    <a:lnTo>
                      <a:pt x="2294" y="110"/>
                    </a:lnTo>
                    <a:lnTo>
                      <a:pt x="2290" y="110"/>
                    </a:lnTo>
                    <a:lnTo>
                      <a:pt x="2289" y="110"/>
                    </a:lnTo>
                    <a:lnTo>
                      <a:pt x="2285" y="112"/>
                    </a:lnTo>
                    <a:lnTo>
                      <a:pt x="2276" y="119"/>
                    </a:lnTo>
                    <a:lnTo>
                      <a:pt x="2273" y="129"/>
                    </a:lnTo>
                    <a:lnTo>
                      <a:pt x="2271" y="140"/>
                    </a:lnTo>
                    <a:lnTo>
                      <a:pt x="2266" y="148"/>
                    </a:lnTo>
                    <a:lnTo>
                      <a:pt x="2247" y="148"/>
                    </a:lnTo>
                    <a:lnTo>
                      <a:pt x="2240" y="157"/>
                    </a:lnTo>
                    <a:lnTo>
                      <a:pt x="2235" y="167"/>
                    </a:lnTo>
                    <a:lnTo>
                      <a:pt x="2231" y="180"/>
                    </a:lnTo>
                    <a:lnTo>
                      <a:pt x="2229" y="181"/>
                    </a:lnTo>
                    <a:lnTo>
                      <a:pt x="2229" y="185"/>
                    </a:lnTo>
                    <a:lnTo>
                      <a:pt x="2231" y="187"/>
                    </a:lnTo>
                    <a:lnTo>
                      <a:pt x="2233" y="188"/>
                    </a:lnTo>
                    <a:lnTo>
                      <a:pt x="2236" y="192"/>
                    </a:lnTo>
                    <a:lnTo>
                      <a:pt x="2238" y="195"/>
                    </a:lnTo>
                    <a:lnTo>
                      <a:pt x="2233" y="195"/>
                    </a:lnTo>
                    <a:lnTo>
                      <a:pt x="2231" y="197"/>
                    </a:lnTo>
                    <a:lnTo>
                      <a:pt x="2229" y="197"/>
                    </a:lnTo>
                    <a:lnTo>
                      <a:pt x="2228" y="199"/>
                    </a:lnTo>
                    <a:lnTo>
                      <a:pt x="2226" y="201"/>
                    </a:lnTo>
                    <a:lnTo>
                      <a:pt x="2222" y="202"/>
                    </a:lnTo>
                    <a:lnTo>
                      <a:pt x="2222" y="206"/>
                    </a:lnTo>
                    <a:lnTo>
                      <a:pt x="2222" y="206"/>
                    </a:lnTo>
                    <a:lnTo>
                      <a:pt x="2222" y="208"/>
                    </a:lnTo>
                    <a:lnTo>
                      <a:pt x="2222" y="208"/>
                    </a:lnTo>
                    <a:lnTo>
                      <a:pt x="2222" y="209"/>
                    </a:lnTo>
                    <a:lnTo>
                      <a:pt x="2222" y="215"/>
                    </a:lnTo>
                    <a:lnTo>
                      <a:pt x="2210" y="216"/>
                    </a:lnTo>
                    <a:lnTo>
                      <a:pt x="2205" y="220"/>
                    </a:lnTo>
                    <a:lnTo>
                      <a:pt x="2201" y="223"/>
                    </a:lnTo>
                    <a:lnTo>
                      <a:pt x="2198" y="229"/>
                    </a:lnTo>
                    <a:lnTo>
                      <a:pt x="2193" y="234"/>
                    </a:lnTo>
                    <a:lnTo>
                      <a:pt x="2187" y="236"/>
                    </a:lnTo>
                    <a:lnTo>
                      <a:pt x="2184" y="236"/>
                    </a:lnTo>
                    <a:lnTo>
                      <a:pt x="2179" y="234"/>
                    </a:lnTo>
                    <a:lnTo>
                      <a:pt x="2175" y="232"/>
                    </a:lnTo>
                    <a:lnTo>
                      <a:pt x="2172" y="230"/>
                    </a:lnTo>
                    <a:lnTo>
                      <a:pt x="2170" y="230"/>
                    </a:lnTo>
                    <a:lnTo>
                      <a:pt x="2167" y="232"/>
                    </a:lnTo>
                    <a:lnTo>
                      <a:pt x="2163" y="234"/>
                    </a:lnTo>
                    <a:lnTo>
                      <a:pt x="2160" y="236"/>
                    </a:lnTo>
                    <a:lnTo>
                      <a:pt x="2154" y="237"/>
                    </a:lnTo>
                    <a:lnTo>
                      <a:pt x="2154" y="246"/>
                    </a:lnTo>
                    <a:lnTo>
                      <a:pt x="2203" y="253"/>
                    </a:lnTo>
                    <a:lnTo>
                      <a:pt x="2217" y="246"/>
                    </a:lnTo>
                    <a:lnTo>
                      <a:pt x="2231" y="237"/>
                    </a:lnTo>
                    <a:lnTo>
                      <a:pt x="2242" y="230"/>
                    </a:lnTo>
                    <a:lnTo>
                      <a:pt x="2257" y="227"/>
                    </a:lnTo>
                    <a:lnTo>
                      <a:pt x="2280" y="223"/>
                    </a:lnTo>
                    <a:lnTo>
                      <a:pt x="2304" y="222"/>
                    </a:lnTo>
                    <a:lnTo>
                      <a:pt x="2331" y="222"/>
                    </a:lnTo>
                    <a:lnTo>
                      <a:pt x="2353" y="222"/>
                    </a:lnTo>
                    <a:lnTo>
                      <a:pt x="2372" y="223"/>
                    </a:lnTo>
                    <a:lnTo>
                      <a:pt x="2381" y="225"/>
                    </a:lnTo>
                    <a:lnTo>
                      <a:pt x="2385" y="225"/>
                    </a:lnTo>
                    <a:lnTo>
                      <a:pt x="2379" y="241"/>
                    </a:lnTo>
                    <a:lnTo>
                      <a:pt x="2376" y="258"/>
                    </a:lnTo>
                    <a:lnTo>
                      <a:pt x="2372" y="276"/>
                    </a:lnTo>
                    <a:lnTo>
                      <a:pt x="2378" y="279"/>
                    </a:lnTo>
                    <a:lnTo>
                      <a:pt x="2379" y="283"/>
                    </a:lnTo>
                    <a:lnTo>
                      <a:pt x="2383" y="286"/>
                    </a:lnTo>
                    <a:lnTo>
                      <a:pt x="2385" y="288"/>
                    </a:lnTo>
                    <a:lnTo>
                      <a:pt x="2388" y="291"/>
                    </a:lnTo>
                    <a:lnTo>
                      <a:pt x="2400" y="295"/>
                    </a:lnTo>
                    <a:lnTo>
                      <a:pt x="2414" y="295"/>
                    </a:lnTo>
                    <a:lnTo>
                      <a:pt x="2428" y="297"/>
                    </a:lnTo>
                    <a:lnTo>
                      <a:pt x="2442" y="304"/>
                    </a:lnTo>
                    <a:lnTo>
                      <a:pt x="2446" y="318"/>
                    </a:lnTo>
                    <a:lnTo>
                      <a:pt x="2453" y="321"/>
                    </a:lnTo>
                    <a:lnTo>
                      <a:pt x="2463" y="325"/>
                    </a:lnTo>
                    <a:lnTo>
                      <a:pt x="2477" y="328"/>
                    </a:lnTo>
                    <a:lnTo>
                      <a:pt x="2489" y="332"/>
                    </a:lnTo>
                    <a:lnTo>
                      <a:pt x="2496" y="333"/>
                    </a:lnTo>
                    <a:lnTo>
                      <a:pt x="2498" y="323"/>
                    </a:lnTo>
                    <a:lnTo>
                      <a:pt x="2502" y="314"/>
                    </a:lnTo>
                    <a:lnTo>
                      <a:pt x="2505" y="305"/>
                    </a:lnTo>
                    <a:lnTo>
                      <a:pt x="2516" y="298"/>
                    </a:lnTo>
                    <a:lnTo>
                      <a:pt x="2531" y="295"/>
                    </a:lnTo>
                    <a:lnTo>
                      <a:pt x="2545" y="298"/>
                    </a:lnTo>
                    <a:lnTo>
                      <a:pt x="2559" y="305"/>
                    </a:lnTo>
                    <a:lnTo>
                      <a:pt x="2573" y="311"/>
                    </a:lnTo>
                    <a:lnTo>
                      <a:pt x="2580" y="312"/>
                    </a:lnTo>
                    <a:lnTo>
                      <a:pt x="2594" y="314"/>
                    </a:lnTo>
                    <a:lnTo>
                      <a:pt x="2608" y="318"/>
                    </a:lnTo>
                    <a:lnTo>
                      <a:pt x="2622" y="319"/>
                    </a:lnTo>
                    <a:lnTo>
                      <a:pt x="2633" y="321"/>
                    </a:lnTo>
                    <a:lnTo>
                      <a:pt x="2638" y="323"/>
                    </a:lnTo>
                    <a:lnTo>
                      <a:pt x="2641" y="321"/>
                    </a:lnTo>
                    <a:lnTo>
                      <a:pt x="2643" y="318"/>
                    </a:lnTo>
                    <a:lnTo>
                      <a:pt x="2645" y="316"/>
                    </a:lnTo>
                    <a:lnTo>
                      <a:pt x="2648" y="312"/>
                    </a:lnTo>
                    <a:lnTo>
                      <a:pt x="2652" y="311"/>
                    </a:lnTo>
                    <a:lnTo>
                      <a:pt x="2655" y="311"/>
                    </a:lnTo>
                    <a:lnTo>
                      <a:pt x="2660" y="311"/>
                    </a:lnTo>
                    <a:lnTo>
                      <a:pt x="2673" y="314"/>
                    </a:lnTo>
                    <a:lnTo>
                      <a:pt x="2683" y="319"/>
                    </a:lnTo>
                    <a:lnTo>
                      <a:pt x="2695" y="318"/>
                    </a:lnTo>
                    <a:lnTo>
                      <a:pt x="2708" y="314"/>
                    </a:lnTo>
                    <a:lnTo>
                      <a:pt x="2709" y="300"/>
                    </a:lnTo>
                    <a:lnTo>
                      <a:pt x="2716" y="283"/>
                    </a:lnTo>
                    <a:lnTo>
                      <a:pt x="2722" y="267"/>
                    </a:lnTo>
                    <a:lnTo>
                      <a:pt x="2725" y="253"/>
                    </a:lnTo>
                    <a:lnTo>
                      <a:pt x="2722" y="241"/>
                    </a:lnTo>
                    <a:lnTo>
                      <a:pt x="2720" y="237"/>
                    </a:lnTo>
                    <a:lnTo>
                      <a:pt x="2720" y="234"/>
                    </a:lnTo>
                    <a:lnTo>
                      <a:pt x="2718" y="232"/>
                    </a:lnTo>
                    <a:lnTo>
                      <a:pt x="2716" y="230"/>
                    </a:lnTo>
                    <a:lnTo>
                      <a:pt x="2713" y="230"/>
                    </a:lnTo>
                    <a:lnTo>
                      <a:pt x="2709" y="230"/>
                    </a:lnTo>
                    <a:lnTo>
                      <a:pt x="2702" y="230"/>
                    </a:lnTo>
                    <a:lnTo>
                      <a:pt x="2694" y="237"/>
                    </a:lnTo>
                    <a:lnTo>
                      <a:pt x="2687" y="239"/>
                    </a:lnTo>
                    <a:lnTo>
                      <a:pt x="2680" y="237"/>
                    </a:lnTo>
                    <a:lnTo>
                      <a:pt x="2673" y="234"/>
                    </a:lnTo>
                    <a:lnTo>
                      <a:pt x="2664" y="230"/>
                    </a:lnTo>
                    <a:lnTo>
                      <a:pt x="2659" y="229"/>
                    </a:lnTo>
                    <a:lnTo>
                      <a:pt x="2655" y="230"/>
                    </a:lnTo>
                    <a:lnTo>
                      <a:pt x="2650" y="232"/>
                    </a:lnTo>
                    <a:lnTo>
                      <a:pt x="2648" y="236"/>
                    </a:lnTo>
                    <a:lnTo>
                      <a:pt x="2645" y="239"/>
                    </a:lnTo>
                    <a:lnTo>
                      <a:pt x="2641" y="241"/>
                    </a:lnTo>
                    <a:lnTo>
                      <a:pt x="2626" y="237"/>
                    </a:lnTo>
                    <a:lnTo>
                      <a:pt x="2610" y="227"/>
                    </a:lnTo>
                    <a:lnTo>
                      <a:pt x="2598" y="211"/>
                    </a:lnTo>
                    <a:lnTo>
                      <a:pt x="2592" y="195"/>
                    </a:lnTo>
                    <a:lnTo>
                      <a:pt x="2592" y="192"/>
                    </a:lnTo>
                    <a:lnTo>
                      <a:pt x="2592" y="188"/>
                    </a:lnTo>
                    <a:lnTo>
                      <a:pt x="2592" y="185"/>
                    </a:lnTo>
                    <a:lnTo>
                      <a:pt x="2592" y="181"/>
                    </a:lnTo>
                    <a:lnTo>
                      <a:pt x="2592" y="178"/>
                    </a:lnTo>
                    <a:lnTo>
                      <a:pt x="2594" y="174"/>
                    </a:lnTo>
                    <a:lnTo>
                      <a:pt x="2596" y="169"/>
                    </a:lnTo>
                    <a:lnTo>
                      <a:pt x="2592" y="166"/>
                    </a:lnTo>
                    <a:lnTo>
                      <a:pt x="2589" y="164"/>
                    </a:lnTo>
                    <a:lnTo>
                      <a:pt x="2587" y="162"/>
                    </a:lnTo>
                    <a:lnTo>
                      <a:pt x="2585" y="160"/>
                    </a:lnTo>
                    <a:lnTo>
                      <a:pt x="2582" y="159"/>
                    </a:lnTo>
                    <a:lnTo>
                      <a:pt x="2577" y="157"/>
                    </a:lnTo>
                    <a:lnTo>
                      <a:pt x="2575" y="155"/>
                    </a:lnTo>
                    <a:lnTo>
                      <a:pt x="2573" y="155"/>
                    </a:lnTo>
                    <a:lnTo>
                      <a:pt x="2571" y="153"/>
                    </a:lnTo>
                    <a:lnTo>
                      <a:pt x="2568" y="153"/>
                    </a:lnTo>
                    <a:lnTo>
                      <a:pt x="2564" y="153"/>
                    </a:lnTo>
                    <a:lnTo>
                      <a:pt x="2564" y="157"/>
                    </a:lnTo>
                    <a:lnTo>
                      <a:pt x="2561" y="157"/>
                    </a:lnTo>
                    <a:lnTo>
                      <a:pt x="2561" y="162"/>
                    </a:lnTo>
                    <a:lnTo>
                      <a:pt x="2563" y="166"/>
                    </a:lnTo>
                    <a:lnTo>
                      <a:pt x="2563" y="167"/>
                    </a:lnTo>
                    <a:lnTo>
                      <a:pt x="2563" y="169"/>
                    </a:lnTo>
                    <a:lnTo>
                      <a:pt x="2561" y="171"/>
                    </a:lnTo>
                    <a:lnTo>
                      <a:pt x="2559" y="171"/>
                    </a:lnTo>
                    <a:lnTo>
                      <a:pt x="2556" y="171"/>
                    </a:lnTo>
                    <a:lnTo>
                      <a:pt x="2549" y="173"/>
                    </a:lnTo>
                    <a:lnTo>
                      <a:pt x="2547" y="169"/>
                    </a:lnTo>
                    <a:lnTo>
                      <a:pt x="2545" y="167"/>
                    </a:lnTo>
                    <a:lnTo>
                      <a:pt x="2545" y="166"/>
                    </a:lnTo>
                    <a:lnTo>
                      <a:pt x="2542" y="164"/>
                    </a:lnTo>
                    <a:lnTo>
                      <a:pt x="2542" y="169"/>
                    </a:lnTo>
                    <a:lnTo>
                      <a:pt x="2551" y="180"/>
                    </a:lnTo>
                    <a:lnTo>
                      <a:pt x="2558" y="195"/>
                    </a:lnTo>
                    <a:lnTo>
                      <a:pt x="2561" y="211"/>
                    </a:lnTo>
                    <a:lnTo>
                      <a:pt x="2556" y="215"/>
                    </a:lnTo>
                    <a:lnTo>
                      <a:pt x="2552" y="216"/>
                    </a:lnTo>
                    <a:lnTo>
                      <a:pt x="2551" y="220"/>
                    </a:lnTo>
                    <a:lnTo>
                      <a:pt x="2549" y="223"/>
                    </a:lnTo>
                    <a:lnTo>
                      <a:pt x="2549" y="225"/>
                    </a:lnTo>
                    <a:lnTo>
                      <a:pt x="2547" y="229"/>
                    </a:lnTo>
                    <a:lnTo>
                      <a:pt x="2545" y="230"/>
                    </a:lnTo>
                    <a:lnTo>
                      <a:pt x="2540" y="232"/>
                    </a:lnTo>
                    <a:lnTo>
                      <a:pt x="2535" y="234"/>
                    </a:lnTo>
                    <a:lnTo>
                      <a:pt x="2533" y="232"/>
                    </a:lnTo>
                    <a:lnTo>
                      <a:pt x="2531" y="232"/>
                    </a:lnTo>
                    <a:lnTo>
                      <a:pt x="2531" y="232"/>
                    </a:lnTo>
                    <a:lnTo>
                      <a:pt x="2530" y="230"/>
                    </a:lnTo>
                    <a:lnTo>
                      <a:pt x="2526" y="230"/>
                    </a:lnTo>
                    <a:lnTo>
                      <a:pt x="2510" y="183"/>
                    </a:lnTo>
                    <a:lnTo>
                      <a:pt x="2507" y="181"/>
                    </a:lnTo>
                    <a:lnTo>
                      <a:pt x="2503" y="178"/>
                    </a:lnTo>
                    <a:lnTo>
                      <a:pt x="2498" y="174"/>
                    </a:lnTo>
                    <a:lnTo>
                      <a:pt x="2495" y="173"/>
                    </a:lnTo>
                    <a:lnTo>
                      <a:pt x="2491" y="169"/>
                    </a:lnTo>
                    <a:lnTo>
                      <a:pt x="2489" y="159"/>
                    </a:lnTo>
                    <a:lnTo>
                      <a:pt x="2491" y="150"/>
                    </a:lnTo>
                    <a:lnTo>
                      <a:pt x="2493" y="143"/>
                    </a:lnTo>
                    <a:lnTo>
                      <a:pt x="2493" y="136"/>
                    </a:lnTo>
                    <a:lnTo>
                      <a:pt x="2488" y="131"/>
                    </a:lnTo>
                    <a:lnTo>
                      <a:pt x="2475" y="122"/>
                    </a:lnTo>
                    <a:lnTo>
                      <a:pt x="2465" y="117"/>
                    </a:lnTo>
                    <a:lnTo>
                      <a:pt x="2456" y="115"/>
                    </a:lnTo>
                    <a:lnTo>
                      <a:pt x="2448" y="110"/>
                    </a:lnTo>
                    <a:lnTo>
                      <a:pt x="2441" y="99"/>
                    </a:lnTo>
                    <a:lnTo>
                      <a:pt x="2434" y="80"/>
                    </a:lnTo>
                    <a:lnTo>
                      <a:pt x="2420" y="84"/>
                    </a:lnTo>
                    <a:lnTo>
                      <a:pt x="2418" y="78"/>
                    </a:lnTo>
                    <a:lnTo>
                      <a:pt x="2418" y="75"/>
                    </a:lnTo>
                    <a:lnTo>
                      <a:pt x="2416" y="71"/>
                    </a:lnTo>
                    <a:lnTo>
                      <a:pt x="2414" y="68"/>
                    </a:lnTo>
                    <a:close/>
                    <a:moveTo>
                      <a:pt x="1217" y="64"/>
                    </a:moveTo>
                    <a:lnTo>
                      <a:pt x="1215" y="68"/>
                    </a:lnTo>
                    <a:lnTo>
                      <a:pt x="1212" y="71"/>
                    </a:lnTo>
                    <a:lnTo>
                      <a:pt x="1210" y="73"/>
                    </a:lnTo>
                    <a:lnTo>
                      <a:pt x="1208" y="75"/>
                    </a:lnTo>
                    <a:lnTo>
                      <a:pt x="1208" y="77"/>
                    </a:lnTo>
                    <a:lnTo>
                      <a:pt x="1210" y="78"/>
                    </a:lnTo>
                    <a:lnTo>
                      <a:pt x="1214" y="80"/>
                    </a:lnTo>
                    <a:lnTo>
                      <a:pt x="1215" y="75"/>
                    </a:lnTo>
                    <a:lnTo>
                      <a:pt x="1215" y="73"/>
                    </a:lnTo>
                    <a:lnTo>
                      <a:pt x="1217" y="70"/>
                    </a:lnTo>
                    <a:lnTo>
                      <a:pt x="1219" y="68"/>
                    </a:lnTo>
                    <a:lnTo>
                      <a:pt x="1220" y="64"/>
                    </a:lnTo>
                    <a:lnTo>
                      <a:pt x="1217" y="64"/>
                    </a:lnTo>
                    <a:close/>
                    <a:moveTo>
                      <a:pt x="2654" y="49"/>
                    </a:moveTo>
                    <a:lnTo>
                      <a:pt x="2650" y="57"/>
                    </a:lnTo>
                    <a:lnTo>
                      <a:pt x="2643" y="70"/>
                    </a:lnTo>
                    <a:lnTo>
                      <a:pt x="2634" y="84"/>
                    </a:lnTo>
                    <a:lnTo>
                      <a:pt x="2626" y="98"/>
                    </a:lnTo>
                    <a:lnTo>
                      <a:pt x="2619" y="110"/>
                    </a:lnTo>
                    <a:lnTo>
                      <a:pt x="2615" y="120"/>
                    </a:lnTo>
                    <a:lnTo>
                      <a:pt x="2615" y="126"/>
                    </a:lnTo>
                    <a:lnTo>
                      <a:pt x="2617" y="133"/>
                    </a:lnTo>
                    <a:lnTo>
                      <a:pt x="2617" y="136"/>
                    </a:lnTo>
                    <a:lnTo>
                      <a:pt x="2619" y="140"/>
                    </a:lnTo>
                    <a:lnTo>
                      <a:pt x="2622" y="141"/>
                    </a:lnTo>
                    <a:lnTo>
                      <a:pt x="2626" y="143"/>
                    </a:lnTo>
                    <a:lnTo>
                      <a:pt x="2631" y="145"/>
                    </a:lnTo>
                    <a:lnTo>
                      <a:pt x="2645" y="150"/>
                    </a:lnTo>
                    <a:lnTo>
                      <a:pt x="2659" y="148"/>
                    </a:lnTo>
                    <a:lnTo>
                      <a:pt x="2671" y="143"/>
                    </a:lnTo>
                    <a:lnTo>
                      <a:pt x="2685" y="136"/>
                    </a:lnTo>
                    <a:lnTo>
                      <a:pt x="2699" y="134"/>
                    </a:lnTo>
                    <a:lnTo>
                      <a:pt x="2713" y="134"/>
                    </a:lnTo>
                    <a:lnTo>
                      <a:pt x="2722" y="140"/>
                    </a:lnTo>
                    <a:lnTo>
                      <a:pt x="2729" y="145"/>
                    </a:lnTo>
                    <a:lnTo>
                      <a:pt x="2737" y="148"/>
                    </a:lnTo>
                    <a:lnTo>
                      <a:pt x="2758" y="152"/>
                    </a:lnTo>
                    <a:lnTo>
                      <a:pt x="2779" y="150"/>
                    </a:lnTo>
                    <a:lnTo>
                      <a:pt x="2798" y="145"/>
                    </a:lnTo>
                    <a:lnTo>
                      <a:pt x="2804" y="134"/>
                    </a:lnTo>
                    <a:lnTo>
                      <a:pt x="2798" y="134"/>
                    </a:lnTo>
                    <a:lnTo>
                      <a:pt x="2790" y="120"/>
                    </a:lnTo>
                    <a:lnTo>
                      <a:pt x="2776" y="108"/>
                    </a:lnTo>
                    <a:lnTo>
                      <a:pt x="2756" y="96"/>
                    </a:lnTo>
                    <a:lnTo>
                      <a:pt x="2737" y="85"/>
                    </a:lnTo>
                    <a:lnTo>
                      <a:pt x="2722" y="80"/>
                    </a:lnTo>
                    <a:lnTo>
                      <a:pt x="2713" y="87"/>
                    </a:lnTo>
                    <a:lnTo>
                      <a:pt x="2701" y="92"/>
                    </a:lnTo>
                    <a:lnTo>
                      <a:pt x="2692" y="91"/>
                    </a:lnTo>
                    <a:lnTo>
                      <a:pt x="2687" y="84"/>
                    </a:lnTo>
                    <a:lnTo>
                      <a:pt x="2680" y="77"/>
                    </a:lnTo>
                    <a:lnTo>
                      <a:pt x="2676" y="68"/>
                    </a:lnTo>
                    <a:lnTo>
                      <a:pt x="2688" y="64"/>
                    </a:lnTo>
                    <a:lnTo>
                      <a:pt x="2687" y="63"/>
                    </a:lnTo>
                    <a:lnTo>
                      <a:pt x="2685" y="63"/>
                    </a:lnTo>
                    <a:lnTo>
                      <a:pt x="2685" y="63"/>
                    </a:lnTo>
                    <a:lnTo>
                      <a:pt x="2683" y="63"/>
                    </a:lnTo>
                    <a:lnTo>
                      <a:pt x="2680" y="61"/>
                    </a:lnTo>
                    <a:lnTo>
                      <a:pt x="2674" y="56"/>
                    </a:lnTo>
                    <a:lnTo>
                      <a:pt x="2669" y="54"/>
                    </a:lnTo>
                    <a:lnTo>
                      <a:pt x="2662" y="51"/>
                    </a:lnTo>
                    <a:lnTo>
                      <a:pt x="2654" y="49"/>
                    </a:lnTo>
                    <a:close/>
                    <a:moveTo>
                      <a:pt x="2933" y="45"/>
                    </a:moveTo>
                    <a:lnTo>
                      <a:pt x="2922" y="54"/>
                    </a:lnTo>
                    <a:lnTo>
                      <a:pt x="2910" y="59"/>
                    </a:lnTo>
                    <a:lnTo>
                      <a:pt x="2898" y="64"/>
                    </a:lnTo>
                    <a:lnTo>
                      <a:pt x="2887" y="73"/>
                    </a:lnTo>
                    <a:lnTo>
                      <a:pt x="2880" y="84"/>
                    </a:lnTo>
                    <a:lnTo>
                      <a:pt x="2877" y="99"/>
                    </a:lnTo>
                    <a:lnTo>
                      <a:pt x="2882" y="115"/>
                    </a:lnTo>
                    <a:lnTo>
                      <a:pt x="2893" y="131"/>
                    </a:lnTo>
                    <a:lnTo>
                      <a:pt x="2903" y="147"/>
                    </a:lnTo>
                    <a:lnTo>
                      <a:pt x="2915" y="160"/>
                    </a:lnTo>
                    <a:lnTo>
                      <a:pt x="2922" y="173"/>
                    </a:lnTo>
                    <a:lnTo>
                      <a:pt x="2910" y="173"/>
                    </a:lnTo>
                    <a:lnTo>
                      <a:pt x="2910" y="195"/>
                    </a:lnTo>
                    <a:lnTo>
                      <a:pt x="2914" y="211"/>
                    </a:lnTo>
                    <a:lnTo>
                      <a:pt x="2924" y="220"/>
                    </a:lnTo>
                    <a:lnTo>
                      <a:pt x="2942" y="223"/>
                    </a:lnTo>
                    <a:lnTo>
                      <a:pt x="2968" y="222"/>
                    </a:lnTo>
                    <a:lnTo>
                      <a:pt x="2966" y="202"/>
                    </a:lnTo>
                    <a:lnTo>
                      <a:pt x="2962" y="190"/>
                    </a:lnTo>
                    <a:lnTo>
                      <a:pt x="2957" y="180"/>
                    </a:lnTo>
                    <a:lnTo>
                      <a:pt x="2955" y="169"/>
                    </a:lnTo>
                    <a:lnTo>
                      <a:pt x="2957" y="153"/>
                    </a:lnTo>
                    <a:lnTo>
                      <a:pt x="2961" y="155"/>
                    </a:lnTo>
                    <a:lnTo>
                      <a:pt x="2964" y="155"/>
                    </a:lnTo>
                    <a:lnTo>
                      <a:pt x="2968" y="155"/>
                    </a:lnTo>
                    <a:lnTo>
                      <a:pt x="2971" y="155"/>
                    </a:lnTo>
                    <a:lnTo>
                      <a:pt x="2976" y="153"/>
                    </a:lnTo>
                    <a:lnTo>
                      <a:pt x="2973" y="150"/>
                    </a:lnTo>
                    <a:lnTo>
                      <a:pt x="2969" y="148"/>
                    </a:lnTo>
                    <a:lnTo>
                      <a:pt x="2968" y="147"/>
                    </a:lnTo>
                    <a:lnTo>
                      <a:pt x="2964" y="143"/>
                    </a:lnTo>
                    <a:lnTo>
                      <a:pt x="2961" y="141"/>
                    </a:lnTo>
                    <a:lnTo>
                      <a:pt x="2959" y="143"/>
                    </a:lnTo>
                    <a:lnTo>
                      <a:pt x="2959" y="147"/>
                    </a:lnTo>
                    <a:lnTo>
                      <a:pt x="2957" y="150"/>
                    </a:lnTo>
                    <a:lnTo>
                      <a:pt x="2957" y="152"/>
                    </a:lnTo>
                    <a:lnTo>
                      <a:pt x="2955" y="153"/>
                    </a:lnTo>
                    <a:lnTo>
                      <a:pt x="2954" y="152"/>
                    </a:lnTo>
                    <a:lnTo>
                      <a:pt x="2952" y="148"/>
                    </a:lnTo>
                    <a:lnTo>
                      <a:pt x="2947" y="140"/>
                    </a:lnTo>
                    <a:lnTo>
                      <a:pt x="2942" y="131"/>
                    </a:lnTo>
                    <a:lnTo>
                      <a:pt x="2943" y="127"/>
                    </a:lnTo>
                    <a:lnTo>
                      <a:pt x="2945" y="127"/>
                    </a:lnTo>
                    <a:lnTo>
                      <a:pt x="2947" y="126"/>
                    </a:lnTo>
                    <a:lnTo>
                      <a:pt x="2948" y="122"/>
                    </a:lnTo>
                    <a:lnTo>
                      <a:pt x="2933" y="113"/>
                    </a:lnTo>
                    <a:lnTo>
                      <a:pt x="2921" y="99"/>
                    </a:lnTo>
                    <a:lnTo>
                      <a:pt x="2914" y="84"/>
                    </a:lnTo>
                    <a:lnTo>
                      <a:pt x="2933" y="82"/>
                    </a:lnTo>
                    <a:lnTo>
                      <a:pt x="2947" y="77"/>
                    </a:lnTo>
                    <a:lnTo>
                      <a:pt x="2954" y="64"/>
                    </a:lnTo>
                    <a:lnTo>
                      <a:pt x="2957" y="49"/>
                    </a:lnTo>
                    <a:lnTo>
                      <a:pt x="2952" y="47"/>
                    </a:lnTo>
                    <a:lnTo>
                      <a:pt x="2947" y="47"/>
                    </a:lnTo>
                    <a:lnTo>
                      <a:pt x="2942" y="45"/>
                    </a:lnTo>
                    <a:lnTo>
                      <a:pt x="2933" y="45"/>
                    </a:lnTo>
                    <a:close/>
                    <a:moveTo>
                      <a:pt x="2746" y="42"/>
                    </a:moveTo>
                    <a:lnTo>
                      <a:pt x="2732" y="49"/>
                    </a:lnTo>
                    <a:lnTo>
                      <a:pt x="2715" y="54"/>
                    </a:lnTo>
                    <a:lnTo>
                      <a:pt x="2715" y="68"/>
                    </a:lnTo>
                    <a:lnTo>
                      <a:pt x="2722" y="70"/>
                    </a:lnTo>
                    <a:lnTo>
                      <a:pt x="2730" y="71"/>
                    </a:lnTo>
                    <a:lnTo>
                      <a:pt x="2741" y="71"/>
                    </a:lnTo>
                    <a:lnTo>
                      <a:pt x="2741" y="64"/>
                    </a:lnTo>
                    <a:lnTo>
                      <a:pt x="2744" y="59"/>
                    </a:lnTo>
                    <a:lnTo>
                      <a:pt x="2746" y="54"/>
                    </a:lnTo>
                    <a:lnTo>
                      <a:pt x="2746" y="49"/>
                    </a:lnTo>
                    <a:lnTo>
                      <a:pt x="2746" y="45"/>
                    </a:lnTo>
                    <a:lnTo>
                      <a:pt x="2746" y="42"/>
                    </a:lnTo>
                    <a:close/>
                    <a:moveTo>
                      <a:pt x="1390" y="33"/>
                    </a:moveTo>
                    <a:lnTo>
                      <a:pt x="1393" y="42"/>
                    </a:lnTo>
                    <a:lnTo>
                      <a:pt x="1395" y="54"/>
                    </a:lnTo>
                    <a:lnTo>
                      <a:pt x="1397" y="64"/>
                    </a:lnTo>
                    <a:lnTo>
                      <a:pt x="1395" y="66"/>
                    </a:lnTo>
                    <a:lnTo>
                      <a:pt x="1393" y="66"/>
                    </a:lnTo>
                    <a:lnTo>
                      <a:pt x="1392" y="66"/>
                    </a:lnTo>
                    <a:lnTo>
                      <a:pt x="1392" y="68"/>
                    </a:lnTo>
                    <a:lnTo>
                      <a:pt x="1390" y="68"/>
                    </a:lnTo>
                    <a:lnTo>
                      <a:pt x="1383" y="68"/>
                    </a:lnTo>
                    <a:lnTo>
                      <a:pt x="1381" y="66"/>
                    </a:lnTo>
                    <a:lnTo>
                      <a:pt x="1381" y="64"/>
                    </a:lnTo>
                    <a:lnTo>
                      <a:pt x="1381" y="63"/>
                    </a:lnTo>
                    <a:lnTo>
                      <a:pt x="1379" y="63"/>
                    </a:lnTo>
                    <a:lnTo>
                      <a:pt x="1378" y="61"/>
                    </a:lnTo>
                    <a:lnTo>
                      <a:pt x="1390" y="33"/>
                    </a:lnTo>
                    <a:close/>
                    <a:moveTo>
                      <a:pt x="1002" y="0"/>
                    </a:moveTo>
                    <a:lnTo>
                      <a:pt x="994" y="12"/>
                    </a:lnTo>
                    <a:lnTo>
                      <a:pt x="985" y="23"/>
                    </a:lnTo>
                    <a:lnTo>
                      <a:pt x="980" y="38"/>
                    </a:lnTo>
                    <a:lnTo>
                      <a:pt x="990" y="37"/>
                    </a:lnTo>
                    <a:lnTo>
                      <a:pt x="997" y="40"/>
                    </a:lnTo>
                    <a:lnTo>
                      <a:pt x="1002" y="45"/>
                    </a:lnTo>
                    <a:lnTo>
                      <a:pt x="1009" y="54"/>
                    </a:lnTo>
                    <a:lnTo>
                      <a:pt x="1011" y="47"/>
                    </a:lnTo>
                    <a:lnTo>
                      <a:pt x="1011" y="42"/>
                    </a:lnTo>
                    <a:lnTo>
                      <a:pt x="1013" y="38"/>
                    </a:lnTo>
                    <a:lnTo>
                      <a:pt x="1013" y="33"/>
                    </a:lnTo>
                    <a:lnTo>
                      <a:pt x="1022" y="33"/>
                    </a:lnTo>
                    <a:lnTo>
                      <a:pt x="1027" y="45"/>
                    </a:lnTo>
                    <a:lnTo>
                      <a:pt x="1035" y="49"/>
                    </a:lnTo>
                    <a:lnTo>
                      <a:pt x="1042" y="52"/>
                    </a:lnTo>
                    <a:lnTo>
                      <a:pt x="1049" y="56"/>
                    </a:lnTo>
                    <a:lnTo>
                      <a:pt x="1056" y="64"/>
                    </a:lnTo>
                    <a:lnTo>
                      <a:pt x="1049" y="75"/>
                    </a:lnTo>
                    <a:lnTo>
                      <a:pt x="1041" y="87"/>
                    </a:lnTo>
                    <a:lnTo>
                      <a:pt x="1034" y="103"/>
                    </a:lnTo>
                    <a:lnTo>
                      <a:pt x="1028" y="117"/>
                    </a:lnTo>
                    <a:lnTo>
                      <a:pt x="1028" y="126"/>
                    </a:lnTo>
                    <a:lnTo>
                      <a:pt x="1030" y="131"/>
                    </a:lnTo>
                    <a:lnTo>
                      <a:pt x="1030" y="134"/>
                    </a:lnTo>
                    <a:lnTo>
                      <a:pt x="1032" y="136"/>
                    </a:lnTo>
                    <a:lnTo>
                      <a:pt x="1034" y="138"/>
                    </a:lnTo>
                    <a:lnTo>
                      <a:pt x="1035" y="140"/>
                    </a:lnTo>
                    <a:lnTo>
                      <a:pt x="1041" y="141"/>
                    </a:lnTo>
                    <a:lnTo>
                      <a:pt x="1041" y="138"/>
                    </a:lnTo>
                    <a:lnTo>
                      <a:pt x="1044" y="131"/>
                    </a:lnTo>
                    <a:lnTo>
                      <a:pt x="1049" y="120"/>
                    </a:lnTo>
                    <a:lnTo>
                      <a:pt x="1055" y="106"/>
                    </a:lnTo>
                    <a:lnTo>
                      <a:pt x="1060" y="94"/>
                    </a:lnTo>
                    <a:lnTo>
                      <a:pt x="1065" y="84"/>
                    </a:lnTo>
                    <a:lnTo>
                      <a:pt x="1067" y="77"/>
                    </a:lnTo>
                    <a:lnTo>
                      <a:pt x="1079" y="77"/>
                    </a:lnTo>
                    <a:lnTo>
                      <a:pt x="1081" y="96"/>
                    </a:lnTo>
                    <a:lnTo>
                      <a:pt x="1081" y="113"/>
                    </a:lnTo>
                    <a:lnTo>
                      <a:pt x="1081" y="134"/>
                    </a:lnTo>
                    <a:lnTo>
                      <a:pt x="1083" y="157"/>
                    </a:lnTo>
                    <a:lnTo>
                      <a:pt x="1105" y="160"/>
                    </a:lnTo>
                    <a:lnTo>
                      <a:pt x="1114" y="147"/>
                    </a:lnTo>
                    <a:lnTo>
                      <a:pt x="1130" y="138"/>
                    </a:lnTo>
                    <a:lnTo>
                      <a:pt x="1147" y="129"/>
                    </a:lnTo>
                    <a:lnTo>
                      <a:pt x="1165" y="122"/>
                    </a:lnTo>
                    <a:lnTo>
                      <a:pt x="1182" y="115"/>
                    </a:lnTo>
                    <a:lnTo>
                      <a:pt x="1198" y="106"/>
                    </a:lnTo>
                    <a:lnTo>
                      <a:pt x="1205" y="96"/>
                    </a:lnTo>
                    <a:lnTo>
                      <a:pt x="1201" y="96"/>
                    </a:lnTo>
                    <a:lnTo>
                      <a:pt x="1200" y="92"/>
                    </a:lnTo>
                    <a:lnTo>
                      <a:pt x="1200" y="91"/>
                    </a:lnTo>
                    <a:lnTo>
                      <a:pt x="1198" y="89"/>
                    </a:lnTo>
                    <a:lnTo>
                      <a:pt x="1198" y="89"/>
                    </a:lnTo>
                    <a:lnTo>
                      <a:pt x="1196" y="89"/>
                    </a:lnTo>
                    <a:lnTo>
                      <a:pt x="1194" y="89"/>
                    </a:lnTo>
                    <a:lnTo>
                      <a:pt x="1191" y="87"/>
                    </a:lnTo>
                    <a:lnTo>
                      <a:pt x="1184" y="92"/>
                    </a:lnTo>
                    <a:lnTo>
                      <a:pt x="1172" y="99"/>
                    </a:lnTo>
                    <a:lnTo>
                      <a:pt x="1158" y="110"/>
                    </a:lnTo>
                    <a:lnTo>
                      <a:pt x="1140" y="119"/>
                    </a:lnTo>
                    <a:lnTo>
                      <a:pt x="1124" y="129"/>
                    </a:lnTo>
                    <a:lnTo>
                      <a:pt x="1109" y="136"/>
                    </a:lnTo>
                    <a:lnTo>
                      <a:pt x="1098" y="140"/>
                    </a:lnTo>
                    <a:lnTo>
                      <a:pt x="1095" y="141"/>
                    </a:lnTo>
                    <a:lnTo>
                      <a:pt x="1093" y="140"/>
                    </a:lnTo>
                    <a:lnTo>
                      <a:pt x="1091" y="138"/>
                    </a:lnTo>
                    <a:lnTo>
                      <a:pt x="1091" y="136"/>
                    </a:lnTo>
                    <a:lnTo>
                      <a:pt x="1091" y="134"/>
                    </a:lnTo>
                    <a:lnTo>
                      <a:pt x="1090" y="131"/>
                    </a:lnTo>
                    <a:lnTo>
                      <a:pt x="1095" y="122"/>
                    </a:lnTo>
                    <a:lnTo>
                      <a:pt x="1095" y="115"/>
                    </a:lnTo>
                    <a:lnTo>
                      <a:pt x="1093" y="110"/>
                    </a:lnTo>
                    <a:lnTo>
                      <a:pt x="1091" y="101"/>
                    </a:lnTo>
                    <a:lnTo>
                      <a:pt x="1095" y="91"/>
                    </a:lnTo>
                    <a:lnTo>
                      <a:pt x="1097" y="89"/>
                    </a:lnTo>
                    <a:lnTo>
                      <a:pt x="1098" y="87"/>
                    </a:lnTo>
                    <a:lnTo>
                      <a:pt x="1100" y="85"/>
                    </a:lnTo>
                    <a:lnTo>
                      <a:pt x="1102" y="85"/>
                    </a:lnTo>
                    <a:lnTo>
                      <a:pt x="1104" y="85"/>
                    </a:lnTo>
                    <a:lnTo>
                      <a:pt x="1105" y="84"/>
                    </a:lnTo>
                    <a:lnTo>
                      <a:pt x="1107" y="82"/>
                    </a:lnTo>
                    <a:lnTo>
                      <a:pt x="1107" y="78"/>
                    </a:lnTo>
                    <a:lnTo>
                      <a:pt x="1109" y="73"/>
                    </a:lnTo>
                    <a:lnTo>
                      <a:pt x="1109" y="64"/>
                    </a:lnTo>
                    <a:lnTo>
                      <a:pt x="1100" y="59"/>
                    </a:lnTo>
                    <a:lnTo>
                      <a:pt x="1091" y="57"/>
                    </a:lnTo>
                    <a:lnTo>
                      <a:pt x="1084" y="57"/>
                    </a:lnTo>
                    <a:lnTo>
                      <a:pt x="1076" y="54"/>
                    </a:lnTo>
                    <a:lnTo>
                      <a:pt x="1063" y="45"/>
                    </a:lnTo>
                    <a:lnTo>
                      <a:pt x="1055" y="37"/>
                    </a:lnTo>
                    <a:lnTo>
                      <a:pt x="1049" y="26"/>
                    </a:lnTo>
                    <a:lnTo>
                      <a:pt x="1042" y="16"/>
                    </a:lnTo>
                    <a:lnTo>
                      <a:pt x="1034" y="9"/>
                    </a:lnTo>
                    <a:lnTo>
                      <a:pt x="1020" y="2"/>
                    </a:lnTo>
                    <a:lnTo>
                      <a:pt x="1002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xmlns="" id="{CD5DD788-0979-4BFC-A3DE-E6DDD70576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00" y="2108200"/>
                <a:ext cx="7697788" cy="3846513"/>
              </a:xfrm>
              <a:custGeom>
                <a:avLst/>
                <a:gdLst>
                  <a:gd name="T0" fmla="*/ 1599 w 4849"/>
                  <a:gd name="T1" fmla="*/ 786 h 2423"/>
                  <a:gd name="T2" fmla="*/ 1536 w 4849"/>
                  <a:gd name="T3" fmla="*/ 779 h 2423"/>
                  <a:gd name="T4" fmla="*/ 529 w 4849"/>
                  <a:gd name="T5" fmla="*/ 651 h 2423"/>
                  <a:gd name="T6" fmla="*/ 4301 w 4849"/>
                  <a:gd name="T7" fmla="*/ 791 h 2423"/>
                  <a:gd name="T8" fmla="*/ 2510 w 4849"/>
                  <a:gd name="T9" fmla="*/ 575 h 2423"/>
                  <a:gd name="T10" fmla="*/ 2579 w 4849"/>
                  <a:gd name="T11" fmla="*/ 552 h 2423"/>
                  <a:gd name="T12" fmla="*/ 2649 w 4849"/>
                  <a:gd name="T13" fmla="*/ 522 h 2423"/>
                  <a:gd name="T14" fmla="*/ 2347 w 4849"/>
                  <a:gd name="T15" fmla="*/ 611 h 2423"/>
                  <a:gd name="T16" fmla="*/ 2304 w 4849"/>
                  <a:gd name="T17" fmla="*/ 615 h 2423"/>
                  <a:gd name="T18" fmla="*/ 2269 w 4849"/>
                  <a:gd name="T19" fmla="*/ 580 h 2423"/>
                  <a:gd name="T20" fmla="*/ 1234 w 4849"/>
                  <a:gd name="T21" fmla="*/ 424 h 2423"/>
                  <a:gd name="T22" fmla="*/ 1297 w 4849"/>
                  <a:gd name="T23" fmla="*/ 367 h 2423"/>
                  <a:gd name="T24" fmla="*/ 1178 w 4849"/>
                  <a:gd name="T25" fmla="*/ 307 h 2423"/>
                  <a:gd name="T26" fmla="*/ 1171 w 4849"/>
                  <a:gd name="T27" fmla="*/ 369 h 2423"/>
                  <a:gd name="T28" fmla="*/ 2044 w 4849"/>
                  <a:gd name="T29" fmla="*/ 365 h 2423"/>
                  <a:gd name="T30" fmla="*/ 2082 w 4849"/>
                  <a:gd name="T31" fmla="*/ 288 h 2423"/>
                  <a:gd name="T32" fmla="*/ 1297 w 4849"/>
                  <a:gd name="T33" fmla="*/ 215 h 2423"/>
                  <a:gd name="T34" fmla="*/ 2979 w 4849"/>
                  <a:gd name="T35" fmla="*/ 177 h 2423"/>
                  <a:gd name="T36" fmla="*/ 4833 w 4849"/>
                  <a:gd name="T37" fmla="*/ 109 h 2423"/>
                  <a:gd name="T38" fmla="*/ 1082 w 4849"/>
                  <a:gd name="T39" fmla="*/ 131 h 2423"/>
                  <a:gd name="T40" fmla="*/ 1167 w 4849"/>
                  <a:gd name="T41" fmla="*/ 154 h 2423"/>
                  <a:gd name="T42" fmla="*/ 1197 w 4849"/>
                  <a:gd name="T43" fmla="*/ 273 h 2423"/>
                  <a:gd name="T44" fmla="*/ 1078 w 4849"/>
                  <a:gd name="T45" fmla="*/ 379 h 2423"/>
                  <a:gd name="T46" fmla="*/ 1164 w 4849"/>
                  <a:gd name="T47" fmla="*/ 582 h 2423"/>
                  <a:gd name="T48" fmla="*/ 1281 w 4849"/>
                  <a:gd name="T49" fmla="*/ 575 h 2423"/>
                  <a:gd name="T50" fmla="*/ 1386 w 4849"/>
                  <a:gd name="T51" fmla="*/ 484 h 2423"/>
                  <a:gd name="T52" fmla="*/ 1501 w 4849"/>
                  <a:gd name="T53" fmla="*/ 564 h 2423"/>
                  <a:gd name="T54" fmla="*/ 1396 w 4849"/>
                  <a:gd name="T55" fmla="*/ 721 h 2423"/>
                  <a:gd name="T56" fmla="*/ 1459 w 4849"/>
                  <a:gd name="T57" fmla="*/ 798 h 2423"/>
                  <a:gd name="T58" fmla="*/ 1298 w 4849"/>
                  <a:gd name="T59" fmla="*/ 955 h 2423"/>
                  <a:gd name="T60" fmla="*/ 1124 w 4849"/>
                  <a:gd name="T61" fmla="*/ 1077 h 2423"/>
                  <a:gd name="T62" fmla="*/ 1085 w 4849"/>
                  <a:gd name="T63" fmla="*/ 1234 h 2423"/>
                  <a:gd name="T64" fmla="*/ 1194 w 4849"/>
                  <a:gd name="T65" fmla="*/ 1320 h 2423"/>
                  <a:gd name="T66" fmla="*/ 1361 w 4849"/>
                  <a:gd name="T67" fmla="*/ 1344 h 2423"/>
                  <a:gd name="T68" fmla="*/ 1616 w 4849"/>
                  <a:gd name="T69" fmla="*/ 1421 h 2423"/>
                  <a:gd name="T70" fmla="*/ 1866 w 4849"/>
                  <a:gd name="T71" fmla="*/ 1604 h 2423"/>
                  <a:gd name="T72" fmla="*/ 1647 w 4849"/>
                  <a:gd name="T73" fmla="*/ 1966 h 2423"/>
                  <a:gd name="T74" fmla="*/ 1496 w 4849"/>
                  <a:gd name="T75" fmla="*/ 2105 h 2423"/>
                  <a:gd name="T76" fmla="*/ 1431 w 4849"/>
                  <a:gd name="T77" fmla="*/ 2215 h 2423"/>
                  <a:gd name="T78" fmla="*/ 1396 w 4849"/>
                  <a:gd name="T79" fmla="*/ 2371 h 2423"/>
                  <a:gd name="T80" fmla="*/ 1302 w 4849"/>
                  <a:gd name="T81" fmla="*/ 2315 h 2423"/>
                  <a:gd name="T82" fmla="*/ 1270 w 4849"/>
                  <a:gd name="T83" fmla="*/ 1667 h 2423"/>
                  <a:gd name="T84" fmla="*/ 1269 w 4849"/>
                  <a:gd name="T85" fmla="*/ 1400 h 2423"/>
                  <a:gd name="T86" fmla="*/ 1056 w 4849"/>
                  <a:gd name="T87" fmla="*/ 1288 h 2423"/>
                  <a:gd name="T88" fmla="*/ 813 w 4849"/>
                  <a:gd name="T89" fmla="*/ 1102 h 2423"/>
                  <a:gd name="T90" fmla="*/ 818 w 4849"/>
                  <a:gd name="T91" fmla="*/ 1171 h 2423"/>
                  <a:gd name="T92" fmla="*/ 642 w 4849"/>
                  <a:gd name="T93" fmla="*/ 939 h 2423"/>
                  <a:gd name="T94" fmla="*/ 639 w 4849"/>
                  <a:gd name="T95" fmla="*/ 739 h 2423"/>
                  <a:gd name="T96" fmla="*/ 490 w 4849"/>
                  <a:gd name="T97" fmla="*/ 522 h 2423"/>
                  <a:gd name="T98" fmla="*/ 141 w 4849"/>
                  <a:gd name="T99" fmla="*/ 576 h 2423"/>
                  <a:gd name="T100" fmla="*/ 115 w 4849"/>
                  <a:gd name="T101" fmla="*/ 482 h 2423"/>
                  <a:gd name="T102" fmla="*/ 85 w 4849"/>
                  <a:gd name="T103" fmla="*/ 334 h 2423"/>
                  <a:gd name="T104" fmla="*/ 110 w 4849"/>
                  <a:gd name="T105" fmla="*/ 255 h 2423"/>
                  <a:gd name="T106" fmla="*/ 234 w 4849"/>
                  <a:gd name="T107" fmla="*/ 107 h 2423"/>
                  <a:gd name="T108" fmla="*/ 499 w 4849"/>
                  <a:gd name="T109" fmla="*/ 136 h 2423"/>
                  <a:gd name="T110" fmla="*/ 632 w 4849"/>
                  <a:gd name="T111" fmla="*/ 149 h 2423"/>
                  <a:gd name="T112" fmla="*/ 771 w 4849"/>
                  <a:gd name="T113" fmla="*/ 218 h 2423"/>
                  <a:gd name="T114" fmla="*/ 979 w 4849"/>
                  <a:gd name="T115" fmla="*/ 222 h 2423"/>
                  <a:gd name="T116" fmla="*/ 918 w 4849"/>
                  <a:gd name="T117" fmla="*/ 131 h 2423"/>
                  <a:gd name="T118" fmla="*/ 733 w 4849"/>
                  <a:gd name="T119" fmla="*/ 157 h 2423"/>
                  <a:gd name="T120" fmla="*/ 776 w 4849"/>
                  <a:gd name="T121" fmla="*/ 42 h 2423"/>
                  <a:gd name="T122" fmla="*/ 902 w 4849"/>
                  <a:gd name="T123" fmla="*/ 28 h 2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9" h="2423">
                    <a:moveTo>
                      <a:pt x="1469" y="711"/>
                    </a:moveTo>
                    <a:lnTo>
                      <a:pt x="1482" y="712"/>
                    </a:lnTo>
                    <a:lnTo>
                      <a:pt x="1490" y="714"/>
                    </a:lnTo>
                    <a:lnTo>
                      <a:pt x="1501" y="718"/>
                    </a:lnTo>
                    <a:lnTo>
                      <a:pt x="1501" y="726"/>
                    </a:lnTo>
                    <a:lnTo>
                      <a:pt x="1497" y="726"/>
                    </a:lnTo>
                    <a:lnTo>
                      <a:pt x="1494" y="728"/>
                    </a:lnTo>
                    <a:lnTo>
                      <a:pt x="1490" y="728"/>
                    </a:lnTo>
                    <a:lnTo>
                      <a:pt x="1487" y="728"/>
                    </a:lnTo>
                    <a:lnTo>
                      <a:pt x="1482" y="730"/>
                    </a:lnTo>
                    <a:lnTo>
                      <a:pt x="1478" y="725"/>
                    </a:lnTo>
                    <a:lnTo>
                      <a:pt x="1476" y="723"/>
                    </a:lnTo>
                    <a:lnTo>
                      <a:pt x="1475" y="719"/>
                    </a:lnTo>
                    <a:lnTo>
                      <a:pt x="1473" y="716"/>
                    </a:lnTo>
                    <a:lnTo>
                      <a:pt x="1469" y="711"/>
                    </a:lnTo>
                    <a:close/>
                    <a:moveTo>
                      <a:pt x="1551" y="691"/>
                    </a:moveTo>
                    <a:lnTo>
                      <a:pt x="1562" y="691"/>
                    </a:lnTo>
                    <a:lnTo>
                      <a:pt x="1562" y="705"/>
                    </a:lnTo>
                    <a:lnTo>
                      <a:pt x="1562" y="718"/>
                    </a:lnTo>
                    <a:lnTo>
                      <a:pt x="1564" y="728"/>
                    </a:lnTo>
                    <a:lnTo>
                      <a:pt x="1565" y="740"/>
                    </a:lnTo>
                    <a:lnTo>
                      <a:pt x="1585" y="740"/>
                    </a:lnTo>
                    <a:lnTo>
                      <a:pt x="1585" y="760"/>
                    </a:lnTo>
                    <a:lnTo>
                      <a:pt x="1593" y="760"/>
                    </a:lnTo>
                    <a:lnTo>
                      <a:pt x="1595" y="761"/>
                    </a:lnTo>
                    <a:lnTo>
                      <a:pt x="1597" y="761"/>
                    </a:lnTo>
                    <a:lnTo>
                      <a:pt x="1599" y="761"/>
                    </a:lnTo>
                    <a:lnTo>
                      <a:pt x="1600" y="761"/>
                    </a:lnTo>
                    <a:lnTo>
                      <a:pt x="1602" y="761"/>
                    </a:lnTo>
                    <a:lnTo>
                      <a:pt x="1604" y="763"/>
                    </a:lnTo>
                    <a:lnTo>
                      <a:pt x="1602" y="774"/>
                    </a:lnTo>
                    <a:lnTo>
                      <a:pt x="1599" y="786"/>
                    </a:lnTo>
                    <a:lnTo>
                      <a:pt x="1597" y="798"/>
                    </a:lnTo>
                    <a:lnTo>
                      <a:pt x="1593" y="798"/>
                    </a:lnTo>
                    <a:lnTo>
                      <a:pt x="1592" y="794"/>
                    </a:lnTo>
                    <a:lnTo>
                      <a:pt x="1592" y="793"/>
                    </a:lnTo>
                    <a:lnTo>
                      <a:pt x="1592" y="791"/>
                    </a:lnTo>
                    <a:lnTo>
                      <a:pt x="1590" y="789"/>
                    </a:lnTo>
                    <a:lnTo>
                      <a:pt x="1590" y="787"/>
                    </a:lnTo>
                    <a:lnTo>
                      <a:pt x="1588" y="791"/>
                    </a:lnTo>
                    <a:lnTo>
                      <a:pt x="1586" y="791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6" y="793"/>
                    </a:lnTo>
                    <a:lnTo>
                      <a:pt x="1585" y="793"/>
                    </a:lnTo>
                    <a:lnTo>
                      <a:pt x="1581" y="794"/>
                    </a:lnTo>
                    <a:lnTo>
                      <a:pt x="1581" y="787"/>
                    </a:lnTo>
                    <a:lnTo>
                      <a:pt x="1583" y="786"/>
                    </a:lnTo>
                    <a:lnTo>
                      <a:pt x="1583" y="784"/>
                    </a:lnTo>
                    <a:lnTo>
                      <a:pt x="1585" y="782"/>
                    </a:lnTo>
                    <a:lnTo>
                      <a:pt x="1585" y="779"/>
                    </a:lnTo>
                    <a:lnTo>
                      <a:pt x="1585" y="775"/>
                    </a:lnTo>
                    <a:lnTo>
                      <a:pt x="1581" y="775"/>
                    </a:lnTo>
                    <a:lnTo>
                      <a:pt x="1574" y="782"/>
                    </a:lnTo>
                    <a:lnTo>
                      <a:pt x="1567" y="789"/>
                    </a:lnTo>
                    <a:lnTo>
                      <a:pt x="1558" y="794"/>
                    </a:lnTo>
                    <a:lnTo>
                      <a:pt x="1558" y="789"/>
                    </a:lnTo>
                    <a:lnTo>
                      <a:pt x="1558" y="784"/>
                    </a:lnTo>
                    <a:lnTo>
                      <a:pt x="1558" y="782"/>
                    </a:lnTo>
                    <a:lnTo>
                      <a:pt x="1557" y="781"/>
                    </a:lnTo>
                    <a:lnTo>
                      <a:pt x="1553" y="779"/>
                    </a:lnTo>
                    <a:lnTo>
                      <a:pt x="1548" y="779"/>
                    </a:lnTo>
                    <a:lnTo>
                      <a:pt x="1539" y="779"/>
                    </a:lnTo>
                    <a:lnTo>
                      <a:pt x="1536" y="779"/>
                    </a:lnTo>
                    <a:lnTo>
                      <a:pt x="1532" y="779"/>
                    </a:lnTo>
                    <a:lnTo>
                      <a:pt x="1527" y="777"/>
                    </a:lnTo>
                    <a:lnTo>
                      <a:pt x="1522" y="777"/>
                    </a:lnTo>
                    <a:lnTo>
                      <a:pt x="1517" y="775"/>
                    </a:lnTo>
                    <a:lnTo>
                      <a:pt x="1513" y="772"/>
                    </a:lnTo>
                    <a:lnTo>
                      <a:pt x="1523" y="758"/>
                    </a:lnTo>
                    <a:lnTo>
                      <a:pt x="1534" y="737"/>
                    </a:lnTo>
                    <a:lnTo>
                      <a:pt x="1541" y="714"/>
                    </a:lnTo>
                    <a:lnTo>
                      <a:pt x="1551" y="691"/>
                    </a:lnTo>
                    <a:close/>
                    <a:moveTo>
                      <a:pt x="1220" y="630"/>
                    </a:moveTo>
                    <a:lnTo>
                      <a:pt x="1235" y="630"/>
                    </a:lnTo>
                    <a:lnTo>
                      <a:pt x="1235" y="637"/>
                    </a:lnTo>
                    <a:lnTo>
                      <a:pt x="1232" y="637"/>
                    </a:lnTo>
                    <a:lnTo>
                      <a:pt x="1230" y="639"/>
                    </a:lnTo>
                    <a:lnTo>
                      <a:pt x="1229" y="639"/>
                    </a:lnTo>
                    <a:lnTo>
                      <a:pt x="1227" y="639"/>
                    </a:lnTo>
                    <a:lnTo>
                      <a:pt x="1225" y="641"/>
                    </a:lnTo>
                    <a:lnTo>
                      <a:pt x="1220" y="641"/>
                    </a:lnTo>
                    <a:lnTo>
                      <a:pt x="1220" y="630"/>
                    </a:lnTo>
                    <a:close/>
                    <a:moveTo>
                      <a:pt x="515" y="622"/>
                    </a:moveTo>
                    <a:lnTo>
                      <a:pt x="522" y="622"/>
                    </a:lnTo>
                    <a:lnTo>
                      <a:pt x="525" y="623"/>
                    </a:lnTo>
                    <a:lnTo>
                      <a:pt x="529" y="625"/>
                    </a:lnTo>
                    <a:lnTo>
                      <a:pt x="534" y="625"/>
                    </a:lnTo>
                    <a:lnTo>
                      <a:pt x="541" y="625"/>
                    </a:lnTo>
                    <a:lnTo>
                      <a:pt x="543" y="639"/>
                    </a:lnTo>
                    <a:lnTo>
                      <a:pt x="546" y="650"/>
                    </a:lnTo>
                    <a:lnTo>
                      <a:pt x="548" y="664"/>
                    </a:lnTo>
                    <a:lnTo>
                      <a:pt x="541" y="664"/>
                    </a:lnTo>
                    <a:lnTo>
                      <a:pt x="537" y="658"/>
                    </a:lnTo>
                    <a:lnTo>
                      <a:pt x="534" y="655"/>
                    </a:lnTo>
                    <a:lnTo>
                      <a:pt x="529" y="651"/>
                    </a:lnTo>
                    <a:lnTo>
                      <a:pt x="525" y="648"/>
                    </a:lnTo>
                    <a:lnTo>
                      <a:pt x="522" y="643"/>
                    </a:lnTo>
                    <a:lnTo>
                      <a:pt x="518" y="637"/>
                    </a:lnTo>
                    <a:lnTo>
                      <a:pt x="516" y="634"/>
                    </a:lnTo>
                    <a:lnTo>
                      <a:pt x="515" y="630"/>
                    </a:lnTo>
                    <a:lnTo>
                      <a:pt x="515" y="627"/>
                    </a:lnTo>
                    <a:lnTo>
                      <a:pt x="515" y="622"/>
                    </a:lnTo>
                    <a:close/>
                    <a:moveTo>
                      <a:pt x="4304" y="609"/>
                    </a:move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1"/>
                    </a:lnTo>
                    <a:lnTo>
                      <a:pt x="4306" y="613"/>
                    </a:lnTo>
                    <a:lnTo>
                      <a:pt x="4307" y="613"/>
                    </a:lnTo>
                    <a:lnTo>
                      <a:pt x="4307" y="615"/>
                    </a:lnTo>
                    <a:lnTo>
                      <a:pt x="4313" y="627"/>
                    </a:lnTo>
                    <a:lnTo>
                      <a:pt x="4313" y="643"/>
                    </a:lnTo>
                    <a:lnTo>
                      <a:pt x="4313" y="658"/>
                    </a:lnTo>
                    <a:lnTo>
                      <a:pt x="4316" y="676"/>
                    </a:lnTo>
                    <a:lnTo>
                      <a:pt x="4321" y="693"/>
                    </a:lnTo>
                    <a:lnTo>
                      <a:pt x="4330" y="712"/>
                    </a:lnTo>
                    <a:lnTo>
                      <a:pt x="4335" y="733"/>
                    </a:lnTo>
                    <a:lnTo>
                      <a:pt x="4311" y="730"/>
                    </a:lnTo>
                    <a:lnTo>
                      <a:pt x="4311" y="746"/>
                    </a:lnTo>
                    <a:lnTo>
                      <a:pt x="4314" y="758"/>
                    </a:lnTo>
                    <a:lnTo>
                      <a:pt x="4316" y="770"/>
                    </a:lnTo>
                    <a:lnTo>
                      <a:pt x="4320" y="787"/>
                    </a:lnTo>
                    <a:lnTo>
                      <a:pt x="4314" y="787"/>
                    </a:lnTo>
                    <a:lnTo>
                      <a:pt x="4311" y="787"/>
                    </a:lnTo>
                    <a:lnTo>
                      <a:pt x="4306" y="789"/>
                    </a:lnTo>
                    <a:lnTo>
                      <a:pt x="4304" y="789"/>
                    </a:lnTo>
                    <a:lnTo>
                      <a:pt x="4301" y="791"/>
                    </a:lnTo>
                    <a:lnTo>
                      <a:pt x="4301" y="791"/>
                    </a:lnTo>
                    <a:lnTo>
                      <a:pt x="4297" y="781"/>
                    </a:lnTo>
                    <a:lnTo>
                      <a:pt x="4295" y="761"/>
                    </a:lnTo>
                    <a:lnTo>
                      <a:pt x="4295" y="739"/>
                    </a:lnTo>
                    <a:lnTo>
                      <a:pt x="4295" y="714"/>
                    </a:lnTo>
                    <a:lnTo>
                      <a:pt x="4295" y="691"/>
                    </a:lnTo>
                    <a:lnTo>
                      <a:pt x="4292" y="676"/>
                    </a:lnTo>
                    <a:lnTo>
                      <a:pt x="4292" y="637"/>
                    </a:lnTo>
                    <a:lnTo>
                      <a:pt x="4295" y="632"/>
                    </a:lnTo>
                    <a:lnTo>
                      <a:pt x="4297" y="629"/>
                    </a:lnTo>
                    <a:lnTo>
                      <a:pt x="4299" y="625"/>
                    </a:lnTo>
                    <a:lnTo>
                      <a:pt x="4301" y="622"/>
                    </a:lnTo>
                    <a:lnTo>
                      <a:pt x="4302" y="616"/>
                    </a:lnTo>
                    <a:lnTo>
                      <a:pt x="4304" y="609"/>
                    </a:lnTo>
                    <a:close/>
                    <a:moveTo>
                      <a:pt x="2253" y="595"/>
                    </a:moveTo>
                    <a:lnTo>
                      <a:pt x="2257" y="616"/>
                    </a:lnTo>
                    <a:lnTo>
                      <a:pt x="2255" y="637"/>
                    </a:lnTo>
                    <a:lnTo>
                      <a:pt x="2250" y="660"/>
                    </a:lnTo>
                    <a:lnTo>
                      <a:pt x="2236" y="667"/>
                    </a:lnTo>
                    <a:lnTo>
                      <a:pt x="2223" y="671"/>
                    </a:lnTo>
                    <a:lnTo>
                      <a:pt x="2204" y="672"/>
                    </a:lnTo>
                    <a:lnTo>
                      <a:pt x="2204" y="664"/>
                    </a:lnTo>
                    <a:lnTo>
                      <a:pt x="2209" y="651"/>
                    </a:lnTo>
                    <a:lnTo>
                      <a:pt x="2209" y="636"/>
                    </a:lnTo>
                    <a:lnTo>
                      <a:pt x="2208" y="618"/>
                    </a:lnTo>
                    <a:lnTo>
                      <a:pt x="2218" y="609"/>
                    </a:lnTo>
                    <a:lnTo>
                      <a:pt x="2227" y="602"/>
                    </a:lnTo>
                    <a:lnTo>
                      <a:pt x="2237" y="597"/>
                    </a:lnTo>
                    <a:lnTo>
                      <a:pt x="2253" y="595"/>
                    </a:lnTo>
                    <a:close/>
                    <a:moveTo>
                      <a:pt x="2503" y="568"/>
                    </a:moveTo>
                    <a:lnTo>
                      <a:pt x="2506" y="571"/>
                    </a:lnTo>
                    <a:lnTo>
                      <a:pt x="2508" y="573"/>
                    </a:lnTo>
                    <a:lnTo>
                      <a:pt x="2510" y="575"/>
                    </a:lnTo>
                    <a:lnTo>
                      <a:pt x="2510" y="578"/>
                    </a:lnTo>
                    <a:lnTo>
                      <a:pt x="2510" y="582"/>
                    </a:lnTo>
                    <a:lnTo>
                      <a:pt x="2511" y="587"/>
                    </a:lnTo>
                    <a:lnTo>
                      <a:pt x="2510" y="590"/>
                    </a:lnTo>
                    <a:lnTo>
                      <a:pt x="2508" y="592"/>
                    </a:lnTo>
                    <a:lnTo>
                      <a:pt x="2508" y="594"/>
                    </a:lnTo>
                    <a:lnTo>
                      <a:pt x="2508" y="595"/>
                    </a:lnTo>
                    <a:lnTo>
                      <a:pt x="2508" y="597"/>
                    </a:lnTo>
                    <a:lnTo>
                      <a:pt x="2506" y="599"/>
                    </a:lnTo>
                    <a:lnTo>
                      <a:pt x="2504" y="601"/>
                    </a:lnTo>
                    <a:lnTo>
                      <a:pt x="2503" y="601"/>
                    </a:lnTo>
                    <a:lnTo>
                      <a:pt x="2501" y="601"/>
                    </a:lnTo>
                    <a:lnTo>
                      <a:pt x="2499" y="602"/>
                    </a:lnTo>
                    <a:lnTo>
                      <a:pt x="2496" y="602"/>
                    </a:lnTo>
                    <a:lnTo>
                      <a:pt x="2490" y="590"/>
                    </a:lnTo>
                    <a:lnTo>
                      <a:pt x="2487" y="585"/>
                    </a:lnTo>
                    <a:lnTo>
                      <a:pt x="2487" y="583"/>
                    </a:lnTo>
                    <a:lnTo>
                      <a:pt x="2489" y="582"/>
                    </a:lnTo>
                    <a:lnTo>
                      <a:pt x="2496" y="578"/>
                    </a:lnTo>
                    <a:lnTo>
                      <a:pt x="2503" y="568"/>
                    </a:lnTo>
                    <a:close/>
                    <a:moveTo>
                      <a:pt x="2583" y="529"/>
                    </a:moveTo>
                    <a:lnTo>
                      <a:pt x="2588" y="531"/>
                    </a:lnTo>
                    <a:lnTo>
                      <a:pt x="2590" y="531"/>
                    </a:lnTo>
                    <a:lnTo>
                      <a:pt x="2592" y="531"/>
                    </a:lnTo>
                    <a:lnTo>
                      <a:pt x="2593" y="533"/>
                    </a:lnTo>
                    <a:lnTo>
                      <a:pt x="2595" y="533"/>
                    </a:lnTo>
                    <a:lnTo>
                      <a:pt x="2592" y="538"/>
                    </a:lnTo>
                    <a:lnTo>
                      <a:pt x="2590" y="543"/>
                    </a:lnTo>
                    <a:lnTo>
                      <a:pt x="2588" y="548"/>
                    </a:lnTo>
                    <a:lnTo>
                      <a:pt x="2585" y="554"/>
                    </a:lnTo>
                    <a:lnTo>
                      <a:pt x="2579" y="557"/>
                    </a:lnTo>
                    <a:lnTo>
                      <a:pt x="2579" y="552"/>
                    </a:lnTo>
                    <a:lnTo>
                      <a:pt x="2578" y="552"/>
                    </a:lnTo>
                    <a:lnTo>
                      <a:pt x="2578" y="550"/>
                    </a:lnTo>
                    <a:lnTo>
                      <a:pt x="2578" y="550"/>
                    </a:lnTo>
                    <a:lnTo>
                      <a:pt x="2578" y="548"/>
                    </a:lnTo>
                    <a:lnTo>
                      <a:pt x="2576" y="545"/>
                    </a:lnTo>
                    <a:lnTo>
                      <a:pt x="2579" y="541"/>
                    </a:lnTo>
                    <a:lnTo>
                      <a:pt x="2581" y="538"/>
                    </a:lnTo>
                    <a:lnTo>
                      <a:pt x="2583" y="534"/>
                    </a:lnTo>
                    <a:lnTo>
                      <a:pt x="2583" y="529"/>
                    </a:lnTo>
                    <a:close/>
                    <a:moveTo>
                      <a:pt x="246" y="526"/>
                    </a:moveTo>
                    <a:lnTo>
                      <a:pt x="251" y="534"/>
                    </a:lnTo>
                    <a:lnTo>
                      <a:pt x="251" y="541"/>
                    </a:lnTo>
                    <a:lnTo>
                      <a:pt x="246" y="550"/>
                    </a:lnTo>
                    <a:lnTo>
                      <a:pt x="239" y="555"/>
                    </a:lnTo>
                    <a:lnTo>
                      <a:pt x="232" y="559"/>
                    </a:lnTo>
                    <a:lnTo>
                      <a:pt x="230" y="561"/>
                    </a:lnTo>
                    <a:lnTo>
                      <a:pt x="227" y="557"/>
                    </a:lnTo>
                    <a:lnTo>
                      <a:pt x="225" y="554"/>
                    </a:lnTo>
                    <a:lnTo>
                      <a:pt x="223" y="548"/>
                    </a:lnTo>
                    <a:lnTo>
                      <a:pt x="223" y="543"/>
                    </a:lnTo>
                    <a:lnTo>
                      <a:pt x="221" y="538"/>
                    </a:lnTo>
                    <a:lnTo>
                      <a:pt x="234" y="533"/>
                    </a:lnTo>
                    <a:lnTo>
                      <a:pt x="237" y="531"/>
                    </a:lnTo>
                    <a:lnTo>
                      <a:pt x="242" y="529"/>
                    </a:lnTo>
                    <a:lnTo>
                      <a:pt x="246" y="526"/>
                    </a:lnTo>
                    <a:close/>
                    <a:moveTo>
                      <a:pt x="2646" y="503"/>
                    </a:moveTo>
                    <a:lnTo>
                      <a:pt x="2660" y="510"/>
                    </a:lnTo>
                    <a:lnTo>
                      <a:pt x="2660" y="515"/>
                    </a:lnTo>
                    <a:lnTo>
                      <a:pt x="2656" y="515"/>
                    </a:lnTo>
                    <a:lnTo>
                      <a:pt x="2655" y="517"/>
                    </a:lnTo>
                    <a:lnTo>
                      <a:pt x="2651" y="519"/>
                    </a:lnTo>
                    <a:lnTo>
                      <a:pt x="2649" y="522"/>
                    </a:lnTo>
                    <a:lnTo>
                      <a:pt x="2646" y="520"/>
                    </a:lnTo>
                    <a:lnTo>
                      <a:pt x="2644" y="520"/>
                    </a:lnTo>
                    <a:lnTo>
                      <a:pt x="2644" y="520"/>
                    </a:lnTo>
                    <a:lnTo>
                      <a:pt x="2642" y="519"/>
                    </a:lnTo>
                    <a:lnTo>
                      <a:pt x="2641" y="519"/>
                    </a:lnTo>
                    <a:lnTo>
                      <a:pt x="2641" y="515"/>
                    </a:lnTo>
                    <a:lnTo>
                      <a:pt x="2641" y="512"/>
                    </a:lnTo>
                    <a:lnTo>
                      <a:pt x="2641" y="510"/>
                    </a:lnTo>
                    <a:lnTo>
                      <a:pt x="2641" y="510"/>
                    </a:lnTo>
                    <a:lnTo>
                      <a:pt x="2642" y="506"/>
                    </a:lnTo>
                    <a:lnTo>
                      <a:pt x="2646" y="503"/>
                    </a:lnTo>
                    <a:close/>
                    <a:moveTo>
                      <a:pt x="2272" y="494"/>
                    </a:moveTo>
                    <a:lnTo>
                      <a:pt x="2290" y="496"/>
                    </a:lnTo>
                    <a:lnTo>
                      <a:pt x="2304" y="499"/>
                    </a:lnTo>
                    <a:lnTo>
                      <a:pt x="2300" y="506"/>
                    </a:lnTo>
                    <a:lnTo>
                      <a:pt x="2298" y="512"/>
                    </a:lnTo>
                    <a:lnTo>
                      <a:pt x="2295" y="517"/>
                    </a:lnTo>
                    <a:lnTo>
                      <a:pt x="2291" y="522"/>
                    </a:lnTo>
                    <a:lnTo>
                      <a:pt x="2300" y="522"/>
                    </a:lnTo>
                    <a:lnTo>
                      <a:pt x="2304" y="519"/>
                    </a:lnTo>
                    <a:lnTo>
                      <a:pt x="2305" y="517"/>
                    </a:lnTo>
                    <a:lnTo>
                      <a:pt x="2309" y="515"/>
                    </a:lnTo>
                    <a:lnTo>
                      <a:pt x="2314" y="515"/>
                    </a:lnTo>
                    <a:lnTo>
                      <a:pt x="2314" y="522"/>
                    </a:lnTo>
                    <a:lnTo>
                      <a:pt x="2319" y="534"/>
                    </a:lnTo>
                    <a:lnTo>
                      <a:pt x="2316" y="545"/>
                    </a:lnTo>
                    <a:lnTo>
                      <a:pt x="2311" y="554"/>
                    </a:lnTo>
                    <a:lnTo>
                      <a:pt x="2307" y="561"/>
                    </a:lnTo>
                    <a:lnTo>
                      <a:pt x="2316" y="569"/>
                    </a:lnTo>
                    <a:lnTo>
                      <a:pt x="2325" y="582"/>
                    </a:lnTo>
                    <a:lnTo>
                      <a:pt x="2337" y="595"/>
                    </a:lnTo>
                    <a:lnTo>
                      <a:pt x="2347" y="611"/>
                    </a:lnTo>
                    <a:lnTo>
                      <a:pt x="2356" y="629"/>
                    </a:lnTo>
                    <a:lnTo>
                      <a:pt x="2363" y="644"/>
                    </a:lnTo>
                    <a:lnTo>
                      <a:pt x="2365" y="657"/>
                    </a:lnTo>
                    <a:lnTo>
                      <a:pt x="2361" y="669"/>
                    </a:lnTo>
                    <a:lnTo>
                      <a:pt x="2353" y="676"/>
                    </a:lnTo>
                    <a:lnTo>
                      <a:pt x="2342" y="683"/>
                    </a:lnTo>
                    <a:lnTo>
                      <a:pt x="2325" y="690"/>
                    </a:lnTo>
                    <a:lnTo>
                      <a:pt x="2304" y="695"/>
                    </a:lnTo>
                    <a:lnTo>
                      <a:pt x="2285" y="700"/>
                    </a:lnTo>
                    <a:lnTo>
                      <a:pt x="2269" y="702"/>
                    </a:lnTo>
                    <a:lnTo>
                      <a:pt x="2269" y="698"/>
                    </a:lnTo>
                    <a:lnTo>
                      <a:pt x="2279" y="683"/>
                    </a:lnTo>
                    <a:lnTo>
                      <a:pt x="2288" y="667"/>
                    </a:lnTo>
                    <a:lnTo>
                      <a:pt x="2283" y="667"/>
                    </a:lnTo>
                    <a:lnTo>
                      <a:pt x="2279" y="667"/>
                    </a:lnTo>
                    <a:lnTo>
                      <a:pt x="2276" y="665"/>
                    </a:lnTo>
                    <a:lnTo>
                      <a:pt x="2276" y="664"/>
                    </a:lnTo>
                    <a:lnTo>
                      <a:pt x="2274" y="662"/>
                    </a:lnTo>
                    <a:lnTo>
                      <a:pt x="2274" y="658"/>
                    </a:lnTo>
                    <a:lnTo>
                      <a:pt x="2272" y="653"/>
                    </a:lnTo>
                    <a:lnTo>
                      <a:pt x="2285" y="650"/>
                    </a:lnTo>
                    <a:lnTo>
                      <a:pt x="2281" y="646"/>
                    </a:lnTo>
                    <a:lnTo>
                      <a:pt x="2281" y="644"/>
                    </a:lnTo>
                    <a:lnTo>
                      <a:pt x="2279" y="643"/>
                    </a:lnTo>
                    <a:lnTo>
                      <a:pt x="2279" y="643"/>
                    </a:lnTo>
                    <a:lnTo>
                      <a:pt x="2279" y="641"/>
                    </a:lnTo>
                    <a:lnTo>
                      <a:pt x="2281" y="637"/>
                    </a:lnTo>
                    <a:lnTo>
                      <a:pt x="2283" y="630"/>
                    </a:lnTo>
                    <a:lnTo>
                      <a:pt x="2288" y="625"/>
                    </a:lnTo>
                    <a:lnTo>
                      <a:pt x="2291" y="622"/>
                    </a:lnTo>
                    <a:lnTo>
                      <a:pt x="2298" y="618"/>
                    </a:lnTo>
                    <a:lnTo>
                      <a:pt x="2304" y="615"/>
                    </a:lnTo>
                    <a:lnTo>
                      <a:pt x="2302" y="611"/>
                    </a:lnTo>
                    <a:lnTo>
                      <a:pt x="2302" y="609"/>
                    </a:lnTo>
                    <a:lnTo>
                      <a:pt x="2302" y="609"/>
                    </a:lnTo>
                    <a:lnTo>
                      <a:pt x="2300" y="608"/>
                    </a:lnTo>
                    <a:lnTo>
                      <a:pt x="2300" y="606"/>
                    </a:lnTo>
                    <a:lnTo>
                      <a:pt x="2298" y="602"/>
                    </a:lnTo>
                    <a:lnTo>
                      <a:pt x="2297" y="602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7" y="601"/>
                    </a:lnTo>
                    <a:lnTo>
                      <a:pt x="2295" y="601"/>
                    </a:lnTo>
                    <a:lnTo>
                      <a:pt x="2291" y="599"/>
                    </a:lnTo>
                    <a:lnTo>
                      <a:pt x="2288" y="597"/>
                    </a:lnTo>
                    <a:lnTo>
                      <a:pt x="2286" y="597"/>
                    </a:lnTo>
                    <a:lnTo>
                      <a:pt x="2283" y="597"/>
                    </a:lnTo>
                    <a:lnTo>
                      <a:pt x="2279" y="595"/>
                    </a:lnTo>
                    <a:lnTo>
                      <a:pt x="2276" y="595"/>
                    </a:lnTo>
                    <a:lnTo>
                      <a:pt x="2276" y="594"/>
                    </a:lnTo>
                    <a:lnTo>
                      <a:pt x="2274" y="592"/>
                    </a:lnTo>
                    <a:lnTo>
                      <a:pt x="2274" y="590"/>
                    </a:lnTo>
                    <a:lnTo>
                      <a:pt x="2274" y="587"/>
                    </a:lnTo>
                    <a:lnTo>
                      <a:pt x="2272" y="583"/>
                    </a:lnTo>
                    <a:lnTo>
                      <a:pt x="2274" y="582"/>
                    </a:lnTo>
                    <a:lnTo>
                      <a:pt x="2274" y="580"/>
                    </a:lnTo>
                    <a:lnTo>
                      <a:pt x="2276" y="578"/>
                    </a:lnTo>
                    <a:lnTo>
                      <a:pt x="2276" y="576"/>
                    </a:lnTo>
                    <a:lnTo>
                      <a:pt x="2276" y="573"/>
                    </a:lnTo>
                    <a:lnTo>
                      <a:pt x="2272" y="573"/>
                    </a:lnTo>
                    <a:lnTo>
                      <a:pt x="2271" y="576"/>
                    </a:lnTo>
                    <a:lnTo>
                      <a:pt x="2271" y="578"/>
                    </a:lnTo>
                    <a:lnTo>
                      <a:pt x="2271" y="580"/>
                    </a:lnTo>
                    <a:lnTo>
                      <a:pt x="2269" y="580"/>
                    </a:lnTo>
                    <a:lnTo>
                      <a:pt x="2267" y="582"/>
                    </a:lnTo>
                    <a:lnTo>
                      <a:pt x="2265" y="583"/>
                    </a:lnTo>
                    <a:lnTo>
                      <a:pt x="2262" y="566"/>
                    </a:lnTo>
                    <a:lnTo>
                      <a:pt x="2258" y="550"/>
                    </a:lnTo>
                    <a:lnTo>
                      <a:pt x="2257" y="538"/>
                    </a:lnTo>
                    <a:lnTo>
                      <a:pt x="2260" y="529"/>
                    </a:lnTo>
                    <a:lnTo>
                      <a:pt x="2265" y="520"/>
                    </a:lnTo>
                    <a:lnTo>
                      <a:pt x="2271" y="510"/>
                    </a:lnTo>
                    <a:lnTo>
                      <a:pt x="2272" y="494"/>
                    </a:lnTo>
                    <a:close/>
                    <a:moveTo>
                      <a:pt x="29" y="458"/>
                    </a:moveTo>
                    <a:lnTo>
                      <a:pt x="49" y="458"/>
                    </a:lnTo>
                    <a:lnTo>
                      <a:pt x="49" y="465"/>
                    </a:lnTo>
                    <a:lnTo>
                      <a:pt x="45" y="465"/>
                    </a:lnTo>
                    <a:lnTo>
                      <a:pt x="45" y="468"/>
                    </a:lnTo>
                    <a:lnTo>
                      <a:pt x="40" y="466"/>
                    </a:lnTo>
                    <a:lnTo>
                      <a:pt x="36" y="463"/>
                    </a:lnTo>
                    <a:lnTo>
                      <a:pt x="33" y="461"/>
                    </a:lnTo>
                    <a:lnTo>
                      <a:pt x="29" y="458"/>
                    </a:lnTo>
                    <a:close/>
                    <a:moveTo>
                      <a:pt x="1239" y="403"/>
                    </a:moveTo>
                    <a:lnTo>
                      <a:pt x="1244" y="407"/>
                    </a:lnTo>
                    <a:lnTo>
                      <a:pt x="1249" y="412"/>
                    </a:lnTo>
                    <a:lnTo>
                      <a:pt x="1253" y="419"/>
                    </a:lnTo>
                    <a:lnTo>
                      <a:pt x="1255" y="426"/>
                    </a:lnTo>
                    <a:lnTo>
                      <a:pt x="1251" y="426"/>
                    </a:lnTo>
                    <a:lnTo>
                      <a:pt x="1248" y="428"/>
                    </a:lnTo>
                    <a:lnTo>
                      <a:pt x="1246" y="428"/>
                    </a:lnTo>
                    <a:lnTo>
                      <a:pt x="1241" y="430"/>
                    </a:lnTo>
                    <a:lnTo>
                      <a:pt x="1235" y="430"/>
                    </a:lnTo>
                    <a:lnTo>
                      <a:pt x="1235" y="426"/>
                    </a:lnTo>
                    <a:lnTo>
                      <a:pt x="1234" y="426"/>
                    </a:lnTo>
                    <a:lnTo>
                      <a:pt x="1234" y="424"/>
                    </a:lnTo>
                    <a:lnTo>
                      <a:pt x="1234" y="424"/>
                    </a:lnTo>
                    <a:lnTo>
                      <a:pt x="1232" y="423"/>
                    </a:lnTo>
                    <a:lnTo>
                      <a:pt x="1234" y="419"/>
                    </a:lnTo>
                    <a:lnTo>
                      <a:pt x="1234" y="417"/>
                    </a:lnTo>
                    <a:lnTo>
                      <a:pt x="1234" y="417"/>
                    </a:lnTo>
                    <a:lnTo>
                      <a:pt x="1234" y="416"/>
                    </a:lnTo>
                    <a:lnTo>
                      <a:pt x="1235" y="414"/>
                    </a:lnTo>
                    <a:lnTo>
                      <a:pt x="1239" y="403"/>
                    </a:lnTo>
                    <a:close/>
                    <a:moveTo>
                      <a:pt x="1209" y="391"/>
                    </a:moveTo>
                    <a:lnTo>
                      <a:pt x="1213" y="395"/>
                    </a:lnTo>
                    <a:lnTo>
                      <a:pt x="1215" y="397"/>
                    </a:lnTo>
                    <a:lnTo>
                      <a:pt x="1215" y="398"/>
                    </a:lnTo>
                    <a:lnTo>
                      <a:pt x="1216" y="402"/>
                    </a:lnTo>
                    <a:lnTo>
                      <a:pt x="1216" y="405"/>
                    </a:lnTo>
                    <a:lnTo>
                      <a:pt x="1216" y="410"/>
                    </a:lnTo>
                    <a:lnTo>
                      <a:pt x="1213" y="410"/>
                    </a:lnTo>
                    <a:lnTo>
                      <a:pt x="1213" y="414"/>
                    </a:lnTo>
                    <a:lnTo>
                      <a:pt x="1206" y="412"/>
                    </a:lnTo>
                    <a:lnTo>
                      <a:pt x="1199" y="410"/>
                    </a:lnTo>
                    <a:lnTo>
                      <a:pt x="1194" y="407"/>
                    </a:lnTo>
                    <a:lnTo>
                      <a:pt x="1190" y="407"/>
                    </a:lnTo>
                    <a:lnTo>
                      <a:pt x="1190" y="403"/>
                    </a:lnTo>
                    <a:lnTo>
                      <a:pt x="1197" y="400"/>
                    </a:lnTo>
                    <a:lnTo>
                      <a:pt x="1204" y="397"/>
                    </a:lnTo>
                    <a:lnTo>
                      <a:pt x="1209" y="391"/>
                    </a:lnTo>
                    <a:close/>
                    <a:moveTo>
                      <a:pt x="1286" y="360"/>
                    </a:moveTo>
                    <a:lnTo>
                      <a:pt x="1290" y="362"/>
                    </a:lnTo>
                    <a:lnTo>
                      <a:pt x="1290" y="362"/>
                    </a:lnTo>
                    <a:lnTo>
                      <a:pt x="1291" y="363"/>
                    </a:lnTo>
                    <a:lnTo>
                      <a:pt x="1291" y="363"/>
                    </a:lnTo>
                    <a:lnTo>
                      <a:pt x="1293" y="365"/>
                    </a:lnTo>
                    <a:lnTo>
                      <a:pt x="1297" y="365"/>
                    </a:lnTo>
                    <a:lnTo>
                      <a:pt x="1297" y="367"/>
                    </a:lnTo>
                    <a:lnTo>
                      <a:pt x="1297" y="369"/>
                    </a:lnTo>
                    <a:lnTo>
                      <a:pt x="1295" y="370"/>
                    </a:lnTo>
                    <a:lnTo>
                      <a:pt x="1295" y="370"/>
                    </a:lnTo>
                    <a:lnTo>
                      <a:pt x="1293" y="372"/>
                    </a:lnTo>
                    <a:lnTo>
                      <a:pt x="1291" y="374"/>
                    </a:lnTo>
                    <a:lnTo>
                      <a:pt x="1290" y="374"/>
                    </a:lnTo>
                    <a:lnTo>
                      <a:pt x="1288" y="376"/>
                    </a:lnTo>
                    <a:lnTo>
                      <a:pt x="1286" y="376"/>
                    </a:lnTo>
                    <a:lnTo>
                      <a:pt x="1283" y="376"/>
                    </a:lnTo>
                    <a:lnTo>
                      <a:pt x="1283" y="370"/>
                    </a:lnTo>
                    <a:lnTo>
                      <a:pt x="1283" y="367"/>
                    </a:lnTo>
                    <a:lnTo>
                      <a:pt x="1284" y="365"/>
                    </a:lnTo>
                    <a:lnTo>
                      <a:pt x="1286" y="360"/>
                    </a:lnTo>
                    <a:close/>
                    <a:moveTo>
                      <a:pt x="0" y="341"/>
                    </a:moveTo>
                    <a:lnTo>
                      <a:pt x="17" y="344"/>
                    </a:lnTo>
                    <a:lnTo>
                      <a:pt x="29" y="349"/>
                    </a:lnTo>
                    <a:lnTo>
                      <a:pt x="38" y="360"/>
                    </a:lnTo>
                    <a:lnTo>
                      <a:pt x="35" y="363"/>
                    </a:lnTo>
                    <a:lnTo>
                      <a:pt x="31" y="363"/>
                    </a:lnTo>
                    <a:lnTo>
                      <a:pt x="29" y="365"/>
                    </a:lnTo>
                    <a:lnTo>
                      <a:pt x="28" y="367"/>
                    </a:lnTo>
                    <a:lnTo>
                      <a:pt x="22" y="369"/>
                    </a:lnTo>
                    <a:lnTo>
                      <a:pt x="19" y="365"/>
                    </a:lnTo>
                    <a:lnTo>
                      <a:pt x="14" y="362"/>
                    </a:lnTo>
                    <a:lnTo>
                      <a:pt x="10" y="358"/>
                    </a:lnTo>
                    <a:lnTo>
                      <a:pt x="5" y="356"/>
                    </a:lnTo>
                    <a:lnTo>
                      <a:pt x="3" y="355"/>
                    </a:lnTo>
                    <a:lnTo>
                      <a:pt x="0" y="351"/>
                    </a:lnTo>
                    <a:lnTo>
                      <a:pt x="0" y="348"/>
                    </a:lnTo>
                    <a:lnTo>
                      <a:pt x="0" y="341"/>
                    </a:lnTo>
                    <a:close/>
                    <a:moveTo>
                      <a:pt x="1178" y="299"/>
                    </a:moveTo>
                    <a:lnTo>
                      <a:pt x="1178" y="307"/>
                    </a:lnTo>
                    <a:lnTo>
                      <a:pt x="1180" y="311"/>
                    </a:lnTo>
                    <a:lnTo>
                      <a:pt x="1181" y="314"/>
                    </a:lnTo>
                    <a:lnTo>
                      <a:pt x="1181" y="320"/>
                    </a:lnTo>
                    <a:lnTo>
                      <a:pt x="1181" y="327"/>
                    </a:lnTo>
                    <a:lnTo>
                      <a:pt x="1201" y="327"/>
                    </a:lnTo>
                    <a:lnTo>
                      <a:pt x="1218" y="346"/>
                    </a:lnTo>
                    <a:lnTo>
                      <a:pt x="1235" y="365"/>
                    </a:lnTo>
                    <a:lnTo>
                      <a:pt x="1235" y="367"/>
                    </a:lnTo>
                    <a:lnTo>
                      <a:pt x="1234" y="369"/>
                    </a:lnTo>
                    <a:lnTo>
                      <a:pt x="1234" y="370"/>
                    </a:lnTo>
                    <a:lnTo>
                      <a:pt x="1234" y="370"/>
                    </a:lnTo>
                    <a:lnTo>
                      <a:pt x="1232" y="372"/>
                    </a:lnTo>
                    <a:lnTo>
                      <a:pt x="1229" y="376"/>
                    </a:lnTo>
                    <a:lnTo>
                      <a:pt x="1227" y="377"/>
                    </a:lnTo>
                    <a:lnTo>
                      <a:pt x="1225" y="379"/>
                    </a:lnTo>
                    <a:lnTo>
                      <a:pt x="1223" y="379"/>
                    </a:lnTo>
                    <a:lnTo>
                      <a:pt x="1218" y="379"/>
                    </a:lnTo>
                    <a:lnTo>
                      <a:pt x="1213" y="381"/>
                    </a:lnTo>
                    <a:lnTo>
                      <a:pt x="1213" y="376"/>
                    </a:lnTo>
                    <a:lnTo>
                      <a:pt x="1213" y="370"/>
                    </a:lnTo>
                    <a:lnTo>
                      <a:pt x="1213" y="367"/>
                    </a:lnTo>
                    <a:lnTo>
                      <a:pt x="1213" y="365"/>
                    </a:lnTo>
                    <a:lnTo>
                      <a:pt x="1209" y="362"/>
                    </a:lnTo>
                    <a:lnTo>
                      <a:pt x="1206" y="360"/>
                    </a:lnTo>
                    <a:lnTo>
                      <a:pt x="1201" y="356"/>
                    </a:lnTo>
                    <a:lnTo>
                      <a:pt x="1195" y="370"/>
                    </a:lnTo>
                    <a:lnTo>
                      <a:pt x="1185" y="379"/>
                    </a:lnTo>
                    <a:lnTo>
                      <a:pt x="1171" y="384"/>
                    </a:lnTo>
                    <a:lnTo>
                      <a:pt x="1171" y="379"/>
                    </a:lnTo>
                    <a:lnTo>
                      <a:pt x="1171" y="376"/>
                    </a:lnTo>
                    <a:lnTo>
                      <a:pt x="1173" y="372"/>
                    </a:lnTo>
                    <a:lnTo>
                      <a:pt x="1171" y="369"/>
                    </a:lnTo>
                    <a:lnTo>
                      <a:pt x="1169" y="365"/>
                    </a:lnTo>
                    <a:lnTo>
                      <a:pt x="1167" y="360"/>
                    </a:lnTo>
                    <a:lnTo>
                      <a:pt x="1162" y="358"/>
                    </a:lnTo>
                    <a:lnTo>
                      <a:pt x="1159" y="356"/>
                    </a:lnTo>
                    <a:lnTo>
                      <a:pt x="1155" y="356"/>
                    </a:lnTo>
                    <a:lnTo>
                      <a:pt x="1152" y="355"/>
                    </a:lnTo>
                    <a:lnTo>
                      <a:pt x="1150" y="355"/>
                    </a:lnTo>
                    <a:lnTo>
                      <a:pt x="1146" y="353"/>
                    </a:lnTo>
                    <a:lnTo>
                      <a:pt x="1143" y="349"/>
                    </a:lnTo>
                    <a:lnTo>
                      <a:pt x="1153" y="337"/>
                    </a:lnTo>
                    <a:lnTo>
                      <a:pt x="1160" y="323"/>
                    </a:lnTo>
                    <a:lnTo>
                      <a:pt x="1167" y="309"/>
                    </a:lnTo>
                    <a:lnTo>
                      <a:pt x="1178" y="299"/>
                    </a:lnTo>
                    <a:close/>
                    <a:moveTo>
                      <a:pt x="2150" y="269"/>
                    </a:moveTo>
                    <a:lnTo>
                      <a:pt x="2152" y="273"/>
                    </a:lnTo>
                    <a:lnTo>
                      <a:pt x="2154" y="276"/>
                    </a:lnTo>
                    <a:lnTo>
                      <a:pt x="2155" y="278"/>
                    </a:lnTo>
                    <a:lnTo>
                      <a:pt x="2155" y="281"/>
                    </a:lnTo>
                    <a:lnTo>
                      <a:pt x="2157" y="285"/>
                    </a:lnTo>
                    <a:lnTo>
                      <a:pt x="2157" y="292"/>
                    </a:lnTo>
                    <a:lnTo>
                      <a:pt x="2157" y="297"/>
                    </a:lnTo>
                    <a:lnTo>
                      <a:pt x="2159" y="311"/>
                    </a:lnTo>
                    <a:lnTo>
                      <a:pt x="2161" y="327"/>
                    </a:lnTo>
                    <a:lnTo>
                      <a:pt x="2161" y="341"/>
                    </a:lnTo>
                    <a:lnTo>
                      <a:pt x="2141" y="351"/>
                    </a:lnTo>
                    <a:lnTo>
                      <a:pt x="2119" y="360"/>
                    </a:lnTo>
                    <a:lnTo>
                      <a:pt x="2098" y="370"/>
                    </a:lnTo>
                    <a:lnTo>
                      <a:pt x="2080" y="384"/>
                    </a:lnTo>
                    <a:lnTo>
                      <a:pt x="2075" y="381"/>
                    </a:lnTo>
                    <a:lnTo>
                      <a:pt x="2066" y="377"/>
                    </a:lnTo>
                    <a:lnTo>
                      <a:pt x="2054" y="370"/>
                    </a:lnTo>
                    <a:lnTo>
                      <a:pt x="2044" y="365"/>
                    </a:lnTo>
                    <a:lnTo>
                      <a:pt x="2035" y="360"/>
                    </a:lnTo>
                    <a:lnTo>
                      <a:pt x="2031" y="356"/>
                    </a:lnTo>
                    <a:lnTo>
                      <a:pt x="2033" y="355"/>
                    </a:lnTo>
                    <a:lnTo>
                      <a:pt x="2035" y="353"/>
                    </a:lnTo>
                    <a:lnTo>
                      <a:pt x="2035" y="353"/>
                    </a:lnTo>
                    <a:lnTo>
                      <a:pt x="2037" y="351"/>
                    </a:lnTo>
                    <a:lnTo>
                      <a:pt x="2037" y="349"/>
                    </a:lnTo>
                    <a:lnTo>
                      <a:pt x="2038" y="346"/>
                    </a:lnTo>
                    <a:lnTo>
                      <a:pt x="2033" y="342"/>
                    </a:lnTo>
                    <a:lnTo>
                      <a:pt x="2026" y="341"/>
                    </a:lnTo>
                    <a:lnTo>
                      <a:pt x="2021" y="337"/>
                    </a:lnTo>
                    <a:lnTo>
                      <a:pt x="2016" y="334"/>
                    </a:lnTo>
                    <a:lnTo>
                      <a:pt x="2019" y="334"/>
                    </a:lnTo>
                    <a:lnTo>
                      <a:pt x="2023" y="330"/>
                    </a:lnTo>
                    <a:lnTo>
                      <a:pt x="2024" y="328"/>
                    </a:lnTo>
                    <a:lnTo>
                      <a:pt x="2026" y="328"/>
                    </a:lnTo>
                    <a:lnTo>
                      <a:pt x="2028" y="327"/>
                    </a:lnTo>
                    <a:lnTo>
                      <a:pt x="2033" y="327"/>
                    </a:lnTo>
                    <a:lnTo>
                      <a:pt x="2038" y="327"/>
                    </a:lnTo>
                    <a:lnTo>
                      <a:pt x="2038" y="314"/>
                    </a:lnTo>
                    <a:lnTo>
                      <a:pt x="2012" y="314"/>
                    </a:lnTo>
                    <a:lnTo>
                      <a:pt x="2007" y="304"/>
                    </a:lnTo>
                    <a:lnTo>
                      <a:pt x="2016" y="297"/>
                    </a:lnTo>
                    <a:lnTo>
                      <a:pt x="2023" y="290"/>
                    </a:lnTo>
                    <a:lnTo>
                      <a:pt x="2031" y="287"/>
                    </a:lnTo>
                    <a:lnTo>
                      <a:pt x="2045" y="283"/>
                    </a:lnTo>
                    <a:lnTo>
                      <a:pt x="2051" y="288"/>
                    </a:lnTo>
                    <a:lnTo>
                      <a:pt x="2054" y="294"/>
                    </a:lnTo>
                    <a:lnTo>
                      <a:pt x="2058" y="297"/>
                    </a:lnTo>
                    <a:lnTo>
                      <a:pt x="2061" y="304"/>
                    </a:lnTo>
                    <a:lnTo>
                      <a:pt x="2072" y="295"/>
                    </a:lnTo>
                    <a:lnTo>
                      <a:pt x="2082" y="288"/>
                    </a:lnTo>
                    <a:lnTo>
                      <a:pt x="2096" y="283"/>
                    </a:lnTo>
                    <a:lnTo>
                      <a:pt x="2098" y="288"/>
                    </a:lnTo>
                    <a:lnTo>
                      <a:pt x="2101" y="290"/>
                    </a:lnTo>
                    <a:lnTo>
                      <a:pt x="2101" y="292"/>
                    </a:lnTo>
                    <a:lnTo>
                      <a:pt x="2103" y="292"/>
                    </a:lnTo>
                    <a:lnTo>
                      <a:pt x="2105" y="292"/>
                    </a:lnTo>
                    <a:lnTo>
                      <a:pt x="2108" y="292"/>
                    </a:lnTo>
                    <a:lnTo>
                      <a:pt x="2117" y="287"/>
                    </a:lnTo>
                    <a:lnTo>
                      <a:pt x="2122" y="281"/>
                    </a:lnTo>
                    <a:lnTo>
                      <a:pt x="2129" y="276"/>
                    </a:lnTo>
                    <a:lnTo>
                      <a:pt x="2136" y="271"/>
                    </a:lnTo>
                    <a:lnTo>
                      <a:pt x="2150" y="269"/>
                    </a:lnTo>
                    <a:close/>
                    <a:moveTo>
                      <a:pt x="1302" y="206"/>
                    </a:moveTo>
                    <a:lnTo>
                      <a:pt x="1305" y="208"/>
                    </a:lnTo>
                    <a:lnTo>
                      <a:pt x="1307" y="210"/>
                    </a:lnTo>
                    <a:lnTo>
                      <a:pt x="1309" y="210"/>
                    </a:lnTo>
                    <a:lnTo>
                      <a:pt x="1311" y="211"/>
                    </a:lnTo>
                    <a:lnTo>
                      <a:pt x="1311" y="213"/>
                    </a:lnTo>
                    <a:lnTo>
                      <a:pt x="1311" y="215"/>
                    </a:lnTo>
                    <a:lnTo>
                      <a:pt x="1312" y="218"/>
                    </a:lnTo>
                    <a:lnTo>
                      <a:pt x="1316" y="224"/>
                    </a:lnTo>
                    <a:lnTo>
                      <a:pt x="1318" y="229"/>
                    </a:lnTo>
                    <a:lnTo>
                      <a:pt x="1319" y="234"/>
                    </a:lnTo>
                    <a:lnTo>
                      <a:pt x="1321" y="241"/>
                    </a:lnTo>
                    <a:lnTo>
                      <a:pt x="1316" y="243"/>
                    </a:lnTo>
                    <a:lnTo>
                      <a:pt x="1311" y="245"/>
                    </a:lnTo>
                    <a:lnTo>
                      <a:pt x="1305" y="245"/>
                    </a:lnTo>
                    <a:lnTo>
                      <a:pt x="1297" y="246"/>
                    </a:lnTo>
                    <a:lnTo>
                      <a:pt x="1295" y="238"/>
                    </a:lnTo>
                    <a:lnTo>
                      <a:pt x="1293" y="229"/>
                    </a:lnTo>
                    <a:lnTo>
                      <a:pt x="1293" y="218"/>
                    </a:lnTo>
                    <a:lnTo>
                      <a:pt x="1297" y="215"/>
                    </a:lnTo>
                    <a:lnTo>
                      <a:pt x="1298" y="211"/>
                    </a:lnTo>
                    <a:lnTo>
                      <a:pt x="1302" y="206"/>
                    </a:lnTo>
                    <a:close/>
                    <a:moveTo>
                      <a:pt x="1604" y="177"/>
                    </a:moveTo>
                    <a:lnTo>
                      <a:pt x="1611" y="180"/>
                    </a:lnTo>
                    <a:lnTo>
                      <a:pt x="1618" y="184"/>
                    </a:lnTo>
                    <a:lnTo>
                      <a:pt x="1621" y="187"/>
                    </a:lnTo>
                    <a:lnTo>
                      <a:pt x="1626" y="191"/>
                    </a:lnTo>
                    <a:lnTo>
                      <a:pt x="1632" y="196"/>
                    </a:lnTo>
                    <a:lnTo>
                      <a:pt x="1630" y="199"/>
                    </a:lnTo>
                    <a:lnTo>
                      <a:pt x="1630" y="199"/>
                    </a:lnTo>
                    <a:lnTo>
                      <a:pt x="1630" y="201"/>
                    </a:lnTo>
                    <a:lnTo>
                      <a:pt x="1628" y="201"/>
                    </a:lnTo>
                    <a:lnTo>
                      <a:pt x="1628" y="203"/>
                    </a:lnTo>
                    <a:lnTo>
                      <a:pt x="1625" y="206"/>
                    </a:lnTo>
                    <a:lnTo>
                      <a:pt x="1625" y="208"/>
                    </a:lnTo>
                    <a:lnTo>
                      <a:pt x="1623" y="208"/>
                    </a:lnTo>
                    <a:lnTo>
                      <a:pt x="1621" y="208"/>
                    </a:lnTo>
                    <a:lnTo>
                      <a:pt x="1619" y="210"/>
                    </a:lnTo>
                    <a:lnTo>
                      <a:pt x="1616" y="211"/>
                    </a:lnTo>
                    <a:lnTo>
                      <a:pt x="1611" y="206"/>
                    </a:lnTo>
                    <a:lnTo>
                      <a:pt x="1606" y="201"/>
                    </a:lnTo>
                    <a:lnTo>
                      <a:pt x="1599" y="196"/>
                    </a:lnTo>
                    <a:lnTo>
                      <a:pt x="1593" y="192"/>
                    </a:lnTo>
                    <a:lnTo>
                      <a:pt x="1597" y="180"/>
                    </a:lnTo>
                    <a:lnTo>
                      <a:pt x="1600" y="180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2" y="178"/>
                    </a:lnTo>
                    <a:lnTo>
                      <a:pt x="1604" y="177"/>
                    </a:lnTo>
                    <a:close/>
                    <a:moveTo>
                      <a:pt x="2963" y="170"/>
                    </a:moveTo>
                    <a:lnTo>
                      <a:pt x="2979" y="170"/>
                    </a:lnTo>
                    <a:lnTo>
                      <a:pt x="2979" y="177"/>
                    </a:lnTo>
                    <a:lnTo>
                      <a:pt x="2976" y="177"/>
                    </a:lnTo>
                    <a:lnTo>
                      <a:pt x="2972" y="180"/>
                    </a:lnTo>
                    <a:lnTo>
                      <a:pt x="2970" y="180"/>
                    </a:lnTo>
                    <a:lnTo>
                      <a:pt x="2967" y="180"/>
                    </a:lnTo>
                    <a:lnTo>
                      <a:pt x="2967" y="178"/>
                    </a:lnTo>
                    <a:lnTo>
                      <a:pt x="2965" y="175"/>
                    </a:lnTo>
                    <a:lnTo>
                      <a:pt x="2965" y="173"/>
                    </a:lnTo>
                    <a:lnTo>
                      <a:pt x="2963" y="171"/>
                    </a:lnTo>
                    <a:lnTo>
                      <a:pt x="2963" y="170"/>
                    </a:lnTo>
                    <a:close/>
                    <a:moveTo>
                      <a:pt x="989" y="149"/>
                    </a:moveTo>
                    <a:lnTo>
                      <a:pt x="1005" y="159"/>
                    </a:lnTo>
                    <a:lnTo>
                      <a:pt x="1019" y="171"/>
                    </a:lnTo>
                    <a:lnTo>
                      <a:pt x="1033" y="184"/>
                    </a:lnTo>
                    <a:lnTo>
                      <a:pt x="1028" y="184"/>
                    </a:lnTo>
                    <a:lnTo>
                      <a:pt x="1024" y="189"/>
                    </a:lnTo>
                    <a:lnTo>
                      <a:pt x="1021" y="191"/>
                    </a:lnTo>
                    <a:lnTo>
                      <a:pt x="1016" y="191"/>
                    </a:lnTo>
                    <a:lnTo>
                      <a:pt x="1010" y="192"/>
                    </a:lnTo>
                    <a:lnTo>
                      <a:pt x="1002" y="192"/>
                    </a:lnTo>
                    <a:lnTo>
                      <a:pt x="995" y="185"/>
                    </a:lnTo>
                    <a:lnTo>
                      <a:pt x="988" y="180"/>
                    </a:lnTo>
                    <a:lnTo>
                      <a:pt x="979" y="177"/>
                    </a:lnTo>
                    <a:lnTo>
                      <a:pt x="979" y="173"/>
                    </a:lnTo>
                    <a:lnTo>
                      <a:pt x="995" y="164"/>
                    </a:lnTo>
                    <a:lnTo>
                      <a:pt x="993" y="161"/>
                    </a:lnTo>
                    <a:lnTo>
                      <a:pt x="991" y="159"/>
                    </a:lnTo>
                    <a:lnTo>
                      <a:pt x="991" y="156"/>
                    </a:lnTo>
                    <a:lnTo>
                      <a:pt x="989" y="149"/>
                    </a:lnTo>
                    <a:close/>
                    <a:moveTo>
                      <a:pt x="4822" y="100"/>
                    </a:moveTo>
                    <a:lnTo>
                      <a:pt x="4826" y="105"/>
                    </a:lnTo>
                    <a:lnTo>
                      <a:pt x="4829" y="109"/>
                    </a:lnTo>
                    <a:lnTo>
                      <a:pt x="4833" y="109"/>
                    </a:lnTo>
                    <a:lnTo>
                      <a:pt x="4835" y="110"/>
                    </a:lnTo>
                    <a:lnTo>
                      <a:pt x="4836" y="110"/>
                    </a:lnTo>
                    <a:lnTo>
                      <a:pt x="4840" y="110"/>
                    </a:lnTo>
                    <a:lnTo>
                      <a:pt x="4842" y="110"/>
                    </a:lnTo>
                    <a:lnTo>
                      <a:pt x="4843" y="110"/>
                    </a:lnTo>
                    <a:lnTo>
                      <a:pt x="4847" y="112"/>
                    </a:lnTo>
                    <a:lnTo>
                      <a:pt x="4849" y="115"/>
                    </a:lnTo>
                    <a:lnTo>
                      <a:pt x="4842" y="121"/>
                    </a:lnTo>
                    <a:lnTo>
                      <a:pt x="4835" y="126"/>
                    </a:lnTo>
                    <a:lnTo>
                      <a:pt x="4800" y="129"/>
                    </a:lnTo>
                    <a:lnTo>
                      <a:pt x="4800" y="115"/>
                    </a:lnTo>
                    <a:lnTo>
                      <a:pt x="4805" y="110"/>
                    </a:lnTo>
                    <a:lnTo>
                      <a:pt x="4810" y="107"/>
                    </a:lnTo>
                    <a:lnTo>
                      <a:pt x="4815" y="103"/>
                    </a:lnTo>
                    <a:lnTo>
                      <a:pt x="4822" y="100"/>
                    </a:lnTo>
                    <a:close/>
                    <a:moveTo>
                      <a:pt x="1063" y="72"/>
                    </a:moveTo>
                    <a:lnTo>
                      <a:pt x="1064" y="79"/>
                    </a:lnTo>
                    <a:lnTo>
                      <a:pt x="1064" y="84"/>
                    </a:lnTo>
                    <a:lnTo>
                      <a:pt x="1066" y="86"/>
                    </a:lnTo>
                    <a:lnTo>
                      <a:pt x="1068" y="88"/>
                    </a:lnTo>
                    <a:lnTo>
                      <a:pt x="1070" y="89"/>
                    </a:lnTo>
                    <a:lnTo>
                      <a:pt x="1073" y="93"/>
                    </a:lnTo>
                    <a:lnTo>
                      <a:pt x="1075" y="96"/>
                    </a:lnTo>
                    <a:lnTo>
                      <a:pt x="1073" y="100"/>
                    </a:lnTo>
                    <a:lnTo>
                      <a:pt x="1071" y="105"/>
                    </a:lnTo>
                    <a:lnTo>
                      <a:pt x="1070" y="109"/>
                    </a:lnTo>
                    <a:lnTo>
                      <a:pt x="1068" y="112"/>
                    </a:lnTo>
                    <a:lnTo>
                      <a:pt x="1066" y="119"/>
                    </a:lnTo>
                    <a:lnTo>
                      <a:pt x="1073" y="121"/>
                    </a:lnTo>
                    <a:lnTo>
                      <a:pt x="1077" y="124"/>
                    </a:lnTo>
                    <a:lnTo>
                      <a:pt x="1080" y="128"/>
                    </a:lnTo>
                    <a:lnTo>
                      <a:pt x="1082" y="131"/>
                    </a:lnTo>
                    <a:lnTo>
                      <a:pt x="1082" y="138"/>
                    </a:lnTo>
                    <a:lnTo>
                      <a:pt x="1082" y="145"/>
                    </a:lnTo>
                    <a:lnTo>
                      <a:pt x="1077" y="149"/>
                    </a:lnTo>
                    <a:lnTo>
                      <a:pt x="1073" y="152"/>
                    </a:lnTo>
                    <a:lnTo>
                      <a:pt x="1071" y="157"/>
                    </a:lnTo>
                    <a:lnTo>
                      <a:pt x="1070" y="163"/>
                    </a:lnTo>
                    <a:lnTo>
                      <a:pt x="1066" y="170"/>
                    </a:lnTo>
                    <a:lnTo>
                      <a:pt x="1091" y="170"/>
                    </a:lnTo>
                    <a:lnTo>
                      <a:pt x="1091" y="185"/>
                    </a:lnTo>
                    <a:lnTo>
                      <a:pt x="1094" y="199"/>
                    </a:lnTo>
                    <a:lnTo>
                      <a:pt x="1105" y="199"/>
                    </a:lnTo>
                    <a:lnTo>
                      <a:pt x="1110" y="194"/>
                    </a:lnTo>
                    <a:lnTo>
                      <a:pt x="1115" y="189"/>
                    </a:lnTo>
                    <a:lnTo>
                      <a:pt x="1120" y="184"/>
                    </a:lnTo>
                    <a:lnTo>
                      <a:pt x="1129" y="180"/>
                    </a:lnTo>
                    <a:lnTo>
                      <a:pt x="1129" y="191"/>
                    </a:lnTo>
                    <a:lnTo>
                      <a:pt x="1127" y="205"/>
                    </a:lnTo>
                    <a:lnTo>
                      <a:pt x="1126" y="217"/>
                    </a:lnTo>
                    <a:lnTo>
                      <a:pt x="1126" y="225"/>
                    </a:lnTo>
                    <a:lnTo>
                      <a:pt x="1124" y="231"/>
                    </a:lnTo>
                    <a:lnTo>
                      <a:pt x="1127" y="234"/>
                    </a:lnTo>
                    <a:lnTo>
                      <a:pt x="1129" y="236"/>
                    </a:lnTo>
                    <a:lnTo>
                      <a:pt x="1131" y="238"/>
                    </a:lnTo>
                    <a:lnTo>
                      <a:pt x="1134" y="239"/>
                    </a:lnTo>
                    <a:lnTo>
                      <a:pt x="1139" y="241"/>
                    </a:lnTo>
                    <a:lnTo>
                      <a:pt x="1148" y="227"/>
                    </a:lnTo>
                    <a:lnTo>
                      <a:pt x="1155" y="211"/>
                    </a:lnTo>
                    <a:lnTo>
                      <a:pt x="1155" y="199"/>
                    </a:lnTo>
                    <a:lnTo>
                      <a:pt x="1153" y="187"/>
                    </a:lnTo>
                    <a:lnTo>
                      <a:pt x="1153" y="175"/>
                    </a:lnTo>
                    <a:lnTo>
                      <a:pt x="1157" y="163"/>
                    </a:lnTo>
                    <a:lnTo>
                      <a:pt x="1167" y="154"/>
                    </a:lnTo>
                    <a:lnTo>
                      <a:pt x="1171" y="150"/>
                    </a:lnTo>
                    <a:lnTo>
                      <a:pt x="1174" y="150"/>
                    </a:lnTo>
                    <a:lnTo>
                      <a:pt x="1178" y="152"/>
                    </a:lnTo>
                    <a:lnTo>
                      <a:pt x="1181" y="154"/>
                    </a:lnTo>
                    <a:lnTo>
                      <a:pt x="1183" y="157"/>
                    </a:lnTo>
                    <a:lnTo>
                      <a:pt x="1187" y="161"/>
                    </a:lnTo>
                    <a:lnTo>
                      <a:pt x="1188" y="164"/>
                    </a:lnTo>
                    <a:lnTo>
                      <a:pt x="1192" y="166"/>
                    </a:lnTo>
                    <a:lnTo>
                      <a:pt x="1194" y="170"/>
                    </a:lnTo>
                    <a:lnTo>
                      <a:pt x="1201" y="170"/>
                    </a:lnTo>
                    <a:lnTo>
                      <a:pt x="1209" y="166"/>
                    </a:lnTo>
                    <a:lnTo>
                      <a:pt x="1218" y="164"/>
                    </a:lnTo>
                    <a:lnTo>
                      <a:pt x="1225" y="170"/>
                    </a:lnTo>
                    <a:lnTo>
                      <a:pt x="1225" y="184"/>
                    </a:lnTo>
                    <a:lnTo>
                      <a:pt x="1225" y="191"/>
                    </a:lnTo>
                    <a:lnTo>
                      <a:pt x="1223" y="203"/>
                    </a:lnTo>
                    <a:lnTo>
                      <a:pt x="1222" y="218"/>
                    </a:lnTo>
                    <a:lnTo>
                      <a:pt x="1218" y="236"/>
                    </a:lnTo>
                    <a:lnTo>
                      <a:pt x="1215" y="250"/>
                    </a:lnTo>
                    <a:lnTo>
                      <a:pt x="1213" y="260"/>
                    </a:lnTo>
                    <a:lnTo>
                      <a:pt x="1206" y="260"/>
                    </a:lnTo>
                    <a:lnTo>
                      <a:pt x="1202" y="259"/>
                    </a:lnTo>
                    <a:lnTo>
                      <a:pt x="1199" y="257"/>
                    </a:lnTo>
                    <a:lnTo>
                      <a:pt x="1195" y="255"/>
                    </a:lnTo>
                    <a:lnTo>
                      <a:pt x="1190" y="253"/>
                    </a:lnTo>
                    <a:lnTo>
                      <a:pt x="1190" y="257"/>
                    </a:lnTo>
                    <a:lnTo>
                      <a:pt x="1192" y="259"/>
                    </a:lnTo>
                    <a:lnTo>
                      <a:pt x="1194" y="260"/>
                    </a:lnTo>
                    <a:lnTo>
                      <a:pt x="1195" y="262"/>
                    </a:lnTo>
                    <a:lnTo>
                      <a:pt x="1195" y="264"/>
                    </a:lnTo>
                    <a:lnTo>
                      <a:pt x="1197" y="267"/>
                    </a:lnTo>
                    <a:lnTo>
                      <a:pt x="1197" y="273"/>
                    </a:lnTo>
                    <a:lnTo>
                      <a:pt x="1148" y="276"/>
                    </a:lnTo>
                    <a:lnTo>
                      <a:pt x="1148" y="280"/>
                    </a:lnTo>
                    <a:lnTo>
                      <a:pt x="1152" y="290"/>
                    </a:lnTo>
                    <a:lnTo>
                      <a:pt x="1150" y="301"/>
                    </a:lnTo>
                    <a:lnTo>
                      <a:pt x="1148" y="318"/>
                    </a:lnTo>
                    <a:lnTo>
                      <a:pt x="1139" y="318"/>
                    </a:lnTo>
                    <a:lnTo>
                      <a:pt x="1127" y="311"/>
                    </a:lnTo>
                    <a:lnTo>
                      <a:pt x="1110" y="307"/>
                    </a:lnTo>
                    <a:lnTo>
                      <a:pt x="1110" y="311"/>
                    </a:lnTo>
                    <a:lnTo>
                      <a:pt x="1113" y="311"/>
                    </a:lnTo>
                    <a:lnTo>
                      <a:pt x="1117" y="314"/>
                    </a:lnTo>
                    <a:lnTo>
                      <a:pt x="1119" y="316"/>
                    </a:lnTo>
                    <a:lnTo>
                      <a:pt x="1120" y="318"/>
                    </a:lnTo>
                    <a:lnTo>
                      <a:pt x="1122" y="320"/>
                    </a:lnTo>
                    <a:lnTo>
                      <a:pt x="1124" y="325"/>
                    </a:lnTo>
                    <a:lnTo>
                      <a:pt x="1124" y="330"/>
                    </a:lnTo>
                    <a:lnTo>
                      <a:pt x="1122" y="334"/>
                    </a:lnTo>
                    <a:lnTo>
                      <a:pt x="1119" y="337"/>
                    </a:lnTo>
                    <a:lnTo>
                      <a:pt x="1117" y="341"/>
                    </a:lnTo>
                    <a:lnTo>
                      <a:pt x="1108" y="348"/>
                    </a:lnTo>
                    <a:lnTo>
                      <a:pt x="1101" y="355"/>
                    </a:lnTo>
                    <a:lnTo>
                      <a:pt x="1098" y="363"/>
                    </a:lnTo>
                    <a:lnTo>
                      <a:pt x="1094" y="376"/>
                    </a:lnTo>
                    <a:lnTo>
                      <a:pt x="1087" y="376"/>
                    </a:lnTo>
                    <a:lnTo>
                      <a:pt x="1082" y="374"/>
                    </a:lnTo>
                    <a:lnTo>
                      <a:pt x="1077" y="372"/>
                    </a:lnTo>
                    <a:lnTo>
                      <a:pt x="1073" y="370"/>
                    </a:lnTo>
                    <a:lnTo>
                      <a:pt x="1066" y="369"/>
                    </a:lnTo>
                    <a:lnTo>
                      <a:pt x="1066" y="372"/>
                    </a:lnTo>
                    <a:lnTo>
                      <a:pt x="1075" y="372"/>
                    </a:lnTo>
                    <a:lnTo>
                      <a:pt x="1077" y="376"/>
                    </a:lnTo>
                    <a:lnTo>
                      <a:pt x="1078" y="379"/>
                    </a:lnTo>
                    <a:lnTo>
                      <a:pt x="1080" y="381"/>
                    </a:lnTo>
                    <a:lnTo>
                      <a:pt x="1080" y="384"/>
                    </a:lnTo>
                    <a:lnTo>
                      <a:pt x="1082" y="390"/>
                    </a:lnTo>
                    <a:lnTo>
                      <a:pt x="1082" y="395"/>
                    </a:lnTo>
                    <a:lnTo>
                      <a:pt x="1066" y="400"/>
                    </a:lnTo>
                    <a:lnTo>
                      <a:pt x="1052" y="409"/>
                    </a:lnTo>
                    <a:lnTo>
                      <a:pt x="1043" y="419"/>
                    </a:lnTo>
                    <a:lnTo>
                      <a:pt x="1037" y="435"/>
                    </a:lnTo>
                    <a:lnTo>
                      <a:pt x="1037" y="458"/>
                    </a:lnTo>
                    <a:lnTo>
                      <a:pt x="1043" y="472"/>
                    </a:lnTo>
                    <a:lnTo>
                      <a:pt x="1047" y="491"/>
                    </a:lnTo>
                    <a:lnTo>
                      <a:pt x="1047" y="510"/>
                    </a:lnTo>
                    <a:lnTo>
                      <a:pt x="1066" y="510"/>
                    </a:lnTo>
                    <a:lnTo>
                      <a:pt x="1066" y="519"/>
                    </a:lnTo>
                    <a:lnTo>
                      <a:pt x="1070" y="522"/>
                    </a:lnTo>
                    <a:lnTo>
                      <a:pt x="1070" y="526"/>
                    </a:lnTo>
                    <a:lnTo>
                      <a:pt x="1070" y="529"/>
                    </a:lnTo>
                    <a:lnTo>
                      <a:pt x="1070" y="531"/>
                    </a:lnTo>
                    <a:lnTo>
                      <a:pt x="1070" y="533"/>
                    </a:lnTo>
                    <a:lnTo>
                      <a:pt x="1070" y="534"/>
                    </a:lnTo>
                    <a:lnTo>
                      <a:pt x="1071" y="536"/>
                    </a:lnTo>
                    <a:lnTo>
                      <a:pt x="1077" y="536"/>
                    </a:lnTo>
                    <a:lnTo>
                      <a:pt x="1082" y="538"/>
                    </a:lnTo>
                    <a:lnTo>
                      <a:pt x="1094" y="536"/>
                    </a:lnTo>
                    <a:lnTo>
                      <a:pt x="1106" y="541"/>
                    </a:lnTo>
                    <a:lnTo>
                      <a:pt x="1119" y="550"/>
                    </a:lnTo>
                    <a:lnTo>
                      <a:pt x="1131" y="562"/>
                    </a:lnTo>
                    <a:lnTo>
                      <a:pt x="1141" y="573"/>
                    </a:lnTo>
                    <a:lnTo>
                      <a:pt x="1152" y="580"/>
                    </a:lnTo>
                    <a:lnTo>
                      <a:pt x="1157" y="582"/>
                    </a:lnTo>
                    <a:lnTo>
                      <a:pt x="1160" y="583"/>
                    </a:lnTo>
                    <a:lnTo>
                      <a:pt x="1164" y="582"/>
                    </a:lnTo>
                    <a:lnTo>
                      <a:pt x="1167" y="582"/>
                    </a:lnTo>
                    <a:lnTo>
                      <a:pt x="1169" y="580"/>
                    </a:lnTo>
                    <a:lnTo>
                      <a:pt x="1173" y="578"/>
                    </a:lnTo>
                    <a:lnTo>
                      <a:pt x="1174" y="576"/>
                    </a:lnTo>
                    <a:lnTo>
                      <a:pt x="1178" y="576"/>
                    </a:lnTo>
                    <a:lnTo>
                      <a:pt x="1206" y="583"/>
                    </a:lnTo>
                    <a:lnTo>
                      <a:pt x="1209" y="602"/>
                    </a:lnTo>
                    <a:lnTo>
                      <a:pt x="1213" y="616"/>
                    </a:lnTo>
                    <a:lnTo>
                      <a:pt x="1215" y="627"/>
                    </a:lnTo>
                    <a:lnTo>
                      <a:pt x="1216" y="637"/>
                    </a:lnTo>
                    <a:lnTo>
                      <a:pt x="1220" y="648"/>
                    </a:lnTo>
                    <a:lnTo>
                      <a:pt x="1229" y="660"/>
                    </a:lnTo>
                    <a:lnTo>
                      <a:pt x="1239" y="676"/>
                    </a:lnTo>
                    <a:lnTo>
                      <a:pt x="1242" y="674"/>
                    </a:lnTo>
                    <a:lnTo>
                      <a:pt x="1244" y="674"/>
                    </a:lnTo>
                    <a:lnTo>
                      <a:pt x="1244" y="674"/>
                    </a:lnTo>
                    <a:lnTo>
                      <a:pt x="1246" y="672"/>
                    </a:lnTo>
                    <a:lnTo>
                      <a:pt x="1248" y="672"/>
                    </a:lnTo>
                    <a:lnTo>
                      <a:pt x="1251" y="671"/>
                    </a:lnTo>
                    <a:lnTo>
                      <a:pt x="1253" y="671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9"/>
                    </a:lnTo>
                    <a:lnTo>
                      <a:pt x="1253" y="667"/>
                    </a:lnTo>
                    <a:lnTo>
                      <a:pt x="1255" y="664"/>
                    </a:lnTo>
                    <a:lnTo>
                      <a:pt x="1255" y="653"/>
                    </a:lnTo>
                    <a:lnTo>
                      <a:pt x="1253" y="639"/>
                    </a:lnTo>
                    <a:lnTo>
                      <a:pt x="1249" y="622"/>
                    </a:lnTo>
                    <a:lnTo>
                      <a:pt x="1244" y="606"/>
                    </a:lnTo>
                    <a:lnTo>
                      <a:pt x="1258" y="599"/>
                    </a:lnTo>
                    <a:lnTo>
                      <a:pt x="1272" y="589"/>
                    </a:lnTo>
                    <a:lnTo>
                      <a:pt x="1281" y="575"/>
                    </a:lnTo>
                    <a:lnTo>
                      <a:pt x="1286" y="557"/>
                    </a:lnTo>
                    <a:lnTo>
                      <a:pt x="1288" y="547"/>
                    </a:lnTo>
                    <a:lnTo>
                      <a:pt x="1286" y="531"/>
                    </a:lnTo>
                    <a:lnTo>
                      <a:pt x="1286" y="515"/>
                    </a:lnTo>
                    <a:lnTo>
                      <a:pt x="1279" y="512"/>
                    </a:lnTo>
                    <a:lnTo>
                      <a:pt x="1276" y="510"/>
                    </a:lnTo>
                    <a:lnTo>
                      <a:pt x="1272" y="508"/>
                    </a:lnTo>
                    <a:lnTo>
                      <a:pt x="1269" y="505"/>
                    </a:lnTo>
                    <a:lnTo>
                      <a:pt x="1267" y="499"/>
                    </a:lnTo>
                    <a:lnTo>
                      <a:pt x="1274" y="487"/>
                    </a:lnTo>
                    <a:lnTo>
                      <a:pt x="1277" y="473"/>
                    </a:lnTo>
                    <a:lnTo>
                      <a:pt x="1274" y="458"/>
                    </a:lnTo>
                    <a:lnTo>
                      <a:pt x="1270" y="442"/>
                    </a:lnTo>
                    <a:lnTo>
                      <a:pt x="1265" y="424"/>
                    </a:lnTo>
                    <a:lnTo>
                      <a:pt x="1263" y="407"/>
                    </a:lnTo>
                    <a:lnTo>
                      <a:pt x="1267" y="407"/>
                    </a:lnTo>
                    <a:lnTo>
                      <a:pt x="1267" y="403"/>
                    </a:lnTo>
                    <a:lnTo>
                      <a:pt x="1291" y="407"/>
                    </a:lnTo>
                    <a:lnTo>
                      <a:pt x="1312" y="407"/>
                    </a:lnTo>
                    <a:lnTo>
                      <a:pt x="1335" y="403"/>
                    </a:lnTo>
                    <a:lnTo>
                      <a:pt x="1340" y="412"/>
                    </a:lnTo>
                    <a:lnTo>
                      <a:pt x="1345" y="424"/>
                    </a:lnTo>
                    <a:lnTo>
                      <a:pt x="1351" y="433"/>
                    </a:lnTo>
                    <a:lnTo>
                      <a:pt x="1356" y="437"/>
                    </a:lnTo>
                    <a:lnTo>
                      <a:pt x="1359" y="438"/>
                    </a:lnTo>
                    <a:lnTo>
                      <a:pt x="1365" y="438"/>
                    </a:lnTo>
                    <a:lnTo>
                      <a:pt x="1370" y="440"/>
                    </a:lnTo>
                    <a:lnTo>
                      <a:pt x="1375" y="442"/>
                    </a:lnTo>
                    <a:lnTo>
                      <a:pt x="1379" y="445"/>
                    </a:lnTo>
                    <a:lnTo>
                      <a:pt x="1380" y="454"/>
                    </a:lnTo>
                    <a:lnTo>
                      <a:pt x="1384" y="470"/>
                    </a:lnTo>
                    <a:lnTo>
                      <a:pt x="1386" y="484"/>
                    </a:lnTo>
                    <a:lnTo>
                      <a:pt x="1389" y="494"/>
                    </a:lnTo>
                    <a:lnTo>
                      <a:pt x="1391" y="496"/>
                    </a:lnTo>
                    <a:lnTo>
                      <a:pt x="1394" y="499"/>
                    </a:lnTo>
                    <a:lnTo>
                      <a:pt x="1398" y="501"/>
                    </a:lnTo>
                    <a:lnTo>
                      <a:pt x="1401" y="505"/>
                    </a:lnTo>
                    <a:lnTo>
                      <a:pt x="1407" y="506"/>
                    </a:lnTo>
                    <a:lnTo>
                      <a:pt x="1408" y="510"/>
                    </a:lnTo>
                    <a:lnTo>
                      <a:pt x="1422" y="499"/>
                    </a:lnTo>
                    <a:lnTo>
                      <a:pt x="1433" y="486"/>
                    </a:lnTo>
                    <a:lnTo>
                      <a:pt x="1441" y="472"/>
                    </a:lnTo>
                    <a:lnTo>
                      <a:pt x="1455" y="461"/>
                    </a:lnTo>
                    <a:lnTo>
                      <a:pt x="1457" y="473"/>
                    </a:lnTo>
                    <a:lnTo>
                      <a:pt x="1462" y="480"/>
                    </a:lnTo>
                    <a:lnTo>
                      <a:pt x="1469" y="487"/>
                    </a:lnTo>
                    <a:lnTo>
                      <a:pt x="1476" y="494"/>
                    </a:lnTo>
                    <a:lnTo>
                      <a:pt x="1482" y="503"/>
                    </a:lnTo>
                    <a:lnTo>
                      <a:pt x="1482" y="506"/>
                    </a:lnTo>
                    <a:lnTo>
                      <a:pt x="1482" y="510"/>
                    </a:lnTo>
                    <a:lnTo>
                      <a:pt x="1480" y="512"/>
                    </a:lnTo>
                    <a:lnTo>
                      <a:pt x="1480" y="515"/>
                    </a:lnTo>
                    <a:lnTo>
                      <a:pt x="1478" y="519"/>
                    </a:lnTo>
                    <a:lnTo>
                      <a:pt x="1480" y="522"/>
                    </a:lnTo>
                    <a:lnTo>
                      <a:pt x="1482" y="526"/>
                    </a:lnTo>
                    <a:lnTo>
                      <a:pt x="1483" y="527"/>
                    </a:lnTo>
                    <a:lnTo>
                      <a:pt x="1487" y="527"/>
                    </a:lnTo>
                    <a:lnTo>
                      <a:pt x="1490" y="527"/>
                    </a:lnTo>
                    <a:lnTo>
                      <a:pt x="1492" y="527"/>
                    </a:lnTo>
                    <a:lnTo>
                      <a:pt x="1496" y="527"/>
                    </a:lnTo>
                    <a:lnTo>
                      <a:pt x="1497" y="529"/>
                    </a:lnTo>
                    <a:lnTo>
                      <a:pt x="1503" y="543"/>
                    </a:lnTo>
                    <a:lnTo>
                      <a:pt x="1503" y="554"/>
                    </a:lnTo>
                    <a:lnTo>
                      <a:pt x="1501" y="564"/>
                    </a:lnTo>
                    <a:lnTo>
                      <a:pt x="1504" y="573"/>
                    </a:lnTo>
                    <a:lnTo>
                      <a:pt x="1517" y="583"/>
                    </a:lnTo>
                    <a:lnTo>
                      <a:pt x="1506" y="604"/>
                    </a:lnTo>
                    <a:lnTo>
                      <a:pt x="1494" y="622"/>
                    </a:lnTo>
                    <a:lnTo>
                      <a:pt x="1497" y="622"/>
                    </a:lnTo>
                    <a:lnTo>
                      <a:pt x="1508" y="611"/>
                    </a:lnTo>
                    <a:lnTo>
                      <a:pt x="1518" y="602"/>
                    </a:lnTo>
                    <a:lnTo>
                      <a:pt x="1527" y="592"/>
                    </a:lnTo>
                    <a:lnTo>
                      <a:pt x="1539" y="595"/>
                    </a:lnTo>
                    <a:lnTo>
                      <a:pt x="1546" y="602"/>
                    </a:lnTo>
                    <a:lnTo>
                      <a:pt x="1553" y="611"/>
                    </a:lnTo>
                    <a:lnTo>
                      <a:pt x="1555" y="625"/>
                    </a:lnTo>
                    <a:lnTo>
                      <a:pt x="1571" y="625"/>
                    </a:lnTo>
                    <a:lnTo>
                      <a:pt x="1571" y="630"/>
                    </a:lnTo>
                    <a:lnTo>
                      <a:pt x="1572" y="634"/>
                    </a:lnTo>
                    <a:lnTo>
                      <a:pt x="1572" y="639"/>
                    </a:lnTo>
                    <a:lnTo>
                      <a:pt x="1574" y="644"/>
                    </a:lnTo>
                    <a:lnTo>
                      <a:pt x="1572" y="650"/>
                    </a:lnTo>
                    <a:lnTo>
                      <a:pt x="1572" y="653"/>
                    </a:lnTo>
                    <a:lnTo>
                      <a:pt x="1572" y="657"/>
                    </a:lnTo>
                    <a:lnTo>
                      <a:pt x="1574" y="658"/>
                    </a:lnTo>
                    <a:lnTo>
                      <a:pt x="1574" y="662"/>
                    </a:lnTo>
                    <a:lnTo>
                      <a:pt x="1574" y="664"/>
                    </a:lnTo>
                    <a:lnTo>
                      <a:pt x="1574" y="667"/>
                    </a:lnTo>
                    <a:lnTo>
                      <a:pt x="1555" y="681"/>
                    </a:lnTo>
                    <a:lnTo>
                      <a:pt x="1534" y="690"/>
                    </a:lnTo>
                    <a:lnTo>
                      <a:pt x="1510" y="695"/>
                    </a:lnTo>
                    <a:lnTo>
                      <a:pt x="1485" y="698"/>
                    </a:lnTo>
                    <a:lnTo>
                      <a:pt x="1461" y="702"/>
                    </a:lnTo>
                    <a:lnTo>
                      <a:pt x="1436" y="705"/>
                    </a:lnTo>
                    <a:lnTo>
                      <a:pt x="1415" y="712"/>
                    </a:lnTo>
                    <a:lnTo>
                      <a:pt x="1396" y="721"/>
                    </a:lnTo>
                    <a:lnTo>
                      <a:pt x="1382" y="737"/>
                    </a:lnTo>
                    <a:lnTo>
                      <a:pt x="1386" y="737"/>
                    </a:lnTo>
                    <a:lnTo>
                      <a:pt x="1403" y="725"/>
                    </a:lnTo>
                    <a:lnTo>
                      <a:pt x="1424" y="716"/>
                    </a:lnTo>
                    <a:lnTo>
                      <a:pt x="1447" y="711"/>
                    </a:lnTo>
                    <a:lnTo>
                      <a:pt x="1448" y="714"/>
                    </a:lnTo>
                    <a:lnTo>
                      <a:pt x="1450" y="718"/>
                    </a:lnTo>
                    <a:lnTo>
                      <a:pt x="1452" y="719"/>
                    </a:lnTo>
                    <a:lnTo>
                      <a:pt x="1455" y="721"/>
                    </a:lnTo>
                    <a:lnTo>
                      <a:pt x="1459" y="723"/>
                    </a:lnTo>
                    <a:lnTo>
                      <a:pt x="1462" y="726"/>
                    </a:lnTo>
                    <a:lnTo>
                      <a:pt x="1457" y="735"/>
                    </a:lnTo>
                    <a:lnTo>
                      <a:pt x="1454" y="742"/>
                    </a:lnTo>
                    <a:lnTo>
                      <a:pt x="1452" y="749"/>
                    </a:lnTo>
                    <a:lnTo>
                      <a:pt x="1450" y="760"/>
                    </a:lnTo>
                    <a:lnTo>
                      <a:pt x="1464" y="767"/>
                    </a:lnTo>
                    <a:lnTo>
                      <a:pt x="1473" y="777"/>
                    </a:lnTo>
                    <a:lnTo>
                      <a:pt x="1480" y="787"/>
                    </a:lnTo>
                    <a:lnTo>
                      <a:pt x="1489" y="798"/>
                    </a:lnTo>
                    <a:lnTo>
                      <a:pt x="1489" y="801"/>
                    </a:lnTo>
                    <a:lnTo>
                      <a:pt x="1489" y="803"/>
                    </a:lnTo>
                    <a:lnTo>
                      <a:pt x="1487" y="803"/>
                    </a:lnTo>
                    <a:lnTo>
                      <a:pt x="1487" y="805"/>
                    </a:lnTo>
                    <a:lnTo>
                      <a:pt x="1485" y="807"/>
                    </a:lnTo>
                    <a:lnTo>
                      <a:pt x="1475" y="819"/>
                    </a:lnTo>
                    <a:lnTo>
                      <a:pt x="1461" y="829"/>
                    </a:lnTo>
                    <a:lnTo>
                      <a:pt x="1443" y="836"/>
                    </a:lnTo>
                    <a:lnTo>
                      <a:pt x="1443" y="821"/>
                    </a:lnTo>
                    <a:lnTo>
                      <a:pt x="1452" y="815"/>
                    </a:lnTo>
                    <a:lnTo>
                      <a:pt x="1459" y="810"/>
                    </a:lnTo>
                    <a:lnTo>
                      <a:pt x="1466" y="801"/>
                    </a:lnTo>
                    <a:lnTo>
                      <a:pt x="1459" y="798"/>
                    </a:lnTo>
                    <a:lnTo>
                      <a:pt x="1459" y="794"/>
                    </a:lnTo>
                    <a:lnTo>
                      <a:pt x="1457" y="794"/>
                    </a:lnTo>
                    <a:lnTo>
                      <a:pt x="1455" y="794"/>
                    </a:lnTo>
                    <a:lnTo>
                      <a:pt x="1455" y="794"/>
                    </a:lnTo>
                    <a:lnTo>
                      <a:pt x="1455" y="796"/>
                    </a:lnTo>
                    <a:lnTo>
                      <a:pt x="1455" y="798"/>
                    </a:lnTo>
                    <a:lnTo>
                      <a:pt x="1455" y="798"/>
                    </a:lnTo>
                    <a:lnTo>
                      <a:pt x="1443" y="807"/>
                    </a:lnTo>
                    <a:lnTo>
                      <a:pt x="1427" y="814"/>
                    </a:lnTo>
                    <a:lnTo>
                      <a:pt x="1414" y="819"/>
                    </a:lnTo>
                    <a:lnTo>
                      <a:pt x="1400" y="826"/>
                    </a:lnTo>
                    <a:lnTo>
                      <a:pt x="1387" y="835"/>
                    </a:lnTo>
                    <a:lnTo>
                      <a:pt x="1379" y="847"/>
                    </a:lnTo>
                    <a:lnTo>
                      <a:pt x="1373" y="864"/>
                    </a:lnTo>
                    <a:lnTo>
                      <a:pt x="1379" y="866"/>
                    </a:lnTo>
                    <a:lnTo>
                      <a:pt x="1386" y="868"/>
                    </a:lnTo>
                    <a:lnTo>
                      <a:pt x="1389" y="871"/>
                    </a:lnTo>
                    <a:lnTo>
                      <a:pt x="1382" y="871"/>
                    </a:lnTo>
                    <a:lnTo>
                      <a:pt x="1372" y="880"/>
                    </a:lnTo>
                    <a:lnTo>
                      <a:pt x="1358" y="883"/>
                    </a:lnTo>
                    <a:lnTo>
                      <a:pt x="1345" y="885"/>
                    </a:lnTo>
                    <a:lnTo>
                      <a:pt x="1331" y="887"/>
                    </a:lnTo>
                    <a:lnTo>
                      <a:pt x="1321" y="915"/>
                    </a:lnTo>
                    <a:lnTo>
                      <a:pt x="1309" y="945"/>
                    </a:lnTo>
                    <a:lnTo>
                      <a:pt x="1305" y="941"/>
                    </a:lnTo>
                    <a:lnTo>
                      <a:pt x="1304" y="939"/>
                    </a:lnTo>
                    <a:lnTo>
                      <a:pt x="1300" y="938"/>
                    </a:lnTo>
                    <a:lnTo>
                      <a:pt x="1298" y="936"/>
                    </a:lnTo>
                    <a:lnTo>
                      <a:pt x="1293" y="932"/>
                    </a:lnTo>
                    <a:lnTo>
                      <a:pt x="1293" y="941"/>
                    </a:lnTo>
                    <a:lnTo>
                      <a:pt x="1295" y="945"/>
                    </a:lnTo>
                    <a:lnTo>
                      <a:pt x="1298" y="955"/>
                    </a:lnTo>
                    <a:lnTo>
                      <a:pt x="1302" y="967"/>
                    </a:lnTo>
                    <a:lnTo>
                      <a:pt x="1305" y="978"/>
                    </a:lnTo>
                    <a:lnTo>
                      <a:pt x="1305" y="983"/>
                    </a:lnTo>
                    <a:lnTo>
                      <a:pt x="1291" y="992"/>
                    </a:lnTo>
                    <a:lnTo>
                      <a:pt x="1276" y="1000"/>
                    </a:lnTo>
                    <a:lnTo>
                      <a:pt x="1260" y="1011"/>
                    </a:lnTo>
                    <a:lnTo>
                      <a:pt x="1244" y="1021"/>
                    </a:lnTo>
                    <a:lnTo>
                      <a:pt x="1234" y="1035"/>
                    </a:lnTo>
                    <a:lnTo>
                      <a:pt x="1229" y="1053"/>
                    </a:lnTo>
                    <a:lnTo>
                      <a:pt x="1223" y="1067"/>
                    </a:lnTo>
                    <a:lnTo>
                      <a:pt x="1225" y="1084"/>
                    </a:lnTo>
                    <a:lnTo>
                      <a:pt x="1230" y="1103"/>
                    </a:lnTo>
                    <a:lnTo>
                      <a:pt x="1237" y="1123"/>
                    </a:lnTo>
                    <a:lnTo>
                      <a:pt x="1244" y="1142"/>
                    </a:lnTo>
                    <a:lnTo>
                      <a:pt x="1248" y="1159"/>
                    </a:lnTo>
                    <a:lnTo>
                      <a:pt x="1244" y="1159"/>
                    </a:lnTo>
                    <a:lnTo>
                      <a:pt x="1244" y="1163"/>
                    </a:lnTo>
                    <a:lnTo>
                      <a:pt x="1232" y="1159"/>
                    </a:lnTo>
                    <a:lnTo>
                      <a:pt x="1227" y="1144"/>
                    </a:lnTo>
                    <a:lnTo>
                      <a:pt x="1218" y="1124"/>
                    </a:lnTo>
                    <a:lnTo>
                      <a:pt x="1208" y="1103"/>
                    </a:lnTo>
                    <a:lnTo>
                      <a:pt x="1197" y="1088"/>
                    </a:lnTo>
                    <a:lnTo>
                      <a:pt x="1187" y="1079"/>
                    </a:lnTo>
                    <a:lnTo>
                      <a:pt x="1174" y="1077"/>
                    </a:lnTo>
                    <a:lnTo>
                      <a:pt x="1159" y="1070"/>
                    </a:lnTo>
                    <a:lnTo>
                      <a:pt x="1141" y="1063"/>
                    </a:lnTo>
                    <a:lnTo>
                      <a:pt x="1120" y="1060"/>
                    </a:lnTo>
                    <a:lnTo>
                      <a:pt x="1120" y="1063"/>
                    </a:lnTo>
                    <a:lnTo>
                      <a:pt x="1117" y="1063"/>
                    </a:lnTo>
                    <a:lnTo>
                      <a:pt x="1119" y="1069"/>
                    </a:lnTo>
                    <a:lnTo>
                      <a:pt x="1122" y="1074"/>
                    </a:lnTo>
                    <a:lnTo>
                      <a:pt x="1124" y="1077"/>
                    </a:lnTo>
                    <a:lnTo>
                      <a:pt x="1126" y="1081"/>
                    </a:lnTo>
                    <a:lnTo>
                      <a:pt x="1129" y="1086"/>
                    </a:lnTo>
                    <a:lnTo>
                      <a:pt x="1113" y="1086"/>
                    </a:lnTo>
                    <a:lnTo>
                      <a:pt x="1101" y="1081"/>
                    </a:lnTo>
                    <a:lnTo>
                      <a:pt x="1085" y="1077"/>
                    </a:lnTo>
                    <a:lnTo>
                      <a:pt x="1070" y="1077"/>
                    </a:lnTo>
                    <a:lnTo>
                      <a:pt x="1054" y="1079"/>
                    </a:lnTo>
                    <a:lnTo>
                      <a:pt x="1043" y="1082"/>
                    </a:lnTo>
                    <a:lnTo>
                      <a:pt x="1031" y="1088"/>
                    </a:lnTo>
                    <a:lnTo>
                      <a:pt x="1021" y="1095"/>
                    </a:lnTo>
                    <a:lnTo>
                      <a:pt x="1014" y="1105"/>
                    </a:lnTo>
                    <a:lnTo>
                      <a:pt x="1010" y="1114"/>
                    </a:lnTo>
                    <a:lnTo>
                      <a:pt x="1012" y="1121"/>
                    </a:lnTo>
                    <a:lnTo>
                      <a:pt x="1012" y="1130"/>
                    </a:lnTo>
                    <a:lnTo>
                      <a:pt x="1009" y="1140"/>
                    </a:lnTo>
                    <a:lnTo>
                      <a:pt x="1002" y="1163"/>
                    </a:lnTo>
                    <a:lnTo>
                      <a:pt x="1002" y="1180"/>
                    </a:lnTo>
                    <a:lnTo>
                      <a:pt x="1003" y="1198"/>
                    </a:lnTo>
                    <a:lnTo>
                      <a:pt x="1010" y="1215"/>
                    </a:lnTo>
                    <a:lnTo>
                      <a:pt x="1021" y="1236"/>
                    </a:lnTo>
                    <a:lnTo>
                      <a:pt x="1033" y="1238"/>
                    </a:lnTo>
                    <a:lnTo>
                      <a:pt x="1040" y="1240"/>
                    </a:lnTo>
                    <a:lnTo>
                      <a:pt x="1043" y="1243"/>
                    </a:lnTo>
                    <a:lnTo>
                      <a:pt x="1047" y="1245"/>
                    </a:lnTo>
                    <a:lnTo>
                      <a:pt x="1052" y="1247"/>
                    </a:lnTo>
                    <a:lnTo>
                      <a:pt x="1061" y="1243"/>
                    </a:lnTo>
                    <a:lnTo>
                      <a:pt x="1075" y="1236"/>
                    </a:lnTo>
                    <a:lnTo>
                      <a:pt x="1078" y="1234"/>
                    </a:lnTo>
                    <a:lnTo>
                      <a:pt x="1080" y="1234"/>
                    </a:lnTo>
                    <a:lnTo>
                      <a:pt x="1084" y="1234"/>
                    </a:lnTo>
                    <a:lnTo>
                      <a:pt x="1084" y="1234"/>
                    </a:lnTo>
                    <a:lnTo>
                      <a:pt x="1085" y="1234"/>
                    </a:lnTo>
                    <a:lnTo>
                      <a:pt x="1087" y="1234"/>
                    </a:lnTo>
                    <a:lnTo>
                      <a:pt x="1087" y="1233"/>
                    </a:lnTo>
                    <a:lnTo>
                      <a:pt x="1091" y="1229"/>
                    </a:lnTo>
                    <a:lnTo>
                      <a:pt x="1092" y="1224"/>
                    </a:lnTo>
                    <a:lnTo>
                      <a:pt x="1094" y="1219"/>
                    </a:lnTo>
                    <a:lnTo>
                      <a:pt x="1096" y="1213"/>
                    </a:lnTo>
                    <a:lnTo>
                      <a:pt x="1098" y="1210"/>
                    </a:lnTo>
                    <a:lnTo>
                      <a:pt x="1106" y="1201"/>
                    </a:lnTo>
                    <a:lnTo>
                      <a:pt x="1117" y="1196"/>
                    </a:lnTo>
                    <a:lnTo>
                      <a:pt x="1133" y="1194"/>
                    </a:lnTo>
                    <a:lnTo>
                      <a:pt x="1134" y="1198"/>
                    </a:lnTo>
                    <a:lnTo>
                      <a:pt x="1136" y="1199"/>
                    </a:lnTo>
                    <a:lnTo>
                      <a:pt x="1136" y="1201"/>
                    </a:lnTo>
                    <a:lnTo>
                      <a:pt x="1138" y="1201"/>
                    </a:lnTo>
                    <a:lnTo>
                      <a:pt x="1138" y="1199"/>
                    </a:lnTo>
                    <a:lnTo>
                      <a:pt x="1139" y="1199"/>
                    </a:lnTo>
                    <a:lnTo>
                      <a:pt x="1143" y="1199"/>
                    </a:lnTo>
                    <a:lnTo>
                      <a:pt x="1148" y="1198"/>
                    </a:lnTo>
                    <a:lnTo>
                      <a:pt x="1148" y="1213"/>
                    </a:lnTo>
                    <a:lnTo>
                      <a:pt x="1141" y="1220"/>
                    </a:lnTo>
                    <a:lnTo>
                      <a:pt x="1136" y="1233"/>
                    </a:lnTo>
                    <a:lnTo>
                      <a:pt x="1131" y="1250"/>
                    </a:lnTo>
                    <a:lnTo>
                      <a:pt x="1126" y="1266"/>
                    </a:lnTo>
                    <a:lnTo>
                      <a:pt x="1120" y="1278"/>
                    </a:lnTo>
                    <a:lnTo>
                      <a:pt x="1138" y="1278"/>
                    </a:lnTo>
                    <a:lnTo>
                      <a:pt x="1153" y="1276"/>
                    </a:lnTo>
                    <a:lnTo>
                      <a:pt x="1167" y="1276"/>
                    </a:lnTo>
                    <a:lnTo>
                      <a:pt x="1180" y="1278"/>
                    </a:lnTo>
                    <a:lnTo>
                      <a:pt x="1188" y="1283"/>
                    </a:lnTo>
                    <a:lnTo>
                      <a:pt x="1195" y="1294"/>
                    </a:lnTo>
                    <a:lnTo>
                      <a:pt x="1197" y="1309"/>
                    </a:lnTo>
                    <a:lnTo>
                      <a:pt x="1194" y="1320"/>
                    </a:lnTo>
                    <a:lnTo>
                      <a:pt x="1190" y="1334"/>
                    </a:lnTo>
                    <a:lnTo>
                      <a:pt x="1190" y="1348"/>
                    </a:lnTo>
                    <a:lnTo>
                      <a:pt x="1199" y="1357"/>
                    </a:lnTo>
                    <a:lnTo>
                      <a:pt x="1204" y="1363"/>
                    </a:lnTo>
                    <a:lnTo>
                      <a:pt x="1211" y="1370"/>
                    </a:lnTo>
                    <a:lnTo>
                      <a:pt x="1222" y="1376"/>
                    </a:lnTo>
                    <a:lnTo>
                      <a:pt x="1235" y="1379"/>
                    </a:lnTo>
                    <a:lnTo>
                      <a:pt x="1242" y="1370"/>
                    </a:lnTo>
                    <a:lnTo>
                      <a:pt x="1251" y="1367"/>
                    </a:lnTo>
                    <a:lnTo>
                      <a:pt x="1267" y="1367"/>
                    </a:lnTo>
                    <a:lnTo>
                      <a:pt x="1269" y="1370"/>
                    </a:lnTo>
                    <a:lnTo>
                      <a:pt x="1272" y="1374"/>
                    </a:lnTo>
                    <a:lnTo>
                      <a:pt x="1274" y="1376"/>
                    </a:lnTo>
                    <a:lnTo>
                      <a:pt x="1276" y="1376"/>
                    </a:lnTo>
                    <a:lnTo>
                      <a:pt x="1281" y="1377"/>
                    </a:lnTo>
                    <a:lnTo>
                      <a:pt x="1286" y="1379"/>
                    </a:lnTo>
                    <a:lnTo>
                      <a:pt x="1293" y="1365"/>
                    </a:lnTo>
                    <a:lnTo>
                      <a:pt x="1302" y="1355"/>
                    </a:lnTo>
                    <a:lnTo>
                      <a:pt x="1312" y="1346"/>
                    </a:lnTo>
                    <a:lnTo>
                      <a:pt x="1325" y="1339"/>
                    </a:lnTo>
                    <a:lnTo>
                      <a:pt x="1344" y="1336"/>
                    </a:lnTo>
                    <a:lnTo>
                      <a:pt x="1347" y="1334"/>
                    </a:lnTo>
                    <a:lnTo>
                      <a:pt x="1349" y="1334"/>
                    </a:lnTo>
                    <a:lnTo>
                      <a:pt x="1352" y="1334"/>
                    </a:lnTo>
                    <a:lnTo>
                      <a:pt x="1354" y="1334"/>
                    </a:lnTo>
                    <a:lnTo>
                      <a:pt x="1358" y="1336"/>
                    </a:lnTo>
                    <a:lnTo>
                      <a:pt x="1363" y="1336"/>
                    </a:lnTo>
                    <a:lnTo>
                      <a:pt x="1361" y="1339"/>
                    </a:lnTo>
                    <a:lnTo>
                      <a:pt x="1361" y="1343"/>
                    </a:lnTo>
                    <a:lnTo>
                      <a:pt x="1359" y="1343"/>
                    </a:lnTo>
                    <a:lnTo>
                      <a:pt x="1359" y="1344"/>
                    </a:lnTo>
                    <a:lnTo>
                      <a:pt x="1361" y="1344"/>
                    </a:lnTo>
                    <a:lnTo>
                      <a:pt x="1363" y="1346"/>
                    </a:lnTo>
                    <a:lnTo>
                      <a:pt x="1366" y="1348"/>
                    </a:lnTo>
                    <a:lnTo>
                      <a:pt x="1366" y="1344"/>
                    </a:lnTo>
                    <a:lnTo>
                      <a:pt x="1370" y="1341"/>
                    </a:lnTo>
                    <a:lnTo>
                      <a:pt x="1372" y="1339"/>
                    </a:lnTo>
                    <a:lnTo>
                      <a:pt x="1373" y="1337"/>
                    </a:lnTo>
                    <a:lnTo>
                      <a:pt x="1375" y="1336"/>
                    </a:lnTo>
                    <a:lnTo>
                      <a:pt x="1379" y="1334"/>
                    </a:lnTo>
                    <a:lnTo>
                      <a:pt x="1382" y="1332"/>
                    </a:lnTo>
                    <a:lnTo>
                      <a:pt x="1398" y="1346"/>
                    </a:lnTo>
                    <a:lnTo>
                      <a:pt x="1419" y="1353"/>
                    </a:lnTo>
                    <a:lnTo>
                      <a:pt x="1440" y="1355"/>
                    </a:lnTo>
                    <a:lnTo>
                      <a:pt x="1464" y="1353"/>
                    </a:lnTo>
                    <a:lnTo>
                      <a:pt x="1489" y="1351"/>
                    </a:lnTo>
                    <a:lnTo>
                      <a:pt x="1489" y="1355"/>
                    </a:lnTo>
                    <a:lnTo>
                      <a:pt x="1489" y="1357"/>
                    </a:lnTo>
                    <a:lnTo>
                      <a:pt x="1487" y="1358"/>
                    </a:lnTo>
                    <a:lnTo>
                      <a:pt x="1487" y="1358"/>
                    </a:lnTo>
                    <a:lnTo>
                      <a:pt x="1487" y="1360"/>
                    </a:lnTo>
                    <a:lnTo>
                      <a:pt x="1485" y="1363"/>
                    </a:lnTo>
                    <a:lnTo>
                      <a:pt x="1497" y="1367"/>
                    </a:lnTo>
                    <a:lnTo>
                      <a:pt x="1504" y="1372"/>
                    </a:lnTo>
                    <a:lnTo>
                      <a:pt x="1511" y="1377"/>
                    </a:lnTo>
                    <a:lnTo>
                      <a:pt x="1523" y="1383"/>
                    </a:lnTo>
                    <a:lnTo>
                      <a:pt x="1523" y="1393"/>
                    </a:lnTo>
                    <a:lnTo>
                      <a:pt x="1536" y="1397"/>
                    </a:lnTo>
                    <a:lnTo>
                      <a:pt x="1544" y="1398"/>
                    </a:lnTo>
                    <a:lnTo>
                      <a:pt x="1551" y="1405"/>
                    </a:lnTo>
                    <a:lnTo>
                      <a:pt x="1555" y="1416"/>
                    </a:lnTo>
                    <a:lnTo>
                      <a:pt x="1576" y="1418"/>
                    </a:lnTo>
                    <a:lnTo>
                      <a:pt x="1593" y="1419"/>
                    </a:lnTo>
                    <a:lnTo>
                      <a:pt x="1616" y="1421"/>
                    </a:lnTo>
                    <a:lnTo>
                      <a:pt x="1632" y="1442"/>
                    </a:lnTo>
                    <a:lnTo>
                      <a:pt x="1651" y="1461"/>
                    </a:lnTo>
                    <a:lnTo>
                      <a:pt x="1672" y="1477"/>
                    </a:lnTo>
                    <a:lnTo>
                      <a:pt x="1696" y="1489"/>
                    </a:lnTo>
                    <a:lnTo>
                      <a:pt x="1695" y="1496"/>
                    </a:lnTo>
                    <a:lnTo>
                      <a:pt x="1691" y="1500"/>
                    </a:lnTo>
                    <a:lnTo>
                      <a:pt x="1688" y="1505"/>
                    </a:lnTo>
                    <a:lnTo>
                      <a:pt x="1684" y="1508"/>
                    </a:lnTo>
                    <a:lnTo>
                      <a:pt x="1681" y="1514"/>
                    </a:lnTo>
                    <a:lnTo>
                      <a:pt x="1703" y="1514"/>
                    </a:lnTo>
                    <a:lnTo>
                      <a:pt x="1724" y="1521"/>
                    </a:lnTo>
                    <a:lnTo>
                      <a:pt x="1728" y="1533"/>
                    </a:lnTo>
                    <a:lnTo>
                      <a:pt x="1733" y="1531"/>
                    </a:lnTo>
                    <a:lnTo>
                      <a:pt x="1736" y="1529"/>
                    </a:lnTo>
                    <a:lnTo>
                      <a:pt x="1742" y="1531"/>
                    </a:lnTo>
                    <a:lnTo>
                      <a:pt x="1743" y="1531"/>
                    </a:lnTo>
                    <a:lnTo>
                      <a:pt x="1747" y="1533"/>
                    </a:lnTo>
                    <a:lnTo>
                      <a:pt x="1750" y="1535"/>
                    </a:lnTo>
                    <a:lnTo>
                      <a:pt x="1754" y="1536"/>
                    </a:lnTo>
                    <a:lnTo>
                      <a:pt x="1808" y="1540"/>
                    </a:lnTo>
                    <a:lnTo>
                      <a:pt x="1813" y="1545"/>
                    </a:lnTo>
                    <a:lnTo>
                      <a:pt x="1817" y="1555"/>
                    </a:lnTo>
                    <a:lnTo>
                      <a:pt x="1818" y="1564"/>
                    </a:lnTo>
                    <a:lnTo>
                      <a:pt x="1824" y="1571"/>
                    </a:lnTo>
                    <a:lnTo>
                      <a:pt x="1832" y="1573"/>
                    </a:lnTo>
                    <a:lnTo>
                      <a:pt x="1841" y="1573"/>
                    </a:lnTo>
                    <a:lnTo>
                      <a:pt x="1848" y="1571"/>
                    </a:lnTo>
                    <a:lnTo>
                      <a:pt x="1853" y="1578"/>
                    </a:lnTo>
                    <a:lnTo>
                      <a:pt x="1859" y="1583"/>
                    </a:lnTo>
                    <a:lnTo>
                      <a:pt x="1862" y="1589"/>
                    </a:lnTo>
                    <a:lnTo>
                      <a:pt x="1864" y="1596"/>
                    </a:lnTo>
                    <a:lnTo>
                      <a:pt x="1866" y="1604"/>
                    </a:lnTo>
                    <a:lnTo>
                      <a:pt x="1853" y="1620"/>
                    </a:lnTo>
                    <a:lnTo>
                      <a:pt x="1839" y="1639"/>
                    </a:lnTo>
                    <a:lnTo>
                      <a:pt x="1825" y="1660"/>
                    </a:lnTo>
                    <a:lnTo>
                      <a:pt x="1813" y="1681"/>
                    </a:lnTo>
                    <a:lnTo>
                      <a:pt x="1805" y="1697"/>
                    </a:lnTo>
                    <a:lnTo>
                      <a:pt x="1805" y="1707"/>
                    </a:lnTo>
                    <a:lnTo>
                      <a:pt x="1806" y="1721"/>
                    </a:lnTo>
                    <a:lnTo>
                      <a:pt x="1810" y="1737"/>
                    </a:lnTo>
                    <a:lnTo>
                      <a:pt x="1808" y="1751"/>
                    </a:lnTo>
                    <a:lnTo>
                      <a:pt x="1805" y="1760"/>
                    </a:lnTo>
                    <a:lnTo>
                      <a:pt x="1798" y="1774"/>
                    </a:lnTo>
                    <a:lnTo>
                      <a:pt x="1789" y="1789"/>
                    </a:lnTo>
                    <a:lnTo>
                      <a:pt x="1780" y="1805"/>
                    </a:lnTo>
                    <a:lnTo>
                      <a:pt x="1771" y="1817"/>
                    </a:lnTo>
                    <a:lnTo>
                      <a:pt x="1766" y="1824"/>
                    </a:lnTo>
                    <a:lnTo>
                      <a:pt x="1756" y="1828"/>
                    </a:lnTo>
                    <a:lnTo>
                      <a:pt x="1740" y="1830"/>
                    </a:lnTo>
                    <a:lnTo>
                      <a:pt x="1724" y="1831"/>
                    </a:lnTo>
                    <a:lnTo>
                      <a:pt x="1709" y="1835"/>
                    </a:lnTo>
                    <a:lnTo>
                      <a:pt x="1695" y="1840"/>
                    </a:lnTo>
                    <a:lnTo>
                      <a:pt x="1686" y="1850"/>
                    </a:lnTo>
                    <a:lnTo>
                      <a:pt x="1682" y="1856"/>
                    </a:lnTo>
                    <a:lnTo>
                      <a:pt x="1682" y="1859"/>
                    </a:lnTo>
                    <a:lnTo>
                      <a:pt x="1682" y="1863"/>
                    </a:lnTo>
                    <a:lnTo>
                      <a:pt x="1684" y="1868"/>
                    </a:lnTo>
                    <a:lnTo>
                      <a:pt x="1686" y="1873"/>
                    </a:lnTo>
                    <a:lnTo>
                      <a:pt x="1674" y="1873"/>
                    </a:lnTo>
                    <a:lnTo>
                      <a:pt x="1672" y="1896"/>
                    </a:lnTo>
                    <a:lnTo>
                      <a:pt x="1668" y="1915"/>
                    </a:lnTo>
                    <a:lnTo>
                      <a:pt x="1661" y="1931"/>
                    </a:lnTo>
                    <a:lnTo>
                      <a:pt x="1654" y="1946"/>
                    </a:lnTo>
                    <a:lnTo>
                      <a:pt x="1647" y="1966"/>
                    </a:lnTo>
                    <a:lnTo>
                      <a:pt x="1642" y="1966"/>
                    </a:lnTo>
                    <a:lnTo>
                      <a:pt x="1642" y="1959"/>
                    </a:lnTo>
                    <a:lnTo>
                      <a:pt x="1642" y="1955"/>
                    </a:lnTo>
                    <a:lnTo>
                      <a:pt x="1640" y="1950"/>
                    </a:lnTo>
                    <a:lnTo>
                      <a:pt x="1639" y="1946"/>
                    </a:lnTo>
                    <a:lnTo>
                      <a:pt x="1637" y="1948"/>
                    </a:lnTo>
                    <a:lnTo>
                      <a:pt x="1637" y="1948"/>
                    </a:lnTo>
                    <a:lnTo>
                      <a:pt x="1635" y="1948"/>
                    </a:lnTo>
                    <a:lnTo>
                      <a:pt x="1633" y="1950"/>
                    </a:lnTo>
                    <a:lnTo>
                      <a:pt x="1632" y="1950"/>
                    </a:lnTo>
                    <a:lnTo>
                      <a:pt x="1623" y="1971"/>
                    </a:lnTo>
                    <a:lnTo>
                      <a:pt x="1613" y="1985"/>
                    </a:lnTo>
                    <a:lnTo>
                      <a:pt x="1602" y="1997"/>
                    </a:lnTo>
                    <a:lnTo>
                      <a:pt x="1590" y="2011"/>
                    </a:lnTo>
                    <a:lnTo>
                      <a:pt x="1565" y="2006"/>
                    </a:lnTo>
                    <a:lnTo>
                      <a:pt x="1543" y="2001"/>
                    </a:lnTo>
                    <a:lnTo>
                      <a:pt x="1543" y="2008"/>
                    </a:lnTo>
                    <a:lnTo>
                      <a:pt x="1555" y="2015"/>
                    </a:lnTo>
                    <a:lnTo>
                      <a:pt x="1560" y="2025"/>
                    </a:lnTo>
                    <a:lnTo>
                      <a:pt x="1562" y="2035"/>
                    </a:lnTo>
                    <a:lnTo>
                      <a:pt x="1560" y="2048"/>
                    </a:lnTo>
                    <a:lnTo>
                      <a:pt x="1558" y="2062"/>
                    </a:lnTo>
                    <a:lnTo>
                      <a:pt x="1527" y="2063"/>
                    </a:lnTo>
                    <a:lnTo>
                      <a:pt x="1501" y="2070"/>
                    </a:lnTo>
                    <a:lnTo>
                      <a:pt x="1499" y="2074"/>
                    </a:lnTo>
                    <a:lnTo>
                      <a:pt x="1497" y="2079"/>
                    </a:lnTo>
                    <a:lnTo>
                      <a:pt x="1497" y="2086"/>
                    </a:lnTo>
                    <a:lnTo>
                      <a:pt x="1497" y="2093"/>
                    </a:lnTo>
                    <a:lnTo>
                      <a:pt x="1496" y="2097"/>
                    </a:lnTo>
                    <a:lnTo>
                      <a:pt x="1496" y="2098"/>
                    </a:lnTo>
                    <a:lnTo>
                      <a:pt x="1496" y="2102"/>
                    </a:lnTo>
                    <a:lnTo>
                      <a:pt x="1496" y="2105"/>
                    </a:lnTo>
                    <a:lnTo>
                      <a:pt x="1497" y="2112"/>
                    </a:lnTo>
                    <a:lnTo>
                      <a:pt x="1489" y="2112"/>
                    </a:lnTo>
                    <a:lnTo>
                      <a:pt x="1478" y="2114"/>
                    </a:lnTo>
                    <a:lnTo>
                      <a:pt x="1464" y="2114"/>
                    </a:lnTo>
                    <a:lnTo>
                      <a:pt x="1450" y="2116"/>
                    </a:lnTo>
                    <a:lnTo>
                      <a:pt x="1450" y="2123"/>
                    </a:lnTo>
                    <a:lnTo>
                      <a:pt x="1457" y="2126"/>
                    </a:lnTo>
                    <a:lnTo>
                      <a:pt x="1462" y="2130"/>
                    </a:lnTo>
                    <a:lnTo>
                      <a:pt x="1466" y="2131"/>
                    </a:lnTo>
                    <a:lnTo>
                      <a:pt x="1469" y="2133"/>
                    </a:lnTo>
                    <a:lnTo>
                      <a:pt x="1473" y="2137"/>
                    </a:lnTo>
                    <a:lnTo>
                      <a:pt x="1475" y="2140"/>
                    </a:lnTo>
                    <a:lnTo>
                      <a:pt x="1478" y="2145"/>
                    </a:lnTo>
                    <a:lnTo>
                      <a:pt x="1471" y="2147"/>
                    </a:lnTo>
                    <a:lnTo>
                      <a:pt x="1466" y="2149"/>
                    </a:lnTo>
                    <a:lnTo>
                      <a:pt x="1461" y="2151"/>
                    </a:lnTo>
                    <a:lnTo>
                      <a:pt x="1457" y="2152"/>
                    </a:lnTo>
                    <a:lnTo>
                      <a:pt x="1455" y="2158"/>
                    </a:lnTo>
                    <a:lnTo>
                      <a:pt x="1450" y="2168"/>
                    </a:lnTo>
                    <a:lnTo>
                      <a:pt x="1447" y="2179"/>
                    </a:lnTo>
                    <a:lnTo>
                      <a:pt x="1443" y="2189"/>
                    </a:lnTo>
                    <a:lnTo>
                      <a:pt x="1440" y="2191"/>
                    </a:lnTo>
                    <a:lnTo>
                      <a:pt x="1438" y="2191"/>
                    </a:lnTo>
                    <a:lnTo>
                      <a:pt x="1433" y="2193"/>
                    </a:lnTo>
                    <a:lnTo>
                      <a:pt x="1427" y="2193"/>
                    </a:lnTo>
                    <a:lnTo>
                      <a:pt x="1427" y="2198"/>
                    </a:lnTo>
                    <a:lnTo>
                      <a:pt x="1427" y="2201"/>
                    </a:lnTo>
                    <a:lnTo>
                      <a:pt x="1427" y="2203"/>
                    </a:lnTo>
                    <a:lnTo>
                      <a:pt x="1426" y="2205"/>
                    </a:lnTo>
                    <a:lnTo>
                      <a:pt x="1427" y="2207"/>
                    </a:lnTo>
                    <a:lnTo>
                      <a:pt x="1427" y="2208"/>
                    </a:lnTo>
                    <a:lnTo>
                      <a:pt x="1431" y="2215"/>
                    </a:lnTo>
                    <a:lnTo>
                      <a:pt x="1434" y="2221"/>
                    </a:lnTo>
                    <a:lnTo>
                      <a:pt x="1440" y="2224"/>
                    </a:lnTo>
                    <a:lnTo>
                      <a:pt x="1445" y="2227"/>
                    </a:lnTo>
                    <a:lnTo>
                      <a:pt x="1450" y="2231"/>
                    </a:lnTo>
                    <a:lnTo>
                      <a:pt x="1447" y="2243"/>
                    </a:lnTo>
                    <a:lnTo>
                      <a:pt x="1433" y="2250"/>
                    </a:lnTo>
                    <a:lnTo>
                      <a:pt x="1419" y="2264"/>
                    </a:lnTo>
                    <a:lnTo>
                      <a:pt x="1407" y="2282"/>
                    </a:lnTo>
                    <a:lnTo>
                      <a:pt x="1398" y="2299"/>
                    </a:lnTo>
                    <a:lnTo>
                      <a:pt x="1393" y="2315"/>
                    </a:lnTo>
                    <a:lnTo>
                      <a:pt x="1398" y="2320"/>
                    </a:lnTo>
                    <a:lnTo>
                      <a:pt x="1403" y="2325"/>
                    </a:lnTo>
                    <a:lnTo>
                      <a:pt x="1407" y="2330"/>
                    </a:lnTo>
                    <a:lnTo>
                      <a:pt x="1408" y="2339"/>
                    </a:lnTo>
                    <a:lnTo>
                      <a:pt x="1400" y="2341"/>
                    </a:lnTo>
                    <a:lnTo>
                      <a:pt x="1387" y="2348"/>
                    </a:lnTo>
                    <a:lnTo>
                      <a:pt x="1375" y="2358"/>
                    </a:lnTo>
                    <a:lnTo>
                      <a:pt x="1366" y="2369"/>
                    </a:lnTo>
                    <a:lnTo>
                      <a:pt x="1365" y="2372"/>
                    </a:lnTo>
                    <a:lnTo>
                      <a:pt x="1363" y="2376"/>
                    </a:lnTo>
                    <a:lnTo>
                      <a:pt x="1363" y="2379"/>
                    </a:lnTo>
                    <a:lnTo>
                      <a:pt x="1363" y="2385"/>
                    </a:lnTo>
                    <a:lnTo>
                      <a:pt x="1366" y="2385"/>
                    </a:lnTo>
                    <a:lnTo>
                      <a:pt x="1366" y="2381"/>
                    </a:lnTo>
                    <a:lnTo>
                      <a:pt x="1377" y="2369"/>
                    </a:lnTo>
                    <a:lnTo>
                      <a:pt x="1386" y="2357"/>
                    </a:lnTo>
                    <a:lnTo>
                      <a:pt x="1389" y="2358"/>
                    </a:lnTo>
                    <a:lnTo>
                      <a:pt x="1391" y="2358"/>
                    </a:lnTo>
                    <a:lnTo>
                      <a:pt x="1391" y="2360"/>
                    </a:lnTo>
                    <a:lnTo>
                      <a:pt x="1391" y="2360"/>
                    </a:lnTo>
                    <a:lnTo>
                      <a:pt x="1393" y="2362"/>
                    </a:lnTo>
                    <a:lnTo>
                      <a:pt x="1396" y="2371"/>
                    </a:lnTo>
                    <a:lnTo>
                      <a:pt x="1398" y="2381"/>
                    </a:lnTo>
                    <a:lnTo>
                      <a:pt x="1400" y="2393"/>
                    </a:lnTo>
                    <a:lnTo>
                      <a:pt x="1401" y="2404"/>
                    </a:lnTo>
                    <a:lnTo>
                      <a:pt x="1407" y="2404"/>
                    </a:lnTo>
                    <a:lnTo>
                      <a:pt x="1408" y="2404"/>
                    </a:lnTo>
                    <a:lnTo>
                      <a:pt x="1412" y="2404"/>
                    </a:lnTo>
                    <a:lnTo>
                      <a:pt x="1412" y="2406"/>
                    </a:lnTo>
                    <a:lnTo>
                      <a:pt x="1414" y="2406"/>
                    </a:lnTo>
                    <a:lnTo>
                      <a:pt x="1414" y="2407"/>
                    </a:lnTo>
                    <a:lnTo>
                      <a:pt x="1417" y="2411"/>
                    </a:lnTo>
                    <a:lnTo>
                      <a:pt x="1414" y="2413"/>
                    </a:lnTo>
                    <a:lnTo>
                      <a:pt x="1412" y="2414"/>
                    </a:lnTo>
                    <a:lnTo>
                      <a:pt x="1412" y="2416"/>
                    </a:lnTo>
                    <a:lnTo>
                      <a:pt x="1410" y="2416"/>
                    </a:lnTo>
                    <a:lnTo>
                      <a:pt x="1408" y="2418"/>
                    </a:lnTo>
                    <a:lnTo>
                      <a:pt x="1405" y="2419"/>
                    </a:lnTo>
                    <a:lnTo>
                      <a:pt x="1389" y="2423"/>
                    </a:lnTo>
                    <a:lnTo>
                      <a:pt x="1373" y="2419"/>
                    </a:lnTo>
                    <a:lnTo>
                      <a:pt x="1358" y="2411"/>
                    </a:lnTo>
                    <a:lnTo>
                      <a:pt x="1342" y="2399"/>
                    </a:lnTo>
                    <a:lnTo>
                      <a:pt x="1328" y="2385"/>
                    </a:lnTo>
                    <a:lnTo>
                      <a:pt x="1318" y="2371"/>
                    </a:lnTo>
                    <a:lnTo>
                      <a:pt x="1312" y="2357"/>
                    </a:lnTo>
                    <a:lnTo>
                      <a:pt x="1316" y="2357"/>
                    </a:lnTo>
                    <a:lnTo>
                      <a:pt x="1328" y="2369"/>
                    </a:lnTo>
                    <a:lnTo>
                      <a:pt x="1340" y="2379"/>
                    </a:lnTo>
                    <a:lnTo>
                      <a:pt x="1354" y="2388"/>
                    </a:lnTo>
                    <a:lnTo>
                      <a:pt x="1354" y="2381"/>
                    </a:lnTo>
                    <a:lnTo>
                      <a:pt x="1335" y="2371"/>
                    </a:lnTo>
                    <a:lnTo>
                      <a:pt x="1319" y="2357"/>
                    </a:lnTo>
                    <a:lnTo>
                      <a:pt x="1309" y="2337"/>
                    </a:lnTo>
                    <a:lnTo>
                      <a:pt x="1302" y="2315"/>
                    </a:lnTo>
                    <a:lnTo>
                      <a:pt x="1298" y="2292"/>
                    </a:lnTo>
                    <a:lnTo>
                      <a:pt x="1300" y="2266"/>
                    </a:lnTo>
                    <a:lnTo>
                      <a:pt x="1302" y="2241"/>
                    </a:lnTo>
                    <a:lnTo>
                      <a:pt x="1307" y="2219"/>
                    </a:lnTo>
                    <a:lnTo>
                      <a:pt x="1314" y="2198"/>
                    </a:lnTo>
                    <a:lnTo>
                      <a:pt x="1321" y="2180"/>
                    </a:lnTo>
                    <a:lnTo>
                      <a:pt x="1331" y="2180"/>
                    </a:lnTo>
                    <a:lnTo>
                      <a:pt x="1340" y="2145"/>
                    </a:lnTo>
                    <a:lnTo>
                      <a:pt x="1335" y="2145"/>
                    </a:lnTo>
                    <a:lnTo>
                      <a:pt x="1335" y="2142"/>
                    </a:lnTo>
                    <a:lnTo>
                      <a:pt x="1331" y="2145"/>
                    </a:lnTo>
                    <a:lnTo>
                      <a:pt x="1328" y="2149"/>
                    </a:lnTo>
                    <a:lnTo>
                      <a:pt x="1326" y="2152"/>
                    </a:lnTo>
                    <a:lnTo>
                      <a:pt x="1323" y="2156"/>
                    </a:lnTo>
                    <a:lnTo>
                      <a:pt x="1316" y="2158"/>
                    </a:lnTo>
                    <a:lnTo>
                      <a:pt x="1316" y="2154"/>
                    </a:lnTo>
                    <a:lnTo>
                      <a:pt x="1328" y="2081"/>
                    </a:lnTo>
                    <a:lnTo>
                      <a:pt x="1326" y="2074"/>
                    </a:lnTo>
                    <a:lnTo>
                      <a:pt x="1323" y="2062"/>
                    </a:lnTo>
                    <a:lnTo>
                      <a:pt x="1325" y="2051"/>
                    </a:lnTo>
                    <a:lnTo>
                      <a:pt x="1337" y="2009"/>
                    </a:lnTo>
                    <a:lnTo>
                      <a:pt x="1347" y="1966"/>
                    </a:lnTo>
                    <a:lnTo>
                      <a:pt x="1356" y="1919"/>
                    </a:lnTo>
                    <a:lnTo>
                      <a:pt x="1366" y="1873"/>
                    </a:lnTo>
                    <a:lnTo>
                      <a:pt x="1372" y="1843"/>
                    </a:lnTo>
                    <a:lnTo>
                      <a:pt x="1373" y="1812"/>
                    </a:lnTo>
                    <a:lnTo>
                      <a:pt x="1375" y="1782"/>
                    </a:lnTo>
                    <a:lnTo>
                      <a:pt x="1379" y="1754"/>
                    </a:lnTo>
                    <a:lnTo>
                      <a:pt x="1344" y="1741"/>
                    </a:lnTo>
                    <a:lnTo>
                      <a:pt x="1314" y="1721"/>
                    </a:lnTo>
                    <a:lnTo>
                      <a:pt x="1290" y="1695"/>
                    </a:lnTo>
                    <a:lnTo>
                      <a:pt x="1270" y="1667"/>
                    </a:lnTo>
                    <a:lnTo>
                      <a:pt x="1263" y="1651"/>
                    </a:lnTo>
                    <a:lnTo>
                      <a:pt x="1258" y="1636"/>
                    </a:lnTo>
                    <a:lnTo>
                      <a:pt x="1253" y="1618"/>
                    </a:lnTo>
                    <a:lnTo>
                      <a:pt x="1246" y="1604"/>
                    </a:lnTo>
                    <a:lnTo>
                      <a:pt x="1235" y="1594"/>
                    </a:lnTo>
                    <a:lnTo>
                      <a:pt x="1232" y="1590"/>
                    </a:lnTo>
                    <a:lnTo>
                      <a:pt x="1227" y="1590"/>
                    </a:lnTo>
                    <a:lnTo>
                      <a:pt x="1223" y="1589"/>
                    </a:lnTo>
                    <a:lnTo>
                      <a:pt x="1220" y="1585"/>
                    </a:lnTo>
                    <a:lnTo>
                      <a:pt x="1216" y="1582"/>
                    </a:lnTo>
                    <a:lnTo>
                      <a:pt x="1220" y="1575"/>
                    </a:lnTo>
                    <a:lnTo>
                      <a:pt x="1220" y="1569"/>
                    </a:lnTo>
                    <a:lnTo>
                      <a:pt x="1220" y="1562"/>
                    </a:lnTo>
                    <a:lnTo>
                      <a:pt x="1220" y="1555"/>
                    </a:lnTo>
                    <a:lnTo>
                      <a:pt x="1229" y="1550"/>
                    </a:lnTo>
                    <a:lnTo>
                      <a:pt x="1235" y="1545"/>
                    </a:lnTo>
                    <a:lnTo>
                      <a:pt x="1244" y="1540"/>
                    </a:lnTo>
                    <a:lnTo>
                      <a:pt x="1244" y="1536"/>
                    </a:lnTo>
                    <a:lnTo>
                      <a:pt x="1235" y="1536"/>
                    </a:lnTo>
                    <a:lnTo>
                      <a:pt x="1230" y="1535"/>
                    </a:lnTo>
                    <a:lnTo>
                      <a:pt x="1225" y="1535"/>
                    </a:lnTo>
                    <a:lnTo>
                      <a:pt x="1220" y="1533"/>
                    </a:lnTo>
                    <a:lnTo>
                      <a:pt x="1227" y="1517"/>
                    </a:lnTo>
                    <a:lnTo>
                      <a:pt x="1232" y="1501"/>
                    </a:lnTo>
                    <a:lnTo>
                      <a:pt x="1239" y="1486"/>
                    </a:lnTo>
                    <a:lnTo>
                      <a:pt x="1251" y="1473"/>
                    </a:lnTo>
                    <a:lnTo>
                      <a:pt x="1265" y="1461"/>
                    </a:lnTo>
                    <a:lnTo>
                      <a:pt x="1277" y="1447"/>
                    </a:lnTo>
                    <a:lnTo>
                      <a:pt x="1276" y="1437"/>
                    </a:lnTo>
                    <a:lnTo>
                      <a:pt x="1276" y="1423"/>
                    </a:lnTo>
                    <a:lnTo>
                      <a:pt x="1274" y="1409"/>
                    </a:lnTo>
                    <a:lnTo>
                      <a:pt x="1269" y="1400"/>
                    </a:lnTo>
                    <a:lnTo>
                      <a:pt x="1262" y="1390"/>
                    </a:lnTo>
                    <a:lnTo>
                      <a:pt x="1255" y="1379"/>
                    </a:lnTo>
                    <a:lnTo>
                      <a:pt x="1248" y="1379"/>
                    </a:lnTo>
                    <a:lnTo>
                      <a:pt x="1246" y="1381"/>
                    </a:lnTo>
                    <a:lnTo>
                      <a:pt x="1244" y="1383"/>
                    </a:lnTo>
                    <a:lnTo>
                      <a:pt x="1242" y="1384"/>
                    </a:lnTo>
                    <a:lnTo>
                      <a:pt x="1239" y="1386"/>
                    </a:lnTo>
                    <a:lnTo>
                      <a:pt x="1241" y="1390"/>
                    </a:lnTo>
                    <a:lnTo>
                      <a:pt x="1241" y="1393"/>
                    </a:lnTo>
                    <a:lnTo>
                      <a:pt x="1241" y="1393"/>
                    </a:lnTo>
                    <a:lnTo>
                      <a:pt x="1241" y="1395"/>
                    </a:lnTo>
                    <a:lnTo>
                      <a:pt x="1241" y="1395"/>
                    </a:lnTo>
                    <a:lnTo>
                      <a:pt x="1239" y="1398"/>
                    </a:lnTo>
                    <a:lnTo>
                      <a:pt x="1237" y="1398"/>
                    </a:lnTo>
                    <a:lnTo>
                      <a:pt x="1235" y="1400"/>
                    </a:lnTo>
                    <a:lnTo>
                      <a:pt x="1234" y="1400"/>
                    </a:lnTo>
                    <a:lnTo>
                      <a:pt x="1232" y="1400"/>
                    </a:lnTo>
                    <a:lnTo>
                      <a:pt x="1229" y="1402"/>
                    </a:lnTo>
                    <a:lnTo>
                      <a:pt x="1220" y="1395"/>
                    </a:lnTo>
                    <a:lnTo>
                      <a:pt x="1204" y="1386"/>
                    </a:lnTo>
                    <a:lnTo>
                      <a:pt x="1188" y="1377"/>
                    </a:lnTo>
                    <a:lnTo>
                      <a:pt x="1173" y="1370"/>
                    </a:lnTo>
                    <a:lnTo>
                      <a:pt x="1162" y="1367"/>
                    </a:lnTo>
                    <a:lnTo>
                      <a:pt x="1153" y="1346"/>
                    </a:lnTo>
                    <a:lnTo>
                      <a:pt x="1145" y="1334"/>
                    </a:lnTo>
                    <a:lnTo>
                      <a:pt x="1136" y="1325"/>
                    </a:lnTo>
                    <a:lnTo>
                      <a:pt x="1127" y="1322"/>
                    </a:lnTo>
                    <a:lnTo>
                      <a:pt x="1113" y="1318"/>
                    </a:lnTo>
                    <a:lnTo>
                      <a:pt x="1098" y="1313"/>
                    </a:lnTo>
                    <a:lnTo>
                      <a:pt x="1078" y="1306"/>
                    </a:lnTo>
                    <a:lnTo>
                      <a:pt x="1066" y="1297"/>
                    </a:lnTo>
                    <a:lnTo>
                      <a:pt x="1056" y="1288"/>
                    </a:lnTo>
                    <a:lnTo>
                      <a:pt x="1040" y="1281"/>
                    </a:lnTo>
                    <a:lnTo>
                      <a:pt x="1030" y="1281"/>
                    </a:lnTo>
                    <a:lnTo>
                      <a:pt x="1023" y="1285"/>
                    </a:lnTo>
                    <a:lnTo>
                      <a:pt x="1017" y="1288"/>
                    </a:lnTo>
                    <a:lnTo>
                      <a:pt x="1010" y="1292"/>
                    </a:lnTo>
                    <a:lnTo>
                      <a:pt x="1002" y="1290"/>
                    </a:lnTo>
                    <a:lnTo>
                      <a:pt x="998" y="1288"/>
                    </a:lnTo>
                    <a:lnTo>
                      <a:pt x="995" y="1285"/>
                    </a:lnTo>
                    <a:lnTo>
                      <a:pt x="991" y="1281"/>
                    </a:lnTo>
                    <a:lnTo>
                      <a:pt x="986" y="1276"/>
                    </a:lnTo>
                    <a:lnTo>
                      <a:pt x="982" y="1273"/>
                    </a:lnTo>
                    <a:lnTo>
                      <a:pt x="979" y="1271"/>
                    </a:lnTo>
                    <a:lnTo>
                      <a:pt x="956" y="1267"/>
                    </a:lnTo>
                    <a:lnTo>
                      <a:pt x="953" y="1264"/>
                    </a:lnTo>
                    <a:lnTo>
                      <a:pt x="949" y="1261"/>
                    </a:lnTo>
                    <a:lnTo>
                      <a:pt x="946" y="1257"/>
                    </a:lnTo>
                    <a:lnTo>
                      <a:pt x="942" y="1254"/>
                    </a:lnTo>
                    <a:lnTo>
                      <a:pt x="941" y="1252"/>
                    </a:lnTo>
                    <a:lnTo>
                      <a:pt x="921" y="1255"/>
                    </a:lnTo>
                    <a:lnTo>
                      <a:pt x="918" y="1254"/>
                    </a:lnTo>
                    <a:lnTo>
                      <a:pt x="913" y="1247"/>
                    </a:lnTo>
                    <a:lnTo>
                      <a:pt x="904" y="1240"/>
                    </a:lnTo>
                    <a:lnTo>
                      <a:pt x="897" y="1231"/>
                    </a:lnTo>
                    <a:lnTo>
                      <a:pt x="890" y="1224"/>
                    </a:lnTo>
                    <a:lnTo>
                      <a:pt x="886" y="1220"/>
                    </a:lnTo>
                    <a:lnTo>
                      <a:pt x="893" y="1198"/>
                    </a:lnTo>
                    <a:lnTo>
                      <a:pt x="874" y="1177"/>
                    </a:lnTo>
                    <a:lnTo>
                      <a:pt x="857" y="1154"/>
                    </a:lnTo>
                    <a:lnTo>
                      <a:pt x="839" y="1130"/>
                    </a:lnTo>
                    <a:lnTo>
                      <a:pt x="822" y="1105"/>
                    </a:lnTo>
                    <a:lnTo>
                      <a:pt x="818" y="1103"/>
                    </a:lnTo>
                    <a:lnTo>
                      <a:pt x="813" y="1102"/>
                    </a:lnTo>
                    <a:lnTo>
                      <a:pt x="810" y="1102"/>
                    </a:lnTo>
                    <a:lnTo>
                      <a:pt x="804" y="1100"/>
                    </a:lnTo>
                    <a:lnTo>
                      <a:pt x="803" y="1098"/>
                    </a:lnTo>
                    <a:lnTo>
                      <a:pt x="796" y="1089"/>
                    </a:lnTo>
                    <a:lnTo>
                      <a:pt x="792" y="1079"/>
                    </a:lnTo>
                    <a:lnTo>
                      <a:pt x="789" y="1069"/>
                    </a:lnTo>
                    <a:lnTo>
                      <a:pt x="783" y="1058"/>
                    </a:lnTo>
                    <a:lnTo>
                      <a:pt x="775" y="1053"/>
                    </a:lnTo>
                    <a:lnTo>
                      <a:pt x="771" y="1049"/>
                    </a:lnTo>
                    <a:lnTo>
                      <a:pt x="768" y="1046"/>
                    </a:lnTo>
                    <a:lnTo>
                      <a:pt x="764" y="1044"/>
                    </a:lnTo>
                    <a:lnTo>
                      <a:pt x="764" y="1063"/>
                    </a:lnTo>
                    <a:lnTo>
                      <a:pt x="769" y="1070"/>
                    </a:lnTo>
                    <a:lnTo>
                      <a:pt x="780" y="1082"/>
                    </a:lnTo>
                    <a:lnTo>
                      <a:pt x="790" y="1096"/>
                    </a:lnTo>
                    <a:lnTo>
                      <a:pt x="803" y="1114"/>
                    </a:lnTo>
                    <a:lnTo>
                      <a:pt x="813" y="1131"/>
                    </a:lnTo>
                    <a:lnTo>
                      <a:pt x="824" y="1149"/>
                    </a:lnTo>
                    <a:lnTo>
                      <a:pt x="832" y="1165"/>
                    </a:lnTo>
                    <a:lnTo>
                      <a:pt x="836" y="1175"/>
                    </a:lnTo>
                    <a:lnTo>
                      <a:pt x="836" y="1182"/>
                    </a:lnTo>
                    <a:lnTo>
                      <a:pt x="834" y="1185"/>
                    </a:lnTo>
                    <a:lnTo>
                      <a:pt x="832" y="1187"/>
                    </a:lnTo>
                    <a:lnTo>
                      <a:pt x="832" y="1189"/>
                    </a:lnTo>
                    <a:lnTo>
                      <a:pt x="829" y="1191"/>
                    </a:lnTo>
                    <a:lnTo>
                      <a:pt x="829" y="1184"/>
                    </a:lnTo>
                    <a:lnTo>
                      <a:pt x="827" y="1178"/>
                    </a:lnTo>
                    <a:lnTo>
                      <a:pt x="827" y="1175"/>
                    </a:lnTo>
                    <a:lnTo>
                      <a:pt x="825" y="1171"/>
                    </a:lnTo>
                    <a:lnTo>
                      <a:pt x="822" y="1171"/>
                    </a:lnTo>
                    <a:lnTo>
                      <a:pt x="820" y="1171"/>
                    </a:lnTo>
                    <a:lnTo>
                      <a:pt x="818" y="1171"/>
                    </a:lnTo>
                    <a:lnTo>
                      <a:pt x="817" y="1171"/>
                    </a:lnTo>
                    <a:lnTo>
                      <a:pt x="815" y="1171"/>
                    </a:lnTo>
                    <a:lnTo>
                      <a:pt x="810" y="1171"/>
                    </a:lnTo>
                    <a:lnTo>
                      <a:pt x="806" y="1159"/>
                    </a:lnTo>
                    <a:lnTo>
                      <a:pt x="803" y="1147"/>
                    </a:lnTo>
                    <a:lnTo>
                      <a:pt x="797" y="1137"/>
                    </a:lnTo>
                    <a:lnTo>
                      <a:pt x="789" y="1128"/>
                    </a:lnTo>
                    <a:lnTo>
                      <a:pt x="778" y="1121"/>
                    </a:lnTo>
                    <a:lnTo>
                      <a:pt x="768" y="1114"/>
                    </a:lnTo>
                    <a:lnTo>
                      <a:pt x="759" y="1102"/>
                    </a:lnTo>
                    <a:lnTo>
                      <a:pt x="762" y="1100"/>
                    </a:lnTo>
                    <a:lnTo>
                      <a:pt x="764" y="1100"/>
                    </a:lnTo>
                    <a:lnTo>
                      <a:pt x="764" y="1100"/>
                    </a:lnTo>
                    <a:lnTo>
                      <a:pt x="766" y="1100"/>
                    </a:lnTo>
                    <a:lnTo>
                      <a:pt x="766" y="1098"/>
                    </a:lnTo>
                    <a:lnTo>
                      <a:pt x="766" y="1096"/>
                    </a:lnTo>
                    <a:lnTo>
                      <a:pt x="768" y="1095"/>
                    </a:lnTo>
                    <a:lnTo>
                      <a:pt x="755" y="1086"/>
                    </a:lnTo>
                    <a:lnTo>
                      <a:pt x="749" y="1075"/>
                    </a:lnTo>
                    <a:lnTo>
                      <a:pt x="743" y="1063"/>
                    </a:lnTo>
                    <a:lnTo>
                      <a:pt x="740" y="1049"/>
                    </a:lnTo>
                    <a:lnTo>
                      <a:pt x="733" y="1037"/>
                    </a:lnTo>
                    <a:lnTo>
                      <a:pt x="724" y="1027"/>
                    </a:lnTo>
                    <a:lnTo>
                      <a:pt x="714" y="1021"/>
                    </a:lnTo>
                    <a:lnTo>
                      <a:pt x="701" y="1016"/>
                    </a:lnTo>
                    <a:lnTo>
                      <a:pt x="691" y="1009"/>
                    </a:lnTo>
                    <a:lnTo>
                      <a:pt x="684" y="1000"/>
                    </a:lnTo>
                    <a:lnTo>
                      <a:pt x="680" y="990"/>
                    </a:lnTo>
                    <a:lnTo>
                      <a:pt x="675" y="979"/>
                    </a:lnTo>
                    <a:lnTo>
                      <a:pt x="663" y="962"/>
                    </a:lnTo>
                    <a:lnTo>
                      <a:pt x="653" y="950"/>
                    </a:lnTo>
                    <a:lnTo>
                      <a:pt x="642" y="939"/>
                    </a:lnTo>
                    <a:lnTo>
                      <a:pt x="635" y="927"/>
                    </a:lnTo>
                    <a:lnTo>
                      <a:pt x="630" y="911"/>
                    </a:lnTo>
                    <a:lnTo>
                      <a:pt x="626" y="890"/>
                    </a:lnTo>
                    <a:lnTo>
                      <a:pt x="625" y="861"/>
                    </a:lnTo>
                    <a:lnTo>
                      <a:pt x="625" y="854"/>
                    </a:lnTo>
                    <a:lnTo>
                      <a:pt x="626" y="840"/>
                    </a:lnTo>
                    <a:lnTo>
                      <a:pt x="626" y="821"/>
                    </a:lnTo>
                    <a:lnTo>
                      <a:pt x="626" y="798"/>
                    </a:lnTo>
                    <a:lnTo>
                      <a:pt x="626" y="777"/>
                    </a:lnTo>
                    <a:lnTo>
                      <a:pt x="628" y="760"/>
                    </a:lnTo>
                    <a:lnTo>
                      <a:pt x="630" y="749"/>
                    </a:lnTo>
                    <a:lnTo>
                      <a:pt x="635" y="747"/>
                    </a:lnTo>
                    <a:lnTo>
                      <a:pt x="639" y="747"/>
                    </a:lnTo>
                    <a:lnTo>
                      <a:pt x="642" y="747"/>
                    </a:lnTo>
                    <a:lnTo>
                      <a:pt x="646" y="747"/>
                    </a:lnTo>
                    <a:lnTo>
                      <a:pt x="649" y="749"/>
                    </a:lnTo>
                    <a:lnTo>
                      <a:pt x="651" y="753"/>
                    </a:lnTo>
                    <a:lnTo>
                      <a:pt x="654" y="756"/>
                    </a:lnTo>
                    <a:lnTo>
                      <a:pt x="656" y="760"/>
                    </a:lnTo>
                    <a:lnTo>
                      <a:pt x="656" y="740"/>
                    </a:lnTo>
                    <a:lnTo>
                      <a:pt x="644" y="726"/>
                    </a:lnTo>
                    <a:lnTo>
                      <a:pt x="630" y="712"/>
                    </a:lnTo>
                    <a:lnTo>
                      <a:pt x="614" y="702"/>
                    </a:lnTo>
                    <a:lnTo>
                      <a:pt x="614" y="711"/>
                    </a:lnTo>
                    <a:lnTo>
                      <a:pt x="621" y="716"/>
                    </a:lnTo>
                    <a:lnTo>
                      <a:pt x="628" y="721"/>
                    </a:lnTo>
                    <a:lnTo>
                      <a:pt x="635" y="726"/>
                    </a:lnTo>
                    <a:lnTo>
                      <a:pt x="640" y="733"/>
                    </a:lnTo>
                    <a:lnTo>
                      <a:pt x="640" y="737"/>
                    </a:lnTo>
                    <a:lnTo>
                      <a:pt x="639" y="737"/>
                    </a:lnTo>
                    <a:lnTo>
                      <a:pt x="639" y="739"/>
                    </a:lnTo>
                    <a:lnTo>
                      <a:pt x="639" y="739"/>
                    </a:lnTo>
                    <a:lnTo>
                      <a:pt x="637" y="740"/>
                    </a:lnTo>
                    <a:lnTo>
                      <a:pt x="633" y="742"/>
                    </a:lnTo>
                    <a:lnTo>
                      <a:pt x="632" y="744"/>
                    </a:lnTo>
                    <a:lnTo>
                      <a:pt x="626" y="744"/>
                    </a:lnTo>
                    <a:lnTo>
                      <a:pt x="621" y="744"/>
                    </a:lnTo>
                    <a:lnTo>
                      <a:pt x="619" y="744"/>
                    </a:lnTo>
                    <a:lnTo>
                      <a:pt x="619" y="742"/>
                    </a:lnTo>
                    <a:lnTo>
                      <a:pt x="618" y="742"/>
                    </a:lnTo>
                    <a:lnTo>
                      <a:pt x="618" y="742"/>
                    </a:lnTo>
                    <a:lnTo>
                      <a:pt x="614" y="740"/>
                    </a:lnTo>
                    <a:lnTo>
                      <a:pt x="602" y="725"/>
                    </a:lnTo>
                    <a:lnTo>
                      <a:pt x="591" y="709"/>
                    </a:lnTo>
                    <a:lnTo>
                      <a:pt x="583" y="691"/>
                    </a:lnTo>
                    <a:lnTo>
                      <a:pt x="591" y="691"/>
                    </a:lnTo>
                    <a:lnTo>
                      <a:pt x="595" y="693"/>
                    </a:lnTo>
                    <a:lnTo>
                      <a:pt x="598" y="693"/>
                    </a:lnTo>
                    <a:lnTo>
                      <a:pt x="602" y="693"/>
                    </a:lnTo>
                    <a:lnTo>
                      <a:pt x="605" y="691"/>
                    </a:lnTo>
                    <a:lnTo>
                      <a:pt x="591" y="686"/>
                    </a:lnTo>
                    <a:lnTo>
                      <a:pt x="583" y="678"/>
                    </a:lnTo>
                    <a:lnTo>
                      <a:pt x="576" y="667"/>
                    </a:lnTo>
                    <a:lnTo>
                      <a:pt x="570" y="655"/>
                    </a:lnTo>
                    <a:lnTo>
                      <a:pt x="567" y="643"/>
                    </a:lnTo>
                    <a:lnTo>
                      <a:pt x="562" y="632"/>
                    </a:lnTo>
                    <a:lnTo>
                      <a:pt x="555" y="623"/>
                    </a:lnTo>
                    <a:lnTo>
                      <a:pt x="544" y="618"/>
                    </a:lnTo>
                    <a:lnTo>
                      <a:pt x="548" y="595"/>
                    </a:lnTo>
                    <a:lnTo>
                      <a:pt x="536" y="582"/>
                    </a:lnTo>
                    <a:lnTo>
                      <a:pt x="525" y="566"/>
                    </a:lnTo>
                    <a:lnTo>
                      <a:pt x="516" y="550"/>
                    </a:lnTo>
                    <a:lnTo>
                      <a:pt x="504" y="534"/>
                    </a:lnTo>
                    <a:lnTo>
                      <a:pt x="490" y="522"/>
                    </a:lnTo>
                    <a:lnTo>
                      <a:pt x="471" y="513"/>
                    </a:lnTo>
                    <a:lnTo>
                      <a:pt x="448" y="508"/>
                    </a:lnTo>
                    <a:lnTo>
                      <a:pt x="429" y="499"/>
                    </a:lnTo>
                    <a:lnTo>
                      <a:pt x="415" y="487"/>
                    </a:lnTo>
                    <a:lnTo>
                      <a:pt x="399" y="473"/>
                    </a:lnTo>
                    <a:lnTo>
                      <a:pt x="384" y="465"/>
                    </a:lnTo>
                    <a:lnTo>
                      <a:pt x="352" y="465"/>
                    </a:lnTo>
                    <a:lnTo>
                      <a:pt x="342" y="459"/>
                    </a:lnTo>
                    <a:lnTo>
                      <a:pt x="333" y="452"/>
                    </a:lnTo>
                    <a:lnTo>
                      <a:pt x="323" y="447"/>
                    </a:lnTo>
                    <a:lnTo>
                      <a:pt x="307" y="445"/>
                    </a:lnTo>
                    <a:lnTo>
                      <a:pt x="307" y="468"/>
                    </a:lnTo>
                    <a:lnTo>
                      <a:pt x="289" y="477"/>
                    </a:lnTo>
                    <a:lnTo>
                      <a:pt x="274" y="486"/>
                    </a:lnTo>
                    <a:lnTo>
                      <a:pt x="253" y="491"/>
                    </a:lnTo>
                    <a:lnTo>
                      <a:pt x="258" y="475"/>
                    </a:lnTo>
                    <a:lnTo>
                      <a:pt x="265" y="459"/>
                    </a:lnTo>
                    <a:lnTo>
                      <a:pt x="275" y="445"/>
                    </a:lnTo>
                    <a:lnTo>
                      <a:pt x="284" y="430"/>
                    </a:lnTo>
                    <a:lnTo>
                      <a:pt x="275" y="430"/>
                    </a:lnTo>
                    <a:lnTo>
                      <a:pt x="275" y="433"/>
                    </a:lnTo>
                    <a:lnTo>
                      <a:pt x="262" y="444"/>
                    </a:lnTo>
                    <a:lnTo>
                      <a:pt x="251" y="458"/>
                    </a:lnTo>
                    <a:lnTo>
                      <a:pt x="244" y="473"/>
                    </a:lnTo>
                    <a:lnTo>
                      <a:pt x="239" y="489"/>
                    </a:lnTo>
                    <a:lnTo>
                      <a:pt x="232" y="506"/>
                    </a:lnTo>
                    <a:lnTo>
                      <a:pt x="221" y="522"/>
                    </a:lnTo>
                    <a:lnTo>
                      <a:pt x="214" y="529"/>
                    </a:lnTo>
                    <a:lnTo>
                      <a:pt x="200" y="540"/>
                    </a:lnTo>
                    <a:lnTo>
                      <a:pt x="183" y="550"/>
                    </a:lnTo>
                    <a:lnTo>
                      <a:pt x="162" y="562"/>
                    </a:lnTo>
                    <a:lnTo>
                      <a:pt x="141" y="576"/>
                    </a:lnTo>
                    <a:lnTo>
                      <a:pt x="120" y="589"/>
                    </a:lnTo>
                    <a:lnTo>
                      <a:pt x="99" y="599"/>
                    </a:lnTo>
                    <a:lnTo>
                      <a:pt x="83" y="606"/>
                    </a:lnTo>
                    <a:lnTo>
                      <a:pt x="73" y="609"/>
                    </a:lnTo>
                    <a:lnTo>
                      <a:pt x="73" y="606"/>
                    </a:lnTo>
                    <a:lnTo>
                      <a:pt x="77" y="606"/>
                    </a:lnTo>
                    <a:lnTo>
                      <a:pt x="89" y="594"/>
                    </a:lnTo>
                    <a:lnTo>
                      <a:pt x="104" y="583"/>
                    </a:lnTo>
                    <a:lnTo>
                      <a:pt x="122" y="573"/>
                    </a:lnTo>
                    <a:lnTo>
                      <a:pt x="139" y="562"/>
                    </a:lnTo>
                    <a:lnTo>
                      <a:pt x="155" y="550"/>
                    </a:lnTo>
                    <a:lnTo>
                      <a:pt x="167" y="536"/>
                    </a:lnTo>
                    <a:lnTo>
                      <a:pt x="176" y="520"/>
                    </a:lnTo>
                    <a:lnTo>
                      <a:pt x="179" y="499"/>
                    </a:lnTo>
                    <a:lnTo>
                      <a:pt x="166" y="503"/>
                    </a:lnTo>
                    <a:lnTo>
                      <a:pt x="157" y="506"/>
                    </a:lnTo>
                    <a:lnTo>
                      <a:pt x="145" y="510"/>
                    </a:lnTo>
                    <a:lnTo>
                      <a:pt x="145" y="506"/>
                    </a:lnTo>
                    <a:lnTo>
                      <a:pt x="145" y="503"/>
                    </a:lnTo>
                    <a:lnTo>
                      <a:pt x="145" y="503"/>
                    </a:lnTo>
                    <a:lnTo>
                      <a:pt x="143" y="501"/>
                    </a:lnTo>
                    <a:lnTo>
                      <a:pt x="143" y="501"/>
                    </a:lnTo>
                    <a:lnTo>
                      <a:pt x="141" y="501"/>
                    </a:lnTo>
                    <a:lnTo>
                      <a:pt x="138" y="499"/>
                    </a:lnTo>
                    <a:lnTo>
                      <a:pt x="136" y="501"/>
                    </a:lnTo>
                    <a:lnTo>
                      <a:pt x="134" y="503"/>
                    </a:lnTo>
                    <a:lnTo>
                      <a:pt x="132" y="505"/>
                    </a:lnTo>
                    <a:lnTo>
                      <a:pt x="131" y="505"/>
                    </a:lnTo>
                    <a:lnTo>
                      <a:pt x="127" y="506"/>
                    </a:lnTo>
                    <a:lnTo>
                      <a:pt x="122" y="506"/>
                    </a:lnTo>
                    <a:lnTo>
                      <a:pt x="120" y="496"/>
                    </a:lnTo>
                    <a:lnTo>
                      <a:pt x="115" y="482"/>
                    </a:lnTo>
                    <a:lnTo>
                      <a:pt x="111" y="472"/>
                    </a:lnTo>
                    <a:lnTo>
                      <a:pt x="108" y="475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1" y="477"/>
                    </a:lnTo>
                    <a:lnTo>
                      <a:pt x="99" y="475"/>
                    </a:lnTo>
                    <a:lnTo>
                      <a:pt x="82" y="463"/>
                    </a:lnTo>
                    <a:lnTo>
                      <a:pt x="68" y="445"/>
                    </a:lnTo>
                    <a:lnTo>
                      <a:pt x="57" y="426"/>
                    </a:lnTo>
                    <a:lnTo>
                      <a:pt x="63" y="416"/>
                    </a:lnTo>
                    <a:lnTo>
                      <a:pt x="68" y="403"/>
                    </a:lnTo>
                    <a:lnTo>
                      <a:pt x="73" y="393"/>
                    </a:lnTo>
                    <a:lnTo>
                      <a:pt x="80" y="384"/>
                    </a:lnTo>
                    <a:lnTo>
                      <a:pt x="92" y="377"/>
                    </a:lnTo>
                    <a:lnTo>
                      <a:pt x="103" y="374"/>
                    </a:lnTo>
                    <a:lnTo>
                      <a:pt x="113" y="369"/>
                    </a:lnTo>
                    <a:lnTo>
                      <a:pt x="120" y="362"/>
                    </a:lnTo>
                    <a:lnTo>
                      <a:pt x="125" y="351"/>
                    </a:lnTo>
                    <a:lnTo>
                      <a:pt x="125" y="334"/>
                    </a:lnTo>
                    <a:lnTo>
                      <a:pt x="127" y="332"/>
                    </a:lnTo>
                    <a:lnTo>
                      <a:pt x="129" y="332"/>
                    </a:lnTo>
                    <a:lnTo>
                      <a:pt x="129" y="330"/>
                    </a:lnTo>
                    <a:lnTo>
                      <a:pt x="129" y="328"/>
                    </a:lnTo>
                    <a:lnTo>
                      <a:pt x="131" y="327"/>
                    </a:lnTo>
                    <a:lnTo>
                      <a:pt x="115" y="327"/>
                    </a:lnTo>
                    <a:lnTo>
                      <a:pt x="111" y="330"/>
                    </a:lnTo>
                    <a:lnTo>
                      <a:pt x="110" y="332"/>
                    </a:lnTo>
                    <a:lnTo>
                      <a:pt x="108" y="334"/>
                    </a:lnTo>
                    <a:lnTo>
                      <a:pt x="104" y="335"/>
                    </a:lnTo>
                    <a:lnTo>
                      <a:pt x="101" y="337"/>
                    </a:lnTo>
                    <a:lnTo>
                      <a:pt x="96" y="337"/>
                    </a:lnTo>
                    <a:lnTo>
                      <a:pt x="85" y="334"/>
                    </a:lnTo>
                    <a:lnTo>
                      <a:pt x="70" y="328"/>
                    </a:lnTo>
                    <a:lnTo>
                      <a:pt x="52" y="325"/>
                    </a:lnTo>
                    <a:lnTo>
                      <a:pt x="38" y="318"/>
                    </a:lnTo>
                    <a:lnTo>
                      <a:pt x="35" y="292"/>
                    </a:lnTo>
                    <a:lnTo>
                      <a:pt x="42" y="292"/>
                    </a:lnTo>
                    <a:lnTo>
                      <a:pt x="45" y="290"/>
                    </a:lnTo>
                    <a:lnTo>
                      <a:pt x="50" y="288"/>
                    </a:lnTo>
                    <a:lnTo>
                      <a:pt x="54" y="287"/>
                    </a:lnTo>
                    <a:lnTo>
                      <a:pt x="57" y="287"/>
                    </a:lnTo>
                    <a:lnTo>
                      <a:pt x="61" y="283"/>
                    </a:lnTo>
                    <a:lnTo>
                      <a:pt x="64" y="280"/>
                    </a:ln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6"/>
                    </a:lnTo>
                    <a:lnTo>
                      <a:pt x="63" y="276"/>
                    </a:lnTo>
                    <a:lnTo>
                      <a:pt x="61" y="273"/>
                    </a:lnTo>
                    <a:lnTo>
                      <a:pt x="77" y="273"/>
                    </a:lnTo>
                    <a:lnTo>
                      <a:pt x="78" y="271"/>
                    </a:lnTo>
                    <a:lnTo>
                      <a:pt x="80" y="271"/>
                    </a:lnTo>
                    <a:lnTo>
                      <a:pt x="82" y="269"/>
                    </a:lnTo>
                    <a:lnTo>
                      <a:pt x="83" y="269"/>
                    </a:lnTo>
                    <a:lnTo>
                      <a:pt x="87" y="269"/>
                    </a:lnTo>
                    <a:lnTo>
                      <a:pt x="92" y="274"/>
                    </a:lnTo>
                    <a:lnTo>
                      <a:pt x="97" y="278"/>
                    </a:lnTo>
                    <a:lnTo>
                      <a:pt x="103" y="283"/>
                    </a:lnTo>
                    <a:lnTo>
                      <a:pt x="106" y="288"/>
                    </a:lnTo>
                    <a:lnTo>
                      <a:pt x="118" y="283"/>
                    </a:lnTo>
                    <a:lnTo>
                      <a:pt x="118" y="276"/>
                    </a:lnTo>
                    <a:lnTo>
                      <a:pt x="115" y="271"/>
                    </a:lnTo>
                    <a:lnTo>
                      <a:pt x="113" y="266"/>
                    </a:lnTo>
                    <a:lnTo>
                      <a:pt x="111" y="260"/>
                    </a:lnTo>
                    <a:lnTo>
                      <a:pt x="110" y="255"/>
                    </a:lnTo>
                    <a:lnTo>
                      <a:pt x="106" y="250"/>
                    </a:lnTo>
                    <a:lnTo>
                      <a:pt x="94" y="236"/>
                    </a:lnTo>
                    <a:lnTo>
                      <a:pt x="80" y="225"/>
                    </a:lnTo>
                    <a:lnTo>
                      <a:pt x="64" y="215"/>
                    </a:lnTo>
                    <a:lnTo>
                      <a:pt x="50" y="205"/>
                    </a:lnTo>
                    <a:lnTo>
                      <a:pt x="42" y="189"/>
                    </a:lnTo>
                    <a:lnTo>
                      <a:pt x="45" y="184"/>
                    </a:lnTo>
                    <a:lnTo>
                      <a:pt x="47" y="178"/>
                    </a:lnTo>
                    <a:lnTo>
                      <a:pt x="49" y="173"/>
                    </a:lnTo>
                    <a:lnTo>
                      <a:pt x="70" y="175"/>
                    </a:lnTo>
                    <a:lnTo>
                      <a:pt x="90" y="173"/>
                    </a:lnTo>
                    <a:lnTo>
                      <a:pt x="106" y="164"/>
                    </a:lnTo>
                    <a:lnTo>
                      <a:pt x="111" y="152"/>
                    </a:lnTo>
                    <a:lnTo>
                      <a:pt x="115" y="140"/>
                    </a:lnTo>
                    <a:lnTo>
                      <a:pt x="118" y="129"/>
                    </a:lnTo>
                    <a:lnTo>
                      <a:pt x="131" y="119"/>
                    </a:lnTo>
                    <a:lnTo>
                      <a:pt x="148" y="110"/>
                    </a:lnTo>
                    <a:lnTo>
                      <a:pt x="167" y="105"/>
                    </a:lnTo>
                    <a:lnTo>
                      <a:pt x="183" y="98"/>
                    </a:lnTo>
                    <a:lnTo>
                      <a:pt x="199" y="88"/>
                    </a:lnTo>
                    <a:lnTo>
                      <a:pt x="204" y="91"/>
                    </a:lnTo>
                    <a:lnTo>
                      <a:pt x="207" y="93"/>
                    </a:lnTo>
                    <a:lnTo>
                      <a:pt x="207" y="96"/>
                    </a:lnTo>
                    <a:lnTo>
                      <a:pt x="209" y="98"/>
                    </a:lnTo>
                    <a:lnTo>
                      <a:pt x="209" y="102"/>
                    </a:lnTo>
                    <a:lnTo>
                      <a:pt x="211" y="103"/>
                    </a:lnTo>
                    <a:lnTo>
                      <a:pt x="214" y="107"/>
                    </a:lnTo>
                    <a:lnTo>
                      <a:pt x="218" y="110"/>
                    </a:lnTo>
                    <a:lnTo>
                      <a:pt x="223" y="110"/>
                    </a:lnTo>
                    <a:lnTo>
                      <a:pt x="227" y="110"/>
                    </a:lnTo>
                    <a:lnTo>
                      <a:pt x="230" y="109"/>
                    </a:lnTo>
                    <a:lnTo>
                      <a:pt x="234" y="107"/>
                    </a:lnTo>
                    <a:lnTo>
                      <a:pt x="237" y="107"/>
                    </a:lnTo>
                    <a:lnTo>
                      <a:pt x="241" y="107"/>
                    </a:lnTo>
                    <a:lnTo>
                      <a:pt x="244" y="109"/>
                    </a:lnTo>
                    <a:lnTo>
                      <a:pt x="248" y="112"/>
                    </a:lnTo>
                    <a:lnTo>
                      <a:pt x="253" y="117"/>
                    </a:lnTo>
                    <a:lnTo>
                      <a:pt x="256" y="121"/>
                    </a:lnTo>
                    <a:lnTo>
                      <a:pt x="260" y="124"/>
                    </a:lnTo>
                    <a:lnTo>
                      <a:pt x="265" y="126"/>
                    </a:lnTo>
                    <a:lnTo>
                      <a:pt x="270" y="128"/>
                    </a:lnTo>
                    <a:lnTo>
                      <a:pt x="275" y="126"/>
                    </a:lnTo>
                    <a:lnTo>
                      <a:pt x="279" y="126"/>
                    </a:lnTo>
                    <a:lnTo>
                      <a:pt x="282" y="124"/>
                    </a:lnTo>
                    <a:lnTo>
                      <a:pt x="288" y="122"/>
                    </a:lnTo>
                    <a:lnTo>
                      <a:pt x="291" y="122"/>
                    </a:lnTo>
                    <a:lnTo>
                      <a:pt x="302" y="126"/>
                    </a:lnTo>
                    <a:lnTo>
                      <a:pt x="317" y="131"/>
                    </a:lnTo>
                    <a:lnTo>
                      <a:pt x="331" y="138"/>
                    </a:lnTo>
                    <a:lnTo>
                      <a:pt x="345" y="142"/>
                    </a:lnTo>
                    <a:lnTo>
                      <a:pt x="375" y="138"/>
                    </a:lnTo>
                    <a:lnTo>
                      <a:pt x="394" y="147"/>
                    </a:lnTo>
                    <a:lnTo>
                      <a:pt x="412" y="159"/>
                    </a:lnTo>
                    <a:lnTo>
                      <a:pt x="429" y="170"/>
                    </a:lnTo>
                    <a:lnTo>
                      <a:pt x="448" y="180"/>
                    </a:lnTo>
                    <a:lnTo>
                      <a:pt x="471" y="184"/>
                    </a:lnTo>
                    <a:lnTo>
                      <a:pt x="471" y="177"/>
                    </a:lnTo>
                    <a:lnTo>
                      <a:pt x="466" y="171"/>
                    </a:lnTo>
                    <a:lnTo>
                      <a:pt x="461" y="164"/>
                    </a:lnTo>
                    <a:lnTo>
                      <a:pt x="455" y="157"/>
                    </a:lnTo>
                    <a:lnTo>
                      <a:pt x="452" y="149"/>
                    </a:lnTo>
                    <a:lnTo>
                      <a:pt x="473" y="147"/>
                    </a:lnTo>
                    <a:lnTo>
                      <a:pt x="487" y="143"/>
                    </a:lnTo>
                    <a:lnTo>
                      <a:pt x="499" y="136"/>
                    </a:lnTo>
                    <a:lnTo>
                      <a:pt x="509" y="129"/>
                    </a:lnTo>
                    <a:lnTo>
                      <a:pt x="520" y="121"/>
                    </a:lnTo>
                    <a:lnTo>
                      <a:pt x="532" y="115"/>
                    </a:lnTo>
                    <a:lnTo>
                      <a:pt x="548" y="112"/>
                    </a:lnTo>
                    <a:lnTo>
                      <a:pt x="551" y="114"/>
                    </a:lnTo>
                    <a:lnTo>
                      <a:pt x="557" y="115"/>
                    </a:lnTo>
                    <a:lnTo>
                      <a:pt x="560" y="117"/>
                    </a:lnTo>
                    <a:lnTo>
                      <a:pt x="563" y="119"/>
                    </a:lnTo>
                    <a:lnTo>
                      <a:pt x="557" y="119"/>
                    </a:lnTo>
                    <a:lnTo>
                      <a:pt x="539" y="133"/>
                    </a:lnTo>
                    <a:lnTo>
                      <a:pt x="520" y="145"/>
                    </a:lnTo>
                    <a:lnTo>
                      <a:pt x="499" y="154"/>
                    </a:lnTo>
                    <a:lnTo>
                      <a:pt x="499" y="161"/>
                    </a:lnTo>
                    <a:lnTo>
                      <a:pt x="518" y="164"/>
                    </a:lnTo>
                    <a:lnTo>
                      <a:pt x="527" y="154"/>
                    </a:lnTo>
                    <a:lnTo>
                      <a:pt x="536" y="149"/>
                    </a:lnTo>
                    <a:lnTo>
                      <a:pt x="548" y="147"/>
                    </a:lnTo>
                    <a:lnTo>
                      <a:pt x="560" y="147"/>
                    </a:lnTo>
                    <a:lnTo>
                      <a:pt x="576" y="145"/>
                    </a:lnTo>
                    <a:lnTo>
                      <a:pt x="577" y="140"/>
                    </a:lnTo>
                    <a:lnTo>
                      <a:pt x="579" y="135"/>
                    </a:lnTo>
                    <a:lnTo>
                      <a:pt x="583" y="129"/>
                    </a:lnTo>
                    <a:lnTo>
                      <a:pt x="586" y="126"/>
                    </a:lnTo>
                    <a:lnTo>
                      <a:pt x="591" y="138"/>
                    </a:lnTo>
                    <a:lnTo>
                      <a:pt x="597" y="147"/>
                    </a:lnTo>
                    <a:lnTo>
                      <a:pt x="605" y="154"/>
                    </a:lnTo>
                    <a:lnTo>
                      <a:pt x="618" y="157"/>
                    </a:lnTo>
                    <a:lnTo>
                      <a:pt x="621" y="154"/>
                    </a:lnTo>
                    <a:lnTo>
                      <a:pt x="623" y="152"/>
                    </a:lnTo>
                    <a:lnTo>
                      <a:pt x="626" y="150"/>
                    </a:lnTo>
                    <a:lnTo>
                      <a:pt x="628" y="149"/>
                    </a:lnTo>
                    <a:lnTo>
                      <a:pt x="632" y="149"/>
                    </a:lnTo>
                    <a:lnTo>
                      <a:pt x="633" y="149"/>
                    </a:lnTo>
                    <a:lnTo>
                      <a:pt x="637" y="154"/>
                    </a:lnTo>
                    <a:lnTo>
                      <a:pt x="639" y="157"/>
                    </a:lnTo>
                    <a:lnTo>
                      <a:pt x="640" y="161"/>
                    </a:lnTo>
                    <a:lnTo>
                      <a:pt x="646" y="159"/>
                    </a:lnTo>
                    <a:lnTo>
                      <a:pt x="651" y="156"/>
                    </a:lnTo>
                    <a:lnTo>
                      <a:pt x="654" y="152"/>
                    </a:lnTo>
                    <a:lnTo>
                      <a:pt x="659" y="150"/>
                    </a:lnTo>
                    <a:lnTo>
                      <a:pt x="663" y="149"/>
                    </a:lnTo>
                    <a:lnTo>
                      <a:pt x="682" y="154"/>
                    </a:lnTo>
                    <a:lnTo>
                      <a:pt x="698" y="166"/>
                    </a:lnTo>
                    <a:lnTo>
                      <a:pt x="714" y="178"/>
                    </a:lnTo>
                    <a:lnTo>
                      <a:pt x="729" y="189"/>
                    </a:lnTo>
                    <a:lnTo>
                      <a:pt x="735" y="189"/>
                    </a:lnTo>
                    <a:lnTo>
                      <a:pt x="740" y="189"/>
                    </a:lnTo>
                    <a:lnTo>
                      <a:pt x="743" y="187"/>
                    </a:lnTo>
                    <a:lnTo>
                      <a:pt x="749" y="185"/>
                    </a:lnTo>
                    <a:lnTo>
                      <a:pt x="752" y="184"/>
                    </a:lnTo>
                    <a:lnTo>
                      <a:pt x="755" y="184"/>
                    </a:lnTo>
                    <a:lnTo>
                      <a:pt x="759" y="187"/>
                    </a:lnTo>
                    <a:lnTo>
                      <a:pt x="762" y="191"/>
                    </a:lnTo>
                    <a:lnTo>
                      <a:pt x="766" y="196"/>
                    </a:lnTo>
                    <a:lnTo>
                      <a:pt x="769" y="203"/>
                    </a:lnTo>
                    <a:lnTo>
                      <a:pt x="771" y="206"/>
                    </a:lnTo>
                    <a:lnTo>
                      <a:pt x="768" y="208"/>
                    </a:lnTo>
                    <a:lnTo>
                      <a:pt x="764" y="210"/>
                    </a:lnTo>
                    <a:lnTo>
                      <a:pt x="764" y="210"/>
                    </a:lnTo>
                    <a:lnTo>
                      <a:pt x="762" y="211"/>
                    </a:lnTo>
                    <a:lnTo>
                      <a:pt x="762" y="213"/>
                    </a:lnTo>
                    <a:lnTo>
                      <a:pt x="761" y="215"/>
                    </a:lnTo>
                    <a:lnTo>
                      <a:pt x="759" y="218"/>
                    </a:lnTo>
                    <a:lnTo>
                      <a:pt x="771" y="218"/>
                    </a:lnTo>
                    <a:lnTo>
                      <a:pt x="787" y="220"/>
                    </a:lnTo>
                    <a:lnTo>
                      <a:pt x="803" y="220"/>
                    </a:lnTo>
                    <a:lnTo>
                      <a:pt x="817" y="220"/>
                    </a:lnTo>
                    <a:lnTo>
                      <a:pt x="825" y="222"/>
                    </a:lnTo>
                    <a:lnTo>
                      <a:pt x="834" y="232"/>
                    </a:lnTo>
                    <a:lnTo>
                      <a:pt x="843" y="243"/>
                    </a:lnTo>
                    <a:lnTo>
                      <a:pt x="851" y="253"/>
                    </a:lnTo>
                    <a:lnTo>
                      <a:pt x="851" y="218"/>
                    </a:lnTo>
                    <a:lnTo>
                      <a:pt x="860" y="218"/>
                    </a:lnTo>
                    <a:lnTo>
                      <a:pt x="867" y="218"/>
                    </a:lnTo>
                    <a:lnTo>
                      <a:pt x="872" y="217"/>
                    </a:lnTo>
                    <a:lnTo>
                      <a:pt x="879" y="215"/>
                    </a:lnTo>
                    <a:lnTo>
                      <a:pt x="879" y="211"/>
                    </a:lnTo>
                    <a:lnTo>
                      <a:pt x="848" y="211"/>
                    </a:lnTo>
                    <a:lnTo>
                      <a:pt x="846" y="206"/>
                    </a:lnTo>
                    <a:lnTo>
                      <a:pt x="845" y="205"/>
                    </a:lnTo>
                    <a:lnTo>
                      <a:pt x="843" y="201"/>
                    </a:lnTo>
                    <a:lnTo>
                      <a:pt x="841" y="198"/>
                    </a:lnTo>
                    <a:lnTo>
                      <a:pt x="841" y="192"/>
                    </a:lnTo>
                    <a:lnTo>
                      <a:pt x="845" y="192"/>
                    </a:lnTo>
                    <a:lnTo>
                      <a:pt x="845" y="189"/>
                    </a:lnTo>
                    <a:lnTo>
                      <a:pt x="890" y="184"/>
                    </a:lnTo>
                    <a:lnTo>
                      <a:pt x="890" y="196"/>
                    </a:lnTo>
                    <a:lnTo>
                      <a:pt x="895" y="199"/>
                    </a:lnTo>
                    <a:lnTo>
                      <a:pt x="899" y="205"/>
                    </a:lnTo>
                    <a:lnTo>
                      <a:pt x="902" y="208"/>
                    </a:lnTo>
                    <a:lnTo>
                      <a:pt x="906" y="215"/>
                    </a:lnTo>
                    <a:lnTo>
                      <a:pt x="925" y="215"/>
                    </a:lnTo>
                    <a:lnTo>
                      <a:pt x="937" y="218"/>
                    </a:lnTo>
                    <a:lnTo>
                      <a:pt x="949" y="220"/>
                    </a:lnTo>
                    <a:lnTo>
                      <a:pt x="961" y="222"/>
                    </a:lnTo>
                    <a:lnTo>
                      <a:pt x="979" y="222"/>
                    </a:lnTo>
                    <a:lnTo>
                      <a:pt x="981" y="220"/>
                    </a:lnTo>
                    <a:lnTo>
                      <a:pt x="982" y="218"/>
                    </a:lnTo>
                    <a:lnTo>
                      <a:pt x="984" y="217"/>
                    </a:lnTo>
                    <a:lnTo>
                      <a:pt x="986" y="215"/>
                    </a:lnTo>
                    <a:lnTo>
                      <a:pt x="986" y="203"/>
                    </a:lnTo>
                    <a:lnTo>
                      <a:pt x="1009" y="203"/>
                    </a:lnTo>
                    <a:lnTo>
                      <a:pt x="1016" y="218"/>
                    </a:lnTo>
                    <a:lnTo>
                      <a:pt x="1024" y="234"/>
                    </a:lnTo>
                    <a:lnTo>
                      <a:pt x="1026" y="227"/>
                    </a:lnTo>
                    <a:lnTo>
                      <a:pt x="1026" y="224"/>
                    </a:lnTo>
                    <a:lnTo>
                      <a:pt x="1028" y="218"/>
                    </a:lnTo>
                    <a:lnTo>
                      <a:pt x="1028" y="215"/>
                    </a:lnTo>
                    <a:lnTo>
                      <a:pt x="1040" y="215"/>
                    </a:lnTo>
                    <a:lnTo>
                      <a:pt x="1040" y="201"/>
                    </a:lnTo>
                    <a:lnTo>
                      <a:pt x="1040" y="185"/>
                    </a:lnTo>
                    <a:lnTo>
                      <a:pt x="1042" y="171"/>
                    </a:lnTo>
                    <a:lnTo>
                      <a:pt x="1040" y="164"/>
                    </a:lnTo>
                    <a:lnTo>
                      <a:pt x="1028" y="150"/>
                    </a:lnTo>
                    <a:lnTo>
                      <a:pt x="1019" y="135"/>
                    </a:lnTo>
                    <a:lnTo>
                      <a:pt x="1017" y="117"/>
                    </a:lnTo>
                    <a:lnTo>
                      <a:pt x="1021" y="100"/>
                    </a:lnTo>
                    <a:lnTo>
                      <a:pt x="1033" y="81"/>
                    </a:lnTo>
                    <a:lnTo>
                      <a:pt x="1042" y="77"/>
                    </a:lnTo>
                    <a:lnTo>
                      <a:pt x="1052" y="74"/>
                    </a:lnTo>
                    <a:lnTo>
                      <a:pt x="1063" y="72"/>
                    </a:lnTo>
                    <a:close/>
                    <a:moveTo>
                      <a:pt x="851" y="23"/>
                    </a:moveTo>
                    <a:lnTo>
                      <a:pt x="872" y="37"/>
                    </a:lnTo>
                    <a:lnTo>
                      <a:pt x="885" y="54"/>
                    </a:lnTo>
                    <a:lnTo>
                      <a:pt x="892" y="75"/>
                    </a:lnTo>
                    <a:lnTo>
                      <a:pt x="897" y="102"/>
                    </a:lnTo>
                    <a:lnTo>
                      <a:pt x="902" y="129"/>
                    </a:lnTo>
                    <a:lnTo>
                      <a:pt x="918" y="131"/>
                    </a:lnTo>
                    <a:lnTo>
                      <a:pt x="928" y="133"/>
                    </a:lnTo>
                    <a:lnTo>
                      <a:pt x="937" y="140"/>
                    </a:lnTo>
                    <a:lnTo>
                      <a:pt x="942" y="149"/>
                    </a:lnTo>
                    <a:lnTo>
                      <a:pt x="944" y="164"/>
                    </a:lnTo>
                    <a:lnTo>
                      <a:pt x="941" y="164"/>
                    </a:lnTo>
                    <a:lnTo>
                      <a:pt x="939" y="163"/>
                    </a:lnTo>
                    <a:lnTo>
                      <a:pt x="937" y="161"/>
                    </a:lnTo>
                    <a:lnTo>
                      <a:pt x="935" y="159"/>
                    </a:lnTo>
                    <a:lnTo>
                      <a:pt x="932" y="157"/>
                    </a:lnTo>
                    <a:lnTo>
                      <a:pt x="932" y="164"/>
                    </a:lnTo>
                    <a:lnTo>
                      <a:pt x="935" y="168"/>
                    </a:lnTo>
                    <a:lnTo>
                      <a:pt x="937" y="170"/>
                    </a:lnTo>
                    <a:lnTo>
                      <a:pt x="939" y="170"/>
                    </a:lnTo>
                    <a:lnTo>
                      <a:pt x="939" y="173"/>
                    </a:lnTo>
                    <a:lnTo>
                      <a:pt x="939" y="175"/>
                    </a:lnTo>
                    <a:lnTo>
                      <a:pt x="941" y="180"/>
                    </a:lnTo>
                    <a:lnTo>
                      <a:pt x="932" y="182"/>
                    </a:lnTo>
                    <a:lnTo>
                      <a:pt x="923" y="184"/>
                    </a:lnTo>
                    <a:lnTo>
                      <a:pt x="913" y="184"/>
                    </a:lnTo>
                    <a:lnTo>
                      <a:pt x="895" y="177"/>
                    </a:lnTo>
                    <a:lnTo>
                      <a:pt x="878" y="175"/>
                    </a:lnTo>
                    <a:lnTo>
                      <a:pt x="858" y="178"/>
                    </a:lnTo>
                    <a:lnTo>
                      <a:pt x="839" y="184"/>
                    </a:lnTo>
                    <a:lnTo>
                      <a:pt x="820" y="187"/>
                    </a:lnTo>
                    <a:lnTo>
                      <a:pt x="799" y="187"/>
                    </a:lnTo>
                    <a:lnTo>
                      <a:pt x="775" y="180"/>
                    </a:lnTo>
                    <a:lnTo>
                      <a:pt x="762" y="177"/>
                    </a:lnTo>
                    <a:lnTo>
                      <a:pt x="752" y="175"/>
                    </a:lnTo>
                    <a:lnTo>
                      <a:pt x="743" y="173"/>
                    </a:lnTo>
                    <a:lnTo>
                      <a:pt x="735" y="168"/>
                    </a:lnTo>
                    <a:lnTo>
                      <a:pt x="729" y="157"/>
                    </a:lnTo>
                    <a:lnTo>
                      <a:pt x="733" y="157"/>
                    </a:lnTo>
                    <a:lnTo>
                      <a:pt x="742" y="149"/>
                    </a:lnTo>
                    <a:lnTo>
                      <a:pt x="755" y="145"/>
                    </a:lnTo>
                    <a:lnTo>
                      <a:pt x="771" y="143"/>
                    </a:lnTo>
                    <a:lnTo>
                      <a:pt x="787" y="142"/>
                    </a:lnTo>
                    <a:lnTo>
                      <a:pt x="787" y="138"/>
                    </a:lnTo>
                    <a:lnTo>
                      <a:pt x="780" y="133"/>
                    </a:lnTo>
                    <a:lnTo>
                      <a:pt x="775" y="129"/>
                    </a:lnTo>
                    <a:lnTo>
                      <a:pt x="768" y="128"/>
                    </a:lnTo>
                    <a:lnTo>
                      <a:pt x="755" y="126"/>
                    </a:lnTo>
                    <a:lnTo>
                      <a:pt x="749" y="126"/>
                    </a:lnTo>
                    <a:lnTo>
                      <a:pt x="736" y="126"/>
                    </a:lnTo>
                    <a:lnTo>
                      <a:pt x="721" y="126"/>
                    </a:lnTo>
                    <a:lnTo>
                      <a:pt x="719" y="115"/>
                    </a:lnTo>
                    <a:lnTo>
                      <a:pt x="714" y="105"/>
                    </a:lnTo>
                    <a:lnTo>
                      <a:pt x="710" y="96"/>
                    </a:lnTo>
                    <a:lnTo>
                      <a:pt x="707" y="86"/>
                    </a:lnTo>
                    <a:lnTo>
                      <a:pt x="707" y="68"/>
                    </a:lnTo>
                    <a:lnTo>
                      <a:pt x="714" y="58"/>
                    </a:lnTo>
                    <a:lnTo>
                      <a:pt x="721" y="46"/>
                    </a:lnTo>
                    <a:lnTo>
                      <a:pt x="729" y="35"/>
                    </a:lnTo>
                    <a:lnTo>
                      <a:pt x="740" y="28"/>
                    </a:lnTo>
                    <a:lnTo>
                      <a:pt x="752" y="30"/>
                    </a:lnTo>
                    <a:lnTo>
                      <a:pt x="755" y="30"/>
                    </a:lnTo>
                    <a:lnTo>
                      <a:pt x="755" y="33"/>
                    </a:lnTo>
                    <a:lnTo>
                      <a:pt x="755" y="35"/>
                    </a:lnTo>
                    <a:lnTo>
                      <a:pt x="754" y="35"/>
                    </a:lnTo>
                    <a:lnTo>
                      <a:pt x="754" y="37"/>
                    </a:lnTo>
                    <a:lnTo>
                      <a:pt x="754" y="37"/>
                    </a:lnTo>
                    <a:lnTo>
                      <a:pt x="755" y="39"/>
                    </a:lnTo>
                    <a:lnTo>
                      <a:pt x="755" y="42"/>
                    </a:lnTo>
                    <a:lnTo>
                      <a:pt x="764" y="42"/>
                    </a:lnTo>
                    <a:lnTo>
                      <a:pt x="776" y="42"/>
                    </a:lnTo>
                    <a:lnTo>
                      <a:pt x="787" y="42"/>
                    </a:lnTo>
                    <a:lnTo>
                      <a:pt x="794" y="42"/>
                    </a:lnTo>
                    <a:lnTo>
                      <a:pt x="797" y="44"/>
                    </a:lnTo>
                    <a:lnTo>
                      <a:pt x="799" y="46"/>
                    </a:lnTo>
                    <a:lnTo>
                      <a:pt x="801" y="49"/>
                    </a:lnTo>
                    <a:lnTo>
                      <a:pt x="803" y="53"/>
                    </a:lnTo>
                    <a:lnTo>
                      <a:pt x="806" y="54"/>
                    </a:lnTo>
                    <a:lnTo>
                      <a:pt x="810" y="58"/>
                    </a:lnTo>
                    <a:lnTo>
                      <a:pt x="811" y="53"/>
                    </a:lnTo>
                    <a:lnTo>
                      <a:pt x="813" y="51"/>
                    </a:lnTo>
                    <a:lnTo>
                      <a:pt x="817" y="49"/>
                    </a:lnTo>
                    <a:lnTo>
                      <a:pt x="818" y="47"/>
                    </a:lnTo>
                    <a:lnTo>
                      <a:pt x="824" y="47"/>
                    </a:lnTo>
                    <a:lnTo>
                      <a:pt x="829" y="46"/>
                    </a:lnTo>
                    <a:lnTo>
                      <a:pt x="836" y="60"/>
                    </a:lnTo>
                    <a:lnTo>
                      <a:pt x="843" y="70"/>
                    </a:lnTo>
                    <a:lnTo>
                      <a:pt x="848" y="77"/>
                    </a:lnTo>
                    <a:lnTo>
                      <a:pt x="850" y="72"/>
                    </a:lnTo>
                    <a:lnTo>
                      <a:pt x="851" y="67"/>
                    </a:lnTo>
                    <a:lnTo>
                      <a:pt x="851" y="61"/>
                    </a:lnTo>
                    <a:lnTo>
                      <a:pt x="851" y="54"/>
                    </a:lnTo>
                    <a:lnTo>
                      <a:pt x="845" y="44"/>
                    </a:lnTo>
                    <a:lnTo>
                      <a:pt x="846" y="33"/>
                    </a:lnTo>
                    <a:lnTo>
                      <a:pt x="851" y="23"/>
                    </a:lnTo>
                    <a:close/>
                    <a:moveTo>
                      <a:pt x="871" y="7"/>
                    </a:moveTo>
                    <a:lnTo>
                      <a:pt x="879" y="7"/>
                    </a:lnTo>
                    <a:lnTo>
                      <a:pt x="886" y="9"/>
                    </a:lnTo>
                    <a:lnTo>
                      <a:pt x="893" y="11"/>
                    </a:lnTo>
                    <a:lnTo>
                      <a:pt x="899" y="14"/>
                    </a:lnTo>
                    <a:lnTo>
                      <a:pt x="900" y="19"/>
                    </a:lnTo>
                    <a:lnTo>
                      <a:pt x="900" y="23"/>
                    </a:lnTo>
                    <a:lnTo>
                      <a:pt x="902" y="28"/>
                    </a:lnTo>
                    <a:lnTo>
                      <a:pt x="902" y="35"/>
                    </a:lnTo>
                    <a:lnTo>
                      <a:pt x="897" y="35"/>
                    </a:lnTo>
                    <a:lnTo>
                      <a:pt x="893" y="37"/>
                    </a:lnTo>
                    <a:lnTo>
                      <a:pt x="888" y="37"/>
                    </a:lnTo>
                    <a:lnTo>
                      <a:pt x="883" y="39"/>
                    </a:lnTo>
                    <a:lnTo>
                      <a:pt x="874" y="30"/>
                    </a:lnTo>
                    <a:lnTo>
                      <a:pt x="864" y="23"/>
                    </a:lnTo>
                    <a:lnTo>
                      <a:pt x="871" y="7"/>
                    </a:lnTo>
                    <a:close/>
                    <a:moveTo>
                      <a:pt x="4266" y="0"/>
                    </a:moveTo>
                    <a:lnTo>
                      <a:pt x="4285" y="0"/>
                    </a:lnTo>
                    <a:lnTo>
                      <a:pt x="4301" y="4"/>
                    </a:lnTo>
                    <a:lnTo>
                      <a:pt x="4316" y="7"/>
                    </a:lnTo>
                    <a:lnTo>
                      <a:pt x="4320" y="23"/>
                    </a:lnTo>
                    <a:lnTo>
                      <a:pt x="4269" y="23"/>
                    </a:lnTo>
                    <a:lnTo>
                      <a:pt x="4267" y="18"/>
                    </a:lnTo>
                    <a:lnTo>
                      <a:pt x="4267" y="13"/>
                    </a:lnTo>
                    <a:lnTo>
                      <a:pt x="4266" y="7"/>
                    </a:lnTo>
                    <a:lnTo>
                      <a:pt x="4266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xmlns="" id="{AC123578-5541-4F83-8EF7-058EF8DBB9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5438" y="1790700"/>
                <a:ext cx="6908800" cy="3509963"/>
              </a:xfrm>
              <a:custGeom>
                <a:avLst/>
                <a:gdLst>
                  <a:gd name="T0" fmla="*/ 660 w 4352"/>
                  <a:gd name="T1" fmla="*/ 268 h 2211"/>
                  <a:gd name="T2" fmla="*/ 761 w 4352"/>
                  <a:gd name="T3" fmla="*/ 293 h 2211"/>
                  <a:gd name="T4" fmla="*/ 891 w 4352"/>
                  <a:gd name="T5" fmla="*/ 513 h 2211"/>
                  <a:gd name="T6" fmla="*/ 763 w 4352"/>
                  <a:gd name="T7" fmla="*/ 572 h 2211"/>
                  <a:gd name="T8" fmla="*/ 541 w 4352"/>
                  <a:gd name="T9" fmla="*/ 326 h 2211"/>
                  <a:gd name="T10" fmla="*/ 381 w 4352"/>
                  <a:gd name="T11" fmla="*/ 211 h 2211"/>
                  <a:gd name="T12" fmla="*/ 442 w 4352"/>
                  <a:gd name="T13" fmla="*/ 265 h 2211"/>
                  <a:gd name="T14" fmla="*/ 20 w 4352"/>
                  <a:gd name="T15" fmla="*/ 288 h 2211"/>
                  <a:gd name="T16" fmla="*/ 452 w 4352"/>
                  <a:gd name="T17" fmla="*/ 157 h 2211"/>
                  <a:gd name="T18" fmla="*/ 3751 w 4352"/>
                  <a:gd name="T19" fmla="*/ 141 h 2211"/>
                  <a:gd name="T20" fmla="*/ 320 w 4352"/>
                  <a:gd name="T21" fmla="*/ 123 h 2211"/>
                  <a:gd name="T22" fmla="*/ 299 w 4352"/>
                  <a:gd name="T23" fmla="*/ 143 h 2211"/>
                  <a:gd name="T24" fmla="*/ 163 w 4352"/>
                  <a:gd name="T25" fmla="*/ 127 h 2211"/>
                  <a:gd name="T26" fmla="*/ 140 w 4352"/>
                  <a:gd name="T27" fmla="*/ 101 h 2211"/>
                  <a:gd name="T28" fmla="*/ 3675 w 4352"/>
                  <a:gd name="T29" fmla="*/ 153 h 2211"/>
                  <a:gd name="T30" fmla="*/ 639 w 4352"/>
                  <a:gd name="T31" fmla="*/ 162 h 2211"/>
                  <a:gd name="T32" fmla="*/ 508 w 4352"/>
                  <a:gd name="T33" fmla="*/ 150 h 2211"/>
                  <a:gd name="T34" fmla="*/ 404 w 4352"/>
                  <a:gd name="T35" fmla="*/ 89 h 2211"/>
                  <a:gd name="T36" fmla="*/ 180 w 4352"/>
                  <a:gd name="T37" fmla="*/ 82 h 2211"/>
                  <a:gd name="T38" fmla="*/ 2683 w 4352"/>
                  <a:gd name="T39" fmla="*/ 75 h 2211"/>
                  <a:gd name="T40" fmla="*/ 2475 w 4352"/>
                  <a:gd name="T41" fmla="*/ 199 h 2211"/>
                  <a:gd name="T42" fmla="*/ 407 w 4352"/>
                  <a:gd name="T43" fmla="*/ 52 h 2211"/>
                  <a:gd name="T44" fmla="*/ 3303 w 4352"/>
                  <a:gd name="T45" fmla="*/ 117 h 2211"/>
                  <a:gd name="T46" fmla="*/ 3357 w 4352"/>
                  <a:gd name="T47" fmla="*/ 195 h 2211"/>
                  <a:gd name="T48" fmla="*/ 3540 w 4352"/>
                  <a:gd name="T49" fmla="*/ 305 h 2211"/>
                  <a:gd name="T50" fmla="*/ 3767 w 4352"/>
                  <a:gd name="T51" fmla="*/ 261 h 2211"/>
                  <a:gd name="T52" fmla="*/ 4073 w 4352"/>
                  <a:gd name="T53" fmla="*/ 364 h 2211"/>
                  <a:gd name="T54" fmla="*/ 4312 w 4352"/>
                  <a:gd name="T55" fmla="*/ 511 h 2211"/>
                  <a:gd name="T56" fmla="*/ 4193 w 4352"/>
                  <a:gd name="T57" fmla="*/ 539 h 2211"/>
                  <a:gd name="T58" fmla="*/ 4015 w 4352"/>
                  <a:gd name="T59" fmla="*/ 677 h 2211"/>
                  <a:gd name="T60" fmla="*/ 3874 w 4352"/>
                  <a:gd name="T61" fmla="*/ 780 h 2211"/>
                  <a:gd name="T62" fmla="*/ 3928 w 4352"/>
                  <a:gd name="T63" fmla="*/ 640 h 2211"/>
                  <a:gd name="T64" fmla="*/ 3622 w 4352"/>
                  <a:gd name="T65" fmla="*/ 768 h 2211"/>
                  <a:gd name="T66" fmla="*/ 3591 w 4352"/>
                  <a:gd name="T67" fmla="*/ 1045 h 2211"/>
                  <a:gd name="T68" fmla="*/ 3456 w 4352"/>
                  <a:gd name="T69" fmla="*/ 1122 h 2211"/>
                  <a:gd name="T70" fmla="*/ 3402 w 4352"/>
                  <a:gd name="T71" fmla="*/ 1218 h 2211"/>
                  <a:gd name="T72" fmla="*/ 3245 w 4352"/>
                  <a:gd name="T73" fmla="*/ 1413 h 2211"/>
                  <a:gd name="T74" fmla="*/ 3168 w 4352"/>
                  <a:gd name="T75" fmla="*/ 1686 h 2211"/>
                  <a:gd name="T76" fmla="*/ 2987 w 4352"/>
                  <a:gd name="T77" fmla="*/ 1387 h 2211"/>
                  <a:gd name="T78" fmla="*/ 2720 w 4352"/>
                  <a:gd name="T79" fmla="*/ 1406 h 2211"/>
                  <a:gd name="T80" fmla="*/ 2434 w 4352"/>
                  <a:gd name="T81" fmla="*/ 1335 h 2211"/>
                  <a:gd name="T82" fmla="*/ 2339 w 4352"/>
                  <a:gd name="T83" fmla="*/ 1523 h 2211"/>
                  <a:gd name="T84" fmla="*/ 2231 w 4352"/>
                  <a:gd name="T85" fmla="*/ 1378 h 2211"/>
                  <a:gd name="T86" fmla="*/ 2310 w 4352"/>
                  <a:gd name="T87" fmla="*/ 1714 h 2211"/>
                  <a:gd name="T88" fmla="*/ 2001 w 4352"/>
                  <a:gd name="T89" fmla="*/ 2208 h 2211"/>
                  <a:gd name="T90" fmla="*/ 1920 w 4352"/>
                  <a:gd name="T91" fmla="*/ 1862 h 2211"/>
                  <a:gd name="T92" fmla="*/ 1625 w 4352"/>
                  <a:gd name="T93" fmla="*/ 1644 h 2211"/>
                  <a:gd name="T94" fmla="*/ 1636 w 4352"/>
                  <a:gd name="T95" fmla="*/ 1195 h 2211"/>
                  <a:gd name="T96" fmla="*/ 1709 w 4352"/>
                  <a:gd name="T97" fmla="*/ 1028 h 2211"/>
                  <a:gd name="T98" fmla="*/ 1793 w 4352"/>
                  <a:gd name="T99" fmla="*/ 865 h 2211"/>
                  <a:gd name="T100" fmla="*/ 1973 w 4352"/>
                  <a:gd name="T101" fmla="*/ 801 h 2211"/>
                  <a:gd name="T102" fmla="*/ 2118 w 4352"/>
                  <a:gd name="T103" fmla="*/ 659 h 2211"/>
                  <a:gd name="T104" fmla="*/ 1997 w 4352"/>
                  <a:gd name="T105" fmla="*/ 686 h 2211"/>
                  <a:gd name="T106" fmla="*/ 1831 w 4352"/>
                  <a:gd name="T107" fmla="*/ 577 h 2211"/>
                  <a:gd name="T108" fmla="*/ 2041 w 4352"/>
                  <a:gd name="T109" fmla="*/ 342 h 2211"/>
                  <a:gd name="T110" fmla="*/ 2259 w 4352"/>
                  <a:gd name="T111" fmla="*/ 391 h 2211"/>
                  <a:gd name="T112" fmla="*/ 2278 w 4352"/>
                  <a:gd name="T113" fmla="*/ 499 h 2211"/>
                  <a:gd name="T114" fmla="*/ 2439 w 4352"/>
                  <a:gd name="T115" fmla="*/ 387 h 2211"/>
                  <a:gd name="T116" fmla="*/ 2566 w 4352"/>
                  <a:gd name="T117" fmla="*/ 382 h 2211"/>
                  <a:gd name="T118" fmla="*/ 2667 w 4352"/>
                  <a:gd name="T119" fmla="*/ 261 h 2211"/>
                  <a:gd name="T120" fmla="*/ 2737 w 4352"/>
                  <a:gd name="T121" fmla="*/ 467 h 2211"/>
                  <a:gd name="T122" fmla="*/ 2861 w 4352"/>
                  <a:gd name="T123" fmla="*/ 275 h 2211"/>
                  <a:gd name="T124" fmla="*/ 3161 w 4352"/>
                  <a:gd name="T125" fmla="*/ 17 h 2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52" h="2211">
                    <a:moveTo>
                      <a:pt x="2697" y="200"/>
                    </a:moveTo>
                    <a:lnTo>
                      <a:pt x="2708" y="204"/>
                    </a:lnTo>
                    <a:lnTo>
                      <a:pt x="2708" y="211"/>
                    </a:lnTo>
                    <a:lnTo>
                      <a:pt x="2704" y="211"/>
                    </a:lnTo>
                    <a:lnTo>
                      <a:pt x="2702" y="213"/>
                    </a:lnTo>
                    <a:lnTo>
                      <a:pt x="2701" y="214"/>
                    </a:lnTo>
                    <a:lnTo>
                      <a:pt x="2699" y="214"/>
                    </a:lnTo>
                    <a:lnTo>
                      <a:pt x="2697" y="214"/>
                    </a:lnTo>
                    <a:lnTo>
                      <a:pt x="2694" y="214"/>
                    </a:lnTo>
                    <a:lnTo>
                      <a:pt x="2694" y="209"/>
                    </a:lnTo>
                    <a:lnTo>
                      <a:pt x="2694" y="206"/>
                    </a:lnTo>
                    <a:lnTo>
                      <a:pt x="2695" y="204"/>
                    </a:lnTo>
                    <a:lnTo>
                      <a:pt x="2697" y="200"/>
                    </a:lnTo>
                    <a:close/>
                    <a:moveTo>
                      <a:pt x="562" y="192"/>
                    </a:moveTo>
                    <a:lnTo>
                      <a:pt x="562" y="195"/>
                    </a:lnTo>
                    <a:lnTo>
                      <a:pt x="566" y="195"/>
                    </a:lnTo>
                    <a:lnTo>
                      <a:pt x="564" y="213"/>
                    </a:lnTo>
                    <a:lnTo>
                      <a:pt x="566" y="228"/>
                    </a:lnTo>
                    <a:lnTo>
                      <a:pt x="573" y="242"/>
                    </a:lnTo>
                    <a:lnTo>
                      <a:pt x="576" y="244"/>
                    </a:lnTo>
                    <a:lnTo>
                      <a:pt x="580" y="244"/>
                    </a:lnTo>
                    <a:lnTo>
                      <a:pt x="583" y="246"/>
                    </a:lnTo>
                    <a:lnTo>
                      <a:pt x="589" y="246"/>
                    </a:lnTo>
                    <a:lnTo>
                      <a:pt x="589" y="204"/>
                    </a:lnTo>
                    <a:lnTo>
                      <a:pt x="615" y="204"/>
                    </a:lnTo>
                    <a:lnTo>
                      <a:pt x="620" y="216"/>
                    </a:lnTo>
                    <a:lnTo>
                      <a:pt x="627" y="228"/>
                    </a:lnTo>
                    <a:lnTo>
                      <a:pt x="634" y="239"/>
                    </a:lnTo>
                    <a:lnTo>
                      <a:pt x="646" y="242"/>
                    </a:lnTo>
                    <a:lnTo>
                      <a:pt x="646" y="247"/>
                    </a:lnTo>
                    <a:lnTo>
                      <a:pt x="648" y="258"/>
                    </a:lnTo>
                    <a:lnTo>
                      <a:pt x="650" y="270"/>
                    </a:lnTo>
                    <a:lnTo>
                      <a:pt x="650" y="277"/>
                    </a:lnTo>
                    <a:lnTo>
                      <a:pt x="653" y="275"/>
                    </a:lnTo>
                    <a:lnTo>
                      <a:pt x="655" y="275"/>
                    </a:lnTo>
                    <a:lnTo>
                      <a:pt x="655" y="275"/>
                    </a:lnTo>
                    <a:lnTo>
                      <a:pt x="657" y="274"/>
                    </a:lnTo>
                    <a:lnTo>
                      <a:pt x="658" y="272"/>
                    </a:lnTo>
                    <a:lnTo>
                      <a:pt x="660" y="268"/>
                    </a:lnTo>
                    <a:lnTo>
                      <a:pt x="662" y="263"/>
                    </a:lnTo>
                    <a:lnTo>
                      <a:pt x="664" y="258"/>
                    </a:lnTo>
                    <a:lnTo>
                      <a:pt x="665" y="254"/>
                    </a:lnTo>
                    <a:lnTo>
                      <a:pt x="669" y="251"/>
                    </a:lnTo>
                    <a:lnTo>
                      <a:pt x="672" y="249"/>
                    </a:lnTo>
                    <a:lnTo>
                      <a:pt x="678" y="247"/>
                    </a:lnTo>
                    <a:lnTo>
                      <a:pt x="681" y="244"/>
                    </a:lnTo>
                    <a:lnTo>
                      <a:pt x="685" y="242"/>
                    </a:lnTo>
                    <a:lnTo>
                      <a:pt x="681" y="242"/>
                    </a:lnTo>
                    <a:lnTo>
                      <a:pt x="681" y="239"/>
                    </a:lnTo>
                    <a:lnTo>
                      <a:pt x="672" y="242"/>
                    </a:lnTo>
                    <a:lnTo>
                      <a:pt x="667" y="246"/>
                    </a:lnTo>
                    <a:lnTo>
                      <a:pt x="660" y="251"/>
                    </a:lnTo>
                    <a:lnTo>
                      <a:pt x="650" y="254"/>
                    </a:lnTo>
                    <a:lnTo>
                      <a:pt x="648" y="239"/>
                    </a:lnTo>
                    <a:lnTo>
                      <a:pt x="646" y="228"/>
                    </a:lnTo>
                    <a:lnTo>
                      <a:pt x="643" y="219"/>
                    </a:lnTo>
                    <a:lnTo>
                      <a:pt x="639" y="207"/>
                    </a:lnTo>
                    <a:lnTo>
                      <a:pt x="643" y="206"/>
                    </a:lnTo>
                    <a:lnTo>
                      <a:pt x="644" y="206"/>
                    </a:lnTo>
                    <a:lnTo>
                      <a:pt x="648" y="204"/>
                    </a:lnTo>
                    <a:lnTo>
                      <a:pt x="653" y="204"/>
                    </a:lnTo>
                    <a:lnTo>
                      <a:pt x="658" y="207"/>
                    </a:lnTo>
                    <a:lnTo>
                      <a:pt x="662" y="209"/>
                    </a:lnTo>
                    <a:lnTo>
                      <a:pt x="667" y="211"/>
                    </a:lnTo>
                    <a:lnTo>
                      <a:pt x="672" y="213"/>
                    </a:lnTo>
                    <a:lnTo>
                      <a:pt x="678" y="214"/>
                    </a:lnTo>
                    <a:lnTo>
                      <a:pt x="685" y="226"/>
                    </a:lnTo>
                    <a:lnTo>
                      <a:pt x="692" y="240"/>
                    </a:lnTo>
                    <a:lnTo>
                      <a:pt x="697" y="253"/>
                    </a:lnTo>
                    <a:lnTo>
                      <a:pt x="704" y="261"/>
                    </a:lnTo>
                    <a:lnTo>
                      <a:pt x="707" y="263"/>
                    </a:lnTo>
                    <a:lnTo>
                      <a:pt x="713" y="263"/>
                    </a:lnTo>
                    <a:lnTo>
                      <a:pt x="718" y="263"/>
                    </a:lnTo>
                    <a:lnTo>
                      <a:pt x="723" y="263"/>
                    </a:lnTo>
                    <a:lnTo>
                      <a:pt x="726" y="263"/>
                    </a:lnTo>
                    <a:lnTo>
                      <a:pt x="730" y="265"/>
                    </a:lnTo>
                    <a:lnTo>
                      <a:pt x="747" y="277"/>
                    </a:lnTo>
                    <a:lnTo>
                      <a:pt x="761" y="293"/>
                    </a:lnTo>
                    <a:lnTo>
                      <a:pt x="777" y="307"/>
                    </a:lnTo>
                    <a:lnTo>
                      <a:pt x="777" y="319"/>
                    </a:lnTo>
                    <a:lnTo>
                      <a:pt x="791" y="324"/>
                    </a:lnTo>
                    <a:lnTo>
                      <a:pt x="803" y="331"/>
                    </a:lnTo>
                    <a:lnTo>
                      <a:pt x="810" y="342"/>
                    </a:lnTo>
                    <a:lnTo>
                      <a:pt x="819" y="354"/>
                    </a:lnTo>
                    <a:lnTo>
                      <a:pt x="826" y="366"/>
                    </a:lnTo>
                    <a:lnTo>
                      <a:pt x="835" y="377"/>
                    </a:lnTo>
                    <a:lnTo>
                      <a:pt x="829" y="384"/>
                    </a:lnTo>
                    <a:lnTo>
                      <a:pt x="826" y="387"/>
                    </a:lnTo>
                    <a:lnTo>
                      <a:pt x="824" y="392"/>
                    </a:lnTo>
                    <a:lnTo>
                      <a:pt x="822" y="396"/>
                    </a:lnTo>
                    <a:lnTo>
                      <a:pt x="829" y="408"/>
                    </a:lnTo>
                    <a:lnTo>
                      <a:pt x="840" y="417"/>
                    </a:lnTo>
                    <a:lnTo>
                      <a:pt x="854" y="422"/>
                    </a:lnTo>
                    <a:lnTo>
                      <a:pt x="854" y="427"/>
                    </a:lnTo>
                    <a:lnTo>
                      <a:pt x="854" y="429"/>
                    </a:lnTo>
                    <a:lnTo>
                      <a:pt x="856" y="431"/>
                    </a:lnTo>
                    <a:lnTo>
                      <a:pt x="856" y="432"/>
                    </a:lnTo>
                    <a:lnTo>
                      <a:pt x="857" y="434"/>
                    </a:lnTo>
                    <a:lnTo>
                      <a:pt x="861" y="436"/>
                    </a:lnTo>
                    <a:lnTo>
                      <a:pt x="864" y="439"/>
                    </a:lnTo>
                    <a:lnTo>
                      <a:pt x="870" y="441"/>
                    </a:lnTo>
                    <a:lnTo>
                      <a:pt x="873" y="443"/>
                    </a:lnTo>
                    <a:lnTo>
                      <a:pt x="877" y="446"/>
                    </a:lnTo>
                    <a:lnTo>
                      <a:pt x="878" y="448"/>
                    </a:lnTo>
                    <a:lnTo>
                      <a:pt x="880" y="452"/>
                    </a:lnTo>
                    <a:lnTo>
                      <a:pt x="878" y="453"/>
                    </a:lnTo>
                    <a:lnTo>
                      <a:pt x="878" y="455"/>
                    </a:lnTo>
                    <a:lnTo>
                      <a:pt x="878" y="455"/>
                    </a:lnTo>
                    <a:lnTo>
                      <a:pt x="878" y="457"/>
                    </a:lnTo>
                    <a:lnTo>
                      <a:pt x="880" y="459"/>
                    </a:lnTo>
                    <a:lnTo>
                      <a:pt x="884" y="460"/>
                    </a:lnTo>
                    <a:lnTo>
                      <a:pt x="889" y="462"/>
                    </a:lnTo>
                    <a:lnTo>
                      <a:pt x="892" y="464"/>
                    </a:lnTo>
                    <a:lnTo>
                      <a:pt x="898" y="464"/>
                    </a:lnTo>
                    <a:lnTo>
                      <a:pt x="903" y="464"/>
                    </a:lnTo>
                    <a:lnTo>
                      <a:pt x="896" y="511"/>
                    </a:lnTo>
                    <a:lnTo>
                      <a:pt x="891" y="513"/>
                    </a:lnTo>
                    <a:lnTo>
                      <a:pt x="885" y="513"/>
                    </a:lnTo>
                    <a:lnTo>
                      <a:pt x="880" y="514"/>
                    </a:lnTo>
                    <a:lnTo>
                      <a:pt x="873" y="514"/>
                    </a:lnTo>
                    <a:lnTo>
                      <a:pt x="866" y="506"/>
                    </a:lnTo>
                    <a:lnTo>
                      <a:pt x="857" y="497"/>
                    </a:lnTo>
                    <a:lnTo>
                      <a:pt x="850" y="488"/>
                    </a:lnTo>
                    <a:lnTo>
                      <a:pt x="845" y="476"/>
                    </a:lnTo>
                    <a:lnTo>
                      <a:pt x="838" y="476"/>
                    </a:lnTo>
                    <a:lnTo>
                      <a:pt x="833" y="478"/>
                    </a:lnTo>
                    <a:lnTo>
                      <a:pt x="828" y="478"/>
                    </a:lnTo>
                    <a:lnTo>
                      <a:pt x="822" y="480"/>
                    </a:lnTo>
                    <a:lnTo>
                      <a:pt x="831" y="507"/>
                    </a:lnTo>
                    <a:lnTo>
                      <a:pt x="838" y="537"/>
                    </a:lnTo>
                    <a:lnTo>
                      <a:pt x="850" y="537"/>
                    </a:lnTo>
                    <a:lnTo>
                      <a:pt x="857" y="551"/>
                    </a:lnTo>
                    <a:lnTo>
                      <a:pt x="863" y="565"/>
                    </a:lnTo>
                    <a:lnTo>
                      <a:pt x="864" y="584"/>
                    </a:lnTo>
                    <a:lnTo>
                      <a:pt x="863" y="586"/>
                    </a:lnTo>
                    <a:lnTo>
                      <a:pt x="861" y="588"/>
                    </a:lnTo>
                    <a:lnTo>
                      <a:pt x="861" y="590"/>
                    </a:lnTo>
                    <a:lnTo>
                      <a:pt x="859" y="591"/>
                    </a:lnTo>
                    <a:lnTo>
                      <a:pt x="857" y="593"/>
                    </a:lnTo>
                    <a:lnTo>
                      <a:pt x="854" y="595"/>
                    </a:lnTo>
                    <a:lnTo>
                      <a:pt x="847" y="591"/>
                    </a:lnTo>
                    <a:lnTo>
                      <a:pt x="838" y="586"/>
                    </a:lnTo>
                    <a:lnTo>
                      <a:pt x="829" y="581"/>
                    </a:lnTo>
                    <a:lnTo>
                      <a:pt x="822" y="577"/>
                    </a:lnTo>
                    <a:lnTo>
                      <a:pt x="819" y="576"/>
                    </a:lnTo>
                    <a:lnTo>
                      <a:pt x="816" y="576"/>
                    </a:lnTo>
                    <a:lnTo>
                      <a:pt x="826" y="590"/>
                    </a:lnTo>
                    <a:lnTo>
                      <a:pt x="835" y="602"/>
                    </a:lnTo>
                    <a:lnTo>
                      <a:pt x="842" y="617"/>
                    </a:lnTo>
                    <a:lnTo>
                      <a:pt x="838" y="617"/>
                    </a:lnTo>
                    <a:lnTo>
                      <a:pt x="826" y="612"/>
                    </a:lnTo>
                    <a:lnTo>
                      <a:pt x="810" y="609"/>
                    </a:lnTo>
                    <a:lnTo>
                      <a:pt x="793" y="605"/>
                    </a:lnTo>
                    <a:lnTo>
                      <a:pt x="781" y="598"/>
                    </a:lnTo>
                    <a:lnTo>
                      <a:pt x="770" y="588"/>
                    </a:lnTo>
                    <a:lnTo>
                      <a:pt x="763" y="572"/>
                    </a:lnTo>
                    <a:lnTo>
                      <a:pt x="756" y="558"/>
                    </a:lnTo>
                    <a:lnTo>
                      <a:pt x="746" y="544"/>
                    </a:lnTo>
                    <a:lnTo>
                      <a:pt x="735" y="534"/>
                    </a:lnTo>
                    <a:lnTo>
                      <a:pt x="720" y="542"/>
                    </a:lnTo>
                    <a:lnTo>
                      <a:pt x="702" y="548"/>
                    </a:lnTo>
                    <a:lnTo>
                      <a:pt x="681" y="549"/>
                    </a:lnTo>
                    <a:lnTo>
                      <a:pt x="679" y="544"/>
                    </a:lnTo>
                    <a:lnTo>
                      <a:pt x="678" y="539"/>
                    </a:lnTo>
                    <a:lnTo>
                      <a:pt x="678" y="534"/>
                    </a:lnTo>
                    <a:lnTo>
                      <a:pt x="678" y="527"/>
                    </a:lnTo>
                    <a:lnTo>
                      <a:pt x="693" y="521"/>
                    </a:lnTo>
                    <a:lnTo>
                      <a:pt x="713" y="516"/>
                    </a:lnTo>
                    <a:lnTo>
                      <a:pt x="730" y="511"/>
                    </a:lnTo>
                    <a:lnTo>
                      <a:pt x="735" y="501"/>
                    </a:lnTo>
                    <a:lnTo>
                      <a:pt x="740" y="487"/>
                    </a:lnTo>
                    <a:lnTo>
                      <a:pt x="746" y="471"/>
                    </a:lnTo>
                    <a:lnTo>
                      <a:pt x="749" y="455"/>
                    </a:lnTo>
                    <a:lnTo>
                      <a:pt x="751" y="443"/>
                    </a:lnTo>
                    <a:lnTo>
                      <a:pt x="749" y="434"/>
                    </a:lnTo>
                    <a:lnTo>
                      <a:pt x="742" y="422"/>
                    </a:lnTo>
                    <a:lnTo>
                      <a:pt x="733" y="415"/>
                    </a:lnTo>
                    <a:lnTo>
                      <a:pt x="723" y="408"/>
                    </a:lnTo>
                    <a:lnTo>
                      <a:pt x="716" y="399"/>
                    </a:lnTo>
                    <a:lnTo>
                      <a:pt x="707" y="357"/>
                    </a:lnTo>
                    <a:lnTo>
                      <a:pt x="693" y="354"/>
                    </a:lnTo>
                    <a:lnTo>
                      <a:pt x="683" y="347"/>
                    </a:lnTo>
                    <a:lnTo>
                      <a:pt x="674" y="340"/>
                    </a:lnTo>
                    <a:lnTo>
                      <a:pt x="665" y="338"/>
                    </a:lnTo>
                    <a:lnTo>
                      <a:pt x="657" y="342"/>
                    </a:lnTo>
                    <a:lnTo>
                      <a:pt x="651" y="347"/>
                    </a:lnTo>
                    <a:lnTo>
                      <a:pt x="646" y="352"/>
                    </a:lnTo>
                    <a:lnTo>
                      <a:pt x="639" y="357"/>
                    </a:lnTo>
                    <a:lnTo>
                      <a:pt x="627" y="361"/>
                    </a:lnTo>
                    <a:lnTo>
                      <a:pt x="615" y="354"/>
                    </a:lnTo>
                    <a:lnTo>
                      <a:pt x="599" y="349"/>
                    </a:lnTo>
                    <a:lnTo>
                      <a:pt x="582" y="345"/>
                    </a:lnTo>
                    <a:lnTo>
                      <a:pt x="566" y="340"/>
                    </a:lnTo>
                    <a:lnTo>
                      <a:pt x="552" y="335"/>
                    </a:lnTo>
                    <a:lnTo>
                      <a:pt x="541" y="326"/>
                    </a:lnTo>
                    <a:lnTo>
                      <a:pt x="534" y="312"/>
                    </a:lnTo>
                    <a:lnTo>
                      <a:pt x="536" y="310"/>
                    </a:lnTo>
                    <a:lnTo>
                      <a:pt x="536" y="309"/>
                    </a:lnTo>
                    <a:lnTo>
                      <a:pt x="538" y="309"/>
                    </a:lnTo>
                    <a:lnTo>
                      <a:pt x="538" y="307"/>
                    </a:lnTo>
                    <a:lnTo>
                      <a:pt x="538" y="303"/>
                    </a:lnTo>
                    <a:lnTo>
                      <a:pt x="531" y="302"/>
                    </a:lnTo>
                    <a:lnTo>
                      <a:pt x="524" y="300"/>
                    </a:lnTo>
                    <a:lnTo>
                      <a:pt x="519" y="296"/>
                    </a:lnTo>
                    <a:lnTo>
                      <a:pt x="515" y="291"/>
                    </a:lnTo>
                    <a:lnTo>
                      <a:pt x="512" y="284"/>
                    </a:lnTo>
                    <a:lnTo>
                      <a:pt x="521" y="267"/>
                    </a:lnTo>
                    <a:lnTo>
                      <a:pt x="528" y="244"/>
                    </a:lnTo>
                    <a:lnTo>
                      <a:pt x="531" y="219"/>
                    </a:lnTo>
                    <a:lnTo>
                      <a:pt x="534" y="195"/>
                    </a:lnTo>
                    <a:lnTo>
                      <a:pt x="562" y="192"/>
                    </a:lnTo>
                    <a:close/>
                    <a:moveTo>
                      <a:pt x="400" y="188"/>
                    </a:moveTo>
                    <a:lnTo>
                      <a:pt x="416" y="188"/>
                    </a:lnTo>
                    <a:lnTo>
                      <a:pt x="425" y="223"/>
                    </a:lnTo>
                    <a:lnTo>
                      <a:pt x="432" y="261"/>
                    </a:lnTo>
                    <a:lnTo>
                      <a:pt x="428" y="261"/>
                    </a:lnTo>
                    <a:lnTo>
                      <a:pt x="423" y="268"/>
                    </a:lnTo>
                    <a:lnTo>
                      <a:pt x="412" y="265"/>
                    </a:lnTo>
                    <a:lnTo>
                      <a:pt x="409" y="268"/>
                    </a:lnTo>
                    <a:lnTo>
                      <a:pt x="409" y="272"/>
                    </a:lnTo>
                    <a:lnTo>
                      <a:pt x="409" y="275"/>
                    </a:lnTo>
                    <a:lnTo>
                      <a:pt x="409" y="277"/>
                    </a:lnTo>
                    <a:lnTo>
                      <a:pt x="407" y="279"/>
                    </a:lnTo>
                    <a:lnTo>
                      <a:pt x="405" y="282"/>
                    </a:lnTo>
                    <a:lnTo>
                      <a:pt x="400" y="284"/>
                    </a:lnTo>
                    <a:lnTo>
                      <a:pt x="395" y="281"/>
                    </a:lnTo>
                    <a:lnTo>
                      <a:pt x="388" y="275"/>
                    </a:lnTo>
                    <a:lnTo>
                      <a:pt x="381" y="272"/>
                    </a:lnTo>
                    <a:lnTo>
                      <a:pt x="381" y="261"/>
                    </a:lnTo>
                    <a:lnTo>
                      <a:pt x="358" y="258"/>
                    </a:lnTo>
                    <a:lnTo>
                      <a:pt x="362" y="226"/>
                    </a:lnTo>
                    <a:lnTo>
                      <a:pt x="369" y="223"/>
                    </a:lnTo>
                    <a:lnTo>
                      <a:pt x="376" y="218"/>
                    </a:lnTo>
                    <a:lnTo>
                      <a:pt x="381" y="211"/>
                    </a:lnTo>
                    <a:lnTo>
                      <a:pt x="376" y="209"/>
                    </a:lnTo>
                    <a:lnTo>
                      <a:pt x="372" y="207"/>
                    </a:lnTo>
                    <a:lnTo>
                      <a:pt x="369" y="206"/>
                    </a:lnTo>
                    <a:lnTo>
                      <a:pt x="365" y="202"/>
                    </a:lnTo>
                    <a:lnTo>
                      <a:pt x="363" y="199"/>
                    </a:lnTo>
                    <a:lnTo>
                      <a:pt x="362" y="192"/>
                    </a:lnTo>
                    <a:lnTo>
                      <a:pt x="381" y="190"/>
                    </a:lnTo>
                    <a:lnTo>
                      <a:pt x="400" y="188"/>
                    </a:lnTo>
                    <a:close/>
                    <a:moveTo>
                      <a:pt x="3661" y="172"/>
                    </a:moveTo>
                    <a:lnTo>
                      <a:pt x="3673" y="178"/>
                    </a:lnTo>
                    <a:lnTo>
                      <a:pt x="3673" y="185"/>
                    </a:lnTo>
                    <a:lnTo>
                      <a:pt x="3657" y="185"/>
                    </a:lnTo>
                    <a:lnTo>
                      <a:pt x="3661" y="172"/>
                    </a:lnTo>
                    <a:close/>
                    <a:moveTo>
                      <a:pt x="438" y="172"/>
                    </a:moveTo>
                    <a:lnTo>
                      <a:pt x="451" y="174"/>
                    </a:lnTo>
                    <a:lnTo>
                      <a:pt x="465" y="176"/>
                    </a:lnTo>
                    <a:lnTo>
                      <a:pt x="477" y="178"/>
                    </a:lnTo>
                    <a:lnTo>
                      <a:pt x="486" y="181"/>
                    </a:lnTo>
                    <a:lnTo>
                      <a:pt x="487" y="185"/>
                    </a:lnTo>
                    <a:lnTo>
                      <a:pt x="487" y="190"/>
                    </a:lnTo>
                    <a:lnTo>
                      <a:pt x="489" y="197"/>
                    </a:lnTo>
                    <a:lnTo>
                      <a:pt x="489" y="204"/>
                    </a:lnTo>
                    <a:lnTo>
                      <a:pt x="487" y="207"/>
                    </a:lnTo>
                    <a:lnTo>
                      <a:pt x="486" y="211"/>
                    </a:lnTo>
                    <a:lnTo>
                      <a:pt x="484" y="216"/>
                    </a:lnTo>
                    <a:lnTo>
                      <a:pt x="480" y="219"/>
                    </a:lnTo>
                    <a:lnTo>
                      <a:pt x="477" y="221"/>
                    </a:lnTo>
                    <a:lnTo>
                      <a:pt x="473" y="223"/>
                    </a:lnTo>
                    <a:lnTo>
                      <a:pt x="472" y="225"/>
                    </a:lnTo>
                    <a:lnTo>
                      <a:pt x="468" y="226"/>
                    </a:lnTo>
                    <a:lnTo>
                      <a:pt x="466" y="230"/>
                    </a:lnTo>
                    <a:lnTo>
                      <a:pt x="468" y="239"/>
                    </a:lnTo>
                    <a:lnTo>
                      <a:pt x="466" y="249"/>
                    </a:lnTo>
                    <a:lnTo>
                      <a:pt x="465" y="256"/>
                    </a:lnTo>
                    <a:lnTo>
                      <a:pt x="461" y="261"/>
                    </a:lnTo>
                    <a:lnTo>
                      <a:pt x="458" y="263"/>
                    </a:lnTo>
                    <a:lnTo>
                      <a:pt x="454" y="265"/>
                    </a:lnTo>
                    <a:lnTo>
                      <a:pt x="449" y="265"/>
                    </a:lnTo>
                    <a:lnTo>
                      <a:pt x="442" y="265"/>
                    </a:lnTo>
                    <a:lnTo>
                      <a:pt x="438" y="254"/>
                    </a:lnTo>
                    <a:lnTo>
                      <a:pt x="442" y="244"/>
                    </a:lnTo>
                    <a:lnTo>
                      <a:pt x="442" y="232"/>
                    </a:lnTo>
                    <a:lnTo>
                      <a:pt x="438" y="218"/>
                    </a:lnTo>
                    <a:lnTo>
                      <a:pt x="437" y="202"/>
                    </a:lnTo>
                    <a:lnTo>
                      <a:pt x="435" y="188"/>
                    </a:lnTo>
                    <a:lnTo>
                      <a:pt x="438" y="172"/>
                    </a:lnTo>
                    <a:close/>
                    <a:moveTo>
                      <a:pt x="60" y="171"/>
                    </a:moveTo>
                    <a:lnTo>
                      <a:pt x="74" y="172"/>
                    </a:lnTo>
                    <a:lnTo>
                      <a:pt x="74" y="185"/>
                    </a:lnTo>
                    <a:lnTo>
                      <a:pt x="91" y="185"/>
                    </a:lnTo>
                    <a:lnTo>
                      <a:pt x="105" y="185"/>
                    </a:lnTo>
                    <a:lnTo>
                      <a:pt x="121" y="185"/>
                    </a:lnTo>
                    <a:lnTo>
                      <a:pt x="124" y="192"/>
                    </a:lnTo>
                    <a:lnTo>
                      <a:pt x="128" y="200"/>
                    </a:lnTo>
                    <a:lnTo>
                      <a:pt x="131" y="209"/>
                    </a:lnTo>
                    <a:lnTo>
                      <a:pt x="135" y="216"/>
                    </a:lnTo>
                    <a:lnTo>
                      <a:pt x="135" y="219"/>
                    </a:lnTo>
                    <a:lnTo>
                      <a:pt x="124" y="232"/>
                    </a:lnTo>
                    <a:lnTo>
                      <a:pt x="110" y="237"/>
                    </a:lnTo>
                    <a:lnTo>
                      <a:pt x="96" y="242"/>
                    </a:lnTo>
                    <a:lnTo>
                      <a:pt x="88" y="258"/>
                    </a:lnTo>
                    <a:lnTo>
                      <a:pt x="81" y="272"/>
                    </a:lnTo>
                    <a:lnTo>
                      <a:pt x="79" y="288"/>
                    </a:lnTo>
                    <a:lnTo>
                      <a:pt x="82" y="303"/>
                    </a:lnTo>
                    <a:lnTo>
                      <a:pt x="67" y="305"/>
                    </a:lnTo>
                    <a:lnTo>
                      <a:pt x="53" y="310"/>
                    </a:lnTo>
                    <a:lnTo>
                      <a:pt x="35" y="315"/>
                    </a:lnTo>
                    <a:lnTo>
                      <a:pt x="34" y="312"/>
                    </a:lnTo>
                    <a:lnTo>
                      <a:pt x="32" y="309"/>
                    </a:lnTo>
                    <a:lnTo>
                      <a:pt x="30" y="307"/>
                    </a:lnTo>
                    <a:lnTo>
                      <a:pt x="30" y="303"/>
                    </a:lnTo>
                    <a:lnTo>
                      <a:pt x="28" y="300"/>
                    </a:lnTo>
                    <a:lnTo>
                      <a:pt x="30" y="298"/>
                    </a:lnTo>
                    <a:lnTo>
                      <a:pt x="30" y="296"/>
                    </a:lnTo>
                    <a:lnTo>
                      <a:pt x="30" y="295"/>
                    </a:lnTo>
                    <a:lnTo>
                      <a:pt x="32" y="291"/>
                    </a:lnTo>
                    <a:lnTo>
                      <a:pt x="32" y="288"/>
                    </a:lnTo>
                    <a:lnTo>
                      <a:pt x="20" y="288"/>
                    </a:lnTo>
                    <a:lnTo>
                      <a:pt x="20" y="282"/>
                    </a:lnTo>
                    <a:lnTo>
                      <a:pt x="20" y="281"/>
                    </a:lnTo>
                    <a:lnTo>
                      <a:pt x="18" y="279"/>
                    </a:lnTo>
                    <a:lnTo>
                      <a:pt x="18" y="277"/>
                    </a:lnTo>
                    <a:lnTo>
                      <a:pt x="16" y="275"/>
                    </a:lnTo>
                    <a:lnTo>
                      <a:pt x="13" y="272"/>
                    </a:lnTo>
                    <a:lnTo>
                      <a:pt x="11" y="272"/>
                    </a:lnTo>
                    <a:lnTo>
                      <a:pt x="9" y="272"/>
                    </a:lnTo>
                    <a:lnTo>
                      <a:pt x="9" y="272"/>
                    </a:lnTo>
                    <a:lnTo>
                      <a:pt x="7" y="272"/>
                    </a:lnTo>
                    <a:lnTo>
                      <a:pt x="6" y="272"/>
                    </a:lnTo>
                    <a:lnTo>
                      <a:pt x="0" y="272"/>
                    </a:lnTo>
                    <a:lnTo>
                      <a:pt x="0" y="261"/>
                    </a:lnTo>
                    <a:lnTo>
                      <a:pt x="13" y="247"/>
                    </a:lnTo>
                    <a:lnTo>
                      <a:pt x="21" y="228"/>
                    </a:lnTo>
                    <a:lnTo>
                      <a:pt x="28" y="207"/>
                    </a:lnTo>
                    <a:lnTo>
                      <a:pt x="23" y="204"/>
                    </a:lnTo>
                    <a:lnTo>
                      <a:pt x="21" y="199"/>
                    </a:lnTo>
                    <a:lnTo>
                      <a:pt x="20" y="195"/>
                    </a:lnTo>
                    <a:lnTo>
                      <a:pt x="18" y="188"/>
                    </a:lnTo>
                    <a:lnTo>
                      <a:pt x="16" y="181"/>
                    </a:lnTo>
                    <a:lnTo>
                      <a:pt x="30" y="178"/>
                    </a:lnTo>
                    <a:lnTo>
                      <a:pt x="41" y="176"/>
                    </a:lnTo>
                    <a:lnTo>
                      <a:pt x="49" y="172"/>
                    </a:lnTo>
                    <a:lnTo>
                      <a:pt x="60" y="171"/>
                    </a:lnTo>
                    <a:close/>
                    <a:moveTo>
                      <a:pt x="1556" y="130"/>
                    </a:moveTo>
                    <a:lnTo>
                      <a:pt x="1571" y="130"/>
                    </a:lnTo>
                    <a:lnTo>
                      <a:pt x="1571" y="134"/>
                    </a:lnTo>
                    <a:lnTo>
                      <a:pt x="1568" y="134"/>
                    </a:lnTo>
                    <a:lnTo>
                      <a:pt x="1564" y="136"/>
                    </a:lnTo>
                    <a:lnTo>
                      <a:pt x="1563" y="136"/>
                    </a:lnTo>
                    <a:lnTo>
                      <a:pt x="1563" y="136"/>
                    </a:lnTo>
                    <a:lnTo>
                      <a:pt x="1561" y="136"/>
                    </a:lnTo>
                    <a:lnTo>
                      <a:pt x="1561" y="136"/>
                    </a:lnTo>
                    <a:lnTo>
                      <a:pt x="1559" y="134"/>
                    </a:lnTo>
                    <a:lnTo>
                      <a:pt x="1556" y="130"/>
                    </a:lnTo>
                    <a:close/>
                    <a:moveTo>
                      <a:pt x="454" y="130"/>
                    </a:moveTo>
                    <a:lnTo>
                      <a:pt x="458" y="153"/>
                    </a:lnTo>
                    <a:lnTo>
                      <a:pt x="452" y="157"/>
                    </a:lnTo>
                    <a:lnTo>
                      <a:pt x="449" y="158"/>
                    </a:lnTo>
                    <a:lnTo>
                      <a:pt x="445" y="160"/>
                    </a:lnTo>
                    <a:lnTo>
                      <a:pt x="440" y="164"/>
                    </a:lnTo>
                    <a:lnTo>
                      <a:pt x="435" y="165"/>
                    </a:lnTo>
                    <a:lnTo>
                      <a:pt x="433" y="164"/>
                    </a:lnTo>
                    <a:lnTo>
                      <a:pt x="432" y="164"/>
                    </a:lnTo>
                    <a:lnTo>
                      <a:pt x="430" y="162"/>
                    </a:lnTo>
                    <a:lnTo>
                      <a:pt x="428" y="162"/>
                    </a:lnTo>
                    <a:lnTo>
                      <a:pt x="423" y="162"/>
                    </a:lnTo>
                    <a:lnTo>
                      <a:pt x="423" y="158"/>
                    </a:lnTo>
                    <a:lnTo>
                      <a:pt x="423" y="157"/>
                    </a:lnTo>
                    <a:lnTo>
                      <a:pt x="421" y="157"/>
                    </a:lnTo>
                    <a:lnTo>
                      <a:pt x="421" y="155"/>
                    </a:lnTo>
                    <a:lnTo>
                      <a:pt x="419" y="153"/>
                    </a:lnTo>
                    <a:lnTo>
                      <a:pt x="419" y="146"/>
                    </a:lnTo>
                    <a:lnTo>
                      <a:pt x="428" y="141"/>
                    </a:lnTo>
                    <a:lnTo>
                      <a:pt x="435" y="136"/>
                    </a:lnTo>
                    <a:lnTo>
                      <a:pt x="442" y="132"/>
                    </a:lnTo>
                    <a:lnTo>
                      <a:pt x="454" y="130"/>
                    </a:lnTo>
                    <a:close/>
                    <a:moveTo>
                      <a:pt x="109" y="127"/>
                    </a:moveTo>
                    <a:lnTo>
                      <a:pt x="112" y="127"/>
                    </a:lnTo>
                    <a:lnTo>
                      <a:pt x="116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7" y="129"/>
                    </a:lnTo>
                    <a:lnTo>
                      <a:pt x="119" y="130"/>
                    </a:lnTo>
                    <a:lnTo>
                      <a:pt x="121" y="134"/>
                    </a:lnTo>
                    <a:lnTo>
                      <a:pt x="109" y="134"/>
                    </a:lnTo>
                    <a:lnTo>
                      <a:pt x="109" y="127"/>
                    </a:lnTo>
                    <a:close/>
                    <a:moveTo>
                      <a:pt x="3744" y="115"/>
                    </a:moveTo>
                    <a:lnTo>
                      <a:pt x="3760" y="117"/>
                    </a:lnTo>
                    <a:lnTo>
                      <a:pt x="3776" y="120"/>
                    </a:lnTo>
                    <a:lnTo>
                      <a:pt x="3790" y="125"/>
                    </a:lnTo>
                    <a:lnTo>
                      <a:pt x="3800" y="134"/>
                    </a:lnTo>
                    <a:lnTo>
                      <a:pt x="3807" y="146"/>
                    </a:lnTo>
                    <a:lnTo>
                      <a:pt x="3811" y="162"/>
                    </a:lnTo>
                    <a:lnTo>
                      <a:pt x="3788" y="158"/>
                    </a:lnTo>
                    <a:lnTo>
                      <a:pt x="3767" y="151"/>
                    </a:lnTo>
                    <a:lnTo>
                      <a:pt x="3751" y="141"/>
                    </a:lnTo>
                    <a:lnTo>
                      <a:pt x="3741" y="127"/>
                    </a:lnTo>
                    <a:lnTo>
                      <a:pt x="3743" y="125"/>
                    </a:lnTo>
                    <a:lnTo>
                      <a:pt x="3743" y="123"/>
                    </a:lnTo>
                    <a:lnTo>
                      <a:pt x="3744" y="122"/>
                    </a:lnTo>
                    <a:lnTo>
                      <a:pt x="3744" y="118"/>
                    </a:lnTo>
                    <a:lnTo>
                      <a:pt x="3744" y="115"/>
                    </a:lnTo>
                    <a:close/>
                    <a:moveTo>
                      <a:pt x="384" y="104"/>
                    </a:moveTo>
                    <a:lnTo>
                      <a:pt x="390" y="104"/>
                    </a:lnTo>
                    <a:lnTo>
                      <a:pt x="391" y="104"/>
                    </a:lnTo>
                    <a:lnTo>
                      <a:pt x="393" y="106"/>
                    </a:lnTo>
                    <a:lnTo>
                      <a:pt x="395" y="106"/>
                    </a:lnTo>
                    <a:lnTo>
                      <a:pt x="397" y="108"/>
                    </a:lnTo>
                    <a:lnTo>
                      <a:pt x="398" y="111"/>
                    </a:lnTo>
                    <a:lnTo>
                      <a:pt x="400" y="113"/>
                    </a:lnTo>
                    <a:lnTo>
                      <a:pt x="400" y="118"/>
                    </a:lnTo>
                    <a:lnTo>
                      <a:pt x="400" y="123"/>
                    </a:lnTo>
                    <a:lnTo>
                      <a:pt x="397" y="134"/>
                    </a:lnTo>
                    <a:lnTo>
                      <a:pt x="395" y="150"/>
                    </a:lnTo>
                    <a:lnTo>
                      <a:pt x="393" y="162"/>
                    </a:lnTo>
                    <a:lnTo>
                      <a:pt x="388" y="164"/>
                    </a:lnTo>
                    <a:lnTo>
                      <a:pt x="384" y="165"/>
                    </a:lnTo>
                    <a:lnTo>
                      <a:pt x="381" y="169"/>
                    </a:lnTo>
                    <a:lnTo>
                      <a:pt x="377" y="169"/>
                    </a:lnTo>
                    <a:lnTo>
                      <a:pt x="377" y="167"/>
                    </a:lnTo>
                    <a:lnTo>
                      <a:pt x="376" y="167"/>
                    </a:lnTo>
                    <a:lnTo>
                      <a:pt x="376" y="167"/>
                    </a:lnTo>
                    <a:lnTo>
                      <a:pt x="374" y="165"/>
                    </a:lnTo>
                    <a:lnTo>
                      <a:pt x="370" y="162"/>
                    </a:lnTo>
                    <a:lnTo>
                      <a:pt x="369" y="158"/>
                    </a:lnTo>
                    <a:lnTo>
                      <a:pt x="369" y="153"/>
                    </a:lnTo>
                    <a:lnTo>
                      <a:pt x="369" y="150"/>
                    </a:lnTo>
                    <a:lnTo>
                      <a:pt x="365" y="146"/>
                    </a:lnTo>
                    <a:lnTo>
                      <a:pt x="358" y="141"/>
                    </a:lnTo>
                    <a:lnTo>
                      <a:pt x="349" y="139"/>
                    </a:lnTo>
                    <a:lnTo>
                      <a:pt x="341" y="141"/>
                    </a:lnTo>
                    <a:lnTo>
                      <a:pt x="332" y="139"/>
                    </a:lnTo>
                    <a:lnTo>
                      <a:pt x="323" y="134"/>
                    </a:lnTo>
                    <a:lnTo>
                      <a:pt x="316" y="123"/>
                    </a:lnTo>
                    <a:lnTo>
                      <a:pt x="320" y="123"/>
                    </a:lnTo>
                    <a:lnTo>
                      <a:pt x="322" y="120"/>
                    </a:lnTo>
                    <a:lnTo>
                      <a:pt x="323" y="118"/>
                    </a:lnTo>
                    <a:lnTo>
                      <a:pt x="323" y="117"/>
                    </a:lnTo>
                    <a:lnTo>
                      <a:pt x="325" y="117"/>
                    </a:lnTo>
                    <a:lnTo>
                      <a:pt x="327" y="117"/>
                    </a:lnTo>
                    <a:lnTo>
                      <a:pt x="330" y="117"/>
                    </a:lnTo>
                    <a:lnTo>
                      <a:pt x="336" y="115"/>
                    </a:lnTo>
                    <a:lnTo>
                      <a:pt x="346" y="118"/>
                    </a:lnTo>
                    <a:lnTo>
                      <a:pt x="358" y="117"/>
                    </a:lnTo>
                    <a:lnTo>
                      <a:pt x="372" y="115"/>
                    </a:lnTo>
                    <a:lnTo>
                      <a:pt x="384" y="115"/>
                    </a:lnTo>
                    <a:lnTo>
                      <a:pt x="384" y="104"/>
                    </a:lnTo>
                    <a:close/>
                    <a:moveTo>
                      <a:pt x="255" y="101"/>
                    </a:moveTo>
                    <a:lnTo>
                      <a:pt x="257" y="104"/>
                    </a:lnTo>
                    <a:lnTo>
                      <a:pt x="259" y="106"/>
                    </a:lnTo>
                    <a:lnTo>
                      <a:pt x="260" y="110"/>
                    </a:lnTo>
                    <a:lnTo>
                      <a:pt x="260" y="113"/>
                    </a:lnTo>
                    <a:lnTo>
                      <a:pt x="262" y="117"/>
                    </a:lnTo>
                    <a:lnTo>
                      <a:pt x="262" y="123"/>
                    </a:lnTo>
                    <a:lnTo>
                      <a:pt x="259" y="123"/>
                    </a:lnTo>
                    <a:lnTo>
                      <a:pt x="259" y="127"/>
                    </a:lnTo>
                    <a:lnTo>
                      <a:pt x="262" y="127"/>
                    </a:lnTo>
                    <a:lnTo>
                      <a:pt x="267" y="129"/>
                    </a:lnTo>
                    <a:lnTo>
                      <a:pt x="273" y="130"/>
                    </a:lnTo>
                    <a:lnTo>
                      <a:pt x="278" y="130"/>
                    </a:lnTo>
                    <a:lnTo>
                      <a:pt x="285" y="130"/>
                    </a:lnTo>
                    <a:lnTo>
                      <a:pt x="288" y="127"/>
                    </a:lnTo>
                    <a:lnTo>
                      <a:pt x="290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4" y="125"/>
                    </a:lnTo>
                    <a:lnTo>
                      <a:pt x="297" y="127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2"/>
                    </a:lnTo>
                    <a:lnTo>
                      <a:pt x="301" y="134"/>
                    </a:lnTo>
                    <a:lnTo>
                      <a:pt x="301" y="137"/>
                    </a:lnTo>
                    <a:lnTo>
                      <a:pt x="299" y="141"/>
                    </a:lnTo>
                    <a:lnTo>
                      <a:pt x="299" y="143"/>
                    </a:lnTo>
                    <a:lnTo>
                      <a:pt x="299" y="143"/>
                    </a:lnTo>
                    <a:lnTo>
                      <a:pt x="299" y="144"/>
                    </a:lnTo>
                    <a:lnTo>
                      <a:pt x="299" y="146"/>
                    </a:lnTo>
                    <a:lnTo>
                      <a:pt x="297" y="150"/>
                    </a:lnTo>
                    <a:lnTo>
                      <a:pt x="287" y="155"/>
                    </a:lnTo>
                    <a:lnTo>
                      <a:pt x="274" y="155"/>
                    </a:lnTo>
                    <a:lnTo>
                      <a:pt x="260" y="155"/>
                    </a:lnTo>
                    <a:lnTo>
                      <a:pt x="246" y="158"/>
                    </a:lnTo>
                    <a:lnTo>
                      <a:pt x="236" y="165"/>
                    </a:lnTo>
                    <a:lnTo>
                      <a:pt x="224" y="174"/>
                    </a:lnTo>
                    <a:lnTo>
                      <a:pt x="213" y="183"/>
                    </a:lnTo>
                    <a:lnTo>
                      <a:pt x="198" y="188"/>
                    </a:lnTo>
                    <a:lnTo>
                      <a:pt x="196" y="185"/>
                    </a:lnTo>
                    <a:lnTo>
                      <a:pt x="194" y="181"/>
                    </a:lnTo>
                    <a:lnTo>
                      <a:pt x="194" y="178"/>
                    </a:lnTo>
                    <a:lnTo>
                      <a:pt x="192" y="172"/>
                    </a:lnTo>
                    <a:lnTo>
                      <a:pt x="198" y="169"/>
                    </a:lnTo>
                    <a:lnTo>
                      <a:pt x="203" y="165"/>
                    </a:lnTo>
                    <a:lnTo>
                      <a:pt x="206" y="160"/>
                    </a:lnTo>
                    <a:lnTo>
                      <a:pt x="210" y="155"/>
                    </a:lnTo>
                    <a:lnTo>
                      <a:pt x="212" y="150"/>
                    </a:lnTo>
                    <a:lnTo>
                      <a:pt x="192" y="150"/>
                    </a:lnTo>
                    <a:lnTo>
                      <a:pt x="180" y="155"/>
                    </a:lnTo>
                    <a:lnTo>
                      <a:pt x="166" y="157"/>
                    </a:lnTo>
                    <a:lnTo>
                      <a:pt x="150" y="155"/>
                    </a:lnTo>
                    <a:lnTo>
                      <a:pt x="140" y="150"/>
                    </a:lnTo>
                    <a:lnTo>
                      <a:pt x="135" y="150"/>
                    </a:lnTo>
                    <a:lnTo>
                      <a:pt x="135" y="146"/>
                    </a:lnTo>
                    <a:lnTo>
                      <a:pt x="140" y="144"/>
                    </a:lnTo>
                    <a:lnTo>
                      <a:pt x="144" y="143"/>
                    </a:lnTo>
                    <a:lnTo>
                      <a:pt x="145" y="141"/>
                    </a:lnTo>
                    <a:lnTo>
                      <a:pt x="149" y="139"/>
                    </a:lnTo>
                    <a:lnTo>
                      <a:pt x="150" y="134"/>
                    </a:lnTo>
                    <a:lnTo>
                      <a:pt x="147" y="134"/>
                    </a:lnTo>
                    <a:lnTo>
                      <a:pt x="147" y="130"/>
                    </a:lnTo>
                    <a:lnTo>
                      <a:pt x="152" y="130"/>
                    </a:lnTo>
                    <a:lnTo>
                      <a:pt x="156" y="129"/>
                    </a:lnTo>
                    <a:lnTo>
                      <a:pt x="159" y="129"/>
                    </a:lnTo>
                    <a:lnTo>
                      <a:pt x="163" y="127"/>
                    </a:lnTo>
                    <a:lnTo>
                      <a:pt x="161" y="125"/>
                    </a:lnTo>
                    <a:lnTo>
                      <a:pt x="159" y="123"/>
                    </a:lnTo>
                    <a:lnTo>
                      <a:pt x="157" y="122"/>
                    </a:lnTo>
                    <a:lnTo>
                      <a:pt x="157" y="120"/>
                    </a:lnTo>
                    <a:lnTo>
                      <a:pt x="156" y="118"/>
                    </a:lnTo>
                    <a:lnTo>
                      <a:pt x="154" y="115"/>
                    </a:lnTo>
                    <a:lnTo>
                      <a:pt x="157" y="115"/>
                    </a:lnTo>
                    <a:lnTo>
                      <a:pt x="159" y="113"/>
                    </a:lnTo>
                    <a:lnTo>
                      <a:pt x="159" y="113"/>
                    </a:lnTo>
                    <a:lnTo>
                      <a:pt x="161" y="113"/>
                    </a:lnTo>
                    <a:lnTo>
                      <a:pt x="163" y="111"/>
                    </a:lnTo>
                    <a:lnTo>
                      <a:pt x="182" y="117"/>
                    </a:lnTo>
                    <a:lnTo>
                      <a:pt x="198" y="123"/>
                    </a:lnTo>
                    <a:lnTo>
                      <a:pt x="212" y="130"/>
                    </a:lnTo>
                    <a:lnTo>
                      <a:pt x="227" y="136"/>
                    </a:lnTo>
                    <a:lnTo>
                      <a:pt x="246" y="137"/>
                    </a:lnTo>
                    <a:lnTo>
                      <a:pt x="243" y="129"/>
                    </a:lnTo>
                    <a:lnTo>
                      <a:pt x="240" y="122"/>
                    </a:lnTo>
                    <a:lnTo>
                      <a:pt x="238" y="117"/>
                    </a:lnTo>
                    <a:lnTo>
                      <a:pt x="236" y="104"/>
                    </a:lnTo>
                    <a:lnTo>
                      <a:pt x="240" y="103"/>
                    </a:lnTo>
                    <a:lnTo>
                      <a:pt x="243" y="101"/>
                    </a:lnTo>
                    <a:lnTo>
                      <a:pt x="248" y="101"/>
                    </a:lnTo>
                    <a:lnTo>
                      <a:pt x="255" y="101"/>
                    </a:lnTo>
                    <a:close/>
                    <a:moveTo>
                      <a:pt x="742" y="80"/>
                    </a:moveTo>
                    <a:lnTo>
                      <a:pt x="754" y="85"/>
                    </a:lnTo>
                    <a:lnTo>
                      <a:pt x="754" y="89"/>
                    </a:lnTo>
                    <a:lnTo>
                      <a:pt x="749" y="89"/>
                    </a:lnTo>
                    <a:lnTo>
                      <a:pt x="746" y="89"/>
                    </a:lnTo>
                    <a:lnTo>
                      <a:pt x="744" y="89"/>
                    </a:lnTo>
                    <a:lnTo>
                      <a:pt x="742" y="87"/>
                    </a:lnTo>
                    <a:lnTo>
                      <a:pt x="742" y="87"/>
                    </a:lnTo>
                    <a:lnTo>
                      <a:pt x="742" y="85"/>
                    </a:lnTo>
                    <a:lnTo>
                      <a:pt x="742" y="80"/>
                    </a:lnTo>
                    <a:close/>
                    <a:moveTo>
                      <a:pt x="140" y="80"/>
                    </a:moveTo>
                    <a:lnTo>
                      <a:pt x="140" y="87"/>
                    </a:lnTo>
                    <a:lnTo>
                      <a:pt x="140" y="92"/>
                    </a:lnTo>
                    <a:lnTo>
                      <a:pt x="142" y="97"/>
                    </a:lnTo>
                    <a:lnTo>
                      <a:pt x="140" y="101"/>
                    </a:lnTo>
                    <a:lnTo>
                      <a:pt x="140" y="104"/>
                    </a:lnTo>
                    <a:lnTo>
                      <a:pt x="135" y="108"/>
                    </a:lnTo>
                    <a:lnTo>
                      <a:pt x="130" y="111"/>
                    </a:lnTo>
                    <a:lnTo>
                      <a:pt x="124" y="115"/>
                    </a:lnTo>
                    <a:lnTo>
                      <a:pt x="121" y="120"/>
                    </a:lnTo>
                    <a:lnTo>
                      <a:pt x="114" y="117"/>
                    </a:lnTo>
                    <a:lnTo>
                      <a:pt x="110" y="115"/>
                    </a:lnTo>
                    <a:lnTo>
                      <a:pt x="107" y="113"/>
                    </a:lnTo>
                    <a:lnTo>
                      <a:pt x="105" y="111"/>
                    </a:lnTo>
                    <a:lnTo>
                      <a:pt x="102" y="108"/>
                    </a:lnTo>
                    <a:lnTo>
                      <a:pt x="100" y="125"/>
                    </a:lnTo>
                    <a:lnTo>
                      <a:pt x="95" y="134"/>
                    </a:lnTo>
                    <a:lnTo>
                      <a:pt x="82" y="137"/>
                    </a:lnTo>
                    <a:lnTo>
                      <a:pt x="72" y="137"/>
                    </a:lnTo>
                    <a:lnTo>
                      <a:pt x="61" y="137"/>
                    </a:lnTo>
                    <a:lnTo>
                      <a:pt x="48" y="137"/>
                    </a:lnTo>
                    <a:lnTo>
                      <a:pt x="48" y="123"/>
                    </a:lnTo>
                    <a:lnTo>
                      <a:pt x="67" y="110"/>
                    </a:lnTo>
                    <a:lnTo>
                      <a:pt x="88" y="97"/>
                    </a:lnTo>
                    <a:lnTo>
                      <a:pt x="112" y="87"/>
                    </a:lnTo>
                    <a:lnTo>
                      <a:pt x="140" y="80"/>
                    </a:lnTo>
                    <a:close/>
                    <a:moveTo>
                      <a:pt x="3671" y="80"/>
                    </a:moveTo>
                    <a:lnTo>
                      <a:pt x="3680" y="80"/>
                    </a:lnTo>
                    <a:lnTo>
                      <a:pt x="3683" y="89"/>
                    </a:lnTo>
                    <a:lnTo>
                      <a:pt x="3683" y="99"/>
                    </a:lnTo>
                    <a:lnTo>
                      <a:pt x="3683" y="111"/>
                    </a:lnTo>
                    <a:lnTo>
                      <a:pt x="3699" y="106"/>
                    </a:lnTo>
                    <a:lnTo>
                      <a:pt x="3711" y="99"/>
                    </a:lnTo>
                    <a:lnTo>
                      <a:pt x="3725" y="92"/>
                    </a:lnTo>
                    <a:lnTo>
                      <a:pt x="3725" y="146"/>
                    </a:lnTo>
                    <a:lnTo>
                      <a:pt x="3725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3" y="148"/>
                    </a:lnTo>
                    <a:lnTo>
                      <a:pt x="3722" y="150"/>
                    </a:lnTo>
                    <a:lnTo>
                      <a:pt x="3709" y="150"/>
                    </a:lnTo>
                    <a:lnTo>
                      <a:pt x="3692" y="151"/>
                    </a:lnTo>
                    <a:lnTo>
                      <a:pt x="3675" y="153"/>
                    </a:lnTo>
                    <a:lnTo>
                      <a:pt x="3661" y="155"/>
                    </a:lnTo>
                    <a:lnTo>
                      <a:pt x="3650" y="157"/>
                    </a:lnTo>
                    <a:lnTo>
                      <a:pt x="3645" y="158"/>
                    </a:lnTo>
                    <a:lnTo>
                      <a:pt x="3633" y="148"/>
                    </a:lnTo>
                    <a:lnTo>
                      <a:pt x="3624" y="134"/>
                    </a:lnTo>
                    <a:lnTo>
                      <a:pt x="3619" y="115"/>
                    </a:lnTo>
                    <a:lnTo>
                      <a:pt x="3620" y="110"/>
                    </a:lnTo>
                    <a:lnTo>
                      <a:pt x="3622" y="106"/>
                    </a:lnTo>
                    <a:lnTo>
                      <a:pt x="3624" y="103"/>
                    </a:lnTo>
                    <a:lnTo>
                      <a:pt x="3626" y="99"/>
                    </a:lnTo>
                    <a:lnTo>
                      <a:pt x="3627" y="96"/>
                    </a:lnTo>
                    <a:lnTo>
                      <a:pt x="3634" y="92"/>
                    </a:lnTo>
                    <a:lnTo>
                      <a:pt x="3643" y="87"/>
                    </a:lnTo>
                    <a:lnTo>
                      <a:pt x="3657" y="82"/>
                    </a:lnTo>
                    <a:lnTo>
                      <a:pt x="3671" y="80"/>
                    </a:lnTo>
                    <a:close/>
                    <a:moveTo>
                      <a:pt x="458" y="73"/>
                    </a:moveTo>
                    <a:lnTo>
                      <a:pt x="461" y="83"/>
                    </a:lnTo>
                    <a:lnTo>
                      <a:pt x="468" y="87"/>
                    </a:lnTo>
                    <a:lnTo>
                      <a:pt x="479" y="87"/>
                    </a:lnTo>
                    <a:lnTo>
                      <a:pt x="496" y="85"/>
                    </a:lnTo>
                    <a:lnTo>
                      <a:pt x="496" y="89"/>
                    </a:lnTo>
                    <a:lnTo>
                      <a:pt x="498" y="94"/>
                    </a:lnTo>
                    <a:lnTo>
                      <a:pt x="500" y="99"/>
                    </a:lnTo>
                    <a:lnTo>
                      <a:pt x="500" y="103"/>
                    </a:lnTo>
                    <a:lnTo>
                      <a:pt x="500" y="108"/>
                    </a:lnTo>
                    <a:lnTo>
                      <a:pt x="500" y="111"/>
                    </a:lnTo>
                    <a:lnTo>
                      <a:pt x="519" y="122"/>
                    </a:lnTo>
                    <a:lnTo>
                      <a:pt x="541" y="127"/>
                    </a:lnTo>
                    <a:lnTo>
                      <a:pt x="566" y="127"/>
                    </a:lnTo>
                    <a:lnTo>
                      <a:pt x="590" y="127"/>
                    </a:lnTo>
                    <a:lnTo>
                      <a:pt x="617" y="125"/>
                    </a:lnTo>
                    <a:lnTo>
                      <a:pt x="639" y="127"/>
                    </a:lnTo>
                    <a:lnTo>
                      <a:pt x="639" y="132"/>
                    </a:lnTo>
                    <a:lnTo>
                      <a:pt x="641" y="137"/>
                    </a:lnTo>
                    <a:lnTo>
                      <a:pt x="643" y="141"/>
                    </a:lnTo>
                    <a:lnTo>
                      <a:pt x="643" y="143"/>
                    </a:lnTo>
                    <a:lnTo>
                      <a:pt x="643" y="146"/>
                    </a:lnTo>
                    <a:lnTo>
                      <a:pt x="643" y="150"/>
                    </a:lnTo>
                    <a:lnTo>
                      <a:pt x="639" y="162"/>
                    </a:lnTo>
                    <a:lnTo>
                      <a:pt x="629" y="162"/>
                    </a:lnTo>
                    <a:lnTo>
                      <a:pt x="617" y="160"/>
                    </a:lnTo>
                    <a:lnTo>
                      <a:pt x="608" y="158"/>
                    </a:lnTo>
                    <a:lnTo>
                      <a:pt x="604" y="158"/>
                    </a:lnTo>
                    <a:lnTo>
                      <a:pt x="601" y="160"/>
                    </a:lnTo>
                    <a:lnTo>
                      <a:pt x="599" y="164"/>
                    </a:lnTo>
                    <a:lnTo>
                      <a:pt x="597" y="165"/>
                    </a:lnTo>
                    <a:lnTo>
                      <a:pt x="594" y="165"/>
                    </a:lnTo>
                    <a:lnTo>
                      <a:pt x="592" y="167"/>
                    </a:lnTo>
                    <a:lnTo>
                      <a:pt x="587" y="169"/>
                    </a:lnTo>
                    <a:lnTo>
                      <a:pt x="582" y="169"/>
                    </a:lnTo>
                    <a:lnTo>
                      <a:pt x="576" y="171"/>
                    </a:lnTo>
                    <a:lnTo>
                      <a:pt x="573" y="172"/>
                    </a:lnTo>
                    <a:lnTo>
                      <a:pt x="568" y="172"/>
                    </a:lnTo>
                    <a:lnTo>
                      <a:pt x="562" y="172"/>
                    </a:lnTo>
                    <a:lnTo>
                      <a:pt x="559" y="167"/>
                    </a:lnTo>
                    <a:lnTo>
                      <a:pt x="557" y="162"/>
                    </a:lnTo>
                    <a:lnTo>
                      <a:pt x="554" y="158"/>
                    </a:lnTo>
                    <a:lnTo>
                      <a:pt x="554" y="162"/>
                    </a:lnTo>
                    <a:lnTo>
                      <a:pt x="550" y="165"/>
                    </a:lnTo>
                    <a:lnTo>
                      <a:pt x="548" y="169"/>
                    </a:lnTo>
                    <a:lnTo>
                      <a:pt x="547" y="172"/>
                    </a:lnTo>
                    <a:lnTo>
                      <a:pt x="538" y="172"/>
                    </a:lnTo>
                    <a:lnTo>
                      <a:pt x="534" y="167"/>
                    </a:lnTo>
                    <a:lnTo>
                      <a:pt x="531" y="160"/>
                    </a:lnTo>
                    <a:lnTo>
                      <a:pt x="528" y="153"/>
                    </a:lnTo>
                    <a:lnTo>
                      <a:pt x="526" y="158"/>
                    </a:lnTo>
                    <a:lnTo>
                      <a:pt x="524" y="162"/>
                    </a:lnTo>
                    <a:lnTo>
                      <a:pt x="522" y="164"/>
                    </a:lnTo>
                    <a:lnTo>
                      <a:pt x="522" y="164"/>
                    </a:lnTo>
                    <a:lnTo>
                      <a:pt x="519" y="164"/>
                    </a:lnTo>
                    <a:lnTo>
                      <a:pt x="515" y="162"/>
                    </a:lnTo>
                    <a:lnTo>
                      <a:pt x="512" y="160"/>
                    </a:lnTo>
                    <a:lnTo>
                      <a:pt x="510" y="158"/>
                    </a:lnTo>
                    <a:lnTo>
                      <a:pt x="510" y="157"/>
                    </a:lnTo>
                    <a:lnTo>
                      <a:pt x="510" y="155"/>
                    </a:lnTo>
                    <a:lnTo>
                      <a:pt x="510" y="153"/>
                    </a:lnTo>
                    <a:lnTo>
                      <a:pt x="510" y="151"/>
                    </a:lnTo>
                    <a:lnTo>
                      <a:pt x="508" y="150"/>
                    </a:lnTo>
                    <a:lnTo>
                      <a:pt x="507" y="150"/>
                    </a:lnTo>
                    <a:lnTo>
                      <a:pt x="505" y="151"/>
                    </a:lnTo>
                    <a:lnTo>
                      <a:pt x="501" y="151"/>
                    </a:lnTo>
                    <a:lnTo>
                      <a:pt x="496" y="153"/>
                    </a:lnTo>
                    <a:lnTo>
                      <a:pt x="493" y="153"/>
                    </a:lnTo>
                    <a:lnTo>
                      <a:pt x="487" y="155"/>
                    </a:lnTo>
                    <a:lnTo>
                      <a:pt x="486" y="153"/>
                    </a:lnTo>
                    <a:lnTo>
                      <a:pt x="484" y="153"/>
                    </a:lnTo>
                    <a:lnTo>
                      <a:pt x="480" y="151"/>
                    </a:lnTo>
                    <a:lnTo>
                      <a:pt x="479" y="150"/>
                    </a:lnTo>
                    <a:lnTo>
                      <a:pt x="475" y="148"/>
                    </a:lnTo>
                    <a:lnTo>
                      <a:pt x="473" y="146"/>
                    </a:lnTo>
                    <a:lnTo>
                      <a:pt x="475" y="136"/>
                    </a:lnTo>
                    <a:lnTo>
                      <a:pt x="473" y="129"/>
                    </a:lnTo>
                    <a:lnTo>
                      <a:pt x="470" y="123"/>
                    </a:lnTo>
                    <a:lnTo>
                      <a:pt x="466" y="115"/>
                    </a:lnTo>
                    <a:lnTo>
                      <a:pt x="466" y="104"/>
                    </a:lnTo>
                    <a:lnTo>
                      <a:pt x="449" y="103"/>
                    </a:lnTo>
                    <a:lnTo>
                      <a:pt x="433" y="97"/>
                    </a:lnTo>
                    <a:lnTo>
                      <a:pt x="419" y="92"/>
                    </a:lnTo>
                    <a:lnTo>
                      <a:pt x="418" y="90"/>
                    </a:lnTo>
                    <a:lnTo>
                      <a:pt x="418" y="89"/>
                    </a:lnTo>
                    <a:lnTo>
                      <a:pt x="418" y="87"/>
                    </a:lnTo>
                    <a:lnTo>
                      <a:pt x="416" y="85"/>
                    </a:lnTo>
                    <a:lnTo>
                      <a:pt x="416" y="80"/>
                    </a:lnTo>
                    <a:lnTo>
                      <a:pt x="423" y="78"/>
                    </a:lnTo>
                    <a:lnTo>
                      <a:pt x="432" y="78"/>
                    </a:lnTo>
                    <a:lnTo>
                      <a:pt x="442" y="76"/>
                    </a:lnTo>
                    <a:lnTo>
                      <a:pt x="445" y="75"/>
                    </a:lnTo>
                    <a:lnTo>
                      <a:pt x="449" y="75"/>
                    </a:lnTo>
                    <a:lnTo>
                      <a:pt x="452" y="73"/>
                    </a:lnTo>
                    <a:lnTo>
                      <a:pt x="458" y="73"/>
                    </a:lnTo>
                    <a:close/>
                    <a:moveTo>
                      <a:pt x="377" y="73"/>
                    </a:moveTo>
                    <a:lnTo>
                      <a:pt x="409" y="73"/>
                    </a:lnTo>
                    <a:lnTo>
                      <a:pt x="409" y="76"/>
                    </a:lnTo>
                    <a:lnTo>
                      <a:pt x="411" y="80"/>
                    </a:lnTo>
                    <a:lnTo>
                      <a:pt x="411" y="83"/>
                    </a:lnTo>
                    <a:lnTo>
                      <a:pt x="412" y="89"/>
                    </a:lnTo>
                    <a:lnTo>
                      <a:pt x="404" y="89"/>
                    </a:lnTo>
                    <a:lnTo>
                      <a:pt x="400" y="89"/>
                    </a:lnTo>
                    <a:lnTo>
                      <a:pt x="397" y="89"/>
                    </a:lnTo>
                    <a:lnTo>
                      <a:pt x="390" y="87"/>
                    </a:lnTo>
                    <a:lnTo>
                      <a:pt x="384" y="87"/>
                    </a:lnTo>
                    <a:lnTo>
                      <a:pt x="377" y="85"/>
                    </a:lnTo>
                    <a:lnTo>
                      <a:pt x="377" y="73"/>
                    </a:lnTo>
                    <a:close/>
                    <a:moveTo>
                      <a:pt x="301" y="69"/>
                    </a:moveTo>
                    <a:lnTo>
                      <a:pt x="308" y="73"/>
                    </a:lnTo>
                    <a:lnTo>
                      <a:pt x="315" y="76"/>
                    </a:lnTo>
                    <a:lnTo>
                      <a:pt x="318" y="82"/>
                    </a:lnTo>
                    <a:lnTo>
                      <a:pt x="322" y="89"/>
                    </a:lnTo>
                    <a:lnTo>
                      <a:pt x="323" y="96"/>
                    </a:lnTo>
                    <a:lnTo>
                      <a:pt x="313" y="96"/>
                    </a:lnTo>
                    <a:lnTo>
                      <a:pt x="313" y="92"/>
                    </a:lnTo>
                    <a:lnTo>
                      <a:pt x="308" y="89"/>
                    </a:lnTo>
                    <a:lnTo>
                      <a:pt x="306" y="85"/>
                    </a:lnTo>
                    <a:lnTo>
                      <a:pt x="304" y="82"/>
                    </a:lnTo>
                    <a:lnTo>
                      <a:pt x="302" y="76"/>
                    </a:lnTo>
                    <a:lnTo>
                      <a:pt x="301" y="69"/>
                    </a:lnTo>
                    <a:close/>
                    <a:moveTo>
                      <a:pt x="489" y="61"/>
                    </a:moveTo>
                    <a:lnTo>
                      <a:pt x="505" y="61"/>
                    </a:lnTo>
                    <a:lnTo>
                      <a:pt x="505" y="69"/>
                    </a:lnTo>
                    <a:lnTo>
                      <a:pt x="489" y="69"/>
                    </a:lnTo>
                    <a:lnTo>
                      <a:pt x="489" y="61"/>
                    </a:lnTo>
                    <a:close/>
                    <a:moveTo>
                      <a:pt x="192" y="61"/>
                    </a:moveTo>
                    <a:lnTo>
                      <a:pt x="201" y="62"/>
                    </a:lnTo>
                    <a:lnTo>
                      <a:pt x="208" y="62"/>
                    </a:lnTo>
                    <a:lnTo>
                      <a:pt x="215" y="64"/>
                    </a:lnTo>
                    <a:lnTo>
                      <a:pt x="220" y="66"/>
                    </a:lnTo>
                    <a:lnTo>
                      <a:pt x="217" y="71"/>
                    </a:lnTo>
                    <a:lnTo>
                      <a:pt x="213" y="76"/>
                    </a:lnTo>
                    <a:lnTo>
                      <a:pt x="210" y="80"/>
                    </a:lnTo>
                    <a:lnTo>
                      <a:pt x="205" y="85"/>
                    </a:lnTo>
                    <a:lnTo>
                      <a:pt x="199" y="89"/>
                    </a:lnTo>
                    <a:lnTo>
                      <a:pt x="194" y="90"/>
                    </a:lnTo>
                    <a:lnTo>
                      <a:pt x="191" y="90"/>
                    </a:lnTo>
                    <a:lnTo>
                      <a:pt x="185" y="89"/>
                    </a:lnTo>
                    <a:lnTo>
                      <a:pt x="182" y="85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8" y="73"/>
                    </a:lnTo>
                    <a:lnTo>
                      <a:pt x="185" y="68"/>
                    </a:lnTo>
                    <a:lnTo>
                      <a:pt x="192" y="61"/>
                    </a:lnTo>
                    <a:close/>
                    <a:moveTo>
                      <a:pt x="435" y="54"/>
                    </a:moveTo>
                    <a:lnTo>
                      <a:pt x="440" y="54"/>
                    </a:lnTo>
                    <a:lnTo>
                      <a:pt x="444" y="54"/>
                    </a:lnTo>
                    <a:lnTo>
                      <a:pt x="447" y="54"/>
                    </a:lnTo>
                    <a:lnTo>
                      <a:pt x="449" y="54"/>
                    </a:lnTo>
                    <a:lnTo>
                      <a:pt x="452" y="54"/>
                    </a:lnTo>
                    <a:lnTo>
                      <a:pt x="456" y="54"/>
                    </a:lnTo>
                    <a:lnTo>
                      <a:pt x="461" y="54"/>
                    </a:lnTo>
                    <a:lnTo>
                      <a:pt x="461" y="61"/>
                    </a:lnTo>
                    <a:lnTo>
                      <a:pt x="438" y="66"/>
                    </a:lnTo>
                    <a:lnTo>
                      <a:pt x="435" y="54"/>
                    </a:lnTo>
                    <a:close/>
                    <a:moveTo>
                      <a:pt x="220" y="43"/>
                    </a:moveTo>
                    <a:lnTo>
                      <a:pt x="227" y="45"/>
                    </a:lnTo>
                    <a:lnTo>
                      <a:pt x="234" y="47"/>
                    </a:lnTo>
                    <a:lnTo>
                      <a:pt x="240" y="50"/>
                    </a:lnTo>
                    <a:lnTo>
                      <a:pt x="236" y="50"/>
                    </a:lnTo>
                    <a:lnTo>
                      <a:pt x="227" y="54"/>
                    </a:lnTo>
                    <a:lnTo>
                      <a:pt x="217" y="54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8" y="50"/>
                    </a:lnTo>
                    <a:lnTo>
                      <a:pt x="212" y="47"/>
                    </a:lnTo>
                    <a:lnTo>
                      <a:pt x="217" y="45"/>
                    </a:lnTo>
                    <a:lnTo>
                      <a:pt x="220" y="43"/>
                    </a:lnTo>
                    <a:close/>
                    <a:moveTo>
                      <a:pt x="2671" y="41"/>
                    </a:moveTo>
                    <a:lnTo>
                      <a:pt x="2688" y="43"/>
                    </a:lnTo>
                    <a:lnTo>
                      <a:pt x="2692" y="47"/>
                    </a:lnTo>
                    <a:lnTo>
                      <a:pt x="2694" y="50"/>
                    </a:lnTo>
                    <a:lnTo>
                      <a:pt x="2697" y="54"/>
                    </a:lnTo>
                    <a:lnTo>
                      <a:pt x="2695" y="57"/>
                    </a:lnTo>
                    <a:lnTo>
                      <a:pt x="2695" y="59"/>
                    </a:lnTo>
                    <a:lnTo>
                      <a:pt x="2695" y="59"/>
                    </a:lnTo>
                    <a:lnTo>
                      <a:pt x="2694" y="61"/>
                    </a:lnTo>
                    <a:lnTo>
                      <a:pt x="2694" y="61"/>
                    </a:lnTo>
                    <a:lnTo>
                      <a:pt x="2683" y="75"/>
                    </a:lnTo>
                    <a:lnTo>
                      <a:pt x="2669" y="85"/>
                    </a:lnTo>
                    <a:lnTo>
                      <a:pt x="2653" y="94"/>
                    </a:lnTo>
                    <a:lnTo>
                      <a:pt x="2634" y="101"/>
                    </a:lnTo>
                    <a:lnTo>
                      <a:pt x="2617" y="108"/>
                    </a:lnTo>
                    <a:lnTo>
                      <a:pt x="2601" y="115"/>
                    </a:lnTo>
                    <a:lnTo>
                      <a:pt x="2584" y="129"/>
                    </a:lnTo>
                    <a:lnTo>
                      <a:pt x="2564" y="150"/>
                    </a:lnTo>
                    <a:lnTo>
                      <a:pt x="2544" y="174"/>
                    </a:lnTo>
                    <a:lnTo>
                      <a:pt x="2524" y="202"/>
                    </a:lnTo>
                    <a:lnTo>
                      <a:pt x="2509" y="230"/>
                    </a:lnTo>
                    <a:lnTo>
                      <a:pt x="2498" y="258"/>
                    </a:lnTo>
                    <a:lnTo>
                      <a:pt x="2493" y="284"/>
                    </a:lnTo>
                    <a:lnTo>
                      <a:pt x="2495" y="293"/>
                    </a:lnTo>
                    <a:lnTo>
                      <a:pt x="2502" y="303"/>
                    </a:lnTo>
                    <a:lnTo>
                      <a:pt x="2510" y="314"/>
                    </a:lnTo>
                    <a:lnTo>
                      <a:pt x="2521" y="322"/>
                    </a:lnTo>
                    <a:lnTo>
                      <a:pt x="2521" y="326"/>
                    </a:lnTo>
                    <a:lnTo>
                      <a:pt x="2516" y="326"/>
                    </a:lnTo>
                    <a:lnTo>
                      <a:pt x="2512" y="335"/>
                    </a:lnTo>
                    <a:lnTo>
                      <a:pt x="2498" y="329"/>
                    </a:lnTo>
                    <a:lnTo>
                      <a:pt x="2482" y="326"/>
                    </a:lnTo>
                    <a:lnTo>
                      <a:pt x="2477" y="312"/>
                    </a:lnTo>
                    <a:lnTo>
                      <a:pt x="2468" y="300"/>
                    </a:lnTo>
                    <a:lnTo>
                      <a:pt x="2460" y="291"/>
                    </a:lnTo>
                    <a:lnTo>
                      <a:pt x="2451" y="282"/>
                    </a:lnTo>
                    <a:lnTo>
                      <a:pt x="2444" y="268"/>
                    </a:lnTo>
                    <a:lnTo>
                      <a:pt x="2454" y="261"/>
                    </a:lnTo>
                    <a:lnTo>
                      <a:pt x="2460" y="258"/>
                    </a:lnTo>
                    <a:lnTo>
                      <a:pt x="2460" y="253"/>
                    </a:lnTo>
                    <a:lnTo>
                      <a:pt x="2458" y="249"/>
                    </a:lnTo>
                    <a:lnTo>
                      <a:pt x="2456" y="242"/>
                    </a:lnTo>
                    <a:lnTo>
                      <a:pt x="2458" y="235"/>
                    </a:lnTo>
                    <a:lnTo>
                      <a:pt x="2463" y="226"/>
                    </a:lnTo>
                    <a:lnTo>
                      <a:pt x="2470" y="221"/>
                    </a:lnTo>
                    <a:lnTo>
                      <a:pt x="2477" y="214"/>
                    </a:lnTo>
                    <a:lnTo>
                      <a:pt x="2482" y="204"/>
                    </a:lnTo>
                    <a:lnTo>
                      <a:pt x="2479" y="202"/>
                    </a:lnTo>
                    <a:lnTo>
                      <a:pt x="2475" y="200"/>
                    </a:lnTo>
                    <a:lnTo>
                      <a:pt x="2475" y="199"/>
                    </a:lnTo>
                    <a:lnTo>
                      <a:pt x="2474" y="199"/>
                    </a:lnTo>
                    <a:lnTo>
                      <a:pt x="2474" y="197"/>
                    </a:lnTo>
                    <a:lnTo>
                      <a:pt x="2474" y="195"/>
                    </a:lnTo>
                    <a:lnTo>
                      <a:pt x="2482" y="186"/>
                    </a:lnTo>
                    <a:lnTo>
                      <a:pt x="2491" y="178"/>
                    </a:lnTo>
                    <a:lnTo>
                      <a:pt x="2496" y="165"/>
                    </a:lnTo>
                    <a:lnTo>
                      <a:pt x="2498" y="162"/>
                    </a:lnTo>
                    <a:lnTo>
                      <a:pt x="2496" y="157"/>
                    </a:lnTo>
                    <a:lnTo>
                      <a:pt x="2496" y="153"/>
                    </a:lnTo>
                    <a:lnTo>
                      <a:pt x="2495" y="151"/>
                    </a:lnTo>
                    <a:lnTo>
                      <a:pt x="2495" y="146"/>
                    </a:lnTo>
                    <a:lnTo>
                      <a:pt x="2495" y="143"/>
                    </a:lnTo>
                    <a:lnTo>
                      <a:pt x="2496" y="137"/>
                    </a:lnTo>
                    <a:lnTo>
                      <a:pt x="2510" y="122"/>
                    </a:lnTo>
                    <a:lnTo>
                      <a:pt x="2528" y="106"/>
                    </a:lnTo>
                    <a:lnTo>
                      <a:pt x="2550" y="90"/>
                    </a:lnTo>
                    <a:lnTo>
                      <a:pt x="2573" y="78"/>
                    </a:lnTo>
                    <a:lnTo>
                      <a:pt x="2592" y="69"/>
                    </a:lnTo>
                    <a:lnTo>
                      <a:pt x="2624" y="69"/>
                    </a:lnTo>
                    <a:lnTo>
                      <a:pt x="2634" y="64"/>
                    </a:lnTo>
                    <a:lnTo>
                      <a:pt x="2641" y="59"/>
                    </a:lnTo>
                    <a:lnTo>
                      <a:pt x="2646" y="52"/>
                    </a:lnTo>
                    <a:lnTo>
                      <a:pt x="2652" y="48"/>
                    </a:lnTo>
                    <a:lnTo>
                      <a:pt x="2659" y="45"/>
                    </a:lnTo>
                    <a:lnTo>
                      <a:pt x="2671" y="41"/>
                    </a:lnTo>
                    <a:close/>
                    <a:moveTo>
                      <a:pt x="400" y="15"/>
                    </a:moveTo>
                    <a:lnTo>
                      <a:pt x="416" y="15"/>
                    </a:lnTo>
                    <a:lnTo>
                      <a:pt x="421" y="22"/>
                    </a:lnTo>
                    <a:lnTo>
                      <a:pt x="428" y="29"/>
                    </a:lnTo>
                    <a:lnTo>
                      <a:pt x="435" y="34"/>
                    </a:lnTo>
                    <a:lnTo>
                      <a:pt x="432" y="38"/>
                    </a:lnTo>
                    <a:lnTo>
                      <a:pt x="430" y="40"/>
                    </a:lnTo>
                    <a:lnTo>
                      <a:pt x="428" y="41"/>
                    </a:lnTo>
                    <a:lnTo>
                      <a:pt x="426" y="45"/>
                    </a:lnTo>
                    <a:lnTo>
                      <a:pt x="425" y="48"/>
                    </a:lnTo>
                    <a:lnTo>
                      <a:pt x="423" y="54"/>
                    </a:lnTo>
                    <a:lnTo>
                      <a:pt x="418" y="54"/>
                    </a:lnTo>
                    <a:lnTo>
                      <a:pt x="411" y="54"/>
                    </a:lnTo>
                    <a:lnTo>
                      <a:pt x="407" y="52"/>
                    </a:lnTo>
                    <a:lnTo>
                      <a:pt x="402" y="52"/>
                    </a:lnTo>
                    <a:lnTo>
                      <a:pt x="397" y="50"/>
                    </a:lnTo>
                    <a:lnTo>
                      <a:pt x="397" y="43"/>
                    </a:lnTo>
                    <a:lnTo>
                      <a:pt x="398" y="38"/>
                    </a:lnTo>
                    <a:lnTo>
                      <a:pt x="400" y="31"/>
                    </a:lnTo>
                    <a:lnTo>
                      <a:pt x="400" y="24"/>
                    </a:lnTo>
                    <a:lnTo>
                      <a:pt x="400" y="15"/>
                    </a:lnTo>
                    <a:close/>
                    <a:moveTo>
                      <a:pt x="3165" y="0"/>
                    </a:moveTo>
                    <a:lnTo>
                      <a:pt x="3184" y="0"/>
                    </a:lnTo>
                    <a:lnTo>
                      <a:pt x="3188" y="5"/>
                    </a:lnTo>
                    <a:lnTo>
                      <a:pt x="3189" y="7"/>
                    </a:lnTo>
                    <a:lnTo>
                      <a:pt x="3191" y="10"/>
                    </a:lnTo>
                    <a:lnTo>
                      <a:pt x="3195" y="14"/>
                    </a:lnTo>
                    <a:lnTo>
                      <a:pt x="3196" y="19"/>
                    </a:lnTo>
                    <a:lnTo>
                      <a:pt x="3191" y="21"/>
                    </a:lnTo>
                    <a:lnTo>
                      <a:pt x="3189" y="22"/>
                    </a:lnTo>
                    <a:lnTo>
                      <a:pt x="3186" y="24"/>
                    </a:lnTo>
                    <a:lnTo>
                      <a:pt x="3184" y="27"/>
                    </a:lnTo>
                    <a:lnTo>
                      <a:pt x="3182" y="29"/>
                    </a:lnTo>
                    <a:lnTo>
                      <a:pt x="3181" y="34"/>
                    </a:lnTo>
                    <a:lnTo>
                      <a:pt x="3195" y="38"/>
                    </a:lnTo>
                    <a:lnTo>
                      <a:pt x="3202" y="41"/>
                    </a:lnTo>
                    <a:lnTo>
                      <a:pt x="3209" y="48"/>
                    </a:lnTo>
                    <a:lnTo>
                      <a:pt x="3216" y="57"/>
                    </a:lnTo>
                    <a:lnTo>
                      <a:pt x="3228" y="52"/>
                    </a:lnTo>
                    <a:lnTo>
                      <a:pt x="3240" y="50"/>
                    </a:lnTo>
                    <a:lnTo>
                      <a:pt x="3254" y="48"/>
                    </a:lnTo>
                    <a:lnTo>
                      <a:pt x="3270" y="43"/>
                    </a:lnTo>
                    <a:lnTo>
                      <a:pt x="3271" y="41"/>
                    </a:lnTo>
                    <a:lnTo>
                      <a:pt x="3271" y="41"/>
                    </a:lnTo>
                    <a:lnTo>
                      <a:pt x="3273" y="43"/>
                    </a:lnTo>
                    <a:lnTo>
                      <a:pt x="3273" y="45"/>
                    </a:lnTo>
                    <a:lnTo>
                      <a:pt x="3273" y="47"/>
                    </a:lnTo>
                    <a:lnTo>
                      <a:pt x="3287" y="54"/>
                    </a:lnTo>
                    <a:lnTo>
                      <a:pt x="3298" y="62"/>
                    </a:lnTo>
                    <a:lnTo>
                      <a:pt x="3306" y="73"/>
                    </a:lnTo>
                    <a:lnTo>
                      <a:pt x="3315" y="85"/>
                    </a:lnTo>
                    <a:lnTo>
                      <a:pt x="3315" y="108"/>
                    </a:lnTo>
                    <a:lnTo>
                      <a:pt x="3303" y="117"/>
                    </a:lnTo>
                    <a:lnTo>
                      <a:pt x="3298" y="125"/>
                    </a:lnTo>
                    <a:lnTo>
                      <a:pt x="3294" y="134"/>
                    </a:lnTo>
                    <a:lnTo>
                      <a:pt x="3289" y="143"/>
                    </a:lnTo>
                    <a:lnTo>
                      <a:pt x="3275" y="151"/>
                    </a:lnTo>
                    <a:lnTo>
                      <a:pt x="3259" y="160"/>
                    </a:lnTo>
                    <a:lnTo>
                      <a:pt x="3243" y="171"/>
                    </a:lnTo>
                    <a:lnTo>
                      <a:pt x="3231" y="185"/>
                    </a:lnTo>
                    <a:lnTo>
                      <a:pt x="3235" y="185"/>
                    </a:lnTo>
                    <a:lnTo>
                      <a:pt x="3247" y="178"/>
                    </a:lnTo>
                    <a:lnTo>
                      <a:pt x="3261" y="176"/>
                    </a:lnTo>
                    <a:lnTo>
                      <a:pt x="3277" y="178"/>
                    </a:lnTo>
                    <a:lnTo>
                      <a:pt x="3277" y="181"/>
                    </a:lnTo>
                    <a:lnTo>
                      <a:pt x="3275" y="185"/>
                    </a:lnTo>
                    <a:lnTo>
                      <a:pt x="3275" y="186"/>
                    </a:lnTo>
                    <a:lnTo>
                      <a:pt x="3275" y="188"/>
                    </a:lnTo>
                    <a:lnTo>
                      <a:pt x="3275" y="188"/>
                    </a:lnTo>
                    <a:lnTo>
                      <a:pt x="3275" y="190"/>
                    </a:lnTo>
                    <a:lnTo>
                      <a:pt x="3277" y="190"/>
                    </a:lnTo>
                    <a:lnTo>
                      <a:pt x="3280" y="192"/>
                    </a:lnTo>
                    <a:lnTo>
                      <a:pt x="3285" y="186"/>
                    </a:lnTo>
                    <a:lnTo>
                      <a:pt x="3292" y="181"/>
                    </a:lnTo>
                    <a:lnTo>
                      <a:pt x="3299" y="176"/>
                    </a:lnTo>
                    <a:lnTo>
                      <a:pt x="3308" y="172"/>
                    </a:lnTo>
                    <a:lnTo>
                      <a:pt x="3308" y="178"/>
                    </a:lnTo>
                    <a:lnTo>
                      <a:pt x="3305" y="183"/>
                    </a:lnTo>
                    <a:lnTo>
                      <a:pt x="3303" y="188"/>
                    </a:lnTo>
                    <a:lnTo>
                      <a:pt x="3301" y="195"/>
                    </a:lnTo>
                    <a:lnTo>
                      <a:pt x="3299" y="204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1" y="206"/>
                    </a:lnTo>
                    <a:lnTo>
                      <a:pt x="3303" y="206"/>
                    </a:lnTo>
                    <a:lnTo>
                      <a:pt x="3303" y="207"/>
                    </a:lnTo>
                    <a:lnTo>
                      <a:pt x="3312" y="207"/>
                    </a:lnTo>
                    <a:lnTo>
                      <a:pt x="3312" y="195"/>
                    </a:lnTo>
                    <a:lnTo>
                      <a:pt x="3329" y="193"/>
                    </a:lnTo>
                    <a:lnTo>
                      <a:pt x="3345" y="193"/>
                    </a:lnTo>
                    <a:lnTo>
                      <a:pt x="3357" y="195"/>
                    </a:lnTo>
                    <a:lnTo>
                      <a:pt x="3369" y="204"/>
                    </a:lnTo>
                    <a:lnTo>
                      <a:pt x="3369" y="206"/>
                    </a:lnTo>
                    <a:lnTo>
                      <a:pt x="3369" y="211"/>
                    </a:lnTo>
                    <a:lnTo>
                      <a:pt x="3371" y="216"/>
                    </a:lnTo>
                    <a:lnTo>
                      <a:pt x="3371" y="221"/>
                    </a:lnTo>
                    <a:lnTo>
                      <a:pt x="3373" y="226"/>
                    </a:lnTo>
                    <a:lnTo>
                      <a:pt x="3423" y="230"/>
                    </a:lnTo>
                    <a:lnTo>
                      <a:pt x="3427" y="219"/>
                    </a:lnTo>
                    <a:lnTo>
                      <a:pt x="3427" y="216"/>
                    </a:lnTo>
                    <a:lnTo>
                      <a:pt x="3427" y="214"/>
                    </a:lnTo>
                    <a:lnTo>
                      <a:pt x="3427" y="211"/>
                    </a:lnTo>
                    <a:lnTo>
                      <a:pt x="3427" y="206"/>
                    </a:lnTo>
                    <a:lnTo>
                      <a:pt x="3427" y="200"/>
                    </a:lnTo>
                    <a:lnTo>
                      <a:pt x="3430" y="199"/>
                    </a:lnTo>
                    <a:lnTo>
                      <a:pt x="3430" y="199"/>
                    </a:lnTo>
                    <a:lnTo>
                      <a:pt x="3432" y="199"/>
                    </a:lnTo>
                    <a:lnTo>
                      <a:pt x="3432" y="197"/>
                    </a:lnTo>
                    <a:lnTo>
                      <a:pt x="3434" y="195"/>
                    </a:lnTo>
                    <a:lnTo>
                      <a:pt x="3444" y="200"/>
                    </a:lnTo>
                    <a:lnTo>
                      <a:pt x="3455" y="206"/>
                    </a:lnTo>
                    <a:lnTo>
                      <a:pt x="3465" y="211"/>
                    </a:lnTo>
                    <a:lnTo>
                      <a:pt x="3476" y="202"/>
                    </a:lnTo>
                    <a:lnTo>
                      <a:pt x="3488" y="197"/>
                    </a:lnTo>
                    <a:lnTo>
                      <a:pt x="3507" y="195"/>
                    </a:lnTo>
                    <a:lnTo>
                      <a:pt x="3507" y="200"/>
                    </a:lnTo>
                    <a:lnTo>
                      <a:pt x="3510" y="200"/>
                    </a:lnTo>
                    <a:lnTo>
                      <a:pt x="3519" y="235"/>
                    </a:lnTo>
                    <a:lnTo>
                      <a:pt x="3507" y="247"/>
                    </a:lnTo>
                    <a:lnTo>
                      <a:pt x="3500" y="265"/>
                    </a:lnTo>
                    <a:lnTo>
                      <a:pt x="3502" y="268"/>
                    </a:lnTo>
                    <a:lnTo>
                      <a:pt x="3504" y="272"/>
                    </a:lnTo>
                    <a:lnTo>
                      <a:pt x="3504" y="275"/>
                    </a:lnTo>
                    <a:lnTo>
                      <a:pt x="3505" y="279"/>
                    </a:lnTo>
                    <a:lnTo>
                      <a:pt x="3507" y="284"/>
                    </a:lnTo>
                    <a:lnTo>
                      <a:pt x="3516" y="293"/>
                    </a:lnTo>
                    <a:lnTo>
                      <a:pt x="3528" y="300"/>
                    </a:lnTo>
                    <a:lnTo>
                      <a:pt x="3538" y="307"/>
                    </a:lnTo>
                    <a:lnTo>
                      <a:pt x="3538" y="307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0" y="305"/>
                    </a:lnTo>
                    <a:lnTo>
                      <a:pt x="3542" y="303"/>
                    </a:lnTo>
                    <a:lnTo>
                      <a:pt x="3547" y="295"/>
                    </a:lnTo>
                    <a:lnTo>
                      <a:pt x="3551" y="284"/>
                    </a:lnTo>
                    <a:lnTo>
                      <a:pt x="3554" y="274"/>
                    </a:lnTo>
                    <a:lnTo>
                      <a:pt x="3561" y="265"/>
                    </a:lnTo>
                    <a:lnTo>
                      <a:pt x="3561" y="274"/>
                    </a:lnTo>
                    <a:lnTo>
                      <a:pt x="3563" y="281"/>
                    </a:lnTo>
                    <a:lnTo>
                      <a:pt x="3566" y="286"/>
                    </a:lnTo>
                    <a:lnTo>
                      <a:pt x="3572" y="289"/>
                    </a:lnTo>
                    <a:lnTo>
                      <a:pt x="3579" y="291"/>
                    </a:lnTo>
                    <a:lnTo>
                      <a:pt x="3587" y="293"/>
                    </a:lnTo>
                    <a:lnTo>
                      <a:pt x="3600" y="272"/>
                    </a:lnTo>
                    <a:lnTo>
                      <a:pt x="3605" y="277"/>
                    </a:lnTo>
                    <a:lnTo>
                      <a:pt x="3610" y="281"/>
                    </a:lnTo>
                    <a:lnTo>
                      <a:pt x="3613" y="286"/>
                    </a:lnTo>
                    <a:lnTo>
                      <a:pt x="3619" y="289"/>
                    </a:lnTo>
                    <a:lnTo>
                      <a:pt x="3626" y="293"/>
                    </a:lnTo>
                    <a:lnTo>
                      <a:pt x="3629" y="289"/>
                    </a:lnTo>
                    <a:lnTo>
                      <a:pt x="3633" y="286"/>
                    </a:lnTo>
                    <a:lnTo>
                      <a:pt x="3636" y="286"/>
                    </a:lnTo>
                    <a:lnTo>
                      <a:pt x="3638" y="286"/>
                    </a:lnTo>
                    <a:lnTo>
                      <a:pt x="3643" y="286"/>
                    </a:lnTo>
                    <a:lnTo>
                      <a:pt x="3647" y="288"/>
                    </a:lnTo>
                    <a:lnTo>
                      <a:pt x="3654" y="288"/>
                    </a:lnTo>
                    <a:lnTo>
                      <a:pt x="3652" y="270"/>
                    </a:lnTo>
                    <a:lnTo>
                      <a:pt x="3648" y="258"/>
                    </a:lnTo>
                    <a:lnTo>
                      <a:pt x="3645" y="242"/>
                    </a:lnTo>
                    <a:lnTo>
                      <a:pt x="3657" y="239"/>
                    </a:lnTo>
                    <a:lnTo>
                      <a:pt x="3668" y="235"/>
                    </a:lnTo>
                    <a:lnTo>
                      <a:pt x="3685" y="235"/>
                    </a:lnTo>
                    <a:lnTo>
                      <a:pt x="3704" y="237"/>
                    </a:lnTo>
                    <a:lnTo>
                      <a:pt x="3723" y="242"/>
                    </a:lnTo>
                    <a:lnTo>
                      <a:pt x="3741" y="247"/>
                    </a:lnTo>
                    <a:lnTo>
                      <a:pt x="3757" y="253"/>
                    </a:lnTo>
                    <a:lnTo>
                      <a:pt x="3764" y="258"/>
                    </a:lnTo>
                    <a:lnTo>
                      <a:pt x="3767" y="261"/>
                    </a:lnTo>
                    <a:lnTo>
                      <a:pt x="3769" y="267"/>
                    </a:lnTo>
                    <a:lnTo>
                      <a:pt x="3769" y="270"/>
                    </a:lnTo>
                    <a:lnTo>
                      <a:pt x="3771" y="272"/>
                    </a:lnTo>
                    <a:lnTo>
                      <a:pt x="3771" y="275"/>
                    </a:lnTo>
                    <a:lnTo>
                      <a:pt x="3774" y="277"/>
                    </a:lnTo>
                    <a:lnTo>
                      <a:pt x="3778" y="279"/>
                    </a:lnTo>
                    <a:lnTo>
                      <a:pt x="3783" y="281"/>
                    </a:lnTo>
                    <a:lnTo>
                      <a:pt x="3793" y="277"/>
                    </a:lnTo>
                    <a:lnTo>
                      <a:pt x="3805" y="277"/>
                    </a:lnTo>
                    <a:lnTo>
                      <a:pt x="3818" y="277"/>
                    </a:lnTo>
                    <a:lnTo>
                      <a:pt x="3823" y="288"/>
                    </a:lnTo>
                    <a:lnTo>
                      <a:pt x="3830" y="298"/>
                    </a:lnTo>
                    <a:lnTo>
                      <a:pt x="3840" y="307"/>
                    </a:lnTo>
                    <a:lnTo>
                      <a:pt x="3853" y="312"/>
                    </a:lnTo>
                    <a:lnTo>
                      <a:pt x="3865" y="307"/>
                    </a:lnTo>
                    <a:lnTo>
                      <a:pt x="3882" y="307"/>
                    </a:lnTo>
                    <a:lnTo>
                      <a:pt x="3898" y="309"/>
                    </a:lnTo>
                    <a:lnTo>
                      <a:pt x="3914" y="312"/>
                    </a:lnTo>
                    <a:lnTo>
                      <a:pt x="3926" y="315"/>
                    </a:lnTo>
                    <a:lnTo>
                      <a:pt x="3931" y="331"/>
                    </a:lnTo>
                    <a:lnTo>
                      <a:pt x="3933" y="345"/>
                    </a:lnTo>
                    <a:lnTo>
                      <a:pt x="3936" y="357"/>
                    </a:lnTo>
                    <a:lnTo>
                      <a:pt x="3940" y="359"/>
                    </a:lnTo>
                    <a:lnTo>
                      <a:pt x="3942" y="363"/>
                    </a:lnTo>
                    <a:lnTo>
                      <a:pt x="3945" y="364"/>
                    </a:lnTo>
                    <a:lnTo>
                      <a:pt x="3978" y="361"/>
                    </a:lnTo>
                    <a:lnTo>
                      <a:pt x="4011" y="361"/>
                    </a:lnTo>
                    <a:lnTo>
                      <a:pt x="4045" y="361"/>
                    </a:lnTo>
                    <a:lnTo>
                      <a:pt x="4048" y="368"/>
                    </a:lnTo>
                    <a:lnTo>
                      <a:pt x="4053" y="373"/>
                    </a:lnTo>
                    <a:lnTo>
                      <a:pt x="4059" y="380"/>
                    </a:lnTo>
                    <a:lnTo>
                      <a:pt x="4064" y="384"/>
                    </a:lnTo>
                    <a:lnTo>
                      <a:pt x="4071" y="389"/>
                    </a:lnTo>
                    <a:lnTo>
                      <a:pt x="4071" y="384"/>
                    </a:lnTo>
                    <a:lnTo>
                      <a:pt x="4073" y="382"/>
                    </a:lnTo>
                    <a:lnTo>
                      <a:pt x="4074" y="378"/>
                    </a:lnTo>
                    <a:lnTo>
                      <a:pt x="4074" y="375"/>
                    </a:lnTo>
                    <a:lnTo>
                      <a:pt x="4076" y="370"/>
                    </a:lnTo>
                    <a:lnTo>
                      <a:pt x="4073" y="364"/>
                    </a:lnTo>
                    <a:lnTo>
                      <a:pt x="4071" y="361"/>
                    </a:lnTo>
                    <a:lnTo>
                      <a:pt x="4069" y="359"/>
                    </a:lnTo>
                    <a:lnTo>
                      <a:pt x="4069" y="356"/>
                    </a:lnTo>
                    <a:lnTo>
                      <a:pt x="4071" y="352"/>
                    </a:lnTo>
                    <a:lnTo>
                      <a:pt x="4071" y="347"/>
                    </a:lnTo>
                    <a:lnTo>
                      <a:pt x="4071" y="342"/>
                    </a:lnTo>
                    <a:lnTo>
                      <a:pt x="4088" y="345"/>
                    </a:lnTo>
                    <a:lnTo>
                      <a:pt x="4100" y="352"/>
                    </a:lnTo>
                    <a:lnTo>
                      <a:pt x="4114" y="357"/>
                    </a:lnTo>
                    <a:lnTo>
                      <a:pt x="4120" y="357"/>
                    </a:lnTo>
                    <a:lnTo>
                      <a:pt x="4125" y="357"/>
                    </a:lnTo>
                    <a:lnTo>
                      <a:pt x="4130" y="356"/>
                    </a:lnTo>
                    <a:lnTo>
                      <a:pt x="4134" y="352"/>
                    </a:lnTo>
                    <a:lnTo>
                      <a:pt x="4137" y="350"/>
                    </a:lnTo>
                    <a:lnTo>
                      <a:pt x="4141" y="349"/>
                    </a:lnTo>
                    <a:lnTo>
                      <a:pt x="4198" y="373"/>
                    </a:lnTo>
                    <a:lnTo>
                      <a:pt x="4230" y="406"/>
                    </a:lnTo>
                    <a:lnTo>
                      <a:pt x="4235" y="410"/>
                    </a:lnTo>
                    <a:lnTo>
                      <a:pt x="4240" y="410"/>
                    </a:lnTo>
                    <a:lnTo>
                      <a:pt x="4245" y="411"/>
                    </a:lnTo>
                    <a:lnTo>
                      <a:pt x="4251" y="411"/>
                    </a:lnTo>
                    <a:lnTo>
                      <a:pt x="4256" y="415"/>
                    </a:lnTo>
                    <a:lnTo>
                      <a:pt x="4266" y="424"/>
                    </a:lnTo>
                    <a:lnTo>
                      <a:pt x="4273" y="434"/>
                    </a:lnTo>
                    <a:lnTo>
                      <a:pt x="4280" y="443"/>
                    </a:lnTo>
                    <a:lnTo>
                      <a:pt x="4289" y="450"/>
                    </a:lnTo>
                    <a:lnTo>
                      <a:pt x="4306" y="453"/>
                    </a:lnTo>
                    <a:lnTo>
                      <a:pt x="4308" y="452"/>
                    </a:lnTo>
                    <a:lnTo>
                      <a:pt x="4310" y="452"/>
                    </a:lnTo>
                    <a:lnTo>
                      <a:pt x="4312" y="450"/>
                    </a:lnTo>
                    <a:lnTo>
                      <a:pt x="4313" y="450"/>
                    </a:lnTo>
                    <a:lnTo>
                      <a:pt x="4317" y="450"/>
                    </a:lnTo>
                    <a:lnTo>
                      <a:pt x="4327" y="462"/>
                    </a:lnTo>
                    <a:lnTo>
                      <a:pt x="4338" y="474"/>
                    </a:lnTo>
                    <a:lnTo>
                      <a:pt x="4347" y="487"/>
                    </a:lnTo>
                    <a:lnTo>
                      <a:pt x="4352" y="504"/>
                    </a:lnTo>
                    <a:lnTo>
                      <a:pt x="4317" y="504"/>
                    </a:lnTo>
                    <a:lnTo>
                      <a:pt x="4315" y="507"/>
                    </a:lnTo>
                    <a:lnTo>
                      <a:pt x="4312" y="511"/>
                    </a:lnTo>
                    <a:lnTo>
                      <a:pt x="4310" y="513"/>
                    </a:lnTo>
                    <a:lnTo>
                      <a:pt x="4308" y="518"/>
                    </a:lnTo>
                    <a:lnTo>
                      <a:pt x="4306" y="523"/>
                    </a:lnTo>
                    <a:lnTo>
                      <a:pt x="4310" y="525"/>
                    </a:lnTo>
                    <a:lnTo>
                      <a:pt x="4312" y="527"/>
                    </a:lnTo>
                    <a:lnTo>
                      <a:pt x="4313" y="528"/>
                    </a:lnTo>
                    <a:lnTo>
                      <a:pt x="4315" y="532"/>
                    </a:lnTo>
                    <a:lnTo>
                      <a:pt x="4315" y="534"/>
                    </a:lnTo>
                    <a:lnTo>
                      <a:pt x="4313" y="537"/>
                    </a:lnTo>
                    <a:lnTo>
                      <a:pt x="4310" y="542"/>
                    </a:lnTo>
                    <a:lnTo>
                      <a:pt x="4308" y="544"/>
                    </a:lnTo>
                    <a:lnTo>
                      <a:pt x="4305" y="546"/>
                    </a:lnTo>
                    <a:lnTo>
                      <a:pt x="4301" y="546"/>
                    </a:lnTo>
                    <a:lnTo>
                      <a:pt x="4298" y="546"/>
                    </a:lnTo>
                    <a:lnTo>
                      <a:pt x="4291" y="546"/>
                    </a:lnTo>
                    <a:lnTo>
                      <a:pt x="4284" y="535"/>
                    </a:lnTo>
                    <a:lnTo>
                      <a:pt x="4273" y="530"/>
                    </a:lnTo>
                    <a:lnTo>
                      <a:pt x="4259" y="527"/>
                    </a:lnTo>
                    <a:lnTo>
                      <a:pt x="4259" y="514"/>
                    </a:lnTo>
                    <a:lnTo>
                      <a:pt x="4256" y="513"/>
                    </a:lnTo>
                    <a:lnTo>
                      <a:pt x="4252" y="511"/>
                    </a:lnTo>
                    <a:lnTo>
                      <a:pt x="4251" y="509"/>
                    </a:lnTo>
                    <a:lnTo>
                      <a:pt x="4247" y="507"/>
                    </a:lnTo>
                    <a:lnTo>
                      <a:pt x="4240" y="507"/>
                    </a:lnTo>
                    <a:lnTo>
                      <a:pt x="4238" y="507"/>
                    </a:lnTo>
                    <a:lnTo>
                      <a:pt x="4237" y="509"/>
                    </a:lnTo>
                    <a:lnTo>
                      <a:pt x="4235" y="509"/>
                    </a:lnTo>
                    <a:lnTo>
                      <a:pt x="4233" y="509"/>
                    </a:lnTo>
                    <a:lnTo>
                      <a:pt x="4230" y="511"/>
                    </a:lnTo>
                    <a:lnTo>
                      <a:pt x="4226" y="504"/>
                    </a:lnTo>
                    <a:lnTo>
                      <a:pt x="4221" y="497"/>
                    </a:lnTo>
                    <a:lnTo>
                      <a:pt x="4217" y="492"/>
                    </a:lnTo>
                    <a:lnTo>
                      <a:pt x="4217" y="504"/>
                    </a:lnTo>
                    <a:lnTo>
                      <a:pt x="4214" y="518"/>
                    </a:lnTo>
                    <a:lnTo>
                      <a:pt x="4210" y="530"/>
                    </a:lnTo>
                    <a:lnTo>
                      <a:pt x="4202" y="537"/>
                    </a:lnTo>
                    <a:lnTo>
                      <a:pt x="4198" y="539"/>
                    </a:lnTo>
                    <a:lnTo>
                      <a:pt x="4195" y="539"/>
                    </a:lnTo>
                    <a:lnTo>
                      <a:pt x="4193" y="539"/>
                    </a:lnTo>
                    <a:lnTo>
                      <a:pt x="4191" y="539"/>
                    </a:lnTo>
                    <a:lnTo>
                      <a:pt x="4189" y="537"/>
                    </a:lnTo>
                    <a:lnTo>
                      <a:pt x="4188" y="537"/>
                    </a:lnTo>
                    <a:lnTo>
                      <a:pt x="4186" y="537"/>
                    </a:lnTo>
                    <a:lnTo>
                      <a:pt x="4184" y="539"/>
                    </a:lnTo>
                    <a:lnTo>
                      <a:pt x="4182" y="541"/>
                    </a:lnTo>
                    <a:lnTo>
                      <a:pt x="4179" y="546"/>
                    </a:lnTo>
                    <a:lnTo>
                      <a:pt x="4189" y="558"/>
                    </a:lnTo>
                    <a:lnTo>
                      <a:pt x="4200" y="579"/>
                    </a:lnTo>
                    <a:lnTo>
                      <a:pt x="4205" y="603"/>
                    </a:lnTo>
                    <a:lnTo>
                      <a:pt x="4202" y="603"/>
                    </a:lnTo>
                    <a:lnTo>
                      <a:pt x="4200" y="605"/>
                    </a:lnTo>
                    <a:lnTo>
                      <a:pt x="4196" y="605"/>
                    </a:lnTo>
                    <a:lnTo>
                      <a:pt x="4191" y="607"/>
                    </a:lnTo>
                    <a:lnTo>
                      <a:pt x="4184" y="602"/>
                    </a:lnTo>
                    <a:lnTo>
                      <a:pt x="4179" y="598"/>
                    </a:lnTo>
                    <a:lnTo>
                      <a:pt x="4172" y="597"/>
                    </a:lnTo>
                    <a:lnTo>
                      <a:pt x="4163" y="595"/>
                    </a:lnTo>
                    <a:lnTo>
                      <a:pt x="4158" y="609"/>
                    </a:lnTo>
                    <a:lnTo>
                      <a:pt x="4148" y="616"/>
                    </a:lnTo>
                    <a:lnTo>
                      <a:pt x="4135" y="621"/>
                    </a:lnTo>
                    <a:lnTo>
                      <a:pt x="4121" y="626"/>
                    </a:lnTo>
                    <a:lnTo>
                      <a:pt x="4120" y="640"/>
                    </a:lnTo>
                    <a:lnTo>
                      <a:pt x="4116" y="651"/>
                    </a:lnTo>
                    <a:lnTo>
                      <a:pt x="4109" y="661"/>
                    </a:lnTo>
                    <a:lnTo>
                      <a:pt x="4095" y="663"/>
                    </a:lnTo>
                    <a:lnTo>
                      <a:pt x="4085" y="666"/>
                    </a:lnTo>
                    <a:lnTo>
                      <a:pt x="4078" y="670"/>
                    </a:lnTo>
                    <a:lnTo>
                      <a:pt x="4071" y="672"/>
                    </a:lnTo>
                    <a:lnTo>
                      <a:pt x="4066" y="668"/>
                    </a:lnTo>
                    <a:lnTo>
                      <a:pt x="4060" y="663"/>
                    </a:lnTo>
                    <a:lnTo>
                      <a:pt x="4057" y="658"/>
                    </a:lnTo>
                    <a:lnTo>
                      <a:pt x="4050" y="659"/>
                    </a:lnTo>
                    <a:lnTo>
                      <a:pt x="4041" y="661"/>
                    </a:lnTo>
                    <a:lnTo>
                      <a:pt x="4034" y="665"/>
                    </a:lnTo>
                    <a:lnTo>
                      <a:pt x="4029" y="668"/>
                    </a:lnTo>
                    <a:lnTo>
                      <a:pt x="4029" y="675"/>
                    </a:lnTo>
                    <a:lnTo>
                      <a:pt x="4024" y="677"/>
                    </a:lnTo>
                    <a:lnTo>
                      <a:pt x="4015" y="677"/>
                    </a:lnTo>
                    <a:lnTo>
                      <a:pt x="4003" y="677"/>
                    </a:lnTo>
                    <a:lnTo>
                      <a:pt x="3992" y="679"/>
                    </a:lnTo>
                    <a:lnTo>
                      <a:pt x="3987" y="680"/>
                    </a:lnTo>
                    <a:lnTo>
                      <a:pt x="3978" y="701"/>
                    </a:lnTo>
                    <a:lnTo>
                      <a:pt x="3977" y="724"/>
                    </a:lnTo>
                    <a:lnTo>
                      <a:pt x="3977" y="750"/>
                    </a:lnTo>
                    <a:lnTo>
                      <a:pt x="3980" y="773"/>
                    </a:lnTo>
                    <a:lnTo>
                      <a:pt x="3975" y="773"/>
                    </a:lnTo>
                    <a:lnTo>
                      <a:pt x="3973" y="773"/>
                    </a:lnTo>
                    <a:lnTo>
                      <a:pt x="3971" y="773"/>
                    </a:lnTo>
                    <a:lnTo>
                      <a:pt x="3970" y="775"/>
                    </a:lnTo>
                    <a:lnTo>
                      <a:pt x="3968" y="776"/>
                    </a:lnTo>
                    <a:lnTo>
                      <a:pt x="3966" y="782"/>
                    </a:lnTo>
                    <a:lnTo>
                      <a:pt x="3964" y="787"/>
                    </a:lnTo>
                    <a:lnTo>
                      <a:pt x="3964" y="794"/>
                    </a:lnTo>
                    <a:lnTo>
                      <a:pt x="3964" y="802"/>
                    </a:lnTo>
                    <a:lnTo>
                      <a:pt x="3952" y="802"/>
                    </a:lnTo>
                    <a:lnTo>
                      <a:pt x="3945" y="813"/>
                    </a:lnTo>
                    <a:lnTo>
                      <a:pt x="3940" y="820"/>
                    </a:lnTo>
                    <a:lnTo>
                      <a:pt x="3938" y="827"/>
                    </a:lnTo>
                    <a:lnTo>
                      <a:pt x="3936" y="841"/>
                    </a:lnTo>
                    <a:lnTo>
                      <a:pt x="3933" y="841"/>
                    </a:lnTo>
                    <a:lnTo>
                      <a:pt x="3929" y="841"/>
                    </a:lnTo>
                    <a:lnTo>
                      <a:pt x="3928" y="841"/>
                    </a:lnTo>
                    <a:lnTo>
                      <a:pt x="3928" y="841"/>
                    </a:lnTo>
                    <a:lnTo>
                      <a:pt x="3926" y="841"/>
                    </a:lnTo>
                    <a:lnTo>
                      <a:pt x="3922" y="841"/>
                    </a:lnTo>
                    <a:lnTo>
                      <a:pt x="3915" y="855"/>
                    </a:lnTo>
                    <a:lnTo>
                      <a:pt x="3910" y="872"/>
                    </a:lnTo>
                    <a:lnTo>
                      <a:pt x="3898" y="872"/>
                    </a:lnTo>
                    <a:lnTo>
                      <a:pt x="3894" y="891"/>
                    </a:lnTo>
                    <a:lnTo>
                      <a:pt x="3888" y="891"/>
                    </a:lnTo>
                    <a:lnTo>
                      <a:pt x="3888" y="886"/>
                    </a:lnTo>
                    <a:lnTo>
                      <a:pt x="3874" y="867"/>
                    </a:lnTo>
                    <a:lnTo>
                      <a:pt x="3865" y="844"/>
                    </a:lnTo>
                    <a:lnTo>
                      <a:pt x="3863" y="818"/>
                    </a:lnTo>
                    <a:lnTo>
                      <a:pt x="3865" y="787"/>
                    </a:lnTo>
                    <a:lnTo>
                      <a:pt x="3870" y="783"/>
                    </a:lnTo>
                    <a:lnTo>
                      <a:pt x="3874" y="780"/>
                    </a:lnTo>
                    <a:lnTo>
                      <a:pt x="3879" y="776"/>
                    </a:lnTo>
                    <a:lnTo>
                      <a:pt x="3881" y="771"/>
                    </a:lnTo>
                    <a:lnTo>
                      <a:pt x="3884" y="764"/>
                    </a:lnTo>
                    <a:lnTo>
                      <a:pt x="3879" y="755"/>
                    </a:lnTo>
                    <a:lnTo>
                      <a:pt x="3877" y="743"/>
                    </a:lnTo>
                    <a:lnTo>
                      <a:pt x="3884" y="729"/>
                    </a:lnTo>
                    <a:lnTo>
                      <a:pt x="3891" y="724"/>
                    </a:lnTo>
                    <a:lnTo>
                      <a:pt x="3900" y="720"/>
                    </a:lnTo>
                    <a:lnTo>
                      <a:pt x="3910" y="717"/>
                    </a:lnTo>
                    <a:lnTo>
                      <a:pt x="3917" y="710"/>
                    </a:lnTo>
                    <a:lnTo>
                      <a:pt x="3931" y="689"/>
                    </a:lnTo>
                    <a:lnTo>
                      <a:pt x="3945" y="668"/>
                    </a:lnTo>
                    <a:lnTo>
                      <a:pt x="3956" y="659"/>
                    </a:lnTo>
                    <a:lnTo>
                      <a:pt x="3968" y="651"/>
                    </a:lnTo>
                    <a:lnTo>
                      <a:pt x="3980" y="642"/>
                    </a:lnTo>
                    <a:lnTo>
                      <a:pt x="3985" y="630"/>
                    </a:lnTo>
                    <a:lnTo>
                      <a:pt x="3989" y="616"/>
                    </a:lnTo>
                    <a:lnTo>
                      <a:pt x="3994" y="603"/>
                    </a:lnTo>
                    <a:lnTo>
                      <a:pt x="3994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2"/>
                    </a:lnTo>
                    <a:lnTo>
                      <a:pt x="3992" y="600"/>
                    </a:lnTo>
                    <a:lnTo>
                      <a:pt x="3990" y="598"/>
                    </a:lnTo>
                    <a:lnTo>
                      <a:pt x="3987" y="600"/>
                    </a:lnTo>
                    <a:lnTo>
                      <a:pt x="3987" y="600"/>
                    </a:lnTo>
                    <a:lnTo>
                      <a:pt x="3985" y="602"/>
                    </a:lnTo>
                    <a:lnTo>
                      <a:pt x="3985" y="602"/>
                    </a:lnTo>
                    <a:lnTo>
                      <a:pt x="3984" y="603"/>
                    </a:lnTo>
                    <a:lnTo>
                      <a:pt x="3975" y="616"/>
                    </a:lnTo>
                    <a:lnTo>
                      <a:pt x="3966" y="630"/>
                    </a:lnTo>
                    <a:lnTo>
                      <a:pt x="3957" y="642"/>
                    </a:lnTo>
                    <a:lnTo>
                      <a:pt x="3945" y="651"/>
                    </a:lnTo>
                    <a:lnTo>
                      <a:pt x="3929" y="658"/>
                    </a:lnTo>
                    <a:lnTo>
                      <a:pt x="3928" y="652"/>
                    </a:lnTo>
                    <a:lnTo>
                      <a:pt x="3928" y="651"/>
                    </a:lnTo>
                    <a:lnTo>
                      <a:pt x="3926" y="647"/>
                    </a:lnTo>
                    <a:lnTo>
                      <a:pt x="3926" y="642"/>
                    </a:lnTo>
                    <a:lnTo>
                      <a:pt x="3928" y="640"/>
                    </a:lnTo>
                    <a:lnTo>
                      <a:pt x="3928" y="638"/>
                    </a:lnTo>
                    <a:lnTo>
                      <a:pt x="3928" y="637"/>
                    </a:lnTo>
                    <a:lnTo>
                      <a:pt x="3929" y="633"/>
                    </a:lnTo>
                    <a:lnTo>
                      <a:pt x="3929" y="630"/>
                    </a:lnTo>
                    <a:lnTo>
                      <a:pt x="3924" y="626"/>
                    </a:lnTo>
                    <a:lnTo>
                      <a:pt x="3919" y="624"/>
                    </a:lnTo>
                    <a:lnTo>
                      <a:pt x="3915" y="623"/>
                    </a:lnTo>
                    <a:lnTo>
                      <a:pt x="3910" y="621"/>
                    </a:lnTo>
                    <a:lnTo>
                      <a:pt x="3907" y="623"/>
                    </a:lnTo>
                    <a:lnTo>
                      <a:pt x="3898" y="628"/>
                    </a:lnTo>
                    <a:lnTo>
                      <a:pt x="3886" y="638"/>
                    </a:lnTo>
                    <a:lnTo>
                      <a:pt x="3875" y="651"/>
                    </a:lnTo>
                    <a:lnTo>
                      <a:pt x="3865" y="663"/>
                    </a:lnTo>
                    <a:lnTo>
                      <a:pt x="3860" y="672"/>
                    </a:lnTo>
                    <a:lnTo>
                      <a:pt x="3860" y="675"/>
                    </a:lnTo>
                    <a:lnTo>
                      <a:pt x="3860" y="679"/>
                    </a:lnTo>
                    <a:lnTo>
                      <a:pt x="3861" y="682"/>
                    </a:lnTo>
                    <a:lnTo>
                      <a:pt x="3863" y="687"/>
                    </a:lnTo>
                    <a:lnTo>
                      <a:pt x="3865" y="691"/>
                    </a:lnTo>
                    <a:lnTo>
                      <a:pt x="3865" y="694"/>
                    </a:lnTo>
                    <a:lnTo>
                      <a:pt x="3854" y="699"/>
                    </a:lnTo>
                    <a:lnTo>
                      <a:pt x="3842" y="701"/>
                    </a:lnTo>
                    <a:lnTo>
                      <a:pt x="3826" y="703"/>
                    </a:lnTo>
                    <a:lnTo>
                      <a:pt x="3811" y="703"/>
                    </a:lnTo>
                    <a:lnTo>
                      <a:pt x="3811" y="684"/>
                    </a:lnTo>
                    <a:lnTo>
                      <a:pt x="3795" y="687"/>
                    </a:lnTo>
                    <a:lnTo>
                      <a:pt x="3781" y="693"/>
                    </a:lnTo>
                    <a:lnTo>
                      <a:pt x="3769" y="691"/>
                    </a:lnTo>
                    <a:lnTo>
                      <a:pt x="3760" y="680"/>
                    </a:lnTo>
                    <a:lnTo>
                      <a:pt x="3725" y="675"/>
                    </a:lnTo>
                    <a:lnTo>
                      <a:pt x="3713" y="687"/>
                    </a:lnTo>
                    <a:lnTo>
                      <a:pt x="3699" y="696"/>
                    </a:lnTo>
                    <a:lnTo>
                      <a:pt x="3687" y="706"/>
                    </a:lnTo>
                    <a:lnTo>
                      <a:pt x="3680" y="719"/>
                    </a:lnTo>
                    <a:lnTo>
                      <a:pt x="3673" y="731"/>
                    </a:lnTo>
                    <a:lnTo>
                      <a:pt x="3666" y="743"/>
                    </a:lnTo>
                    <a:lnTo>
                      <a:pt x="3657" y="752"/>
                    </a:lnTo>
                    <a:lnTo>
                      <a:pt x="3629" y="761"/>
                    </a:lnTo>
                    <a:lnTo>
                      <a:pt x="3622" y="768"/>
                    </a:lnTo>
                    <a:lnTo>
                      <a:pt x="3617" y="776"/>
                    </a:lnTo>
                    <a:lnTo>
                      <a:pt x="3612" y="783"/>
                    </a:lnTo>
                    <a:lnTo>
                      <a:pt x="3600" y="792"/>
                    </a:lnTo>
                    <a:lnTo>
                      <a:pt x="3600" y="802"/>
                    </a:lnTo>
                    <a:lnTo>
                      <a:pt x="3615" y="802"/>
                    </a:lnTo>
                    <a:lnTo>
                      <a:pt x="3617" y="808"/>
                    </a:lnTo>
                    <a:lnTo>
                      <a:pt x="3619" y="811"/>
                    </a:lnTo>
                    <a:lnTo>
                      <a:pt x="3620" y="815"/>
                    </a:lnTo>
                    <a:lnTo>
                      <a:pt x="3624" y="818"/>
                    </a:lnTo>
                    <a:lnTo>
                      <a:pt x="3627" y="820"/>
                    </a:lnTo>
                    <a:lnTo>
                      <a:pt x="3634" y="822"/>
                    </a:lnTo>
                    <a:lnTo>
                      <a:pt x="3638" y="818"/>
                    </a:lnTo>
                    <a:lnTo>
                      <a:pt x="3641" y="816"/>
                    </a:lnTo>
                    <a:lnTo>
                      <a:pt x="3647" y="815"/>
                    </a:lnTo>
                    <a:lnTo>
                      <a:pt x="3652" y="815"/>
                    </a:lnTo>
                    <a:lnTo>
                      <a:pt x="3661" y="815"/>
                    </a:lnTo>
                    <a:lnTo>
                      <a:pt x="3668" y="823"/>
                    </a:lnTo>
                    <a:lnTo>
                      <a:pt x="3673" y="830"/>
                    </a:lnTo>
                    <a:lnTo>
                      <a:pt x="3676" y="839"/>
                    </a:lnTo>
                    <a:lnTo>
                      <a:pt x="3680" y="853"/>
                    </a:lnTo>
                    <a:lnTo>
                      <a:pt x="3682" y="862"/>
                    </a:lnTo>
                    <a:lnTo>
                      <a:pt x="3680" y="867"/>
                    </a:lnTo>
                    <a:lnTo>
                      <a:pt x="3675" y="872"/>
                    </a:lnTo>
                    <a:lnTo>
                      <a:pt x="3673" y="881"/>
                    </a:lnTo>
                    <a:lnTo>
                      <a:pt x="3673" y="891"/>
                    </a:lnTo>
                    <a:lnTo>
                      <a:pt x="3676" y="900"/>
                    </a:lnTo>
                    <a:lnTo>
                      <a:pt x="3680" y="909"/>
                    </a:lnTo>
                    <a:lnTo>
                      <a:pt x="3683" y="921"/>
                    </a:lnTo>
                    <a:lnTo>
                      <a:pt x="3673" y="932"/>
                    </a:lnTo>
                    <a:lnTo>
                      <a:pt x="3666" y="944"/>
                    </a:lnTo>
                    <a:lnTo>
                      <a:pt x="3661" y="956"/>
                    </a:lnTo>
                    <a:lnTo>
                      <a:pt x="3654" y="972"/>
                    </a:lnTo>
                    <a:lnTo>
                      <a:pt x="3650" y="975"/>
                    </a:lnTo>
                    <a:lnTo>
                      <a:pt x="3641" y="986"/>
                    </a:lnTo>
                    <a:lnTo>
                      <a:pt x="3631" y="998"/>
                    </a:lnTo>
                    <a:lnTo>
                      <a:pt x="3620" y="1012"/>
                    </a:lnTo>
                    <a:lnTo>
                      <a:pt x="3608" y="1024"/>
                    </a:lnTo>
                    <a:lnTo>
                      <a:pt x="3598" y="1036"/>
                    </a:lnTo>
                    <a:lnTo>
                      <a:pt x="3591" y="1045"/>
                    </a:lnTo>
                    <a:lnTo>
                      <a:pt x="3587" y="1049"/>
                    </a:lnTo>
                    <a:lnTo>
                      <a:pt x="3575" y="1052"/>
                    </a:lnTo>
                    <a:lnTo>
                      <a:pt x="3563" y="1050"/>
                    </a:lnTo>
                    <a:lnTo>
                      <a:pt x="3552" y="1050"/>
                    </a:lnTo>
                    <a:lnTo>
                      <a:pt x="3542" y="1052"/>
                    </a:lnTo>
                    <a:lnTo>
                      <a:pt x="3533" y="1061"/>
                    </a:lnTo>
                    <a:lnTo>
                      <a:pt x="3526" y="1071"/>
                    </a:lnTo>
                    <a:lnTo>
                      <a:pt x="3521" y="1082"/>
                    </a:lnTo>
                    <a:lnTo>
                      <a:pt x="3514" y="1092"/>
                    </a:lnTo>
                    <a:lnTo>
                      <a:pt x="3504" y="1099"/>
                    </a:lnTo>
                    <a:lnTo>
                      <a:pt x="3502" y="1099"/>
                    </a:lnTo>
                    <a:lnTo>
                      <a:pt x="3500" y="1101"/>
                    </a:lnTo>
                    <a:lnTo>
                      <a:pt x="3498" y="1101"/>
                    </a:lnTo>
                    <a:lnTo>
                      <a:pt x="3495" y="1101"/>
                    </a:lnTo>
                    <a:lnTo>
                      <a:pt x="3491" y="1103"/>
                    </a:lnTo>
                    <a:lnTo>
                      <a:pt x="3495" y="1113"/>
                    </a:lnTo>
                    <a:lnTo>
                      <a:pt x="3502" y="1124"/>
                    </a:lnTo>
                    <a:lnTo>
                      <a:pt x="3507" y="1136"/>
                    </a:lnTo>
                    <a:lnTo>
                      <a:pt x="3514" y="1148"/>
                    </a:lnTo>
                    <a:lnTo>
                      <a:pt x="3517" y="1159"/>
                    </a:lnTo>
                    <a:lnTo>
                      <a:pt x="3519" y="1171"/>
                    </a:lnTo>
                    <a:lnTo>
                      <a:pt x="3516" y="1179"/>
                    </a:lnTo>
                    <a:lnTo>
                      <a:pt x="3509" y="1186"/>
                    </a:lnTo>
                    <a:lnTo>
                      <a:pt x="3495" y="1192"/>
                    </a:lnTo>
                    <a:lnTo>
                      <a:pt x="3472" y="1195"/>
                    </a:lnTo>
                    <a:lnTo>
                      <a:pt x="3472" y="1186"/>
                    </a:lnTo>
                    <a:lnTo>
                      <a:pt x="3470" y="1178"/>
                    </a:lnTo>
                    <a:lnTo>
                      <a:pt x="3470" y="1166"/>
                    </a:lnTo>
                    <a:lnTo>
                      <a:pt x="3472" y="1152"/>
                    </a:lnTo>
                    <a:lnTo>
                      <a:pt x="3472" y="1141"/>
                    </a:lnTo>
                    <a:lnTo>
                      <a:pt x="3467" y="1141"/>
                    </a:lnTo>
                    <a:lnTo>
                      <a:pt x="3463" y="1141"/>
                    </a:lnTo>
                    <a:lnTo>
                      <a:pt x="3460" y="1141"/>
                    </a:lnTo>
                    <a:lnTo>
                      <a:pt x="3458" y="1141"/>
                    </a:lnTo>
                    <a:lnTo>
                      <a:pt x="3456" y="1139"/>
                    </a:lnTo>
                    <a:lnTo>
                      <a:pt x="3453" y="1138"/>
                    </a:lnTo>
                    <a:lnTo>
                      <a:pt x="3449" y="1132"/>
                    </a:lnTo>
                    <a:lnTo>
                      <a:pt x="3453" y="1127"/>
                    </a:lnTo>
                    <a:lnTo>
                      <a:pt x="3456" y="1122"/>
                    </a:lnTo>
                    <a:lnTo>
                      <a:pt x="3458" y="1117"/>
                    </a:lnTo>
                    <a:lnTo>
                      <a:pt x="3462" y="1110"/>
                    </a:lnTo>
                    <a:lnTo>
                      <a:pt x="3453" y="1110"/>
                    </a:lnTo>
                    <a:lnTo>
                      <a:pt x="3442" y="1108"/>
                    </a:lnTo>
                    <a:lnTo>
                      <a:pt x="3430" y="1111"/>
                    </a:lnTo>
                    <a:lnTo>
                      <a:pt x="3416" y="1117"/>
                    </a:lnTo>
                    <a:lnTo>
                      <a:pt x="3404" y="1122"/>
                    </a:lnTo>
                    <a:lnTo>
                      <a:pt x="3404" y="1118"/>
                    </a:lnTo>
                    <a:lnTo>
                      <a:pt x="3406" y="1113"/>
                    </a:lnTo>
                    <a:lnTo>
                      <a:pt x="3408" y="1110"/>
                    </a:lnTo>
                    <a:lnTo>
                      <a:pt x="3409" y="1104"/>
                    </a:lnTo>
                    <a:lnTo>
                      <a:pt x="3411" y="1101"/>
                    </a:lnTo>
                    <a:lnTo>
                      <a:pt x="3414" y="1094"/>
                    </a:lnTo>
                    <a:lnTo>
                      <a:pt x="3411" y="1094"/>
                    </a:lnTo>
                    <a:lnTo>
                      <a:pt x="3408" y="1092"/>
                    </a:lnTo>
                    <a:lnTo>
                      <a:pt x="3404" y="1092"/>
                    </a:lnTo>
                    <a:lnTo>
                      <a:pt x="3399" y="1090"/>
                    </a:lnTo>
                    <a:lnTo>
                      <a:pt x="3388" y="1101"/>
                    </a:lnTo>
                    <a:lnTo>
                      <a:pt x="3376" y="1110"/>
                    </a:lnTo>
                    <a:lnTo>
                      <a:pt x="3364" y="1120"/>
                    </a:lnTo>
                    <a:lnTo>
                      <a:pt x="3357" y="1132"/>
                    </a:lnTo>
                    <a:lnTo>
                      <a:pt x="3364" y="1136"/>
                    </a:lnTo>
                    <a:lnTo>
                      <a:pt x="3369" y="1139"/>
                    </a:lnTo>
                    <a:lnTo>
                      <a:pt x="3373" y="1143"/>
                    </a:lnTo>
                    <a:lnTo>
                      <a:pt x="3376" y="1146"/>
                    </a:lnTo>
                    <a:lnTo>
                      <a:pt x="3380" y="1152"/>
                    </a:lnTo>
                    <a:lnTo>
                      <a:pt x="3390" y="1146"/>
                    </a:lnTo>
                    <a:lnTo>
                      <a:pt x="3399" y="1143"/>
                    </a:lnTo>
                    <a:lnTo>
                      <a:pt x="3408" y="1143"/>
                    </a:lnTo>
                    <a:lnTo>
                      <a:pt x="3418" y="1148"/>
                    </a:lnTo>
                    <a:lnTo>
                      <a:pt x="3423" y="1148"/>
                    </a:lnTo>
                    <a:lnTo>
                      <a:pt x="3423" y="1160"/>
                    </a:lnTo>
                    <a:lnTo>
                      <a:pt x="3404" y="1160"/>
                    </a:lnTo>
                    <a:lnTo>
                      <a:pt x="3397" y="1169"/>
                    </a:lnTo>
                    <a:lnTo>
                      <a:pt x="3390" y="1176"/>
                    </a:lnTo>
                    <a:lnTo>
                      <a:pt x="3385" y="1183"/>
                    </a:lnTo>
                    <a:lnTo>
                      <a:pt x="3380" y="1195"/>
                    </a:lnTo>
                    <a:lnTo>
                      <a:pt x="3394" y="1204"/>
                    </a:lnTo>
                    <a:lnTo>
                      <a:pt x="3402" y="1218"/>
                    </a:lnTo>
                    <a:lnTo>
                      <a:pt x="3409" y="1237"/>
                    </a:lnTo>
                    <a:lnTo>
                      <a:pt x="3413" y="1256"/>
                    </a:lnTo>
                    <a:lnTo>
                      <a:pt x="3414" y="1277"/>
                    </a:lnTo>
                    <a:lnTo>
                      <a:pt x="3414" y="1295"/>
                    </a:lnTo>
                    <a:lnTo>
                      <a:pt x="3402" y="1303"/>
                    </a:lnTo>
                    <a:lnTo>
                      <a:pt x="3395" y="1317"/>
                    </a:lnTo>
                    <a:lnTo>
                      <a:pt x="3388" y="1330"/>
                    </a:lnTo>
                    <a:lnTo>
                      <a:pt x="3380" y="1344"/>
                    </a:lnTo>
                    <a:lnTo>
                      <a:pt x="3362" y="1363"/>
                    </a:lnTo>
                    <a:lnTo>
                      <a:pt x="3339" y="1377"/>
                    </a:lnTo>
                    <a:lnTo>
                      <a:pt x="3315" y="1387"/>
                    </a:lnTo>
                    <a:lnTo>
                      <a:pt x="3287" y="1396"/>
                    </a:lnTo>
                    <a:lnTo>
                      <a:pt x="3261" y="1401"/>
                    </a:lnTo>
                    <a:lnTo>
                      <a:pt x="3261" y="1408"/>
                    </a:lnTo>
                    <a:lnTo>
                      <a:pt x="3261" y="1412"/>
                    </a:lnTo>
                    <a:lnTo>
                      <a:pt x="3261" y="1415"/>
                    </a:lnTo>
                    <a:lnTo>
                      <a:pt x="3261" y="1417"/>
                    </a:lnTo>
                    <a:lnTo>
                      <a:pt x="3263" y="1419"/>
                    </a:lnTo>
                    <a:lnTo>
                      <a:pt x="3263" y="1424"/>
                    </a:lnTo>
                    <a:lnTo>
                      <a:pt x="3264" y="1429"/>
                    </a:lnTo>
                    <a:lnTo>
                      <a:pt x="3261" y="1433"/>
                    </a:lnTo>
                    <a:lnTo>
                      <a:pt x="3257" y="1436"/>
                    </a:lnTo>
                    <a:lnTo>
                      <a:pt x="3256" y="1438"/>
                    </a:lnTo>
                    <a:lnTo>
                      <a:pt x="3252" y="1441"/>
                    </a:lnTo>
                    <a:lnTo>
                      <a:pt x="3245" y="1445"/>
                    </a:lnTo>
                    <a:lnTo>
                      <a:pt x="3243" y="1445"/>
                    </a:lnTo>
                    <a:lnTo>
                      <a:pt x="3242" y="1447"/>
                    </a:lnTo>
                    <a:lnTo>
                      <a:pt x="3240" y="1447"/>
                    </a:lnTo>
                    <a:lnTo>
                      <a:pt x="3238" y="1447"/>
                    </a:lnTo>
                    <a:lnTo>
                      <a:pt x="3235" y="1448"/>
                    </a:lnTo>
                    <a:lnTo>
                      <a:pt x="3233" y="1443"/>
                    </a:lnTo>
                    <a:lnTo>
                      <a:pt x="3231" y="1438"/>
                    </a:lnTo>
                    <a:lnTo>
                      <a:pt x="3231" y="1433"/>
                    </a:lnTo>
                    <a:lnTo>
                      <a:pt x="3231" y="1424"/>
                    </a:lnTo>
                    <a:lnTo>
                      <a:pt x="3235" y="1422"/>
                    </a:lnTo>
                    <a:lnTo>
                      <a:pt x="3238" y="1422"/>
                    </a:lnTo>
                    <a:lnTo>
                      <a:pt x="3242" y="1420"/>
                    </a:lnTo>
                    <a:lnTo>
                      <a:pt x="3243" y="1417"/>
                    </a:lnTo>
                    <a:lnTo>
                      <a:pt x="3245" y="1413"/>
                    </a:lnTo>
                    <a:lnTo>
                      <a:pt x="3243" y="1410"/>
                    </a:lnTo>
                    <a:lnTo>
                      <a:pt x="3240" y="1405"/>
                    </a:lnTo>
                    <a:lnTo>
                      <a:pt x="3238" y="1401"/>
                    </a:lnTo>
                    <a:lnTo>
                      <a:pt x="3235" y="1399"/>
                    </a:lnTo>
                    <a:lnTo>
                      <a:pt x="3233" y="1399"/>
                    </a:lnTo>
                    <a:lnTo>
                      <a:pt x="3228" y="1398"/>
                    </a:lnTo>
                    <a:lnTo>
                      <a:pt x="3222" y="1398"/>
                    </a:lnTo>
                    <a:lnTo>
                      <a:pt x="3216" y="1406"/>
                    </a:lnTo>
                    <a:lnTo>
                      <a:pt x="3209" y="1412"/>
                    </a:lnTo>
                    <a:lnTo>
                      <a:pt x="3203" y="1417"/>
                    </a:lnTo>
                    <a:lnTo>
                      <a:pt x="3198" y="1426"/>
                    </a:lnTo>
                    <a:lnTo>
                      <a:pt x="3196" y="1440"/>
                    </a:lnTo>
                    <a:lnTo>
                      <a:pt x="3212" y="1455"/>
                    </a:lnTo>
                    <a:lnTo>
                      <a:pt x="3224" y="1471"/>
                    </a:lnTo>
                    <a:lnTo>
                      <a:pt x="3235" y="1488"/>
                    </a:lnTo>
                    <a:lnTo>
                      <a:pt x="3240" y="1511"/>
                    </a:lnTo>
                    <a:lnTo>
                      <a:pt x="3242" y="1539"/>
                    </a:lnTo>
                    <a:lnTo>
                      <a:pt x="3184" y="1586"/>
                    </a:lnTo>
                    <a:lnTo>
                      <a:pt x="3177" y="1586"/>
                    </a:lnTo>
                    <a:lnTo>
                      <a:pt x="3172" y="1567"/>
                    </a:lnTo>
                    <a:lnTo>
                      <a:pt x="3161" y="1553"/>
                    </a:lnTo>
                    <a:lnTo>
                      <a:pt x="3147" y="1541"/>
                    </a:lnTo>
                    <a:lnTo>
                      <a:pt x="3132" y="1529"/>
                    </a:lnTo>
                    <a:lnTo>
                      <a:pt x="3116" y="1516"/>
                    </a:lnTo>
                    <a:lnTo>
                      <a:pt x="3109" y="1544"/>
                    </a:lnTo>
                    <a:lnTo>
                      <a:pt x="3100" y="1567"/>
                    </a:lnTo>
                    <a:lnTo>
                      <a:pt x="3109" y="1572"/>
                    </a:lnTo>
                    <a:lnTo>
                      <a:pt x="3113" y="1579"/>
                    </a:lnTo>
                    <a:lnTo>
                      <a:pt x="3114" y="1588"/>
                    </a:lnTo>
                    <a:lnTo>
                      <a:pt x="3120" y="1598"/>
                    </a:lnTo>
                    <a:lnTo>
                      <a:pt x="3121" y="1600"/>
                    </a:lnTo>
                    <a:lnTo>
                      <a:pt x="3125" y="1600"/>
                    </a:lnTo>
                    <a:lnTo>
                      <a:pt x="3128" y="1600"/>
                    </a:lnTo>
                    <a:lnTo>
                      <a:pt x="3132" y="1600"/>
                    </a:lnTo>
                    <a:lnTo>
                      <a:pt x="3135" y="1602"/>
                    </a:lnTo>
                    <a:lnTo>
                      <a:pt x="3149" y="1616"/>
                    </a:lnTo>
                    <a:lnTo>
                      <a:pt x="3160" y="1637"/>
                    </a:lnTo>
                    <a:lnTo>
                      <a:pt x="3167" y="1661"/>
                    </a:lnTo>
                    <a:lnTo>
                      <a:pt x="3168" y="1686"/>
                    </a:lnTo>
                    <a:lnTo>
                      <a:pt x="3158" y="1686"/>
                    </a:lnTo>
                    <a:lnTo>
                      <a:pt x="3147" y="1677"/>
                    </a:lnTo>
                    <a:lnTo>
                      <a:pt x="3137" y="1672"/>
                    </a:lnTo>
                    <a:lnTo>
                      <a:pt x="3135" y="1670"/>
                    </a:lnTo>
                    <a:lnTo>
                      <a:pt x="3126" y="1663"/>
                    </a:lnTo>
                    <a:lnTo>
                      <a:pt x="3120" y="1649"/>
                    </a:lnTo>
                    <a:lnTo>
                      <a:pt x="3116" y="1633"/>
                    </a:lnTo>
                    <a:lnTo>
                      <a:pt x="3111" y="1619"/>
                    </a:lnTo>
                    <a:lnTo>
                      <a:pt x="3106" y="1605"/>
                    </a:lnTo>
                    <a:lnTo>
                      <a:pt x="3097" y="1593"/>
                    </a:lnTo>
                    <a:lnTo>
                      <a:pt x="3097" y="1590"/>
                    </a:lnTo>
                    <a:lnTo>
                      <a:pt x="3088" y="1593"/>
                    </a:lnTo>
                    <a:lnTo>
                      <a:pt x="3088" y="1590"/>
                    </a:lnTo>
                    <a:lnTo>
                      <a:pt x="3085" y="1576"/>
                    </a:lnTo>
                    <a:lnTo>
                      <a:pt x="3085" y="1558"/>
                    </a:lnTo>
                    <a:lnTo>
                      <a:pt x="3085" y="1539"/>
                    </a:lnTo>
                    <a:lnTo>
                      <a:pt x="3085" y="1518"/>
                    </a:lnTo>
                    <a:lnTo>
                      <a:pt x="3083" y="1499"/>
                    </a:lnTo>
                    <a:lnTo>
                      <a:pt x="3076" y="1483"/>
                    </a:lnTo>
                    <a:lnTo>
                      <a:pt x="3065" y="1471"/>
                    </a:lnTo>
                    <a:lnTo>
                      <a:pt x="3062" y="1474"/>
                    </a:lnTo>
                    <a:lnTo>
                      <a:pt x="3057" y="1478"/>
                    </a:lnTo>
                    <a:lnTo>
                      <a:pt x="3053" y="1480"/>
                    </a:lnTo>
                    <a:lnTo>
                      <a:pt x="3046" y="1481"/>
                    </a:lnTo>
                    <a:lnTo>
                      <a:pt x="3039" y="1481"/>
                    </a:lnTo>
                    <a:lnTo>
                      <a:pt x="3037" y="1481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7" y="1480"/>
                    </a:lnTo>
                    <a:lnTo>
                      <a:pt x="3036" y="1480"/>
                    </a:lnTo>
                    <a:lnTo>
                      <a:pt x="3034" y="1478"/>
                    </a:lnTo>
                    <a:lnTo>
                      <a:pt x="3034" y="1457"/>
                    </a:lnTo>
                    <a:lnTo>
                      <a:pt x="3029" y="1440"/>
                    </a:lnTo>
                    <a:lnTo>
                      <a:pt x="3022" y="1426"/>
                    </a:lnTo>
                    <a:lnTo>
                      <a:pt x="3011" y="1413"/>
                    </a:lnTo>
                    <a:lnTo>
                      <a:pt x="3003" y="1399"/>
                    </a:lnTo>
                    <a:lnTo>
                      <a:pt x="2992" y="1382"/>
                    </a:lnTo>
                    <a:lnTo>
                      <a:pt x="2989" y="1385"/>
                    </a:lnTo>
                    <a:lnTo>
                      <a:pt x="2987" y="1387"/>
                    </a:lnTo>
                    <a:lnTo>
                      <a:pt x="2985" y="1391"/>
                    </a:lnTo>
                    <a:lnTo>
                      <a:pt x="2983" y="1392"/>
                    </a:lnTo>
                    <a:lnTo>
                      <a:pt x="2982" y="1394"/>
                    </a:lnTo>
                    <a:lnTo>
                      <a:pt x="2966" y="1396"/>
                    </a:lnTo>
                    <a:lnTo>
                      <a:pt x="2952" y="1394"/>
                    </a:lnTo>
                    <a:lnTo>
                      <a:pt x="2938" y="1394"/>
                    </a:lnTo>
                    <a:lnTo>
                      <a:pt x="2934" y="1408"/>
                    </a:lnTo>
                    <a:lnTo>
                      <a:pt x="2929" y="1415"/>
                    </a:lnTo>
                    <a:lnTo>
                      <a:pt x="2926" y="1417"/>
                    </a:lnTo>
                    <a:lnTo>
                      <a:pt x="2919" y="1417"/>
                    </a:lnTo>
                    <a:lnTo>
                      <a:pt x="2912" y="1419"/>
                    </a:lnTo>
                    <a:lnTo>
                      <a:pt x="2905" y="1424"/>
                    </a:lnTo>
                    <a:lnTo>
                      <a:pt x="2893" y="1455"/>
                    </a:lnTo>
                    <a:lnTo>
                      <a:pt x="2877" y="1455"/>
                    </a:lnTo>
                    <a:lnTo>
                      <a:pt x="2868" y="1462"/>
                    </a:lnTo>
                    <a:lnTo>
                      <a:pt x="2859" y="1471"/>
                    </a:lnTo>
                    <a:lnTo>
                      <a:pt x="2847" y="1478"/>
                    </a:lnTo>
                    <a:lnTo>
                      <a:pt x="2844" y="1513"/>
                    </a:lnTo>
                    <a:lnTo>
                      <a:pt x="2835" y="1543"/>
                    </a:lnTo>
                    <a:lnTo>
                      <a:pt x="2823" y="1567"/>
                    </a:lnTo>
                    <a:lnTo>
                      <a:pt x="2804" y="1590"/>
                    </a:lnTo>
                    <a:lnTo>
                      <a:pt x="2802" y="1590"/>
                    </a:lnTo>
                    <a:lnTo>
                      <a:pt x="2800" y="1588"/>
                    </a:lnTo>
                    <a:lnTo>
                      <a:pt x="2798" y="1588"/>
                    </a:lnTo>
                    <a:lnTo>
                      <a:pt x="2798" y="1588"/>
                    </a:lnTo>
                    <a:lnTo>
                      <a:pt x="2797" y="1586"/>
                    </a:lnTo>
                    <a:lnTo>
                      <a:pt x="2786" y="1574"/>
                    </a:lnTo>
                    <a:lnTo>
                      <a:pt x="2776" y="1555"/>
                    </a:lnTo>
                    <a:lnTo>
                      <a:pt x="2770" y="1539"/>
                    </a:lnTo>
                    <a:lnTo>
                      <a:pt x="2769" y="1536"/>
                    </a:lnTo>
                    <a:lnTo>
                      <a:pt x="2770" y="1532"/>
                    </a:lnTo>
                    <a:lnTo>
                      <a:pt x="2772" y="1529"/>
                    </a:lnTo>
                    <a:lnTo>
                      <a:pt x="2774" y="1527"/>
                    </a:lnTo>
                    <a:lnTo>
                      <a:pt x="2774" y="1525"/>
                    </a:lnTo>
                    <a:lnTo>
                      <a:pt x="2756" y="1499"/>
                    </a:lnTo>
                    <a:lnTo>
                      <a:pt x="2744" y="1471"/>
                    </a:lnTo>
                    <a:lnTo>
                      <a:pt x="2736" y="1441"/>
                    </a:lnTo>
                    <a:lnTo>
                      <a:pt x="2732" y="1405"/>
                    </a:lnTo>
                    <a:lnTo>
                      <a:pt x="2720" y="1406"/>
                    </a:lnTo>
                    <a:lnTo>
                      <a:pt x="2711" y="1406"/>
                    </a:lnTo>
                    <a:lnTo>
                      <a:pt x="2701" y="1405"/>
                    </a:lnTo>
                    <a:lnTo>
                      <a:pt x="2697" y="1401"/>
                    </a:lnTo>
                    <a:lnTo>
                      <a:pt x="2692" y="1398"/>
                    </a:lnTo>
                    <a:lnTo>
                      <a:pt x="2688" y="1394"/>
                    </a:lnTo>
                    <a:lnTo>
                      <a:pt x="2685" y="1391"/>
                    </a:lnTo>
                    <a:lnTo>
                      <a:pt x="2688" y="1378"/>
                    </a:lnTo>
                    <a:lnTo>
                      <a:pt x="2681" y="1368"/>
                    </a:lnTo>
                    <a:lnTo>
                      <a:pt x="2669" y="1359"/>
                    </a:lnTo>
                    <a:lnTo>
                      <a:pt x="2657" y="1351"/>
                    </a:lnTo>
                    <a:lnTo>
                      <a:pt x="2646" y="1340"/>
                    </a:lnTo>
                    <a:lnTo>
                      <a:pt x="2617" y="1344"/>
                    </a:lnTo>
                    <a:lnTo>
                      <a:pt x="2587" y="1344"/>
                    </a:lnTo>
                    <a:lnTo>
                      <a:pt x="2557" y="1342"/>
                    </a:lnTo>
                    <a:lnTo>
                      <a:pt x="2528" y="1340"/>
                    </a:lnTo>
                    <a:lnTo>
                      <a:pt x="2523" y="1330"/>
                    </a:lnTo>
                    <a:lnTo>
                      <a:pt x="2516" y="1317"/>
                    </a:lnTo>
                    <a:lnTo>
                      <a:pt x="2505" y="1321"/>
                    </a:lnTo>
                    <a:lnTo>
                      <a:pt x="2498" y="1323"/>
                    </a:lnTo>
                    <a:lnTo>
                      <a:pt x="2489" y="1324"/>
                    </a:lnTo>
                    <a:lnTo>
                      <a:pt x="2477" y="1324"/>
                    </a:lnTo>
                    <a:lnTo>
                      <a:pt x="2467" y="1317"/>
                    </a:lnTo>
                    <a:lnTo>
                      <a:pt x="2456" y="1312"/>
                    </a:lnTo>
                    <a:lnTo>
                      <a:pt x="2444" y="1305"/>
                    </a:lnTo>
                    <a:lnTo>
                      <a:pt x="2435" y="1298"/>
                    </a:lnTo>
                    <a:lnTo>
                      <a:pt x="2432" y="1288"/>
                    </a:lnTo>
                    <a:lnTo>
                      <a:pt x="2427" y="1279"/>
                    </a:lnTo>
                    <a:lnTo>
                      <a:pt x="2416" y="1270"/>
                    </a:lnTo>
                    <a:lnTo>
                      <a:pt x="2414" y="1270"/>
                    </a:lnTo>
                    <a:lnTo>
                      <a:pt x="2413" y="1270"/>
                    </a:lnTo>
                    <a:lnTo>
                      <a:pt x="2411" y="1270"/>
                    </a:lnTo>
                    <a:lnTo>
                      <a:pt x="2407" y="1270"/>
                    </a:lnTo>
                    <a:lnTo>
                      <a:pt x="2400" y="1270"/>
                    </a:lnTo>
                    <a:lnTo>
                      <a:pt x="2404" y="1284"/>
                    </a:lnTo>
                    <a:lnTo>
                      <a:pt x="2409" y="1300"/>
                    </a:lnTo>
                    <a:lnTo>
                      <a:pt x="2418" y="1316"/>
                    </a:lnTo>
                    <a:lnTo>
                      <a:pt x="2425" y="1330"/>
                    </a:lnTo>
                    <a:lnTo>
                      <a:pt x="2432" y="1340"/>
                    </a:lnTo>
                    <a:lnTo>
                      <a:pt x="2434" y="1335"/>
                    </a:lnTo>
                    <a:lnTo>
                      <a:pt x="2435" y="1333"/>
                    </a:lnTo>
                    <a:lnTo>
                      <a:pt x="2435" y="1331"/>
                    </a:lnTo>
                    <a:lnTo>
                      <a:pt x="2437" y="1331"/>
                    </a:lnTo>
                    <a:lnTo>
                      <a:pt x="2439" y="1331"/>
                    </a:lnTo>
                    <a:lnTo>
                      <a:pt x="2444" y="1333"/>
                    </a:lnTo>
                    <a:lnTo>
                      <a:pt x="2446" y="1338"/>
                    </a:lnTo>
                    <a:lnTo>
                      <a:pt x="2448" y="1344"/>
                    </a:lnTo>
                    <a:lnTo>
                      <a:pt x="2448" y="1349"/>
                    </a:lnTo>
                    <a:lnTo>
                      <a:pt x="2449" y="1354"/>
                    </a:lnTo>
                    <a:lnTo>
                      <a:pt x="2451" y="1359"/>
                    </a:lnTo>
                    <a:lnTo>
                      <a:pt x="2458" y="1358"/>
                    </a:lnTo>
                    <a:lnTo>
                      <a:pt x="2467" y="1356"/>
                    </a:lnTo>
                    <a:lnTo>
                      <a:pt x="2477" y="1356"/>
                    </a:lnTo>
                    <a:lnTo>
                      <a:pt x="2493" y="1338"/>
                    </a:lnTo>
                    <a:lnTo>
                      <a:pt x="2512" y="1324"/>
                    </a:lnTo>
                    <a:lnTo>
                      <a:pt x="2514" y="1342"/>
                    </a:lnTo>
                    <a:lnTo>
                      <a:pt x="2516" y="1356"/>
                    </a:lnTo>
                    <a:lnTo>
                      <a:pt x="2542" y="1370"/>
                    </a:lnTo>
                    <a:lnTo>
                      <a:pt x="2563" y="1387"/>
                    </a:lnTo>
                    <a:lnTo>
                      <a:pt x="2556" y="1396"/>
                    </a:lnTo>
                    <a:lnTo>
                      <a:pt x="2550" y="1405"/>
                    </a:lnTo>
                    <a:lnTo>
                      <a:pt x="2544" y="1412"/>
                    </a:lnTo>
                    <a:lnTo>
                      <a:pt x="2531" y="1417"/>
                    </a:lnTo>
                    <a:lnTo>
                      <a:pt x="2531" y="1436"/>
                    </a:lnTo>
                    <a:lnTo>
                      <a:pt x="2514" y="1447"/>
                    </a:lnTo>
                    <a:lnTo>
                      <a:pt x="2496" y="1459"/>
                    </a:lnTo>
                    <a:lnTo>
                      <a:pt x="2496" y="1467"/>
                    </a:lnTo>
                    <a:lnTo>
                      <a:pt x="2474" y="1467"/>
                    </a:lnTo>
                    <a:lnTo>
                      <a:pt x="2461" y="1474"/>
                    </a:lnTo>
                    <a:lnTo>
                      <a:pt x="2451" y="1485"/>
                    </a:lnTo>
                    <a:lnTo>
                      <a:pt x="2439" y="1494"/>
                    </a:lnTo>
                    <a:lnTo>
                      <a:pt x="2423" y="1501"/>
                    </a:lnTo>
                    <a:lnTo>
                      <a:pt x="2407" y="1504"/>
                    </a:lnTo>
                    <a:lnTo>
                      <a:pt x="2390" y="1509"/>
                    </a:lnTo>
                    <a:lnTo>
                      <a:pt x="2376" y="1515"/>
                    </a:lnTo>
                    <a:lnTo>
                      <a:pt x="2364" y="1522"/>
                    </a:lnTo>
                    <a:lnTo>
                      <a:pt x="2352" y="1525"/>
                    </a:lnTo>
                    <a:lnTo>
                      <a:pt x="2343" y="1525"/>
                    </a:lnTo>
                    <a:lnTo>
                      <a:pt x="2339" y="1523"/>
                    </a:lnTo>
                    <a:lnTo>
                      <a:pt x="2338" y="1523"/>
                    </a:lnTo>
                    <a:lnTo>
                      <a:pt x="2336" y="1522"/>
                    </a:lnTo>
                    <a:lnTo>
                      <a:pt x="2336" y="1522"/>
                    </a:lnTo>
                    <a:lnTo>
                      <a:pt x="2334" y="1520"/>
                    </a:lnTo>
                    <a:lnTo>
                      <a:pt x="2332" y="1516"/>
                    </a:lnTo>
                    <a:lnTo>
                      <a:pt x="2327" y="1506"/>
                    </a:lnTo>
                    <a:lnTo>
                      <a:pt x="2325" y="1495"/>
                    </a:lnTo>
                    <a:lnTo>
                      <a:pt x="2325" y="1485"/>
                    </a:lnTo>
                    <a:lnTo>
                      <a:pt x="2324" y="1474"/>
                    </a:lnTo>
                    <a:lnTo>
                      <a:pt x="2315" y="1457"/>
                    </a:lnTo>
                    <a:lnTo>
                      <a:pt x="2303" y="1441"/>
                    </a:lnTo>
                    <a:lnTo>
                      <a:pt x="2290" y="1427"/>
                    </a:lnTo>
                    <a:lnTo>
                      <a:pt x="2278" y="1413"/>
                    </a:lnTo>
                    <a:lnTo>
                      <a:pt x="2275" y="1403"/>
                    </a:lnTo>
                    <a:lnTo>
                      <a:pt x="2273" y="1391"/>
                    </a:lnTo>
                    <a:lnTo>
                      <a:pt x="2271" y="1378"/>
                    </a:lnTo>
                    <a:lnTo>
                      <a:pt x="2266" y="1368"/>
                    </a:lnTo>
                    <a:lnTo>
                      <a:pt x="2247" y="1356"/>
                    </a:lnTo>
                    <a:lnTo>
                      <a:pt x="2242" y="1344"/>
                    </a:lnTo>
                    <a:lnTo>
                      <a:pt x="2236" y="1331"/>
                    </a:lnTo>
                    <a:lnTo>
                      <a:pt x="2231" y="1319"/>
                    </a:lnTo>
                    <a:lnTo>
                      <a:pt x="2224" y="1309"/>
                    </a:lnTo>
                    <a:lnTo>
                      <a:pt x="2214" y="1302"/>
                    </a:lnTo>
                    <a:lnTo>
                      <a:pt x="2208" y="1300"/>
                    </a:lnTo>
                    <a:lnTo>
                      <a:pt x="2207" y="1296"/>
                    </a:lnTo>
                    <a:lnTo>
                      <a:pt x="2203" y="1295"/>
                    </a:lnTo>
                    <a:lnTo>
                      <a:pt x="2200" y="1293"/>
                    </a:lnTo>
                    <a:lnTo>
                      <a:pt x="2196" y="1291"/>
                    </a:lnTo>
                    <a:lnTo>
                      <a:pt x="2193" y="1288"/>
                    </a:lnTo>
                    <a:lnTo>
                      <a:pt x="2189" y="1282"/>
                    </a:lnTo>
                    <a:lnTo>
                      <a:pt x="2186" y="1275"/>
                    </a:lnTo>
                    <a:lnTo>
                      <a:pt x="2182" y="1275"/>
                    </a:lnTo>
                    <a:lnTo>
                      <a:pt x="2182" y="1282"/>
                    </a:lnTo>
                    <a:lnTo>
                      <a:pt x="2194" y="1298"/>
                    </a:lnTo>
                    <a:lnTo>
                      <a:pt x="2205" y="1316"/>
                    </a:lnTo>
                    <a:lnTo>
                      <a:pt x="2212" y="1337"/>
                    </a:lnTo>
                    <a:lnTo>
                      <a:pt x="2219" y="1356"/>
                    </a:lnTo>
                    <a:lnTo>
                      <a:pt x="2228" y="1375"/>
                    </a:lnTo>
                    <a:lnTo>
                      <a:pt x="2231" y="1378"/>
                    </a:lnTo>
                    <a:lnTo>
                      <a:pt x="2236" y="1382"/>
                    </a:lnTo>
                    <a:lnTo>
                      <a:pt x="2240" y="1385"/>
                    </a:lnTo>
                    <a:lnTo>
                      <a:pt x="2245" y="1389"/>
                    </a:lnTo>
                    <a:lnTo>
                      <a:pt x="2247" y="1394"/>
                    </a:lnTo>
                    <a:lnTo>
                      <a:pt x="2247" y="1429"/>
                    </a:lnTo>
                    <a:lnTo>
                      <a:pt x="2250" y="1433"/>
                    </a:lnTo>
                    <a:lnTo>
                      <a:pt x="2254" y="1438"/>
                    </a:lnTo>
                    <a:lnTo>
                      <a:pt x="2259" y="1441"/>
                    </a:lnTo>
                    <a:lnTo>
                      <a:pt x="2264" y="1445"/>
                    </a:lnTo>
                    <a:lnTo>
                      <a:pt x="2266" y="1448"/>
                    </a:lnTo>
                    <a:lnTo>
                      <a:pt x="2269" y="1459"/>
                    </a:lnTo>
                    <a:lnTo>
                      <a:pt x="2271" y="1467"/>
                    </a:lnTo>
                    <a:lnTo>
                      <a:pt x="2275" y="1478"/>
                    </a:lnTo>
                    <a:lnTo>
                      <a:pt x="2285" y="1490"/>
                    </a:lnTo>
                    <a:lnTo>
                      <a:pt x="2301" y="1501"/>
                    </a:lnTo>
                    <a:lnTo>
                      <a:pt x="2318" y="1511"/>
                    </a:lnTo>
                    <a:lnTo>
                      <a:pt x="2332" y="1522"/>
                    </a:lnTo>
                    <a:lnTo>
                      <a:pt x="2336" y="1527"/>
                    </a:lnTo>
                    <a:lnTo>
                      <a:pt x="2336" y="1534"/>
                    </a:lnTo>
                    <a:lnTo>
                      <a:pt x="2336" y="1539"/>
                    </a:lnTo>
                    <a:lnTo>
                      <a:pt x="2338" y="1544"/>
                    </a:lnTo>
                    <a:lnTo>
                      <a:pt x="2343" y="1550"/>
                    </a:lnTo>
                    <a:lnTo>
                      <a:pt x="2358" y="1551"/>
                    </a:lnTo>
                    <a:lnTo>
                      <a:pt x="2376" y="1543"/>
                    </a:lnTo>
                    <a:lnTo>
                      <a:pt x="2400" y="1537"/>
                    </a:lnTo>
                    <a:lnTo>
                      <a:pt x="2423" y="1532"/>
                    </a:lnTo>
                    <a:lnTo>
                      <a:pt x="2444" y="1529"/>
                    </a:lnTo>
                    <a:lnTo>
                      <a:pt x="2444" y="1532"/>
                    </a:lnTo>
                    <a:lnTo>
                      <a:pt x="2439" y="1541"/>
                    </a:lnTo>
                    <a:lnTo>
                      <a:pt x="2439" y="1551"/>
                    </a:lnTo>
                    <a:lnTo>
                      <a:pt x="2435" y="1563"/>
                    </a:lnTo>
                    <a:lnTo>
                      <a:pt x="2428" y="1581"/>
                    </a:lnTo>
                    <a:lnTo>
                      <a:pt x="2418" y="1602"/>
                    </a:lnTo>
                    <a:lnTo>
                      <a:pt x="2406" y="1623"/>
                    </a:lnTo>
                    <a:lnTo>
                      <a:pt x="2393" y="1640"/>
                    </a:lnTo>
                    <a:lnTo>
                      <a:pt x="2374" y="1659"/>
                    </a:lnTo>
                    <a:lnTo>
                      <a:pt x="2353" y="1677"/>
                    </a:lnTo>
                    <a:lnTo>
                      <a:pt x="2331" y="1694"/>
                    </a:lnTo>
                    <a:lnTo>
                      <a:pt x="2310" y="1714"/>
                    </a:lnTo>
                    <a:lnTo>
                      <a:pt x="2292" y="1735"/>
                    </a:lnTo>
                    <a:lnTo>
                      <a:pt x="2278" y="1759"/>
                    </a:lnTo>
                    <a:lnTo>
                      <a:pt x="2273" y="1782"/>
                    </a:lnTo>
                    <a:lnTo>
                      <a:pt x="2276" y="1803"/>
                    </a:lnTo>
                    <a:lnTo>
                      <a:pt x="2283" y="1824"/>
                    </a:lnTo>
                    <a:lnTo>
                      <a:pt x="2290" y="1843"/>
                    </a:lnTo>
                    <a:lnTo>
                      <a:pt x="2297" y="1864"/>
                    </a:lnTo>
                    <a:lnTo>
                      <a:pt x="2303" y="1885"/>
                    </a:lnTo>
                    <a:lnTo>
                      <a:pt x="2301" y="1906"/>
                    </a:lnTo>
                    <a:lnTo>
                      <a:pt x="2290" y="1928"/>
                    </a:lnTo>
                    <a:lnTo>
                      <a:pt x="2275" y="1939"/>
                    </a:lnTo>
                    <a:lnTo>
                      <a:pt x="2257" y="1947"/>
                    </a:lnTo>
                    <a:lnTo>
                      <a:pt x="2240" y="1956"/>
                    </a:lnTo>
                    <a:lnTo>
                      <a:pt x="2226" y="1968"/>
                    </a:lnTo>
                    <a:lnTo>
                      <a:pt x="2217" y="1986"/>
                    </a:lnTo>
                    <a:lnTo>
                      <a:pt x="2226" y="1996"/>
                    </a:lnTo>
                    <a:lnTo>
                      <a:pt x="2233" y="2012"/>
                    </a:lnTo>
                    <a:lnTo>
                      <a:pt x="2236" y="2031"/>
                    </a:lnTo>
                    <a:lnTo>
                      <a:pt x="2231" y="2035"/>
                    </a:lnTo>
                    <a:lnTo>
                      <a:pt x="2228" y="2038"/>
                    </a:lnTo>
                    <a:lnTo>
                      <a:pt x="2226" y="2040"/>
                    </a:lnTo>
                    <a:lnTo>
                      <a:pt x="2222" y="2043"/>
                    </a:lnTo>
                    <a:lnTo>
                      <a:pt x="2221" y="2047"/>
                    </a:lnTo>
                    <a:lnTo>
                      <a:pt x="2217" y="2050"/>
                    </a:lnTo>
                    <a:lnTo>
                      <a:pt x="2198" y="2054"/>
                    </a:lnTo>
                    <a:lnTo>
                      <a:pt x="2193" y="2066"/>
                    </a:lnTo>
                    <a:lnTo>
                      <a:pt x="2191" y="2080"/>
                    </a:lnTo>
                    <a:lnTo>
                      <a:pt x="2189" y="2094"/>
                    </a:lnTo>
                    <a:lnTo>
                      <a:pt x="2186" y="2108"/>
                    </a:lnTo>
                    <a:lnTo>
                      <a:pt x="2163" y="2127"/>
                    </a:lnTo>
                    <a:lnTo>
                      <a:pt x="2156" y="2143"/>
                    </a:lnTo>
                    <a:lnTo>
                      <a:pt x="2147" y="2159"/>
                    </a:lnTo>
                    <a:lnTo>
                      <a:pt x="2130" y="2174"/>
                    </a:lnTo>
                    <a:lnTo>
                      <a:pt x="2109" y="2187"/>
                    </a:lnTo>
                    <a:lnTo>
                      <a:pt x="2083" y="2194"/>
                    </a:lnTo>
                    <a:lnTo>
                      <a:pt x="2057" y="2201"/>
                    </a:lnTo>
                    <a:lnTo>
                      <a:pt x="2030" y="2206"/>
                    </a:lnTo>
                    <a:lnTo>
                      <a:pt x="2006" y="2211"/>
                    </a:lnTo>
                    <a:lnTo>
                      <a:pt x="2001" y="2208"/>
                    </a:lnTo>
                    <a:lnTo>
                      <a:pt x="1997" y="2204"/>
                    </a:lnTo>
                    <a:lnTo>
                      <a:pt x="1994" y="2202"/>
                    </a:lnTo>
                    <a:lnTo>
                      <a:pt x="1990" y="2197"/>
                    </a:lnTo>
                    <a:lnTo>
                      <a:pt x="1987" y="2194"/>
                    </a:lnTo>
                    <a:lnTo>
                      <a:pt x="1985" y="2185"/>
                    </a:lnTo>
                    <a:lnTo>
                      <a:pt x="1985" y="2174"/>
                    </a:lnTo>
                    <a:lnTo>
                      <a:pt x="1985" y="2162"/>
                    </a:lnTo>
                    <a:lnTo>
                      <a:pt x="1983" y="2150"/>
                    </a:lnTo>
                    <a:lnTo>
                      <a:pt x="1973" y="2133"/>
                    </a:lnTo>
                    <a:lnTo>
                      <a:pt x="1959" y="2117"/>
                    </a:lnTo>
                    <a:lnTo>
                      <a:pt x="1945" y="2099"/>
                    </a:lnTo>
                    <a:lnTo>
                      <a:pt x="1936" y="2082"/>
                    </a:lnTo>
                    <a:lnTo>
                      <a:pt x="1940" y="2070"/>
                    </a:lnTo>
                    <a:lnTo>
                      <a:pt x="1940" y="2068"/>
                    </a:lnTo>
                    <a:lnTo>
                      <a:pt x="1936" y="2064"/>
                    </a:lnTo>
                    <a:lnTo>
                      <a:pt x="1933" y="2063"/>
                    </a:lnTo>
                    <a:lnTo>
                      <a:pt x="1931" y="2059"/>
                    </a:lnTo>
                    <a:lnTo>
                      <a:pt x="1929" y="2059"/>
                    </a:lnTo>
                    <a:lnTo>
                      <a:pt x="1927" y="2054"/>
                    </a:lnTo>
                    <a:lnTo>
                      <a:pt x="1929" y="2049"/>
                    </a:lnTo>
                    <a:lnTo>
                      <a:pt x="1929" y="2045"/>
                    </a:lnTo>
                    <a:lnTo>
                      <a:pt x="1931" y="2042"/>
                    </a:lnTo>
                    <a:lnTo>
                      <a:pt x="1933" y="2038"/>
                    </a:lnTo>
                    <a:lnTo>
                      <a:pt x="1926" y="2035"/>
                    </a:lnTo>
                    <a:lnTo>
                      <a:pt x="1926" y="2031"/>
                    </a:lnTo>
                    <a:lnTo>
                      <a:pt x="1926" y="2028"/>
                    </a:lnTo>
                    <a:lnTo>
                      <a:pt x="1927" y="2023"/>
                    </a:lnTo>
                    <a:lnTo>
                      <a:pt x="1929" y="2019"/>
                    </a:lnTo>
                    <a:lnTo>
                      <a:pt x="1929" y="2014"/>
                    </a:lnTo>
                    <a:lnTo>
                      <a:pt x="1929" y="2009"/>
                    </a:lnTo>
                    <a:lnTo>
                      <a:pt x="1922" y="1995"/>
                    </a:lnTo>
                    <a:lnTo>
                      <a:pt x="1912" y="1979"/>
                    </a:lnTo>
                    <a:lnTo>
                      <a:pt x="1901" y="1965"/>
                    </a:lnTo>
                    <a:lnTo>
                      <a:pt x="1894" y="1951"/>
                    </a:lnTo>
                    <a:lnTo>
                      <a:pt x="1892" y="1934"/>
                    </a:lnTo>
                    <a:lnTo>
                      <a:pt x="1896" y="1914"/>
                    </a:lnTo>
                    <a:lnTo>
                      <a:pt x="1903" y="1897"/>
                    </a:lnTo>
                    <a:lnTo>
                      <a:pt x="1913" y="1878"/>
                    </a:lnTo>
                    <a:lnTo>
                      <a:pt x="1920" y="1862"/>
                    </a:lnTo>
                    <a:lnTo>
                      <a:pt x="1926" y="1848"/>
                    </a:lnTo>
                    <a:lnTo>
                      <a:pt x="1919" y="1834"/>
                    </a:lnTo>
                    <a:lnTo>
                      <a:pt x="1917" y="1822"/>
                    </a:lnTo>
                    <a:lnTo>
                      <a:pt x="1917" y="1810"/>
                    </a:lnTo>
                    <a:lnTo>
                      <a:pt x="1913" y="1794"/>
                    </a:lnTo>
                    <a:lnTo>
                      <a:pt x="1903" y="1773"/>
                    </a:lnTo>
                    <a:lnTo>
                      <a:pt x="1887" y="1752"/>
                    </a:lnTo>
                    <a:lnTo>
                      <a:pt x="1872" y="1733"/>
                    </a:lnTo>
                    <a:lnTo>
                      <a:pt x="1856" y="1717"/>
                    </a:lnTo>
                    <a:lnTo>
                      <a:pt x="1861" y="1696"/>
                    </a:lnTo>
                    <a:lnTo>
                      <a:pt x="1866" y="1677"/>
                    </a:lnTo>
                    <a:lnTo>
                      <a:pt x="1872" y="1656"/>
                    </a:lnTo>
                    <a:lnTo>
                      <a:pt x="1866" y="1653"/>
                    </a:lnTo>
                    <a:lnTo>
                      <a:pt x="1863" y="1651"/>
                    </a:lnTo>
                    <a:lnTo>
                      <a:pt x="1859" y="1647"/>
                    </a:lnTo>
                    <a:lnTo>
                      <a:pt x="1856" y="1646"/>
                    </a:lnTo>
                    <a:lnTo>
                      <a:pt x="1851" y="1646"/>
                    </a:lnTo>
                    <a:lnTo>
                      <a:pt x="1844" y="1644"/>
                    </a:lnTo>
                    <a:lnTo>
                      <a:pt x="1840" y="1647"/>
                    </a:lnTo>
                    <a:lnTo>
                      <a:pt x="1838" y="1649"/>
                    </a:lnTo>
                    <a:lnTo>
                      <a:pt x="1833" y="1651"/>
                    </a:lnTo>
                    <a:lnTo>
                      <a:pt x="1828" y="1651"/>
                    </a:lnTo>
                    <a:lnTo>
                      <a:pt x="1821" y="1651"/>
                    </a:lnTo>
                    <a:lnTo>
                      <a:pt x="1802" y="1621"/>
                    </a:lnTo>
                    <a:lnTo>
                      <a:pt x="1789" y="1619"/>
                    </a:lnTo>
                    <a:lnTo>
                      <a:pt x="1777" y="1618"/>
                    </a:lnTo>
                    <a:lnTo>
                      <a:pt x="1763" y="1616"/>
                    </a:lnTo>
                    <a:lnTo>
                      <a:pt x="1746" y="1623"/>
                    </a:lnTo>
                    <a:lnTo>
                      <a:pt x="1728" y="1630"/>
                    </a:lnTo>
                    <a:lnTo>
                      <a:pt x="1714" y="1635"/>
                    </a:lnTo>
                    <a:lnTo>
                      <a:pt x="1680" y="1628"/>
                    </a:lnTo>
                    <a:lnTo>
                      <a:pt x="1676" y="1640"/>
                    </a:lnTo>
                    <a:lnTo>
                      <a:pt x="1664" y="1640"/>
                    </a:lnTo>
                    <a:lnTo>
                      <a:pt x="1653" y="1637"/>
                    </a:lnTo>
                    <a:lnTo>
                      <a:pt x="1645" y="1635"/>
                    </a:lnTo>
                    <a:lnTo>
                      <a:pt x="1641" y="1637"/>
                    </a:lnTo>
                    <a:lnTo>
                      <a:pt x="1638" y="1640"/>
                    </a:lnTo>
                    <a:lnTo>
                      <a:pt x="1632" y="1642"/>
                    </a:lnTo>
                    <a:lnTo>
                      <a:pt x="1625" y="1644"/>
                    </a:lnTo>
                    <a:lnTo>
                      <a:pt x="1615" y="1632"/>
                    </a:lnTo>
                    <a:lnTo>
                      <a:pt x="1601" y="1625"/>
                    </a:lnTo>
                    <a:lnTo>
                      <a:pt x="1587" y="1618"/>
                    </a:lnTo>
                    <a:lnTo>
                      <a:pt x="1573" y="1611"/>
                    </a:lnTo>
                    <a:lnTo>
                      <a:pt x="1561" y="1602"/>
                    </a:lnTo>
                    <a:lnTo>
                      <a:pt x="1552" y="1579"/>
                    </a:lnTo>
                    <a:lnTo>
                      <a:pt x="1542" y="1567"/>
                    </a:lnTo>
                    <a:lnTo>
                      <a:pt x="1526" y="1555"/>
                    </a:lnTo>
                    <a:lnTo>
                      <a:pt x="1512" y="1543"/>
                    </a:lnTo>
                    <a:lnTo>
                      <a:pt x="1503" y="1532"/>
                    </a:lnTo>
                    <a:lnTo>
                      <a:pt x="1503" y="1509"/>
                    </a:lnTo>
                    <a:lnTo>
                      <a:pt x="1500" y="1499"/>
                    </a:lnTo>
                    <a:lnTo>
                      <a:pt x="1501" y="1483"/>
                    </a:lnTo>
                    <a:lnTo>
                      <a:pt x="1505" y="1469"/>
                    </a:lnTo>
                    <a:lnTo>
                      <a:pt x="1508" y="1457"/>
                    </a:lnTo>
                    <a:lnTo>
                      <a:pt x="1510" y="1448"/>
                    </a:lnTo>
                    <a:lnTo>
                      <a:pt x="1510" y="1434"/>
                    </a:lnTo>
                    <a:lnTo>
                      <a:pt x="1507" y="1426"/>
                    </a:lnTo>
                    <a:lnTo>
                      <a:pt x="1501" y="1417"/>
                    </a:lnTo>
                    <a:lnTo>
                      <a:pt x="1498" y="1410"/>
                    </a:lnTo>
                    <a:lnTo>
                      <a:pt x="1498" y="1399"/>
                    </a:lnTo>
                    <a:lnTo>
                      <a:pt x="1501" y="1385"/>
                    </a:lnTo>
                    <a:lnTo>
                      <a:pt x="1508" y="1370"/>
                    </a:lnTo>
                    <a:lnTo>
                      <a:pt x="1515" y="1352"/>
                    </a:lnTo>
                    <a:lnTo>
                      <a:pt x="1522" y="1337"/>
                    </a:lnTo>
                    <a:lnTo>
                      <a:pt x="1529" y="1324"/>
                    </a:lnTo>
                    <a:lnTo>
                      <a:pt x="1533" y="1317"/>
                    </a:lnTo>
                    <a:lnTo>
                      <a:pt x="1545" y="1307"/>
                    </a:lnTo>
                    <a:lnTo>
                      <a:pt x="1559" y="1298"/>
                    </a:lnTo>
                    <a:lnTo>
                      <a:pt x="1573" y="1291"/>
                    </a:lnTo>
                    <a:lnTo>
                      <a:pt x="1587" y="1282"/>
                    </a:lnTo>
                    <a:lnTo>
                      <a:pt x="1590" y="1274"/>
                    </a:lnTo>
                    <a:lnTo>
                      <a:pt x="1590" y="1263"/>
                    </a:lnTo>
                    <a:lnTo>
                      <a:pt x="1589" y="1251"/>
                    </a:lnTo>
                    <a:lnTo>
                      <a:pt x="1590" y="1241"/>
                    </a:lnTo>
                    <a:lnTo>
                      <a:pt x="1599" y="1227"/>
                    </a:lnTo>
                    <a:lnTo>
                      <a:pt x="1611" y="1216"/>
                    </a:lnTo>
                    <a:lnTo>
                      <a:pt x="1624" y="1206"/>
                    </a:lnTo>
                    <a:lnTo>
                      <a:pt x="1636" y="1195"/>
                    </a:lnTo>
                    <a:lnTo>
                      <a:pt x="1646" y="1183"/>
                    </a:lnTo>
                    <a:lnTo>
                      <a:pt x="1652" y="1167"/>
                    </a:lnTo>
                    <a:lnTo>
                      <a:pt x="1652" y="1166"/>
                    </a:lnTo>
                    <a:lnTo>
                      <a:pt x="1650" y="1166"/>
                    </a:lnTo>
                    <a:lnTo>
                      <a:pt x="1650" y="1164"/>
                    </a:lnTo>
                    <a:lnTo>
                      <a:pt x="1650" y="1162"/>
                    </a:lnTo>
                    <a:lnTo>
                      <a:pt x="1648" y="1160"/>
                    </a:lnTo>
                    <a:lnTo>
                      <a:pt x="1645" y="1159"/>
                    </a:lnTo>
                    <a:lnTo>
                      <a:pt x="1641" y="1157"/>
                    </a:lnTo>
                    <a:lnTo>
                      <a:pt x="1638" y="1157"/>
                    </a:lnTo>
                    <a:lnTo>
                      <a:pt x="1632" y="1155"/>
                    </a:lnTo>
                    <a:lnTo>
                      <a:pt x="1629" y="1159"/>
                    </a:lnTo>
                    <a:lnTo>
                      <a:pt x="1625" y="1159"/>
                    </a:lnTo>
                    <a:lnTo>
                      <a:pt x="1620" y="1160"/>
                    </a:lnTo>
                    <a:lnTo>
                      <a:pt x="1613" y="1160"/>
                    </a:lnTo>
                    <a:lnTo>
                      <a:pt x="1613" y="1155"/>
                    </a:lnTo>
                    <a:lnTo>
                      <a:pt x="1610" y="1155"/>
                    </a:lnTo>
                    <a:lnTo>
                      <a:pt x="1610" y="1141"/>
                    </a:lnTo>
                    <a:lnTo>
                      <a:pt x="1608" y="1122"/>
                    </a:lnTo>
                    <a:lnTo>
                      <a:pt x="1606" y="1099"/>
                    </a:lnTo>
                    <a:lnTo>
                      <a:pt x="1606" y="1077"/>
                    </a:lnTo>
                    <a:lnTo>
                      <a:pt x="1606" y="1057"/>
                    </a:lnTo>
                    <a:lnTo>
                      <a:pt x="1610" y="1045"/>
                    </a:lnTo>
                    <a:lnTo>
                      <a:pt x="1611" y="1040"/>
                    </a:lnTo>
                    <a:lnTo>
                      <a:pt x="1613" y="1036"/>
                    </a:lnTo>
                    <a:lnTo>
                      <a:pt x="1615" y="1035"/>
                    </a:lnTo>
                    <a:lnTo>
                      <a:pt x="1617" y="1035"/>
                    </a:lnTo>
                    <a:lnTo>
                      <a:pt x="1620" y="1035"/>
                    </a:lnTo>
                    <a:lnTo>
                      <a:pt x="1624" y="1033"/>
                    </a:lnTo>
                    <a:lnTo>
                      <a:pt x="1629" y="1033"/>
                    </a:lnTo>
                    <a:lnTo>
                      <a:pt x="1643" y="1038"/>
                    </a:lnTo>
                    <a:lnTo>
                      <a:pt x="1659" y="1042"/>
                    </a:lnTo>
                    <a:lnTo>
                      <a:pt x="1676" y="1042"/>
                    </a:lnTo>
                    <a:lnTo>
                      <a:pt x="1693" y="1038"/>
                    </a:lnTo>
                    <a:lnTo>
                      <a:pt x="1706" y="1033"/>
                    </a:lnTo>
                    <a:lnTo>
                      <a:pt x="1707" y="1031"/>
                    </a:lnTo>
                    <a:lnTo>
                      <a:pt x="1707" y="1029"/>
                    </a:lnTo>
                    <a:lnTo>
                      <a:pt x="1709" y="1029"/>
                    </a:lnTo>
                    <a:lnTo>
                      <a:pt x="1709" y="1028"/>
                    </a:lnTo>
                    <a:lnTo>
                      <a:pt x="1709" y="1026"/>
                    </a:lnTo>
                    <a:lnTo>
                      <a:pt x="1713" y="1012"/>
                    </a:lnTo>
                    <a:lnTo>
                      <a:pt x="1713" y="996"/>
                    </a:lnTo>
                    <a:lnTo>
                      <a:pt x="1711" y="981"/>
                    </a:lnTo>
                    <a:lnTo>
                      <a:pt x="1709" y="963"/>
                    </a:lnTo>
                    <a:lnTo>
                      <a:pt x="1697" y="960"/>
                    </a:lnTo>
                    <a:lnTo>
                      <a:pt x="1685" y="956"/>
                    </a:lnTo>
                    <a:lnTo>
                      <a:pt x="1673" y="949"/>
                    </a:lnTo>
                    <a:lnTo>
                      <a:pt x="1664" y="940"/>
                    </a:lnTo>
                    <a:lnTo>
                      <a:pt x="1667" y="939"/>
                    </a:lnTo>
                    <a:lnTo>
                      <a:pt x="1671" y="937"/>
                    </a:lnTo>
                    <a:lnTo>
                      <a:pt x="1673" y="935"/>
                    </a:lnTo>
                    <a:lnTo>
                      <a:pt x="1676" y="935"/>
                    </a:lnTo>
                    <a:lnTo>
                      <a:pt x="1680" y="933"/>
                    </a:lnTo>
                    <a:lnTo>
                      <a:pt x="1686" y="933"/>
                    </a:lnTo>
                    <a:lnTo>
                      <a:pt x="1690" y="932"/>
                    </a:lnTo>
                    <a:lnTo>
                      <a:pt x="1695" y="930"/>
                    </a:lnTo>
                    <a:lnTo>
                      <a:pt x="1700" y="930"/>
                    </a:lnTo>
                    <a:lnTo>
                      <a:pt x="1706" y="930"/>
                    </a:lnTo>
                    <a:lnTo>
                      <a:pt x="1706" y="911"/>
                    </a:lnTo>
                    <a:lnTo>
                      <a:pt x="1711" y="911"/>
                    </a:lnTo>
                    <a:lnTo>
                      <a:pt x="1716" y="912"/>
                    </a:lnTo>
                    <a:lnTo>
                      <a:pt x="1718" y="914"/>
                    </a:lnTo>
                    <a:lnTo>
                      <a:pt x="1721" y="914"/>
                    </a:lnTo>
                    <a:lnTo>
                      <a:pt x="1725" y="916"/>
                    </a:lnTo>
                    <a:lnTo>
                      <a:pt x="1728" y="918"/>
                    </a:lnTo>
                    <a:lnTo>
                      <a:pt x="1732" y="914"/>
                    </a:lnTo>
                    <a:lnTo>
                      <a:pt x="1737" y="912"/>
                    </a:lnTo>
                    <a:lnTo>
                      <a:pt x="1741" y="911"/>
                    </a:lnTo>
                    <a:lnTo>
                      <a:pt x="1746" y="909"/>
                    </a:lnTo>
                    <a:lnTo>
                      <a:pt x="1748" y="907"/>
                    </a:lnTo>
                    <a:lnTo>
                      <a:pt x="1749" y="904"/>
                    </a:lnTo>
                    <a:lnTo>
                      <a:pt x="1749" y="900"/>
                    </a:lnTo>
                    <a:lnTo>
                      <a:pt x="1749" y="897"/>
                    </a:lnTo>
                    <a:lnTo>
                      <a:pt x="1749" y="893"/>
                    </a:lnTo>
                    <a:lnTo>
                      <a:pt x="1751" y="890"/>
                    </a:lnTo>
                    <a:lnTo>
                      <a:pt x="1753" y="886"/>
                    </a:lnTo>
                    <a:lnTo>
                      <a:pt x="1786" y="876"/>
                    </a:lnTo>
                    <a:lnTo>
                      <a:pt x="1793" y="865"/>
                    </a:lnTo>
                    <a:lnTo>
                      <a:pt x="1795" y="855"/>
                    </a:lnTo>
                    <a:lnTo>
                      <a:pt x="1800" y="844"/>
                    </a:lnTo>
                    <a:lnTo>
                      <a:pt x="1810" y="837"/>
                    </a:lnTo>
                    <a:lnTo>
                      <a:pt x="1823" y="832"/>
                    </a:lnTo>
                    <a:lnTo>
                      <a:pt x="1838" y="827"/>
                    </a:lnTo>
                    <a:lnTo>
                      <a:pt x="1852" y="822"/>
                    </a:lnTo>
                    <a:lnTo>
                      <a:pt x="1854" y="820"/>
                    </a:lnTo>
                    <a:lnTo>
                      <a:pt x="1854" y="820"/>
                    </a:lnTo>
                    <a:lnTo>
                      <a:pt x="1854" y="818"/>
                    </a:lnTo>
                    <a:lnTo>
                      <a:pt x="1854" y="816"/>
                    </a:lnTo>
                    <a:lnTo>
                      <a:pt x="1856" y="815"/>
                    </a:lnTo>
                    <a:lnTo>
                      <a:pt x="1849" y="797"/>
                    </a:lnTo>
                    <a:lnTo>
                      <a:pt x="1845" y="776"/>
                    </a:lnTo>
                    <a:lnTo>
                      <a:pt x="1845" y="757"/>
                    </a:lnTo>
                    <a:lnTo>
                      <a:pt x="1844" y="741"/>
                    </a:lnTo>
                    <a:lnTo>
                      <a:pt x="1859" y="740"/>
                    </a:lnTo>
                    <a:lnTo>
                      <a:pt x="1870" y="736"/>
                    </a:lnTo>
                    <a:lnTo>
                      <a:pt x="1882" y="733"/>
                    </a:lnTo>
                    <a:lnTo>
                      <a:pt x="1882" y="741"/>
                    </a:lnTo>
                    <a:lnTo>
                      <a:pt x="1880" y="748"/>
                    </a:lnTo>
                    <a:lnTo>
                      <a:pt x="1878" y="761"/>
                    </a:lnTo>
                    <a:lnTo>
                      <a:pt x="1877" y="778"/>
                    </a:lnTo>
                    <a:lnTo>
                      <a:pt x="1875" y="794"/>
                    </a:lnTo>
                    <a:lnTo>
                      <a:pt x="1875" y="806"/>
                    </a:lnTo>
                    <a:lnTo>
                      <a:pt x="1880" y="809"/>
                    </a:lnTo>
                    <a:lnTo>
                      <a:pt x="1884" y="811"/>
                    </a:lnTo>
                    <a:lnTo>
                      <a:pt x="1885" y="813"/>
                    </a:lnTo>
                    <a:lnTo>
                      <a:pt x="1889" y="815"/>
                    </a:lnTo>
                    <a:lnTo>
                      <a:pt x="1894" y="818"/>
                    </a:lnTo>
                    <a:lnTo>
                      <a:pt x="1905" y="813"/>
                    </a:lnTo>
                    <a:lnTo>
                      <a:pt x="1912" y="813"/>
                    </a:lnTo>
                    <a:lnTo>
                      <a:pt x="1917" y="816"/>
                    </a:lnTo>
                    <a:lnTo>
                      <a:pt x="1924" y="822"/>
                    </a:lnTo>
                    <a:lnTo>
                      <a:pt x="1933" y="822"/>
                    </a:lnTo>
                    <a:lnTo>
                      <a:pt x="1943" y="818"/>
                    </a:lnTo>
                    <a:lnTo>
                      <a:pt x="1952" y="813"/>
                    </a:lnTo>
                    <a:lnTo>
                      <a:pt x="1957" y="808"/>
                    </a:lnTo>
                    <a:lnTo>
                      <a:pt x="1964" y="804"/>
                    </a:lnTo>
                    <a:lnTo>
                      <a:pt x="1973" y="801"/>
                    </a:lnTo>
                    <a:lnTo>
                      <a:pt x="1987" y="802"/>
                    </a:lnTo>
                    <a:lnTo>
                      <a:pt x="2006" y="806"/>
                    </a:lnTo>
                    <a:lnTo>
                      <a:pt x="2008" y="801"/>
                    </a:lnTo>
                    <a:lnTo>
                      <a:pt x="2009" y="799"/>
                    </a:lnTo>
                    <a:lnTo>
                      <a:pt x="2013" y="795"/>
                    </a:lnTo>
                    <a:lnTo>
                      <a:pt x="2016" y="794"/>
                    </a:lnTo>
                    <a:lnTo>
                      <a:pt x="2020" y="794"/>
                    </a:lnTo>
                    <a:lnTo>
                      <a:pt x="2025" y="792"/>
                    </a:lnTo>
                    <a:lnTo>
                      <a:pt x="2025" y="762"/>
                    </a:lnTo>
                    <a:lnTo>
                      <a:pt x="2029" y="738"/>
                    </a:lnTo>
                    <a:lnTo>
                      <a:pt x="2032" y="734"/>
                    </a:lnTo>
                    <a:lnTo>
                      <a:pt x="2036" y="733"/>
                    </a:lnTo>
                    <a:lnTo>
                      <a:pt x="2039" y="729"/>
                    </a:lnTo>
                    <a:lnTo>
                      <a:pt x="2043" y="727"/>
                    </a:lnTo>
                    <a:lnTo>
                      <a:pt x="2048" y="726"/>
                    </a:lnTo>
                    <a:lnTo>
                      <a:pt x="2048" y="729"/>
                    </a:lnTo>
                    <a:lnTo>
                      <a:pt x="2051" y="733"/>
                    </a:lnTo>
                    <a:lnTo>
                      <a:pt x="2053" y="736"/>
                    </a:lnTo>
                    <a:lnTo>
                      <a:pt x="2055" y="740"/>
                    </a:lnTo>
                    <a:lnTo>
                      <a:pt x="2057" y="741"/>
                    </a:lnTo>
                    <a:lnTo>
                      <a:pt x="2062" y="743"/>
                    </a:lnTo>
                    <a:lnTo>
                      <a:pt x="2067" y="745"/>
                    </a:lnTo>
                    <a:lnTo>
                      <a:pt x="2065" y="729"/>
                    </a:lnTo>
                    <a:lnTo>
                      <a:pt x="2064" y="719"/>
                    </a:lnTo>
                    <a:lnTo>
                      <a:pt x="2060" y="712"/>
                    </a:lnTo>
                    <a:lnTo>
                      <a:pt x="2058" y="703"/>
                    </a:lnTo>
                    <a:lnTo>
                      <a:pt x="2055" y="687"/>
                    </a:lnTo>
                    <a:lnTo>
                      <a:pt x="2064" y="686"/>
                    </a:lnTo>
                    <a:lnTo>
                      <a:pt x="2070" y="682"/>
                    </a:lnTo>
                    <a:lnTo>
                      <a:pt x="2076" y="679"/>
                    </a:lnTo>
                    <a:lnTo>
                      <a:pt x="2083" y="675"/>
                    </a:lnTo>
                    <a:lnTo>
                      <a:pt x="2095" y="675"/>
                    </a:lnTo>
                    <a:lnTo>
                      <a:pt x="2107" y="677"/>
                    </a:lnTo>
                    <a:lnTo>
                      <a:pt x="2116" y="679"/>
                    </a:lnTo>
                    <a:lnTo>
                      <a:pt x="2125" y="675"/>
                    </a:lnTo>
                    <a:lnTo>
                      <a:pt x="2132" y="665"/>
                    </a:lnTo>
                    <a:lnTo>
                      <a:pt x="2126" y="663"/>
                    </a:lnTo>
                    <a:lnTo>
                      <a:pt x="2121" y="661"/>
                    </a:lnTo>
                    <a:lnTo>
                      <a:pt x="2118" y="659"/>
                    </a:lnTo>
                    <a:lnTo>
                      <a:pt x="2112" y="658"/>
                    </a:lnTo>
                    <a:lnTo>
                      <a:pt x="2105" y="658"/>
                    </a:lnTo>
                    <a:lnTo>
                      <a:pt x="2088" y="666"/>
                    </a:lnTo>
                    <a:lnTo>
                      <a:pt x="2069" y="672"/>
                    </a:lnTo>
                    <a:lnTo>
                      <a:pt x="2048" y="675"/>
                    </a:lnTo>
                    <a:lnTo>
                      <a:pt x="2044" y="666"/>
                    </a:lnTo>
                    <a:lnTo>
                      <a:pt x="2039" y="659"/>
                    </a:lnTo>
                    <a:lnTo>
                      <a:pt x="2034" y="652"/>
                    </a:lnTo>
                    <a:lnTo>
                      <a:pt x="2030" y="644"/>
                    </a:lnTo>
                    <a:lnTo>
                      <a:pt x="2029" y="630"/>
                    </a:lnTo>
                    <a:lnTo>
                      <a:pt x="2030" y="619"/>
                    </a:lnTo>
                    <a:lnTo>
                      <a:pt x="2029" y="607"/>
                    </a:lnTo>
                    <a:lnTo>
                      <a:pt x="2027" y="593"/>
                    </a:lnTo>
                    <a:lnTo>
                      <a:pt x="2029" y="581"/>
                    </a:lnTo>
                    <a:lnTo>
                      <a:pt x="2037" y="563"/>
                    </a:lnTo>
                    <a:lnTo>
                      <a:pt x="2051" y="551"/>
                    </a:lnTo>
                    <a:lnTo>
                      <a:pt x="2065" y="537"/>
                    </a:lnTo>
                    <a:lnTo>
                      <a:pt x="2077" y="523"/>
                    </a:lnTo>
                    <a:lnTo>
                      <a:pt x="2086" y="507"/>
                    </a:lnTo>
                    <a:lnTo>
                      <a:pt x="2081" y="502"/>
                    </a:lnTo>
                    <a:lnTo>
                      <a:pt x="2076" y="497"/>
                    </a:lnTo>
                    <a:lnTo>
                      <a:pt x="2070" y="492"/>
                    </a:lnTo>
                    <a:lnTo>
                      <a:pt x="2057" y="494"/>
                    </a:lnTo>
                    <a:lnTo>
                      <a:pt x="2041" y="495"/>
                    </a:lnTo>
                    <a:lnTo>
                      <a:pt x="2036" y="520"/>
                    </a:lnTo>
                    <a:lnTo>
                      <a:pt x="2027" y="539"/>
                    </a:lnTo>
                    <a:lnTo>
                      <a:pt x="2015" y="555"/>
                    </a:lnTo>
                    <a:lnTo>
                      <a:pt x="2001" y="570"/>
                    </a:lnTo>
                    <a:lnTo>
                      <a:pt x="1988" y="588"/>
                    </a:lnTo>
                    <a:lnTo>
                      <a:pt x="1980" y="609"/>
                    </a:lnTo>
                    <a:lnTo>
                      <a:pt x="1974" y="633"/>
                    </a:lnTo>
                    <a:lnTo>
                      <a:pt x="1985" y="642"/>
                    </a:lnTo>
                    <a:lnTo>
                      <a:pt x="1995" y="652"/>
                    </a:lnTo>
                    <a:lnTo>
                      <a:pt x="2002" y="665"/>
                    </a:lnTo>
                    <a:lnTo>
                      <a:pt x="2006" y="680"/>
                    </a:lnTo>
                    <a:lnTo>
                      <a:pt x="2001" y="682"/>
                    </a:lnTo>
                    <a:lnTo>
                      <a:pt x="1999" y="684"/>
                    </a:lnTo>
                    <a:lnTo>
                      <a:pt x="1997" y="686"/>
                    </a:lnTo>
                    <a:lnTo>
                      <a:pt x="1997" y="686"/>
                    </a:lnTo>
                    <a:lnTo>
                      <a:pt x="1997" y="687"/>
                    </a:lnTo>
                    <a:lnTo>
                      <a:pt x="1995" y="689"/>
                    </a:lnTo>
                    <a:lnTo>
                      <a:pt x="1995" y="693"/>
                    </a:lnTo>
                    <a:lnTo>
                      <a:pt x="1994" y="694"/>
                    </a:lnTo>
                    <a:lnTo>
                      <a:pt x="1971" y="703"/>
                    </a:lnTo>
                    <a:lnTo>
                      <a:pt x="1968" y="724"/>
                    </a:lnTo>
                    <a:lnTo>
                      <a:pt x="1961" y="740"/>
                    </a:lnTo>
                    <a:lnTo>
                      <a:pt x="1954" y="752"/>
                    </a:lnTo>
                    <a:lnTo>
                      <a:pt x="1943" y="762"/>
                    </a:lnTo>
                    <a:lnTo>
                      <a:pt x="1934" y="773"/>
                    </a:lnTo>
                    <a:lnTo>
                      <a:pt x="1926" y="787"/>
                    </a:lnTo>
                    <a:lnTo>
                      <a:pt x="1920" y="787"/>
                    </a:lnTo>
                    <a:lnTo>
                      <a:pt x="1920" y="783"/>
                    </a:lnTo>
                    <a:lnTo>
                      <a:pt x="1906" y="764"/>
                    </a:lnTo>
                    <a:lnTo>
                      <a:pt x="1898" y="743"/>
                    </a:lnTo>
                    <a:lnTo>
                      <a:pt x="1892" y="720"/>
                    </a:lnTo>
                    <a:lnTo>
                      <a:pt x="1882" y="694"/>
                    </a:lnTo>
                    <a:lnTo>
                      <a:pt x="1868" y="701"/>
                    </a:lnTo>
                    <a:lnTo>
                      <a:pt x="1859" y="710"/>
                    </a:lnTo>
                    <a:lnTo>
                      <a:pt x="1849" y="717"/>
                    </a:lnTo>
                    <a:lnTo>
                      <a:pt x="1838" y="722"/>
                    </a:lnTo>
                    <a:lnTo>
                      <a:pt x="1821" y="726"/>
                    </a:lnTo>
                    <a:lnTo>
                      <a:pt x="1819" y="724"/>
                    </a:lnTo>
                    <a:lnTo>
                      <a:pt x="1817" y="724"/>
                    </a:lnTo>
                    <a:lnTo>
                      <a:pt x="1816" y="724"/>
                    </a:lnTo>
                    <a:lnTo>
                      <a:pt x="1814" y="722"/>
                    </a:lnTo>
                    <a:lnTo>
                      <a:pt x="1810" y="722"/>
                    </a:lnTo>
                    <a:lnTo>
                      <a:pt x="1809" y="701"/>
                    </a:lnTo>
                    <a:lnTo>
                      <a:pt x="1807" y="684"/>
                    </a:lnTo>
                    <a:lnTo>
                      <a:pt x="1803" y="670"/>
                    </a:lnTo>
                    <a:lnTo>
                      <a:pt x="1800" y="654"/>
                    </a:lnTo>
                    <a:lnTo>
                      <a:pt x="1798" y="633"/>
                    </a:lnTo>
                    <a:lnTo>
                      <a:pt x="1807" y="624"/>
                    </a:lnTo>
                    <a:lnTo>
                      <a:pt x="1810" y="616"/>
                    </a:lnTo>
                    <a:lnTo>
                      <a:pt x="1812" y="605"/>
                    </a:lnTo>
                    <a:lnTo>
                      <a:pt x="1817" y="591"/>
                    </a:lnTo>
                    <a:lnTo>
                      <a:pt x="1821" y="588"/>
                    </a:lnTo>
                    <a:lnTo>
                      <a:pt x="1826" y="583"/>
                    </a:lnTo>
                    <a:lnTo>
                      <a:pt x="1831" y="577"/>
                    </a:lnTo>
                    <a:lnTo>
                      <a:pt x="1837" y="572"/>
                    </a:lnTo>
                    <a:lnTo>
                      <a:pt x="1840" y="574"/>
                    </a:lnTo>
                    <a:lnTo>
                      <a:pt x="1842" y="576"/>
                    </a:lnTo>
                    <a:lnTo>
                      <a:pt x="1844" y="577"/>
                    </a:lnTo>
                    <a:lnTo>
                      <a:pt x="1845" y="579"/>
                    </a:lnTo>
                    <a:lnTo>
                      <a:pt x="1845" y="579"/>
                    </a:lnTo>
                    <a:lnTo>
                      <a:pt x="1849" y="576"/>
                    </a:lnTo>
                    <a:lnTo>
                      <a:pt x="1851" y="572"/>
                    </a:lnTo>
                    <a:lnTo>
                      <a:pt x="1852" y="569"/>
                    </a:lnTo>
                    <a:lnTo>
                      <a:pt x="1854" y="563"/>
                    </a:lnTo>
                    <a:lnTo>
                      <a:pt x="1856" y="560"/>
                    </a:lnTo>
                    <a:lnTo>
                      <a:pt x="1868" y="553"/>
                    </a:lnTo>
                    <a:lnTo>
                      <a:pt x="1878" y="549"/>
                    </a:lnTo>
                    <a:lnTo>
                      <a:pt x="1887" y="541"/>
                    </a:lnTo>
                    <a:lnTo>
                      <a:pt x="1884" y="539"/>
                    </a:lnTo>
                    <a:lnTo>
                      <a:pt x="1882" y="539"/>
                    </a:lnTo>
                    <a:lnTo>
                      <a:pt x="1880" y="539"/>
                    </a:lnTo>
                    <a:lnTo>
                      <a:pt x="1880" y="537"/>
                    </a:lnTo>
                    <a:lnTo>
                      <a:pt x="1880" y="537"/>
                    </a:lnTo>
                    <a:lnTo>
                      <a:pt x="1880" y="534"/>
                    </a:lnTo>
                    <a:lnTo>
                      <a:pt x="1878" y="530"/>
                    </a:lnTo>
                    <a:lnTo>
                      <a:pt x="1891" y="514"/>
                    </a:lnTo>
                    <a:lnTo>
                      <a:pt x="1903" y="495"/>
                    </a:lnTo>
                    <a:lnTo>
                      <a:pt x="1913" y="473"/>
                    </a:lnTo>
                    <a:lnTo>
                      <a:pt x="1924" y="450"/>
                    </a:lnTo>
                    <a:lnTo>
                      <a:pt x="1934" y="427"/>
                    </a:lnTo>
                    <a:lnTo>
                      <a:pt x="1947" y="406"/>
                    </a:lnTo>
                    <a:lnTo>
                      <a:pt x="1959" y="392"/>
                    </a:lnTo>
                    <a:lnTo>
                      <a:pt x="1974" y="384"/>
                    </a:lnTo>
                    <a:lnTo>
                      <a:pt x="1974" y="370"/>
                    </a:lnTo>
                    <a:lnTo>
                      <a:pt x="1990" y="370"/>
                    </a:lnTo>
                    <a:lnTo>
                      <a:pt x="1999" y="354"/>
                    </a:lnTo>
                    <a:lnTo>
                      <a:pt x="2013" y="343"/>
                    </a:lnTo>
                    <a:lnTo>
                      <a:pt x="2032" y="338"/>
                    </a:lnTo>
                    <a:lnTo>
                      <a:pt x="2034" y="340"/>
                    </a:lnTo>
                    <a:lnTo>
                      <a:pt x="2036" y="340"/>
                    </a:lnTo>
                    <a:lnTo>
                      <a:pt x="2036" y="340"/>
                    </a:lnTo>
                    <a:lnTo>
                      <a:pt x="2037" y="340"/>
                    </a:lnTo>
                    <a:lnTo>
                      <a:pt x="2041" y="342"/>
                    </a:lnTo>
                    <a:lnTo>
                      <a:pt x="2041" y="329"/>
                    </a:lnTo>
                    <a:lnTo>
                      <a:pt x="2046" y="329"/>
                    </a:lnTo>
                    <a:lnTo>
                      <a:pt x="2050" y="329"/>
                    </a:lnTo>
                    <a:lnTo>
                      <a:pt x="2053" y="329"/>
                    </a:lnTo>
                    <a:lnTo>
                      <a:pt x="2055" y="329"/>
                    </a:lnTo>
                    <a:lnTo>
                      <a:pt x="2057" y="331"/>
                    </a:lnTo>
                    <a:lnTo>
                      <a:pt x="2058" y="331"/>
                    </a:lnTo>
                    <a:lnTo>
                      <a:pt x="2064" y="335"/>
                    </a:lnTo>
                    <a:lnTo>
                      <a:pt x="2070" y="321"/>
                    </a:lnTo>
                    <a:lnTo>
                      <a:pt x="2081" y="312"/>
                    </a:lnTo>
                    <a:lnTo>
                      <a:pt x="2093" y="309"/>
                    </a:lnTo>
                    <a:lnTo>
                      <a:pt x="2109" y="305"/>
                    </a:lnTo>
                    <a:lnTo>
                      <a:pt x="2125" y="303"/>
                    </a:lnTo>
                    <a:lnTo>
                      <a:pt x="2132" y="310"/>
                    </a:lnTo>
                    <a:lnTo>
                      <a:pt x="2140" y="314"/>
                    </a:lnTo>
                    <a:lnTo>
                      <a:pt x="2147" y="315"/>
                    </a:lnTo>
                    <a:lnTo>
                      <a:pt x="2154" y="317"/>
                    </a:lnTo>
                    <a:lnTo>
                      <a:pt x="2160" y="324"/>
                    </a:lnTo>
                    <a:lnTo>
                      <a:pt x="2163" y="338"/>
                    </a:lnTo>
                    <a:lnTo>
                      <a:pt x="2161" y="340"/>
                    </a:lnTo>
                    <a:lnTo>
                      <a:pt x="2160" y="342"/>
                    </a:lnTo>
                    <a:lnTo>
                      <a:pt x="2158" y="342"/>
                    </a:lnTo>
                    <a:lnTo>
                      <a:pt x="2158" y="343"/>
                    </a:lnTo>
                    <a:lnTo>
                      <a:pt x="2156" y="345"/>
                    </a:lnTo>
                    <a:lnTo>
                      <a:pt x="2156" y="349"/>
                    </a:lnTo>
                    <a:lnTo>
                      <a:pt x="2158" y="352"/>
                    </a:lnTo>
                    <a:lnTo>
                      <a:pt x="2160" y="352"/>
                    </a:lnTo>
                    <a:lnTo>
                      <a:pt x="2161" y="354"/>
                    </a:lnTo>
                    <a:lnTo>
                      <a:pt x="2163" y="357"/>
                    </a:lnTo>
                    <a:lnTo>
                      <a:pt x="2175" y="352"/>
                    </a:lnTo>
                    <a:lnTo>
                      <a:pt x="2182" y="350"/>
                    </a:lnTo>
                    <a:lnTo>
                      <a:pt x="2187" y="350"/>
                    </a:lnTo>
                    <a:lnTo>
                      <a:pt x="2189" y="354"/>
                    </a:lnTo>
                    <a:lnTo>
                      <a:pt x="2191" y="359"/>
                    </a:lnTo>
                    <a:lnTo>
                      <a:pt x="2196" y="364"/>
                    </a:lnTo>
                    <a:lnTo>
                      <a:pt x="2201" y="370"/>
                    </a:lnTo>
                    <a:lnTo>
                      <a:pt x="2233" y="373"/>
                    </a:lnTo>
                    <a:lnTo>
                      <a:pt x="2245" y="380"/>
                    </a:lnTo>
                    <a:lnTo>
                      <a:pt x="2259" y="391"/>
                    </a:lnTo>
                    <a:lnTo>
                      <a:pt x="2273" y="405"/>
                    </a:lnTo>
                    <a:lnTo>
                      <a:pt x="2285" y="420"/>
                    </a:lnTo>
                    <a:lnTo>
                      <a:pt x="2296" y="436"/>
                    </a:lnTo>
                    <a:lnTo>
                      <a:pt x="2299" y="452"/>
                    </a:lnTo>
                    <a:lnTo>
                      <a:pt x="2297" y="467"/>
                    </a:lnTo>
                    <a:lnTo>
                      <a:pt x="2285" y="480"/>
                    </a:lnTo>
                    <a:lnTo>
                      <a:pt x="2269" y="488"/>
                    </a:lnTo>
                    <a:lnTo>
                      <a:pt x="2252" y="488"/>
                    </a:lnTo>
                    <a:lnTo>
                      <a:pt x="2236" y="481"/>
                    </a:lnTo>
                    <a:lnTo>
                      <a:pt x="2222" y="474"/>
                    </a:lnTo>
                    <a:lnTo>
                      <a:pt x="2208" y="469"/>
                    </a:lnTo>
                    <a:lnTo>
                      <a:pt x="2210" y="481"/>
                    </a:lnTo>
                    <a:lnTo>
                      <a:pt x="2212" y="497"/>
                    </a:lnTo>
                    <a:lnTo>
                      <a:pt x="2214" y="514"/>
                    </a:lnTo>
                    <a:lnTo>
                      <a:pt x="2217" y="528"/>
                    </a:lnTo>
                    <a:lnTo>
                      <a:pt x="2221" y="537"/>
                    </a:lnTo>
                    <a:lnTo>
                      <a:pt x="2224" y="542"/>
                    </a:lnTo>
                    <a:lnTo>
                      <a:pt x="2229" y="544"/>
                    </a:lnTo>
                    <a:lnTo>
                      <a:pt x="2233" y="548"/>
                    </a:lnTo>
                    <a:lnTo>
                      <a:pt x="2240" y="549"/>
                    </a:lnTo>
                    <a:lnTo>
                      <a:pt x="2238" y="537"/>
                    </a:lnTo>
                    <a:lnTo>
                      <a:pt x="2236" y="528"/>
                    </a:lnTo>
                    <a:lnTo>
                      <a:pt x="2236" y="518"/>
                    </a:lnTo>
                    <a:lnTo>
                      <a:pt x="2240" y="518"/>
                    </a:lnTo>
                    <a:lnTo>
                      <a:pt x="2240" y="514"/>
                    </a:lnTo>
                    <a:lnTo>
                      <a:pt x="2252" y="521"/>
                    </a:lnTo>
                    <a:lnTo>
                      <a:pt x="2264" y="528"/>
                    </a:lnTo>
                    <a:lnTo>
                      <a:pt x="2278" y="534"/>
                    </a:lnTo>
                    <a:lnTo>
                      <a:pt x="2280" y="530"/>
                    </a:lnTo>
                    <a:lnTo>
                      <a:pt x="2282" y="527"/>
                    </a:lnTo>
                    <a:lnTo>
                      <a:pt x="2283" y="525"/>
                    </a:lnTo>
                    <a:lnTo>
                      <a:pt x="2285" y="520"/>
                    </a:lnTo>
                    <a:lnTo>
                      <a:pt x="2285" y="514"/>
                    </a:lnTo>
                    <a:lnTo>
                      <a:pt x="2283" y="513"/>
                    </a:lnTo>
                    <a:lnTo>
                      <a:pt x="2282" y="511"/>
                    </a:lnTo>
                    <a:lnTo>
                      <a:pt x="2280" y="509"/>
                    </a:lnTo>
                    <a:lnTo>
                      <a:pt x="2280" y="507"/>
                    </a:lnTo>
                    <a:lnTo>
                      <a:pt x="2280" y="504"/>
                    </a:lnTo>
                    <a:lnTo>
                      <a:pt x="2278" y="499"/>
                    </a:lnTo>
                    <a:lnTo>
                      <a:pt x="2294" y="492"/>
                    </a:lnTo>
                    <a:lnTo>
                      <a:pt x="2304" y="481"/>
                    </a:lnTo>
                    <a:lnTo>
                      <a:pt x="2313" y="469"/>
                    </a:lnTo>
                    <a:lnTo>
                      <a:pt x="2318" y="471"/>
                    </a:lnTo>
                    <a:lnTo>
                      <a:pt x="2325" y="473"/>
                    </a:lnTo>
                    <a:lnTo>
                      <a:pt x="2332" y="474"/>
                    </a:lnTo>
                    <a:lnTo>
                      <a:pt x="2339" y="476"/>
                    </a:lnTo>
                    <a:lnTo>
                      <a:pt x="2336" y="438"/>
                    </a:lnTo>
                    <a:lnTo>
                      <a:pt x="2329" y="396"/>
                    </a:lnTo>
                    <a:lnTo>
                      <a:pt x="2358" y="396"/>
                    </a:lnTo>
                    <a:lnTo>
                      <a:pt x="2365" y="403"/>
                    </a:lnTo>
                    <a:lnTo>
                      <a:pt x="2372" y="413"/>
                    </a:lnTo>
                    <a:lnTo>
                      <a:pt x="2378" y="422"/>
                    </a:lnTo>
                    <a:lnTo>
                      <a:pt x="2378" y="431"/>
                    </a:lnTo>
                    <a:lnTo>
                      <a:pt x="2374" y="432"/>
                    </a:lnTo>
                    <a:lnTo>
                      <a:pt x="2372" y="432"/>
                    </a:lnTo>
                    <a:lnTo>
                      <a:pt x="2369" y="434"/>
                    </a:lnTo>
                    <a:lnTo>
                      <a:pt x="2362" y="434"/>
                    </a:lnTo>
                    <a:lnTo>
                      <a:pt x="2362" y="453"/>
                    </a:lnTo>
                    <a:lnTo>
                      <a:pt x="2367" y="455"/>
                    </a:lnTo>
                    <a:lnTo>
                      <a:pt x="2369" y="457"/>
                    </a:lnTo>
                    <a:lnTo>
                      <a:pt x="2372" y="459"/>
                    </a:lnTo>
                    <a:lnTo>
                      <a:pt x="2376" y="460"/>
                    </a:lnTo>
                    <a:lnTo>
                      <a:pt x="2381" y="460"/>
                    </a:lnTo>
                    <a:lnTo>
                      <a:pt x="2383" y="460"/>
                    </a:lnTo>
                    <a:lnTo>
                      <a:pt x="2385" y="459"/>
                    </a:lnTo>
                    <a:lnTo>
                      <a:pt x="2385" y="459"/>
                    </a:lnTo>
                    <a:lnTo>
                      <a:pt x="2386" y="459"/>
                    </a:lnTo>
                    <a:lnTo>
                      <a:pt x="2390" y="457"/>
                    </a:lnTo>
                    <a:lnTo>
                      <a:pt x="2392" y="452"/>
                    </a:lnTo>
                    <a:lnTo>
                      <a:pt x="2392" y="448"/>
                    </a:lnTo>
                    <a:lnTo>
                      <a:pt x="2392" y="443"/>
                    </a:lnTo>
                    <a:lnTo>
                      <a:pt x="2392" y="439"/>
                    </a:lnTo>
                    <a:lnTo>
                      <a:pt x="2390" y="434"/>
                    </a:lnTo>
                    <a:lnTo>
                      <a:pt x="2402" y="418"/>
                    </a:lnTo>
                    <a:lnTo>
                      <a:pt x="2416" y="405"/>
                    </a:lnTo>
                    <a:lnTo>
                      <a:pt x="2428" y="389"/>
                    </a:lnTo>
                    <a:lnTo>
                      <a:pt x="2434" y="387"/>
                    </a:lnTo>
                    <a:lnTo>
                      <a:pt x="2439" y="387"/>
                    </a:lnTo>
                    <a:lnTo>
                      <a:pt x="2441" y="385"/>
                    </a:lnTo>
                    <a:lnTo>
                      <a:pt x="2444" y="387"/>
                    </a:lnTo>
                    <a:lnTo>
                      <a:pt x="2448" y="389"/>
                    </a:lnTo>
                    <a:lnTo>
                      <a:pt x="2449" y="392"/>
                    </a:lnTo>
                    <a:lnTo>
                      <a:pt x="2451" y="396"/>
                    </a:lnTo>
                    <a:lnTo>
                      <a:pt x="2453" y="398"/>
                    </a:lnTo>
                    <a:lnTo>
                      <a:pt x="2454" y="401"/>
                    </a:lnTo>
                    <a:lnTo>
                      <a:pt x="2458" y="403"/>
                    </a:lnTo>
                    <a:lnTo>
                      <a:pt x="2458" y="399"/>
                    </a:lnTo>
                    <a:lnTo>
                      <a:pt x="2461" y="396"/>
                    </a:lnTo>
                    <a:lnTo>
                      <a:pt x="2463" y="392"/>
                    </a:lnTo>
                    <a:lnTo>
                      <a:pt x="2465" y="389"/>
                    </a:lnTo>
                    <a:lnTo>
                      <a:pt x="2465" y="384"/>
                    </a:lnTo>
                    <a:lnTo>
                      <a:pt x="2467" y="377"/>
                    </a:lnTo>
                    <a:lnTo>
                      <a:pt x="2482" y="377"/>
                    </a:lnTo>
                    <a:lnTo>
                      <a:pt x="2496" y="380"/>
                    </a:lnTo>
                    <a:lnTo>
                      <a:pt x="2509" y="384"/>
                    </a:lnTo>
                    <a:lnTo>
                      <a:pt x="2500" y="391"/>
                    </a:lnTo>
                    <a:lnTo>
                      <a:pt x="2491" y="396"/>
                    </a:lnTo>
                    <a:lnTo>
                      <a:pt x="2484" y="401"/>
                    </a:lnTo>
                    <a:lnTo>
                      <a:pt x="2477" y="411"/>
                    </a:lnTo>
                    <a:lnTo>
                      <a:pt x="2486" y="411"/>
                    </a:lnTo>
                    <a:lnTo>
                      <a:pt x="2491" y="406"/>
                    </a:lnTo>
                    <a:lnTo>
                      <a:pt x="2503" y="401"/>
                    </a:lnTo>
                    <a:lnTo>
                      <a:pt x="2516" y="396"/>
                    </a:lnTo>
                    <a:lnTo>
                      <a:pt x="2526" y="392"/>
                    </a:lnTo>
                    <a:lnTo>
                      <a:pt x="2537" y="389"/>
                    </a:lnTo>
                    <a:lnTo>
                      <a:pt x="2540" y="389"/>
                    </a:lnTo>
                    <a:lnTo>
                      <a:pt x="2542" y="391"/>
                    </a:lnTo>
                    <a:lnTo>
                      <a:pt x="2545" y="394"/>
                    </a:lnTo>
                    <a:lnTo>
                      <a:pt x="2547" y="396"/>
                    </a:lnTo>
                    <a:lnTo>
                      <a:pt x="2549" y="398"/>
                    </a:lnTo>
                    <a:lnTo>
                      <a:pt x="2552" y="398"/>
                    </a:lnTo>
                    <a:lnTo>
                      <a:pt x="2559" y="399"/>
                    </a:lnTo>
                    <a:lnTo>
                      <a:pt x="2561" y="396"/>
                    </a:lnTo>
                    <a:lnTo>
                      <a:pt x="2563" y="392"/>
                    </a:lnTo>
                    <a:lnTo>
                      <a:pt x="2564" y="391"/>
                    </a:lnTo>
                    <a:lnTo>
                      <a:pt x="2564" y="387"/>
                    </a:lnTo>
                    <a:lnTo>
                      <a:pt x="2566" y="382"/>
                    </a:lnTo>
                    <a:lnTo>
                      <a:pt x="2566" y="377"/>
                    </a:lnTo>
                    <a:lnTo>
                      <a:pt x="2563" y="373"/>
                    </a:lnTo>
                    <a:lnTo>
                      <a:pt x="2561" y="370"/>
                    </a:lnTo>
                    <a:lnTo>
                      <a:pt x="2559" y="366"/>
                    </a:lnTo>
                    <a:lnTo>
                      <a:pt x="2559" y="361"/>
                    </a:lnTo>
                    <a:lnTo>
                      <a:pt x="2559" y="354"/>
                    </a:lnTo>
                    <a:lnTo>
                      <a:pt x="2564" y="350"/>
                    </a:lnTo>
                    <a:lnTo>
                      <a:pt x="2568" y="347"/>
                    </a:lnTo>
                    <a:lnTo>
                      <a:pt x="2571" y="345"/>
                    </a:lnTo>
                    <a:lnTo>
                      <a:pt x="2578" y="342"/>
                    </a:lnTo>
                    <a:lnTo>
                      <a:pt x="2582" y="343"/>
                    </a:lnTo>
                    <a:lnTo>
                      <a:pt x="2587" y="345"/>
                    </a:lnTo>
                    <a:lnTo>
                      <a:pt x="2594" y="345"/>
                    </a:lnTo>
                    <a:lnTo>
                      <a:pt x="2601" y="345"/>
                    </a:lnTo>
                    <a:lnTo>
                      <a:pt x="2610" y="356"/>
                    </a:lnTo>
                    <a:lnTo>
                      <a:pt x="2622" y="368"/>
                    </a:lnTo>
                    <a:lnTo>
                      <a:pt x="2640" y="380"/>
                    </a:lnTo>
                    <a:lnTo>
                      <a:pt x="2655" y="392"/>
                    </a:lnTo>
                    <a:lnTo>
                      <a:pt x="2669" y="399"/>
                    </a:lnTo>
                    <a:lnTo>
                      <a:pt x="2678" y="403"/>
                    </a:lnTo>
                    <a:lnTo>
                      <a:pt x="2680" y="401"/>
                    </a:lnTo>
                    <a:lnTo>
                      <a:pt x="2680" y="401"/>
                    </a:lnTo>
                    <a:lnTo>
                      <a:pt x="2680" y="399"/>
                    </a:lnTo>
                    <a:lnTo>
                      <a:pt x="2680" y="399"/>
                    </a:lnTo>
                    <a:lnTo>
                      <a:pt x="2681" y="396"/>
                    </a:lnTo>
                    <a:lnTo>
                      <a:pt x="2676" y="391"/>
                    </a:lnTo>
                    <a:lnTo>
                      <a:pt x="2673" y="387"/>
                    </a:lnTo>
                    <a:lnTo>
                      <a:pt x="2671" y="382"/>
                    </a:lnTo>
                    <a:lnTo>
                      <a:pt x="2667" y="377"/>
                    </a:lnTo>
                    <a:lnTo>
                      <a:pt x="2666" y="370"/>
                    </a:lnTo>
                    <a:lnTo>
                      <a:pt x="2650" y="370"/>
                    </a:lnTo>
                    <a:lnTo>
                      <a:pt x="2652" y="349"/>
                    </a:lnTo>
                    <a:lnTo>
                      <a:pt x="2648" y="333"/>
                    </a:lnTo>
                    <a:lnTo>
                      <a:pt x="2646" y="319"/>
                    </a:lnTo>
                    <a:lnTo>
                      <a:pt x="2643" y="300"/>
                    </a:lnTo>
                    <a:lnTo>
                      <a:pt x="2653" y="293"/>
                    </a:lnTo>
                    <a:lnTo>
                      <a:pt x="2660" y="284"/>
                    </a:lnTo>
                    <a:lnTo>
                      <a:pt x="2664" y="274"/>
                    </a:lnTo>
                    <a:lnTo>
                      <a:pt x="2667" y="261"/>
                    </a:lnTo>
                    <a:lnTo>
                      <a:pt x="2671" y="251"/>
                    </a:lnTo>
                    <a:lnTo>
                      <a:pt x="2676" y="240"/>
                    </a:lnTo>
                    <a:lnTo>
                      <a:pt x="2683" y="232"/>
                    </a:lnTo>
                    <a:lnTo>
                      <a:pt x="2692" y="226"/>
                    </a:lnTo>
                    <a:lnTo>
                      <a:pt x="2708" y="225"/>
                    </a:lnTo>
                    <a:lnTo>
                      <a:pt x="2727" y="226"/>
                    </a:lnTo>
                    <a:lnTo>
                      <a:pt x="2732" y="235"/>
                    </a:lnTo>
                    <a:lnTo>
                      <a:pt x="2739" y="242"/>
                    </a:lnTo>
                    <a:lnTo>
                      <a:pt x="2737" y="256"/>
                    </a:lnTo>
                    <a:lnTo>
                      <a:pt x="2734" y="270"/>
                    </a:lnTo>
                    <a:lnTo>
                      <a:pt x="2730" y="282"/>
                    </a:lnTo>
                    <a:lnTo>
                      <a:pt x="2729" y="293"/>
                    </a:lnTo>
                    <a:lnTo>
                      <a:pt x="2727" y="300"/>
                    </a:lnTo>
                    <a:lnTo>
                      <a:pt x="2730" y="309"/>
                    </a:lnTo>
                    <a:lnTo>
                      <a:pt x="2736" y="321"/>
                    </a:lnTo>
                    <a:lnTo>
                      <a:pt x="2739" y="335"/>
                    </a:lnTo>
                    <a:lnTo>
                      <a:pt x="2742" y="345"/>
                    </a:lnTo>
                    <a:lnTo>
                      <a:pt x="2742" y="357"/>
                    </a:lnTo>
                    <a:lnTo>
                      <a:pt x="2739" y="368"/>
                    </a:lnTo>
                    <a:lnTo>
                      <a:pt x="2736" y="377"/>
                    </a:lnTo>
                    <a:lnTo>
                      <a:pt x="2736" y="384"/>
                    </a:lnTo>
                    <a:lnTo>
                      <a:pt x="2737" y="389"/>
                    </a:lnTo>
                    <a:lnTo>
                      <a:pt x="2739" y="392"/>
                    </a:lnTo>
                    <a:lnTo>
                      <a:pt x="2742" y="396"/>
                    </a:lnTo>
                    <a:lnTo>
                      <a:pt x="2746" y="399"/>
                    </a:lnTo>
                    <a:lnTo>
                      <a:pt x="2748" y="405"/>
                    </a:lnTo>
                    <a:lnTo>
                      <a:pt x="2751" y="411"/>
                    </a:lnTo>
                    <a:lnTo>
                      <a:pt x="2746" y="422"/>
                    </a:lnTo>
                    <a:lnTo>
                      <a:pt x="2742" y="434"/>
                    </a:lnTo>
                    <a:lnTo>
                      <a:pt x="2742" y="450"/>
                    </a:lnTo>
                    <a:lnTo>
                      <a:pt x="2737" y="453"/>
                    </a:lnTo>
                    <a:lnTo>
                      <a:pt x="2734" y="457"/>
                    </a:lnTo>
                    <a:lnTo>
                      <a:pt x="2729" y="459"/>
                    </a:lnTo>
                    <a:lnTo>
                      <a:pt x="2723" y="462"/>
                    </a:lnTo>
                    <a:lnTo>
                      <a:pt x="2716" y="464"/>
                    </a:lnTo>
                    <a:lnTo>
                      <a:pt x="2716" y="469"/>
                    </a:lnTo>
                    <a:lnTo>
                      <a:pt x="2736" y="469"/>
                    </a:lnTo>
                    <a:lnTo>
                      <a:pt x="2737" y="467"/>
                    </a:lnTo>
                    <a:lnTo>
                      <a:pt x="2737" y="467"/>
                    </a:lnTo>
                    <a:lnTo>
                      <a:pt x="2739" y="466"/>
                    </a:lnTo>
                    <a:lnTo>
                      <a:pt x="2739" y="466"/>
                    </a:lnTo>
                    <a:lnTo>
                      <a:pt x="2742" y="464"/>
                    </a:lnTo>
                    <a:lnTo>
                      <a:pt x="2749" y="452"/>
                    </a:lnTo>
                    <a:lnTo>
                      <a:pt x="2756" y="438"/>
                    </a:lnTo>
                    <a:lnTo>
                      <a:pt x="2762" y="427"/>
                    </a:lnTo>
                    <a:lnTo>
                      <a:pt x="2765" y="410"/>
                    </a:lnTo>
                    <a:lnTo>
                      <a:pt x="2762" y="394"/>
                    </a:lnTo>
                    <a:lnTo>
                      <a:pt x="2760" y="378"/>
                    </a:lnTo>
                    <a:lnTo>
                      <a:pt x="2758" y="364"/>
                    </a:lnTo>
                    <a:lnTo>
                      <a:pt x="2777" y="364"/>
                    </a:lnTo>
                    <a:lnTo>
                      <a:pt x="2795" y="364"/>
                    </a:lnTo>
                    <a:lnTo>
                      <a:pt x="2812" y="370"/>
                    </a:lnTo>
                    <a:lnTo>
                      <a:pt x="2812" y="364"/>
                    </a:lnTo>
                    <a:lnTo>
                      <a:pt x="2795" y="357"/>
                    </a:lnTo>
                    <a:lnTo>
                      <a:pt x="2774" y="349"/>
                    </a:lnTo>
                    <a:lnTo>
                      <a:pt x="2755" y="342"/>
                    </a:lnTo>
                    <a:lnTo>
                      <a:pt x="2751" y="324"/>
                    </a:lnTo>
                    <a:lnTo>
                      <a:pt x="2746" y="312"/>
                    </a:lnTo>
                    <a:lnTo>
                      <a:pt x="2741" y="302"/>
                    </a:lnTo>
                    <a:lnTo>
                      <a:pt x="2736" y="288"/>
                    </a:lnTo>
                    <a:lnTo>
                      <a:pt x="2758" y="268"/>
                    </a:lnTo>
                    <a:lnTo>
                      <a:pt x="2758" y="235"/>
                    </a:lnTo>
                    <a:lnTo>
                      <a:pt x="2762" y="235"/>
                    </a:lnTo>
                    <a:lnTo>
                      <a:pt x="2765" y="235"/>
                    </a:lnTo>
                    <a:lnTo>
                      <a:pt x="2767" y="235"/>
                    </a:lnTo>
                    <a:lnTo>
                      <a:pt x="2767" y="237"/>
                    </a:lnTo>
                    <a:lnTo>
                      <a:pt x="2770" y="239"/>
                    </a:lnTo>
                    <a:lnTo>
                      <a:pt x="2774" y="249"/>
                    </a:lnTo>
                    <a:lnTo>
                      <a:pt x="2777" y="260"/>
                    </a:lnTo>
                    <a:lnTo>
                      <a:pt x="2784" y="268"/>
                    </a:lnTo>
                    <a:lnTo>
                      <a:pt x="2797" y="261"/>
                    </a:lnTo>
                    <a:lnTo>
                      <a:pt x="2812" y="258"/>
                    </a:lnTo>
                    <a:lnTo>
                      <a:pt x="2832" y="258"/>
                    </a:lnTo>
                    <a:lnTo>
                      <a:pt x="2842" y="272"/>
                    </a:lnTo>
                    <a:lnTo>
                      <a:pt x="2858" y="286"/>
                    </a:lnTo>
                    <a:lnTo>
                      <a:pt x="2873" y="296"/>
                    </a:lnTo>
                    <a:lnTo>
                      <a:pt x="2873" y="288"/>
                    </a:lnTo>
                    <a:lnTo>
                      <a:pt x="2861" y="275"/>
                    </a:lnTo>
                    <a:lnTo>
                      <a:pt x="2852" y="260"/>
                    </a:lnTo>
                    <a:lnTo>
                      <a:pt x="2847" y="240"/>
                    </a:lnTo>
                    <a:lnTo>
                      <a:pt x="2842" y="221"/>
                    </a:lnTo>
                    <a:lnTo>
                      <a:pt x="2838" y="200"/>
                    </a:lnTo>
                    <a:lnTo>
                      <a:pt x="2861" y="193"/>
                    </a:lnTo>
                    <a:lnTo>
                      <a:pt x="2886" y="188"/>
                    </a:lnTo>
                    <a:lnTo>
                      <a:pt x="2893" y="204"/>
                    </a:lnTo>
                    <a:lnTo>
                      <a:pt x="2896" y="204"/>
                    </a:lnTo>
                    <a:lnTo>
                      <a:pt x="2900" y="188"/>
                    </a:lnTo>
                    <a:lnTo>
                      <a:pt x="2903" y="171"/>
                    </a:lnTo>
                    <a:lnTo>
                      <a:pt x="2908" y="153"/>
                    </a:lnTo>
                    <a:lnTo>
                      <a:pt x="2924" y="144"/>
                    </a:lnTo>
                    <a:lnTo>
                      <a:pt x="2936" y="134"/>
                    </a:lnTo>
                    <a:lnTo>
                      <a:pt x="2950" y="123"/>
                    </a:lnTo>
                    <a:lnTo>
                      <a:pt x="2964" y="117"/>
                    </a:lnTo>
                    <a:lnTo>
                      <a:pt x="2980" y="111"/>
                    </a:lnTo>
                    <a:lnTo>
                      <a:pt x="3001" y="111"/>
                    </a:lnTo>
                    <a:lnTo>
                      <a:pt x="3003" y="104"/>
                    </a:lnTo>
                    <a:lnTo>
                      <a:pt x="3006" y="99"/>
                    </a:lnTo>
                    <a:lnTo>
                      <a:pt x="3008" y="94"/>
                    </a:lnTo>
                    <a:lnTo>
                      <a:pt x="3011" y="89"/>
                    </a:lnTo>
                    <a:lnTo>
                      <a:pt x="3022" y="89"/>
                    </a:lnTo>
                    <a:lnTo>
                      <a:pt x="3036" y="89"/>
                    </a:lnTo>
                    <a:lnTo>
                      <a:pt x="3050" y="89"/>
                    </a:lnTo>
                    <a:lnTo>
                      <a:pt x="3060" y="89"/>
                    </a:lnTo>
                    <a:lnTo>
                      <a:pt x="3065" y="89"/>
                    </a:lnTo>
                    <a:lnTo>
                      <a:pt x="3072" y="83"/>
                    </a:lnTo>
                    <a:lnTo>
                      <a:pt x="3079" y="78"/>
                    </a:lnTo>
                    <a:lnTo>
                      <a:pt x="3086" y="71"/>
                    </a:lnTo>
                    <a:lnTo>
                      <a:pt x="3092" y="66"/>
                    </a:lnTo>
                    <a:lnTo>
                      <a:pt x="3097" y="68"/>
                    </a:lnTo>
                    <a:lnTo>
                      <a:pt x="3100" y="68"/>
                    </a:lnTo>
                    <a:lnTo>
                      <a:pt x="3106" y="69"/>
                    </a:lnTo>
                    <a:lnTo>
                      <a:pt x="3111" y="69"/>
                    </a:lnTo>
                    <a:lnTo>
                      <a:pt x="3111" y="50"/>
                    </a:lnTo>
                    <a:lnTo>
                      <a:pt x="3126" y="43"/>
                    </a:lnTo>
                    <a:lnTo>
                      <a:pt x="3139" y="36"/>
                    </a:lnTo>
                    <a:lnTo>
                      <a:pt x="3151" y="27"/>
                    </a:lnTo>
                    <a:lnTo>
                      <a:pt x="3161" y="17"/>
                    </a:lnTo>
                    <a:lnTo>
                      <a:pt x="3165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xmlns="" id="{21208A51-A806-433C-8FBA-136D07442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7088" y="1382713"/>
                <a:ext cx="4552950" cy="1549400"/>
              </a:xfrm>
              <a:custGeom>
                <a:avLst/>
                <a:gdLst>
                  <a:gd name="T0" fmla="*/ 0 w 2868"/>
                  <a:gd name="T1" fmla="*/ 276 h 976"/>
                  <a:gd name="T2" fmla="*/ 1210 w 2868"/>
                  <a:gd name="T3" fmla="*/ 237 h 976"/>
                  <a:gd name="T4" fmla="*/ 1742 w 2868"/>
                  <a:gd name="T5" fmla="*/ 276 h 976"/>
                  <a:gd name="T6" fmla="*/ 2863 w 2868"/>
                  <a:gd name="T7" fmla="*/ 190 h 976"/>
                  <a:gd name="T8" fmla="*/ 2804 w 2868"/>
                  <a:gd name="T9" fmla="*/ 223 h 976"/>
                  <a:gd name="T10" fmla="*/ 194 w 2868"/>
                  <a:gd name="T11" fmla="*/ 279 h 976"/>
                  <a:gd name="T12" fmla="*/ 98 w 2868"/>
                  <a:gd name="T13" fmla="*/ 202 h 976"/>
                  <a:gd name="T14" fmla="*/ 138 w 2868"/>
                  <a:gd name="T15" fmla="*/ 150 h 976"/>
                  <a:gd name="T16" fmla="*/ 1685 w 2868"/>
                  <a:gd name="T17" fmla="*/ 166 h 976"/>
                  <a:gd name="T18" fmla="*/ 1631 w 2868"/>
                  <a:gd name="T19" fmla="*/ 295 h 976"/>
                  <a:gd name="T20" fmla="*/ 1620 w 2868"/>
                  <a:gd name="T21" fmla="*/ 218 h 976"/>
                  <a:gd name="T22" fmla="*/ 1569 w 2868"/>
                  <a:gd name="T23" fmla="*/ 159 h 976"/>
                  <a:gd name="T24" fmla="*/ 1632 w 2868"/>
                  <a:gd name="T25" fmla="*/ 157 h 976"/>
                  <a:gd name="T26" fmla="*/ 2615 w 2868"/>
                  <a:gd name="T27" fmla="*/ 120 h 976"/>
                  <a:gd name="T28" fmla="*/ 2090 w 2868"/>
                  <a:gd name="T29" fmla="*/ 120 h 976"/>
                  <a:gd name="T30" fmla="*/ 2739 w 2868"/>
                  <a:gd name="T31" fmla="*/ 87 h 976"/>
                  <a:gd name="T32" fmla="*/ 2765 w 2868"/>
                  <a:gd name="T33" fmla="*/ 195 h 976"/>
                  <a:gd name="T34" fmla="*/ 2704 w 2868"/>
                  <a:gd name="T35" fmla="*/ 92 h 976"/>
                  <a:gd name="T36" fmla="*/ 2158 w 2868"/>
                  <a:gd name="T37" fmla="*/ 99 h 976"/>
                  <a:gd name="T38" fmla="*/ 1786 w 2868"/>
                  <a:gd name="T39" fmla="*/ 89 h 976"/>
                  <a:gd name="T40" fmla="*/ 1681 w 2868"/>
                  <a:gd name="T41" fmla="*/ 89 h 976"/>
                  <a:gd name="T42" fmla="*/ 2186 w 2868"/>
                  <a:gd name="T43" fmla="*/ 45 h 976"/>
                  <a:gd name="T44" fmla="*/ 596 w 2868"/>
                  <a:gd name="T45" fmla="*/ 92 h 976"/>
                  <a:gd name="T46" fmla="*/ 384 w 2868"/>
                  <a:gd name="T47" fmla="*/ 253 h 976"/>
                  <a:gd name="T48" fmla="*/ 330 w 2868"/>
                  <a:gd name="T49" fmla="*/ 316 h 976"/>
                  <a:gd name="T50" fmla="*/ 321 w 2868"/>
                  <a:gd name="T51" fmla="*/ 361 h 976"/>
                  <a:gd name="T52" fmla="*/ 205 w 2868"/>
                  <a:gd name="T53" fmla="*/ 335 h 976"/>
                  <a:gd name="T54" fmla="*/ 253 w 2868"/>
                  <a:gd name="T55" fmla="*/ 248 h 976"/>
                  <a:gd name="T56" fmla="*/ 304 w 2868"/>
                  <a:gd name="T57" fmla="*/ 197 h 976"/>
                  <a:gd name="T58" fmla="*/ 311 w 2868"/>
                  <a:gd name="T59" fmla="*/ 188 h 976"/>
                  <a:gd name="T60" fmla="*/ 192 w 2868"/>
                  <a:gd name="T61" fmla="*/ 168 h 976"/>
                  <a:gd name="T62" fmla="*/ 161 w 2868"/>
                  <a:gd name="T63" fmla="*/ 131 h 976"/>
                  <a:gd name="T64" fmla="*/ 253 w 2868"/>
                  <a:gd name="T65" fmla="*/ 92 h 976"/>
                  <a:gd name="T66" fmla="*/ 323 w 2868"/>
                  <a:gd name="T67" fmla="*/ 77 h 976"/>
                  <a:gd name="T68" fmla="*/ 2107 w 2868"/>
                  <a:gd name="T69" fmla="*/ 80 h 976"/>
                  <a:gd name="T70" fmla="*/ 2090 w 2868"/>
                  <a:gd name="T71" fmla="*/ 59 h 976"/>
                  <a:gd name="T72" fmla="*/ 2147 w 2868"/>
                  <a:gd name="T73" fmla="*/ 30 h 976"/>
                  <a:gd name="T74" fmla="*/ 1048 w 2868"/>
                  <a:gd name="T75" fmla="*/ 73 h 976"/>
                  <a:gd name="T76" fmla="*/ 1076 w 2868"/>
                  <a:gd name="T77" fmla="*/ 131 h 976"/>
                  <a:gd name="T78" fmla="*/ 1294 w 2868"/>
                  <a:gd name="T79" fmla="*/ 147 h 976"/>
                  <a:gd name="T80" fmla="*/ 1196 w 2868"/>
                  <a:gd name="T81" fmla="*/ 243 h 976"/>
                  <a:gd name="T82" fmla="*/ 1224 w 2868"/>
                  <a:gd name="T83" fmla="*/ 353 h 976"/>
                  <a:gd name="T84" fmla="*/ 1198 w 2868"/>
                  <a:gd name="T85" fmla="*/ 415 h 976"/>
                  <a:gd name="T86" fmla="*/ 1192 w 2868"/>
                  <a:gd name="T87" fmla="*/ 490 h 976"/>
                  <a:gd name="T88" fmla="*/ 1140 w 2868"/>
                  <a:gd name="T89" fmla="*/ 538 h 976"/>
                  <a:gd name="T90" fmla="*/ 1091 w 2868"/>
                  <a:gd name="T91" fmla="*/ 602 h 976"/>
                  <a:gd name="T92" fmla="*/ 1048 w 2868"/>
                  <a:gd name="T93" fmla="*/ 696 h 976"/>
                  <a:gd name="T94" fmla="*/ 911 w 2868"/>
                  <a:gd name="T95" fmla="*/ 784 h 976"/>
                  <a:gd name="T96" fmla="*/ 861 w 2868"/>
                  <a:gd name="T97" fmla="*/ 932 h 976"/>
                  <a:gd name="T98" fmla="*/ 740 w 2868"/>
                  <a:gd name="T99" fmla="*/ 862 h 976"/>
                  <a:gd name="T100" fmla="*/ 714 w 2868"/>
                  <a:gd name="T101" fmla="*/ 806 h 976"/>
                  <a:gd name="T102" fmla="*/ 718 w 2868"/>
                  <a:gd name="T103" fmla="*/ 641 h 976"/>
                  <a:gd name="T104" fmla="*/ 672 w 2868"/>
                  <a:gd name="T105" fmla="*/ 576 h 976"/>
                  <a:gd name="T106" fmla="*/ 466 w 2868"/>
                  <a:gd name="T107" fmla="*/ 374 h 976"/>
                  <a:gd name="T108" fmla="*/ 447 w 2868"/>
                  <a:gd name="T109" fmla="*/ 290 h 976"/>
                  <a:gd name="T110" fmla="*/ 592 w 2868"/>
                  <a:gd name="T111" fmla="*/ 140 h 976"/>
                  <a:gd name="T112" fmla="*/ 711 w 2868"/>
                  <a:gd name="T113" fmla="*/ 112 h 976"/>
                  <a:gd name="T114" fmla="*/ 833 w 2868"/>
                  <a:gd name="T115" fmla="*/ 80 h 976"/>
                  <a:gd name="T116" fmla="*/ 896 w 2868"/>
                  <a:gd name="T117" fmla="*/ 44 h 976"/>
                  <a:gd name="T118" fmla="*/ 2706 w 2868"/>
                  <a:gd name="T119" fmla="*/ 31 h 976"/>
                  <a:gd name="T120" fmla="*/ 2641 w 2868"/>
                  <a:gd name="T121" fmla="*/ 8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68" h="976">
                    <a:moveTo>
                      <a:pt x="7" y="243"/>
                    </a:moveTo>
                    <a:lnTo>
                      <a:pt x="25" y="248"/>
                    </a:lnTo>
                    <a:lnTo>
                      <a:pt x="37" y="257"/>
                    </a:lnTo>
                    <a:lnTo>
                      <a:pt x="47" y="265"/>
                    </a:lnTo>
                    <a:lnTo>
                      <a:pt x="58" y="276"/>
                    </a:lnTo>
                    <a:lnTo>
                      <a:pt x="68" y="284"/>
                    </a:lnTo>
                    <a:lnTo>
                      <a:pt x="68" y="281"/>
                    </a:lnTo>
                    <a:lnTo>
                      <a:pt x="74" y="281"/>
                    </a:lnTo>
                    <a:lnTo>
                      <a:pt x="74" y="284"/>
                    </a:lnTo>
                    <a:lnTo>
                      <a:pt x="75" y="288"/>
                    </a:lnTo>
                    <a:lnTo>
                      <a:pt x="79" y="293"/>
                    </a:lnTo>
                    <a:lnTo>
                      <a:pt x="81" y="300"/>
                    </a:lnTo>
                    <a:lnTo>
                      <a:pt x="74" y="300"/>
                    </a:lnTo>
                    <a:lnTo>
                      <a:pt x="70" y="300"/>
                    </a:lnTo>
                    <a:lnTo>
                      <a:pt x="70" y="302"/>
                    </a:lnTo>
                    <a:lnTo>
                      <a:pt x="68" y="302"/>
                    </a:lnTo>
                    <a:lnTo>
                      <a:pt x="65" y="302"/>
                    </a:lnTo>
                    <a:lnTo>
                      <a:pt x="61" y="304"/>
                    </a:lnTo>
                    <a:lnTo>
                      <a:pt x="47" y="293"/>
                    </a:lnTo>
                    <a:lnTo>
                      <a:pt x="33" y="288"/>
                    </a:lnTo>
                    <a:lnTo>
                      <a:pt x="16" y="284"/>
                    </a:lnTo>
                    <a:lnTo>
                      <a:pt x="0" y="276"/>
                    </a:lnTo>
                    <a:lnTo>
                      <a:pt x="6" y="271"/>
                    </a:lnTo>
                    <a:lnTo>
                      <a:pt x="7" y="265"/>
                    </a:lnTo>
                    <a:lnTo>
                      <a:pt x="6" y="260"/>
                    </a:lnTo>
                    <a:lnTo>
                      <a:pt x="6" y="253"/>
                    </a:lnTo>
                    <a:lnTo>
                      <a:pt x="7" y="243"/>
                    </a:lnTo>
                    <a:close/>
                    <a:moveTo>
                      <a:pt x="1222" y="236"/>
                    </a:moveTo>
                    <a:lnTo>
                      <a:pt x="1226" y="236"/>
                    </a:lnTo>
                    <a:lnTo>
                      <a:pt x="1229" y="237"/>
                    </a:lnTo>
                    <a:lnTo>
                      <a:pt x="1231" y="239"/>
                    </a:lnTo>
                    <a:lnTo>
                      <a:pt x="1233" y="241"/>
                    </a:lnTo>
                    <a:lnTo>
                      <a:pt x="1234" y="243"/>
                    </a:lnTo>
                    <a:lnTo>
                      <a:pt x="1234" y="244"/>
                    </a:lnTo>
                    <a:lnTo>
                      <a:pt x="1234" y="246"/>
                    </a:lnTo>
                    <a:lnTo>
                      <a:pt x="1236" y="250"/>
                    </a:lnTo>
                    <a:lnTo>
                      <a:pt x="1229" y="250"/>
                    </a:lnTo>
                    <a:lnTo>
                      <a:pt x="1226" y="251"/>
                    </a:lnTo>
                    <a:lnTo>
                      <a:pt x="1222" y="251"/>
                    </a:lnTo>
                    <a:lnTo>
                      <a:pt x="1219" y="253"/>
                    </a:lnTo>
                    <a:lnTo>
                      <a:pt x="1213" y="253"/>
                    </a:lnTo>
                    <a:lnTo>
                      <a:pt x="1213" y="250"/>
                    </a:lnTo>
                    <a:lnTo>
                      <a:pt x="1210" y="250"/>
                    </a:lnTo>
                    <a:lnTo>
                      <a:pt x="1210" y="237"/>
                    </a:lnTo>
                    <a:lnTo>
                      <a:pt x="1215" y="237"/>
                    </a:lnTo>
                    <a:lnTo>
                      <a:pt x="1220" y="236"/>
                    </a:lnTo>
                    <a:lnTo>
                      <a:pt x="1222" y="236"/>
                    </a:lnTo>
                    <a:close/>
                    <a:moveTo>
                      <a:pt x="61" y="227"/>
                    </a:moveTo>
                    <a:lnTo>
                      <a:pt x="77" y="227"/>
                    </a:lnTo>
                    <a:lnTo>
                      <a:pt x="77" y="230"/>
                    </a:lnTo>
                    <a:lnTo>
                      <a:pt x="74" y="230"/>
                    </a:lnTo>
                    <a:lnTo>
                      <a:pt x="70" y="230"/>
                    </a:lnTo>
                    <a:lnTo>
                      <a:pt x="68" y="232"/>
                    </a:lnTo>
                    <a:lnTo>
                      <a:pt x="67" y="232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3" y="230"/>
                    </a:lnTo>
                    <a:lnTo>
                      <a:pt x="61" y="227"/>
                    </a:lnTo>
                    <a:close/>
                    <a:moveTo>
                      <a:pt x="1716" y="202"/>
                    </a:moveTo>
                    <a:lnTo>
                      <a:pt x="1728" y="202"/>
                    </a:lnTo>
                    <a:lnTo>
                      <a:pt x="1732" y="216"/>
                    </a:lnTo>
                    <a:lnTo>
                      <a:pt x="1735" y="225"/>
                    </a:lnTo>
                    <a:lnTo>
                      <a:pt x="1742" y="229"/>
                    </a:lnTo>
                    <a:lnTo>
                      <a:pt x="1754" y="234"/>
                    </a:lnTo>
                    <a:lnTo>
                      <a:pt x="1749" y="255"/>
                    </a:lnTo>
                    <a:lnTo>
                      <a:pt x="1742" y="276"/>
                    </a:lnTo>
                    <a:lnTo>
                      <a:pt x="1732" y="291"/>
                    </a:lnTo>
                    <a:lnTo>
                      <a:pt x="1732" y="272"/>
                    </a:lnTo>
                    <a:lnTo>
                      <a:pt x="1709" y="272"/>
                    </a:lnTo>
                    <a:lnTo>
                      <a:pt x="1711" y="250"/>
                    </a:lnTo>
                    <a:lnTo>
                      <a:pt x="1713" y="229"/>
                    </a:lnTo>
                    <a:lnTo>
                      <a:pt x="1716" y="202"/>
                    </a:lnTo>
                    <a:close/>
                    <a:moveTo>
                      <a:pt x="2819" y="157"/>
                    </a:moveTo>
                    <a:lnTo>
                      <a:pt x="2823" y="157"/>
                    </a:lnTo>
                    <a:lnTo>
                      <a:pt x="2823" y="161"/>
                    </a:lnTo>
                    <a:lnTo>
                      <a:pt x="2824" y="166"/>
                    </a:lnTo>
                    <a:lnTo>
                      <a:pt x="2826" y="168"/>
                    </a:lnTo>
                    <a:lnTo>
                      <a:pt x="2828" y="171"/>
                    </a:lnTo>
                    <a:lnTo>
                      <a:pt x="2830" y="173"/>
                    </a:lnTo>
                    <a:lnTo>
                      <a:pt x="2833" y="176"/>
                    </a:lnTo>
                    <a:lnTo>
                      <a:pt x="2837" y="173"/>
                    </a:lnTo>
                    <a:lnTo>
                      <a:pt x="2838" y="169"/>
                    </a:lnTo>
                    <a:lnTo>
                      <a:pt x="2840" y="168"/>
                    </a:lnTo>
                    <a:lnTo>
                      <a:pt x="2844" y="168"/>
                    </a:lnTo>
                    <a:lnTo>
                      <a:pt x="2849" y="166"/>
                    </a:lnTo>
                    <a:lnTo>
                      <a:pt x="2852" y="176"/>
                    </a:lnTo>
                    <a:lnTo>
                      <a:pt x="2858" y="183"/>
                    </a:lnTo>
                    <a:lnTo>
                      <a:pt x="2863" y="190"/>
                    </a:lnTo>
                    <a:lnTo>
                      <a:pt x="2866" y="199"/>
                    </a:lnTo>
                    <a:lnTo>
                      <a:pt x="2868" y="211"/>
                    </a:lnTo>
                    <a:lnTo>
                      <a:pt x="2868" y="213"/>
                    </a:lnTo>
                    <a:lnTo>
                      <a:pt x="2866" y="215"/>
                    </a:lnTo>
                    <a:lnTo>
                      <a:pt x="2866" y="216"/>
                    </a:lnTo>
                    <a:lnTo>
                      <a:pt x="2866" y="218"/>
                    </a:lnTo>
                    <a:lnTo>
                      <a:pt x="2866" y="220"/>
                    </a:lnTo>
                    <a:lnTo>
                      <a:pt x="2865" y="223"/>
                    </a:lnTo>
                    <a:lnTo>
                      <a:pt x="2854" y="230"/>
                    </a:lnTo>
                    <a:lnTo>
                      <a:pt x="2838" y="237"/>
                    </a:lnTo>
                    <a:lnTo>
                      <a:pt x="2819" y="241"/>
                    </a:lnTo>
                    <a:lnTo>
                      <a:pt x="2800" y="244"/>
                    </a:lnTo>
                    <a:lnTo>
                      <a:pt x="2784" y="246"/>
                    </a:lnTo>
                    <a:lnTo>
                      <a:pt x="2786" y="237"/>
                    </a:lnTo>
                    <a:lnTo>
                      <a:pt x="2788" y="234"/>
                    </a:lnTo>
                    <a:lnTo>
                      <a:pt x="2790" y="230"/>
                    </a:lnTo>
                    <a:lnTo>
                      <a:pt x="2791" y="229"/>
                    </a:lnTo>
                    <a:lnTo>
                      <a:pt x="2793" y="229"/>
                    </a:lnTo>
                    <a:lnTo>
                      <a:pt x="2797" y="227"/>
                    </a:lnTo>
                    <a:lnTo>
                      <a:pt x="2798" y="227"/>
                    </a:lnTo>
                    <a:lnTo>
                      <a:pt x="2800" y="225"/>
                    </a:lnTo>
                    <a:lnTo>
                      <a:pt x="2804" y="223"/>
                    </a:lnTo>
                    <a:lnTo>
                      <a:pt x="2809" y="209"/>
                    </a:lnTo>
                    <a:lnTo>
                      <a:pt x="2809" y="195"/>
                    </a:lnTo>
                    <a:lnTo>
                      <a:pt x="2807" y="182"/>
                    </a:lnTo>
                    <a:lnTo>
                      <a:pt x="2810" y="171"/>
                    </a:lnTo>
                    <a:lnTo>
                      <a:pt x="2819" y="161"/>
                    </a:lnTo>
                    <a:lnTo>
                      <a:pt x="2819" y="157"/>
                    </a:lnTo>
                    <a:close/>
                    <a:moveTo>
                      <a:pt x="142" y="150"/>
                    </a:moveTo>
                    <a:lnTo>
                      <a:pt x="161" y="171"/>
                    </a:lnTo>
                    <a:lnTo>
                      <a:pt x="185" y="187"/>
                    </a:lnTo>
                    <a:lnTo>
                      <a:pt x="215" y="199"/>
                    </a:lnTo>
                    <a:lnTo>
                      <a:pt x="217" y="216"/>
                    </a:lnTo>
                    <a:lnTo>
                      <a:pt x="222" y="229"/>
                    </a:lnTo>
                    <a:lnTo>
                      <a:pt x="227" y="236"/>
                    </a:lnTo>
                    <a:lnTo>
                      <a:pt x="234" y="243"/>
                    </a:lnTo>
                    <a:lnTo>
                      <a:pt x="241" y="253"/>
                    </a:lnTo>
                    <a:lnTo>
                      <a:pt x="229" y="255"/>
                    </a:lnTo>
                    <a:lnTo>
                      <a:pt x="217" y="257"/>
                    </a:lnTo>
                    <a:lnTo>
                      <a:pt x="206" y="262"/>
                    </a:lnTo>
                    <a:lnTo>
                      <a:pt x="199" y="269"/>
                    </a:lnTo>
                    <a:lnTo>
                      <a:pt x="198" y="272"/>
                    </a:lnTo>
                    <a:lnTo>
                      <a:pt x="196" y="276"/>
                    </a:lnTo>
                    <a:lnTo>
                      <a:pt x="194" y="279"/>
                    </a:lnTo>
                    <a:lnTo>
                      <a:pt x="192" y="281"/>
                    </a:lnTo>
                    <a:lnTo>
                      <a:pt x="189" y="284"/>
                    </a:lnTo>
                    <a:lnTo>
                      <a:pt x="178" y="286"/>
                    </a:lnTo>
                    <a:lnTo>
                      <a:pt x="163" y="288"/>
                    </a:lnTo>
                    <a:lnTo>
                      <a:pt x="145" y="286"/>
                    </a:lnTo>
                    <a:lnTo>
                      <a:pt x="131" y="284"/>
                    </a:lnTo>
                    <a:lnTo>
                      <a:pt x="128" y="274"/>
                    </a:lnTo>
                    <a:lnTo>
                      <a:pt x="126" y="267"/>
                    </a:lnTo>
                    <a:lnTo>
                      <a:pt x="124" y="262"/>
                    </a:lnTo>
                    <a:lnTo>
                      <a:pt x="119" y="253"/>
                    </a:lnTo>
                    <a:lnTo>
                      <a:pt x="142" y="246"/>
                    </a:lnTo>
                    <a:lnTo>
                      <a:pt x="142" y="243"/>
                    </a:lnTo>
                    <a:lnTo>
                      <a:pt x="124" y="241"/>
                    </a:lnTo>
                    <a:lnTo>
                      <a:pt x="112" y="237"/>
                    </a:lnTo>
                    <a:lnTo>
                      <a:pt x="103" y="230"/>
                    </a:lnTo>
                    <a:lnTo>
                      <a:pt x="102" y="225"/>
                    </a:lnTo>
                    <a:lnTo>
                      <a:pt x="98" y="220"/>
                    </a:lnTo>
                    <a:lnTo>
                      <a:pt x="96" y="215"/>
                    </a:lnTo>
                    <a:lnTo>
                      <a:pt x="96" y="209"/>
                    </a:lnTo>
                    <a:lnTo>
                      <a:pt x="96" y="206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100" y="201"/>
                    </a:lnTo>
                    <a:lnTo>
                      <a:pt x="102" y="201"/>
                    </a:lnTo>
                    <a:lnTo>
                      <a:pt x="103" y="201"/>
                    </a:lnTo>
                    <a:lnTo>
                      <a:pt x="107" y="199"/>
                    </a:lnTo>
                    <a:lnTo>
                      <a:pt x="109" y="194"/>
                    </a:lnTo>
                    <a:lnTo>
                      <a:pt x="109" y="188"/>
                    </a:lnTo>
                    <a:lnTo>
                      <a:pt x="109" y="185"/>
                    </a:lnTo>
                    <a:lnTo>
                      <a:pt x="110" y="183"/>
                    </a:lnTo>
                    <a:lnTo>
                      <a:pt x="112" y="180"/>
                    </a:lnTo>
                    <a:lnTo>
                      <a:pt x="114" y="180"/>
                    </a:lnTo>
                    <a:lnTo>
                      <a:pt x="116" y="178"/>
                    </a:lnTo>
                    <a:lnTo>
                      <a:pt x="117" y="178"/>
                    </a:lnTo>
                    <a:lnTo>
                      <a:pt x="119" y="178"/>
                    </a:lnTo>
                    <a:lnTo>
                      <a:pt x="122" y="176"/>
                    </a:lnTo>
                    <a:lnTo>
                      <a:pt x="124" y="169"/>
                    </a:lnTo>
                    <a:lnTo>
                      <a:pt x="126" y="164"/>
                    </a:lnTo>
                    <a:lnTo>
                      <a:pt x="128" y="159"/>
                    </a:lnTo>
                    <a:lnTo>
                      <a:pt x="131" y="154"/>
                    </a:lnTo>
                    <a:lnTo>
                      <a:pt x="133" y="152"/>
                    </a:lnTo>
                    <a:lnTo>
                      <a:pt x="135" y="152"/>
                    </a:lnTo>
                    <a:lnTo>
                      <a:pt x="136" y="150"/>
                    </a:lnTo>
                    <a:lnTo>
                      <a:pt x="138" y="150"/>
                    </a:lnTo>
                    <a:lnTo>
                      <a:pt x="142" y="150"/>
                    </a:lnTo>
                    <a:close/>
                    <a:moveTo>
                      <a:pt x="1172" y="131"/>
                    </a:moveTo>
                    <a:lnTo>
                      <a:pt x="1177" y="133"/>
                    </a:lnTo>
                    <a:lnTo>
                      <a:pt x="1182" y="134"/>
                    </a:lnTo>
                    <a:lnTo>
                      <a:pt x="1185" y="136"/>
                    </a:lnTo>
                    <a:lnTo>
                      <a:pt x="1191" y="138"/>
                    </a:lnTo>
                    <a:lnTo>
                      <a:pt x="1191" y="143"/>
                    </a:lnTo>
                    <a:lnTo>
                      <a:pt x="1192" y="147"/>
                    </a:lnTo>
                    <a:lnTo>
                      <a:pt x="1192" y="150"/>
                    </a:lnTo>
                    <a:lnTo>
                      <a:pt x="1194" y="154"/>
                    </a:lnTo>
                    <a:lnTo>
                      <a:pt x="1182" y="154"/>
                    </a:lnTo>
                    <a:lnTo>
                      <a:pt x="1180" y="150"/>
                    </a:lnTo>
                    <a:lnTo>
                      <a:pt x="1178" y="147"/>
                    </a:lnTo>
                    <a:lnTo>
                      <a:pt x="1175" y="143"/>
                    </a:lnTo>
                    <a:lnTo>
                      <a:pt x="1173" y="141"/>
                    </a:lnTo>
                    <a:lnTo>
                      <a:pt x="1173" y="136"/>
                    </a:lnTo>
                    <a:lnTo>
                      <a:pt x="1172" y="131"/>
                    </a:lnTo>
                    <a:close/>
                    <a:moveTo>
                      <a:pt x="1658" y="108"/>
                    </a:moveTo>
                    <a:lnTo>
                      <a:pt x="1664" y="117"/>
                    </a:lnTo>
                    <a:lnTo>
                      <a:pt x="1669" y="134"/>
                    </a:lnTo>
                    <a:lnTo>
                      <a:pt x="1676" y="150"/>
                    </a:lnTo>
                    <a:lnTo>
                      <a:pt x="1685" y="166"/>
                    </a:lnTo>
                    <a:lnTo>
                      <a:pt x="1690" y="173"/>
                    </a:lnTo>
                    <a:lnTo>
                      <a:pt x="1693" y="169"/>
                    </a:lnTo>
                    <a:lnTo>
                      <a:pt x="1695" y="168"/>
                    </a:lnTo>
                    <a:lnTo>
                      <a:pt x="1699" y="168"/>
                    </a:lnTo>
                    <a:lnTo>
                      <a:pt x="1702" y="166"/>
                    </a:lnTo>
                    <a:lnTo>
                      <a:pt x="1709" y="166"/>
                    </a:lnTo>
                    <a:lnTo>
                      <a:pt x="1709" y="169"/>
                    </a:lnTo>
                    <a:lnTo>
                      <a:pt x="1713" y="169"/>
                    </a:lnTo>
                    <a:lnTo>
                      <a:pt x="1713" y="180"/>
                    </a:lnTo>
                    <a:lnTo>
                      <a:pt x="1686" y="183"/>
                    </a:lnTo>
                    <a:lnTo>
                      <a:pt x="1683" y="211"/>
                    </a:lnTo>
                    <a:lnTo>
                      <a:pt x="1674" y="234"/>
                    </a:lnTo>
                    <a:lnTo>
                      <a:pt x="1667" y="257"/>
                    </a:lnTo>
                    <a:lnTo>
                      <a:pt x="1664" y="276"/>
                    </a:lnTo>
                    <a:lnTo>
                      <a:pt x="1662" y="295"/>
                    </a:lnTo>
                    <a:lnTo>
                      <a:pt x="1662" y="311"/>
                    </a:lnTo>
                    <a:lnTo>
                      <a:pt x="1658" y="326"/>
                    </a:lnTo>
                    <a:lnTo>
                      <a:pt x="1655" y="326"/>
                    </a:lnTo>
                    <a:lnTo>
                      <a:pt x="1655" y="323"/>
                    </a:lnTo>
                    <a:lnTo>
                      <a:pt x="1650" y="316"/>
                    </a:lnTo>
                    <a:lnTo>
                      <a:pt x="1641" y="307"/>
                    </a:lnTo>
                    <a:lnTo>
                      <a:pt x="1631" y="295"/>
                    </a:lnTo>
                    <a:lnTo>
                      <a:pt x="1622" y="283"/>
                    </a:lnTo>
                    <a:lnTo>
                      <a:pt x="1615" y="271"/>
                    </a:lnTo>
                    <a:lnTo>
                      <a:pt x="1611" y="260"/>
                    </a:lnTo>
                    <a:lnTo>
                      <a:pt x="1613" y="253"/>
                    </a:lnTo>
                    <a:lnTo>
                      <a:pt x="1617" y="251"/>
                    </a:lnTo>
                    <a:lnTo>
                      <a:pt x="1620" y="251"/>
                    </a:lnTo>
                    <a:lnTo>
                      <a:pt x="1622" y="251"/>
                    </a:lnTo>
                    <a:lnTo>
                      <a:pt x="1624" y="251"/>
                    </a:lnTo>
                    <a:lnTo>
                      <a:pt x="1625" y="251"/>
                    </a:lnTo>
                    <a:lnTo>
                      <a:pt x="1627" y="251"/>
                    </a:lnTo>
                    <a:lnTo>
                      <a:pt x="1629" y="250"/>
                    </a:lnTo>
                    <a:lnTo>
                      <a:pt x="1632" y="246"/>
                    </a:lnTo>
                    <a:lnTo>
                      <a:pt x="1629" y="246"/>
                    </a:lnTo>
                    <a:lnTo>
                      <a:pt x="1629" y="243"/>
                    </a:lnTo>
                    <a:lnTo>
                      <a:pt x="1613" y="241"/>
                    </a:lnTo>
                    <a:lnTo>
                      <a:pt x="1604" y="236"/>
                    </a:lnTo>
                    <a:lnTo>
                      <a:pt x="1597" y="227"/>
                    </a:lnTo>
                    <a:lnTo>
                      <a:pt x="1604" y="225"/>
                    </a:lnTo>
                    <a:lnTo>
                      <a:pt x="1610" y="223"/>
                    </a:lnTo>
                    <a:lnTo>
                      <a:pt x="1613" y="222"/>
                    </a:lnTo>
                    <a:lnTo>
                      <a:pt x="1617" y="220"/>
                    </a:lnTo>
                    <a:lnTo>
                      <a:pt x="1620" y="218"/>
                    </a:lnTo>
                    <a:lnTo>
                      <a:pt x="1624" y="215"/>
                    </a:lnTo>
                    <a:lnTo>
                      <a:pt x="1624" y="211"/>
                    </a:lnTo>
                    <a:lnTo>
                      <a:pt x="1610" y="211"/>
                    </a:lnTo>
                    <a:lnTo>
                      <a:pt x="1606" y="213"/>
                    </a:lnTo>
                    <a:lnTo>
                      <a:pt x="1603" y="213"/>
                    </a:lnTo>
                    <a:lnTo>
                      <a:pt x="1599" y="215"/>
                    </a:lnTo>
                    <a:lnTo>
                      <a:pt x="1594" y="215"/>
                    </a:lnTo>
                    <a:lnTo>
                      <a:pt x="1585" y="199"/>
                    </a:lnTo>
                    <a:lnTo>
                      <a:pt x="1575" y="183"/>
                    </a:lnTo>
                    <a:lnTo>
                      <a:pt x="1576" y="178"/>
                    </a:lnTo>
                    <a:lnTo>
                      <a:pt x="1576" y="175"/>
                    </a:lnTo>
                    <a:lnTo>
                      <a:pt x="1578" y="173"/>
                    </a:lnTo>
                    <a:lnTo>
                      <a:pt x="1580" y="169"/>
                    </a:lnTo>
                    <a:lnTo>
                      <a:pt x="1580" y="166"/>
                    </a:lnTo>
                    <a:lnTo>
                      <a:pt x="1582" y="161"/>
                    </a:lnTo>
                    <a:lnTo>
                      <a:pt x="1578" y="161"/>
                    </a:lnTo>
                    <a:lnTo>
                      <a:pt x="1578" y="157"/>
                    </a:lnTo>
                    <a:lnTo>
                      <a:pt x="1575" y="159"/>
                    </a:lnTo>
                    <a:lnTo>
                      <a:pt x="1573" y="159"/>
                    </a:lnTo>
                    <a:lnTo>
                      <a:pt x="1571" y="159"/>
                    </a:lnTo>
                    <a:lnTo>
                      <a:pt x="1571" y="159"/>
                    </a:lnTo>
                    <a:lnTo>
                      <a:pt x="1569" y="159"/>
                    </a:lnTo>
                    <a:lnTo>
                      <a:pt x="1569" y="157"/>
                    </a:lnTo>
                    <a:lnTo>
                      <a:pt x="1566" y="154"/>
                    </a:lnTo>
                    <a:lnTo>
                      <a:pt x="1564" y="150"/>
                    </a:lnTo>
                    <a:lnTo>
                      <a:pt x="1562" y="147"/>
                    </a:lnTo>
                    <a:lnTo>
                      <a:pt x="1561" y="145"/>
                    </a:lnTo>
                    <a:lnTo>
                      <a:pt x="1561" y="140"/>
                    </a:lnTo>
                    <a:lnTo>
                      <a:pt x="1559" y="134"/>
                    </a:lnTo>
                    <a:lnTo>
                      <a:pt x="1578" y="122"/>
                    </a:lnTo>
                    <a:lnTo>
                      <a:pt x="1597" y="112"/>
                    </a:lnTo>
                    <a:lnTo>
                      <a:pt x="1599" y="117"/>
                    </a:lnTo>
                    <a:lnTo>
                      <a:pt x="1601" y="122"/>
                    </a:lnTo>
                    <a:lnTo>
                      <a:pt x="1603" y="124"/>
                    </a:lnTo>
                    <a:lnTo>
                      <a:pt x="1606" y="126"/>
                    </a:lnTo>
                    <a:lnTo>
                      <a:pt x="1608" y="126"/>
                    </a:lnTo>
                    <a:lnTo>
                      <a:pt x="1610" y="127"/>
                    </a:lnTo>
                    <a:lnTo>
                      <a:pt x="1613" y="129"/>
                    </a:lnTo>
                    <a:lnTo>
                      <a:pt x="1617" y="131"/>
                    </a:lnTo>
                    <a:lnTo>
                      <a:pt x="1620" y="141"/>
                    </a:lnTo>
                    <a:lnTo>
                      <a:pt x="1622" y="154"/>
                    </a:lnTo>
                    <a:lnTo>
                      <a:pt x="1624" y="166"/>
                    </a:lnTo>
                    <a:lnTo>
                      <a:pt x="1632" y="166"/>
                    </a:lnTo>
                    <a:lnTo>
                      <a:pt x="1632" y="157"/>
                    </a:lnTo>
                    <a:lnTo>
                      <a:pt x="1629" y="147"/>
                    </a:lnTo>
                    <a:lnTo>
                      <a:pt x="1629" y="134"/>
                    </a:lnTo>
                    <a:lnTo>
                      <a:pt x="1632" y="122"/>
                    </a:lnTo>
                    <a:lnTo>
                      <a:pt x="1636" y="112"/>
                    </a:lnTo>
                    <a:lnTo>
                      <a:pt x="1658" y="108"/>
                    </a:lnTo>
                    <a:close/>
                    <a:moveTo>
                      <a:pt x="2641" y="99"/>
                    </a:moveTo>
                    <a:lnTo>
                      <a:pt x="2646" y="103"/>
                    </a:lnTo>
                    <a:lnTo>
                      <a:pt x="2650" y="106"/>
                    </a:lnTo>
                    <a:lnTo>
                      <a:pt x="2655" y="106"/>
                    </a:lnTo>
                    <a:lnTo>
                      <a:pt x="2660" y="106"/>
                    </a:lnTo>
                    <a:lnTo>
                      <a:pt x="2669" y="108"/>
                    </a:lnTo>
                    <a:lnTo>
                      <a:pt x="2667" y="112"/>
                    </a:lnTo>
                    <a:lnTo>
                      <a:pt x="2667" y="113"/>
                    </a:lnTo>
                    <a:lnTo>
                      <a:pt x="2667" y="115"/>
                    </a:lnTo>
                    <a:lnTo>
                      <a:pt x="2666" y="117"/>
                    </a:lnTo>
                    <a:lnTo>
                      <a:pt x="2666" y="119"/>
                    </a:lnTo>
                    <a:lnTo>
                      <a:pt x="2653" y="126"/>
                    </a:lnTo>
                    <a:lnTo>
                      <a:pt x="2636" y="129"/>
                    </a:lnTo>
                    <a:lnTo>
                      <a:pt x="2618" y="131"/>
                    </a:lnTo>
                    <a:lnTo>
                      <a:pt x="2617" y="127"/>
                    </a:lnTo>
                    <a:lnTo>
                      <a:pt x="2617" y="124"/>
                    </a:lnTo>
                    <a:lnTo>
                      <a:pt x="2615" y="120"/>
                    </a:lnTo>
                    <a:lnTo>
                      <a:pt x="2615" y="115"/>
                    </a:lnTo>
                    <a:lnTo>
                      <a:pt x="2620" y="112"/>
                    </a:lnTo>
                    <a:lnTo>
                      <a:pt x="2624" y="108"/>
                    </a:lnTo>
                    <a:lnTo>
                      <a:pt x="2627" y="106"/>
                    </a:lnTo>
                    <a:lnTo>
                      <a:pt x="2631" y="103"/>
                    </a:lnTo>
                    <a:lnTo>
                      <a:pt x="2634" y="101"/>
                    </a:lnTo>
                    <a:lnTo>
                      <a:pt x="2641" y="99"/>
                    </a:lnTo>
                    <a:close/>
                    <a:moveTo>
                      <a:pt x="2104" y="99"/>
                    </a:moveTo>
                    <a:lnTo>
                      <a:pt x="2118" y="101"/>
                    </a:lnTo>
                    <a:lnTo>
                      <a:pt x="2128" y="106"/>
                    </a:lnTo>
                    <a:lnTo>
                      <a:pt x="2138" y="112"/>
                    </a:lnTo>
                    <a:lnTo>
                      <a:pt x="2135" y="115"/>
                    </a:lnTo>
                    <a:lnTo>
                      <a:pt x="2133" y="120"/>
                    </a:lnTo>
                    <a:lnTo>
                      <a:pt x="2130" y="122"/>
                    </a:lnTo>
                    <a:lnTo>
                      <a:pt x="2125" y="124"/>
                    </a:lnTo>
                    <a:lnTo>
                      <a:pt x="2119" y="126"/>
                    </a:lnTo>
                    <a:lnTo>
                      <a:pt x="2112" y="126"/>
                    </a:lnTo>
                    <a:lnTo>
                      <a:pt x="2107" y="129"/>
                    </a:lnTo>
                    <a:lnTo>
                      <a:pt x="2102" y="129"/>
                    </a:lnTo>
                    <a:lnTo>
                      <a:pt x="2097" y="131"/>
                    </a:lnTo>
                    <a:lnTo>
                      <a:pt x="2090" y="131"/>
                    </a:lnTo>
                    <a:lnTo>
                      <a:pt x="2090" y="120"/>
                    </a:lnTo>
                    <a:lnTo>
                      <a:pt x="2091" y="113"/>
                    </a:lnTo>
                    <a:lnTo>
                      <a:pt x="2098" y="108"/>
                    </a:lnTo>
                    <a:lnTo>
                      <a:pt x="2104" y="99"/>
                    </a:lnTo>
                    <a:close/>
                    <a:moveTo>
                      <a:pt x="765" y="99"/>
                    </a:moveTo>
                    <a:lnTo>
                      <a:pt x="779" y="99"/>
                    </a:lnTo>
                    <a:lnTo>
                      <a:pt x="782" y="108"/>
                    </a:lnTo>
                    <a:lnTo>
                      <a:pt x="786" y="113"/>
                    </a:lnTo>
                    <a:lnTo>
                      <a:pt x="789" y="120"/>
                    </a:lnTo>
                    <a:lnTo>
                      <a:pt x="791" y="131"/>
                    </a:lnTo>
                    <a:lnTo>
                      <a:pt x="788" y="131"/>
                    </a:lnTo>
                    <a:lnTo>
                      <a:pt x="777" y="124"/>
                    </a:lnTo>
                    <a:lnTo>
                      <a:pt x="770" y="117"/>
                    </a:lnTo>
                    <a:lnTo>
                      <a:pt x="765" y="110"/>
                    </a:lnTo>
                    <a:lnTo>
                      <a:pt x="765" y="99"/>
                    </a:lnTo>
                    <a:close/>
                    <a:moveTo>
                      <a:pt x="2734" y="77"/>
                    </a:moveTo>
                    <a:lnTo>
                      <a:pt x="2737" y="77"/>
                    </a:lnTo>
                    <a:lnTo>
                      <a:pt x="2741" y="79"/>
                    </a:lnTo>
                    <a:lnTo>
                      <a:pt x="2742" y="79"/>
                    </a:lnTo>
                    <a:lnTo>
                      <a:pt x="2744" y="79"/>
                    </a:lnTo>
                    <a:lnTo>
                      <a:pt x="2746" y="80"/>
                    </a:lnTo>
                    <a:lnTo>
                      <a:pt x="2742" y="84"/>
                    </a:lnTo>
                    <a:lnTo>
                      <a:pt x="2739" y="87"/>
                    </a:lnTo>
                    <a:lnTo>
                      <a:pt x="2737" y="92"/>
                    </a:lnTo>
                    <a:lnTo>
                      <a:pt x="2735" y="96"/>
                    </a:lnTo>
                    <a:lnTo>
                      <a:pt x="2734" y="103"/>
                    </a:lnTo>
                    <a:lnTo>
                      <a:pt x="2737" y="103"/>
                    </a:lnTo>
                    <a:lnTo>
                      <a:pt x="2741" y="98"/>
                    </a:lnTo>
                    <a:lnTo>
                      <a:pt x="2744" y="94"/>
                    </a:lnTo>
                    <a:lnTo>
                      <a:pt x="2748" y="91"/>
                    </a:lnTo>
                    <a:lnTo>
                      <a:pt x="2753" y="89"/>
                    </a:lnTo>
                    <a:lnTo>
                      <a:pt x="2763" y="99"/>
                    </a:lnTo>
                    <a:lnTo>
                      <a:pt x="2776" y="108"/>
                    </a:lnTo>
                    <a:lnTo>
                      <a:pt x="2784" y="115"/>
                    </a:lnTo>
                    <a:lnTo>
                      <a:pt x="2784" y="138"/>
                    </a:lnTo>
                    <a:lnTo>
                      <a:pt x="2790" y="143"/>
                    </a:lnTo>
                    <a:lnTo>
                      <a:pt x="2795" y="147"/>
                    </a:lnTo>
                    <a:lnTo>
                      <a:pt x="2800" y="148"/>
                    </a:lnTo>
                    <a:lnTo>
                      <a:pt x="2804" y="155"/>
                    </a:lnTo>
                    <a:lnTo>
                      <a:pt x="2807" y="169"/>
                    </a:lnTo>
                    <a:lnTo>
                      <a:pt x="2800" y="178"/>
                    </a:lnTo>
                    <a:lnTo>
                      <a:pt x="2797" y="187"/>
                    </a:lnTo>
                    <a:lnTo>
                      <a:pt x="2790" y="192"/>
                    </a:lnTo>
                    <a:lnTo>
                      <a:pt x="2781" y="194"/>
                    </a:lnTo>
                    <a:lnTo>
                      <a:pt x="2765" y="195"/>
                    </a:lnTo>
                    <a:lnTo>
                      <a:pt x="2753" y="185"/>
                    </a:lnTo>
                    <a:lnTo>
                      <a:pt x="2735" y="176"/>
                    </a:lnTo>
                    <a:lnTo>
                      <a:pt x="2716" y="171"/>
                    </a:lnTo>
                    <a:lnTo>
                      <a:pt x="2697" y="164"/>
                    </a:lnTo>
                    <a:lnTo>
                      <a:pt x="2680" y="157"/>
                    </a:lnTo>
                    <a:lnTo>
                      <a:pt x="2669" y="147"/>
                    </a:lnTo>
                    <a:lnTo>
                      <a:pt x="2676" y="143"/>
                    </a:lnTo>
                    <a:lnTo>
                      <a:pt x="2681" y="140"/>
                    </a:lnTo>
                    <a:lnTo>
                      <a:pt x="2685" y="136"/>
                    </a:lnTo>
                    <a:lnTo>
                      <a:pt x="2687" y="131"/>
                    </a:lnTo>
                    <a:lnTo>
                      <a:pt x="2688" y="122"/>
                    </a:lnTo>
                    <a:lnTo>
                      <a:pt x="2687" y="119"/>
                    </a:lnTo>
                    <a:lnTo>
                      <a:pt x="2685" y="113"/>
                    </a:lnTo>
                    <a:lnTo>
                      <a:pt x="2685" y="106"/>
                    </a:lnTo>
                    <a:lnTo>
                      <a:pt x="2685" y="99"/>
                    </a:lnTo>
                    <a:lnTo>
                      <a:pt x="2685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7" y="98"/>
                    </a:lnTo>
                    <a:lnTo>
                      <a:pt x="2688" y="96"/>
                    </a:lnTo>
                    <a:lnTo>
                      <a:pt x="2704" y="92"/>
                    </a:lnTo>
                    <a:lnTo>
                      <a:pt x="2721" y="84"/>
                    </a:lnTo>
                    <a:lnTo>
                      <a:pt x="2734" y="77"/>
                    </a:lnTo>
                    <a:close/>
                    <a:moveTo>
                      <a:pt x="2512" y="73"/>
                    </a:moveTo>
                    <a:lnTo>
                      <a:pt x="2522" y="73"/>
                    </a:lnTo>
                    <a:lnTo>
                      <a:pt x="2536" y="87"/>
                    </a:lnTo>
                    <a:lnTo>
                      <a:pt x="2554" y="99"/>
                    </a:lnTo>
                    <a:lnTo>
                      <a:pt x="2554" y="103"/>
                    </a:lnTo>
                    <a:lnTo>
                      <a:pt x="2550" y="103"/>
                    </a:lnTo>
                    <a:lnTo>
                      <a:pt x="2550" y="108"/>
                    </a:lnTo>
                    <a:lnTo>
                      <a:pt x="2533" y="99"/>
                    </a:lnTo>
                    <a:lnTo>
                      <a:pt x="2521" y="87"/>
                    </a:lnTo>
                    <a:lnTo>
                      <a:pt x="2512" y="73"/>
                    </a:lnTo>
                    <a:close/>
                    <a:moveTo>
                      <a:pt x="2161" y="68"/>
                    </a:moveTo>
                    <a:lnTo>
                      <a:pt x="2175" y="72"/>
                    </a:lnTo>
                    <a:lnTo>
                      <a:pt x="2186" y="75"/>
                    </a:lnTo>
                    <a:lnTo>
                      <a:pt x="2196" y="80"/>
                    </a:lnTo>
                    <a:lnTo>
                      <a:pt x="2196" y="89"/>
                    </a:lnTo>
                    <a:lnTo>
                      <a:pt x="2187" y="91"/>
                    </a:lnTo>
                    <a:lnTo>
                      <a:pt x="2179" y="94"/>
                    </a:lnTo>
                    <a:lnTo>
                      <a:pt x="2166" y="96"/>
                    </a:lnTo>
                    <a:lnTo>
                      <a:pt x="2161" y="98"/>
                    </a:lnTo>
                    <a:lnTo>
                      <a:pt x="2158" y="99"/>
                    </a:lnTo>
                    <a:lnTo>
                      <a:pt x="2152" y="99"/>
                    </a:lnTo>
                    <a:lnTo>
                      <a:pt x="2147" y="99"/>
                    </a:lnTo>
                    <a:lnTo>
                      <a:pt x="2147" y="89"/>
                    </a:lnTo>
                    <a:lnTo>
                      <a:pt x="2151" y="84"/>
                    </a:lnTo>
                    <a:lnTo>
                      <a:pt x="2156" y="77"/>
                    </a:lnTo>
                    <a:lnTo>
                      <a:pt x="2161" y="68"/>
                    </a:lnTo>
                    <a:close/>
                    <a:moveTo>
                      <a:pt x="1735" y="58"/>
                    </a:moveTo>
                    <a:lnTo>
                      <a:pt x="1735" y="77"/>
                    </a:lnTo>
                    <a:lnTo>
                      <a:pt x="1742" y="77"/>
                    </a:lnTo>
                    <a:lnTo>
                      <a:pt x="1746" y="75"/>
                    </a:lnTo>
                    <a:lnTo>
                      <a:pt x="1749" y="75"/>
                    </a:lnTo>
                    <a:lnTo>
                      <a:pt x="1753" y="75"/>
                    </a:lnTo>
                    <a:lnTo>
                      <a:pt x="1754" y="75"/>
                    </a:lnTo>
                    <a:lnTo>
                      <a:pt x="1758" y="77"/>
                    </a:lnTo>
                    <a:lnTo>
                      <a:pt x="1763" y="80"/>
                    </a:lnTo>
                    <a:lnTo>
                      <a:pt x="1763" y="89"/>
                    </a:lnTo>
                    <a:lnTo>
                      <a:pt x="1767" y="91"/>
                    </a:lnTo>
                    <a:lnTo>
                      <a:pt x="1772" y="91"/>
                    </a:lnTo>
                    <a:lnTo>
                      <a:pt x="1775" y="89"/>
                    </a:lnTo>
                    <a:lnTo>
                      <a:pt x="1781" y="89"/>
                    </a:lnTo>
                    <a:lnTo>
                      <a:pt x="1782" y="87"/>
                    </a:lnTo>
                    <a:lnTo>
                      <a:pt x="1786" y="89"/>
                    </a:lnTo>
                    <a:lnTo>
                      <a:pt x="1789" y="92"/>
                    </a:lnTo>
                    <a:lnTo>
                      <a:pt x="1793" y="98"/>
                    </a:lnTo>
                    <a:lnTo>
                      <a:pt x="1796" y="103"/>
                    </a:lnTo>
                    <a:lnTo>
                      <a:pt x="1791" y="115"/>
                    </a:lnTo>
                    <a:lnTo>
                      <a:pt x="1786" y="127"/>
                    </a:lnTo>
                    <a:lnTo>
                      <a:pt x="1782" y="141"/>
                    </a:lnTo>
                    <a:lnTo>
                      <a:pt x="1770" y="141"/>
                    </a:lnTo>
                    <a:lnTo>
                      <a:pt x="1761" y="145"/>
                    </a:lnTo>
                    <a:lnTo>
                      <a:pt x="1753" y="150"/>
                    </a:lnTo>
                    <a:lnTo>
                      <a:pt x="1739" y="154"/>
                    </a:lnTo>
                    <a:lnTo>
                      <a:pt x="1730" y="147"/>
                    </a:lnTo>
                    <a:lnTo>
                      <a:pt x="1718" y="143"/>
                    </a:lnTo>
                    <a:lnTo>
                      <a:pt x="1706" y="138"/>
                    </a:lnTo>
                    <a:lnTo>
                      <a:pt x="1704" y="134"/>
                    </a:lnTo>
                    <a:lnTo>
                      <a:pt x="1704" y="131"/>
                    </a:lnTo>
                    <a:lnTo>
                      <a:pt x="1702" y="127"/>
                    </a:lnTo>
                    <a:lnTo>
                      <a:pt x="1700" y="122"/>
                    </a:lnTo>
                    <a:lnTo>
                      <a:pt x="1695" y="117"/>
                    </a:lnTo>
                    <a:lnTo>
                      <a:pt x="1690" y="112"/>
                    </a:lnTo>
                    <a:lnTo>
                      <a:pt x="1686" y="108"/>
                    </a:lnTo>
                    <a:lnTo>
                      <a:pt x="1683" y="101"/>
                    </a:lnTo>
                    <a:lnTo>
                      <a:pt x="1681" y="89"/>
                    </a:lnTo>
                    <a:lnTo>
                      <a:pt x="1688" y="80"/>
                    </a:lnTo>
                    <a:lnTo>
                      <a:pt x="1693" y="73"/>
                    </a:lnTo>
                    <a:lnTo>
                      <a:pt x="1700" y="73"/>
                    </a:lnTo>
                    <a:lnTo>
                      <a:pt x="1706" y="75"/>
                    </a:lnTo>
                    <a:lnTo>
                      <a:pt x="1713" y="77"/>
                    </a:lnTo>
                    <a:lnTo>
                      <a:pt x="1720" y="77"/>
                    </a:lnTo>
                    <a:lnTo>
                      <a:pt x="1720" y="65"/>
                    </a:lnTo>
                    <a:lnTo>
                      <a:pt x="1723" y="63"/>
                    </a:lnTo>
                    <a:lnTo>
                      <a:pt x="1727" y="61"/>
                    </a:lnTo>
                    <a:lnTo>
                      <a:pt x="1728" y="61"/>
                    </a:lnTo>
                    <a:lnTo>
                      <a:pt x="1732" y="59"/>
                    </a:lnTo>
                    <a:lnTo>
                      <a:pt x="1735" y="58"/>
                    </a:lnTo>
                    <a:close/>
                    <a:moveTo>
                      <a:pt x="2186" y="45"/>
                    </a:moveTo>
                    <a:lnTo>
                      <a:pt x="2200" y="45"/>
                    </a:lnTo>
                    <a:lnTo>
                      <a:pt x="2208" y="54"/>
                    </a:lnTo>
                    <a:lnTo>
                      <a:pt x="2217" y="59"/>
                    </a:lnTo>
                    <a:lnTo>
                      <a:pt x="2224" y="66"/>
                    </a:lnTo>
                    <a:lnTo>
                      <a:pt x="2231" y="77"/>
                    </a:lnTo>
                    <a:lnTo>
                      <a:pt x="2215" y="77"/>
                    </a:lnTo>
                    <a:lnTo>
                      <a:pt x="2205" y="66"/>
                    </a:lnTo>
                    <a:lnTo>
                      <a:pt x="2194" y="58"/>
                    </a:lnTo>
                    <a:lnTo>
                      <a:pt x="2186" y="45"/>
                    </a:lnTo>
                    <a:close/>
                    <a:moveTo>
                      <a:pt x="421" y="45"/>
                    </a:moveTo>
                    <a:lnTo>
                      <a:pt x="433" y="45"/>
                    </a:lnTo>
                    <a:lnTo>
                      <a:pt x="438" y="49"/>
                    </a:lnTo>
                    <a:lnTo>
                      <a:pt x="442" y="52"/>
                    </a:lnTo>
                    <a:lnTo>
                      <a:pt x="444" y="56"/>
                    </a:lnTo>
                    <a:lnTo>
                      <a:pt x="447" y="61"/>
                    </a:lnTo>
                    <a:lnTo>
                      <a:pt x="449" y="65"/>
                    </a:lnTo>
                    <a:lnTo>
                      <a:pt x="458" y="56"/>
                    </a:lnTo>
                    <a:lnTo>
                      <a:pt x="468" y="52"/>
                    </a:lnTo>
                    <a:lnTo>
                      <a:pt x="484" y="54"/>
                    </a:lnTo>
                    <a:lnTo>
                      <a:pt x="484" y="68"/>
                    </a:lnTo>
                    <a:lnTo>
                      <a:pt x="506" y="70"/>
                    </a:lnTo>
                    <a:lnTo>
                      <a:pt x="526" y="73"/>
                    </a:lnTo>
                    <a:lnTo>
                      <a:pt x="543" y="77"/>
                    </a:lnTo>
                    <a:lnTo>
                      <a:pt x="562" y="79"/>
                    </a:lnTo>
                    <a:lnTo>
                      <a:pt x="583" y="77"/>
                    </a:lnTo>
                    <a:lnTo>
                      <a:pt x="583" y="89"/>
                    </a:lnTo>
                    <a:lnTo>
                      <a:pt x="587" y="89"/>
                    </a:lnTo>
                    <a:lnTo>
                      <a:pt x="590" y="89"/>
                    </a:lnTo>
                    <a:lnTo>
                      <a:pt x="592" y="89"/>
                    </a:lnTo>
                    <a:lnTo>
                      <a:pt x="594" y="91"/>
                    </a:lnTo>
                    <a:lnTo>
                      <a:pt x="596" y="92"/>
                    </a:lnTo>
                    <a:lnTo>
                      <a:pt x="592" y="92"/>
                    </a:lnTo>
                    <a:lnTo>
                      <a:pt x="576" y="103"/>
                    </a:lnTo>
                    <a:lnTo>
                      <a:pt x="557" y="115"/>
                    </a:lnTo>
                    <a:lnTo>
                      <a:pt x="534" y="126"/>
                    </a:lnTo>
                    <a:lnTo>
                      <a:pt x="513" y="138"/>
                    </a:lnTo>
                    <a:lnTo>
                      <a:pt x="498" y="148"/>
                    </a:lnTo>
                    <a:lnTo>
                      <a:pt x="487" y="157"/>
                    </a:lnTo>
                    <a:lnTo>
                      <a:pt x="503" y="157"/>
                    </a:lnTo>
                    <a:lnTo>
                      <a:pt x="508" y="154"/>
                    </a:lnTo>
                    <a:lnTo>
                      <a:pt x="513" y="152"/>
                    </a:lnTo>
                    <a:lnTo>
                      <a:pt x="519" y="150"/>
                    </a:lnTo>
                    <a:lnTo>
                      <a:pt x="526" y="150"/>
                    </a:lnTo>
                    <a:lnTo>
                      <a:pt x="526" y="154"/>
                    </a:lnTo>
                    <a:lnTo>
                      <a:pt x="505" y="169"/>
                    </a:lnTo>
                    <a:lnTo>
                      <a:pt x="487" y="185"/>
                    </a:lnTo>
                    <a:lnTo>
                      <a:pt x="472" y="201"/>
                    </a:lnTo>
                    <a:lnTo>
                      <a:pt x="454" y="215"/>
                    </a:lnTo>
                    <a:lnTo>
                      <a:pt x="435" y="227"/>
                    </a:lnTo>
                    <a:lnTo>
                      <a:pt x="410" y="234"/>
                    </a:lnTo>
                    <a:lnTo>
                      <a:pt x="410" y="246"/>
                    </a:lnTo>
                    <a:lnTo>
                      <a:pt x="398" y="248"/>
                    </a:lnTo>
                    <a:lnTo>
                      <a:pt x="384" y="253"/>
                    </a:lnTo>
                    <a:lnTo>
                      <a:pt x="376" y="260"/>
                    </a:lnTo>
                    <a:lnTo>
                      <a:pt x="381" y="264"/>
                    </a:lnTo>
                    <a:lnTo>
                      <a:pt x="384" y="267"/>
                    </a:lnTo>
                    <a:lnTo>
                      <a:pt x="386" y="269"/>
                    </a:lnTo>
                    <a:lnTo>
                      <a:pt x="386" y="272"/>
                    </a:lnTo>
                    <a:lnTo>
                      <a:pt x="386" y="276"/>
                    </a:lnTo>
                    <a:lnTo>
                      <a:pt x="384" y="281"/>
                    </a:lnTo>
                    <a:lnTo>
                      <a:pt x="384" y="288"/>
                    </a:lnTo>
                    <a:lnTo>
                      <a:pt x="346" y="291"/>
                    </a:lnTo>
                    <a:lnTo>
                      <a:pt x="346" y="295"/>
                    </a:lnTo>
                    <a:lnTo>
                      <a:pt x="351" y="297"/>
                    </a:lnTo>
                    <a:lnTo>
                      <a:pt x="353" y="297"/>
                    </a:lnTo>
                    <a:lnTo>
                      <a:pt x="356" y="297"/>
                    </a:lnTo>
                    <a:lnTo>
                      <a:pt x="356" y="297"/>
                    </a:lnTo>
                    <a:lnTo>
                      <a:pt x="358" y="298"/>
                    </a:lnTo>
                    <a:lnTo>
                      <a:pt x="358" y="300"/>
                    </a:lnTo>
                    <a:lnTo>
                      <a:pt x="362" y="304"/>
                    </a:lnTo>
                    <a:lnTo>
                      <a:pt x="356" y="304"/>
                    </a:lnTo>
                    <a:lnTo>
                      <a:pt x="348" y="307"/>
                    </a:lnTo>
                    <a:lnTo>
                      <a:pt x="337" y="311"/>
                    </a:lnTo>
                    <a:lnTo>
                      <a:pt x="327" y="314"/>
                    </a:lnTo>
                    <a:lnTo>
                      <a:pt x="330" y="316"/>
                    </a:lnTo>
                    <a:lnTo>
                      <a:pt x="332" y="316"/>
                    </a:lnTo>
                    <a:lnTo>
                      <a:pt x="334" y="316"/>
                    </a:lnTo>
                    <a:lnTo>
                      <a:pt x="335" y="318"/>
                    </a:lnTo>
                    <a:lnTo>
                      <a:pt x="337" y="318"/>
                    </a:lnTo>
                    <a:lnTo>
                      <a:pt x="335" y="321"/>
                    </a:lnTo>
                    <a:lnTo>
                      <a:pt x="334" y="325"/>
                    </a:lnTo>
                    <a:lnTo>
                      <a:pt x="332" y="326"/>
                    </a:lnTo>
                    <a:lnTo>
                      <a:pt x="334" y="328"/>
                    </a:lnTo>
                    <a:lnTo>
                      <a:pt x="334" y="330"/>
                    </a:lnTo>
                    <a:lnTo>
                      <a:pt x="335" y="333"/>
                    </a:lnTo>
                    <a:lnTo>
                      <a:pt x="337" y="337"/>
                    </a:lnTo>
                    <a:lnTo>
                      <a:pt x="330" y="339"/>
                    </a:lnTo>
                    <a:lnTo>
                      <a:pt x="325" y="339"/>
                    </a:lnTo>
                    <a:lnTo>
                      <a:pt x="320" y="339"/>
                    </a:lnTo>
                    <a:lnTo>
                      <a:pt x="314" y="342"/>
                    </a:lnTo>
                    <a:lnTo>
                      <a:pt x="332" y="342"/>
                    </a:lnTo>
                    <a:lnTo>
                      <a:pt x="346" y="346"/>
                    </a:lnTo>
                    <a:lnTo>
                      <a:pt x="346" y="353"/>
                    </a:lnTo>
                    <a:lnTo>
                      <a:pt x="323" y="353"/>
                    </a:lnTo>
                    <a:lnTo>
                      <a:pt x="321" y="358"/>
                    </a:lnTo>
                    <a:lnTo>
                      <a:pt x="321" y="360"/>
                    </a:lnTo>
                    <a:lnTo>
                      <a:pt x="321" y="361"/>
                    </a:lnTo>
                    <a:lnTo>
                      <a:pt x="320" y="363"/>
                    </a:lnTo>
                    <a:lnTo>
                      <a:pt x="318" y="365"/>
                    </a:lnTo>
                    <a:lnTo>
                      <a:pt x="309" y="368"/>
                    </a:lnTo>
                    <a:lnTo>
                      <a:pt x="297" y="368"/>
                    </a:lnTo>
                    <a:lnTo>
                      <a:pt x="285" y="368"/>
                    </a:lnTo>
                    <a:lnTo>
                      <a:pt x="273" y="361"/>
                    </a:lnTo>
                    <a:lnTo>
                      <a:pt x="257" y="361"/>
                    </a:lnTo>
                    <a:lnTo>
                      <a:pt x="241" y="363"/>
                    </a:lnTo>
                    <a:lnTo>
                      <a:pt x="224" y="365"/>
                    </a:lnTo>
                    <a:lnTo>
                      <a:pt x="208" y="363"/>
                    </a:lnTo>
                    <a:lnTo>
                      <a:pt x="192" y="358"/>
                    </a:lnTo>
                    <a:lnTo>
                      <a:pt x="191" y="356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3"/>
                    </a:lnTo>
                    <a:lnTo>
                      <a:pt x="189" y="349"/>
                    </a:lnTo>
                    <a:lnTo>
                      <a:pt x="192" y="349"/>
                    </a:lnTo>
                    <a:lnTo>
                      <a:pt x="194" y="346"/>
                    </a:lnTo>
                    <a:lnTo>
                      <a:pt x="198" y="342"/>
                    </a:lnTo>
                    <a:lnTo>
                      <a:pt x="199" y="340"/>
                    </a:lnTo>
                    <a:lnTo>
                      <a:pt x="203" y="339"/>
                    </a:lnTo>
                    <a:lnTo>
                      <a:pt x="205" y="335"/>
                    </a:lnTo>
                    <a:lnTo>
                      <a:pt x="208" y="330"/>
                    </a:lnTo>
                    <a:lnTo>
                      <a:pt x="201" y="328"/>
                    </a:lnTo>
                    <a:lnTo>
                      <a:pt x="196" y="325"/>
                    </a:lnTo>
                    <a:lnTo>
                      <a:pt x="192" y="319"/>
                    </a:lnTo>
                    <a:lnTo>
                      <a:pt x="191" y="314"/>
                    </a:lnTo>
                    <a:lnTo>
                      <a:pt x="189" y="307"/>
                    </a:lnTo>
                    <a:lnTo>
                      <a:pt x="196" y="307"/>
                    </a:lnTo>
                    <a:lnTo>
                      <a:pt x="208" y="304"/>
                    </a:lnTo>
                    <a:lnTo>
                      <a:pt x="222" y="307"/>
                    </a:lnTo>
                    <a:lnTo>
                      <a:pt x="234" y="312"/>
                    </a:lnTo>
                    <a:lnTo>
                      <a:pt x="246" y="318"/>
                    </a:lnTo>
                    <a:lnTo>
                      <a:pt x="246" y="311"/>
                    </a:lnTo>
                    <a:lnTo>
                      <a:pt x="234" y="305"/>
                    </a:lnTo>
                    <a:lnTo>
                      <a:pt x="224" y="300"/>
                    </a:lnTo>
                    <a:lnTo>
                      <a:pt x="215" y="291"/>
                    </a:lnTo>
                    <a:lnTo>
                      <a:pt x="218" y="291"/>
                    </a:lnTo>
                    <a:lnTo>
                      <a:pt x="227" y="278"/>
                    </a:lnTo>
                    <a:lnTo>
                      <a:pt x="238" y="269"/>
                    </a:lnTo>
                    <a:lnTo>
                      <a:pt x="252" y="262"/>
                    </a:lnTo>
                    <a:lnTo>
                      <a:pt x="269" y="257"/>
                    </a:lnTo>
                    <a:lnTo>
                      <a:pt x="269" y="253"/>
                    </a:lnTo>
                    <a:lnTo>
                      <a:pt x="253" y="248"/>
                    </a:lnTo>
                    <a:lnTo>
                      <a:pt x="241" y="239"/>
                    </a:lnTo>
                    <a:lnTo>
                      <a:pt x="231" y="227"/>
                    </a:lnTo>
                    <a:lnTo>
                      <a:pt x="222" y="215"/>
                    </a:lnTo>
                    <a:lnTo>
                      <a:pt x="227" y="213"/>
                    </a:lnTo>
                    <a:lnTo>
                      <a:pt x="231" y="213"/>
                    </a:lnTo>
                    <a:lnTo>
                      <a:pt x="236" y="211"/>
                    </a:lnTo>
                    <a:lnTo>
                      <a:pt x="241" y="211"/>
                    </a:lnTo>
                    <a:lnTo>
                      <a:pt x="248" y="216"/>
                    </a:lnTo>
                    <a:lnTo>
                      <a:pt x="253" y="222"/>
                    </a:lnTo>
                    <a:lnTo>
                      <a:pt x="260" y="227"/>
                    </a:lnTo>
                    <a:lnTo>
                      <a:pt x="260" y="223"/>
                    </a:lnTo>
                    <a:lnTo>
                      <a:pt x="259" y="220"/>
                    </a:lnTo>
                    <a:lnTo>
                      <a:pt x="257" y="220"/>
                    </a:lnTo>
                    <a:lnTo>
                      <a:pt x="257" y="218"/>
                    </a:lnTo>
                    <a:lnTo>
                      <a:pt x="255" y="216"/>
                    </a:lnTo>
                    <a:lnTo>
                      <a:pt x="255" y="215"/>
                    </a:lnTo>
                    <a:lnTo>
                      <a:pt x="253" y="211"/>
                    </a:lnTo>
                    <a:lnTo>
                      <a:pt x="257" y="211"/>
                    </a:lnTo>
                    <a:lnTo>
                      <a:pt x="257" y="208"/>
                    </a:lnTo>
                    <a:lnTo>
                      <a:pt x="273" y="202"/>
                    </a:lnTo>
                    <a:lnTo>
                      <a:pt x="288" y="199"/>
                    </a:lnTo>
                    <a:lnTo>
                      <a:pt x="304" y="197"/>
                    </a:lnTo>
                    <a:lnTo>
                      <a:pt x="323" y="199"/>
                    </a:lnTo>
                    <a:lnTo>
                      <a:pt x="314" y="188"/>
                    </a:lnTo>
                    <a:lnTo>
                      <a:pt x="325" y="185"/>
                    </a:lnTo>
                    <a:lnTo>
                      <a:pt x="337" y="180"/>
                    </a:lnTo>
                    <a:lnTo>
                      <a:pt x="349" y="175"/>
                    </a:lnTo>
                    <a:lnTo>
                      <a:pt x="356" y="169"/>
                    </a:lnTo>
                    <a:lnTo>
                      <a:pt x="362" y="169"/>
                    </a:lnTo>
                    <a:lnTo>
                      <a:pt x="362" y="166"/>
                    </a:lnTo>
                    <a:lnTo>
                      <a:pt x="353" y="166"/>
                    </a:lnTo>
                    <a:lnTo>
                      <a:pt x="349" y="168"/>
                    </a:lnTo>
                    <a:lnTo>
                      <a:pt x="346" y="169"/>
                    </a:lnTo>
                    <a:lnTo>
                      <a:pt x="344" y="169"/>
                    </a:lnTo>
                    <a:lnTo>
                      <a:pt x="342" y="169"/>
                    </a:lnTo>
                    <a:lnTo>
                      <a:pt x="341" y="169"/>
                    </a:lnTo>
                    <a:lnTo>
                      <a:pt x="339" y="168"/>
                    </a:lnTo>
                    <a:lnTo>
                      <a:pt x="337" y="166"/>
                    </a:lnTo>
                    <a:lnTo>
                      <a:pt x="334" y="166"/>
                    </a:lnTo>
                    <a:lnTo>
                      <a:pt x="330" y="169"/>
                    </a:lnTo>
                    <a:lnTo>
                      <a:pt x="325" y="175"/>
                    </a:lnTo>
                    <a:lnTo>
                      <a:pt x="320" y="180"/>
                    </a:lnTo>
                    <a:lnTo>
                      <a:pt x="316" y="185"/>
                    </a:lnTo>
                    <a:lnTo>
                      <a:pt x="311" y="188"/>
                    </a:lnTo>
                    <a:lnTo>
                      <a:pt x="292" y="194"/>
                    </a:lnTo>
                    <a:lnTo>
                      <a:pt x="274" y="194"/>
                    </a:lnTo>
                    <a:lnTo>
                      <a:pt x="257" y="190"/>
                    </a:lnTo>
                    <a:lnTo>
                      <a:pt x="241" y="183"/>
                    </a:lnTo>
                    <a:lnTo>
                      <a:pt x="239" y="183"/>
                    </a:lnTo>
                    <a:lnTo>
                      <a:pt x="236" y="185"/>
                    </a:lnTo>
                    <a:lnTo>
                      <a:pt x="231" y="187"/>
                    </a:lnTo>
                    <a:lnTo>
                      <a:pt x="227" y="188"/>
                    </a:lnTo>
                    <a:lnTo>
                      <a:pt x="224" y="190"/>
                    </a:lnTo>
                    <a:lnTo>
                      <a:pt x="218" y="192"/>
                    </a:lnTo>
                    <a:lnTo>
                      <a:pt x="215" y="183"/>
                    </a:lnTo>
                    <a:lnTo>
                      <a:pt x="218" y="182"/>
                    </a:lnTo>
                    <a:lnTo>
                      <a:pt x="218" y="182"/>
                    </a:lnTo>
                    <a:lnTo>
                      <a:pt x="220" y="180"/>
                    </a:lnTo>
                    <a:lnTo>
                      <a:pt x="222" y="176"/>
                    </a:lnTo>
                    <a:lnTo>
                      <a:pt x="212" y="176"/>
                    </a:lnTo>
                    <a:lnTo>
                      <a:pt x="208" y="178"/>
                    </a:lnTo>
                    <a:lnTo>
                      <a:pt x="203" y="180"/>
                    </a:lnTo>
                    <a:lnTo>
                      <a:pt x="198" y="180"/>
                    </a:lnTo>
                    <a:lnTo>
                      <a:pt x="192" y="180"/>
                    </a:lnTo>
                    <a:lnTo>
                      <a:pt x="189" y="169"/>
                    </a:lnTo>
                    <a:lnTo>
                      <a:pt x="192" y="168"/>
                    </a:lnTo>
                    <a:lnTo>
                      <a:pt x="194" y="168"/>
                    </a:lnTo>
                    <a:lnTo>
                      <a:pt x="196" y="168"/>
                    </a:lnTo>
                    <a:lnTo>
                      <a:pt x="198" y="166"/>
                    </a:lnTo>
                    <a:lnTo>
                      <a:pt x="199" y="166"/>
                    </a:lnTo>
                    <a:lnTo>
                      <a:pt x="177" y="169"/>
                    </a:lnTo>
                    <a:lnTo>
                      <a:pt x="175" y="164"/>
                    </a:lnTo>
                    <a:lnTo>
                      <a:pt x="171" y="161"/>
                    </a:lnTo>
                    <a:lnTo>
                      <a:pt x="170" y="159"/>
                    </a:lnTo>
                    <a:lnTo>
                      <a:pt x="168" y="155"/>
                    </a:lnTo>
                    <a:lnTo>
                      <a:pt x="164" y="150"/>
                    </a:lnTo>
                    <a:lnTo>
                      <a:pt x="170" y="148"/>
                    </a:lnTo>
                    <a:lnTo>
                      <a:pt x="173" y="148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7"/>
                    </a:lnTo>
                    <a:lnTo>
                      <a:pt x="178" y="145"/>
                    </a:lnTo>
                    <a:lnTo>
                      <a:pt x="180" y="141"/>
                    </a:lnTo>
                    <a:lnTo>
                      <a:pt x="173" y="140"/>
                    </a:lnTo>
                    <a:lnTo>
                      <a:pt x="166" y="138"/>
                    </a:lnTo>
                    <a:lnTo>
                      <a:pt x="163" y="134"/>
                    </a:lnTo>
                    <a:lnTo>
                      <a:pt x="157" y="131"/>
                    </a:lnTo>
                    <a:lnTo>
                      <a:pt x="161" y="131"/>
                    </a:lnTo>
                    <a:lnTo>
                      <a:pt x="161" y="126"/>
                    </a:lnTo>
                    <a:lnTo>
                      <a:pt x="178" y="129"/>
                    </a:lnTo>
                    <a:lnTo>
                      <a:pt x="187" y="127"/>
                    </a:lnTo>
                    <a:lnTo>
                      <a:pt x="194" y="124"/>
                    </a:lnTo>
                    <a:lnTo>
                      <a:pt x="198" y="119"/>
                    </a:lnTo>
                    <a:lnTo>
                      <a:pt x="203" y="112"/>
                    </a:lnTo>
                    <a:lnTo>
                      <a:pt x="212" y="108"/>
                    </a:lnTo>
                    <a:lnTo>
                      <a:pt x="222" y="105"/>
                    </a:lnTo>
                    <a:lnTo>
                      <a:pt x="229" y="108"/>
                    </a:lnTo>
                    <a:lnTo>
                      <a:pt x="238" y="112"/>
                    </a:lnTo>
                    <a:lnTo>
                      <a:pt x="245" y="113"/>
                    </a:lnTo>
                    <a:lnTo>
                      <a:pt x="253" y="112"/>
                    </a:lnTo>
                    <a:lnTo>
                      <a:pt x="250" y="110"/>
                    </a:lnTo>
                    <a:lnTo>
                      <a:pt x="246" y="108"/>
                    </a:lnTo>
                    <a:lnTo>
                      <a:pt x="245" y="108"/>
                    </a:lnTo>
                    <a:lnTo>
                      <a:pt x="245" y="106"/>
                    </a:lnTo>
                    <a:lnTo>
                      <a:pt x="243" y="105"/>
                    </a:lnTo>
                    <a:lnTo>
                      <a:pt x="243" y="101"/>
                    </a:lnTo>
                    <a:lnTo>
                      <a:pt x="241" y="96"/>
                    </a:lnTo>
                    <a:lnTo>
                      <a:pt x="246" y="94"/>
                    </a:lnTo>
                    <a:lnTo>
                      <a:pt x="250" y="92"/>
                    </a:lnTo>
                    <a:lnTo>
                      <a:pt x="253" y="92"/>
                    </a:lnTo>
                    <a:lnTo>
                      <a:pt x="255" y="91"/>
                    </a:lnTo>
                    <a:lnTo>
                      <a:pt x="259" y="89"/>
                    </a:lnTo>
                    <a:lnTo>
                      <a:pt x="266" y="89"/>
                    </a:lnTo>
                    <a:lnTo>
                      <a:pt x="269" y="91"/>
                    </a:lnTo>
                    <a:lnTo>
                      <a:pt x="273" y="94"/>
                    </a:lnTo>
                    <a:lnTo>
                      <a:pt x="276" y="96"/>
                    </a:lnTo>
                    <a:lnTo>
                      <a:pt x="276" y="92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3" y="84"/>
                    </a:lnTo>
                    <a:lnTo>
                      <a:pt x="278" y="82"/>
                    </a:lnTo>
                    <a:lnTo>
                      <a:pt x="281" y="80"/>
                    </a:lnTo>
                    <a:lnTo>
                      <a:pt x="287" y="77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9" y="73"/>
                    </a:lnTo>
                    <a:lnTo>
                      <a:pt x="304" y="75"/>
                    </a:lnTo>
                    <a:lnTo>
                      <a:pt x="308" y="79"/>
                    </a:lnTo>
                    <a:lnTo>
                      <a:pt x="314" y="79"/>
                    </a:lnTo>
                    <a:lnTo>
                      <a:pt x="323" y="77"/>
                    </a:lnTo>
                    <a:lnTo>
                      <a:pt x="327" y="65"/>
                    </a:lnTo>
                    <a:lnTo>
                      <a:pt x="332" y="63"/>
                    </a:lnTo>
                    <a:lnTo>
                      <a:pt x="337" y="63"/>
                    </a:lnTo>
                    <a:lnTo>
                      <a:pt x="342" y="63"/>
                    </a:lnTo>
                    <a:lnTo>
                      <a:pt x="346" y="65"/>
                    </a:lnTo>
                    <a:lnTo>
                      <a:pt x="349" y="65"/>
                    </a:lnTo>
                    <a:lnTo>
                      <a:pt x="356" y="54"/>
                    </a:lnTo>
                    <a:lnTo>
                      <a:pt x="367" y="52"/>
                    </a:lnTo>
                    <a:lnTo>
                      <a:pt x="374" y="56"/>
                    </a:lnTo>
                    <a:lnTo>
                      <a:pt x="381" y="59"/>
                    </a:lnTo>
                    <a:lnTo>
                      <a:pt x="388" y="61"/>
                    </a:lnTo>
                    <a:lnTo>
                      <a:pt x="397" y="58"/>
                    </a:lnTo>
                    <a:lnTo>
                      <a:pt x="409" y="51"/>
                    </a:lnTo>
                    <a:lnTo>
                      <a:pt x="421" y="45"/>
                    </a:lnTo>
                    <a:close/>
                    <a:moveTo>
                      <a:pt x="2104" y="42"/>
                    </a:moveTo>
                    <a:lnTo>
                      <a:pt x="2111" y="44"/>
                    </a:lnTo>
                    <a:lnTo>
                      <a:pt x="2118" y="47"/>
                    </a:lnTo>
                    <a:lnTo>
                      <a:pt x="2121" y="51"/>
                    </a:lnTo>
                    <a:lnTo>
                      <a:pt x="2126" y="54"/>
                    </a:lnTo>
                    <a:lnTo>
                      <a:pt x="2132" y="58"/>
                    </a:lnTo>
                    <a:lnTo>
                      <a:pt x="2128" y="68"/>
                    </a:lnTo>
                    <a:lnTo>
                      <a:pt x="2107" y="80"/>
                    </a:lnTo>
                    <a:lnTo>
                      <a:pt x="2091" y="94"/>
                    </a:lnTo>
                    <a:lnTo>
                      <a:pt x="2077" y="112"/>
                    </a:lnTo>
                    <a:lnTo>
                      <a:pt x="2074" y="112"/>
                    </a:lnTo>
                    <a:lnTo>
                      <a:pt x="2074" y="108"/>
                    </a:lnTo>
                    <a:lnTo>
                      <a:pt x="2069" y="105"/>
                    </a:lnTo>
                    <a:lnTo>
                      <a:pt x="2065" y="101"/>
                    </a:lnTo>
                    <a:lnTo>
                      <a:pt x="2063" y="98"/>
                    </a:lnTo>
                    <a:lnTo>
                      <a:pt x="2060" y="94"/>
                    </a:lnTo>
                    <a:lnTo>
                      <a:pt x="2058" y="89"/>
                    </a:lnTo>
                    <a:lnTo>
                      <a:pt x="2062" y="82"/>
                    </a:lnTo>
                    <a:lnTo>
                      <a:pt x="2063" y="77"/>
                    </a:lnTo>
                    <a:lnTo>
                      <a:pt x="2065" y="68"/>
                    </a:lnTo>
                    <a:lnTo>
                      <a:pt x="2039" y="68"/>
                    </a:lnTo>
                    <a:lnTo>
                      <a:pt x="2039" y="61"/>
                    </a:lnTo>
                    <a:lnTo>
                      <a:pt x="2053" y="56"/>
                    </a:lnTo>
                    <a:lnTo>
                      <a:pt x="2067" y="52"/>
                    </a:lnTo>
                    <a:lnTo>
                      <a:pt x="2084" y="49"/>
                    </a:lnTo>
                    <a:lnTo>
                      <a:pt x="2086" y="54"/>
                    </a:lnTo>
                    <a:lnTo>
                      <a:pt x="2088" y="56"/>
                    </a:lnTo>
                    <a:lnTo>
                      <a:pt x="2088" y="58"/>
                    </a:lnTo>
                    <a:lnTo>
                      <a:pt x="2090" y="58"/>
                    </a:lnTo>
                    <a:lnTo>
                      <a:pt x="2090" y="59"/>
                    </a:lnTo>
                    <a:lnTo>
                      <a:pt x="2093" y="61"/>
                    </a:lnTo>
                    <a:lnTo>
                      <a:pt x="2095" y="56"/>
                    </a:lnTo>
                    <a:lnTo>
                      <a:pt x="2097" y="52"/>
                    </a:lnTo>
                    <a:lnTo>
                      <a:pt x="2098" y="49"/>
                    </a:lnTo>
                    <a:lnTo>
                      <a:pt x="2102" y="45"/>
                    </a:lnTo>
                    <a:lnTo>
                      <a:pt x="2104" y="42"/>
                    </a:lnTo>
                    <a:close/>
                    <a:moveTo>
                      <a:pt x="2147" y="23"/>
                    </a:moveTo>
                    <a:lnTo>
                      <a:pt x="2151" y="24"/>
                    </a:lnTo>
                    <a:lnTo>
                      <a:pt x="2152" y="24"/>
                    </a:lnTo>
                    <a:lnTo>
                      <a:pt x="2154" y="26"/>
                    </a:lnTo>
                    <a:lnTo>
                      <a:pt x="2154" y="26"/>
                    </a:lnTo>
                    <a:lnTo>
                      <a:pt x="2156" y="28"/>
                    </a:lnTo>
                    <a:lnTo>
                      <a:pt x="2158" y="31"/>
                    </a:lnTo>
                    <a:lnTo>
                      <a:pt x="2161" y="37"/>
                    </a:lnTo>
                    <a:lnTo>
                      <a:pt x="2165" y="42"/>
                    </a:lnTo>
                    <a:lnTo>
                      <a:pt x="2166" y="49"/>
                    </a:lnTo>
                    <a:lnTo>
                      <a:pt x="2158" y="49"/>
                    </a:lnTo>
                    <a:lnTo>
                      <a:pt x="2158" y="45"/>
                    </a:lnTo>
                    <a:lnTo>
                      <a:pt x="2154" y="42"/>
                    </a:lnTo>
                    <a:lnTo>
                      <a:pt x="2151" y="38"/>
                    </a:lnTo>
                    <a:lnTo>
                      <a:pt x="2149" y="35"/>
                    </a:lnTo>
                    <a:lnTo>
                      <a:pt x="2147" y="30"/>
                    </a:lnTo>
                    <a:lnTo>
                      <a:pt x="2147" y="23"/>
                    </a:lnTo>
                    <a:close/>
                    <a:moveTo>
                      <a:pt x="943" y="19"/>
                    </a:moveTo>
                    <a:lnTo>
                      <a:pt x="967" y="19"/>
                    </a:lnTo>
                    <a:lnTo>
                      <a:pt x="992" y="23"/>
                    </a:lnTo>
                    <a:lnTo>
                      <a:pt x="1014" y="26"/>
                    </a:lnTo>
                    <a:lnTo>
                      <a:pt x="1034" y="31"/>
                    </a:lnTo>
                    <a:lnTo>
                      <a:pt x="1063" y="26"/>
                    </a:lnTo>
                    <a:lnTo>
                      <a:pt x="1067" y="30"/>
                    </a:lnTo>
                    <a:lnTo>
                      <a:pt x="1070" y="31"/>
                    </a:lnTo>
                    <a:lnTo>
                      <a:pt x="1074" y="37"/>
                    </a:lnTo>
                    <a:lnTo>
                      <a:pt x="1076" y="40"/>
                    </a:lnTo>
                    <a:lnTo>
                      <a:pt x="1079" y="42"/>
                    </a:lnTo>
                    <a:lnTo>
                      <a:pt x="1096" y="49"/>
                    </a:lnTo>
                    <a:lnTo>
                      <a:pt x="1116" y="54"/>
                    </a:lnTo>
                    <a:lnTo>
                      <a:pt x="1133" y="58"/>
                    </a:lnTo>
                    <a:lnTo>
                      <a:pt x="1133" y="65"/>
                    </a:lnTo>
                    <a:lnTo>
                      <a:pt x="1105" y="65"/>
                    </a:lnTo>
                    <a:lnTo>
                      <a:pt x="1093" y="59"/>
                    </a:lnTo>
                    <a:lnTo>
                      <a:pt x="1079" y="59"/>
                    </a:lnTo>
                    <a:lnTo>
                      <a:pt x="1063" y="61"/>
                    </a:lnTo>
                    <a:lnTo>
                      <a:pt x="1048" y="65"/>
                    </a:lnTo>
                    <a:lnTo>
                      <a:pt x="1048" y="73"/>
                    </a:lnTo>
                    <a:lnTo>
                      <a:pt x="1067" y="73"/>
                    </a:lnTo>
                    <a:lnTo>
                      <a:pt x="1081" y="70"/>
                    </a:lnTo>
                    <a:lnTo>
                      <a:pt x="1098" y="68"/>
                    </a:lnTo>
                    <a:lnTo>
                      <a:pt x="1119" y="68"/>
                    </a:lnTo>
                    <a:lnTo>
                      <a:pt x="1140" y="68"/>
                    </a:lnTo>
                    <a:lnTo>
                      <a:pt x="1156" y="68"/>
                    </a:lnTo>
                    <a:lnTo>
                      <a:pt x="1170" y="82"/>
                    </a:lnTo>
                    <a:lnTo>
                      <a:pt x="1187" y="92"/>
                    </a:lnTo>
                    <a:lnTo>
                      <a:pt x="1182" y="103"/>
                    </a:lnTo>
                    <a:lnTo>
                      <a:pt x="1172" y="110"/>
                    </a:lnTo>
                    <a:lnTo>
                      <a:pt x="1163" y="115"/>
                    </a:lnTo>
                    <a:lnTo>
                      <a:pt x="1151" y="119"/>
                    </a:lnTo>
                    <a:lnTo>
                      <a:pt x="1133" y="119"/>
                    </a:lnTo>
                    <a:lnTo>
                      <a:pt x="1117" y="124"/>
                    </a:lnTo>
                    <a:lnTo>
                      <a:pt x="1100" y="124"/>
                    </a:lnTo>
                    <a:lnTo>
                      <a:pt x="1081" y="122"/>
                    </a:lnTo>
                    <a:lnTo>
                      <a:pt x="1063" y="120"/>
                    </a:lnTo>
                    <a:lnTo>
                      <a:pt x="1046" y="120"/>
                    </a:lnTo>
                    <a:lnTo>
                      <a:pt x="1032" y="124"/>
                    </a:lnTo>
                    <a:lnTo>
                      <a:pt x="1021" y="134"/>
                    </a:lnTo>
                    <a:lnTo>
                      <a:pt x="1063" y="134"/>
                    </a:lnTo>
                    <a:lnTo>
                      <a:pt x="1076" y="131"/>
                    </a:lnTo>
                    <a:lnTo>
                      <a:pt x="1091" y="129"/>
                    </a:lnTo>
                    <a:lnTo>
                      <a:pt x="1109" y="131"/>
                    </a:lnTo>
                    <a:lnTo>
                      <a:pt x="1121" y="134"/>
                    </a:lnTo>
                    <a:lnTo>
                      <a:pt x="1124" y="147"/>
                    </a:lnTo>
                    <a:lnTo>
                      <a:pt x="1130" y="145"/>
                    </a:lnTo>
                    <a:lnTo>
                      <a:pt x="1138" y="140"/>
                    </a:lnTo>
                    <a:lnTo>
                      <a:pt x="1149" y="136"/>
                    </a:lnTo>
                    <a:lnTo>
                      <a:pt x="1159" y="134"/>
                    </a:lnTo>
                    <a:lnTo>
                      <a:pt x="1161" y="140"/>
                    </a:lnTo>
                    <a:lnTo>
                      <a:pt x="1163" y="143"/>
                    </a:lnTo>
                    <a:lnTo>
                      <a:pt x="1165" y="145"/>
                    </a:lnTo>
                    <a:lnTo>
                      <a:pt x="1168" y="147"/>
                    </a:lnTo>
                    <a:lnTo>
                      <a:pt x="1172" y="150"/>
                    </a:lnTo>
                    <a:lnTo>
                      <a:pt x="1156" y="180"/>
                    </a:lnTo>
                    <a:lnTo>
                      <a:pt x="1163" y="180"/>
                    </a:lnTo>
                    <a:lnTo>
                      <a:pt x="1175" y="173"/>
                    </a:lnTo>
                    <a:lnTo>
                      <a:pt x="1191" y="164"/>
                    </a:lnTo>
                    <a:lnTo>
                      <a:pt x="1210" y="157"/>
                    </a:lnTo>
                    <a:lnTo>
                      <a:pt x="1231" y="150"/>
                    </a:lnTo>
                    <a:lnTo>
                      <a:pt x="1254" y="145"/>
                    </a:lnTo>
                    <a:lnTo>
                      <a:pt x="1274" y="145"/>
                    </a:lnTo>
                    <a:lnTo>
                      <a:pt x="1294" y="147"/>
                    </a:lnTo>
                    <a:lnTo>
                      <a:pt x="1308" y="155"/>
                    </a:lnTo>
                    <a:lnTo>
                      <a:pt x="1316" y="169"/>
                    </a:lnTo>
                    <a:lnTo>
                      <a:pt x="1322" y="169"/>
                    </a:lnTo>
                    <a:lnTo>
                      <a:pt x="1322" y="171"/>
                    </a:lnTo>
                    <a:lnTo>
                      <a:pt x="1322" y="171"/>
                    </a:lnTo>
                    <a:lnTo>
                      <a:pt x="1320" y="173"/>
                    </a:lnTo>
                    <a:lnTo>
                      <a:pt x="1318" y="173"/>
                    </a:lnTo>
                    <a:lnTo>
                      <a:pt x="1318" y="173"/>
                    </a:lnTo>
                    <a:lnTo>
                      <a:pt x="1316" y="173"/>
                    </a:lnTo>
                    <a:lnTo>
                      <a:pt x="1313" y="176"/>
                    </a:lnTo>
                    <a:lnTo>
                      <a:pt x="1308" y="178"/>
                    </a:lnTo>
                    <a:lnTo>
                      <a:pt x="1302" y="180"/>
                    </a:lnTo>
                    <a:lnTo>
                      <a:pt x="1295" y="182"/>
                    </a:lnTo>
                    <a:lnTo>
                      <a:pt x="1290" y="183"/>
                    </a:lnTo>
                    <a:lnTo>
                      <a:pt x="1278" y="202"/>
                    </a:lnTo>
                    <a:lnTo>
                      <a:pt x="1255" y="216"/>
                    </a:lnTo>
                    <a:lnTo>
                      <a:pt x="1229" y="225"/>
                    </a:lnTo>
                    <a:lnTo>
                      <a:pt x="1198" y="230"/>
                    </a:lnTo>
                    <a:lnTo>
                      <a:pt x="1198" y="236"/>
                    </a:lnTo>
                    <a:lnTo>
                      <a:pt x="1198" y="239"/>
                    </a:lnTo>
                    <a:lnTo>
                      <a:pt x="1198" y="241"/>
                    </a:lnTo>
                    <a:lnTo>
                      <a:pt x="1196" y="243"/>
                    </a:lnTo>
                    <a:lnTo>
                      <a:pt x="1198" y="244"/>
                    </a:lnTo>
                    <a:lnTo>
                      <a:pt x="1198" y="246"/>
                    </a:lnTo>
                    <a:lnTo>
                      <a:pt x="1201" y="250"/>
                    </a:lnTo>
                    <a:lnTo>
                      <a:pt x="1206" y="253"/>
                    </a:lnTo>
                    <a:lnTo>
                      <a:pt x="1210" y="255"/>
                    </a:lnTo>
                    <a:lnTo>
                      <a:pt x="1213" y="258"/>
                    </a:lnTo>
                    <a:lnTo>
                      <a:pt x="1217" y="260"/>
                    </a:lnTo>
                    <a:lnTo>
                      <a:pt x="1220" y="265"/>
                    </a:lnTo>
                    <a:lnTo>
                      <a:pt x="1217" y="272"/>
                    </a:lnTo>
                    <a:lnTo>
                      <a:pt x="1213" y="288"/>
                    </a:lnTo>
                    <a:lnTo>
                      <a:pt x="1210" y="307"/>
                    </a:lnTo>
                    <a:lnTo>
                      <a:pt x="1206" y="326"/>
                    </a:lnTo>
                    <a:lnTo>
                      <a:pt x="1206" y="342"/>
                    </a:lnTo>
                    <a:lnTo>
                      <a:pt x="1210" y="340"/>
                    </a:lnTo>
                    <a:lnTo>
                      <a:pt x="1213" y="340"/>
                    </a:lnTo>
                    <a:lnTo>
                      <a:pt x="1215" y="340"/>
                    </a:lnTo>
                    <a:lnTo>
                      <a:pt x="1219" y="340"/>
                    </a:lnTo>
                    <a:lnTo>
                      <a:pt x="1220" y="340"/>
                    </a:lnTo>
                    <a:lnTo>
                      <a:pt x="1226" y="342"/>
                    </a:lnTo>
                    <a:lnTo>
                      <a:pt x="1224" y="347"/>
                    </a:lnTo>
                    <a:lnTo>
                      <a:pt x="1224" y="349"/>
                    </a:lnTo>
                    <a:lnTo>
                      <a:pt x="1224" y="353"/>
                    </a:lnTo>
                    <a:lnTo>
                      <a:pt x="1224" y="354"/>
                    </a:lnTo>
                    <a:lnTo>
                      <a:pt x="1224" y="358"/>
                    </a:lnTo>
                    <a:lnTo>
                      <a:pt x="1226" y="365"/>
                    </a:lnTo>
                    <a:lnTo>
                      <a:pt x="1220" y="365"/>
                    </a:lnTo>
                    <a:lnTo>
                      <a:pt x="1220" y="368"/>
                    </a:lnTo>
                    <a:lnTo>
                      <a:pt x="1217" y="367"/>
                    </a:lnTo>
                    <a:lnTo>
                      <a:pt x="1213" y="363"/>
                    </a:lnTo>
                    <a:lnTo>
                      <a:pt x="1212" y="361"/>
                    </a:lnTo>
                    <a:lnTo>
                      <a:pt x="1208" y="360"/>
                    </a:lnTo>
                    <a:lnTo>
                      <a:pt x="1205" y="358"/>
                    </a:lnTo>
                    <a:lnTo>
                      <a:pt x="1198" y="358"/>
                    </a:lnTo>
                    <a:lnTo>
                      <a:pt x="1194" y="360"/>
                    </a:lnTo>
                    <a:lnTo>
                      <a:pt x="1191" y="361"/>
                    </a:lnTo>
                    <a:lnTo>
                      <a:pt x="1187" y="363"/>
                    </a:lnTo>
                    <a:lnTo>
                      <a:pt x="1185" y="365"/>
                    </a:lnTo>
                    <a:lnTo>
                      <a:pt x="1182" y="367"/>
                    </a:lnTo>
                    <a:lnTo>
                      <a:pt x="1180" y="370"/>
                    </a:lnTo>
                    <a:lnTo>
                      <a:pt x="1178" y="377"/>
                    </a:lnTo>
                    <a:lnTo>
                      <a:pt x="1201" y="384"/>
                    </a:lnTo>
                    <a:lnTo>
                      <a:pt x="1206" y="415"/>
                    </a:lnTo>
                    <a:lnTo>
                      <a:pt x="1201" y="415"/>
                    </a:lnTo>
                    <a:lnTo>
                      <a:pt x="1198" y="415"/>
                    </a:lnTo>
                    <a:lnTo>
                      <a:pt x="1194" y="417"/>
                    </a:lnTo>
                    <a:lnTo>
                      <a:pt x="1191" y="419"/>
                    </a:lnTo>
                    <a:lnTo>
                      <a:pt x="1191" y="426"/>
                    </a:lnTo>
                    <a:lnTo>
                      <a:pt x="1199" y="431"/>
                    </a:lnTo>
                    <a:lnTo>
                      <a:pt x="1205" y="438"/>
                    </a:lnTo>
                    <a:lnTo>
                      <a:pt x="1208" y="447"/>
                    </a:lnTo>
                    <a:lnTo>
                      <a:pt x="1210" y="461"/>
                    </a:lnTo>
                    <a:lnTo>
                      <a:pt x="1201" y="461"/>
                    </a:lnTo>
                    <a:lnTo>
                      <a:pt x="1199" y="461"/>
                    </a:lnTo>
                    <a:lnTo>
                      <a:pt x="1194" y="459"/>
                    </a:lnTo>
                    <a:lnTo>
                      <a:pt x="1191" y="461"/>
                    </a:lnTo>
                    <a:lnTo>
                      <a:pt x="1185" y="461"/>
                    </a:lnTo>
                    <a:lnTo>
                      <a:pt x="1182" y="464"/>
                    </a:lnTo>
                    <a:lnTo>
                      <a:pt x="1178" y="468"/>
                    </a:lnTo>
                    <a:lnTo>
                      <a:pt x="1184" y="471"/>
                    </a:lnTo>
                    <a:lnTo>
                      <a:pt x="1187" y="473"/>
                    </a:lnTo>
                    <a:lnTo>
                      <a:pt x="1189" y="475"/>
                    </a:lnTo>
                    <a:lnTo>
                      <a:pt x="1191" y="476"/>
                    </a:lnTo>
                    <a:lnTo>
                      <a:pt x="1192" y="482"/>
                    </a:lnTo>
                    <a:lnTo>
                      <a:pt x="1194" y="487"/>
                    </a:lnTo>
                    <a:lnTo>
                      <a:pt x="1192" y="489"/>
                    </a:lnTo>
                    <a:lnTo>
                      <a:pt x="1192" y="490"/>
                    </a:lnTo>
                    <a:lnTo>
                      <a:pt x="1192" y="490"/>
                    </a:lnTo>
                    <a:lnTo>
                      <a:pt x="1191" y="492"/>
                    </a:lnTo>
                    <a:lnTo>
                      <a:pt x="1191" y="496"/>
                    </a:lnTo>
                    <a:lnTo>
                      <a:pt x="1177" y="496"/>
                    </a:lnTo>
                    <a:lnTo>
                      <a:pt x="1163" y="499"/>
                    </a:lnTo>
                    <a:lnTo>
                      <a:pt x="1152" y="503"/>
                    </a:lnTo>
                    <a:lnTo>
                      <a:pt x="1156" y="503"/>
                    </a:lnTo>
                    <a:lnTo>
                      <a:pt x="1161" y="506"/>
                    </a:lnTo>
                    <a:lnTo>
                      <a:pt x="1165" y="508"/>
                    </a:lnTo>
                    <a:lnTo>
                      <a:pt x="1168" y="508"/>
                    </a:lnTo>
                    <a:lnTo>
                      <a:pt x="1172" y="510"/>
                    </a:lnTo>
                    <a:lnTo>
                      <a:pt x="1175" y="513"/>
                    </a:lnTo>
                    <a:lnTo>
                      <a:pt x="1178" y="518"/>
                    </a:lnTo>
                    <a:lnTo>
                      <a:pt x="1172" y="527"/>
                    </a:lnTo>
                    <a:lnTo>
                      <a:pt x="1168" y="538"/>
                    </a:lnTo>
                    <a:lnTo>
                      <a:pt x="1163" y="550"/>
                    </a:lnTo>
                    <a:lnTo>
                      <a:pt x="1161" y="545"/>
                    </a:lnTo>
                    <a:lnTo>
                      <a:pt x="1158" y="541"/>
                    </a:lnTo>
                    <a:lnTo>
                      <a:pt x="1156" y="539"/>
                    </a:lnTo>
                    <a:lnTo>
                      <a:pt x="1152" y="539"/>
                    </a:lnTo>
                    <a:lnTo>
                      <a:pt x="1147" y="538"/>
                    </a:lnTo>
                    <a:lnTo>
                      <a:pt x="1140" y="538"/>
                    </a:lnTo>
                    <a:lnTo>
                      <a:pt x="1140" y="541"/>
                    </a:lnTo>
                    <a:lnTo>
                      <a:pt x="1144" y="541"/>
                    </a:lnTo>
                    <a:lnTo>
                      <a:pt x="1156" y="553"/>
                    </a:lnTo>
                    <a:lnTo>
                      <a:pt x="1166" y="567"/>
                    </a:lnTo>
                    <a:lnTo>
                      <a:pt x="1172" y="585"/>
                    </a:lnTo>
                    <a:lnTo>
                      <a:pt x="1175" y="606"/>
                    </a:lnTo>
                    <a:lnTo>
                      <a:pt x="1172" y="606"/>
                    </a:lnTo>
                    <a:lnTo>
                      <a:pt x="1172" y="611"/>
                    </a:lnTo>
                    <a:lnTo>
                      <a:pt x="1144" y="614"/>
                    </a:lnTo>
                    <a:lnTo>
                      <a:pt x="1144" y="595"/>
                    </a:lnTo>
                    <a:lnTo>
                      <a:pt x="1140" y="592"/>
                    </a:lnTo>
                    <a:lnTo>
                      <a:pt x="1137" y="590"/>
                    </a:lnTo>
                    <a:lnTo>
                      <a:pt x="1135" y="588"/>
                    </a:lnTo>
                    <a:lnTo>
                      <a:pt x="1130" y="585"/>
                    </a:lnTo>
                    <a:lnTo>
                      <a:pt x="1124" y="583"/>
                    </a:lnTo>
                    <a:lnTo>
                      <a:pt x="1116" y="588"/>
                    </a:lnTo>
                    <a:lnTo>
                      <a:pt x="1105" y="592"/>
                    </a:lnTo>
                    <a:lnTo>
                      <a:pt x="1093" y="593"/>
                    </a:lnTo>
                    <a:lnTo>
                      <a:pt x="1082" y="597"/>
                    </a:lnTo>
                    <a:lnTo>
                      <a:pt x="1076" y="602"/>
                    </a:lnTo>
                    <a:lnTo>
                      <a:pt x="1082" y="602"/>
                    </a:lnTo>
                    <a:lnTo>
                      <a:pt x="1091" y="602"/>
                    </a:lnTo>
                    <a:lnTo>
                      <a:pt x="1105" y="600"/>
                    </a:lnTo>
                    <a:lnTo>
                      <a:pt x="1121" y="599"/>
                    </a:lnTo>
                    <a:lnTo>
                      <a:pt x="1121" y="606"/>
                    </a:lnTo>
                    <a:lnTo>
                      <a:pt x="1086" y="618"/>
                    </a:lnTo>
                    <a:lnTo>
                      <a:pt x="1086" y="621"/>
                    </a:lnTo>
                    <a:lnTo>
                      <a:pt x="1095" y="621"/>
                    </a:lnTo>
                    <a:lnTo>
                      <a:pt x="1100" y="620"/>
                    </a:lnTo>
                    <a:lnTo>
                      <a:pt x="1107" y="618"/>
                    </a:lnTo>
                    <a:lnTo>
                      <a:pt x="1114" y="616"/>
                    </a:lnTo>
                    <a:lnTo>
                      <a:pt x="1121" y="614"/>
                    </a:lnTo>
                    <a:lnTo>
                      <a:pt x="1123" y="623"/>
                    </a:lnTo>
                    <a:lnTo>
                      <a:pt x="1130" y="627"/>
                    </a:lnTo>
                    <a:lnTo>
                      <a:pt x="1137" y="628"/>
                    </a:lnTo>
                    <a:lnTo>
                      <a:pt x="1149" y="627"/>
                    </a:lnTo>
                    <a:lnTo>
                      <a:pt x="1163" y="627"/>
                    </a:lnTo>
                    <a:lnTo>
                      <a:pt x="1163" y="630"/>
                    </a:lnTo>
                    <a:lnTo>
                      <a:pt x="1159" y="630"/>
                    </a:lnTo>
                    <a:lnTo>
                      <a:pt x="1140" y="648"/>
                    </a:lnTo>
                    <a:lnTo>
                      <a:pt x="1119" y="665"/>
                    </a:lnTo>
                    <a:lnTo>
                      <a:pt x="1098" y="679"/>
                    </a:lnTo>
                    <a:lnTo>
                      <a:pt x="1074" y="691"/>
                    </a:lnTo>
                    <a:lnTo>
                      <a:pt x="1048" y="696"/>
                    </a:lnTo>
                    <a:lnTo>
                      <a:pt x="1018" y="695"/>
                    </a:lnTo>
                    <a:lnTo>
                      <a:pt x="1018" y="700"/>
                    </a:lnTo>
                    <a:lnTo>
                      <a:pt x="1018" y="705"/>
                    </a:lnTo>
                    <a:lnTo>
                      <a:pt x="1016" y="709"/>
                    </a:lnTo>
                    <a:lnTo>
                      <a:pt x="1014" y="710"/>
                    </a:lnTo>
                    <a:lnTo>
                      <a:pt x="1013" y="710"/>
                    </a:lnTo>
                    <a:lnTo>
                      <a:pt x="1011" y="712"/>
                    </a:lnTo>
                    <a:lnTo>
                      <a:pt x="1007" y="714"/>
                    </a:lnTo>
                    <a:lnTo>
                      <a:pt x="1004" y="716"/>
                    </a:lnTo>
                    <a:lnTo>
                      <a:pt x="1002" y="717"/>
                    </a:lnTo>
                    <a:lnTo>
                      <a:pt x="999" y="721"/>
                    </a:lnTo>
                    <a:lnTo>
                      <a:pt x="995" y="731"/>
                    </a:lnTo>
                    <a:lnTo>
                      <a:pt x="993" y="744"/>
                    </a:lnTo>
                    <a:lnTo>
                      <a:pt x="990" y="752"/>
                    </a:lnTo>
                    <a:lnTo>
                      <a:pt x="981" y="761"/>
                    </a:lnTo>
                    <a:lnTo>
                      <a:pt x="966" y="771"/>
                    </a:lnTo>
                    <a:lnTo>
                      <a:pt x="946" y="780"/>
                    </a:lnTo>
                    <a:lnTo>
                      <a:pt x="929" y="787"/>
                    </a:lnTo>
                    <a:lnTo>
                      <a:pt x="913" y="791"/>
                    </a:lnTo>
                    <a:lnTo>
                      <a:pt x="913" y="787"/>
                    </a:lnTo>
                    <a:lnTo>
                      <a:pt x="913" y="784"/>
                    </a:lnTo>
                    <a:lnTo>
                      <a:pt x="911" y="784"/>
                    </a:lnTo>
                    <a:lnTo>
                      <a:pt x="911" y="782"/>
                    </a:lnTo>
                    <a:lnTo>
                      <a:pt x="910" y="780"/>
                    </a:lnTo>
                    <a:lnTo>
                      <a:pt x="908" y="794"/>
                    </a:lnTo>
                    <a:lnTo>
                      <a:pt x="903" y="806"/>
                    </a:lnTo>
                    <a:lnTo>
                      <a:pt x="899" y="817"/>
                    </a:lnTo>
                    <a:lnTo>
                      <a:pt x="894" y="827"/>
                    </a:lnTo>
                    <a:lnTo>
                      <a:pt x="890" y="841"/>
                    </a:lnTo>
                    <a:lnTo>
                      <a:pt x="894" y="843"/>
                    </a:lnTo>
                    <a:lnTo>
                      <a:pt x="894" y="845"/>
                    </a:lnTo>
                    <a:lnTo>
                      <a:pt x="896" y="845"/>
                    </a:lnTo>
                    <a:lnTo>
                      <a:pt x="896" y="845"/>
                    </a:lnTo>
                    <a:lnTo>
                      <a:pt x="896" y="847"/>
                    </a:lnTo>
                    <a:lnTo>
                      <a:pt x="894" y="848"/>
                    </a:lnTo>
                    <a:lnTo>
                      <a:pt x="890" y="852"/>
                    </a:lnTo>
                    <a:lnTo>
                      <a:pt x="887" y="854"/>
                    </a:lnTo>
                    <a:lnTo>
                      <a:pt x="884" y="857"/>
                    </a:lnTo>
                    <a:lnTo>
                      <a:pt x="880" y="859"/>
                    </a:lnTo>
                    <a:lnTo>
                      <a:pt x="878" y="862"/>
                    </a:lnTo>
                    <a:lnTo>
                      <a:pt x="875" y="867"/>
                    </a:lnTo>
                    <a:lnTo>
                      <a:pt x="868" y="887"/>
                    </a:lnTo>
                    <a:lnTo>
                      <a:pt x="863" y="908"/>
                    </a:lnTo>
                    <a:lnTo>
                      <a:pt x="861" y="932"/>
                    </a:lnTo>
                    <a:lnTo>
                      <a:pt x="857" y="955"/>
                    </a:lnTo>
                    <a:lnTo>
                      <a:pt x="852" y="976"/>
                    </a:lnTo>
                    <a:lnTo>
                      <a:pt x="849" y="974"/>
                    </a:lnTo>
                    <a:lnTo>
                      <a:pt x="849" y="974"/>
                    </a:lnTo>
                    <a:lnTo>
                      <a:pt x="847" y="974"/>
                    </a:lnTo>
                    <a:lnTo>
                      <a:pt x="847" y="972"/>
                    </a:lnTo>
                    <a:lnTo>
                      <a:pt x="845" y="972"/>
                    </a:lnTo>
                    <a:lnTo>
                      <a:pt x="840" y="969"/>
                    </a:lnTo>
                    <a:lnTo>
                      <a:pt x="831" y="962"/>
                    </a:lnTo>
                    <a:lnTo>
                      <a:pt x="817" y="953"/>
                    </a:lnTo>
                    <a:lnTo>
                      <a:pt x="801" y="944"/>
                    </a:lnTo>
                    <a:lnTo>
                      <a:pt x="786" y="934"/>
                    </a:lnTo>
                    <a:lnTo>
                      <a:pt x="774" y="925"/>
                    </a:lnTo>
                    <a:lnTo>
                      <a:pt x="763" y="920"/>
                    </a:lnTo>
                    <a:lnTo>
                      <a:pt x="760" y="918"/>
                    </a:lnTo>
                    <a:lnTo>
                      <a:pt x="756" y="880"/>
                    </a:lnTo>
                    <a:lnTo>
                      <a:pt x="754" y="876"/>
                    </a:lnTo>
                    <a:lnTo>
                      <a:pt x="749" y="873"/>
                    </a:lnTo>
                    <a:lnTo>
                      <a:pt x="746" y="871"/>
                    </a:lnTo>
                    <a:lnTo>
                      <a:pt x="740" y="867"/>
                    </a:lnTo>
                    <a:lnTo>
                      <a:pt x="737" y="864"/>
                    </a:lnTo>
                    <a:lnTo>
                      <a:pt x="740" y="862"/>
                    </a:lnTo>
                    <a:lnTo>
                      <a:pt x="740" y="860"/>
                    </a:lnTo>
                    <a:lnTo>
                      <a:pt x="742" y="859"/>
                    </a:lnTo>
                    <a:lnTo>
                      <a:pt x="742" y="859"/>
                    </a:lnTo>
                    <a:lnTo>
                      <a:pt x="744" y="855"/>
                    </a:lnTo>
                    <a:lnTo>
                      <a:pt x="746" y="852"/>
                    </a:lnTo>
                    <a:lnTo>
                      <a:pt x="737" y="852"/>
                    </a:lnTo>
                    <a:lnTo>
                      <a:pt x="732" y="852"/>
                    </a:lnTo>
                    <a:lnTo>
                      <a:pt x="728" y="852"/>
                    </a:lnTo>
                    <a:lnTo>
                      <a:pt x="726" y="850"/>
                    </a:lnTo>
                    <a:lnTo>
                      <a:pt x="725" y="847"/>
                    </a:lnTo>
                    <a:lnTo>
                      <a:pt x="721" y="841"/>
                    </a:lnTo>
                    <a:lnTo>
                      <a:pt x="719" y="838"/>
                    </a:lnTo>
                    <a:lnTo>
                      <a:pt x="719" y="834"/>
                    </a:lnTo>
                    <a:lnTo>
                      <a:pt x="719" y="833"/>
                    </a:lnTo>
                    <a:lnTo>
                      <a:pt x="719" y="829"/>
                    </a:lnTo>
                    <a:lnTo>
                      <a:pt x="721" y="826"/>
                    </a:lnTo>
                    <a:lnTo>
                      <a:pt x="721" y="822"/>
                    </a:lnTo>
                    <a:lnTo>
                      <a:pt x="711" y="822"/>
                    </a:lnTo>
                    <a:lnTo>
                      <a:pt x="711" y="817"/>
                    </a:lnTo>
                    <a:lnTo>
                      <a:pt x="712" y="812"/>
                    </a:lnTo>
                    <a:lnTo>
                      <a:pt x="714" y="810"/>
                    </a:lnTo>
                    <a:lnTo>
                      <a:pt x="714" y="806"/>
                    </a:lnTo>
                    <a:lnTo>
                      <a:pt x="716" y="803"/>
                    </a:lnTo>
                    <a:lnTo>
                      <a:pt x="718" y="798"/>
                    </a:lnTo>
                    <a:lnTo>
                      <a:pt x="712" y="798"/>
                    </a:lnTo>
                    <a:lnTo>
                      <a:pt x="707" y="798"/>
                    </a:lnTo>
                    <a:lnTo>
                      <a:pt x="704" y="796"/>
                    </a:lnTo>
                    <a:lnTo>
                      <a:pt x="698" y="794"/>
                    </a:lnTo>
                    <a:lnTo>
                      <a:pt x="697" y="768"/>
                    </a:lnTo>
                    <a:lnTo>
                      <a:pt x="695" y="744"/>
                    </a:lnTo>
                    <a:lnTo>
                      <a:pt x="695" y="721"/>
                    </a:lnTo>
                    <a:lnTo>
                      <a:pt x="702" y="698"/>
                    </a:lnTo>
                    <a:lnTo>
                      <a:pt x="709" y="688"/>
                    </a:lnTo>
                    <a:lnTo>
                      <a:pt x="718" y="681"/>
                    </a:lnTo>
                    <a:lnTo>
                      <a:pt x="725" y="675"/>
                    </a:lnTo>
                    <a:lnTo>
                      <a:pt x="730" y="667"/>
                    </a:lnTo>
                    <a:lnTo>
                      <a:pt x="735" y="656"/>
                    </a:lnTo>
                    <a:lnTo>
                      <a:pt x="737" y="637"/>
                    </a:lnTo>
                    <a:lnTo>
                      <a:pt x="733" y="637"/>
                    </a:lnTo>
                    <a:lnTo>
                      <a:pt x="730" y="641"/>
                    </a:lnTo>
                    <a:lnTo>
                      <a:pt x="726" y="642"/>
                    </a:lnTo>
                    <a:lnTo>
                      <a:pt x="725" y="642"/>
                    </a:lnTo>
                    <a:lnTo>
                      <a:pt x="721" y="642"/>
                    </a:lnTo>
                    <a:lnTo>
                      <a:pt x="718" y="641"/>
                    </a:lnTo>
                    <a:lnTo>
                      <a:pt x="704" y="637"/>
                    </a:lnTo>
                    <a:lnTo>
                      <a:pt x="693" y="630"/>
                    </a:lnTo>
                    <a:lnTo>
                      <a:pt x="686" y="620"/>
                    </a:lnTo>
                    <a:lnTo>
                      <a:pt x="683" y="602"/>
                    </a:lnTo>
                    <a:lnTo>
                      <a:pt x="688" y="602"/>
                    </a:lnTo>
                    <a:lnTo>
                      <a:pt x="688" y="599"/>
                    </a:lnTo>
                    <a:lnTo>
                      <a:pt x="697" y="604"/>
                    </a:lnTo>
                    <a:lnTo>
                      <a:pt x="707" y="611"/>
                    </a:lnTo>
                    <a:lnTo>
                      <a:pt x="716" y="614"/>
                    </a:lnTo>
                    <a:lnTo>
                      <a:pt x="726" y="614"/>
                    </a:lnTo>
                    <a:lnTo>
                      <a:pt x="726" y="613"/>
                    </a:lnTo>
                    <a:lnTo>
                      <a:pt x="728" y="611"/>
                    </a:lnTo>
                    <a:lnTo>
                      <a:pt x="728" y="611"/>
                    </a:lnTo>
                    <a:lnTo>
                      <a:pt x="728" y="609"/>
                    </a:lnTo>
                    <a:lnTo>
                      <a:pt x="730" y="606"/>
                    </a:lnTo>
                    <a:lnTo>
                      <a:pt x="711" y="592"/>
                    </a:lnTo>
                    <a:lnTo>
                      <a:pt x="695" y="572"/>
                    </a:lnTo>
                    <a:lnTo>
                      <a:pt x="690" y="574"/>
                    </a:lnTo>
                    <a:lnTo>
                      <a:pt x="686" y="576"/>
                    </a:lnTo>
                    <a:lnTo>
                      <a:pt x="681" y="578"/>
                    </a:lnTo>
                    <a:lnTo>
                      <a:pt x="676" y="579"/>
                    </a:lnTo>
                    <a:lnTo>
                      <a:pt x="672" y="576"/>
                    </a:lnTo>
                    <a:lnTo>
                      <a:pt x="671" y="574"/>
                    </a:lnTo>
                    <a:lnTo>
                      <a:pt x="669" y="571"/>
                    </a:lnTo>
                    <a:lnTo>
                      <a:pt x="667" y="569"/>
                    </a:lnTo>
                    <a:lnTo>
                      <a:pt x="664" y="564"/>
                    </a:lnTo>
                    <a:lnTo>
                      <a:pt x="674" y="553"/>
                    </a:lnTo>
                    <a:lnTo>
                      <a:pt x="676" y="538"/>
                    </a:lnTo>
                    <a:lnTo>
                      <a:pt x="674" y="518"/>
                    </a:lnTo>
                    <a:lnTo>
                      <a:pt x="669" y="497"/>
                    </a:lnTo>
                    <a:lnTo>
                      <a:pt x="660" y="475"/>
                    </a:lnTo>
                    <a:lnTo>
                      <a:pt x="650" y="454"/>
                    </a:lnTo>
                    <a:lnTo>
                      <a:pt x="637" y="435"/>
                    </a:lnTo>
                    <a:lnTo>
                      <a:pt x="627" y="417"/>
                    </a:lnTo>
                    <a:lnTo>
                      <a:pt x="618" y="403"/>
                    </a:lnTo>
                    <a:lnTo>
                      <a:pt x="597" y="389"/>
                    </a:lnTo>
                    <a:lnTo>
                      <a:pt x="573" y="384"/>
                    </a:lnTo>
                    <a:lnTo>
                      <a:pt x="548" y="384"/>
                    </a:lnTo>
                    <a:lnTo>
                      <a:pt x="520" y="384"/>
                    </a:lnTo>
                    <a:lnTo>
                      <a:pt x="493" y="386"/>
                    </a:lnTo>
                    <a:lnTo>
                      <a:pt x="465" y="384"/>
                    </a:lnTo>
                    <a:lnTo>
                      <a:pt x="465" y="379"/>
                    </a:lnTo>
                    <a:lnTo>
                      <a:pt x="465" y="375"/>
                    </a:lnTo>
                    <a:lnTo>
                      <a:pt x="466" y="374"/>
                    </a:lnTo>
                    <a:lnTo>
                      <a:pt x="466" y="372"/>
                    </a:lnTo>
                    <a:lnTo>
                      <a:pt x="466" y="370"/>
                    </a:lnTo>
                    <a:lnTo>
                      <a:pt x="465" y="368"/>
                    </a:lnTo>
                    <a:lnTo>
                      <a:pt x="454" y="363"/>
                    </a:lnTo>
                    <a:lnTo>
                      <a:pt x="444" y="360"/>
                    </a:lnTo>
                    <a:lnTo>
                      <a:pt x="433" y="353"/>
                    </a:lnTo>
                    <a:lnTo>
                      <a:pt x="442" y="353"/>
                    </a:lnTo>
                    <a:lnTo>
                      <a:pt x="452" y="349"/>
                    </a:lnTo>
                    <a:lnTo>
                      <a:pt x="466" y="346"/>
                    </a:lnTo>
                    <a:lnTo>
                      <a:pt x="482" y="344"/>
                    </a:lnTo>
                    <a:lnTo>
                      <a:pt x="494" y="340"/>
                    </a:lnTo>
                    <a:lnTo>
                      <a:pt x="503" y="333"/>
                    </a:lnTo>
                    <a:lnTo>
                      <a:pt x="461" y="333"/>
                    </a:lnTo>
                    <a:lnTo>
                      <a:pt x="451" y="330"/>
                    </a:lnTo>
                    <a:lnTo>
                      <a:pt x="442" y="330"/>
                    </a:lnTo>
                    <a:lnTo>
                      <a:pt x="431" y="328"/>
                    </a:lnTo>
                    <a:lnTo>
                      <a:pt x="423" y="326"/>
                    </a:lnTo>
                    <a:lnTo>
                      <a:pt x="414" y="323"/>
                    </a:lnTo>
                    <a:lnTo>
                      <a:pt x="409" y="314"/>
                    </a:lnTo>
                    <a:lnTo>
                      <a:pt x="407" y="300"/>
                    </a:lnTo>
                    <a:lnTo>
                      <a:pt x="428" y="297"/>
                    </a:lnTo>
                    <a:lnTo>
                      <a:pt x="447" y="290"/>
                    </a:lnTo>
                    <a:lnTo>
                      <a:pt x="463" y="283"/>
                    </a:lnTo>
                    <a:lnTo>
                      <a:pt x="480" y="276"/>
                    </a:lnTo>
                    <a:lnTo>
                      <a:pt x="515" y="276"/>
                    </a:lnTo>
                    <a:lnTo>
                      <a:pt x="529" y="230"/>
                    </a:lnTo>
                    <a:lnTo>
                      <a:pt x="496" y="230"/>
                    </a:lnTo>
                    <a:lnTo>
                      <a:pt x="487" y="218"/>
                    </a:lnTo>
                    <a:lnTo>
                      <a:pt x="498" y="211"/>
                    </a:lnTo>
                    <a:lnTo>
                      <a:pt x="506" y="204"/>
                    </a:lnTo>
                    <a:lnTo>
                      <a:pt x="517" y="199"/>
                    </a:lnTo>
                    <a:lnTo>
                      <a:pt x="529" y="195"/>
                    </a:lnTo>
                    <a:lnTo>
                      <a:pt x="529" y="183"/>
                    </a:lnTo>
                    <a:lnTo>
                      <a:pt x="543" y="176"/>
                    </a:lnTo>
                    <a:lnTo>
                      <a:pt x="550" y="168"/>
                    </a:lnTo>
                    <a:lnTo>
                      <a:pt x="557" y="157"/>
                    </a:lnTo>
                    <a:lnTo>
                      <a:pt x="568" y="150"/>
                    </a:lnTo>
                    <a:lnTo>
                      <a:pt x="580" y="145"/>
                    </a:lnTo>
                    <a:lnTo>
                      <a:pt x="590" y="145"/>
                    </a:lnTo>
                    <a:lnTo>
                      <a:pt x="599" y="148"/>
                    </a:lnTo>
                    <a:lnTo>
                      <a:pt x="611" y="147"/>
                    </a:lnTo>
                    <a:lnTo>
                      <a:pt x="602" y="143"/>
                    </a:lnTo>
                    <a:lnTo>
                      <a:pt x="597" y="141"/>
                    </a:lnTo>
                    <a:lnTo>
                      <a:pt x="592" y="140"/>
                    </a:lnTo>
                    <a:lnTo>
                      <a:pt x="587" y="134"/>
                    </a:lnTo>
                    <a:lnTo>
                      <a:pt x="604" y="131"/>
                    </a:lnTo>
                    <a:lnTo>
                      <a:pt x="620" y="126"/>
                    </a:lnTo>
                    <a:lnTo>
                      <a:pt x="634" y="122"/>
                    </a:lnTo>
                    <a:lnTo>
                      <a:pt x="650" y="119"/>
                    </a:lnTo>
                    <a:lnTo>
                      <a:pt x="651" y="126"/>
                    </a:lnTo>
                    <a:lnTo>
                      <a:pt x="653" y="129"/>
                    </a:lnTo>
                    <a:lnTo>
                      <a:pt x="655" y="134"/>
                    </a:lnTo>
                    <a:lnTo>
                      <a:pt x="657" y="138"/>
                    </a:lnTo>
                    <a:lnTo>
                      <a:pt x="662" y="140"/>
                    </a:lnTo>
                    <a:lnTo>
                      <a:pt x="669" y="141"/>
                    </a:lnTo>
                    <a:lnTo>
                      <a:pt x="669" y="136"/>
                    </a:lnTo>
                    <a:lnTo>
                      <a:pt x="672" y="131"/>
                    </a:lnTo>
                    <a:lnTo>
                      <a:pt x="674" y="124"/>
                    </a:lnTo>
                    <a:lnTo>
                      <a:pt x="676" y="119"/>
                    </a:lnTo>
                    <a:lnTo>
                      <a:pt x="679" y="124"/>
                    </a:lnTo>
                    <a:lnTo>
                      <a:pt x="685" y="129"/>
                    </a:lnTo>
                    <a:lnTo>
                      <a:pt x="688" y="133"/>
                    </a:lnTo>
                    <a:lnTo>
                      <a:pt x="695" y="136"/>
                    </a:lnTo>
                    <a:lnTo>
                      <a:pt x="702" y="138"/>
                    </a:lnTo>
                    <a:lnTo>
                      <a:pt x="698" y="115"/>
                    </a:lnTo>
                    <a:lnTo>
                      <a:pt x="711" y="112"/>
                    </a:lnTo>
                    <a:lnTo>
                      <a:pt x="721" y="108"/>
                    </a:lnTo>
                    <a:lnTo>
                      <a:pt x="737" y="112"/>
                    </a:lnTo>
                    <a:lnTo>
                      <a:pt x="754" y="119"/>
                    </a:lnTo>
                    <a:lnTo>
                      <a:pt x="772" y="129"/>
                    </a:lnTo>
                    <a:lnTo>
                      <a:pt x="791" y="138"/>
                    </a:lnTo>
                    <a:lnTo>
                      <a:pt x="807" y="145"/>
                    </a:lnTo>
                    <a:lnTo>
                      <a:pt x="822" y="150"/>
                    </a:lnTo>
                    <a:lnTo>
                      <a:pt x="822" y="147"/>
                    </a:lnTo>
                    <a:lnTo>
                      <a:pt x="812" y="138"/>
                    </a:lnTo>
                    <a:lnTo>
                      <a:pt x="805" y="131"/>
                    </a:lnTo>
                    <a:lnTo>
                      <a:pt x="801" y="122"/>
                    </a:lnTo>
                    <a:lnTo>
                      <a:pt x="807" y="112"/>
                    </a:lnTo>
                    <a:lnTo>
                      <a:pt x="803" y="108"/>
                    </a:lnTo>
                    <a:lnTo>
                      <a:pt x="798" y="103"/>
                    </a:lnTo>
                    <a:lnTo>
                      <a:pt x="793" y="99"/>
                    </a:lnTo>
                    <a:lnTo>
                      <a:pt x="788" y="96"/>
                    </a:lnTo>
                    <a:lnTo>
                      <a:pt x="784" y="92"/>
                    </a:lnTo>
                    <a:lnTo>
                      <a:pt x="788" y="84"/>
                    </a:lnTo>
                    <a:lnTo>
                      <a:pt x="798" y="87"/>
                    </a:lnTo>
                    <a:lnTo>
                      <a:pt x="812" y="89"/>
                    </a:lnTo>
                    <a:lnTo>
                      <a:pt x="824" y="87"/>
                    </a:lnTo>
                    <a:lnTo>
                      <a:pt x="833" y="80"/>
                    </a:lnTo>
                    <a:lnTo>
                      <a:pt x="791" y="80"/>
                    </a:lnTo>
                    <a:lnTo>
                      <a:pt x="791" y="77"/>
                    </a:lnTo>
                    <a:lnTo>
                      <a:pt x="788" y="77"/>
                    </a:lnTo>
                    <a:lnTo>
                      <a:pt x="788" y="73"/>
                    </a:lnTo>
                    <a:lnTo>
                      <a:pt x="793" y="70"/>
                    </a:lnTo>
                    <a:lnTo>
                      <a:pt x="798" y="66"/>
                    </a:lnTo>
                    <a:lnTo>
                      <a:pt x="803" y="63"/>
                    </a:lnTo>
                    <a:lnTo>
                      <a:pt x="808" y="59"/>
                    </a:lnTo>
                    <a:lnTo>
                      <a:pt x="814" y="58"/>
                    </a:lnTo>
                    <a:lnTo>
                      <a:pt x="836" y="61"/>
                    </a:lnTo>
                    <a:lnTo>
                      <a:pt x="842" y="45"/>
                    </a:lnTo>
                    <a:lnTo>
                      <a:pt x="868" y="49"/>
                    </a:lnTo>
                    <a:lnTo>
                      <a:pt x="870" y="49"/>
                    </a:lnTo>
                    <a:lnTo>
                      <a:pt x="871" y="45"/>
                    </a:lnTo>
                    <a:lnTo>
                      <a:pt x="873" y="44"/>
                    </a:lnTo>
                    <a:lnTo>
                      <a:pt x="875" y="40"/>
                    </a:lnTo>
                    <a:lnTo>
                      <a:pt x="880" y="38"/>
                    </a:lnTo>
                    <a:lnTo>
                      <a:pt x="884" y="44"/>
                    </a:lnTo>
                    <a:lnTo>
                      <a:pt x="889" y="49"/>
                    </a:lnTo>
                    <a:lnTo>
                      <a:pt x="894" y="54"/>
                    </a:lnTo>
                    <a:lnTo>
                      <a:pt x="894" y="45"/>
                    </a:lnTo>
                    <a:lnTo>
                      <a:pt x="896" y="44"/>
                    </a:lnTo>
                    <a:lnTo>
                      <a:pt x="896" y="42"/>
                    </a:lnTo>
                    <a:lnTo>
                      <a:pt x="896" y="40"/>
                    </a:lnTo>
                    <a:lnTo>
                      <a:pt x="896" y="38"/>
                    </a:lnTo>
                    <a:lnTo>
                      <a:pt x="897" y="35"/>
                    </a:lnTo>
                    <a:lnTo>
                      <a:pt x="899" y="33"/>
                    </a:lnTo>
                    <a:lnTo>
                      <a:pt x="903" y="31"/>
                    </a:lnTo>
                    <a:lnTo>
                      <a:pt x="920" y="23"/>
                    </a:lnTo>
                    <a:lnTo>
                      <a:pt x="943" y="19"/>
                    </a:lnTo>
                    <a:close/>
                    <a:moveTo>
                      <a:pt x="2205" y="16"/>
                    </a:moveTo>
                    <a:lnTo>
                      <a:pt x="2215" y="19"/>
                    </a:lnTo>
                    <a:lnTo>
                      <a:pt x="2215" y="26"/>
                    </a:lnTo>
                    <a:lnTo>
                      <a:pt x="2200" y="26"/>
                    </a:lnTo>
                    <a:lnTo>
                      <a:pt x="2205" y="16"/>
                    </a:lnTo>
                    <a:close/>
                    <a:moveTo>
                      <a:pt x="2676" y="0"/>
                    </a:moveTo>
                    <a:lnTo>
                      <a:pt x="2681" y="3"/>
                    </a:lnTo>
                    <a:lnTo>
                      <a:pt x="2685" y="7"/>
                    </a:lnTo>
                    <a:lnTo>
                      <a:pt x="2687" y="10"/>
                    </a:lnTo>
                    <a:lnTo>
                      <a:pt x="2688" y="16"/>
                    </a:lnTo>
                    <a:lnTo>
                      <a:pt x="2690" y="19"/>
                    </a:lnTo>
                    <a:lnTo>
                      <a:pt x="2692" y="24"/>
                    </a:lnTo>
                    <a:lnTo>
                      <a:pt x="2695" y="26"/>
                    </a:lnTo>
                    <a:lnTo>
                      <a:pt x="2706" y="31"/>
                    </a:lnTo>
                    <a:lnTo>
                      <a:pt x="2716" y="33"/>
                    </a:lnTo>
                    <a:lnTo>
                      <a:pt x="2723" y="33"/>
                    </a:lnTo>
                    <a:lnTo>
                      <a:pt x="2728" y="37"/>
                    </a:lnTo>
                    <a:lnTo>
                      <a:pt x="2732" y="44"/>
                    </a:lnTo>
                    <a:lnTo>
                      <a:pt x="2734" y="58"/>
                    </a:lnTo>
                    <a:lnTo>
                      <a:pt x="2732" y="59"/>
                    </a:lnTo>
                    <a:lnTo>
                      <a:pt x="2732" y="59"/>
                    </a:lnTo>
                    <a:lnTo>
                      <a:pt x="2732" y="61"/>
                    </a:lnTo>
                    <a:lnTo>
                      <a:pt x="2732" y="63"/>
                    </a:lnTo>
                    <a:lnTo>
                      <a:pt x="2730" y="65"/>
                    </a:lnTo>
                    <a:lnTo>
                      <a:pt x="2708" y="65"/>
                    </a:lnTo>
                    <a:lnTo>
                      <a:pt x="2685" y="65"/>
                    </a:lnTo>
                    <a:lnTo>
                      <a:pt x="2666" y="73"/>
                    </a:lnTo>
                    <a:lnTo>
                      <a:pt x="2662" y="75"/>
                    </a:lnTo>
                    <a:lnTo>
                      <a:pt x="2660" y="79"/>
                    </a:lnTo>
                    <a:lnTo>
                      <a:pt x="2659" y="80"/>
                    </a:lnTo>
                    <a:lnTo>
                      <a:pt x="2657" y="82"/>
                    </a:lnTo>
                    <a:lnTo>
                      <a:pt x="2655" y="84"/>
                    </a:lnTo>
                    <a:lnTo>
                      <a:pt x="2652" y="86"/>
                    </a:lnTo>
                    <a:lnTo>
                      <a:pt x="2646" y="89"/>
                    </a:lnTo>
                    <a:lnTo>
                      <a:pt x="2643" y="84"/>
                    </a:lnTo>
                    <a:lnTo>
                      <a:pt x="2641" y="80"/>
                    </a:lnTo>
                    <a:lnTo>
                      <a:pt x="2638" y="77"/>
                    </a:lnTo>
                    <a:lnTo>
                      <a:pt x="2650" y="47"/>
                    </a:lnTo>
                    <a:lnTo>
                      <a:pt x="2662" y="23"/>
                    </a:lnTo>
                    <a:lnTo>
                      <a:pt x="2676" y="0"/>
                    </a:lnTo>
                    <a:close/>
                    <a:moveTo>
                      <a:pt x="2554" y="0"/>
                    </a:moveTo>
                    <a:lnTo>
                      <a:pt x="2563" y="9"/>
                    </a:lnTo>
                    <a:lnTo>
                      <a:pt x="2568" y="19"/>
                    </a:lnTo>
                    <a:lnTo>
                      <a:pt x="2573" y="31"/>
                    </a:lnTo>
                    <a:lnTo>
                      <a:pt x="2564" y="31"/>
                    </a:lnTo>
                    <a:lnTo>
                      <a:pt x="2564" y="26"/>
                    </a:lnTo>
                    <a:lnTo>
                      <a:pt x="2561" y="23"/>
                    </a:lnTo>
                    <a:lnTo>
                      <a:pt x="2557" y="19"/>
                    </a:lnTo>
                    <a:lnTo>
                      <a:pt x="2556" y="14"/>
                    </a:lnTo>
                    <a:lnTo>
                      <a:pt x="2554" y="9"/>
                    </a:lnTo>
                    <a:lnTo>
                      <a:pt x="2554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4" name="Oval 9">
              <a:extLst>
                <a:ext uri="{FF2B5EF4-FFF2-40B4-BE49-F238E27FC236}">
                  <a16:creationId xmlns:a16="http://schemas.microsoft.com/office/drawing/2014/main" xmlns="" id="{6E3FB069-2997-4F8B-8A39-A78FAF0792E4}"/>
                </a:ext>
              </a:extLst>
            </p:cNvPr>
            <p:cNvSpPr/>
            <p:nvPr/>
          </p:nvSpPr>
          <p:spPr>
            <a:xfrm flipH="1">
              <a:off x="989490" y="1578702"/>
              <a:ext cx="840367" cy="840367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Oval 10">
              <a:extLst>
                <a:ext uri="{FF2B5EF4-FFF2-40B4-BE49-F238E27FC236}">
                  <a16:creationId xmlns:a16="http://schemas.microsoft.com/office/drawing/2014/main" xmlns="" id="{7C61AAB0-5DD1-413E-AC29-8004C99A6444}"/>
                </a:ext>
              </a:extLst>
            </p:cNvPr>
            <p:cNvSpPr/>
            <p:nvPr/>
          </p:nvSpPr>
          <p:spPr>
            <a:xfrm flipH="1">
              <a:off x="2150497" y="1133273"/>
              <a:ext cx="467131" cy="467131"/>
            </a:xfrm>
            <a:prstGeom prst="ellipse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xmlns="" id="{E59A20A5-3B6E-43B4-B930-4B7EBB43DA10}"/>
                </a:ext>
              </a:extLst>
            </p:cNvPr>
            <p:cNvSpPr/>
            <p:nvPr/>
          </p:nvSpPr>
          <p:spPr>
            <a:xfrm flipH="1">
              <a:off x="4063216" y="1383695"/>
              <a:ext cx="687358" cy="687358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FE9F8C91-79AC-480B-A075-388A49640A9C}"/>
              </a:ext>
            </a:extLst>
          </p:cNvPr>
          <p:cNvSpPr/>
          <p:nvPr/>
        </p:nvSpPr>
        <p:spPr>
          <a:xfrm>
            <a:off x="613502" y="3441460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D8491060-A48D-45FB-A422-4DB469682F41}"/>
              </a:ext>
            </a:extLst>
          </p:cNvPr>
          <p:cNvSpPr/>
          <p:nvPr/>
        </p:nvSpPr>
        <p:spPr>
          <a:xfrm>
            <a:off x="3348751" y="3441460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xmlns="" id="{A389F8C6-3EA4-45A3-B98D-314D81C16B6B}"/>
              </a:ext>
            </a:extLst>
          </p:cNvPr>
          <p:cNvSpPr/>
          <p:nvPr/>
        </p:nvSpPr>
        <p:spPr>
          <a:xfrm>
            <a:off x="6084000" y="3441460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332">
            <a:extLst>
              <a:ext uri="{FF2B5EF4-FFF2-40B4-BE49-F238E27FC236}">
                <a16:creationId xmlns:a16="http://schemas.microsoft.com/office/drawing/2014/main" xmlns="" id="{E4DF651C-33F2-43EF-BE4C-E60FEB7A6353}"/>
              </a:ext>
            </a:extLst>
          </p:cNvPr>
          <p:cNvGrpSpPr/>
          <p:nvPr/>
        </p:nvGrpSpPr>
        <p:grpSpPr>
          <a:xfrm>
            <a:off x="757502" y="3542795"/>
            <a:ext cx="2232000" cy="1093331"/>
            <a:chOff x="7162836" y="1772753"/>
            <a:chExt cx="1548000" cy="1093331"/>
          </a:xfrm>
        </p:grpSpPr>
        <p:sp>
          <p:nvSpPr>
            <p:cNvPr id="8" name="TextBox 32">
              <a:extLst>
                <a:ext uri="{FF2B5EF4-FFF2-40B4-BE49-F238E27FC236}">
                  <a16:creationId xmlns:a16="http://schemas.microsoft.com/office/drawing/2014/main" xmlns="" id="{59277C9F-C708-48C5-A093-ABF64D75831E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9" name="TextBox 33">
              <a:extLst>
                <a:ext uri="{FF2B5EF4-FFF2-40B4-BE49-F238E27FC236}">
                  <a16:creationId xmlns:a16="http://schemas.microsoft.com/office/drawing/2014/main" xmlns="" id="{A2D9AFD3-89CE-4A77-8CEF-C79EF1FF99A3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3" name="그룹 338">
            <a:extLst>
              <a:ext uri="{FF2B5EF4-FFF2-40B4-BE49-F238E27FC236}">
                <a16:creationId xmlns:a16="http://schemas.microsoft.com/office/drawing/2014/main" xmlns="" id="{92A65DAC-0BAF-402F-82D6-5D923600046A}"/>
              </a:ext>
            </a:extLst>
          </p:cNvPr>
          <p:cNvGrpSpPr/>
          <p:nvPr/>
        </p:nvGrpSpPr>
        <p:grpSpPr>
          <a:xfrm>
            <a:off x="6228000" y="3541991"/>
            <a:ext cx="2232000" cy="1094938"/>
            <a:chOff x="9935014" y="3228680"/>
            <a:chExt cx="1548000" cy="1094938"/>
          </a:xfrm>
        </p:grpSpPr>
        <p:sp>
          <p:nvSpPr>
            <p:cNvPr id="14" name="TextBox 38">
              <a:extLst>
                <a:ext uri="{FF2B5EF4-FFF2-40B4-BE49-F238E27FC236}">
                  <a16:creationId xmlns:a16="http://schemas.microsoft.com/office/drawing/2014/main" xmlns="" id="{DFC323AF-F7A9-4183-8A05-4A93A4221811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39">
              <a:extLst>
                <a:ext uri="{FF2B5EF4-FFF2-40B4-BE49-F238E27FC236}">
                  <a16:creationId xmlns:a16="http://schemas.microsoft.com/office/drawing/2014/main" xmlns="" id="{2598F40E-066B-4DD5-9DF5-D8587946C92F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그룹 341">
            <a:extLst>
              <a:ext uri="{FF2B5EF4-FFF2-40B4-BE49-F238E27FC236}">
                <a16:creationId xmlns:a16="http://schemas.microsoft.com/office/drawing/2014/main" xmlns="" id="{5FEE390B-F67E-46ED-98F2-08026B633985}"/>
              </a:ext>
            </a:extLst>
          </p:cNvPr>
          <p:cNvGrpSpPr/>
          <p:nvPr/>
        </p:nvGrpSpPr>
        <p:grpSpPr>
          <a:xfrm>
            <a:off x="3492751" y="3541991"/>
            <a:ext cx="2232000" cy="1094938"/>
            <a:chOff x="7162836" y="3228680"/>
            <a:chExt cx="1548000" cy="1094938"/>
          </a:xfrm>
        </p:grpSpPr>
        <p:sp>
          <p:nvSpPr>
            <p:cNvPr id="17" name="TextBox 41">
              <a:extLst>
                <a:ext uri="{FF2B5EF4-FFF2-40B4-BE49-F238E27FC236}">
                  <a16:creationId xmlns:a16="http://schemas.microsoft.com/office/drawing/2014/main" xmlns="" id="{6308BEA8-3D6D-43CA-93AF-E92742205179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xmlns="" id="{81C272BC-671E-4235-A728-F66646E2C82F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28" name="TextBox 107">
            <a:extLst>
              <a:ext uri="{FF2B5EF4-FFF2-40B4-BE49-F238E27FC236}">
                <a16:creationId xmlns:a16="http://schemas.microsoft.com/office/drawing/2014/main" xmlns="" id="{1BCE4B10-2B06-4801-9DBC-A3CB7421CA16}"/>
              </a:ext>
            </a:extLst>
          </p:cNvPr>
          <p:cNvSpPr txBox="1"/>
          <p:nvPr/>
        </p:nvSpPr>
        <p:spPr>
          <a:xfrm>
            <a:off x="5868751" y="1578529"/>
            <a:ext cx="295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36862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4" name="TextBox 102">
            <a:extLst>
              <a:ext uri="{FF2B5EF4-FFF2-40B4-BE49-F238E27FC236}">
                <a16:creationId xmlns:a16="http://schemas.microsoft.com/office/drawing/2014/main" xmlns="" id="{86BF25B6-CB8E-4351-AB2A-F1F428E54759}"/>
              </a:ext>
            </a:extLst>
          </p:cNvPr>
          <p:cNvSpPr txBox="1"/>
          <p:nvPr/>
        </p:nvSpPr>
        <p:spPr>
          <a:xfrm>
            <a:off x="5613737" y="4118395"/>
            <a:ext cx="299026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Portfolio Design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5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4331947" y="4056575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104">
            <a:extLst>
              <a:ext uri="{FF2B5EF4-FFF2-40B4-BE49-F238E27FC236}">
                <a16:creationId xmlns:a16="http://schemas.microsoft.com/office/drawing/2014/main" xmlns="" id="{7BCC0C5E-C59D-4C36-B3C8-6C5C32117A13}"/>
              </a:ext>
            </a:extLst>
          </p:cNvPr>
          <p:cNvSpPr txBox="1"/>
          <p:nvPr/>
        </p:nvSpPr>
        <p:spPr>
          <a:xfrm>
            <a:off x="4331947" y="4373275"/>
            <a:ext cx="1281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97">
            <a:extLst>
              <a:ext uri="{FF2B5EF4-FFF2-40B4-BE49-F238E27FC236}">
                <a16:creationId xmlns:a16="http://schemas.microsoft.com/office/drawing/2014/main" xmlns="" id="{2EC8A497-A56A-4D37-A1CF-0AE543A464E8}"/>
              </a:ext>
            </a:extLst>
          </p:cNvPr>
          <p:cNvSpPr txBox="1"/>
          <p:nvPr/>
        </p:nvSpPr>
        <p:spPr>
          <a:xfrm>
            <a:off x="643726" y="1134219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99">
            <a:extLst>
              <a:ext uri="{FF2B5EF4-FFF2-40B4-BE49-F238E27FC236}">
                <a16:creationId xmlns:a16="http://schemas.microsoft.com/office/drawing/2014/main" xmlns="" id="{81B96332-4E6E-44F1-8C2E-85C612B8FD30}"/>
              </a:ext>
            </a:extLst>
          </p:cNvPr>
          <p:cNvSpPr txBox="1"/>
          <p:nvPr/>
        </p:nvSpPr>
        <p:spPr>
          <a:xfrm>
            <a:off x="643726" y="1783278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7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5" name="Google Shape;2455;p3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0" y="1581325"/>
            <a:ext cx="4656225" cy="29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6" name="Google Shape;245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2457" name="Google Shape;2457;p30"/>
          <p:cNvSpPr txBox="1"/>
          <p:nvPr/>
        </p:nvSpPr>
        <p:spPr>
          <a:xfrm>
            <a:off x="1054650" y="4480800"/>
            <a:ext cx="7034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 modify this graph, follow the link, change the data and replace it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458" name="Google Shape;2458;p30"/>
          <p:cNvGrpSpPr/>
          <p:nvPr/>
        </p:nvGrpSpPr>
        <p:grpSpPr>
          <a:xfrm>
            <a:off x="5578665" y="1381235"/>
            <a:ext cx="1099339" cy="1099339"/>
            <a:chOff x="5165025" y="1502100"/>
            <a:chExt cx="905700" cy="905700"/>
          </a:xfrm>
        </p:grpSpPr>
        <p:sp>
          <p:nvSpPr>
            <p:cNvPr id="2459" name="Google Shape;2459;p30"/>
            <p:cNvSpPr/>
            <p:nvPr/>
          </p:nvSpPr>
          <p:spPr>
            <a:xfrm>
              <a:off x="5165025" y="1502100"/>
              <a:ext cx="905700" cy="905700"/>
            </a:xfrm>
            <a:prstGeom prst="ellipse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30"/>
            <p:cNvGrpSpPr/>
            <p:nvPr/>
          </p:nvGrpSpPr>
          <p:grpSpPr>
            <a:xfrm>
              <a:off x="5402990" y="1668595"/>
              <a:ext cx="427157" cy="572695"/>
              <a:chOff x="4281775" y="2812950"/>
              <a:chExt cx="77050" cy="103300"/>
            </a:xfrm>
          </p:grpSpPr>
          <p:sp>
            <p:nvSpPr>
              <p:cNvPr id="2461" name="Google Shape;2461;p30"/>
              <p:cNvSpPr/>
              <p:nvPr/>
            </p:nvSpPr>
            <p:spPr>
              <a:xfrm>
                <a:off x="4281775" y="2812950"/>
                <a:ext cx="77050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4132" extrusionOk="0">
                    <a:moveTo>
                      <a:pt x="1535" y="232"/>
                    </a:moveTo>
                    <a:cubicBezTo>
                      <a:pt x="2082" y="232"/>
                      <a:pt x="2556" y="568"/>
                      <a:pt x="2745" y="1052"/>
                    </a:cubicBezTo>
                    <a:cubicBezTo>
                      <a:pt x="2610" y="1107"/>
                      <a:pt x="2463" y="1136"/>
                      <a:pt x="2315" y="1136"/>
                    </a:cubicBezTo>
                    <a:cubicBezTo>
                      <a:pt x="2070" y="1136"/>
                      <a:pt x="1819" y="1058"/>
                      <a:pt x="1609" y="894"/>
                    </a:cubicBezTo>
                    <a:cubicBezTo>
                      <a:pt x="1588" y="873"/>
                      <a:pt x="1562" y="862"/>
                      <a:pt x="1536" y="862"/>
                    </a:cubicBezTo>
                    <a:cubicBezTo>
                      <a:pt x="1510" y="862"/>
                      <a:pt x="1483" y="873"/>
                      <a:pt x="1462" y="894"/>
                    </a:cubicBezTo>
                    <a:cubicBezTo>
                      <a:pt x="1249" y="1061"/>
                      <a:pt x="997" y="1143"/>
                      <a:pt x="747" y="1143"/>
                    </a:cubicBezTo>
                    <a:cubicBezTo>
                      <a:pt x="604" y="1143"/>
                      <a:pt x="461" y="1116"/>
                      <a:pt x="327" y="1062"/>
                    </a:cubicBezTo>
                    <a:cubicBezTo>
                      <a:pt x="516" y="579"/>
                      <a:pt x="989" y="232"/>
                      <a:pt x="1535" y="232"/>
                    </a:cubicBezTo>
                    <a:close/>
                    <a:moveTo>
                      <a:pt x="1535" y="1"/>
                    </a:moveTo>
                    <a:cubicBezTo>
                      <a:pt x="694" y="1"/>
                      <a:pt x="1" y="695"/>
                      <a:pt x="1" y="1536"/>
                    </a:cubicBezTo>
                    <a:cubicBezTo>
                      <a:pt x="1" y="2145"/>
                      <a:pt x="348" y="2660"/>
                      <a:pt x="853" y="2912"/>
                    </a:cubicBezTo>
                    <a:cubicBezTo>
                      <a:pt x="610" y="3060"/>
                      <a:pt x="421" y="3281"/>
                      <a:pt x="327" y="3554"/>
                    </a:cubicBezTo>
                    <a:cubicBezTo>
                      <a:pt x="211" y="3837"/>
                      <a:pt x="421" y="4132"/>
                      <a:pt x="726" y="4132"/>
                    </a:cubicBezTo>
                    <a:lnTo>
                      <a:pt x="2355" y="4132"/>
                    </a:lnTo>
                    <a:cubicBezTo>
                      <a:pt x="2587" y="4132"/>
                      <a:pt x="2787" y="3943"/>
                      <a:pt x="2787" y="3701"/>
                    </a:cubicBezTo>
                    <a:cubicBezTo>
                      <a:pt x="2787" y="3596"/>
                      <a:pt x="2734" y="3480"/>
                      <a:pt x="2682" y="3386"/>
                    </a:cubicBezTo>
                    <a:cubicBezTo>
                      <a:pt x="2660" y="3350"/>
                      <a:pt x="2620" y="3329"/>
                      <a:pt x="2576" y="3329"/>
                    </a:cubicBezTo>
                    <a:cubicBezTo>
                      <a:pt x="2555" y="3329"/>
                      <a:pt x="2534" y="3333"/>
                      <a:pt x="2514" y="3344"/>
                    </a:cubicBezTo>
                    <a:cubicBezTo>
                      <a:pt x="2461" y="3375"/>
                      <a:pt x="2440" y="3438"/>
                      <a:pt x="2472" y="3501"/>
                    </a:cubicBezTo>
                    <a:cubicBezTo>
                      <a:pt x="2493" y="3543"/>
                      <a:pt x="2514" y="3585"/>
                      <a:pt x="2535" y="3638"/>
                    </a:cubicBezTo>
                    <a:cubicBezTo>
                      <a:pt x="2587" y="3764"/>
                      <a:pt x="2493" y="3901"/>
                      <a:pt x="2355" y="3901"/>
                    </a:cubicBezTo>
                    <a:lnTo>
                      <a:pt x="726" y="3901"/>
                    </a:lnTo>
                    <a:cubicBezTo>
                      <a:pt x="589" y="3901"/>
                      <a:pt x="495" y="3764"/>
                      <a:pt x="547" y="3638"/>
                    </a:cubicBezTo>
                    <a:cubicBezTo>
                      <a:pt x="652" y="3354"/>
                      <a:pt x="874" y="3134"/>
                      <a:pt x="1147" y="3028"/>
                    </a:cubicBezTo>
                    <a:cubicBezTo>
                      <a:pt x="1189" y="3038"/>
                      <a:pt x="1231" y="3049"/>
                      <a:pt x="1283" y="3049"/>
                    </a:cubicBezTo>
                    <a:cubicBezTo>
                      <a:pt x="1289" y="3050"/>
                      <a:pt x="1296" y="3051"/>
                      <a:pt x="1302" y="3051"/>
                    </a:cubicBezTo>
                    <a:cubicBezTo>
                      <a:pt x="1358" y="3051"/>
                      <a:pt x="1410" y="3011"/>
                      <a:pt x="1420" y="2954"/>
                    </a:cubicBezTo>
                    <a:cubicBezTo>
                      <a:pt x="1430" y="2891"/>
                      <a:pt x="1378" y="2828"/>
                      <a:pt x="1315" y="2818"/>
                    </a:cubicBezTo>
                    <a:cubicBezTo>
                      <a:pt x="684" y="2713"/>
                      <a:pt x="232" y="2155"/>
                      <a:pt x="232" y="1536"/>
                    </a:cubicBezTo>
                    <a:cubicBezTo>
                      <a:pt x="232" y="1451"/>
                      <a:pt x="243" y="1367"/>
                      <a:pt x="264" y="1283"/>
                    </a:cubicBezTo>
                    <a:cubicBezTo>
                      <a:pt x="421" y="1346"/>
                      <a:pt x="586" y="1377"/>
                      <a:pt x="751" y="1377"/>
                    </a:cubicBezTo>
                    <a:cubicBezTo>
                      <a:pt x="1029" y="1377"/>
                      <a:pt x="1305" y="1290"/>
                      <a:pt x="1535" y="1125"/>
                    </a:cubicBezTo>
                    <a:cubicBezTo>
                      <a:pt x="1773" y="1290"/>
                      <a:pt x="2047" y="1377"/>
                      <a:pt x="2325" y="1377"/>
                    </a:cubicBezTo>
                    <a:cubicBezTo>
                      <a:pt x="2491" y="1377"/>
                      <a:pt x="2657" y="1346"/>
                      <a:pt x="2818" y="1283"/>
                    </a:cubicBezTo>
                    <a:cubicBezTo>
                      <a:pt x="2829" y="1367"/>
                      <a:pt x="2839" y="1451"/>
                      <a:pt x="2839" y="1536"/>
                    </a:cubicBezTo>
                    <a:cubicBezTo>
                      <a:pt x="2839" y="2155"/>
                      <a:pt x="2397" y="2713"/>
                      <a:pt x="1746" y="2818"/>
                    </a:cubicBezTo>
                    <a:cubicBezTo>
                      <a:pt x="1683" y="2828"/>
                      <a:pt x="1641" y="2891"/>
                      <a:pt x="1652" y="2954"/>
                    </a:cubicBezTo>
                    <a:cubicBezTo>
                      <a:pt x="1661" y="3011"/>
                      <a:pt x="1713" y="3051"/>
                      <a:pt x="1769" y="3051"/>
                    </a:cubicBezTo>
                    <a:cubicBezTo>
                      <a:pt x="1775" y="3051"/>
                      <a:pt x="1781" y="3050"/>
                      <a:pt x="1788" y="3049"/>
                    </a:cubicBezTo>
                    <a:cubicBezTo>
                      <a:pt x="1830" y="3049"/>
                      <a:pt x="1883" y="3038"/>
                      <a:pt x="1925" y="3028"/>
                    </a:cubicBezTo>
                    <a:cubicBezTo>
                      <a:pt x="2019" y="3060"/>
                      <a:pt x="2114" y="3112"/>
                      <a:pt x="2198" y="3176"/>
                    </a:cubicBezTo>
                    <a:cubicBezTo>
                      <a:pt x="2220" y="3193"/>
                      <a:pt x="2245" y="3201"/>
                      <a:pt x="2271" y="3201"/>
                    </a:cubicBezTo>
                    <a:cubicBezTo>
                      <a:pt x="2306" y="3201"/>
                      <a:pt x="2342" y="3185"/>
                      <a:pt x="2366" y="3155"/>
                    </a:cubicBezTo>
                    <a:cubicBezTo>
                      <a:pt x="2397" y="3112"/>
                      <a:pt x="2397" y="3038"/>
                      <a:pt x="2345" y="2996"/>
                    </a:cubicBezTo>
                    <a:cubicBezTo>
                      <a:pt x="2303" y="2965"/>
                      <a:pt x="2271" y="2933"/>
                      <a:pt x="2229" y="2912"/>
                    </a:cubicBezTo>
                    <a:cubicBezTo>
                      <a:pt x="2724" y="2660"/>
                      <a:pt x="3081" y="2145"/>
                      <a:pt x="3081" y="1536"/>
                    </a:cubicBezTo>
                    <a:cubicBezTo>
                      <a:pt x="3081" y="684"/>
                      <a:pt x="2387" y="1"/>
                      <a:pt x="15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0"/>
              <p:cNvSpPr/>
              <p:nvPr/>
            </p:nvSpPr>
            <p:spPr>
              <a:xfrm>
                <a:off x="4302025" y="2851575"/>
                <a:ext cx="58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391" extrusionOk="0">
                    <a:moveTo>
                      <a:pt x="116" y="1"/>
                    </a:moveTo>
                    <a:cubicBezTo>
                      <a:pt x="53" y="1"/>
                      <a:pt x="0" y="54"/>
                      <a:pt x="0" y="117"/>
                    </a:cubicBezTo>
                    <a:lnTo>
                      <a:pt x="0" y="274"/>
                    </a:lnTo>
                    <a:cubicBezTo>
                      <a:pt x="0" y="337"/>
                      <a:pt x="53" y="390"/>
                      <a:pt x="116" y="390"/>
                    </a:cubicBezTo>
                    <a:cubicBezTo>
                      <a:pt x="179" y="390"/>
                      <a:pt x="232" y="337"/>
                      <a:pt x="232" y="274"/>
                    </a:cubicBezTo>
                    <a:lnTo>
                      <a:pt x="232" y="117"/>
                    </a:ln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0"/>
              <p:cNvSpPr/>
              <p:nvPr/>
            </p:nvSpPr>
            <p:spPr>
              <a:xfrm>
                <a:off x="4332500" y="2851575"/>
                <a:ext cx="607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243" h="391" extrusionOk="0">
                    <a:moveTo>
                      <a:pt x="116" y="1"/>
                    </a:moveTo>
                    <a:cubicBezTo>
                      <a:pt x="53" y="1"/>
                      <a:pt x="1" y="54"/>
                      <a:pt x="1" y="117"/>
                    </a:cubicBezTo>
                    <a:lnTo>
                      <a:pt x="1" y="274"/>
                    </a:lnTo>
                    <a:cubicBezTo>
                      <a:pt x="1" y="337"/>
                      <a:pt x="53" y="390"/>
                      <a:pt x="116" y="390"/>
                    </a:cubicBezTo>
                    <a:cubicBezTo>
                      <a:pt x="190" y="390"/>
                      <a:pt x="242" y="337"/>
                      <a:pt x="242" y="274"/>
                    </a:cubicBezTo>
                    <a:lnTo>
                      <a:pt x="242" y="117"/>
                    </a:lnTo>
                    <a:cubicBezTo>
                      <a:pt x="242" y="54"/>
                      <a:pt x="190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0"/>
              <p:cNvSpPr/>
              <p:nvPr/>
            </p:nvSpPr>
            <p:spPr>
              <a:xfrm>
                <a:off x="4310675" y="2854625"/>
                <a:ext cx="194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95" extrusionOk="0">
                    <a:moveTo>
                      <a:pt x="145" y="1"/>
                    </a:moveTo>
                    <a:cubicBezTo>
                      <a:pt x="125" y="1"/>
                      <a:pt x="105" y="6"/>
                      <a:pt x="85" y="16"/>
                    </a:cubicBezTo>
                    <a:cubicBezTo>
                      <a:pt x="33" y="37"/>
                      <a:pt x="1" y="110"/>
                      <a:pt x="33" y="163"/>
                    </a:cubicBezTo>
                    <a:cubicBezTo>
                      <a:pt x="96" y="299"/>
                      <a:pt x="243" y="394"/>
                      <a:pt x="390" y="394"/>
                    </a:cubicBezTo>
                    <a:cubicBezTo>
                      <a:pt x="538" y="394"/>
                      <a:pt x="685" y="299"/>
                      <a:pt x="748" y="163"/>
                    </a:cubicBezTo>
                    <a:cubicBezTo>
                      <a:pt x="779" y="110"/>
                      <a:pt x="748" y="37"/>
                      <a:pt x="695" y="16"/>
                    </a:cubicBezTo>
                    <a:cubicBezTo>
                      <a:pt x="675" y="6"/>
                      <a:pt x="655" y="1"/>
                      <a:pt x="635" y="1"/>
                    </a:cubicBezTo>
                    <a:cubicBezTo>
                      <a:pt x="591" y="1"/>
                      <a:pt x="552" y="24"/>
                      <a:pt x="538" y="68"/>
                    </a:cubicBezTo>
                    <a:cubicBezTo>
                      <a:pt x="506" y="121"/>
                      <a:pt x="453" y="152"/>
                      <a:pt x="390" y="152"/>
                    </a:cubicBezTo>
                    <a:cubicBezTo>
                      <a:pt x="327" y="152"/>
                      <a:pt x="274" y="121"/>
                      <a:pt x="243" y="68"/>
                    </a:cubicBezTo>
                    <a:cubicBezTo>
                      <a:pt x="229" y="24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5" name="Google Shape;2465;p30"/>
          <p:cNvGrpSpPr/>
          <p:nvPr/>
        </p:nvGrpSpPr>
        <p:grpSpPr>
          <a:xfrm>
            <a:off x="5578670" y="3127553"/>
            <a:ext cx="1099339" cy="1099339"/>
            <a:chOff x="5165025" y="2950888"/>
            <a:chExt cx="905700" cy="905700"/>
          </a:xfrm>
        </p:grpSpPr>
        <p:sp>
          <p:nvSpPr>
            <p:cNvPr id="2466" name="Google Shape;2466;p30"/>
            <p:cNvSpPr/>
            <p:nvPr/>
          </p:nvSpPr>
          <p:spPr>
            <a:xfrm>
              <a:off x="5165025" y="2950888"/>
              <a:ext cx="905700" cy="905700"/>
            </a:xfrm>
            <a:prstGeom prst="ellipse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7" name="Google Shape;2467;p30"/>
            <p:cNvGrpSpPr/>
            <p:nvPr/>
          </p:nvGrpSpPr>
          <p:grpSpPr>
            <a:xfrm>
              <a:off x="5404302" y="3116365"/>
              <a:ext cx="427153" cy="574730"/>
              <a:chOff x="4405825" y="2812950"/>
              <a:chExt cx="76775" cy="103300"/>
            </a:xfrm>
          </p:grpSpPr>
          <p:sp>
            <p:nvSpPr>
              <p:cNvPr id="2468" name="Google Shape;2468;p30"/>
              <p:cNvSpPr/>
              <p:nvPr/>
            </p:nvSpPr>
            <p:spPr>
              <a:xfrm>
                <a:off x="4426075" y="2855250"/>
                <a:ext cx="58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01" extrusionOk="0">
                    <a:moveTo>
                      <a:pt x="116" y="1"/>
                    </a:moveTo>
                    <a:cubicBezTo>
                      <a:pt x="53" y="1"/>
                      <a:pt x="0" y="54"/>
                      <a:pt x="0" y="127"/>
                    </a:cubicBezTo>
                    <a:lnTo>
                      <a:pt x="0" y="285"/>
                    </a:lnTo>
                    <a:cubicBezTo>
                      <a:pt x="0" y="348"/>
                      <a:pt x="53" y="400"/>
                      <a:pt x="116" y="400"/>
                    </a:cubicBezTo>
                    <a:cubicBezTo>
                      <a:pt x="179" y="400"/>
                      <a:pt x="232" y="348"/>
                      <a:pt x="232" y="285"/>
                    </a:cubicBezTo>
                    <a:lnTo>
                      <a:pt x="232" y="127"/>
                    </a:ln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0"/>
              <p:cNvSpPr/>
              <p:nvPr/>
            </p:nvSpPr>
            <p:spPr>
              <a:xfrm>
                <a:off x="4456550" y="2855250"/>
                <a:ext cx="5825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01" extrusionOk="0">
                    <a:moveTo>
                      <a:pt x="116" y="1"/>
                    </a:moveTo>
                    <a:cubicBezTo>
                      <a:pt x="53" y="1"/>
                      <a:pt x="1" y="54"/>
                      <a:pt x="1" y="127"/>
                    </a:cubicBezTo>
                    <a:lnTo>
                      <a:pt x="1" y="285"/>
                    </a:lnTo>
                    <a:cubicBezTo>
                      <a:pt x="1" y="348"/>
                      <a:pt x="53" y="400"/>
                      <a:pt x="116" y="400"/>
                    </a:cubicBezTo>
                    <a:cubicBezTo>
                      <a:pt x="179" y="400"/>
                      <a:pt x="232" y="348"/>
                      <a:pt x="232" y="285"/>
                    </a:cubicBezTo>
                    <a:lnTo>
                      <a:pt x="232" y="127"/>
                    </a:ln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0"/>
              <p:cNvSpPr/>
              <p:nvPr/>
            </p:nvSpPr>
            <p:spPr>
              <a:xfrm>
                <a:off x="4434725" y="2858500"/>
                <a:ext cx="19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97" extrusionOk="0">
                    <a:moveTo>
                      <a:pt x="132" y="0"/>
                    </a:moveTo>
                    <a:cubicBezTo>
                      <a:pt x="117" y="0"/>
                      <a:pt x="101" y="3"/>
                      <a:pt x="85" y="8"/>
                    </a:cubicBezTo>
                    <a:cubicBezTo>
                      <a:pt x="22" y="39"/>
                      <a:pt x="1" y="113"/>
                      <a:pt x="33" y="165"/>
                    </a:cubicBezTo>
                    <a:cubicBezTo>
                      <a:pt x="96" y="302"/>
                      <a:pt x="232" y="396"/>
                      <a:pt x="390" y="396"/>
                    </a:cubicBezTo>
                    <a:cubicBezTo>
                      <a:pt x="538" y="396"/>
                      <a:pt x="674" y="302"/>
                      <a:pt x="748" y="165"/>
                    </a:cubicBezTo>
                    <a:cubicBezTo>
                      <a:pt x="769" y="113"/>
                      <a:pt x="748" y="39"/>
                      <a:pt x="685" y="8"/>
                    </a:cubicBezTo>
                    <a:cubicBezTo>
                      <a:pt x="671" y="3"/>
                      <a:pt x="657" y="0"/>
                      <a:pt x="642" y="0"/>
                    </a:cubicBezTo>
                    <a:cubicBezTo>
                      <a:pt x="598" y="0"/>
                      <a:pt x="551" y="24"/>
                      <a:pt x="527" y="71"/>
                    </a:cubicBezTo>
                    <a:cubicBezTo>
                      <a:pt x="506" y="123"/>
                      <a:pt x="453" y="155"/>
                      <a:pt x="390" y="155"/>
                    </a:cubicBezTo>
                    <a:cubicBezTo>
                      <a:pt x="327" y="155"/>
                      <a:pt x="264" y="123"/>
                      <a:pt x="243" y="71"/>
                    </a:cubicBezTo>
                    <a:cubicBezTo>
                      <a:pt x="219" y="24"/>
                      <a:pt x="178" y="0"/>
                      <a:pt x="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0"/>
              <p:cNvSpPr/>
              <p:nvPr/>
            </p:nvSpPr>
            <p:spPr>
              <a:xfrm>
                <a:off x="4405825" y="2812950"/>
                <a:ext cx="76775" cy="1033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4132" extrusionOk="0">
                    <a:moveTo>
                      <a:pt x="1535" y="1"/>
                    </a:moveTo>
                    <a:cubicBezTo>
                      <a:pt x="1315" y="1"/>
                      <a:pt x="1105" y="43"/>
                      <a:pt x="916" y="137"/>
                    </a:cubicBezTo>
                    <a:cubicBezTo>
                      <a:pt x="853" y="158"/>
                      <a:pt x="821" y="232"/>
                      <a:pt x="853" y="284"/>
                    </a:cubicBezTo>
                    <a:cubicBezTo>
                      <a:pt x="868" y="330"/>
                      <a:pt x="911" y="360"/>
                      <a:pt x="958" y="360"/>
                    </a:cubicBezTo>
                    <a:cubicBezTo>
                      <a:pt x="975" y="360"/>
                      <a:pt x="993" y="356"/>
                      <a:pt x="1010" y="347"/>
                    </a:cubicBezTo>
                    <a:cubicBezTo>
                      <a:pt x="1178" y="274"/>
                      <a:pt x="1346" y="232"/>
                      <a:pt x="1535" y="232"/>
                    </a:cubicBezTo>
                    <a:cubicBezTo>
                      <a:pt x="1841" y="232"/>
                      <a:pt x="2135" y="337"/>
                      <a:pt x="2366" y="536"/>
                    </a:cubicBezTo>
                    <a:lnTo>
                      <a:pt x="2198" y="674"/>
                    </a:lnTo>
                    <a:cubicBezTo>
                      <a:pt x="1746" y="1052"/>
                      <a:pt x="1178" y="1262"/>
                      <a:pt x="589" y="1262"/>
                    </a:cubicBezTo>
                    <a:cubicBezTo>
                      <a:pt x="516" y="1262"/>
                      <a:pt x="463" y="1314"/>
                      <a:pt x="463" y="1377"/>
                    </a:cubicBezTo>
                    <a:lnTo>
                      <a:pt x="463" y="2429"/>
                    </a:lnTo>
                    <a:cubicBezTo>
                      <a:pt x="463" y="2492"/>
                      <a:pt x="516" y="2545"/>
                      <a:pt x="589" y="2545"/>
                    </a:cubicBezTo>
                    <a:cubicBezTo>
                      <a:pt x="652" y="2545"/>
                      <a:pt x="705" y="2492"/>
                      <a:pt x="705" y="2429"/>
                    </a:cubicBezTo>
                    <a:lnTo>
                      <a:pt x="705" y="1494"/>
                    </a:lnTo>
                    <a:cubicBezTo>
                      <a:pt x="1073" y="1483"/>
                      <a:pt x="1430" y="1388"/>
                      <a:pt x="1757" y="1230"/>
                    </a:cubicBezTo>
                    <a:cubicBezTo>
                      <a:pt x="1935" y="1367"/>
                      <a:pt x="2145" y="1441"/>
                      <a:pt x="2366" y="1462"/>
                    </a:cubicBezTo>
                    <a:lnTo>
                      <a:pt x="2366" y="2429"/>
                    </a:lnTo>
                    <a:cubicBezTo>
                      <a:pt x="2366" y="2492"/>
                      <a:pt x="2419" y="2545"/>
                      <a:pt x="2482" y="2545"/>
                    </a:cubicBezTo>
                    <a:cubicBezTo>
                      <a:pt x="2545" y="2545"/>
                      <a:pt x="2598" y="2492"/>
                      <a:pt x="2598" y="2429"/>
                    </a:cubicBezTo>
                    <a:lnTo>
                      <a:pt x="2598" y="1346"/>
                    </a:lnTo>
                    <a:cubicBezTo>
                      <a:pt x="2598" y="1283"/>
                      <a:pt x="2545" y="1230"/>
                      <a:pt x="2482" y="1230"/>
                    </a:cubicBezTo>
                    <a:cubicBezTo>
                      <a:pt x="2313" y="1230"/>
                      <a:pt x="2145" y="1188"/>
                      <a:pt x="1998" y="1104"/>
                    </a:cubicBezTo>
                    <a:cubicBezTo>
                      <a:pt x="2219" y="978"/>
                      <a:pt x="2334" y="873"/>
                      <a:pt x="2535" y="705"/>
                    </a:cubicBezTo>
                    <a:cubicBezTo>
                      <a:pt x="2724" y="926"/>
                      <a:pt x="2839" y="1220"/>
                      <a:pt x="2839" y="1536"/>
                    </a:cubicBezTo>
                    <a:lnTo>
                      <a:pt x="2839" y="2429"/>
                    </a:lnTo>
                    <a:cubicBezTo>
                      <a:pt x="2839" y="2629"/>
                      <a:pt x="2682" y="2786"/>
                      <a:pt x="2482" y="2786"/>
                    </a:cubicBezTo>
                    <a:lnTo>
                      <a:pt x="1904" y="2786"/>
                    </a:lnTo>
                    <a:cubicBezTo>
                      <a:pt x="1851" y="2807"/>
                      <a:pt x="1799" y="2818"/>
                      <a:pt x="1746" y="2828"/>
                    </a:cubicBezTo>
                    <a:cubicBezTo>
                      <a:pt x="1683" y="2839"/>
                      <a:pt x="1641" y="2891"/>
                      <a:pt x="1652" y="2954"/>
                    </a:cubicBezTo>
                    <a:cubicBezTo>
                      <a:pt x="1661" y="3012"/>
                      <a:pt x="1706" y="3061"/>
                      <a:pt x="1761" y="3061"/>
                    </a:cubicBezTo>
                    <a:cubicBezTo>
                      <a:pt x="1767" y="3061"/>
                      <a:pt x="1772" y="3060"/>
                      <a:pt x="1778" y="3060"/>
                    </a:cubicBezTo>
                    <a:cubicBezTo>
                      <a:pt x="1830" y="3049"/>
                      <a:pt x="1883" y="3038"/>
                      <a:pt x="1925" y="3028"/>
                    </a:cubicBezTo>
                    <a:cubicBezTo>
                      <a:pt x="2208" y="3134"/>
                      <a:pt x="2419" y="3354"/>
                      <a:pt x="2535" y="3638"/>
                    </a:cubicBezTo>
                    <a:cubicBezTo>
                      <a:pt x="2577" y="3764"/>
                      <a:pt x="2482" y="3901"/>
                      <a:pt x="2345" y="3901"/>
                    </a:cubicBezTo>
                    <a:lnTo>
                      <a:pt x="726" y="3901"/>
                    </a:lnTo>
                    <a:cubicBezTo>
                      <a:pt x="589" y="3901"/>
                      <a:pt x="484" y="3764"/>
                      <a:pt x="537" y="3638"/>
                    </a:cubicBezTo>
                    <a:cubicBezTo>
                      <a:pt x="642" y="3354"/>
                      <a:pt x="863" y="3134"/>
                      <a:pt x="1147" y="3028"/>
                    </a:cubicBezTo>
                    <a:cubicBezTo>
                      <a:pt x="1189" y="3038"/>
                      <a:pt x="1231" y="3049"/>
                      <a:pt x="1273" y="3049"/>
                    </a:cubicBezTo>
                    <a:cubicBezTo>
                      <a:pt x="1283" y="3053"/>
                      <a:pt x="1292" y="3054"/>
                      <a:pt x="1302" y="3054"/>
                    </a:cubicBezTo>
                    <a:cubicBezTo>
                      <a:pt x="1354" y="3054"/>
                      <a:pt x="1401" y="3008"/>
                      <a:pt x="1409" y="2954"/>
                    </a:cubicBezTo>
                    <a:cubicBezTo>
                      <a:pt x="1420" y="2891"/>
                      <a:pt x="1378" y="2828"/>
                      <a:pt x="1315" y="2818"/>
                    </a:cubicBezTo>
                    <a:cubicBezTo>
                      <a:pt x="1262" y="2818"/>
                      <a:pt x="1220" y="2807"/>
                      <a:pt x="1168" y="2786"/>
                    </a:cubicBezTo>
                    <a:lnTo>
                      <a:pt x="589" y="2786"/>
                    </a:lnTo>
                    <a:cubicBezTo>
                      <a:pt x="390" y="2786"/>
                      <a:pt x="232" y="2629"/>
                      <a:pt x="232" y="2429"/>
                    </a:cubicBezTo>
                    <a:lnTo>
                      <a:pt x="232" y="1536"/>
                    </a:lnTo>
                    <a:cubicBezTo>
                      <a:pt x="232" y="1178"/>
                      <a:pt x="379" y="831"/>
                      <a:pt x="652" y="589"/>
                    </a:cubicBezTo>
                    <a:cubicBezTo>
                      <a:pt x="694" y="536"/>
                      <a:pt x="694" y="463"/>
                      <a:pt x="652" y="421"/>
                    </a:cubicBezTo>
                    <a:cubicBezTo>
                      <a:pt x="630" y="393"/>
                      <a:pt x="599" y="380"/>
                      <a:pt x="567" y="380"/>
                    </a:cubicBezTo>
                    <a:cubicBezTo>
                      <a:pt x="539" y="380"/>
                      <a:pt x="509" y="390"/>
                      <a:pt x="484" y="410"/>
                    </a:cubicBezTo>
                    <a:cubicBezTo>
                      <a:pt x="180" y="705"/>
                      <a:pt x="1" y="1115"/>
                      <a:pt x="1" y="1536"/>
                    </a:cubicBezTo>
                    <a:lnTo>
                      <a:pt x="1" y="2429"/>
                    </a:lnTo>
                    <a:cubicBezTo>
                      <a:pt x="1" y="2755"/>
                      <a:pt x="264" y="3017"/>
                      <a:pt x="589" y="3017"/>
                    </a:cubicBezTo>
                    <a:lnTo>
                      <a:pt x="694" y="3017"/>
                    </a:lnTo>
                    <a:cubicBezTo>
                      <a:pt x="526" y="3165"/>
                      <a:pt x="400" y="3344"/>
                      <a:pt x="316" y="3554"/>
                    </a:cubicBezTo>
                    <a:cubicBezTo>
                      <a:pt x="211" y="3837"/>
                      <a:pt x="421" y="4132"/>
                      <a:pt x="726" y="4132"/>
                    </a:cubicBezTo>
                    <a:lnTo>
                      <a:pt x="2345" y="4132"/>
                    </a:lnTo>
                    <a:cubicBezTo>
                      <a:pt x="2650" y="4132"/>
                      <a:pt x="2860" y="3837"/>
                      <a:pt x="2755" y="3554"/>
                    </a:cubicBezTo>
                    <a:cubicBezTo>
                      <a:pt x="2671" y="3344"/>
                      <a:pt x="2535" y="3165"/>
                      <a:pt x="2366" y="3017"/>
                    </a:cubicBezTo>
                    <a:lnTo>
                      <a:pt x="2482" y="3017"/>
                    </a:lnTo>
                    <a:cubicBezTo>
                      <a:pt x="2808" y="3017"/>
                      <a:pt x="3070" y="2755"/>
                      <a:pt x="3070" y="2429"/>
                    </a:cubicBezTo>
                    <a:lnTo>
                      <a:pt x="3070" y="1536"/>
                    </a:lnTo>
                    <a:cubicBezTo>
                      <a:pt x="3070" y="684"/>
                      <a:pt x="2387" y="1"/>
                      <a:pt x="1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72" name="Google Shape;2472;p30"/>
          <p:cNvGrpSpPr/>
          <p:nvPr/>
        </p:nvGrpSpPr>
        <p:grpSpPr>
          <a:xfrm>
            <a:off x="6793188" y="1361405"/>
            <a:ext cx="1810813" cy="1099308"/>
            <a:chOff x="6606313" y="1176780"/>
            <a:chExt cx="1810813" cy="1099308"/>
          </a:xfrm>
        </p:grpSpPr>
        <p:sp>
          <p:nvSpPr>
            <p:cNvPr id="2473" name="Google Shape;2473;p30"/>
            <p:cNvSpPr txBox="1"/>
            <p:nvPr/>
          </p:nvSpPr>
          <p:spPr>
            <a:xfrm>
              <a:off x="6606313" y="16020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74" name="Google Shape;2474;p30"/>
            <p:cNvSpPr txBox="1"/>
            <p:nvPr/>
          </p:nvSpPr>
          <p:spPr>
            <a:xfrm>
              <a:off x="6606313" y="18938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5" name="Google Shape;2475;p30"/>
            <p:cNvSpPr txBox="1"/>
            <p:nvPr/>
          </p:nvSpPr>
          <p:spPr>
            <a:xfrm>
              <a:off x="6606325" y="117678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453,432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76" name="Google Shape;2476;p30"/>
          <p:cNvGrpSpPr/>
          <p:nvPr/>
        </p:nvGrpSpPr>
        <p:grpSpPr>
          <a:xfrm>
            <a:off x="6793038" y="3127417"/>
            <a:ext cx="1810813" cy="1099308"/>
            <a:chOff x="6606163" y="2942792"/>
            <a:chExt cx="1810813" cy="1099308"/>
          </a:xfrm>
        </p:grpSpPr>
        <p:sp>
          <p:nvSpPr>
            <p:cNvPr id="2477" name="Google Shape;2477;p30"/>
            <p:cNvSpPr txBox="1"/>
            <p:nvPr/>
          </p:nvSpPr>
          <p:spPr>
            <a:xfrm>
              <a:off x="6606163" y="33681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78" name="Google Shape;2478;p30"/>
            <p:cNvSpPr txBox="1"/>
            <p:nvPr/>
          </p:nvSpPr>
          <p:spPr>
            <a:xfrm>
              <a:off x="6606163" y="36599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9" name="Google Shape;2479;p30"/>
            <p:cNvSpPr txBox="1"/>
            <p:nvPr/>
          </p:nvSpPr>
          <p:spPr>
            <a:xfrm>
              <a:off x="6606175" y="2942792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789,324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80" name="Google Shape;2480;p30"/>
          <p:cNvGrpSpPr/>
          <p:nvPr/>
        </p:nvGrpSpPr>
        <p:grpSpPr>
          <a:xfrm>
            <a:off x="1065325" y="2078525"/>
            <a:ext cx="489300" cy="972300"/>
            <a:chOff x="937925" y="2008575"/>
            <a:chExt cx="489300" cy="972300"/>
          </a:xfrm>
        </p:grpSpPr>
        <p:grpSp>
          <p:nvGrpSpPr>
            <p:cNvPr id="2481" name="Google Shape;2481;p30"/>
            <p:cNvGrpSpPr/>
            <p:nvPr/>
          </p:nvGrpSpPr>
          <p:grpSpPr>
            <a:xfrm>
              <a:off x="937925" y="2008575"/>
              <a:ext cx="489300" cy="972300"/>
              <a:chOff x="945125" y="1768475"/>
              <a:chExt cx="489300" cy="972300"/>
            </a:xfrm>
          </p:grpSpPr>
          <p:sp>
            <p:nvSpPr>
              <p:cNvPr id="2482" name="Google Shape;2482;p30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83" name="Google Shape;2483;p30"/>
              <p:cNvCxnSpPr>
                <a:stCxn id="2482" idx="4"/>
              </p:cNvCxnSpPr>
              <p:nvPr/>
            </p:nvCxnSpPr>
            <p:spPr>
              <a:xfrm>
                <a:off x="1189775" y="2257775"/>
                <a:ext cx="0" cy="48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84" name="Google Shape;2484;p30"/>
            <p:cNvSpPr txBox="1"/>
            <p:nvPr/>
          </p:nvSpPr>
          <p:spPr>
            <a:xfrm>
              <a:off x="949458" y="2126587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2018</a:t>
              </a:r>
              <a:endParaRPr sz="12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85" name="Google Shape;2485;p30"/>
          <p:cNvGrpSpPr/>
          <p:nvPr/>
        </p:nvGrpSpPr>
        <p:grpSpPr>
          <a:xfrm>
            <a:off x="1885300" y="2078525"/>
            <a:ext cx="489300" cy="972300"/>
            <a:chOff x="1707125" y="2008575"/>
            <a:chExt cx="489300" cy="972300"/>
          </a:xfrm>
        </p:grpSpPr>
        <p:grpSp>
          <p:nvGrpSpPr>
            <p:cNvPr id="2486" name="Google Shape;2486;p30"/>
            <p:cNvGrpSpPr/>
            <p:nvPr/>
          </p:nvGrpSpPr>
          <p:grpSpPr>
            <a:xfrm>
              <a:off x="1707125" y="2008575"/>
              <a:ext cx="489300" cy="972300"/>
              <a:chOff x="945125" y="1768475"/>
              <a:chExt cx="489300" cy="972300"/>
            </a:xfrm>
          </p:grpSpPr>
          <p:sp>
            <p:nvSpPr>
              <p:cNvPr id="2487" name="Google Shape;2487;p30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88" name="Google Shape;2488;p30"/>
              <p:cNvCxnSpPr>
                <a:stCxn id="2487" idx="4"/>
              </p:cNvCxnSpPr>
              <p:nvPr/>
            </p:nvCxnSpPr>
            <p:spPr>
              <a:xfrm>
                <a:off x="1189775" y="2257775"/>
                <a:ext cx="0" cy="48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89" name="Google Shape;2489;p30"/>
            <p:cNvSpPr txBox="1"/>
            <p:nvPr/>
          </p:nvSpPr>
          <p:spPr>
            <a:xfrm>
              <a:off x="1718658" y="2126587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2019</a:t>
              </a:r>
              <a:endParaRPr sz="12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90" name="Google Shape;2490;p30"/>
          <p:cNvGrpSpPr/>
          <p:nvPr/>
        </p:nvGrpSpPr>
        <p:grpSpPr>
          <a:xfrm>
            <a:off x="2729800" y="1816325"/>
            <a:ext cx="489300" cy="972300"/>
            <a:chOff x="2476325" y="1801700"/>
            <a:chExt cx="489300" cy="972300"/>
          </a:xfrm>
        </p:grpSpPr>
        <p:grpSp>
          <p:nvGrpSpPr>
            <p:cNvPr id="2491" name="Google Shape;2491;p30"/>
            <p:cNvGrpSpPr/>
            <p:nvPr/>
          </p:nvGrpSpPr>
          <p:grpSpPr>
            <a:xfrm>
              <a:off x="2476325" y="1801700"/>
              <a:ext cx="489300" cy="972300"/>
              <a:chOff x="945125" y="1768475"/>
              <a:chExt cx="489300" cy="972300"/>
            </a:xfrm>
          </p:grpSpPr>
          <p:sp>
            <p:nvSpPr>
              <p:cNvPr id="2492" name="Google Shape;2492;p30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93" name="Google Shape;2493;p30"/>
              <p:cNvCxnSpPr>
                <a:stCxn id="2492" idx="4"/>
              </p:cNvCxnSpPr>
              <p:nvPr/>
            </p:nvCxnSpPr>
            <p:spPr>
              <a:xfrm>
                <a:off x="1189775" y="2257775"/>
                <a:ext cx="0" cy="48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94" name="Google Shape;2494;p30"/>
            <p:cNvSpPr txBox="1"/>
            <p:nvPr/>
          </p:nvSpPr>
          <p:spPr>
            <a:xfrm>
              <a:off x="2487858" y="1919712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2020</a:t>
              </a:r>
              <a:endParaRPr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495" name="Google Shape;2495;p30"/>
          <p:cNvGrpSpPr/>
          <p:nvPr/>
        </p:nvGrpSpPr>
        <p:grpSpPr>
          <a:xfrm>
            <a:off x="3552800" y="1361400"/>
            <a:ext cx="489300" cy="689100"/>
            <a:chOff x="3245525" y="1407475"/>
            <a:chExt cx="489300" cy="689100"/>
          </a:xfrm>
        </p:grpSpPr>
        <p:grpSp>
          <p:nvGrpSpPr>
            <p:cNvPr id="2496" name="Google Shape;2496;p30"/>
            <p:cNvGrpSpPr/>
            <p:nvPr/>
          </p:nvGrpSpPr>
          <p:grpSpPr>
            <a:xfrm>
              <a:off x="3245525" y="1407475"/>
              <a:ext cx="489300" cy="689100"/>
              <a:chOff x="945125" y="1768475"/>
              <a:chExt cx="489300" cy="689100"/>
            </a:xfrm>
          </p:grpSpPr>
          <p:sp>
            <p:nvSpPr>
              <p:cNvPr id="2497" name="Google Shape;2497;p30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98" name="Google Shape;2498;p30"/>
              <p:cNvCxnSpPr>
                <a:stCxn id="2497" idx="4"/>
              </p:cNvCxnSpPr>
              <p:nvPr/>
            </p:nvCxnSpPr>
            <p:spPr>
              <a:xfrm>
                <a:off x="1189775" y="2257775"/>
                <a:ext cx="0" cy="199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99" name="Google Shape;2499;p30"/>
            <p:cNvSpPr txBox="1"/>
            <p:nvPr/>
          </p:nvSpPr>
          <p:spPr>
            <a:xfrm>
              <a:off x="3257058" y="1525487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2021</a:t>
              </a:r>
              <a:endParaRPr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00" name="Google Shape;2500;p30"/>
          <p:cNvGrpSpPr/>
          <p:nvPr/>
        </p:nvGrpSpPr>
        <p:grpSpPr>
          <a:xfrm>
            <a:off x="4394275" y="1782650"/>
            <a:ext cx="489300" cy="972300"/>
            <a:chOff x="4014725" y="1801700"/>
            <a:chExt cx="489300" cy="972300"/>
          </a:xfrm>
        </p:grpSpPr>
        <p:grpSp>
          <p:nvGrpSpPr>
            <p:cNvPr id="2501" name="Google Shape;2501;p30"/>
            <p:cNvGrpSpPr/>
            <p:nvPr/>
          </p:nvGrpSpPr>
          <p:grpSpPr>
            <a:xfrm>
              <a:off x="4014725" y="1801700"/>
              <a:ext cx="489300" cy="972300"/>
              <a:chOff x="945125" y="1768475"/>
              <a:chExt cx="489300" cy="972300"/>
            </a:xfrm>
          </p:grpSpPr>
          <p:sp>
            <p:nvSpPr>
              <p:cNvPr id="2502" name="Google Shape;2502;p30"/>
              <p:cNvSpPr/>
              <p:nvPr/>
            </p:nvSpPr>
            <p:spPr>
              <a:xfrm>
                <a:off x="945125" y="1768475"/>
                <a:ext cx="489300" cy="4893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503" name="Google Shape;2503;p30"/>
              <p:cNvCxnSpPr>
                <a:stCxn id="2502" idx="4"/>
              </p:cNvCxnSpPr>
              <p:nvPr/>
            </p:nvCxnSpPr>
            <p:spPr>
              <a:xfrm>
                <a:off x="1189775" y="2257775"/>
                <a:ext cx="0" cy="48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504" name="Google Shape;2504;p30"/>
            <p:cNvSpPr txBox="1"/>
            <p:nvPr/>
          </p:nvSpPr>
          <p:spPr>
            <a:xfrm>
              <a:off x="4026258" y="1919712"/>
              <a:ext cx="4662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2022</a:t>
              </a:r>
              <a:endParaRPr sz="12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9" name="Google Shape;2509;p31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596" r="24261" b="16826"/>
          <a:stretch/>
        </p:blipFill>
        <p:spPr>
          <a:xfrm>
            <a:off x="540000" y="1104400"/>
            <a:ext cx="3809200" cy="309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0" name="Google Shape;251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2511" name="Google Shape;2511;p31"/>
          <p:cNvSpPr txBox="1"/>
          <p:nvPr/>
        </p:nvSpPr>
        <p:spPr>
          <a:xfrm>
            <a:off x="1763700" y="4148400"/>
            <a:ext cx="5616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 modify this graph, follow the link, change the data and replace it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12" name="Google Shape;2512;p31"/>
          <p:cNvGrpSpPr/>
          <p:nvPr/>
        </p:nvGrpSpPr>
        <p:grpSpPr>
          <a:xfrm>
            <a:off x="2151819" y="3075456"/>
            <a:ext cx="461424" cy="674038"/>
            <a:chOff x="6237727" y="2417831"/>
            <a:chExt cx="586606" cy="856900"/>
          </a:xfrm>
        </p:grpSpPr>
        <p:sp>
          <p:nvSpPr>
            <p:cNvPr id="2513" name="Google Shape;2513;p31"/>
            <p:cNvSpPr/>
            <p:nvPr/>
          </p:nvSpPr>
          <p:spPr>
            <a:xfrm>
              <a:off x="6237727" y="2417831"/>
              <a:ext cx="586606" cy="856900"/>
            </a:xfrm>
            <a:custGeom>
              <a:avLst/>
              <a:gdLst/>
              <a:ahLst/>
              <a:cxnLst/>
              <a:rect l="l" t="t" r="r" b="b"/>
              <a:pathLst>
                <a:path w="5499" h="8033" extrusionOk="0">
                  <a:moveTo>
                    <a:pt x="3112" y="5468"/>
                  </a:moveTo>
                  <a:lnTo>
                    <a:pt x="3112" y="6109"/>
                  </a:lnTo>
                  <a:cubicBezTo>
                    <a:pt x="3112" y="6172"/>
                    <a:pt x="3165" y="6224"/>
                    <a:pt x="3228" y="6224"/>
                  </a:cubicBezTo>
                  <a:lnTo>
                    <a:pt x="3565" y="6224"/>
                  </a:lnTo>
                  <a:cubicBezTo>
                    <a:pt x="3722" y="6224"/>
                    <a:pt x="3859" y="6362"/>
                    <a:pt x="3859" y="6530"/>
                  </a:cubicBezTo>
                  <a:cubicBezTo>
                    <a:pt x="3859" y="6687"/>
                    <a:pt x="3722" y="6824"/>
                    <a:pt x="3565" y="6824"/>
                  </a:cubicBezTo>
                  <a:lnTo>
                    <a:pt x="3228" y="6824"/>
                  </a:lnTo>
                  <a:cubicBezTo>
                    <a:pt x="3165" y="6824"/>
                    <a:pt x="3112" y="6876"/>
                    <a:pt x="3112" y="6939"/>
                  </a:cubicBezTo>
                  <a:lnTo>
                    <a:pt x="3112" y="7444"/>
                  </a:lnTo>
                  <a:cubicBezTo>
                    <a:pt x="3112" y="7633"/>
                    <a:pt x="2944" y="7801"/>
                    <a:pt x="2745" y="7801"/>
                  </a:cubicBezTo>
                  <a:cubicBezTo>
                    <a:pt x="2544" y="7801"/>
                    <a:pt x="2387" y="7633"/>
                    <a:pt x="2387" y="7444"/>
                  </a:cubicBezTo>
                  <a:lnTo>
                    <a:pt x="2387" y="6939"/>
                  </a:lnTo>
                  <a:cubicBezTo>
                    <a:pt x="2387" y="6876"/>
                    <a:pt x="2334" y="6824"/>
                    <a:pt x="2271" y="6824"/>
                  </a:cubicBezTo>
                  <a:lnTo>
                    <a:pt x="1935" y="6824"/>
                  </a:lnTo>
                  <a:cubicBezTo>
                    <a:pt x="1777" y="6824"/>
                    <a:pt x="1640" y="6687"/>
                    <a:pt x="1640" y="6530"/>
                  </a:cubicBezTo>
                  <a:cubicBezTo>
                    <a:pt x="1640" y="6362"/>
                    <a:pt x="1777" y="6224"/>
                    <a:pt x="1935" y="6224"/>
                  </a:cubicBezTo>
                  <a:lnTo>
                    <a:pt x="2271" y="6224"/>
                  </a:lnTo>
                  <a:cubicBezTo>
                    <a:pt x="2334" y="6224"/>
                    <a:pt x="2387" y="6172"/>
                    <a:pt x="2387" y="6109"/>
                  </a:cubicBezTo>
                  <a:lnTo>
                    <a:pt x="2387" y="5468"/>
                  </a:lnTo>
                  <a:cubicBezTo>
                    <a:pt x="2513" y="5489"/>
                    <a:pt x="2628" y="5489"/>
                    <a:pt x="2755" y="5489"/>
                  </a:cubicBezTo>
                  <a:cubicBezTo>
                    <a:pt x="2871" y="5489"/>
                    <a:pt x="2986" y="5489"/>
                    <a:pt x="3112" y="5468"/>
                  </a:cubicBezTo>
                  <a:close/>
                  <a:moveTo>
                    <a:pt x="2755" y="1"/>
                  </a:moveTo>
                  <a:cubicBezTo>
                    <a:pt x="2009" y="1"/>
                    <a:pt x="1315" y="295"/>
                    <a:pt x="789" y="821"/>
                  </a:cubicBezTo>
                  <a:cubicBezTo>
                    <a:pt x="747" y="863"/>
                    <a:pt x="747" y="937"/>
                    <a:pt x="799" y="989"/>
                  </a:cubicBezTo>
                  <a:cubicBezTo>
                    <a:pt x="820" y="1010"/>
                    <a:pt x="849" y="1021"/>
                    <a:pt x="878" y="1021"/>
                  </a:cubicBezTo>
                  <a:cubicBezTo>
                    <a:pt x="907" y="1021"/>
                    <a:pt x="936" y="1010"/>
                    <a:pt x="957" y="989"/>
                  </a:cubicBezTo>
                  <a:cubicBezTo>
                    <a:pt x="1441" y="506"/>
                    <a:pt x="2072" y="232"/>
                    <a:pt x="2755" y="232"/>
                  </a:cubicBezTo>
                  <a:cubicBezTo>
                    <a:pt x="4132" y="232"/>
                    <a:pt x="5257" y="1368"/>
                    <a:pt x="5257" y="2745"/>
                  </a:cubicBezTo>
                  <a:cubicBezTo>
                    <a:pt x="5257" y="4133"/>
                    <a:pt x="4132" y="5257"/>
                    <a:pt x="2755" y="5257"/>
                  </a:cubicBezTo>
                  <a:cubicBezTo>
                    <a:pt x="1367" y="5257"/>
                    <a:pt x="243" y="4133"/>
                    <a:pt x="243" y="2745"/>
                  </a:cubicBezTo>
                  <a:cubicBezTo>
                    <a:pt x="243" y="2241"/>
                    <a:pt x="390" y="1746"/>
                    <a:pt x="673" y="1326"/>
                  </a:cubicBezTo>
                  <a:cubicBezTo>
                    <a:pt x="715" y="1273"/>
                    <a:pt x="705" y="1199"/>
                    <a:pt x="652" y="1168"/>
                  </a:cubicBezTo>
                  <a:cubicBezTo>
                    <a:pt x="629" y="1153"/>
                    <a:pt x="604" y="1146"/>
                    <a:pt x="581" y="1146"/>
                  </a:cubicBezTo>
                  <a:cubicBezTo>
                    <a:pt x="541" y="1146"/>
                    <a:pt x="504" y="1166"/>
                    <a:pt x="484" y="1199"/>
                  </a:cubicBezTo>
                  <a:cubicBezTo>
                    <a:pt x="169" y="1652"/>
                    <a:pt x="0" y="2188"/>
                    <a:pt x="0" y="2745"/>
                  </a:cubicBezTo>
                  <a:cubicBezTo>
                    <a:pt x="0" y="4059"/>
                    <a:pt x="925" y="5152"/>
                    <a:pt x="2156" y="5426"/>
                  </a:cubicBezTo>
                  <a:lnTo>
                    <a:pt x="2156" y="5993"/>
                  </a:lnTo>
                  <a:lnTo>
                    <a:pt x="1935" y="5993"/>
                  </a:lnTo>
                  <a:cubicBezTo>
                    <a:pt x="1651" y="5993"/>
                    <a:pt x="1409" y="6235"/>
                    <a:pt x="1409" y="6530"/>
                  </a:cubicBezTo>
                  <a:cubicBezTo>
                    <a:pt x="1409" y="6813"/>
                    <a:pt x="1651" y="7055"/>
                    <a:pt x="1935" y="7055"/>
                  </a:cubicBezTo>
                  <a:lnTo>
                    <a:pt x="2156" y="7055"/>
                  </a:lnTo>
                  <a:lnTo>
                    <a:pt x="2156" y="7444"/>
                  </a:lnTo>
                  <a:cubicBezTo>
                    <a:pt x="2156" y="7770"/>
                    <a:pt x="2418" y="8033"/>
                    <a:pt x="2745" y="8033"/>
                  </a:cubicBezTo>
                  <a:cubicBezTo>
                    <a:pt x="3081" y="8033"/>
                    <a:pt x="3343" y="7770"/>
                    <a:pt x="3343" y="7444"/>
                  </a:cubicBezTo>
                  <a:lnTo>
                    <a:pt x="3343" y="7055"/>
                  </a:lnTo>
                  <a:lnTo>
                    <a:pt x="3565" y="7055"/>
                  </a:lnTo>
                  <a:cubicBezTo>
                    <a:pt x="3859" y="7055"/>
                    <a:pt x="4090" y="6813"/>
                    <a:pt x="4090" y="6530"/>
                  </a:cubicBezTo>
                  <a:cubicBezTo>
                    <a:pt x="4090" y="6235"/>
                    <a:pt x="3859" y="5993"/>
                    <a:pt x="3565" y="5993"/>
                  </a:cubicBezTo>
                  <a:lnTo>
                    <a:pt x="3343" y="5993"/>
                  </a:lnTo>
                  <a:lnTo>
                    <a:pt x="3343" y="5426"/>
                  </a:lnTo>
                  <a:cubicBezTo>
                    <a:pt x="4574" y="5163"/>
                    <a:pt x="5499" y="4059"/>
                    <a:pt x="5499" y="2745"/>
                  </a:cubicBezTo>
                  <a:cubicBezTo>
                    <a:pt x="5499" y="1231"/>
                    <a:pt x="4268" y="1"/>
                    <a:pt x="27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6345365" y="2524506"/>
              <a:ext cx="371336" cy="372394"/>
            </a:xfrm>
            <a:custGeom>
              <a:avLst/>
              <a:gdLst/>
              <a:ahLst/>
              <a:cxnLst/>
              <a:rect l="l" t="t" r="r" b="b"/>
              <a:pathLst>
                <a:path w="3481" h="3491" extrusionOk="0">
                  <a:moveTo>
                    <a:pt x="1746" y="241"/>
                  </a:moveTo>
                  <a:cubicBezTo>
                    <a:pt x="2577" y="241"/>
                    <a:pt x="3249" y="914"/>
                    <a:pt x="3249" y="1745"/>
                  </a:cubicBezTo>
                  <a:cubicBezTo>
                    <a:pt x="3249" y="2575"/>
                    <a:pt x="2577" y="3259"/>
                    <a:pt x="1746" y="3259"/>
                  </a:cubicBezTo>
                  <a:cubicBezTo>
                    <a:pt x="905" y="3259"/>
                    <a:pt x="232" y="2575"/>
                    <a:pt x="232" y="1745"/>
                  </a:cubicBezTo>
                  <a:cubicBezTo>
                    <a:pt x="232" y="914"/>
                    <a:pt x="905" y="241"/>
                    <a:pt x="1746" y="241"/>
                  </a:cubicBezTo>
                  <a:close/>
                  <a:moveTo>
                    <a:pt x="1746" y="0"/>
                  </a:moveTo>
                  <a:cubicBezTo>
                    <a:pt x="778" y="0"/>
                    <a:pt x="1" y="788"/>
                    <a:pt x="1" y="1745"/>
                  </a:cubicBezTo>
                  <a:cubicBezTo>
                    <a:pt x="1" y="2712"/>
                    <a:pt x="778" y="3490"/>
                    <a:pt x="1746" y="3490"/>
                  </a:cubicBezTo>
                  <a:cubicBezTo>
                    <a:pt x="2703" y="3490"/>
                    <a:pt x="3481" y="2712"/>
                    <a:pt x="3481" y="1745"/>
                  </a:cubicBezTo>
                  <a:cubicBezTo>
                    <a:pt x="3481" y="788"/>
                    <a:pt x="2703" y="0"/>
                    <a:pt x="17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5" name="Google Shape;2515;p31"/>
          <p:cNvGrpSpPr/>
          <p:nvPr/>
        </p:nvGrpSpPr>
        <p:grpSpPr>
          <a:xfrm>
            <a:off x="3007952" y="3105685"/>
            <a:ext cx="613600" cy="613600"/>
            <a:chOff x="4907550" y="1947225"/>
            <a:chExt cx="201075" cy="201075"/>
          </a:xfrm>
        </p:grpSpPr>
        <p:sp>
          <p:nvSpPr>
            <p:cNvPr id="2516" name="Google Shape;2516;p31"/>
            <p:cNvSpPr/>
            <p:nvPr/>
          </p:nvSpPr>
          <p:spPr>
            <a:xfrm>
              <a:off x="4907550" y="1947225"/>
              <a:ext cx="201075" cy="201075"/>
            </a:xfrm>
            <a:custGeom>
              <a:avLst/>
              <a:gdLst/>
              <a:ahLst/>
              <a:cxnLst/>
              <a:rect l="l" t="t" r="r" b="b"/>
              <a:pathLst>
                <a:path w="8043" h="8043" extrusionOk="0">
                  <a:moveTo>
                    <a:pt x="7213" y="242"/>
                  </a:moveTo>
                  <a:cubicBezTo>
                    <a:pt x="7391" y="242"/>
                    <a:pt x="7538" y="295"/>
                    <a:pt x="7643" y="410"/>
                  </a:cubicBezTo>
                  <a:cubicBezTo>
                    <a:pt x="7748" y="515"/>
                    <a:pt x="7801" y="653"/>
                    <a:pt x="7801" y="821"/>
                  </a:cubicBezTo>
                  <a:lnTo>
                    <a:pt x="7801" y="1893"/>
                  </a:lnTo>
                  <a:cubicBezTo>
                    <a:pt x="7801" y="2155"/>
                    <a:pt x="7591" y="2366"/>
                    <a:pt x="7328" y="2366"/>
                  </a:cubicBezTo>
                  <a:cubicBezTo>
                    <a:pt x="7160" y="2366"/>
                    <a:pt x="7002" y="2272"/>
                    <a:pt x="6918" y="2124"/>
                  </a:cubicBezTo>
                  <a:cubicBezTo>
                    <a:pt x="6855" y="2008"/>
                    <a:pt x="6855" y="1893"/>
                    <a:pt x="6855" y="1767"/>
                  </a:cubicBezTo>
                  <a:cubicBezTo>
                    <a:pt x="6855" y="1704"/>
                    <a:pt x="6802" y="1651"/>
                    <a:pt x="6739" y="1651"/>
                  </a:cubicBezTo>
                  <a:cubicBezTo>
                    <a:pt x="6676" y="1651"/>
                    <a:pt x="6624" y="1704"/>
                    <a:pt x="6624" y="1767"/>
                  </a:cubicBezTo>
                  <a:cubicBezTo>
                    <a:pt x="6624" y="1840"/>
                    <a:pt x="6624" y="1914"/>
                    <a:pt x="6634" y="1998"/>
                  </a:cubicBezTo>
                  <a:lnTo>
                    <a:pt x="4952" y="3669"/>
                  </a:lnTo>
                  <a:cubicBezTo>
                    <a:pt x="4795" y="3449"/>
                    <a:pt x="4594" y="3249"/>
                    <a:pt x="4374" y="3081"/>
                  </a:cubicBezTo>
                  <a:lnTo>
                    <a:pt x="6045" y="1409"/>
                  </a:lnTo>
                  <a:cubicBezTo>
                    <a:pt x="6108" y="1420"/>
                    <a:pt x="6171" y="1420"/>
                    <a:pt x="6234" y="1420"/>
                  </a:cubicBezTo>
                  <a:cubicBezTo>
                    <a:pt x="6297" y="1420"/>
                    <a:pt x="6350" y="1356"/>
                    <a:pt x="6350" y="1293"/>
                  </a:cubicBezTo>
                  <a:cubicBezTo>
                    <a:pt x="6350" y="1230"/>
                    <a:pt x="6297" y="1178"/>
                    <a:pt x="6234" y="1178"/>
                  </a:cubicBezTo>
                  <a:cubicBezTo>
                    <a:pt x="6108" y="1178"/>
                    <a:pt x="5993" y="1178"/>
                    <a:pt x="5888" y="1104"/>
                  </a:cubicBezTo>
                  <a:cubicBezTo>
                    <a:pt x="5751" y="1010"/>
                    <a:pt x="5678" y="863"/>
                    <a:pt x="5678" y="705"/>
                  </a:cubicBezTo>
                  <a:cubicBezTo>
                    <a:pt x="5678" y="452"/>
                    <a:pt x="5888" y="242"/>
                    <a:pt x="6140" y="242"/>
                  </a:cubicBezTo>
                  <a:close/>
                  <a:moveTo>
                    <a:pt x="6140" y="1"/>
                  </a:moveTo>
                  <a:cubicBezTo>
                    <a:pt x="5751" y="1"/>
                    <a:pt x="5435" y="316"/>
                    <a:pt x="5435" y="705"/>
                  </a:cubicBezTo>
                  <a:cubicBezTo>
                    <a:pt x="5435" y="968"/>
                    <a:pt x="5583" y="1199"/>
                    <a:pt x="5793" y="1325"/>
                  </a:cubicBezTo>
                  <a:lnTo>
                    <a:pt x="4174" y="2944"/>
                  </a:lnTo>
                  <a:cubicBezTo>
                    <a:pt x="3753" y="2692"/>
                    <a:pt x="3270" y="2545"/>
                    <a:pt x="2744" y="2545"/>
                  </a:cubicBezTo>
                  <a:cubicBezTo>
                    <a:pt x="2177" y="2545"/>
                    <a:pt x="1630" y="2723"/>
                    <a:pt x="1157" y="3049"/>
                  </a:cubicBezTo>
                  <a:cubicBezTo>
                    <a:pt x="1104" y="3092"/>
                    <a:pt x="1094" y="3165"/>
                    <a:pt x="1136" y="3218"/>
                  </a:cubicBezTo>
                  <a:lnTo>
                    <a:pt x="1136" y="3228"/>
                  </a:lnTo>
                  <a:cubicBezTo>
                    <a:pt x="1160" y="3251"/>
                    <a:pt x="1193" y="3265"/>
                    <a:pt x="1226" y="3265"/>
                  </a:cubicBezTo>
                  <a:cubicBezTo>
                    <a:pt x="1251" y="3265"/>
                    <a:pt x="1275" y="3257"/>
                    <a:pt x="1293" y="3239"/>
                  </a:cubicBezTo>
                  <a:cubicBezTo>
                    <a:pt x="1725" y="2944"/>
                    <a:pt x="2219" y="2786"/>
                    <a:pt x="2744" y="2786"/>
                  </a:cubicBezTo>
                  <a:cubicBezTo>
                    <a:pt x="4132" y="2786"/>
                    <a:pt x="5257" y="3912"/>
                    <a:pt x="5257" y="5288"/>
                  </a:cubicBezTo>
                  <a:cubicBezTo>
                    <a:pt x="5257" y="6676"/>
                    <a:pt x="4132" y="7801"/>
                    <a:pt x="2744" y="7801"/>
                  </a:cubicBezTo>
                  <a:cubicBezTo>
                    <a:pt x="1357" y="7801"/>
                    <a:pt x="232" y="6676"/>
                    <a:pt x="232" y="5288"/>
                  </a:cubicBezTo>
                  <a:cubicBezTo>
                    <a:pt x="232" y="4636"/>
                    <a:pt x="494" y="4006"/>
                    <a:pt x="957" y="3533"/>
                  </a:cubicBezTo>
                  <a:cubicBezTo>
                    <a:pt x="999" y="3491"/>
                    <a:pt x="999" y="3428"/>
                    <a:pt x="957" y="3375"/>
                  </a:cubicBezTo>
                  <a:lnTo>
                    <a:pt x="957" y="3365"/>
                  </a:lnTo>
                  <a:cubicBezTo>
                    <a:pt x="932" y="3345"/>
                    <a:pt x="903" y="3334"/>
                    <a:pt x="874" y="3334"/>
                  </a:cubicBezTo>
                  <a:cubicBezTo>
                    <a:pt x="842" y="3334"/>
                    <a:pt x="811" y="3347"/>
                    <a:pt x="789" y="3375"/>
                  </a:cubicBezTo>
                  <a:cubicBezTo>
                    <a:pt x="284" y="3890"/>
                    <a:pt x="1" y="4573"/>
                    <a:pt x="1" y="5288"/>
                  </a:cubicBezTo>
                  <a:cubicBezTo>
                    <a:pt x="1" y="6802"/>
                    <a:pt x="1230" y="8043"/>
                    <a:pt x="2744" y="8043"/>
                  </a:cubicBezTo>
                  <a:cubicBezTo>
                    <a:pt x="4258" y="8043"/>
                    <a:pt x="5488" y="6802"/>
                    <a:pt x="5488" y="5288"/>
                  </a:cubicBezTo>
                  <a:cubicBezTo>
                    <a:pt x="5488" y="4774"/>
                    <a:pt x="5341" y="4279"/>
                    <a:pt x="5089" y="3869"/>
                  </a:cubicBezTo>
                  <a:lnTo>
                    <a:pt x="6718" y="2240"/>
                  </a:lnTo>
                  <a:cubicBezTo>
                    <a:pt x="6834" y="2461"/>
                    <a:pt x="7065" y="2597"/>
                    <a:pt x="7328" y="2597"/>
                  </a:cubicBezTo>
                  <a:cubicBezTo>
                    <a:pt x="7717" y="2597"/>
                    <a:pt x="8033" y="2282"/>
                    <a:pt x="8033" y="1893"/>
                  </a:cubicBezTo>
                  <a:lnTo>
                    <a:pt x="8033" y="821"/>
                  </a:lnTo>
                  <a:cubicBezTo>
                    <a:pt x="8043" y="600"/>
                    <a:pt x="7958" y="389"/>
                    <a:pt x="7811" y="242"/>
                  </a:cubicBezTo>
                  <a:cubicBezTo>
                    <a:pt x="7664" y="85"/>
                    <a:pt x="7454" y="1"/>
                    <a:pt x="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4932525" y="2036075"/>
              <a:ext cx="87275" cy="87000"/>
            </a:xfrm>
            <a:custGeom>
              <a:avLst/>
              <a:gdLst/>
              <a:ahLst/>
              <a:cxnLst/>
              <a:rect l="l" t="t" r="r" b="b"/>
              <a:pathLst>
                <a:path w="3491" h="3480" extrusionOk="0">
                  <a:moveTo>
                    <a:pt x="1745" y="231"/>
                  </a:moveTo>
                  <a:cubicBezTo>
                    <a:pt x="2576" y="231"/>
                    <a:pt x="3249" y="904"/>
                    <a:pt x="3249" y="1734"/>
                  </a:cubicBezTo>
                  <a:cubicBezTo>
                    <a:pt x="3249" y="2575"/>
                    <a:pt x="2576" y="3248"/>
                    <a:pt x="1745" y="3248"/>
                  </a:cubicBezTo>
                  <a:cubicBezTo>
                    <a:pt x="915" y="3248"/>
                    <a:pt x="242" y="2575"/>
                    <a:pt x="242" y="1734"/>
                  </a:cubicBezTo>
                  <a:cubicBezTo>
                    <a:pt x="242" y="904"/>
                    <a:pt x="915" y="231"/>
                    <a:pt x="1745" y="231"/>
                  </a:cubicBezTo>
                  <a:close/>
                  <a:moveTo>
                    <a:pt x="1745" y="0"/>
                  </a:moveTo>
                  <a:cubicBezTo>
                    <a:pt x="789" y="0"/>
                    <a:pt x="0" y="778"/>
                    <a:pt x="0" y="1734"/>
                  </a:cubicBezTo>
                  <a:cubicBezTo>
                    <a:pt x="0" y="2701"/>
                    <a:pt x="789" y="3479"/>
                    <a:pt x="1745" y="3479"/>
                  </a:cubicBezTo>
                  <a:cubicBezTo>
                    <a:pt x="2712" y="3479"/>
                    <a:pt x="3490" y="2701"/>
                    <a:pt x="3490" y="1734"/>
                  </a:cubicBezTo>
                  <a:cubicBezTo>
                    <a:pt x="3490" y="778"/>
                    <a:pt x="2712" y="0"/>
                    <a:pt x="17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31"/>
          <p:cNvGrpSpPr/>
          <p:nvPr/>
        </p:nvGrpSpPr>
        <p:grpSpPr>
          <a:xfrm>
            <a:off x="4572000" y="2745975"/>
            <a:ext cx="934500" cy="934500"/>
            <a:chOff x="4572000" y="3416100"/>
            <a:chExt cx="934500" cy="934500"/>
          </a:xfrm>
        </p:grpSpPr>
        <p:sp>
          <p:nvSpPr>
            <p:cNvPr id="2519" name="Google Shape;2519;p31"/>
            <p:cNvSpPr/>
            <p:nvPr/>
          </p:nvSpPr>
          <p:spPr>
            <a:xfrm>
              <a:off x="4572000" y="3416100"/>
              <a:ext cx="934500" cy="934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0" name="Google Shape;2520;p31"/>
            <p:cNvGrpSpPr/>
            <p:nvPr/>
          </p:nvGrpSpPr>
          <p:grpSpPr>
            <a:xfrm>
              <a:off x="4853387" y="3697586"/>
              <a:ext cx="371546" cy="371546"/>
              <a:chOff x="4907550" y="1947225"/>
              <a:chExt cx="201075" cy="201075"/>
            </a:xfrm>
          </p:grpSpPr>
          <p:sp>
            <p:nvSpPr>
              <p:cNvPr id="2521" name="Google Shape;2521;p31"/>
              <p:cNvSpPr/>
              <p:nvPr/>
            </p:nvSpPr>
            <p:spPr>
              <a:xfrm>
                <a:off x="4907550" y="1947225"/>
                <a:ext cx="201075" cy="20107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8043" extrusionOk="0">
                    <a:moveTo>
                      <a:pt x="7213" y="242"/>
                    </a:moveTo>
                    <a:cubicBezTo>
                      <a:pt x="7391" y="242"/>
                      <a:pt x="7538" y="295"/>
                      <a:pt x="7643" y="410"/>
                    </a:cubicBezTo>
                    <a:cubicBezTo>
                      <a:pt x="7748" y="515"/>
                      <a:pt x="7801" y="653"/>
                      <a:pt x="7801" y="821"/>
                    </a:cubicBezTo>
                    <a:lnTo>
                      <a:pt x="7801" y="1893"/>
                    </a:lnTo>
                    <a:cubicBezTo>
                      <a:pt x="7801" y="2155"/>
                      <a:pt x="7591" y="2366"/>
                      <a:pt x="7328" y="2366"/>
                    </a:cubicBezTo>
                    <a:cubicBezTo>
                      <a:pt x="7160" y="2366"/>
                      <a:pt x="7002" y="2272"/>
                      <a:pt x="6918" y="2124"/>
                    </a:cubicBezTo>
                    <a:cubicBezTo>
                      <a:pt x="6855" y="2008"/>
                      <a:pt x="6855" y="1893"/>
                      <a:pt x="6855" y="1767"/>
                    </a:cubicBezTo>
                    <a:cubicBezTo>
                      <a:pt x="6855" y="1704"/>
                      <a:pt x="6802" y="1651"/>
                      <a:pt x="6739" y="1651"/>
                    </a:cubicBezTo>
                    <a:cubicBezTo>
                      <a:pt x="6676" y="1651"/>
                      <a:pt x="6624" y="1704"/>
                      <a:pt x="6624" y="1767"/>
                    </a:cubicBezTo>
                    <a:cubicBezTo>
                      <a:pt x="6624" y="1840"/>
                      <a:pt x="6624" y="1914"/>
                      <a:pt x="6634" y="1998"/>
                    </a:cubicBezTo>
                    <a:lnTo>
                      <a:pt x="4952" y="3669"/>
                    </a:lnTo>
                    <a:cubicBezTo>
                      <a:pt x="4795" y="3449"/>
                      <a:pt x="4594" y="3249"/>
                      <a:pt x="4374" y="3081"/>
                    </a:cubicBezTo>
                    <a:lnTo>
                      <a:pt x="6045" y="1409"/>
                    </a:lnTo>
                    <a:cubicBezTo>
                      <a:pt x="6108" y="1420"/>
                      <a:pt x="6171" y="1420"/>
                      <a:pt x="6234" y="1420"/>
                    </a:cubicBezTo>
                    <a:cubicBezTo>
                      <a:pt x="6297" y="1420"/>
                      <a:pt x="6350" y="1356"/>
                      <a:pt x="6350" y="1293"/>
                    </a:cubicBezTo>
                    <a:cubicBezTo>
                      <a:pt x="6350" y="1230"/>
                      <a:pt x="6297" y="1178"/>
                      <a:pt x="6234" y="1178"/>
                    </a:cubicBezTo>
                    <a:cubicBezTo>
                      <a:pt x="6108" y="1178"/>
                      <a:pt x="5993" y="1178"/>
                      <a:pt x="5888" y="1104"/>
                    </a:cubicBezTo>
                    <a:cubicBezTo>
                      <a:pt x="5751" y="1010"/>
                      <a:pt x="5678" y="863"/>
                      <a:pt x="5678" y="705"/>
                    </a:cubicBezTo>
                    <a:cubicBezTo>
                      <a:pt x="5678" y="452"/>
                      <a:pt x="5888" y="242"/>
                      <a:pt x="6140" y="242"/>
                    </a:cubicBezTo>
                    <a:close/>
                    <a:moveTo>
                      <a:pt x="6140" y="1"/>
                    </a:moveTo>
                    <a:cubicBezTo>
                      <a:pt x="5751" y="1"/>
                      <a:pt x="5435" y="316"/>
                      <a:pt x="5435" y="705"/>
                    </a:cubicBezTo>
                    <a:cubicBezTo>
                      <a:pt x="5435" y="968"/>
                      <a:pt x="5583" y="1199"/>
                      <a:pt x="5793" y="1325"/>
                    </a:cubicBezTo>
                    <a:lnTo>
                      <a:pt x="4174" y="2944"/>
                    </a:lnTo>
                    <a:cubicBezTo>
                      <a:pt x="3753" y="2692"/>
                      <a:pt x="3270" y="2545"/>
                      <a:pt x="2744" y="2545"/>
                    </a:cubicBezTo>
                    <a:cubicBezTo>
                      <a:pt x="2177" y="2545"/>
                      <a:pt x="1630" y="2723"/>
                      <a:pt x="1157" y="3049"/>
                    </a:cubicBezTo>
                    <a:cubicBezTo>
                      <a:pt x="1104" y="3092"/>
                      <a:pt x="1094" y="3165"/>
                      <a:pt x="1136" y="3218"/>
                    </a:cubicBezTo>
                    <a:lnTo>
                      <a:pt x="1136" y="3228"/>
                    </a:lnTo>
                    <a:cubicBezTo>
                      <a:pt x="1160" y="3251"/>
                      <a:pt x="1193" y="3265"/>
                      <a:pt x="1226" y="3265"/>
                    </a:cubicBezTo>
                    <a:cubicBezTo>
                      <a:pt x="1251" y="3265"/>
                      <a:pt x="1275" y="3257"/>
                      <a:pt x="1293" y="3239"/>
                    </a:cubicBezTo>
                    <a:cubicBezTo>
                      <a:pt x="1725" y="2944"/>
                      <a:pt x="2219" y="2786"/>
                      <a:pt x="2744" y="2786"/>
                    </a:cubicBezTo>
                    <a:cubicBezTo>
                      <a:pt x="4132" y="2786"/>
                      <a:pt x="5257" y="3912"/>
                      <a:pt x="5257" y="5288"/>
                    </a:cubicBezTo>
                    <a:cubicBezTo>
                      <a:pt x="5257" y="6676"/>
                      <a:pt x="4132" y="7801"/>
                      <a:pt x="2744" y="7801"/>
                    </a:cubicBezTo>
                    <a:cubicBezTo>
                      <a:pt x="1357" y="7801"/>
                      <a:pt x="232" y="6676"/>
                      <a:pt x="232" y="5288"/>
                    </a:cubicBezTo>
                    <a:cubicBezTo>
                      <a:pt x="232" y="4636"/>
                      <a:pt x="494" y="4006"/>
                      <a:pt x="957" y="3533"/>
                    </a:cubicBezTo>
                    <a:cubicBezTo>
                      <a:pt x="999" y="3491"/>
                      <a:pt x="999" y="3428"/>
                      <a:pt x="957" y="3375"/>
                    </a:cubicBezTo>
                    <a:lnTo>
                      <a:pt x="957" y="3365"/>
                    </a:lnTo>
                    <a:cubicBezTo>
                      <a:pt x="932" y="3345"/>
                      <a:pt x="903" y="3334"/>
                      <a:pt x="874" y="3334"/>
                    </a:cubicBezTo>
                    <a:cubicBezTo>
                      <a:pt x="842" y="3334"/>
                      <a:pt x="811" y="3347"/>
                      <a:pt x="789" y="3375"/>
                    </a:cubicBezTo>
                    <a:cubicBezTo>
                      <a:pt x="284" y="3890"/>
                      <a:pt x="1" y="4573"/>
                      <a:pt x="1" y="5288"/>
                    </a:cubicBezTo>
                    <a:cubicBezTo>
                      <a:pt x="1" y="6802"/>
                      <a:pt x="1230" y="8043"/>
                      <a:pt x="2744" y="8043"/>
                    </a:cubicBezTo>
                    <a:cubicBezTo>
                      <a:pt x="4258" y="8043"/>
                      <a:pt x="5488" y="6802"/>
                      <a:pt x="5488" y="5288"/>
                    </a:cubicBezTo>
                    <a:cubicBezTo>
                      <a:pt x="5488" y="4774"/>
                      <a:pt x="5341" y="4279"/>
                      <a:pt x="5089" y="3869"/>
                    </a:cubicBezTo>
                    <a:lnTo>
                      <a:pt x="6718" y="2240"/>
                    </a:lnTo>
                    <a:cubicBezTo>
                      <a:pt x="6834" y="2461"/>
                      <a:pt x="7065" y="2597"/>
                      <a:pt x="7328" y="2597"/>
                    </a:cubicBezTo>
                    <a:cubicBezTo>
                      <a:pt x="7717" y="2597"/>
                      <a:pt x="8033" y="2282"/>
                      <a:pt x="8033" y="1893"/>
                    </a:cubicBezTo>
                    <a:lnTo>
                      <a:pt x="8033" y="821"/>
                    </a:lnTo>
                    <a:cubicBezTo>
                      <a:pt x="8043" y="600"/>
                      <a:pt x="7958" y="389"/>
                      <a:pt x="7811" y="242"/>
                    </a:cubicBezTo>
                    <a:cubicBezTo>
                      <a:pt x="7664" y="85"/>
                      <a:pt x="7454" y="1"/>
                      <a:pt x="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1"/>
              <p:cNvSpPr/>
              <p:nvPr/>
            </p:nvSpPr>
            <p:spPr>
              <a:xfrm>
                <a:off x="4932525" y="2036075"/>
                <a:ext cx="87275" cy="87000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3480" extrusionOk="0">
                    <a:moveTo>
                      <a:pt x="1745" y="231"/>
                    </a:moveTo>
                    <a:cubicBezTo>
                      <a:pt x="2576" y="231"/>
                      <a:pt x="3249" y="904"/>
                      <a:pt x="3249" y="1734"/>
                    </a:cubicBezTo>
                    <a:cubicBezTo>
                      <a:pt x="3249" y="2575"/>
                      <a:pt x="2576" y="3248"/>
                      <a:pt x="1745" y="3248"/>
                    </a:cubicBezTo>
                    <a:cubicBezTo>
                      <a:pt x="915" y="3248"/>
                      <a:pt x="242" y="2575"/>
                      <a:pt x="242" y="1734"/>
                    </a:cubicBezTo>
                    <a:cubicBezTo>
                      <a:pt x="242" y="904"/>
                      <a:pt x="915" y="231"/>
                      <a:pt x="1745" y="231"/>
                    </a:cubicBezTo>
                    <a:close/>
                    <a:moveTo>
                      <a:pt x="1745" y="0"/>
                    </a:moveTo>
                    <a:cubicBezTo>
                      <a:pt x="789" y="0"/>
                      <a:pt x="0" y="778"/>
                      <a:pt x="0" y="1734"/>
                    </a:cubicBezTo>
                    <a:cubicBezTo>
                      <a:pt x="0" y="2701"/>
                      <a:pt x="789" y="3479"/>
                      <a:pt x="1745" y="3479"/>
                    </a:cubicBezTo>
                    <a:cubicBezTo>
                      <a:pt x="2712" y="3479"/>
                      <a:pt x="3490" y="2701"/>
                      <a:pt x="3490" y="1734"/>
                    </a:cubicBezTo>
                    <a:cubicBezTo>
                      <a:pt x="3490" y="778"/>
                      <a:pt x="2712" y="0"/>
                      <a:pt x="17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3" name="Google Shape;2523;p31"/>
          <p:cNvGrpSpPr/>
          <p:nvPr/>
        </p:nvGrpSpPr>
        <p:grpSpPr>
          <a:xfrm>
            <a:off x="4572000" y="1400800"/>
            <a:ext cx="934500" cy="934500"/>
            <a:chOff x="4572000" y="1482700"/>
            <a:chExt cx="934500" cy="934500"/>
          </a:xfrm>
        </p:grpSpPr>
        <p:sp>
          <p:nvSpPr>
            <p:cNvPr id="2524" name="Google Shape;2524;p31"/>
            <p:cNvSpPr/>
            <p:nvPr/>
          </p:nvSpPr>
          <p:spPr>
            <a:xfrm>
              <a:off x="4572000" y="1482700"/>
              <a:ext cx="934500" cy="934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5" name="Google Shape;2525;p31"/>
            <p:cNvGrpSpPr/>
            <p:nvPr/>
          </p:nvGrpSpPr>
          <p:grpSpPr>
            <a:xfrm>
              <a:off x="4896865" y="1741562"/>
              <a:ext cx="285325" cy="416796"/>
              <a:chOff x="6237727" y="2417831"/>
              <a:chExt cx="586606" cy="856900"/>
            </a:xfrm>
          </p:grpSpPr>
          <p:sp>
            <p:nvSpPr>
              <p:cNvPr id="2526" name="Google Shape;2526;p31"/>
              <p:cNvSpPr/>
              <p:nvPr/>
            </p:nvSpPr>
            <p:spPr>
              <a:xfrm>
                <a:off x="6237727" y="2417831"/>
                <a:ext cx="586606" cy="856900"/>
              </a:xfrm>
              <a:custGeom>
                <a:avLst/>
                <a:gdLst/>
                <a:ahLst/>
                <a:cxnLst/>
                <a:rect l="l" t="t" r="r" b="b"/>
                <a:pathLst>
                  <a:path w="5499" h="8033" extrusionOk="0">
                    <a:moveTo>
                      <a:pt x="3112" y="5468"/>
                    </a:moveTo>
                    <a:lnTo>
                      <a:pt x="3112" y="6109"/>
                    </a:lnTo>
                    <a:cubicBezTo>
                      <a:pt x="3112" y="6172"/>
                      <a:pt x="3165" y="6224"/>
                      <a:pt x="3228" y="6224"/>
                    </a:cubicBezTo>
                    <a:lnTo>
                      <a:pt x="3565" y="6224"/>
                    </a:lnTo>
                    <a:cubicBezTo>
                      <a:pt x="3722" y="6224"/>
                      <a:pt x="3859" y="6362"/>
                      <a:pt x="3859" y="6530"/>
                    </a:cubicBezTo>
                    <a:cubicBezTo>
                      <a:pt x="3859" y="6687"/>
                      <a:pt x="3722" y="6824"/>
                      <a:pt x="3565" y="6824"/>
                    </a:cubicBezTo>
                    <a:lnTo>
                      <a:pt x="3228" y="6824"/>
                    </a:lnTo>
                    <a:cubicBezTo>
                      <a:pt x="3165" y="6824"/>
                      <a:pt x="3112" y="6876"/>
                      <a:pt x="3112" y="6939"/>
                    </a:cubicBezTo>
                    <a:lnTo>
                      <a:pt x="3112" y="7444"/>
                    </a:lnTo>
                    <a:cubicBezTo>
                      <a:pt x="3112" y="7633"/>
                      <a:pt x="2944" y="7801"/>
                      <a:pt x="2745" y="7801"/>
                    </a:cubicBezTo>
                    <a:cubicBezTo>
                      <a:pt x="2544" y="7801"/>
                      <a:pt x="2387" y="7633"/>
                      <a:pt x="2387" y="7444"/>
                    </a:cubicBezTo>
                    <a:lnTo>
                      <a:pt x="2387" y="6939"/>
                    </a:lnTo>
                    <a:cubicBezTo>
                      <a:pt x="2387" y="6876"/>
                      <a:pt x="2334" y="6824"/>
                      <a:pt x="2271" y="6824"/>
                    </a:cubicBezTo>
                    <a:lnTo>
                      <a:pt x="1935" y="6824"/>
                    </a:lnTo>
                    <a:cubicBezTo>
                      <a:pt x="1777" y="6824"/>
                      <a:pt x="1640" y="6687"/>
                      <a:pt x="1640" y="6530"/>
                    </a:cubicBezTo>
                    <a:cubicBezTo>
                      <a:pt x="1640" y="6362"/>
                      <a:pt x="1777" y="6224"/>
                      <a:pt x="1935" y="6224"/>
                    </a:cubicBezTo>
                    <a:lnTo>
                      <a:pt x="2271" y="6224"/>
                    </a:lnTo>
                    <a:cubicBezTo>
                      <a:pt x="2334" y="6224"/>
                      <a:pt x="2387" y="6172"/>
                      <a:pt x="2387" y="6109"/>
                    </a:cubicBezTo>
                    <a:lnTo>
                      <a:pt x="2387" y="5468"/>
                    </a:lnTo>
                    <a:cubicBezTo>
                      <a:pt x="2513" y="5489"/>
                      <a:pt x="2628" y="5489"/>
                      <a:pt x="2755" y="5489"/>
                    </a:cubicBezTo>
                    <a:cubicBezTo>
                      <a:pt x="2871" y="5489"/>
                      <a:pt x="2986" y="5489"/>
                      <a:pt x="3112" y="5468"/>
                    </a:cubicBezTo>
                    <a:close/>
                    <a:moveTo>
                      <a:pt x="2755" y="1"/>
                    </a:moveTo>
                    <a:cubicBezTo>
                      <a:pt x="2009" y="1"/>
                      <a:pt x="1315" y="295"/>
                      <a:pt x="789" y="821"/>
                    </a:cubicBezTo>
                    <a:cubicBezTo>
                      <a:pt x="747" y="863"/>
                      <a:pt x="747" y="937"/>
                      <a:pt x="799" y="989"/>
                    </a:cubicBezTo>
                    <a:cubicBezTo>
                      <a:pt x="820" y="1010"/>
                      <a:pt x="849" y="1021"/>
                      <a:pt x="878" y="1021"/>
                    </a:cubicBezTo>
                    <a:cubicBezTo>
                      <a:pt x="907" y="1021"/>
                      <a:pt x="936" y="1010"/>
                      <a:pt x="957" y="989"/>
                    </a:cubicBezTo>
                    <a:cubicBezTo>
                      <a:pt x="1441" y="506"/>
                      <a:pt x="2072" y="232"/>
                      <a:pt x="2755" y="232"/>
                    </a:cubicBezTo>
                    <a:cubicBezTo>
                      <a:pt x="4132" y="232"/>
                      <a:pt x="5257" y="1368"/>
                      <a:pt x="5257" y="2745"/>
                    </a:cubicBezTo>
                    <a:cubicBezTo>
                      <a:pt x="5257" y="4133"/>
                      <a:pt x="4132" y="5257"/>
                      <a:pt x="2755" y="5257"/>
                    </a:cubicBezTo>
                    <a:cubicBezTo>
                      <a:pt x="1367" y="5257"/>
                      <a:pt x="243" y="4133"/>
                      <a:pt x="243" y="2745"/>
                    </a:cubicBezTo>
                    <a:cubicBezTo>
                      <a:pt x="243" y="2241"/>
                      <a:pt x="390" y="1746"/>
                      <a:pt x="673" y="1326"/>
                    </a:cubicBezTo>
                    <a:cubicBezTo>
                      <a:pt x="715" y="1273"/>
                      <a:pt x="705" y="1199"/>
                      <a:pt x="652" y="1168"/>
                    </a:cubicBezTo>
                    <a:cubicBezTo>
                      <a:pt x="629" y="1153"/>
                      <a:pt x="604" y="1146"/>
                      <a:pt x="581" y="1146"/>
                    </a:cubicBezTo>
                    <a:cubicBezTo>
                      <a:pt x="541" y="1146"/>
                      <a:pt x="504" y="1166"/>
                      <a:pt x="484" y="1199"/>
                    </a:cubicBezTo>
                    <a:cubicBezTo>
                      <a:pt x="169" y="1652"/>
                      <a:pt x="0" y="2188"/>
                      <a:pt x="0" y="2745"/>
                    </a:cubicBezTo>
                    <a:cubicBezTo>
                      <a:pt x="0" y="4059"/>
                      <a:pt x="925" y="5152"/>
                      <a:pt x="2156" y="5426"/>
                    </a:cubicBezTo>
                    <a:lnTo>
                      <a:pt x="2156" y="5993"/>
                    </a:lnTo>
                    <a:lnTo>
                      <a:pt x="1935" y="5993"/>
                    </a:lnTo>
                    <a:cubicBezTo>
                      <a:pt x="1651" y="5993"/>
                      <a:pt x="1409" y="6235"/>
                      <a:pt x="1409" y="6530"/>
                    </a:cubicBezTo>
                    <a:cubicBezTo>
                      <a:pt x="1409" y="6813"/>
                      <a:pt x="1651" y="7055"/>
                      <a:pt x="1935" y="7055"/>
                    </a:cubicBezTo>
                    <a:lnTo>
                      <a:pt x="2156" y="7055"/>
                    </a:lnTo>
                    <a:lnTo>
                      <a:pt x="2156" y="7444"/>
                    </a:lnTo>
                    <a:cubicBezTo>
                      <a:pt x="2156" y="7770"/>
                      <a:pt x="2418" y="8033"/>
                      <a:pt x="2745" y="8033"/>
                    </a:cubicBezTo>
                    <a:cubicBezTo>
                      <a:pt x="3081" y="8033"/>
                      <a:pt x="3343" y="7770"/>
                      <a:pt x="3343" y="7444"/>
                    </a:cubicBezTo>
                    <a:lnTo>
                      <a:pt x="3343" y="7055"/>
                    </a:lnTo>
                    <a:lnTo>
                      <a:pt x="3565" y="7055"/>
                    </a:lnTo>
                    <a:cubicBezTo>
                      <a:pt x="3859" y="7055"/>
                      <a:pt x="4090" y="6813"/>
                      <a:pt x="4090" y="6530"/>
                    </a:cubicBezTo>
                    <a:cubicBezTo>
                      <a:pt x="4090" y="6235"/>
                      <a:pt x="3859" y="5993"/>
                      <a:pt x="3565" y="5993"/>
                    </a:cubicBezTo>
                    <a:lnTo>
                      <a:pt x="3343" y="5993"/>
                    </a:lnTo>
                    <a:lnTo>
                      <a:pt x="3343" y="5426"/>
                    </a:lnTo>
                    <a:cubicBezTo>
                      <a:pt x="4574" y="5163"/>
                      <a:pt x="5499" y="4059"/>
                      <a:pt x="5499" y="2745"/>
                    </a:cubicBezTo>
                    <a:cubicBezTo>
                      <a:pt x="5499" y="1231"/>
                      <a:pt x="4268" y="1"/>
                      <a:pt x="27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1"/>
              <p:cNvSpPr/>
              <p:nvPr/>
            </p:nvSpPr>
            <p:spPr>
              <a:xfrm>
                <a:off x="6345365" y="2524506"/>
                <a:ext cx="371336" cy="372394"/>
              </a:xfrm>
              <a:custGeom>
                <a:avLst/>
                <a:gdLst/>
                <a:ahLst/>
                <a:cxnLst/>
                <a:rect l="l" t="t" r="r" b="b"/>
                <a:pathLst>
                  <a:path w="3481" h="3491" extrusionOk="0">
                    <a:moveTo>
                      <a:pt x="1746" y="241"/>
                    </a:moveTo>
                    <a:cubicBezTo>
                      <a:pt x="2577" y="241"/>
                      <a:pt x="3249" y="914"/>
                      <a:pt x="3249" y="1745"/>
                    </a:cubicBezTo>
                    <a:cubicBezTo>
                      <a:pt x="3249" y="2575"/>
                      <a:pt x="2577" y="3259"/>
                      <a:pt x="1746" y="3259"/>
                    </a:cubicBezTo>
                    <a:cubicBezTo>
                      <a:pt x="905" y="3259"/>
                      <a:pt x="232" y="2575"/>
                      <a:pt x="232" y="1745"/>
                    </a:cubicBezTo>
                    <a:cubicBezTo>
                      <a:pt x="232" y="914"/>
                      <a:pt x="905" y="241"/>
                      <a:pt x="1746" y="241"/>
                    </a:cubicBezTo>
                    <a:close/>
                    <a:moveTo>
                      <a:pt x="1746" y="0"/>
                    </a:moveTo>
                    <a:cubicBezTo>
                      <a:pt x="778" y="0"/>
                      <a:pt x="1" y="788"/>
                      <a:pt x="1" y="1745"/>
                    </a:cubicBezTo>
                    <a:cubicBezTo>
                      <a:pt x="1" y="2712"/>
                      <a:pt x="778" y="3490"/>
                      <a:pt x="1746" y="3490"/>
                    </a:cubicBezTo>
                    <a:cubicBezTo>
                      <a:pt x="2703" y="3490"/>
                      <a:pt x="3481" y="2712"/>
                      <a:pt x="3481" y="1745"/>
                    </a:cubicBezTo>
                    <a:cubicBezTo>
                      <a:pt x="3481" y="788"/>
                      <a:pt x="2703" y="0"/>
                      <a:pt x="17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8" name="Google Shape;2528;p31"/>
          <p:cNvGrpSpPr/>
          <p:nvPr/>
        </p:nvGrpSpPr>
        <p:grpSpPr>
          <a:xfrm>
            <a:off x="5729288" y="1215138"/>
            <a:ext cx="1810800" cy="674000"/>
            <a:chOff x="5729288" y="1612938"/>
            <a:chExt cx="1810800" cy="674000"/>
          </a:xfrm>
        </p:grpSpPr>
        <p:sp>
          <p:nvSpPr>
            <p:cNvPr id="2529" name="Google Shape;2529;p31"/>
            <p:cNvSpPr txBox="1"/>
            <p:nvPr/>
          </p:nvSpPr>
          <p:spPr>
            <a:xfrm>
              <a:off x="5729288" y="16129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30" name="Google Shape;2530;p31"/>
            <p:cNvSpPr txBox="1"/>
            <p:nvPr/>
          </p:nvSpPr>
          <p:spPr>
            <a:xfrm>
              <a:off x="5729288" y="19047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1" name="Google Shape;2531;p31"/>
          <p:cNvSpPr txBox="1"/>
          <p:nvPr/>
        </p:nvSpPr>
        <p:spPr>
          <a:xfrm>
            <a:off x="5729288" y="2637063"/>
            <a:ext cx="18108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Earth</a:t>
            </a: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532" name="Google Shape;2532;p31"/>
          <p:cNvSpPr txBox="1"/>
          <p:nvPr/>
        </p:nvSpPr>
        <p:spPr>
          <a:xfrm>
            <a:off x="5729288" y="2928863"/>
            <a:ext cx="18108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Earth is the beautiful planet we all live on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33" name="Google Shape;2533;p31"/>
          <p:cNvGrpSpPr/>
          <p:nvPr/>
        </p:nvGrpSpPr>
        <p:grpSpPr>
          <a:xfrm>
            <a:off x="5806000" y="2106875"/>
            <a:ext cx="895250" cy="312444"/>
            <a:chOff x="5806000" y="2504675"/>
            <a:chExt cx="895250" cy="312444"/>
          </a:xfrm>
        </p:grpSpPr>
        <p:grpSp>
          <p:nvGrpSpPr>
            <p:cNvPr id="2534" name="Google Shape;2534;p31"/>
            <p:cNvGrpSpPr/>
            <p:nvPr/>
          </p:nvGrpSpPr>
          <p:grpSpPr>
            <a:xfrm>
              <a:off x="5806000" y="2504675"/>
              <a:ext cx="308748" cy="312444"/>
              <a:chOff x="7099950" y="495000"/>
              <a:chExt cx="308748" cy="312444"/>
            </a:xfrm>
          </p:grpSpPr>
          <p:sp>
            <p:nvSpPr>
              <p:cNvPr id="2535" name="Google Shape;2535;p31"/>
              <p:cNvSpPr/>
              <p:nvPr/>
            </p:nvSpPr>
            <p:spPr>
              <a:xfrm>
                <a:off x="7099950" y="647546"/>
                <a:ext cx="67522" cy="67483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35" extrusionOk="0">
                    <a:moveTo>
                      <a:pt x="873" y="241"/>
                    </a:moveTo>
                    <a:cubicBezTo>
                      <a:pt x="883" y="241"/>
                      <a:pt x="936" y="241"/>
                      <a:pt x="967" y="294"/>
                    </a:cubicBezTo>
                    <a:cubicBezTo>
                      <a:pt x="1020" y="389"/>
                      <a:pt x="1062" y="505"/>
                      <a:pt x="1136" y="589"/>
                    </a:cubicBezTo>
                    <a:cubicBezTo>
                      <a:pt x="1220" y="673"/>
                      <a:pt x="1346" y="715"/>
                      <a:pt x="1441" y="778"/>
                    </a:cubicBezTo>
                    <a:cubicBezTo>
                      <a:pt x="1493" y="799"/>
                      <a:pt x="1504" y="851"/>
                      <a:pt x="1504" y="872"/>
                    </a:cubicBezTo>
                    <a:cubicBezTo>
                      <a:pt x="1504" y="883"/>
                      <a:pt x="1493" y="935"/>
                      <a:pt x="1441" y="967"/>
                    </a:cubicBezTo>
                    <a:cubicBezTo>
                      <a:pt x="1346" y="1019"/>
                      <a:pt x="1220" y="1061"/>
                      <a:pt x="1146" y="1146"/>
                    </a:cubicBezTo>
                    <a:cubicBezTo>
                      <a:pt x="1062" y="1220"/>
                      <a:pt x="1020" y="1346"/>
                      <a:pt x="967" y="1440"/>
                    </a:cubicBezTo>
                    <a:cubicBezTo>
                      <a:pt x="936" y="1493"/>
                      <a:pt x="883" y="1493"/>
                      <a:pt x="873" y="1493"/>
                    </a:cubicBezTo>
                    <a:cubicBezTo>
                      <a:pt x="852" y="1493"/>
                      <a:pt x="799" y="1493"/>
                      <a:pt x="778" y="1440"/>
                    </a:cubicBezTo>
                    <a:cubicBezTo>
                      <a:pt x="726" y="1346"/>
                      <a:pt x="673" y="1220"/>
                      <a:pt x="600" y="1146"/>
                    </a:cubicBezTo>
                    <a:cubicBezTo>
                      <a:pt x="516" y="1061"/>
                      <a:pt x="390" y="1019"/>
                      <a:pt x="295" y="967"/>
                    </a:cubicBezTo>
                    <a:cubicBezTo>
                      <a:pt x="242" y="935"/>
                      <a:pt x="242" y="883"/>
                      <a:pt x="242" y="872"/>
                    </a:cubicBezTo>
                    <a:cubicBezTo>
                      <a:pt x="242" y="851"/>
                      <a:pt x="242" y="799"/>
                      <a:pt x="295" y="778"/>
                    </a:cubicBezTo>
                    <a:cubicBezTo>
                      <a:pt x="390" y="715"/>
                      <a:pt x="516" y="673"/>
                      <a:pt x="600" y="589"/>
                    </a:cubicBezTo>
                    <a:cubicBezTo>
                      <a:pt x="673" y="515"/>
                      <a:pt x="726" y="389"/>
                      <a:pt x="778" y="294"/>
                    </a:cubicBezTo>
                    <a:cubicBezTo>
                      <a:pt x="799" y="241"/>
                      <a:pt x="852" y="241"/>
                      <a:pt x="873" y="241"/>
                    </a:cubicBezTo>
                    <a:close/>
                    <a:moveTo>
                      <a:pt x="873" y="0"/>
                    </a:moveTo>
                    <a:cubicBezTo>
                      <a:pt x="747" y="0"/>
                      <a:pt x="631" y="73"/>
                      <a:pt x="568" y="178"/>
                    </a:cubicBezTo>
                    <a:cubicBezTo>
                      <a:pt x="526" y="252"/>
                      <a:pt x="495" y="368"/>
                      <a:pt x="432" y="431"/>
                    </a:cubicBezTo>
                    <a:cubicBezTo>
                      <a:pt x="369" y="484"/>
                      <a:pt x="263" y="526"/>
                      <a:pt x="179" y="568"/>
                    </a:cubicBezTo>
                    <a:cubicBezTo>
                      <a:pt x="74" y="631"/>
                      <a:pt x="0" y="746"/>
                      <a:pt x="0" y="872"/>
                    </a:cubicBezTo>
                    <a:cubicBezTo>
                      <a:pt x="0" y="988"/>
                      <a:pt x="74" y="1104"/>
                      <a:pt x="179" y="1167"/>
                    </a:cubicBezTo>
                    <a:cubicBezTo>
                      <a:pt x="263" y="1209"/>
                      <a:pt x="369" y="1251"/>
                      <a:pt x="432" y="1304"/>
                    </a:cubicBezTo>
                    <a:cubicBezTo>
                      <a:pt x="495" y="1367"/>
                      <a:pt x="526" y="1482"/>
                      <a:pt x="568" y="1556"/>
                    </a:cubicBezTo>
                    <a:cubicBezTo>
                      <a:pt x="631" y="1661"/>
                      <a:pt x="747" y="1734"/>
                      <a:pt x="873" y="1734"/>
                    </a:cubicBezTo>
                    <a:cubicBezTo>
                      <a:pt x="999" y="1734"/>
                      <a:pt x="1115" y="1661"/>
                      <a:pt x="1167" y="1556"/>
                    </a:cubicBezTo>
                    <a:cubicBezTo>
                      <a:pt x="1210" y="1482"/>
                      <a:pt x="1252" y="1367"/>
                      <a:pt x="1315" y="1304"/>
                    </a:cubicBezTo>
                    <a:cubicBezTo>
                      <a:pt x="1367" y="1251"/>
                      <a:pt x="1483" y="1209"/>
                      <a:pt x="1556" y="1167"/>
                    </a:cubicBezTo>
                    <a:cubicBezTo>
                      <a:pt x="1661" y="1104"/>
                      <a:pt x="1735" y="988"/>
                      <a:pt x="1735" y="872"/>
                    </a:cubicBezTo>
                    <a:cubicBezTo>
                      <a:pt x="1735" y="746"/>
                      <a:pt x="1661" y="631"/>
                      <a:pt x="1556" y="568"/>
                    </a:cubicBezTo>
                    <a:cubicBezTo>
                      <a:pt x="1483" y="526"/>
                      <a:pt x="1367" y="484"/>
                      <a:pt x="1315" y="431"/>
                    </a:cubicBezTo>
                    <a:cubicBezTo>
                      <a:pt x="1252" y="368"/>
                      <a:pt x="1210" y="252"/>
                      <a:pt x="1167" y="178"/>
                    </a:cubicBezTo>
                    <a:cubicBezTo>
                      <a:pt x="1115" y="73"/>
                      <a:pt x="999" y="0"/>
                      <a:pt x="8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1"/>
              <p:cNvSpPr/>
              <p:nvPr/>
            </p:nvSpPr>
            <p:spPr>
              <a:xfrm>
                <a:off x="7351405" y="624559"/>
                <a:ext cx="57292" cy="55348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423" extrusionOk="0">
                    <a:moveTo>
                      <a:pt x="371" y="230"/>
                    </a:moveTo>
                    <a:cubicBezTo>
                      <a:pt x="381" y="230"/>
                      <a:pt x="390" y="231"/>
                      <a:pt x="400" y="234"/>
                    </a:cubicBezTo>
                    <a:cubicBezTo>
                      <a:pt x="506" y="265"/>
                      <a:pt x="621" y="328"/>
                      <a:pt x="737" y="328"/>
                    </a:cubicBezTo>
                    <a:cubicBezTo>
                      <a:pt x="852" y="328"/>
                      <a:pt x="968" y="265"/>
                      <a:pt x="1073" y="234"/>
                    </a:cubicBezTo>
                    <a:cubicBezTo>
                      <a:pt x="1082" y="232"/>
                      <a:pt x="1091" y="231"/>
                      <a:pt x="1098" y="231"/>
                    </a:cubicBezTo>
                    <a:cubicBezTo>
                      <a:pt x="1145" y="231"/>
                      <a:pt x="1170" y="256"/>
                      <a:pt x="1188" y="265"/>
                    </a:cubicBezTo>
                    <a:cubicBezTo>
                      <a:pt x="1199" y="276"/>
                      <a:pt x="1230" y="318"/>
                      <a:pt x="1209" y="370"/>
                    </a:cubicBezTo>
                    <a:cubicBezTo>
                      <a:pt x="1178" y="475"/>
                      <a:pt x="1125" y="591"/>
                      <a:pt x="1125" y="696"/>
                    </a:cubicBezTo>
                    <a:cubicBezTo>
                      <a:pt x="1125" y="811"/>
                      <a:pt x="1178" y="938"/>
                      <a:pt x="1209" y="1054"/>
                    </a:cubicBezTo>
                    <a:cubicBezTo>
                      <a:pt x="1230" y="1106"/>
                      <a:pt x="1199" y="1138"/>
                      <a:pt x="1188" y="1159"/>
                    </a:cubicBezTo>
                    <a:cubicBezTo>
                      <a:pt x="1172" y="1166"/>
                      <a:pt x="1151" y="1187"/>
                      <a:pt x="1113" y="1187"/>
                    </a:cubicBezTo>
                    <a:cubicBezTo>
                      <a:pt x="1101" y="1187"/>
                      <a:pt x="1088" y="1185"/>
                      <a:pt x="1073" y="1180"/>
                    </a:cubicBezTo>
                    <a:cubicBezTo>
                      <a:pt x="968" y="1148"/>
                      <a:pt x="852" y="1096"/>
                      <a:pt x="737" y="1096"/>
                    </a:cubicBezTo>
                    <a:cubicBezTo>
                      <a:pt x="621" y="1096"/>
                      <a:pt x="506" y="1148"/>
                      <a:pt x="400" y="1180"/>
                    </a:cubicBezTo>
                    <a:cubicBezTo>
                      <a:pt x="388" y="1185"/>
                      <a:pt x="376" y="1187"/>
                      <a:pt x="365" y="1187"/>
                    </a:cubicBezTo>
                    <a:cubicBezTo>
                      <a:pt x="329" y="1187"/>
                      <a:pt x="303" y="1166"/>
                      <a:pt x="295" y="1159"/>
                    </a:cubicBezTo>
                    <a:cubicBezTo>
                      <a:pt x="274" y="1138"/>
                      <a:pt x="253" y="1106"/>
                      <a:pt x="263" y="1054"/>
                    </a:cubicBezTo>
                    <a:cubicBezTo>
                      <a:pt x="295" y="938"/>
                      <a:pt x="347" y="822"/>
                      <a:pt x="347" y="706"/>
                    </a:cubicBezTo>
                    <a:cubicBezTo>
                      <a:pt x="347" y="601"/>
                      <a:pt x="295" y="475"/>
                      <a:pt x="263" y="370"/>
                    </a:cubicBezTo>
                    <a:cubicBezTo>
                      <a:pt x="245" y="296"/>
                      <a:pt x="300" y="230"/>
                      <a:pt x="371" y="230"/>
                    </a:cubicBezTo>
                    <a:close/>
                    <a:moveTo>
                      <a:pt x="372" y="1"/>
                    </a:moveTo>
                    <a:cubicBezTo>
                      <a:pt x="281" y="1"/>
                      <a:pt x="190" y="34"/>
                      <a:pt x="127" y="97"/>
                    </a:cubicBezTo>
                    <a:cubicBezTo>
                      <a:pt x="43" y="192"/>
                      <a:pt x="1" y="318"/>
                      <a:pt x="43" y="433"/>
                    </a:cubicBezTo>
                    <a:cubicBezTo>
                      <a:pt x="64" y="517"/>
                      <a:pt x="116" y="622"/>
                      <a:pt x="116" y="706"/>
                    </a:cubicBezTo>
                    <a:cubicBezTo>
                      <a:pt x="116" y="801"/>
                      <a:pt x="64" y="896"/>
                      <a:pt x="43" y="980"/>
                    </a:cubicBezTo>
                    <a:cubicBezTo>
                      <a:pt x="1" y="1106"/>
                      <a:pt x="43" y="1232"/>
                      <a:pt x="127" y="1327"/>
                    </a:cubicBezTo>
                    <a:cubicBezTo>
                      <a:pt x="190" y="1390"/>
                      <a:pt x="281" y="1423"/>
                      <a:pt x="372" y="1423"/>
                    </a:cubicBezTo>
                    <a:cubicBezTo>
                      <a:pt x="403" y="1423"/>
                      <a:pt x="434" y="1419"/>
                      <a:pt x="463" y="1411"/>
                    </a:cubicBezTo>
                    <a:cubicBezTo>
                      <a:pt x="548" y="1390"/>
                      <a:pt x="653" y="1337"/>
                      <a:pt x="737" y="1337"/>
                    </a:cubicBezTo>
                    <a:cubicBezTo>
                      <a:pt x="831" y="1337"/>
                      <a:pt x="926" y="1390"/>
                      <a:pt x="1010" y="1411"/>
                    </a:cubicBezTo>
                    <a:cubicBezTo>
                      <a:pt x="1042" y="1419"/>
                      <a:pt x="1074" y="1423"/>
                      <a:pt x="1106" y="1423"/>
                    </a:cubicBezTo>
                    <a:cubicBezTo>
                      <a:pt x="1198" y="1423"/>
                      <a:pt x="1284" y="1390"/>
                      <a:pt x="1347" y="1327"/>
                    </a:cubicBezTo>
                    <a:cubicBezTo>
                      <a:pt x="1441" y="1232"/>
                      <a:pt x="1473" y="1106"/>
                      <a:pt x="1441" y="980"/>
                    </a:cubicBezTo>
                    <a:cubicBezTo>
                      <a:pt x="1410" y="896"/>
                      <a:pt x="1368" y="801"/>
                      <a:pt x="1368" y="706"/>
                    </a:cubicBezTo>
                    <a:cubicBezTo>
                      <a:pt x="1368" y="622"/>
                      <a:pt x="1410" y="517"/>
                      <a:pt x="1441" y="433"/>
                    </a:cubicBezTo>
                    <a:cubicBezTo>
                      <a:pt x="1473" y="318"/>
                      <a:pt x="1441" y="192"/>
                      <a:pt x="1347" y="97"/>
                    </a:cubicBezTo>
                    <a:cubicBezTo>
                      <a:pt x="1284" y="34"/>
                      <a:pt x="1198" y="1"/>
                      <a:pt x="1106" y="1"/>
                    </a:cubicBezTo>
                    <a:cubicBezTo>
                      <a:pt x="1074" y="1"/>
                      <a:pt x="1042" y="5"/>
                      <a:pt x="1010" y="12"/>
                    </a:cubicBezTo>
                    <a:cubicBezTo>
                      <a:pt x="926" y="33"/>
                      <a:pt x="831" y="86"/>
                      <a:pt x="737" y="86"/>
                    </a:cubicBezTo>
                    <a:cubicBezTo>
                      <a:pt x="653" y="86"/>
                      <a:pt x="548" y="33"/>
                      <a:pt x="463" y="12"/>
                    </a:cubicBezTo>
                    <a:cubicBezTo>
                      <a:pt x="434" y="5"/>
                      <a:pt x="403" y="1"/>
                      <a:pt x="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1"/>
              <p:cNvSpPr/>
              <p:nvPr/>
            </p:nvSpPr>
            <p:spPr>
              <a:xfrm>
                <a:off x="7167822" y="495000"/>
                <a:ext cx="211005" cy="312444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8033" extrusionOk="0">
                    <a:moveTo>
                      <a:pt x="3333" y="579"/>
                    </a:moveTo>
                    <a:cubicBezTo>
                      <a:pt x="3522" y="579"/>
                      <a:pt x="3680" y="736"/>
                      <a:pt x="3680" y="926"/>
                    </a:cubicBezTo>
                    <a:lnTo>
                      <a:pt x="3680" y="1914"/>
                    </a:lnTo>
                    <a:cubicBezTo>
                      <a:pt x="3597" y="1896"/>
                      <a:pt x="3469" y="1882"/>
                      <a:pt x="3329" y="1882"/>
                    </a:cubicBezTo>
                    <a:cubicBezTo>
                      <a:pt x="3219" y="1882"/>
                      <a:pt x="3103" y="1891"/>
                      <a:pt x="2997" y="1914"/>
                    </a:cubicBezTo>
                    <a:lnTo>
                      <a:pt x="2997" y="926"/>
                    </a:lnTo>
                    <a:cubicBezTo>
                      <a:pt x="2997" y="736"/>
                      <a:pt x="3144" y="579"/>
                      <a:pt x="3333" y="579"/>
                    </a:cubicBezTo>
                    <a:close/>
                    <a:moveTo>
                      <a:pt x="2418" y="232"/>
                    </a:moveTo>
                    <a:cubicBezTo>
                      <a:pt x="2607" y="232"/>
                      <a:pt x="2755" y="390"/>
                      <a:pt x="2755" y="579"/>
                    </a:cubicBezTo>
                    <a:lnTo>
                      <a:pt x="2755" y="1956"/>
                    </a:lnTo>
                    <a:cubicBezTo>
                      <a:pt x="2628" y="1988"/>
                      <a:pt x="2156" y="2114"/>
                      <a:pt x="2072" y="2145"/>
                    </a:cubicBezTo>
                    <a:lnTo>
                      <a:pt x="2072" y="579"/>
                    </a:lnTo>
                    <a:cubicBezTo>
                      <a:pt x="2072" y="390"/>
                      <a:pt x="2229" y="232"/>
                      <a:pt x="2418" y="232"/>
                    </a:cubicBezTo>
                    <a:close/>
                    <a:moveTo>
                      <a:pt x="1493" y="379"/>
                    </a:moveTo>
                    <a:cubicBezTo>
                      <a:pt x="1672" y="379"/>
                      <a:pt x="1819" y="516"/>
                      <a:pt x="1840" y="684"/>
                    </a:cubicBezTo>
                    <a:lnTo>
                      <a:pt x="1840" y="2250"/>
                    </a:lnTo>
                    <a:cubicBezTo>
                      <a:pt x="1735" y="2324"/>
                      <a:pt x="1640" y="2429"/>
                      <a:pt x="1619" y="2555"/>
                    </a:cubicBezTo>
                    <a:cubicBezTo>
                      <a:pt x="1577" y="2574"/>
                      <a:pt x="1533" y="2582"/>
                      <a:pt x="1491" y="2582"/>
                    </a:cubicBezTo>
                    <a:cubicBezTo>
                      <a:pt x="1314" y="2582"/>
                      <a:pt x="1157" y="2435"/>
                      <a:pt x="1157" y="2240"/>
                    </a:cubicBezTo>
                    <a:lnTo>
                      <a:pt x="1157" y="715"/>
                    </a:lnTo>
                    <a:cubicBezTo>
                      <a:pt x="1157" y="526"/>
                      <a:pt x="1304" y="379"/>
                      <a:pt x="1493" y="379"/>
                    </a:cubicBezTo>
                    <a:close/>
                    <a:moveTo>
                      <a:pt x="579" y="684"/>
                    </a:moveTo>
                    <a:cubicBezTo>
                      <a:pt x="768" y="684"/>
                      <a:pt x="915" y="841"/>
                      <a:pt x="915" y="1031"/>
                    </a:cubicBezTo>
                    <a:lnTo>
                      <a:pt x="915" y="2240"/>
                    </a:lnTo>
                    <a:cubicBezTo>
                      <a:pt x="915" y="2429"/>
                      <a:pt x="768" y="2587"/>
                      <a:pt x="579" y="2587"/>
                    </a:cubicBezTo>
                    <a:cubicBezTo>
                      <a:pt x="390" y="2587"/>
                      <a:pt x="232" y="2429"/>
                      <a:pt x="232" y="2240"/>
                    </a:cubicBezTo>
                    <a:lnTo>
                      <a:pt x="232" y="1031"/>
                    </a:lnTo>
                    <a:cubicBezTo>
                      <a:pt x="232" y="841"/>
                      <a:pt x="390" y="684"/>
                      <a:pt x="579" y="684"/>
                    </a:cubicBezTo>
                    <a:close/>
                    <a:moveTo>
                      <a:pt x="3353" y="2112"/>
                    </a:moveTo>
                    <a:cubicBezTo>
                      <a:pt x="3642" y="2112"/>
                      <a:pt x="3887" y="2192"/>
                      <a:pt x="4027" y="2418"/>
                    </a:cubicBezTo>
                    <a:cubicBezTo>
                      <a:pt x="4184" y="2682"/>
                      <a:pt x="4174" y="3144"/>
                      <a:pt x="4006" y="3617"/>
                    </a:cubicBezTo>
                    <a:cubicBezTo>
                      <a:pt x="3817" y="4132"/>
                      <a:pt x="3469" y="4553"/>
                      <a:pt x="3154" y="4647"/>
                    </a:cubicBezTo>
                    <a:cubicBezTo>
                      <a:pt x="3026" y="4688"/>
                      <a:pt x="2897" y="4708"/>
                      <a:pt x="2776" y="4708"/>
                    </a:cubicBezTo>
                    <a:cubicBezTo>
                      <a:pt x="2520" y="4708"/>
                      <a:pt x="2298" y="4619"/>
                      <a:pt x="2177" y="4448"/>
                    </a:cubicBezTo>
                    <a:cubicBezTo>
                      <a:pt x="2051" y="4259"/>
                      <a:pt x="2082" y="4016"/>
                      <a:pt x="2282" y="3764"/>
                    </a:cubicBezTo>
                    <a:cubicBezTo>
                      <a:pt x="2324" y="3712"/>
                      <a:pt x="2313" y="3638"/>
                      <a:pt x="2261" y="3596"/>
                    </a:cubicBezTo>
                    <a:cubicBezTo>
                      <a:pt x="2239" y="3578"/>
                      <a:pt x="2213" y="3570"/>
                      <a:pt x="2188" y="3570"/>
                    </a:cubicBezTo>
                    <a:cubicBezTo>
                      <a:pt x="2152" y="3570"/>
                      <a:pt x="2117" y="3586"/>
                      <a:pt x="2093" y="3617"/>
                    </a:cubicBezTo>
                    <a:cubicBezTo>
                      <a:pt x="1724" y="4100"/>
                      <a:pt x="1893" y="4448"/>
                      <a:pt x="1988" y="4584"/>
                    </a:cubicBezTo>
                    <a:cubicBezTo>
                      <a:pt x="2145" y="4815"/>
                      <a:pt x="2450" y="4941"/>
                      <a:pt x="2787" y="4941"/>
                    </a:cubicBezTo>
                    <a:cubicBezTo>
                      <a:pt x="2850" y="4941"/>
                      <a:pt x="2923" y="4941"/>
                      <a:pt x="2986" y="4931"/>
                    </a:cubicBezTo>
                    <a:lnTo>
                      <a:pt x="2986" y="5541"/>
                    </a:lnTo>
                    <a:lnTo>
                      <a:pt x="1872" y="5541"/>
                    </a:lnTo>
                    <a:cubicBezTo>
                      <a:pt x="1808" y="5541"/>
                      <a:pt x="1756" y="5593"/>
                      <a:pt x="1756" y="5656"/>
                    </a:cubicBezTo>
                    <a:cubicBezTo>
                      <a:pt x="1756" y="5719"/>
                      <a:pt x="1808" y="5772"/>
                      <a:pt x="1872" y="5772"/>
                    </a:cubicBezTo>
                    <a:lnTo>
                      <a:pt x="3102" y="5772"/>
                    </a:lnTo>
                    <a:cubicBezTo>
                      <a:pt x="3270" y="5772"/>
                      <a:pt x="3417" y="5920"/>
                      <a:pt x="3417" y="6088"/>
                    </a:cubicBezTo>
                    <a:lnTo>
                      <a:pt x="3417" y="6235"/>
                    </a:lnTo>
                    <a:cubicBezTo>
                      <a:pt x="3417" y="6413"/>
                      <a:pt x="3270" y="6560"/>
                      <a:pt x="3102" y="6560"/>
                    </a:cubicBezTo>
                    <a:lnTo>
                      <a:pt x="1041" y="6560"/>
                    </a:lnTo>
                    <a:cubicBezTo>
                      <a:pt x="862" y="6560"/>
                      <a:pt x="715" y="6413"/>
                      <a:pt x="715" y="6235"/>
                    </a:cubicBezTo>
                    <a:lnTo>
                      <a:pt x="715" y="6088"/>
                    </a:lnTo>
                    <a:cubicBezTo>
                      <a:pt x="715" y="5920"/>
                      <a:pt x="862" y="5772"/>
                      <a:pt x="1041" y="5772"/>
                    </a:cubicBezTo>
                    <a:lnTo>
                      <a:pt x="1388" y="5772"/>
                    </a:lnTo>
                    <a:cubicBezTo>
                      <a:pt x="1462" y="5772"/>
                      <a:pt x="1514" y="5719"/>
                      <a:pt x="1514" y="5656"/>
                    </a:cubicBezTo>
                    <a:cubicBezTo>
                      <a:pt x="1514" y="5593"/>
                      <a:pt x="1462" y="5541"/>
                      <a:pt x="1388" y="5541"/>
                    </a:cubicBezTo>
                    <a:lnTo>
                      <a:pt x="1115" y="5541"/>
                    </a:lnTo>
                    <a:lnTo>
                      <a:pt x="1115" y="4752"/>
                    </a:lnTo>
                    <a:cubicBezTo>
                      <a:pt x="1210" y="4794"/>
                      <a:pt x="1315" y="4836"/>
                      <a:pt x="1430" y="4857"/>
                    </a:cubicBezTo>
                    <a:cubicBezTo>
                      <a:pt x="1430" y="4868"/>
                      <a:pt x="1441" y="4868"/>
                      <a:pt x="1451" y="4868"/>
                    </a:cubicBezTo>
                    <a:cubicBezTo>
                      <a:pt x="1504" y="4868"/>
                      <a:pt x="1556" y="4826"/>
                      <a:pt x="1567" y="4773"/>
                    </a:cubicBezTo>
                    <a:cubicBezTo>
                      <a:pt x="1588" y="4710"/>
                      <a:pt x="1546" y="4647"/>
                      <a:pt x="1483" y="4637"/>
                    </a:cubicBezTo>
                    <a:cubicBezTo>
                      <a:pt x="852" y="4479"/>
                      <a:pt x="421" y="3932"/>
                      <a:pt x="421" y="3280"/>
                    </a:cubicBezTo>
                    <a:lnTo>
                      <a:pt x="421" y="2797"/>
                    </a:lnTo>
                    <a:cubicBezTo>
                      <a:pt x="470" y="2811"/>
                      <a:pt x="520" y="2818"/>
                      <a:pt x="571" y="2818"/>
                    </a:cubicBezTo>
                    <a:cubicBezTo>
                      <a:pt x="748" y="2818"/>
                      <a:pt x="924" y="2734"/>
                      <a:pt x="1031" y="2587"/>
                    </a:cubicBezTo>
                    <a:cubicBezTo>
                      <a:pt x="1145" y="2734"/>
                      <a:pt x="1323" y="2818"/>
                      <a:pt x="1501" y="2818"/>
                    </a:cubicBezTo>
                    <a:cubicBezTo>
                      <a:pt x="1552" y="2818"/>
                      <a:pt x="1602" y="2811"/>
                      <a:pt x="1651" y="2797"/>
                    </a:cubicBezTo>
                    <a:cubicBezTo>
                      <a:pt x="1796" y="3165"/>
                      <a:pt x="2424" y="3230"/>
                      <a:pt x="2940" y="3230"/>
                    </a:cubicBezTo>
                    <a:cubicBezTo>
                      <a:pt x="2985" y="3230"/>
                      <a:pt x="3028" y="3229"/>
                      <a:pt x="3070" y="3228"/>
                    </a:cubicBezTo>
                    <a:cubicBezTo>
                      <a:pt x="3133" y="3228"/>
                      <a:pt x="3186" y="3175"/>
                      <a:pt x="3186" y="3112"/>
                    </a:cubicBezTo>
                    <a:cubicBezTo>
                      <a:pt x="3186" y="3049"/>
                      <a:pt x="3133" y="2997"/>
                      <a:pt x="3070" y="2997"/>
                    </a:cubicBezTo>
                    <a:cubicBezTo>
                      <a:pt x="3045" y="2997"/>
                      <a:pt x="3021" y="2997"/>
                      <a:pt x="2998" y="2997"/>
                    </a:cubicBezTo>
                    <a:cubicBezTo>
                      <a:pt x="2104" y="2997"/>
                      <a:pt x="1913" y="2815"/>
                      <a:pt x="1872" y="2703"/>
                    </a:cubicBezTo>
                    <a:cubicBezTo>
                      <a:pt x="1766" y="2408"/>
                      <a:pt x="2271" y="2334"/>
                      <a:pt x="2460" y="2271"/>
                    </a:cubicBezTo>
                    <a:cubicBezTo>
                      <a:pt x="2763" y="2184"/>
                      <a:pt x="3078" y="2112"/>
                      <a:pt x="3353" y="2112"/>
                    </a:cubicBezTo>
                    <a:close/>
                    <a:moveTo>
                      <a:pt x="4832" y="5948"/>
                    </a:moveTo>
                    <a:cubicBezTo>
                      <a:pt x="4855" y="5948"/>
                      <a:pt x="4870" y="5962"/>
                      <a:pt x="4878" y="5962"/>
                    </a:cubicBezTo>
                    <a:cubicBezTo>
                      <a:pt x="4889" y="5972"/>
                      <a:pt x="4899" y="6004"/>
                      <a:pt x="4889" y="6025"/>
                    </a:cubicBezTo>
                    <a:lnTo>
                      <a:pt x="4710" y="6361"/>
                    </a:lnTo>
                    <a:cubicBezTo>
                      <a:pt x="4689" y="6392"/>
                      <a:pt x="4689" y="6424"/>
                      <a:pt x="4700" y="6466"/>
                    </a:cubicBezTo>
                    <a:cubicBezTo>
                      <a:pt x="4721" y="6497"/>
                      <a:pt x="4742" y="6518"/>
                      <a:pt x="4773" y="6529"/>
                    </a:cubicBezTo>
                    <a:lnTo>
                      <a:pt x="5152" y="6655"/>
                    </a:lnTo>
                    <a:cubicBezTo>
                      <a:pt x="5183" y="6665"/>
                      <a:pt x="5194" y="6697"/>
                      <a:pt x="5194" y="6708"/>
                    </a:cubicBezTo>
                    <a:cubicBezTo>
                      <a:pt x="5194" y="6718"/>
                      <a:pt x="5183" y="6750"/>
                      <a:pt x="5152" y="6761"/>
                    </a:cubicBezTo>
                    <a:cubicBezTo>
                      <a:pt x="4763" y="6918"/>
                      <a:pt x="4048" y="7149"/>
                      <a:pt x="3228" y="7170"/>
                    </a:cubicBezTo>
                    <a:lnTo>
                      <a:pt x="3228" y="6782"/>
                    </a:lnTo>
                    <a:cubicBezTo>
                      <a:pt x="3480" y="6718"/>
                      <a:pt x="3659" y="6476"/>
                      <a:pt x="3659" y="6224"/>
                    </a:cubicBezTo>
                    <a:cubicBezTo>
                      <a:pt x="3995" y="6182"/>
                      <a:pt x="4406" y="6109"/>
                      <a:pt x="4815" y="5951"/>
                    </a:cubicBezTo>
                    <a:cubicBezTo>
                      <a:pt x="4821" y="5949"/>
                      <a:pt x="4827" y="5948"/>
                      <a:pt x="4832" y="5948"/>
                    </a:cubicBezTo>
                    <a:close/>
                    <a:moveTo>
                      <a:pt x="2986" y="6792"/>
                    </a:moveTo>
                    <a:lnTo>
                      <a:pt x="2986" y="7359"/>
                    </a:lnTo>
                    <a:cubicBezTo>
                      <a:pt x="2986" y="7602"/>
                      <a:pt x="2797" y="7801"/>
                      <a:pt x="2555" y="7801"/>
                    </a:cubicBezTo>
                    <a:lnTo>
                      <a:pt x="1546" y="7801"/>
                    </a:lnTo>
                    <a:cubicBezTo>
                      <a:pt x="1304" y="7801"/>
                      <a:pt x="1115" y="7602"/>
                      <a:pt x="1115" y="7359"/>
                    </a:cubicBezTo>
                    <a:lnTo>
                      <a:pt x="1115" y="6792"/>
                    </a:lnTo>
                    <a:close/>
                    <a:moveTo>
                      <a:pt x="2418" y="0"/>
                    </a:moveTo>
                    <a:cubicBezTo>
                      <a:pt x="2198" y="0"/>
                      <a:pt x="1998" y="127"/>
                      <a:pt x="1903" y="306"/>
                    </a:cubicBezTo>
                    <a:cubicBezTo>
                      <a:pt x="1798" y="201"/>
                      <a:pt x="1651" y="138"/>
                      <a:pt x="1493" y="138"/>
                    </a:cubicBezTo>
                    <a:cubicBezTo>
                      <a:pt x="1231" y="138"/>
                      <a:pt x="999" y="327"/>
                      <a:pt x="936" y="579"/>
                    </a:cubicBezTo>
                    <a:cubicBezTo>
                      <a:pt x="841" y="495"/>
                      <a:pt x="715" y="453"/>
                      <a:pt x="579" y="453"/>
                    </a:cubicBezTo>
                    <a:cubicBezTo>
                      <a:pt x="253" y="453"/>
                      <a:pt x="0" y="705"/>
                      <a:pt x="0" y="1031"/>
                    </a:cubicBezTo>
                    <a:lnTo>
                      <a:pt x="0" y="2240"/>
                    </a:lnTo>
                    <a:cubicBezTo>
                      <a:pt x="0" y="2408"/>
                      <a:pt x="63" y="2555"/>
                      <a:pt x="179" y="2671"/>
                    </a:cubicBezTo>
                    <a:lnTo>
                      <a:pt x="179" y="3280"/>
                    </a:lnTo>
                    <a:cubicBezTo>
                      <a:pt x="179" y="3649"/>
                      <a:pt x="306" y="4006"/>
                      <a:pt x="537" y="4301"/>
                    </a:cubicBezTo>
                    <a:cubicBezTo>
                      <a:pt x="631" y="4416"/>
                      <a:pt x="747" y="4521"/>
                      <a:pt x="873" y="4616"/>
                    </a:cubicBezTo>
                    <a:lnTo>
                      <a:pt x="873" y="5562"/>
                    </a:lnTo>
                    <a:cubicBezTo>
                      <a:pt x="652" y="5635"/>
                      <a:pt x="484" y="5846"/>
                      <a:pt x="484" y="6088"/>
                    </a:cubicBezTo>
                    <a:lnTo>
                      <a:pt x="484" y="6235"/>
                    </a:lnTo>
                    <a:cubicBezTo>
                      <a:pt x="484" y="6487"/>
                      <a:pt x="652" y="6697"/>
                      <a:pt x="873" y="6771"/>
                    </a:cubicBezTo>
                    <a:lnTo>
                      <a:pt x="873" y="7359"/>
                    </a:lnTo>
                    <a:cubicBezTo>
                      <a:pt x="873" y="7738"/>
                      <a:pt x="1178" y="8032"/>
                      <a:pt x="1546" y="8032"/>
                    </a:cubicBezTo>
                    <a:lnTo>
                      <a:pt x="2555" y="8032"/>
                    </a:lnTo>
                    <a:cubicBezTo>
                      <a:pt x="2913" y="8032"/>
                      <a:pt x="3196" y="7759"/>
                      <a:pt x="3217" y="7412"/>
                    </a:cubicBezTo>
                    <a:cubicBezTo>
                      <a:pt x="4079" y="7380"/>
                      <a:pt x="4826" y="7139"/>
                      <a:pt x="5247" y="6981"/>
                    </a:cubicBezTo>
                    <a:cubicBezTo>
                      <a:pt x="5352" y="6939"/>
                      <a:pt x="5425" y="6824"/>
                      <a:pt x="5425" y="6697"/>
                    </a:cubicBezTo>
                    <a:cubicBezTo>
                      <a:pt x="5425" y="6581"/>
                      <a:pt x="5341" y="6476"/>
                      <a:pt x="5226" y="6434"/>
                    </a:cubicBezTo>
                    <a:lnTo>
                      <a:pt x="4983" y="6350"/>
                    </a:lnTo>
                    <a:lnTo>
                      <a:pt x="5099" y="6140"/>
                    </a:lnTo>
                    <a:cubicBezTo>
                      <a:pt x="5152" y="6035"/>
                      <a:pt x="5141" y="5898"/>
                      <a:pt x="5057" y="5814"/>
                    </a:cubicBezTo>
                    <a:cubicBezTo>
                      <a:pt x="4998" y="5747"/>
                      <a:pt x="4917" y="5712"/>
                      <a:pt x="4834" y="5712"/>
                    </a:cubicBezTo>
                    <a:cubicBezTo>
                      <a:pt x="4800" y="5712"/>
                      <a:pt x="4765" y="5718"/>
                      <a:pt x="4731" y="5730"/>
                    </a:cubicBezTo>
                    <a:cubicBezTo>
                      <a:pt x="4342" y="5877"/>
                      <a:pt x="3964" y="5951"/>
                      <a:pt x="3638" y="5983"/>
                    </a:cubicBezTo>
                    <a:cubicBezTo>
                      <a:pt x="3596" y="5772"/>
                      <a:pt x="3438" y="5604"/>
                      <a:pt x="3228" y="5551"/>
                    </a:cubicBezTo>
                    <a:lnTo>
                      <a:pt x="3228" y="4878"/>
                    </a:lnTo>
                    <a:lnTo>
                      <a:pt x="3228" y="4868"/>
                    </a:lnTo>
                    <a:cubicBezTo>
                      <a:pt x="3617" y="4752"/>
                      <a:pt x="4006" y="4290"/>
                      <a:pt x="4226" y="3691"/>
                    </a:cubicBezTo>
                    <a:cubicBezTo>
                      <a:pt x="4427" y="3144"/>
                      <a:pt x="4427" y="2629"/>
                      <a:pt x="4226" y="2303"/>
                    </a:cubicBezTo>
                    <a:cubicBezTo>
                      <a:pt x="4153" y="2177"/>
                      <a:pt x="4048" y="2072"/>
                      <a:pt x="3911" y="2009"/>
                    </a:cubicBezTo>
                    <a:lnTo>
                      <a:pt x="3911" y="926"/>
                    </a:lnTo>
                    <a:cubicBezTo>
                      <a:pt x="3911" y="610"/>
                      <a:pt x="3659" y="348"/>
                      <a:pt x="3333" y="348"/>
                    </a:cubicBezTo>
                    <a:cubicBezTo>
                      <a:pt x="3207" y="348"/>
                      <a:pt x="3081" y="390"/>
                      <a:pt x="2986" y="463"/>
                    </a:cubicBezTo>
                    <a:cubicBezTo>
                      <a:pt x="2934" y="201"/>
                      <a:pt x="2702" y="0"/>
                      <a:pt x="24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8" name="Google Shape;2538;p31"/>
            <p:cNvSpPr txBox="1"/>
            <p:nvPr/>
          </p:nvSpPr>
          <p:spPr>
            <a:xfrm>
              <a:off x="6114750" y="2516750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39" name="Google Shape;2539;p31"/>
          <p:cNvGrpSpPr/>
          <p:nvPr/>
        </p:nvGrpSpPr>
        <p:grpSpPr>
          <a:xfrm>
            <a:off x="6790111" y="2106772"/>
            <a:ext cx="856389" cy="312677"/>
            <a:chOff x="6790111" y="2504572"/>
            <a:chExt cx="856389" cy="312677"/>
          </a:xfrm>
        </p:grpSpPr>
        <p:grpSp>
          <p:nvGrpSpPr>
            <p:cNvPr id="2540" name="Google Shape;2540;p31"/>
            <p:cNvGrpSpPr/>
            <p:nvPr/>
          </p:nvGrpSpPr>
          <p:grpSpPr>
            <a:xfrm>
              <a:off x="6790111" y="2504572"/>
              <a:ext cx="269892" cy="312677"/>
              <a:chOff x="7596326" y="1359984"/>
              <a:chExt cx="269892" cy="312677"/>
            </a:xfrm>
          </p:grpSpPr>
          <p:sp>
            <p:nvSpPr>
              <p:cNvPr id="2541" name="Google Shape;2541;p31"/>
              <p:cNvSpPr/>
              <p:nvPr/>
            </p:nvSpPr>
            <p:spPr>
              <a:xfrm>
                <a:off x="7596326" y="1359984"/>
                <a:ext cx="269892" cy="312677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8039" extrusionOk="0">
                    <a:moveTo>
                      <a:pt x="5081" y="237"/>
                    </a:moveTo>
                    <a:cubicBezTo>
                      <a:pt x="5183" y="237"/>
                      <a:pt x="5298" y="247"/>
                      <a:pt x="5425" y="270"/>
                    </a:cubicBezTo>
                    <a:cubicBezTo>
                      <a:pt x="6014" y="375"/>
                      <a:pt x="6466" y="690"/>
                      <a:pt x="6508" y="910"/>
                    </a:cubicBezTo>
                    <a:cubicBezTo>
                      <a:pt x="6518" y="953"/>
                      <a:pt x="6497" y="995"/>
                      <a:pt x="6466" y="1027"/>
                    </a:cubicBezTo>
                    <a:cubicBezTo>
                      <a:pt x="6393" y="1100"/>
                      <a:pt x="6232" y="1153"/>
                      <a:pt x="5998" y="1153"/>
                    </a:cubicBezTo>
                    <a:cubicBezTo>
                      <a:pt x="5898" y="1153"/>
                      <a:pt x="5783" y="1143"/>
                      <a:pt x="5656" y="1121"/>
                    </a:cubicBezTo>
                    <a:cubicBezTo>
                      <a:pt x="4942" y="1006"/>
                      <a:pt x="4616" y="700"/>
                      <a:pt x="4574" y="480"/>
                    </a:cubicBezTo>
                    <a:cubicBezTo>
                      <a:pt x="4563" y="438"/>
                      <a:pt x="4574" y="396"/>
                      <a:pt x="4616" y="364"/>
                    </a:cubicBezTo>
                    <a:cubicBezTo>
                      <a:pt x="4682" y="290"/>
                      <a:pt x="4845" y="237"/>
                      <a:pt x="5081" y="237"/>
                    </a:cubicBezTo>
                    <a:close/>
                    <a:moveTo>
                      <a:pt x="4374" y="627"/>
                    </a:moveTo>
                    <a:cubicBezTo>
                      <a:pt x="4601" y="1160"/>
                      <a:pt x="5431" y="1387"/>
                      <a:pt x="5992" y="1387"/>
                    </a:cubicBezTo>
                    <a:cubicBezTo>
                      <a:pt x="6028" y="1387"/>
                      <a:pt x="6064" y="1386"/>
                      <a:pt x="6098" y="1384"/>
                    </a:cubicBezTo>
                    <a:lnTo>
                      <a:pt x="6098" y="1384"/>
                    </a:lnTo>
                    <a:lnTo>
                      <a:pt x="4773" y="2709"/>
                    </a:lnTo>
                    <a:lnTo>
                      <a:pt x="3533" y="1468"/>
                    </a:lnTo>
                    <a:lnTo>
                      <a:pt x="4374" y="627"/>
                    </a:lnTo>
                    <a:close/>
                    <a:moveTo>
                      <a:pt x="3101" y="1507"/>
                    </a:moveTo>
                    <a:cubicBezTo>
                      <a:pt x="3184" y="1507"/>
                      <a:pt x="3265" y="1536"/>
                      <a:pt x="3323" y="1594"/>
                    </a:cubicBezTo>
                    <a:lnTo>
                      <a:pt x="4637" y="2908"/>
                    </a:lnTo>
                    <a:cubicBezTo>
                      <a:pt x="4763" y="3034"/>
                      <a:pt x="4763" y="3234"/>
                      <a:pt x="4637" y="3360"/>
                    </a:cubicBezTo>
                    <a:lnTo>
                      <a:pt x="4479" y="3518"/>
                    </a:lnTo>
                    <a:cubicBezTo>
                      <a:pt x="4217" y="3202"/>
                      <a:pt x="3890" y="2929"/>
                      <a:pt x="3596" y="2635"/>
                    </a:cubicBezTo>
                    <a:cubicBezTo>
                      <a:pt x="3313" y="2351"/>
                      <a:pt x="3028" y="2015"/>
                      <a:pt x="2713" y="1751"/>
                    </a:cubicBezTo>
                    <a:lnTo>
                      <a:pt x="2871" y="1594"/>
                    </a:lnTo>
                    <a:cubicBezTo>
                      <a:pt x="2934" y="1536"/>
                      <a:pt x="3018" y="1507"/>
                      <a:pt x="3101" y="1507"/>
                    </a:cubicBezTo>
                    <a:close/>
                    <a:moveTo>
                      <a:pt x="2124" y="1783"/>
                    </a:moveTo>
                    <a:cubicBezTo>
                      <a:pt x="2313" y="1783"/>
                      <a:pt x="2493" y="1857"/>
                      <a:pt x="2629" y="1994"/>
                    </a:cubicBezTo>
                    <a:lnTo>
                      <a:pt x="4238" y="3613"/>
                    </a:lnTo>
                    <a:cubicBezTo>
                      <a:pt x="4374" y="3749"/>
                      <a:pt x="4448" y="3928"/>
                      <a:pt x="4448" y="4117"/>
                    </a:cubicBezTo>
                    <a:cubicBezTo>
                      <a:pt x="4448" y="4307"/>
                      <a:pt x="4374" y="4485"/>
                      <a:pt x="4238" y="4611"/>
                    </a:cubicBezTo>
                    <a:lnTo>
                      <a:pt x="3334" y="5526"/>
                    </a:lnTo>
                    <a:lnTo>
                      <a:pt x="1967" y="5526"/>
                    </a:lnTo>
                    <a:lnTo>
                      <a:pt x="537" y="4085"/>
                    </a:lnTo>
                    <a:cubicBezTo>
                      <a:pt x="253" y="3812"/>
                      <a:pt x="253" y="3360"/>
                      <a:pt x="537" y="3076"/>
                    </a:cubicBezTo>
                    <a:lnTo>
                      <a:pt x="1620" y="1994"/>
                    </a:lnTo>
                    <a:cubicBezTo>
                      <a:pt x="1757" y="1857"/>
                      <a:pt x="1935" y="1783"/>
                      <a:pt x="2124" y="1783"/>
                    </a:cubicBezTo>
                    <a:close/>
                    <a:moveTo>
                      <a:pt x="5088" y="1"/>
                    </a:moveTo>
                    <a:cubicBezTo>
                      <a:pt x="4989" y="1"/>
                      <a:pt x="4891" y="9"/>
                      <a:pt x="4794" y="27"/>
                    </a:cubicBezTo>
                    <a:cubicBezTo>
                      <a:pt x="4637" y="59"/>
                      <a:pt x="4458" y="133"/>
                      <a:pt x="4374" y="291"/>
                    </a:cubicBezTo>
                    <a:lnTo>
                      <a:pt x="3344" y="1321"/>
                    </a:lnTo>
                    <a:cubicBezTo>
                      <a:pt x="3267" y="1286"/>
                      <a:pt x="3185" y="1269"/>
                      <a:pt x="3103" y="1269"/>
                    </a:cubicBezTo>
                    <a:cubicBezTo>
                      <a:pt x="2959" y="1269"/>
                      <a:pt x="2816" y="1323"/>
                      <a:pt x="2703" y="1436"/>
                    </a:cubicBezTo>
                    <a:lnTo>
                      <a:pt x="2503" y="1636"/>
                    </a:lnTo>
                    <a:cubicBezTo>
                      <a:pt x="2387" y="1583"/>
                      <a:pt x="2261" y="1552"/>
                      <a:pt x="2124" y="1552"/>
                    </a:cubicBezTo>
                    <a:cubicBezTo>
                      <a:pt x="1872" y="1552"/>
                      <a:pt x="1630" y="1646"/>
                      <a:pt x="1451" y="1826"/>
                    </a:cubicBezTo>
                    <a:lnTo>
                      <a:pt x="369" y="2919"/>
                    </a:lnTo>
                    <a:cubicBezTo>
                      <a:pt x="1" y="3286"/>
                      <a:pt x="1" y="3886"/>
                      <a:pt x="369" y="4254"/>
                    </a:cubicBezTo>
                    <a:lnTo>
                      <a:pt x="1641" y="5526"/>
                    </a:lnTo>
                    <a:lnTo>
                      <a:pt x="1084" y="5526"/>
                    </a:lnTo>
                    <a:cubicBezTo>
                      <a:pt x="810" y="5526"/>
                      <a:pt x="579" y="5746"/>
                      <a:pt x="579" y="6031"/>
                    </a:cubicBezTo>
                    <a:lnTo>
                      <a:pt x="579" y="7281"/>
                    </a:lnTo>
                    <a:cubicBezTo>
                      <a:pt x="579" y="7702"/>
                      <a:pt x="926" y="8038"/>
                      <a:pt x="1336" y="8038"/>
                    </a:cubicBezTo>
                    <a:lnTo>
                      <a:pt x="5499" y="8038"/>
                    </a:lnTo>
                    <a:cubicBezTo>
                      <a:pt x="5920" y="8038"/>
                      <a:pt x="6256" y="7702"/>
                      <a:pt x="6256" y="7281"/>
                    </a:cubicBezTo>
                    <a:lnTo>
                      <a:pt x="6256" y="6031"/>
                    </a:lnTo>
                    <a:cubicBezTo>
                      <a:pt x="6256" y="5746"/>
                      <a:pt x="6025" y="5526"/>
                      <a:pt x="5751" y="5526"/>
                    </a:cubicBezTo>
                    <a:lnTo>
                      <a:pt x="5289" y="5526"/>
                    </a:lnTo>
                    <a:cubicBezTo>
                      <a:pt x="5226" y="5526"/>
                      <a:pt x="5173" y="5578"/>
                      <a:pt x="5173" y="5641"/>
                    </a:cubicBezTo>
                    <a:cubicBezTo>
                      <a:pt x="5173" y="5704"/>
                      <a:pt x="5226" y="5757"/>
                      <a:pt x="5289" y="5757"/>
                    </a:cubicBezTo>
                    <a:lnTo>
                      <a:pt x="5751" y="5757"/>
                    </a:lnTo>
                    <a:cubicBezTo>
                      <a:pt x="5899" y="5757"/>
                      <a:pt x="6014" y="5883"/>
                      <a:pt x="6014" y="6031"/>
                    </a:cubicBezTo>
                    <a:lnTo>
                      <a:pt x="6014" y="7281"/>
                    </a:lnTo>
                    <a:cubicBezTo>
                      <a:pt x="6014" y="7565"/>
                      <a:pt x="5783" y="7797"/>
                      <a:pt x="5499" y="7797"/>
                    </a:cubicBezTo>
                    <a:lnTo>
                      <a:pt x="1336" y="7797"/>
                    </a:lnTo>
                    <a:cubicBezTo>
                      <a:pt x="1052" y="7797"/>
                      <a:pt x="821" y="7565"/>
                      <a:pt x="821" y="7281"/>
                    </a:cubicBezTo>
                    <a:lnTo>
                      <a:pt x="821" y="6031"/>
                    </a:lnTo>
                    <a:cubicBezTo>
                      <a:pt x="821" y="5883"/>
                      <a:pt x="937" y="5757"/>
                      <a:pt x="1084" y="5757"/>
                    </a:cubicBezTo>
                    <a:lnTo>
                      <a:pt x="4805" y="5757"/>
                    </a:lnTo>
                    <a:cubicBezTo>
                      <a:pt x="4878" y="5757"/>
                      <a:pt x="4931" y="5704"/>
                      <a:pt x="4931" y="5641"/>
                    </a:cubicBezTo>
                    <a:cubicBezTo>
                      <a:pt x="4931" y="5578"/>
                      <a:pt x="4878" y="5526"/>
                      <a:pt x="4805" y="5526"/>
                    </a:cubicBezTo>
                    <a:lnTo>
                      <a:pt x="3670" y="5526"/>
                    </a:lnTo>
                    <a:lnTo>
                      <a:pt x="4406" y="4779"/>
                    </a:lnTo>
                    <a:cubicBezTo>
                      <a:pt x="4584" y="4601"/>
                      <a:pt x="4689" y="4370"/>
                      <a:pt x="4689" y="4117"/>
                    </a:cubicBezTo>
                    <a:cubicBezTo>
                      <a:pt x="4689" y="3980"/>
                      <a:pt x="4658" y="3844"/>
                      <a:pt x="4605" y="3728"/>
                    </a:cubicBezTo>
                    <a:lnTo>
                      <a:pt x="4805" y="3529"/>
                    </a:lnTo>
                    <a:cubicBezTo>
                      <a:pt x="4974" y="3360"/>
                      <a:pt x="5016" y="3108"/>
                      <a:pt x="4910" y="2898"/>
                    </a:cubicBezTo>
                    <a:lnTo>
                      <a:pt x="6561" y="1258"/>
                    </a:lnTo>
                    <a:cubicBezTo>
                      <a:pt x="6582" y="1237"/>
                      <a:pt x="6614" y="1216"/>
                      <a:pt x="6635" y="1195"/>
                    </a:cubicBezTo>
                    <a:cubicBezTo>
                      <a:pt x="6939" y="889"/>
                      <a:pt x="6561" y="511"/>
                      <a:pt x="6298" y="343"/>
                    </a:cubicBezTo>
                    <a:cubicBezTo>
                      <a:pt x="6067" y="207"/>
                      <a:pt x="5772" y="90"/>
                      <a:pt x="5467" y="38"/>
                    </a:cubicBezTo>
                    <a:cubicBezTo>
                      <a:pt x="5343" y="15"/>
                      <a:pt x="5215" y="1"/>
                      <a:pt x="5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1"/>
              <p:cNvSpPr/>
              <p:nvPr/>
            </p:nvSpPr>
            <p:spPr>
              <a:xfrm>
                <a:off x="7650546" y="1473908"/>
                <a:ext cx="16141" cy="13613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50" extrusionOk="0">
                    <a:moveTo>
                      <a:pt x="289" y="0"/>
                    </a:moveTo>
                    <a:cubicBezTo>
                      <a:pt x="257" y="0"/>
                      <a:pt x="226" y="11"/>
                      <a:pt x="205" y="32"/>
                    </a:cubicBezTo>
                    <a:lnTo>
                      <a:pt x="89" y="147"/>
                    </a:lnTo>
                    <a:cubicBezTo>
                      <a:pt x="0" y="236"/>
                      <a:pt x="79" y="350"/>
                      <a:pt x="173" y="350"/>
                    </a:cubicBezTo>
                    <a:cubicBezTo>
                      <a:pt x="201" y="350"/>
                      <a:pt x="231" y="340"/>
                      <a:pt x="258" y="315"/>
                    </a:cubicBezTo>
                    <a:lnTo>
                      <a:pt x="373" y="200"/>
                    </a:lnTo>
                    <a:cubicBezTo>
                      <a:pt x="415" y="158"/>
                      <a:pt x="415" y="84"/>
                      <a:pt x="373" y="32"/>
                    </a:cubicBezTo>
                    <a:cubicBezTo>
                      <a:pt x="352" y="11"/>
                      <a:pt x="320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1"/>
              <p:cNvSpPr/>
              <p:nvPr/>
            </p:nvSpPr>
            <p:spPr>
              <a:xfrm>
                <a:off x="7709277" y="1532367"/>
                <a:ext cx="16297" cy="14002"/>
              </a:xfrm>
              <a:custGeom>
                <a:avLst/>
                <a:gdLst/>
                <a:ahLst/>
                <a:cxnLst/>
                <a:rect l="l" t="t" r="r" b="b"/>
                <a:pathLst>
                  <a:path w="419" h="360" extrusionOk="0">
                    <a:moveTo>
                      <a:pt x="286" y="0"/>
                    </a:moveTo>
                    <a:cubicBezTo>
                      <a:pt x="256" y="0"/>
                      <a:pt x="224" y="11"/>
                      <a:pt x="198" y="32"/>
                    </a:cubicBezTo>
                    <a:lnTo>
                      <a:pt x="82" y="158"/>
                    </a:lnTo>
                    <a:cubicBezTo>
                      <a:pt x="1" y="240"/>
                      <a:pt x="84" y="359"/>
                      <a:pt x="174" y="359"/>
                    </a:cubicBezTo>
                    <a:cubicBezTo>
                      <a:pt x="200" y="359"/>
                      <a:pt x="227" y="350"/>
                      <a:pt x="250" y="326"/>
                    </a:cubicBezTo>
                    <a:lnTo>
                      <a:pt x="366" y="200"/>
                    </a:lnTo>
                    <a:cubicBezTo>
                      <a:pt x="419" y="158"/>
                      <a:pt x="419" y="85"/>
                      <a:pt x="366" y="32"/>
                    </a:cubicBezTo>
                    <a:cubicBezTo>
                      <a:pt x="345" y="11"/>
                      <a:pt x="316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1"/>
              <p:cNvSpPr/>
              <p:nvPr/>
            </p:nvSpPr>
            <p:spPr>
              <a:xfrm>
                <a:off x="7673182" y="1499462"/>
                <a:ext cx="26643" cy="2598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8" extrusionOk="0">
                    <a:moveTo>
                      <a:pt x="139" y="0"/>
                    </a:moveTo>
                    <a:cubicBezTo>
                      <a:pt x="128" y="0"/>
                      <a:pt x="117" y="2"/>
                      <a:pt x="106" y="6"/>
                    </a:cubicBezTo>
                    <a:cubicBezTo>
                      <a:pt x="43" y="16"/>
                      <a:pt x="1" y="79"/>
                      <a:pt x="12" y="142"/>
                    </a:cubicBezTo>
                    <a:cubicBezTo>
                      <a:pt x="64" y="426"/>
                      <a:pt x="243" y="604"/>
                      <a:pt x="538" y="657"/>
                    </a:cubicBezTo>
                    <a:cubicBezTo>
                      <a:pt x="538" y="668"/>
                      <a:pt x="548" y="668"/>
                      <a:pt x="559" y="668"/>
                    </a:cubicBezTo>
                    <a:cubicBezTo>
                      <a:pt x="611" y="668"/>
                      <a:pt x="664" y="625"/>
                      <a:pt x="674" y="573"/>
                    </a:cubicBezTo>
                    <a:cubicBezTo>
                      <a:pt x="685" y="510"/>
                      <a:pt x="643" y="447"/>
                      <a:pt x="580" y="436"/>
                    </a:cubicBezTo>
                    <a:cubicBezTo>
                      <a:pt x="379" y="394"/>
                      <a:pt x="285" y="289"/>
                      <a:pt x="243" y="90"/>
                    </a:cubicBezTo>
                    <a:cubicBezTo>
                      <a:pt x="234" y="38"/>
                      <a:pt x="190" y="0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5" name="Google Shape;2545;p31"/>
            <p:cNvSpPr txBox="1"/>
            <p:nvPr/>
          </p:nvSpPr>
          <p:spPr>
            <a:xfrm>
              <a:off x="7060000" y="2516750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46" name="Google Shape;2546;p31"/>
          <p:cNvGrpSpPr/>
          <p:nvPr/>
        </p:nvGrpSpPr>
        <p:grpSpPr>
          <a:xfrm>
            <a:off x="7735366" y="2106699"/>
            <a:ext cx="856384" cy="312832"/>
            <a:chOff x="7735366" y="2504499"/>
            <a:chExt cx="856384" cy="312832"/>
          </a:xfrm>
        </p:grpSpPr>
        <p:grpSp>
          <p:nvGrpSpPr>
            <p:cNvPr id="2547" name="Google Shape;2547;p31"/>
            <p:cNvGrpSpPr/>
            <p:nvPr/>
          </p:nvGrpSpPr>
          <p:grpSpPr>
            <a:xfrm>
              <a:off x="7735366" y="2504499"/>
              <a:ext cx="278916" cy="312832"/>
              <a:chOff x="5529375" y="1947225"/>
              <a:chExt cx="179275" cy="201075"/>
            </a:xfrm>
          </p:grpSpPr>
          <p:sp>
            <p:nvSpPr>
              <p:cNvPr id="2548" name="Google Shape;2548;p31"/>
              <p:cNvSpPr/>
              <p:nvPr/>
            </p:nvSpPr>
            <p:spPr>
              <a:xfrm>
                <a:off x="5529375" y="1947225"/>
                <a:ext cx="179275" cy="20107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8043" extrusionOk="0">
                    <a:moveTo>
                      <a:pt x="2429" y="242"/>
                    </a:moveTo>
                    <a:cubicBezTo>
                      <a:pt x="2618" y="242"/>
                      <a:pt x="2765" y="389"/>
                      <a:pt x="2765" y="579"/>
                    </a:cubicBezTo>
                    <a:lnTo>
                      <a:pt x="2765" y="2429"/>
                    </a:lnTo>
                    <a:cubicBezTo>
                      <a:pt x="2765" y="2503"/>
                      <a:pt x="2713" y="2524"/>
                      <a:pt x="2702" y="2534"/>
                    </a:cubicBezTo>
                    <a:cubicBezTo>
                      <a:pt x="2692" y="2539"/>
                      <a:pt x="2673" y="2547"/>
                      <a:pt x="2651" y="2547"/>
                    </a:cubicBezTo>
                    <a:cubicBezTo>
                      <a:pt x="2629" y="2547"/>
                      <a:pt x="2603" y="2539"/>
                      <a:pt x="2576" y="2513"/>
                    </a:cubicBezTo>
                    <a:lnTo>
                      <a:pt x="2272" y="2240"/>
                    </a:lnTo>
                    <a:cubicBezTo>
                      <a:pt x="2251" y="2219"/>
                      <a:pt x="2222" y="2208"/>
                      <a:pt x="2193" y="2208"/>
                    </a:cubicBezTo>
                    <a:cubicBezTo>
                      <a:pt x="2164" y="2208"/>
                      <a:pt x="2135" y="2219"/>
                      <a:pt x="2114" y="2240"/>
                    </a:cubicBezTo>
                    <a:lnTo>
                      <a:pt x="1809" y="2513"/>
                    </a:lnTo>
                    <a:cubicBezTo>
                      <a:pt x="1783" y="2539"/>
                      <a:pt x="1754" y="2547"/>
                      <a:pt x="1730" y="2547"/>
                    </a:cubicBezTo>
                    <a:cubicBezTo>
                      <a:pt x="1706" y="2547"/>
                      <a:pt x="1688" y="2539"/>
                      <a:pt x="1683" y="2534"/>
                    </a:cubicBezTo>
                    <a:cubicBezTo>
                      <a:pt x="1662" y="2524"/>
                      <a:pt x="1609" y="2503"/>
                      <a:pt x="1609" y="2429"/>
                    </a:cubicBezTo>
                    <a:lnTo>
                      <a:pt x="1609" y="579"/>
                    </a:lnTo>
                    <a:cubicBezTo>
                      <a:pt x="1609" y="389"/>
                      <a:pt x="1767" y="242"/>
                      <a:pt x="1956" y="242"/>
                    </a:cubicBezTo>
                    <a:close/>
                    <a:moveTo>
                      <a:pt x="1378" y="653"/>
                    </a:moveTo>
                    <a:lnTo>
                      <a:pt x="1378" y="2429"/>
                    </a:lnTo>
                    <a:cubicBezTo>
                      <a:pt x="1378" y="2635"/>
                      <a:pt x="1558" y="2779"/>
                      <a:pt x="1738" y="2779"/>
                    </a:cubicBezTo>
                    <a:cubicBezTo>
                      <a:pt x="1815" y="2779"/>
                      <a:pt x="1893" y="2752"/>
                      <a:pt x="1956" y="2692"/>
                    </a:cubicBezTo>
                    <a:lnTo>
                      <a:pt x="2071" y="2587"/>
                    </a:lnTo>
                    <a:lnTo>
                      <a:pt x="2071" y="7801"/>
                    </a:lnTo>
                    <a:lnTo>
                      <a:pt x="621" y="7801"/>
                    </a:lnTo>
                    <a:cubicBezTo>
                      <a:pt x="410" y="7801"/>
                      <a:pt x="232" y="7633"/>
                      <a:pt x="232" y="7423"/>
                    </a:cubicBezTo>
                    <a:lnTo>
                      <a:pt x="232" y="1041"/>
                    </a:lnTo>
                    <a:cubicBezTo>
                      <a:pt x="232" y="831"/>
                      <a:pt x="410" y="653"/>
                      <a:pt x="621" y="653"/>
                    </a:cubicBezTo>
                    <a:close/>
                    <a:moveTo>
                      <a:pt x="1956" y="1"/>
                    </a:moveTo>
                    <a:cubicBezTo>
                      <a:pt x="1693" y="1"/>
                      <a:pt x="1473" y="179"/>
                      <a:pt x="1399" y="421"/>
                    </a:cubicBezTo>
                    <a:lnTo>
                      <a:pt x="621" y="421"/>
                    </a:lnTo>
                    <a:cubicBezTo>
                      <a:pt x="274" y="421"/>
                      <a:pt x="1" y="695"/>
                      <a:pt x="1" y="1041"/>
                    </a:cubicBezTo>
                    <a:lnTo>
                      <a:pt x="1" y="7423"/>
                    </a:lnTo>
                    <a:cubicBezTo>
                      <a:pt x="1" y="7759"/>
                      <a:pt x="274" y="8043"/>
                      <a:pt x="621" y="8043"/>
                    </a:cubicBezTo>
                    <a:lnTo>
                      <a:pt x="6561" y="8043"/>
                    </a:lnTo>
                    <a:cubicBezTo>
                      <a:pt x="6897" y="8043"/>
                      <a:pt x="7171" y="7759"/>
                      <a:pt x="7171" y="7423"/>
                    </a:cubicBezTo>
                    <a:lnTo>
                      <a:pt x="7171" y="1041"/>
                    </a:lnTo>
                    <a:cubicBezTo>
                      <a:pt x="7171" y="695"/>
                      <a:pt x="6897" y="421"/>
                      <a:pt x="6561" y="421"/>
                    </a:cubicBezTo>
                    <a:lnTo>
                      <a:pt x="5457" y="421"/>
                    </a:lnTo>
                    <a:cubicBezTo>
                      <a:pt x="5393" y="421"/>
                      <a:pt x="5341" y="473"/>
                      <a:pt x="5341" y="536"/>
                    </a:cubicBezTo>
                    <a:cubicBezTo>
                      <a:pt x="5341" y="600"/>
                      <a:pt x="5393" y="653"/>
                      <a:pt x="5457" y="653"/>
                    </a:cubicBezTo>
                    <a:lnTo>
                      <a:pt x="6561" y="653"/>
                    </a:lnTo>
                    <a:cubicBezTo>
                      <a:pt x="6771" y="653"/>
                      <a:pt x="6939" y="831"/>
                      <a:pt x="6939" y="1041"/>
                    </a:cubicBezTo>
                    <a:lnTo>
                      <a:pt x="6939" y="7423"/>
                    </a:lnTo>
                    <a:cubicBezTo>
                      <a:pt x="6939" y="7633"/>
                      <a:pt x="6771" y="7801"/>
                      <a:pt x="6561" y="7801"/>
                    </a:cubicBezTo>
                    <a:lnTo>
                      <a:pt x="2314" y="7801"/>
                    </a:lnTo>
                    <a:lnTo>
                      <a:pt x="2314" y="2587"/>
                    </a:lnTo>
                    <a:lnTo>
                      <a:pt x="2419" y="2692"/>
                    </a:lnTo>
                    <a:cubicBezTo>
                      <a:pt x="2486" y="2753"/>
                      <a:pt x="2572" y="2783"/>
                      <a:pt x="2657" y="2783"/>
                    </a:cubicBezTo>
                    <a:cubicBezTo>
                      <a:pt x="2705" y="2783"/>
                      <a:pt x="2752" y="2774"/>
                      <a:pt x="2797" y="2755"/>
                    </a:cubicBezTo>
                    <a:cubicBezTo>
                      <a:pt x="2923" y="2692"/>
                      <a:pt x="3008" y="2566"/>
                      <a:pt x="3008" y="2429"/>
                    </a:cubicBezTo>
                    <a:lnTo>
                      <a:pt x="3008" y="653"/>
                    </a:lnTo>
                    <a:lnTo>
                      <a:pt x="4984" y="653"/>
                    </a:lnTo>
                    <a:cubicBezTo>
                      <a:pt x="5047" y="653"/>
                      <a:pt x="5099" y="600"/>
                      <a:pt x="5099" y="536"/>
                    </a:cubicBezTo>
                    <a:cubicBezTo>
                      <a:pt x="5099" y="473"/>
                      <a:pt x="5047" y="421"/>
                      <a:pt x="4984" y="421"/>
                    </a:cubicBezTo>
                    <a:lnTo>
                      <a:pt x="2986" y="421"/>
                    </a:lnTo>
                    <a:cubicBezTo>
                      <a:pt x="2912" y="179"/>
                      <a:pt x="2692" y="1"/>
                      <a:pt x="2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1"/>
              <p:cNvSpPr/>
              <p:nvPr/>
            </p:nvSpPr>
            <p:spPr>
              <a:xfrm>
                <a:off x="5616900" y="1994800"/>
                <a:ext cx="64950" cy="942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769" extrusionOk="0">
                    <a:moveTo>
                      <a:pt x="957" y="1009"/>
                    </a:moveTo>
                    <a:cubicBezTo>
                      <a:pt x="1125" y="1009"/>
                      <a:pt x="1283" y="1072"/>
                      <a:pt x="1399" y="1189"/>
                    </a:cubicBezTo>
                    <a:cubicBezTo>
                      <a:pt x="1514" y="1315"/>
                      <a:pt x="1588" y="1472"/>
                      <a:pt x="1588" y="1640"/>
                    </a:cubicBezTo>
                    <a:cubicBezTo>
                      <a:pt x="1588" y="1808"/>
                      <a:pt x="1514" y="1966"/>
                      <a:pt x="1399" y="2082"/>
                    </a:cubicBezTo>
                    <a:cubicBezTo>
                      <a:pt x="1278" y="2208"/>
                      <a:pt x="1117" y="2271"/>
                      <a:pt x="956" y="2271"/>
                    </a:cubicBezTo>
                    <a:cubicBezTo>
                      <a:pt x="794" y="2271"/>
                      <a:pt x="631" y="2208"/>
                      <a:pt x="505" y="2082"/>
                    </a:cubicBezTo>
                    <a:cubicBezTo>
                      <a:pt x="263" y="1840"/>
                      <a:pt x="263" y="1441"/>
                      <a:pt x="505" y="1189"/>
                    </a:cubicBezTo>
                    <a:cubicBezTo>
                      <a:pt x="621" y="1072"/>
                      <a:pt x="789" y="1009"/>
                      <a:pt x="957" y="1009"/>
                    </a:cubicBezTo>
                    <a:close/>
                    <a:moveTo>
                      <a:pt x="1682" y="0"/>
                    </a:moveTo>
                    <a:cubicBezTo>
                      <a:pt x="1535" y="0"/>
                      <a:pt x="1535" y="242"/>
                      <a:pt x="1682" y="242"/>
                    </a:cubicBezTo>
                    <a:lnTo>
                      <a:pt x="2187" y="242"/>
                    </a:lnTo>
                    <a:lnTo>
                      <a:pt x="1472" y="946"/>
                    </a:lnTo>
                    <a:cubicBezTo>
                      <a:pt x="1325" y="831"/>
                      <a:pt x="1146" y="768"/>
                      <a:pt x="957" y="768"/>
                    </a:cubicBezTo>
                    <a:cubicBezTo>
                      <a:pt x="726" y="768"/>
                      <a:pt x="505" y="862"/>
                      <a:pt x="337" y="1020"/>
                    </a:cubicBezTo>
                    <a:cubicBezTo>
                      <a:pt x="0" y="1357"/>
                      <a:pt x="0" y="1913"/>
                      <a:pt x="337" y="2250"/>
                    </a:cubicBezTo>
                    <a:cubicBezTo>
                      <a:pt x="484" y="2387"/>
                      <a:pt x="652" y="2471"/>
                      <a:pt x="841" y="2492"/>
                    </a:cubicBezTo>
                    <a:lnTo>
                      <a:pt x="841" y="3102"/>
                    </a:lnTo>
                    <a:lnTo>
                      <a:pt x="474" y="3102"/>
                    </a:lnTo>
                    <a:cubicBezTo>
                      <a:pt x="316" y="3102"/>
                      <a:pt x="316" y="3333"/>
                      <a:pt x="474" y="3333"/>
                    </a:cubicBezTo>
                    <a:lnTo>
                      <a:pt x="841" y="3333"/>
                    </a:lnTo>
                    <a:lnTo>
                      <a:pt x="841" y="3659"/>
                    </a:lnTo>
                    <a:cubicBezTo>
                      <a:pt x="841" y="3732"/>
                      <a:pt x="899" y="3769"/>
                      <a:pt x="957" y="3769"/>
                    </a:cubicBezTo>
                    <a:cubicBezTo>
                      <a:pt x="1015" y="3769"/>
                      <a:pt x="1072" y="3732"/>
                      <a:pt x="1072" y="3659"/>
                    </a:cubicBezTo>
                    <a:lnTo>
                      <a:pt x="1072" y="3333"/>
                    </a:lnTo>
                    <a:lnTo>
                      <a:pt x="1441" y="3333"/>
                    </a:lnTo>
                    <a:cubicBezTo>
                      <a:pt x="1598" y="3333"/>
                      <a:pt x="1598" y="3102"/>
                      <a:pt x="1441" y="3102"/>
                    </a:cubicBezTo>
                    <a:lnTo>
                      <a:pt x="1072" y="3102"/>
                    </a:lnTo>
                    <a:lnTo>
                      <a:pt x="1072" y="2492"/>
                    </a:lnTo>
                    <a:cubicBezTo>
                      <a:pt x="1252" y="2471"/>
                      <a:pt x="1430" y="2387"/>
                      <a:pt x="1567" y="2250"/>
                    </a:cubicBezTo>
                    <a:cubicBezTo>
                      <a:pt x="1724" y="2082"/>
                      <a:pt x="1819" y="1871"/>
                      <a:pt x="1819" y="1640"/>
                    </a:cubicBezTo>
                    <a:cubicBezTo>
                      <a:pt x="1819" y="1441"/>
                      <a:pt x="1756" y="1262"/>
                      <a:pt x="1640" y="1114"/>
                    </a:cubicBezTo>
                    <a:lnTo>
                      <a:pt x="2355" y="400"/>
                    </a:lnTo>
                    <a:lnTo>
                      <a:pt x="2355" y="894"/>
                    </a:lnTo>
                    <a:cubicBezTo>
                      <a:pt x="2355" y="973"/>
                      <a:pt x="2416" y="1012"/>
                      <a:pt x="2476" y="1012"/>
                    </a:cubicBezTo>
                    <a:cubicBezTo>
                      <a:pt x="2537" y="1012"/>
                      <a:pt x="2597" y="973"/>
                      <a:pt x="2597" y="894"/>
                    </a:cubicBezTo>
                    <a:lnTo>
                      <a:pt x="2597" y="116"/>
                    </a:lnTo>
                    <a:cubicBezTo>
                      <a:pt x="2597" y="53"/>
                      <a:pt x="2544" y="0"/>
                      <a:pt x="2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1"/>
              <p:cNvSpPr/>
              <p:nvPr/>
            </p:nvSpPr>
            <p:spPr>
              <a:xfrm>
                <a:off x="5610325" y="2110175"/>
                <a:ext cx="69425" cy="5800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232" extrusionOk="0">
                    <a:moveTo>
                      <a:pt x="116" y="1"/>
                    </a:moveTo>
                    <a:cubicBezTo>
                      <a:pt x="53" y="1"/>
                      <a:pt x="1" y="53"/>
                      <a:pt x="1" y="116"/>
                    </a:cubicBezTo>
                    <a:cubicBezTo>
                      <a:pt x="1" y="179"/>
                      <a:pt x="53" y="232"/>
                      <a:pt x="116" y="232"/>
                    </a:cubicBezTo>
                    <a:lnTo>
                      <a:pt x="2660" y="232"/>
                    </a:lnTo>
                    <a:cubicBezTo>
                      <a:pt x="2723" y="232"/>
                      <a:pt x="2776" y="179"/>
                      <a:pt x="2776" y="116"/>
                    </a:cubicBezTo>
                    <a:cubicBezTo>
                      <a:pt x="2776" y="53"/>
                      <a:pt x="2723" y="1"/>
                      <a:pt x="26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51" name="Google Shape;2551;p31"/>
            <p:cNvSpPr txBox="1"/>
            <p:nvPr/>
          </p:nvSpPr>
          <p:spPr>
            <a:xfrm>
              <a:off x="8005250" y="2516750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52" name="Google Shape;2552;p31"/>
          <p:cNvGrpSpPr/>
          <p:nvPr/>
        </p:nvGrpSpPr>
        <p:grpSpPr>
          <a:xfrm>
            <a:off x="5823488" y="3513863"/>
            <a:ext cx="877762" cy="362207"/>
            <a:chOff x="5823488" y="4183988"/>
            <a:chExt cx="877762" cy="362207"/>
          </a:xfrm>
        </p:grpSpPr>
        <p:sp>
          <p:nvSpPr>
            <p:cNvPr id="2553" name="Google Shape;2553;p31"/>
            <p:cNvSpPr/>
            <p:nvPr/>
          </p:nvSpPr>
          <p:spPr>
            <a:xfrm>
              <a:off x="5823488" y="4183988"/>
              <a:ext cx="273784" cy="362207"/>
            </a:xfrm>
            <a:custGeom>
              <a:avLst/>
              <a:gdLst/>
              <a:ahLst/>
              <a:cxnLst/>
              <a:rect l="l" t="t" r="r" b="b"/>
              <a:pathLst>
                <a:path w="6078" h="8041" extrusionOk="0">
                  <a:moveTo>
                    <a:pt x="1947" y="2876"/>
                  </a:moveTo>
                  <a:cubicBezTo>
                    <a:pt x="2106" y="2876"/>
                    <a:pt x="2260" y="2904"/>
                    <a:pt x="2409" y="2963"/>
                  </a:cubicBezTo>
                  <a:cubicBezTo>
                    <a:pt x="2356" y="3047"/>
                    <a:pt x="2304" y="3132"/>
                    <a:pt x="2230" y="3226"/>
                  </a:cubicBezTo>
                  <a:cubicBezTo>
                    <a:pt x="1788" y="3268"/>
                    <a:pt x="1347" y="3457"/>
                    <a:pt x="1126" y="3857"/>
                  </a:cubicBezTo>
                  <a:cubicBezTo>
                    <a:pt x="884" y="4309"/>
                    <a:pt x="947" y="4866"/>
                    <a:pt x="1094" y="5339"/>
                  </a:cubicBezTo>
                  <a:cubicBezTo>
                    <a:pt x="947" y="5255"/>
                    <a:pt x="811" y="5139"/>
                    <a:pt x="706" y="4992"/>
                  </a:cubicBezTo>
                  <a:cubicBezTo>
                    <a:pt x="538" y="4793"/>
                    <a:pt x="442" y="4550"/>
                    <a:pt x="432" y="4309"/>
                  </a:cubicBezTo>
                  <a:cubicBezTo>
                    <a:pt x="400" y="4015"/>
                    <a:pt x="485" y="3457"/>
                    <a:pt x="1231" y="3058"/>
                  </a:cubicBezTo>
                  <a:cubicBezTo>
                    <a:pt x="1470" y="2938"/>
                    <a:pt x="1712" y="2876"/>
                    <a:pt x="1947" y="2876"/>
                  </a:cubicBezTo>
                  <a:close/>
                  <a:moveTo>
                    <a:pt x="4900" y="4099"/>
                  </a:moveTo>
                  <a:cubicBezTo>
                    <a:pt x="5226" y="4214"/>
                    <a:pt x="5489" y="4487"/>
                    <a:pt x="5647" y="4887"/>
                  </a:cubicBezTo>
                  <a:cubicBezTo>
                    <a:pt x="5825" y="5349"/>
                    <a:pt x="5804" y="5802"/>
                    <a:pt x="5573" y="6169"/>
                  </a:cubicBezTo>
                  <a:cubicBezTo>
                    <a:pt x="5394" y="6443"/>
                    <a:pt x="5100" y="6643"/>
                    <a:pt x="4785" y="6716"/>
                  </a:cubicBezTo>
                  <a:cubicBezTo>
                    <a:pt x="5184" y="5980"/>
                    <a:pt x="5320" y="5024"/>
                    <a:pt x="4764" y="4340"/>
                  </a:cubicBezTo>
                  <a:cubicBezTo>
                    <a:pt x="4816" y="4256"/>
                    <a:pt x="4858" y="4183"/>
                    <a:pt x="4900" y="4099"/>
                  </a:cubicBezTo>
                  <a:close/>
                  <a:moveTo>
                    <a:pt x="2409" y="3457"/>
                  </a:moveTo>
                  <a:cubicBezTo>
                    <a:pt x="3092" y="3457"/>
                    <a:pt x="3796" y="3762"/>
                    <a:pt x="4311" y="4204"/>
                  </a:cubicBezTo>
                  <a:cubicBezTo>
                    <a:pt x="4921" y="4740"/>
                    <a:pt x="5026" y="5454"/>
                    <a:pt x="4753" y="6211"/>
                  </a:cubicBezTo>
                  <a:cubicBezTo>
                    <a:pt x="4542" y="6800"/>
                    <a:pt x="4154" y="7274"/>
                    <a:pt x="3743" y="7442"/>
                  </a:cubicBezTo>
                  <a:cubicBezTo>
                    <a:pt x="3646" y="7482"/>
                    <a:pt x="3548" y="7499"/>
                    <a:pt x="3451" y="7499"/>
                  </a:cubicBezTo>
                  <a:cubicBezTo>
                    <a:pt x="3063" y="7499"/>
                    <a:pt x="2690" y="7227"/>
                    <a:pt x="2472" y="7042"/>
                  </a:cubicBezTo>
                  <a:cubicBezTo>
                    <a:pt x="2072" y="6695"/>
                    <a:pt x="1715" y="6190"/>
                    <a:pt x="1473" y="5665"/>
                  </a:cubicBezTo>
                  <a:cubicBezTo>
                    <a:pt x="1262" y="5202"/>
                    <a:pt x="1094" y="4613"/>
                    <a:pt x="1273" y="4109"/>
                  </a:cubicBezTo>
                  <a:cubicBezTo>
                    <a:pt x="1442" y="3636"/>
                    <a:pt x="1935" y="3457"/>
                    <a:pt x="2409" y="3457"/>
                  </a:cubicBezTo>
                  <a:close/>
                  <a:moveTo>
                    <a:pt x="1210" y="5644"/>
                  </a:moveTo>
                  <a:cubicBezTo>
                    <a:pt x="1494" y="6359"/>
                    <a:pt x="1872" y="6800"/>
                    <a:pt x="2409" y="7295"/>
                  </a:cubicBezTo>
                  <a:cubicBezTo>
                    <a:pt x="2019" y="7557"/>
                    <a:pt x="1547" y="7799"/>
                    <a:pt x="1105" y="7799"/>
                  </a:cubicBezTo>
                  <a:cubicBezTo>
                    <a:pt x="958" y="7799"/>
                    <a:pt x="821" y="7767"/>
                    <a:pt x="685" y="7715"/>
                  </a:cubicBezTo>
                  <a:cubicBezTo>
                    <a:pt x="400" y="7578"/>
                    <a:pt x="243" y="7316"/>
                    <a:pt x="274" y="7031"/>
                  </a:cubicBezTo>
                  <a:cubicBezTo>
                    <a:pt x="316" y="6695"/>
                    <a:pt x="632" y="6327"/>
                    <a:pt x="874" y="6054"/>
                  </a:cubicBezTo>
                  <a:cubicBezTo>
                    <a:pt x="989" y="5928"/>
                    <a:pt x="1105" y="5781"/>
                    <a:pt x="1210" y="5644"/>
                  </a:cubicBezTo>
                  <a:close/>
                  <a:moveTo>
                    <a:pt x="4420" y="1"/>
                  </a:moveTo>
                  <a:cubicBezTo>
                    <a:pt x="4243" y="1"/>
                    <a:pt x="4068" y="56"/>
                    <a:pt x="3912" y="167"/>
                  </a:cubicBezTo>
                  <a:cubicBezTo>
                    <a:pt x="3544" y="419"/>
                    <a:pt x="3407" y="871"/>
                    <a:pt x="3250" y="1281"/>
                  </a:cubicBezTo>
                  <a:cubicBezTo>
                    <a:pt x="3216" y="1369"/>
                    <a:pt x="3295" y="1440"/>
                    <a:pt x="3370" y="1440"/>
                  </a:cubicBezTo>
                  <a:cubicBezTo>
                    <a:pt x="3411" y="1440"/>
                    <a:pt x="3452" y="1418"/>
                    <a:pt x="3470" y="1365"/>
                  </a:cubicBezTo>
                  <a:cubicBezTo>
                    <a:pt x="3607" y="1008"/>
                    <a:pt x="3722" y="587"/>
                    <a:pt x="4049" y="356"/>
                  </a:cubicBezTo>
                  <a:cubicBezTo>
                    <a:pt x="4162" y="277"/>
                    <a:pt x="4290" y="237"/>
                    <a:pt x="4420" y="237"/>
                  </a:cubicBezTo>
                  <a:cubicBezTo>
                    <a:pt x="4566" y="237"/>
                    <a:pt x="4714" y="287"/>
                    <a:pt x="4848" y="387"/>
                  </a:cubicBezTo>
                  <a:cubicBezTo>
                    <a:pt x="5247" y="693"/>
                    <a:pt x="5394" y="1291"/>
                    <a:pt x="5289" y="2196"/>
                  </a:cubicBezTo>
                  <a:cubicBezTo>
                    <a:pt x="5215" y="2868"/>
                    <a:pt x="4984" y="3510"/>
                    <a:pt x="4595" y="4151"/>
                  </a:cubicBezTo>
                  <a:cubicBezTo>
                    <a:pt x="4353" y="3910"/>
                    <a:pt x="4028" y="3688"/>
                    <a:pt x="3670" y="3520"/>
                  </a:cubicBezTo>
                  <a:cubicBezTo>
                    <a:pt x="3281" y="3342"/>
                    <a:pt x="2881" y="3247"/>
                    <a:pt x="2514" y="3226"/>
                  </a:cubicBezTo>
                  <a:cubicBezTo>
                    <a:pt x="2818" y="2763"/>
                    <a:pt x="3050" y="2333"/>
                    <a:pt x="3281" y="1817"/>
                  </a:cubicBezTo>
                  <a:cubicBezTo>
                    <a:pt x="3322" y="1728"/>
                    <a:pt x="3246" y="1652"/>
                    <a:pt x="3171" y="1652"/>
                  </a:cubicBezTo>
                  <a:cubicBezTo>
                    <a:pt x="3131" y="1652"/>
                    <a:pt x="3092" y="1672"/>
                    <a:pt x="3071" y="1723"/>
                  </a:cubicBezTo>
                  <a:cubicBezTo>
                    <a:pt x="2902" y="2101"/>
                    <a:pt x="2734" y="2427"/>
                    <a:pt x="2535" y="2753"/>
                  </a:cubicBezTo>
                  <a:cubicBezTo>
                    <a:pt x="2347" y="2677"/>
                    <a:pt x="2150" y="2639"/>
                    <a:pt x="1949" y="2639"/>
                  </a:cubicBezTo>
                  <a:cubicBezTo>
                    <a:pt x="1677" y="2639"/>
                    <a:pt x="1398" y="2709"/>
                    <a:pt x="1126" y="2847"/>
                  </a:cubicBezTo>
                  <a:cubicBezTo>
                    <a:pt x="485" y="3184"/>
                    <a:pt x="148" y="3720"/>
                    <a:pt x="190" y="4319"/>
                  </a:cubicBezTo>
                  <a:cubicBezTo>
                    <a:pt x="232" y="4835"/>
                    <a:pt x="538" y="5297"/>
                    <a:pt x="989" y="5549"/>
                  </a:cubicBezTo>
                  <a:cubicBezTo>
                    <a:pt x="643" y="5980"/>
                    <a:pt x="117" y="6412"/>
                    <a:pt x="43" y="7000"/>
                  </a:cubicBezTo>
                  <a:cubicBezTo>
                    <a:pt x="1" y="7389"/>
                    <a:pt x="201" y="7746"/>
                    <a:pt x="590" y="7925"/>
                  </a:cubicBezTo>
                  <a:cubicBezTo>
                    <a:pt x="748" y="7999"/>
                    <a:pt x="926" y="8041"/>
                    <a:pt x="1115" y="8041"/>
                  </a:cubicBezTo>
                  <a:cubicBezTo>
                    <a:pt x="1547" y="8041"/>
                    <a:pt x="2051" y="7841"/>
                    <a:pt x="2619" y="7442"/>
                  </a:cubicBezTo>
                  <a:cubicBezTo>
                    <a:pt x="2902" y="7631"/>
                    <a:pt x="3187" y="7736"/>
                    <a:pt x="3449" y="7736"/>
                  </a:cubicBezTo>
                  <a:cubicBezTo>
                    <a:pt x="3586" y="7736"/>
                    <a:pt x="3712" y="7704"/>
                    <a:pt x="3828" y="7662"/>
                  </a:cubicBezTo>
                  <a:cubicBezTo>
                    <a:pt x="4133" y="7536"/>
                    <a:pt x="4406" y="7295"/>
                    <a:pt x="4627" y="6979"/>
                  </a:cubicBezTo>
                  <a:cubicBezTo>
                    <a:pt x="5079" y="6947"/>
                    <a:pt x="5521" y="6685"/>
                    <a:pt x="5773" y="6295"/>
                  </a:cubicBezTo>
                  <a:cubicBezTo>
                    <a:pt x="6046" y="5865"/>
                    <a:pt x="6077" y="5339"/>
                    <a:pt x="5867" y="4803"/>
                  </a:cubicBezTo>
                  <a:cubicBezTo>
                    <a:pt x="5636" y="4235"/>
                    <a:pt x="5289" y="3994"/>
                    <a:pt x="5016" y="3888"/>
                  </a:cubicBezTo>
                  <a:cubicBezTo>
                    <a:pt x="5289" y="3342"/>
                    <a:pt x="5457" y="2795"/>
                    <a:pt x="5521" y="2227"/>
                  </a:cubicBezTo>
                  <a:cubicBezTo>
                    <a:pt x="5636" y="1228"/>
                    <a:pt x="5468" y="566"/>
                    <a:pt x="4984" y="198"/>
                  </a:cubicBezTo>
                  <a:cubicBezTo>
                    <a:pt x="4809" y="67"/>
                    <a:pt x="4613" y="1"/>
                    <a:pt x="4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1"/>
            <p:cNvSpPr txBox="1"/>
            <p:nvPr/>
          </p:nvSpPr>
          <p:spPr>
            <a:xfrm>
              <a:off x="6114750" y="4214675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55" name="Google Shape;2555;p31"/>
          <p:cNvGrpSpPr/>
          <p:nvPr/>
        </p:nvGrpSpPr>
        <p:grpSpPr>
          <a:xfrm>
            <a:off x="6743886" y="3539719"/>
            <a:ext cx="902614" cy="310495"/>
            <a:chOff x="6743886" y="4209844"/>
            <a:chExt cx="902614" cy="310495"/>
          </a:xfrm>
        </p:grpSpPr>
        <p:grpSp>
          <p:nvGrpSpPr>
            <p:cNvPr id="2556" name="Google Shape;2556;p31"/>
            <p:cNvGrpSpPr/>
            <p:nvPr/>
          </p:nvGrpSpPr>
          <p:grpSpPr>
            <a:xfrm>
              <a:off x="6743886" y="4209844"/>
              <a:ext cx="362342" cy="310495"/>
              <a:chOff x="8371961" y="4223462"/>
              <a:chExt cx="362342" cy="310495"/>
            </a:xfrm>
          </p:grpSpPr>
          <p:sp>
            <p:nvSpPr>
              <p:cNvPr id="2557" name="Google Shape;2557;p31"/>
              <p:cNvSpPr/>
              <p:nvPr/>
            </p:nvSpPr>
            <p:spPr>
              <a:xfrm>
                <a:off x="8371961" y="4223462"/>
                <a:ext cx="362342" cy="310495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6893" extrusionOk="0">
                    <a:moveTo>
                      <a:pt x="1767" y="0"/>
                    </a:moveTo>
                    <a:cubicBezTo>
                      <a:pt x="789" y="0"/>
                      <a:pt x="0" y="789"/>
                      <a:pt x="0" y="1756"/>
                    </a:cubicBezTo>
                    <a:lnTo>
                      <a:pt x="0" y="4121"/>
                    </a:lnTo>
                    <a:cubicBezTo>
                      <a:pt x="0" y="5088"/>
                      <a:pt x="789" y="5887"/>
                      <a:pt x="1767" y="5887"/>
                    </a:cubicBezTo>
                    <a:lnTo>
                      <a:pt x="3417" y="5887"/>
                    </a:lnTo>
                    <a:cubicBezTo>
                      <a:pt x="4269" y="5887"/>
                      <a:pt x="5100" y="6045"/>
                      <a:pt x="5888" y="6371"/>
                    </a:cubicBezTo>
                    <a:cubicBezTo>
                      <a:pt x="6151" y="6476"/>
                      <a:pt x="6413" y="6581"/>
                      <a:pt x="6687" y="6697"/>
                    </a:cubicBezTo>
                    <a:cubicBezTo>
                      <a:pt x="6906" y="6786"/>
                      <a:pt x="7129" y="6893"/>
                      <a:pt x="7357" y="6893"/>
                    </a:cubicBezTo>
                    <a:cubicBezTo>
                      <a:pt x="7479" y="6893"/>
                      <a:pt x="7603" y="6862"/>
                      <a:pt x="7728" y="6781"/>
                    </a:cubicBezTo>
                    <a:cubicBezTo>
                      <a:pt x="7917" y="6655"/>
                      <a:pt x="8032" y="6445"/>
                      <a:pt x="8032" y="6224"/>
                    </a:cubicBezTo>
                    <a:lnTo>
                      <a:pt x="8032" y="1777"/>
                    </a:lnTo>
                    <a:cubicBezTo>
                      <a:pt x="8043" y="1294"/>
                      <a:pt x="7854" y="841"/>
                      <a:pt x="7528" y="505"/>
                    </a:cubicBezTo>
                    <a:cubicBezTo>
                      <a:pt x="7202" y="179"/>
                      <a:pt x="6761" y="0"/>
                      <a:pt x="6298" y="0"/>
                    </a:cubicBezTo>
                    <a:lnTo>
                      <a:pt x="5520" y="0"/>
                    </a:lnTo>
                    <a:cubicBezTo>
                      <a:pt x="5457" y="0"/>
                      <a:pt x="5404" y="53"/>
                      <a:pt x="5404" y="116"/>
                    </a:cubicBezTo>
                    <a:cubicBezTo>
                      <a:pt x="5404" y="179"/>
                      <a:pt x="5457" y="231"/>
                      <a:pt x="5520" y="231"/>
                    </a:cubicBezTo>
                    <a:lnTo>
                      <a:pt x="6298" y="231"/>
                    </a:lnTo>
                    <a:cubicBezTo>
                      <a:pt x="6697" y="231"/>
                      <a:pt x="7076" y="389"/>
                      <a:pt x="7359" y="673"/>
                    </a:cubicBezTo>
                    <a:cubicBezTo>
                      <a:pt x="7644" y="967"/>
                      <a:pt x="7801" y="1357"/>
                      <a:pt x="7801" y="1777"/>
                    </a:cubicBezTo>
                    <a:lnTo>
                      <a:pt x="7801" y="6224"/>
                    </a:lnTo>
                    <a:cubicBezTo>
                      <a:pt x="7801" y="6371"/>
                      <a:pt x="7728" y="6497"/>
                      <a:pt x="7602" y="6581"/>
                    </a:cubicBezTo>
                    <a:cubicBezTo>
                      <a:pt x="7518" y="6639"/>
                      <a:pt x="7427" y="6665"/>
                      <a:pt x="7335" y="6665"/>
                    </a:cubicBezTo>
                    <a:cubicBezTo>
                      <a:pt x="7277" y="6665"/>
                      <a:pt x="7218" y="6654"/>
                      <a:pt x="7160" y="6634"/>
                    </a:cubicBezTo>
                    <a:lnTo>
                      <a:pt x="5972" y="6150"/>
                    </a:lnTo>
                    <a:cubicBezTo>
                      <a:pt x="5152" y="5814"/>
                      <a:pt x="4301" y="5646"/>
                      <a:pt x="3417" y="5646"/>
                    </a:cubicBezTo>
                    <a:lnTo>
                      <a:pt x="1767" y="5646"/>
                    </a:lnTo>
                    <a:cubicBezTo>
                      <a:pt x="926" y="5646"/>
                      <a:pt x="232" y="4962"/>
                      <a:pt x="232" y="4121"/>
                    </a:cubicBezTo>
                    <a:lnTo>
                      <a:pt x="232" y="1756"/>
                    </a:lnTo>
                    <a:cubicBezTo>
                      <a:pt x="232" y="915"/>
                      <a:pt x="926" y="231"/>
                      <a:pt x="1767" y="231"/>
                    </a:cubicBezTo>
                    <a:lnTo>
                      <a:pt x="5047" y="231"/>
                    </a:lnTo>
                    <a:cubicBezTo>
                      <a:pt x="5121" y="231"/>
                      <a:pt x="5173" y="179"/>
                      <a:pt x="5173" y="116"/>
                    </a:cubicBezTo>
                    <a:cubicBezTo>
                      <a:pt x="5173" y="53"/>
                      <a:pt x="5121" y="0"/>
                      <a:pt x="50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1"/>
              <p:cNvSpPr/>
              <p:nvPr/>
            </p:nvSpPr>
            <p:spPr>
              <a:xfrm>
                <a:off x="8446331" y="4276976"/>
                <a:ext cx="213603" cy="16418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3645" extrusionOk="0">
                    <a:moveTo>
                      <a:pt x="3396" y="232"/>
                    </a:moveTo>
                    <a:cubicBezTo>
                      <a:pt x="4005" y="232"/>
                      <a:pt x="4500" y="746"/>
                      <a:pt x="4500" y="1367"/>
                    </a:cubicBezTo>
                    <a:cubicBezTo>
                      <a:pt x="4500" y="2218"/>
                      <a:pt x="3480" y="2849"/>
                      <a:pt x="2797" y="3269"/>
                    </a:cubicBezTo>
                    <a:cubicBezTo>
                      <a:pt x="2642" y="3365"/>
                      <a:pt x="2509" y="3413"/>
                      <a:pt x="2375" y="3413"/>
                    </a:cubicBezTo>
                    <a:cubicBezTo>
                      <a:pt x="2246" y="3413"/>
                      <a:pt x="2116" y="3368"/>
                      <a:pt x="1966" y="3280"/>
                    </a:cubicBezTo>
                    <a:cubicBezTo>
                      <a:pt x="1241" y="2860"/>
                      <a:pt x="242" y="2281"/>
                      <a:pt x="242" y="1367"/>
                    </a:cubicBezTo>
                    <a:cubicBezTo>
                      <a:pt x="242" y="746"/>
                      <a:pt x="736" y="232"/>
                      <a:pt x="1346" y="232"/>
                    </a:cubicBezTo>
                    <a:cubicBezTo>
                      <a:pt x="1545" y="232"/>
                      <a:pt x="1756" y="295"/>
                      <a:pt x="1924" y="410"/>
                    </a:cubicBezTo>
                    <a:cubicBezTo>
                      <a:pt x="2060" y="494"/>
                      <a:pt x="2216" y="536"/>
                      <a:pt x="2371" y="536"/>
                    </a:cubicBezTo>
                    <a:cubicBezTo>
                      <a:pt x="2526" y="536"/>
                      <a:pt x="2681" y="494"/>
                      <a:pt x="2818" y="410"/>
                    </a:cubicBezTo>
                    <a:cubicBezTo>
                      <a:pt x="2986" y="295"/>
                      <a:pt x="3196" y="232"/>
                      <a:pt x="3396" y="232"/>
                    </a:cubicBezTo>
                    <a:close/>
                    <a:moveTo>
                      <a:pt x="1346" y="0"/>
                    </a:moveTo>
                    <a:cubicBezTo>
                      <a:pt x="599" y="0"/>
                      <a:pt x="0" y="610"/>
                      <a:pt x="0" y="1367"/>
                    </a:cubicBezTo>
                    <a:cubicBezTo>
                      <a:pt x="0" y="1840"/>
                      <a:pt x="221" y="2260"/>
                      <a:pt x="662" y="2671"/>
                    </a:cubicBezTo>
                    <a:cubicBezTo>
                      <a:pt x="1020" y="3007"/>
                      <a:pt x="1482" y="3269"/>
                      <a:pt x="1851" y="3480"/>
                    </a:cubicBezTo>
                    <a:cubicBezTo>
                      <a:pt x="2038" y="3589"/>
                      <a:pt x="2209" y="3644"/>
                      <a:pt x="2381" y="3644"/>
                    </a:cubicBezTo>
                    <a:cubicBezTo>
                      <a:pt x="2556" y="3644"/>
                      <a:pt x="2732" y="3587"/>
                      <a:pt x="2923" y="3470"/>
                    </a:cubicBezTo>
                    <a:cubicBezTo>
                      <a:pt x="3648" y="3028"/>
                      <a:pt x="4741" y="2344"/>
                      <a:pt x="4741" y="1367"/>
                    </a:cubicBezTo>
                    <a:cubicBezTo>
                      <a:pt x="4741" y="610"/>
                      <a:pt x="4142" y="0"/>
                      <a:pt x="3396" y="0"/>
                    </a:cubicBezTo>
                    <a:cubicBezTo>
                      <a:pt x="3143" y="0"/>
                      <a:pt x="2902" y="74"/>
                      <a:pt x="2692" y="211"/>
                    </a:cubicBezTo>
                    <a:cubicBezTo>
                      <a:pt x="2592" y="274"/>
                      <a:pt x="2481" y="305"/>
                      <a:pt x="2371" y="305"/>
                    </a:cubicBezTo>
                    <a:cubicBezTo>
                      <a:pt x="2260" y="305"/>
                      <a:pt x="2150" y="274"/>
                      <a:pt x="2050" y="211"/>
                    </a:cubicBezTo>
                    <a:cubicBezTo>
                      <a:pt x="1840" y="74"/>
                      <a:pt x="1598" y="0"/>
                      <a:pt x="1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1"/>
              <p:cNvSpPr/>
              <p:nvPr/>
            </p:nvSpPr>
            <p:spPr>
              <a:xfrm>
                <a:off x="8527278" y="4355085"/>
                <a:ext cx="51667" cy="20901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464" extrusionOk="0">
                    <a:moveTo>
                      <a:pt x="117" y="1"/>
                    </a:moveTo>
                    <a:cubicBezTo>
                      <a:pt x="54" y="1"/>
                      <a:pt x="1" y="54"/>
                      <a:pt x="1" y="117"/>
                    </a:cubicBezTo>
                    <a:cubicBezTo>
                      <a:pt x="1" y="306"/>
                      <a:pt x="159" y="463"/>
                      <a:pt x="348" y="463"/>
                    </a:cubicBezTo>
                    <a:cubicBezTo>
                      <a:pt x="432" y="463"/>
                      <a:pt x="516" y="432"/>
                      <a:pt x="579" y="379"/>
                    </a:cubicBezTo>
                    <a:cubicBezTo>
                      <a:pt x="631" y="432"/>
                      <a:pt x="715" y="463"/>
                      <a:pt x="800" y="463"/>
                    </a:cubicBezTo>
                    <a:cubicBezTo>
                      <a:pt x="989" y="463"/>
                      <a:pt x="1147" y="306"/>
                      <a:pt x="1147" y="117"/>
                    </a:cubicBezTo>
                    <a:cubicBezTo>
                      <a:pt x="1147" y="54"/>
                      <a:pt x="1094" y="1"/>
                      <a:pt x="1031" y="1"/>
                    </a:cubicBezTo>
                    <a:cubicBezTo>
                      <a:pt x="968" y="1"/>
                      <a:pt x="916" y="54"/>
                      <a:pt x="916" y="117"/>
                    </a:cubicBezTo>
                    <a:cubicBezTo>
                      <a:pt x="916" y="180"/>
                      <a:pt x="863" y="222"/>
                      <a:pt x="800" y="222"/>
                    </a:cubicBezTo>
                    <a:cubicBezTo>
                      <a:pt x="736" y="222"/>
                      <a:pt x="694" y="180"/>
                      <a:pt x="694" y="117"/>
                    </a:cubicBezTo>
                    <a:cubicBezTo>
                      <a:pt x="694" y="54"/>
                      <a:pt x="642" y="1"/>
                      <a:pt x="579" y="1"/>
                    </a:cubicBezTo>
                    <a:cubicBezTo>
                      <a:pt x="505" y="1"/>
                      <a:pt x="453" y="54"/>
                      <a:pt x="453" y="117"/>
                    </a:cubicBezTo>
                    <a:cubicBezTo>
                      <a:pt x="453" y="180"/>
                      <a:pt x="411" y="222"/>
                      <a:pt x="348" y="222"/>
                    </a:cubicBezTo>
                    <a:cubicBezTo>
                      <a:pt x="285" y="222"/>
                      <a:pt x="232" y="180"/>
                      <a:pt x="232" y="117"/>
                    </a:cubicBezTo>
                    <a:cubicBezTo>
                      <a:pt x="232" y="54"/>
                      <a:pt x="180" y="1"/>
                      <a:pt x="1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1"/>
              <p:cNvSpPr/>
              <p:nvPr/>
            </p:nvSpPr>
            <p:spPr>
              <a:xfrm>
                <a:off x="8498854" y="4342788"/>
                <a:ext cx="10991" cy="18513"/>
              </a:xfrm>
              <a:custGeom>
                <a:avLst/>
                <a:gdLst/>
                <a:ahLst/>
                <a:cxnLst/>
                <a:rect l="l" t="t" r="r" b="b"/>
                <a:pathLst>
                  <a:path w="244" h="411" extrusionOk="0">
                    <a:moveTo>
                      <a:pt x="127" y="0"/>
                    </a:moveTo>
                    <a:cubicBezTo>
                      <a:pt x="54" y="0"/>
                      <a:pt x="1" y="53"/>
                      <a:pt x="1" y="126"/>
                    </a:cubicBezTo>
                    <a:lnTo>
                      <a:pt x="1" y="295"/>
                    </a:lnTo>
                    <a:cubicBezTo>
                      <a:pt x="1" y="358"/>
                      <a:pt x="54" y="411"/>
                      <a:pt x="127" y="411"/>
                    </a:cubicBezTo>
                    <a:cubicBezTo>
                      <a:pt x="190" y="411"/>
                      <a:pt x="243" y="358"/>
                      <a:pt x="243" y="295"/>
                    </a:cubicBezTo>
                    <a:lnTo>
                      <a:pt x="243" y="126"/>
                    </a:lnTo>
                    <a:cubicBezTo>
                      <a:pt x="243" y="53"/>
                      <a:pt x="190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1"/>
              <p:cNvSpPr/>
              <p:nvPr/>
            </p:nvSpPr>
            <p:spPr>
              <a:xfrm>
                <a:off x="8596423" y="4342788"/>
                <a:ext cx="10946" cy="18513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11" extrusionOk="0">
                    <a:moveTo>
                      <a:pt x="127" y="0"/>
                    </a:moveTo>
                    <a:cubicBezTo>
                      <a:pt x="53" y="0"/>
                      <a:pt x="0" y="53"/>
                      <a:pt x="0" y="126"/>
                    </a:cubicBezTo>
                    <a:lnTo>
                      <a:pt x="0" y="295"/>
                    </a:lnTo>
                    <a:cubicBezTo>
                      <a:pt x="0" y="358"/>
                      <a:pt x="53" y="411"/>
                      <a:pt x="127" y="411"/>
                    </a:cubicBezTo>
                    <a:cubicBezTo>
                      <a:pt x="190" y="411"/>
                      <a:pt x="243" y="358"/>
                      <a:pt x="243" y="295"/>
                    </a:cubicBezTo>
                    <a:lnTo>
                      <a:pt x="243" y="126"/>
                    </a:lnTo>
                    <a:cubicBezTo>
                      <a:pt x="243" y="53"/>
                      <a:pt x="190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2" name="Google Shape;2562;p31"/>
            <p:cNvSpPr txBox="1"/>
            <p:nvPr/>
          </p:nvSpPr>
          <p:spPr>
            <a:xfrm>
              <a:off x="7060000" y="4214675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563" name="Google Shape;2563;p31"/>
          <p:cNvGrpSpPr/>
          <p:nvPr/>
        </p:nvGrpSpPr>
        <p:grpSpPr>
          <a:xfrm>
            <a:off x="7691543" y="3544550"/>
            <a:ext cx="900207" cy="288300"/>
            <a:chOff x="7691543" y="4214675"/>
            <a:chExt cx="900207" cy="288300"/>
          </a:xfrm>
        </p:grpSpPr>
        <p:grpSp>
          <p:nvGrpSpPr>
            <p:cNvPr id="2564" name="Google Shape;2564;p31"/>
            <p:cNvGrpSpPr/>
            <p:nvPr/>
          </p:nvGrpSpPr>
          <p:grpSpPr>
            <a:xfrm>
              <a:off x="7691543" y="4250002"/>
              <a:ext cx="366576" cy="230180"/>
              <a:chOff x="8369618" y="2760650"/>
              <a:chExt cx="366576" cy="230180"/>
            </a:xfrm>
          </p:grpSpPr>
          <p:sp>
            <p:nvSpPr>
              <p:cNvPr id="2565" name="Google Shape;2565;p31"/>
              <p:cNvSpPr/>
              <p:nvPr/>
            </p:nvSpPr>
            <p:spPr>
              <a:xfrm>
                <a:off x="8369618" y="2760650"/>
                <a:ext cx="366576" cy="230180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5110" extrusionOk="0">
                    <a:moveTo>
                      <a:pt x="4068" y="232"/>
                    </a:moveTo>
                    <a:cubicBezTo>
                      <a:pt x="4300" y="232"/>
                      <a:pt x="4489" y="421"/>
                      <a:pt x="4489" y="652"/>
                    </a:cubicBezTo>
                    <a:cubicBezTo>
                      <a:pt x="4489" y="884"/>
                      <a:pt x="4300" y="1073"/>
                      <a:pt x="4068" y="1073"/>
                    </a:cubicBezTo>
                    <a:cubicBezTo>
                      <a:pt x="3837" y="1073"/>
                      <a:pt x="3659" y="884"/>
                      <a:pt x="3659" y="652"/>
                    </a:cubicBezTo>
                    <a:cubicBezTo>
                      <a:pt x="3659" y="421"/>
                      <a:pt x="3837" y="232"/>
                      <a:pt x="4068" y="232"/>
                    </a:cubicBezTo>
                    <a:close/>
                    <a:moveTo>
                      <a:pt x="1230" y="779"/>
                    </a:moveTo>
                    <a:cubicBezTo>
                      <a:pt x="1461" y="779"/>
                      <a:pt x="1640" y="968"/>
                      <a:pt x="1640" y="1188"/>
                    </a:cubicBezTo>
                    <a:cubicBezTo>
                      <a:pt x="1640" y="1419"/>
                      <a:pt x="1461" y="1609"/>
                      <a:pt x="1230" y="1609"/>
                    </a:cubicBezTo>
                    <a:cubicBezTo>
                      <a:pt x="999" y="1609"/>
                      <a:pt x="809" y="1419"/>
                      <a:pt x="809" y="1188"/>
                    </a:cubicBezTo>
                    <a:cubicBezTo>
                      <a:pt x="809" y="968"/>
                      <a:pt x="999" y="779"/>
                      <a:pt x="1230" y="779"/>
                    </a:cubicBezTo>
                    <a:close/>
                    <a:moveTo>
                      <a:pt x="6918" y="779"/>
                    </a:moveTo>
                    <a:cubicBezTo>
                      <a:pt x="7138" y="779"/>
                      <a:pt x="7327" y="968"/>
                      <a:pt x="7327" y="1188"/>
                    </a:cubicBezTo>
                    <a:cubicBezTo>
                      <a:pt x="7327" y="1419"/>
                      <a:pt x="7138" y="1609"/>
                      <a:pt x="6918" y="1609"/>
                    </a:cubicBezTo>
                    <a:cubicBezTo>
                      <a:pt x="6686" y="1609"/>
                      <a:pt x="6497" y="1419"/>
                      <a:pt x="6497" y="1188"/>
                    </a:cubicBezTo>
                    <a:cubicBezTo>
                      <a:pt x="6497" y="968"/>
                      <a:pt x="6686" y="779"/>
                      <a:pt x="6918" y="779"/>
                    </a:cubicBezTo>
                    <a:close/>
                    <a:moveTo>
                      <a:pt x="4531" y="1115"/>
                    </a:moveTo>
                    <a:lnTo>
                      <a:pt x="5141" y="1546"/>
                    </a:lnTo>
                    <a:lnTo>
                      <a:pt x="4699" y="1662"/>
                    </a:lnTo>
                    <a:cubicBezTo>
                      <a:pt x="4494" y="1714"/>
                      <a:pt x="4281" y="1740"/>
                      <a:pt x="4069" y="1740"/>
                    </a:cubicBezTo>
                    <a:cubicBezTo>
                      <a:pt x="3856" y="1740"/>
                      <a:pt x="3643" y="1714"/>
                      <a:pt x="3438" y="1662"/>
                    </a:cubicBezTo>
                    <a:lnTo>
                      <a:pt x="2996" y="1546"/>
                    </a:lnTo>
                    <a:lnTo>
                      <a:pt x="3617" y="1115"/>
                    </a:lnTo>
                    <a:cubicBezTo>
                      <a:pt x="3732" y="1230"/>
                      <a:pt x="3890" y="1304"/>
                      <a:pt x="4068" y="1304"/>
                    </a:cubicBezTo>
                    <a:cubicBezTo>
                      <a:pt x="4247" y="1304"/>
                      <a:pt x="4416" y="1230"/>
                      <a:pt x="4531" y="1115"/>
                    </a:cubicBezTo>
                    <a:close/>
                    <a:moveTo>
                      <a:pt x="6192" y="3669"/>
                    </a:moveTo>
                    <a:cubicBezTo>
                      <a:pt x="6308" y="3669"/>
                      <a:pt x="6434" y="3711"/>
                      <a:pt x="6539" y="3785"/>
                    </a:cubicBezTo>
                    <a:cubicBezTo>
                      <a:pt x="6590" y="3821"/>
                      <a:pt x="6650" y="3839"/>
                      <a:pt x="6712" y="3839"/>
                    </a:cubicBezTo>
                    <a:cubicBezTo>
                      <a:pt x="6779" y="3839"/>
                      <a:pt x="6847" y="3818"/>
                      <a:pt x="6907" y="3774"/>
                    </a:cubicBezTo>
                    <a:cubicBezTo>
                      <a:pt x="7007" y="3706"/>
                      <a:pt x="7134" y="3671"/>
                      <a:pt x="7261" y="3671"/>
                    </a:cubicBezTo>
                    <a:cubicBezTo>
                      <a:pt x="7425" y="3671"/>
                      <a:pt x="7589" y="3730"/>
                      <a:pt x="7696" y="3848"/>
                    </a:cubicBezTo>
                    <a:cubicBezTo>
                      <a:pt x="7874" y="4027"/>
                      <a:pt x="7895" y="4342"/>
                      <a:pt x="7780" y="4563"/>
                    </a:cubicBezTo>
                    <a:cubicBezTo>
                      <a:pt x="7670" y="4760"/>
                      <a:pt x="7455" y="4876"/>
                      <a:pt x="7238" y="4876"/>
                    </a:cubicBezTo>
                    <a:cubicBezTo>
                      <a:pt x="7142" y="4876"/>
                      <a:pt x="7047" y="4853"/>
                      <a:pt x="6960" y="4805"/>
                    </a:cubicBezTo>
                    <a:cubicBezTo>
                      <a:pt x="6886" y="4762"/>
                      <a:pt x="6802" y="4741"/>
                      <a:pt x="6717" y="4741"/>
                    </a:cubicBezTo>
                    <a:cubicBezTo>
                      <a:pt x="6633" y="4741"/>
                      <a:pt x="6549" y="4762"/>
                      <a:pt x="6476" y="4805"/>
                    </a:cubicBezTo>
                    <a:cubicBezTo>
                      <a:pt x="6392" y="4847"/>
                      <a:pt x="6287" y="4879"/>
                      <a:pt x="6192" y="4879"/>
                    </a:cubicBezTo>
                    <a:cubicBezTo>
                      <a:pt x="6087" y="4879"/>
                      <a:pt x="5993" y="4847"/>
                      <a:pt x="5898" y="4805"/>
                    </a:cubicBezTo>
                    <a:cubicBezTo>
                      <a:pt x="5824" y="4762"/>
                      <a:pt x="5743" y="4741"/>
                      <a:pt x="5660" y="4741"/>
                    </a:cubicBezTo>
                    <a:cubicBezTo>
                      <a:pt x="5577" y="4741"/>
                      <a:pt x="5493" y="4762"/>
                      <a:pt x="5414" y="4805"/>
                    </a:cubicBezTo>
                    <a:cubicBezTo>
                      <a:pt x="5330" y="4847"/>
                      <a:pt x="5225" y="4879"/>
                      <a:pt x="5130" y="4879"/>
                    </a:cubicBezTo>
                    <a:cubicBezTo>
                      <a:pt x="5025" y="4879"/>
                      <a:pt x="4930" y="4847"/>
                      <a:pt x="4836" y="4805"/>
                    </a:cubicBezTo>
                    <a:cubicBezTo>
                      <a:pt x="4763" y="4762"/>
                      <a:pt x="4681" y="4741"/>
                      <a:pt x="4599" y="4741"/>
                    </a:cubicBezTo>
                    <a:cubicBezTo>
                      <a:pt x="4518" y="4741"/>
                      <a:pt x="4436" y="4762"/>
                      <a:pt x="4363" y="4805"/>
                    </a:cubicBezTo>
                    <a:cubicBezTo>
                      <a:pt x="4268" y="4847"/>
                      <a:pt x="4173" y="4879"/>
                      <a:pt x="4068" y="4879"/>
                    </a:cubicBezTo>
                    <a:cubicBezTo>
                      <a:pt x="3963" y="4879"/>
                      <a:pt x="3869" y="4847"/>
                      <a:pt x="3785" y="4805"/>
                    </a:cubicBezTo>
                    <a:cubicBezTo>
                      <a:pt x="3706" y="4762"/>
                      <a:pt x="3622" y="4741"/>
                      <a:pt x="3539" y="4741"/>
                    </a:cubicBezTo>
                    <a:cubicBezTo>
                      <a:pt x="3456" y="4741"/>
                      <a:pt x="3375" y="4762"/>
                      <a:pt x="3301" y="4805"/>
                    </a:cubicBezTo>
                    <a:cubicBezTo>
                      <a:pt x="3206" y="4847"/>
                      <a:pt x="3112" y="4879"/>
                      <a:pt x="3007" y="4879"/>
                    </a:cubicBezTo>
                    <a:cubicBezTo>
                      <a:pt x="2912" y="4879"/>
                      <a:pt x="2807" y="4847"/>
                      <a:pt x="2723" y="4805"/>
                    </a:cubicBezTo>
                    <a:cubicBezTo>
                      <a:pt x="2649" y="4762"/>
                      <a:pt x="2565" y="4741"/>
                      <a:pt x="2481" y="4741"/>
                    </a:cubicBezTo>
                    <a:cubicBezTo>
                      <a:pt x="2397" y="4741"/>
                      <a:pt x="2313" y="4762"/>
                      <a:pt x="2239" y="4805"/>
                    </a:cubicBezTo>
                    <a:cubicBezTo>
                      <a:pt x="2155" y="4847"/>
                      <a:pt x="2050" y="4879"/>
                      <a:pt x="1956" y="4879"/>
                    </a:cubicBezTo>
                    <a:cubicBezTo>
                      <a:pt x="1851" y="4879"/>
                      <a:pt x="1745" y="4847"/>
                      <a:pt x="1661" y="4805"/>
                    </a:cubicBezTo>
                    <a:cubicBezTo>
                      <a:pt x="1588" y="4762"/>
                      <a:pt x="1506" y="4741"/>
                      <a:pt x="1423" y="4741"/>
                    </a:cubicBezTo>
                    <a:cubicBezTo>
                      <a:pt x="1340" y="4741"/>
                      <a:pt x="1256" y="4762"/>
                      <a:pt x="1178" y="4805"/>
                    </a:cubicBezTo>
                    <a:cubicBezTo>
                      <a:pt x="1090" y="4852"/>
                      <a:pt x="996" y="4874"/>
                      <a:pt x="903" y="4874"/>
                    </a:cubicBezTo>
                    <a:cubicBezTo>
                      <a:pt x="587" y="4874"/>
                      <a:pt x="286" y="4618"/>
                      <a:pt x="295" y="4269"/>
                    </a:cubicBezTo>
                    <a:cubicBezTo>
                      <a:pt x="295" y="4059"/>
                      <a:pt x="389" y="3837"/>
                      <a:pt x="589" y="3743"/>
                    </a:cubicBezTo>
                    <a:cubicBezTo>
                      <a:pt x="687" y="3699"/>
                      <a:pt x="791" y="3675"/>
                      <a:pt x="894" y="3675"/>
                    </a:cubicBezTo>
                    <a:cubicBezTo>
                      <a:pt x="1012" y="3675"/>
                      <a:pt x="1129" y="3707"/>
                      <a:pt x="1230" y="3774"/>
                    </a:cubicBezTo>
                    <a:cubicBezTo>
                      <a:pt x="1290" y="3818"/>
                      <a:pt x="1358" y="3839"/>
                      <a:pt x="1426" y="3839"/>
                    </a:cubicBezTo>
                    <a:cubicBezTo>
                      <a:pt x="1490" y="3839"/>
                      <a:pt x="1553" y="3821"/>
                      <a:pt x="1608" y="3785"/>
                    </a:cubicBezTo>
                    <a:cubicBezTo>
                      <a:pt x="1703" y="3711"/>
                      <a:pt x="1830" y="3669"/>
                      <a:pt x="1956" y="3669"/>
                    </a:cubicBezTo>
                    <a:cubicBezTo>
                      <a:pt x="2071" y="3669"/>
                      <a:pt x="2197" y="3711"/>
                      <a:pt x="2292" y="3774"/>
                    </a:cubicBezTo>
                    <a:cubicBezTo>
                      <a:pt x="2350" y="3816"/>
                      <a:pt x="2415" y="3837"/>
                      <a:pt x="2481" y="3837"/>
                    </a:cubicBezTo>
                    <a:cubicBezTo>
                      <a:pt x="2547" y="3837"/>
                      <a:pt x="2612" y="3816"/>
                      <a:pt x="2671" y="3774"/>
                    </a:cubicBezTo>
                    <a:cubicBezTo>
                      <a:pt x="2765" y="3711"/>
                      <a:pt x="2891" y="3669"/>
                      <a:pt x="3007" y="3669"/>
                    </a:cubicBezTo>
                    <a:cubicBezTo>
                      <a:pt x="3133" y="3669"/>
                      <a:pt x="3248" y="3711"/>
                      <a:pt x="3353" y="3774"/>
                    </a:cubicBezTo>
                    <a:cubicBezTo>
                      <a:pt x="3411" y="3816"/>
                      <a:pt x="3477" y="3837"/>
                      <a:pt x="3542" y="3837"/>
                    </a:cubicBezTo>
                    <a:cubicBezTo>
                      <a:pt x="3606" y="3837"/>
                      <a:pt x="3669" y="3816"/>
                      <a:pt x="3722" y="3774"/>
                    </a:cubicBezTo>
                    <a:cubicBezTo>
                      <a:pt x="3827" y="3711"/>
                      <a:pt x="3942" y="3669"/>
                      <a:pt x="4068" y="3669"/>
                    </a:cubicBezTo>
                    <a:cubicBezTo>
                      <a:pt x="4194" y="3669"/>
                      <a:pt x="4311" y="3711"/>
                      <a:pt x="4416" y="3774"/>
                    </a:cubicBezTo>
                    <a:cubicBezTo>
                      <a:pt x="4468" y="3816"/>
                      <a:pt x="4534" y="3837"/>
                      <a:pt x="4599" y="3837"/>
                    </a:cubicBezTo>
                    <a:cubicBezTo>
                      <a:pt x="4665" y="3837"/>
                      <a:pt x="4731" y="3816"/>
                      <a:pt x="4783" y="3774"/>
                    </a:cubicBezTo>
                    <a:cubicBezTo>
                      <a:pt x="4888" y="3711"/>
                      <a:pt x="5004" y="3669"/>
                      <a:pt x="5130" y="3669"/>
                    </a:cubicBezTo>
                    <a:cubicBezTo>
                      <a:pt x="5257" y="3669"/>
                      <a:pt x="5372" y="3711"/>
                      <a:pt x="5477" y="3774"/>
                    </a:cubicBezTo>
                    <a:cubicBezTo>
                      <a:pt x="5530" y="3816"/>
                      <a:pt x="5593" y="3837"/>
                      <a:pt x="5657" y="3837"/>
                    </a:cubicBezTo>
                    <a:cubicBezTo>
                      <a:pt x="5722" y="3837"/>
                      <a:pt x="5787" y="3816"/>
                      <a:pt x="5845" y="3774"/>
                    </a:cubicBezTo>
                    <a:cubicBezTo>
                      <a:pt x="5950" y="3711"/>
                      <a:pt x="6066" y="3669"/>
                      <a:pt x="6192" y="3669"/>
                    </a:cubicBezTo>
                    <a:close/>
                    <a:moveTo>
                      <a:pt x="4068" y="1"/>
                    </a:moveTo>
                    <a:cubicBezTo>
                      <a:pt x="3711" y="1"/>
                      <a:pt x="3417" y="295"/>
                      <a:pt x="3417" y="652"/>
                    </a:cubicBezTo>
                    <a:cubicBezTo>
                      <a:pt x="3417" y="747"/>
                      <a:pt x="3438" y="842"/>
                      <a:pt x="3480" y="926"/>
                    </a:cubicBezTo>
                    <a:lnTo>
                      <a:pt x="2702" y="1461"/>
                    </a:lnTo>
                    <a:lnTo>
                      <a:pt x="1872" y="1241"/>
                    </a:lnTo>
                    <a:cubicBezTo>
                      <a:pt x="1903" y="873"/>
                      <a:pt x="1598" y="536"/>
                      <a:pt x="1230" y="536"/>
                    </a:cubicBezTo>
                    <a:cubicBezTo>
                      <a:pt x="862" y="536"/>
                      <a:pt x="578" y="831"/>
                      <a:pt x="578" y="1188"/>
                    </a:cubicBezTo>
                    <a:cubicBezTo>
                      <a:pt x="578" y="1514"/>
                      <a:pt x="809" y="1777"/>
                      <a:pt x="1104" y="1830"/>
                    </a:cubicBezTo>
                    <a:lnTo>
                      <a:pt x="1104" y="2387"/>
                    </a:lnTo>
                    <a:cubicBezTo>
                      <a:pt x="1104" y="2450"/>
                      <a:pt x="1157" y="2503"/>
                      <a:pt x="1230" y="2503"/>
                    </a:cubicBezTo>
                    <a:cubicBezTo>
                      <a:pt x="1293" y="2503"/>
                      <a:pt x="1346" y="2450"/>
                      <a:pt x="1346" y="2387"/>
                    </a:cubicBezTo>
                    <a:lnTo>
                      <a:pt x="1346" y="1830"/>
                    </a:lnTo>
                    <a:cubicBezTo>
                      <a:pt x="1556" y="1798"/>
                      <a:pt x="1724" y="1662"/>
                      <a:pt x="1819" y="1472"/>
                    </a:cubicBezTo>
                    <a:lnTo>
                      <a:pt x="3374" y="1882"/>
                    </a:lnTo>
                    <a:cubicBezTo>
                      <a:pt x="3601" y="1945"/>
                      <a:pt x="3835" y="1977"/>
                      <a:pt x="4069" y="1977"/>
                    </a:cubicBezTo>
                    <a:cubicBezTo>
                      <a:pt x="4303" y="1977"/>
                      <a:pt x="4536" y="1945"/>
                      <a:pt x="4762" y="1882"/>
                    </a:cubicBezTo>
                    <a:lnTo>
                      <a:pt x="6318" y="1472"/>
                    </a:lnTo>
                    <a:cubicBezTo>
                      <a:pt x="6413" y="1662"/>
                      <a:pt x="6581" y="1798"/>
                      <a:pt x="6792" y="1830"/>
                    </a:cubicBezTo>
                    <a:lnTo>
                      <a:pt x="6792" y="3564"/>
                    </a:lnTo>
                    <a:cubicBezTo>
                      <a:pt x="6771" y="3585"/>
                      <a:pt x="6746" y="3601"/>
                      <a:pt x="6716" y="3601"/>
                    </a:cubicBezTo>
                    <a:cubicBezTo>
                      <a:pt x="6701" y="3601"/>
                      <a:pt x="6684" y="3596"/>
                      <a:pt x="6665" y="3585"/>
                    </a:cubicBezTo>
                    <a:cubicBezTo>
                      <a:pt x="6528" y="3491"/>
                      <a:pt x="6360" y="3438"/>
                      <a:pt x="6192" y="3438"/>
                    </a:cubicBezTo>
                    <a:cubicBezTo>
                      <a:pt x="6014" y="3438"/>
                      <a:pt x="5855" y="3491"/>
                      <a:pt x="5708" y="3585"/>
                    </a:cubicBezTo>
                    <a:cubicBezTo>
                      <a:pt x="5693" y="3596"/>
                      <a:pt x="5674" y="3601"/>
                      <a:pt x="5656" y="3601"/>
                    </a:cubicBezTo>
                    <a:cubicBezTo>
                      <a:pt x="5638" y="3601"/>
                      <a:pt x="5619" y="3596"/>
                      <a:pt x="5603" y="3585"/>
                    </a:cubicBezTo>
                    <a:cubicBezTo>
                      <a:pt x="5467" y="3491"/>
                      <a:pt x="5299" y="3438"/>
                      <a:pt x="5130" y="3438"/>
                    </a:cubicBezTo>
                    <a:cubicBezTo>
                      <a:pt x="4951" y="3438"/>
                      <a:pt x="4794" y="3491"/>
                      <a:pt x="4647" y="3585"/>
                    </a:cubicBezTo>
                    <a:cubicBezTo>
                      <a:pt x="4631" y="3596"/>
                      <a:pt x="4615" y="3601"/>
                      <a:pt x="4599" y="3601"/>
                    </a:cubicBezTo>
                    <a:cubicBezTo>
                      <a:pt x="4584" y="3601"/>
                      <a:pt x="4568" y="3596"/>
                      <a:pt x="4552" y="3585"/>
                    </a:cubicBezTo>
                    <a:cubicBezTo>
                      <a:pt x="4405" y="3491"/>
                      <a:pt x="4236" y="3438"/>
                      <a:pt x="4068" y="3438"/>
                    </a:cubicBezTo>
                    <a:cubicBezTo>
                      <a:pt x="3900" y="3438"/>
                      <a:pt x="3732" y="3491"/>
                      <a:pt x="3596" y="3585"/>
                    </a:cubicBezTo>
                    <a:cubicBezTo>
                      <a:pt x="3580" y="3596"/>
                      <a:pt x="3561" y="3601"/>
                      <a:pt x="3543" y="3601"/>
                    </a:cubicBezTo>
                    <a:cubicBezTo>
                      <a:pt x="3524" y="3601"/>
                      <a:pt x="3506" y="3596"/>
                      <a:pt x="3491" y="3585"/>
                    </a:cubicBezTo>
                    <a:cubicBezTo>
                      <a:pt x="3343" y="3491"/>
                      <a:pt x="3185" y="3438"/>
                      <a:pt x="3007" y="3438"/>
                    </a:cubicBezTo>
                    <a:cubicBezTo>
                      <a:pt x="2839" y="3438"/>
                      <a:pt x="2671" y="3491"/>
                      <a:pt x="2533" y="3585"/>
                    </a:cubicBezTo>
                    <a:cubicBezTo>
                      <a:pt x="2518" y="3596"/>
                      <a:pt x="2500" y="3601"/>
                      <a:pt x="2481" y="3601"/>
                    </a:cubicBezTo>
                    <a:cubicBezTo>
                      <a:pt x="2463" y="3601"/>
                      <a:pt x="2444" y="3596"/>
                      <a:pt x="2428" y="3585"/>
                    </a:cubicBezTo>
                    <a:cubicBezTo>
                      <a:pt x="2292" y="3491"/>
                      <a:pt x="2124" y="3438"/>
                      <a:pt x="1956" y="3438"/>
                    </a:cubicBezTo>
                    <a:cubicBezTo>
                      <a:pt x="1777" y="3438"/>
                      <a:pt x="1608" y="3491"/>
                      <a:pt x="1472" y="3585"/>
                    </a:cubicBezTo>
                    <a:cubicBezTo>
                      <a:pt x="1457" y="3596"/>
                      <a:pt x="1441" y="3601"/>
                      <a:pt x="1425" y="3601"/>
                    </a:cubicBezTo>
                    <a:cubicBezTo>
                      <a:pt x="1396" y="3601"/>
                      <a:pt x="1366" y="3585"/>
                      <a:pt x="1346" y="3564"/>
                    </a:cubicBezTo>
                    <a:lnTo>
                      <a:pt x="1346" y="2860"/>
                    </a:lnTo>
                    <a:cubicBezTo>
                      <a:pt x="1346" y="2797"/>
                      <a:pt x="1293" y="2744"/>
                      <a:pt x="1230" y="2744"/>
                    </a:cubicBezTo>
                    <a:cubicBezTo>
                      <a:pt x="1157" y="2744"/>
                      <a:pt x="1104" y="2797"/>
                      <a:pt x="1104" y="2860"/>
                    </a:cubicBezTo>
                    <a:lnTo>
                      <a:pt x="1104" y="3459"/>
                    </a:lnTo>
                    <a:cubicBezTo>
                      <a:pt x="1040" y="3443"/>
                      <a:pt x="970" y="3435"/>
                      <a:pt x="898" y="3435"/>
                    </a:cubicBezTo>
                    <a:cubicBezTo>
                      <a:pt x="639" y="3435"/>
                      <a:pt x="352" y="3539"/>
                      <a:pt x="221" y="3753"/>
                    </a:cubicBezTo>
                    <a:cubicBezTo>
                      <a:pt x="21" y="4048"/>
                      <a:pt x="0" y="4384"/>
                      <a:pt x="158" y="4668"/>
                    </a:cubicBezTo>
                    <a:cubicBezTo>
                      <a:pt x="305" y="4942"/>
                      <a:pt x="589" y="5110"/>
                      <a:pt x="893" y="5110"/>
                    </a:cubicBezTo>
                    <a:cubicBezTo>
                      <a:pt x="1031" y="5110"/>
                      <a:pt x="1167" y="5078"/>
                      <a:pt x="1293" y="5005"/>
                    </a:cubicBezTo>
                    <a:cubicBezTo>
                      <a:pt x="1335" y="4984"/>
                      <a:pt x="1380" y="4973"/>
                      <a:pt x="1423" y="4973"/>
                    </a:cubicBezTo>
                    <a:cubicBezTo>
                      <a:pt x="1467" y="4973"/>
                      <a:pt x="1509" y="4984"/>
                      <a:pt x="1545" y="5005"/>
                    </a:cubicBezTo>
                    <a:cubicBezTo>
                      <a:pt x="1671" y="5078"/>
                      <a:pt x="1808" y="5110"/>
                      <a:pt x="1956" y="5110"/>
                    </a:cubicBezTo>
                    <a:cubicBezTo>
                      <a:pt x="2092" y="5110"/>
                      <a:pt x="2229" y="5078"/>
                      <a:pt x="2355" y="5005"/>
                    </a:cubicBezTo>
                    <a:cubicBezTo>
                      <a:pt x="2392" y="4984"/>
                      <a:pt x="2436" y="4973"/>
                      <a:pt x="2481" y="4973"/>
                    </a:cubicBezTo>
                    <a:cubicBezTo>
                      <a:pt x="2526" y="4973"/>
                      <a:pt x="2570" y="4984"/>
                      <a:pt x="2607" y="5005"/>
                    </a:cubicBezTo>
                    <a:cubicBezTo>
                      <a:pt x="2734" y="5078"/>
                      <a:pt x="2870" y="5110"/>
                      <a:pt x="3007" y="5110"/>
                    </a:cubicBezTo>
                    <a:cubicBezTo>
                      <a:pt x="3154" y="5110"/>
                      <a:pt x="3290" y="5078"/>
                      <a:pt x="3417" y="5005"/>
                    </a:cubicBezTo>
                    <a:cubicBezTo>
                      <a:pt x="3454" y="4984"/>
                      <a:pt x="3496" y="4973"/>
                      <a:pt x="3539" y="4973"/>
                    </a:cubicBezTo>
                    <a:cubicBezTo>
                      <a:pt x="3582" y="4973"/>
                      <a:pt x="3627" y="4984"/>
                      <a:pt x="3669" y="5005"/>
                    </a:cubicBezTo>
                    <a:cubicBezTo>
                      <a:pt x="3795" y="5078"/>
                      <a:pt x="3932" y="5110"/>
                      <a:pt x="4068" y="5110"/>
                    </a:cubicBezTo>
                    <a:cubicBezTo>
                      <a:pt x="4205" y="5110"/>
                      <a:pt x="4353" y="5078"/>
                      <a:pt x="4468" y="5005"/>
                    </a:cubicBezTo>
                    <a:cubicBezTo>
                      <a:pt x="4510" y="4984"/>
                      <a:pt x="4555" y="4973"/>
                      <a:pt x="4599" y="4973"/>
                    </a:cubicBezTo>
                    <a:cubicBezTo>
                      <a:pt x="4644" y="4973"/>
                      <a:pt x="4689" y="4984"/>
                      <a:pt x="4731" y="5005"/>
                    </a:cubicBezTo>
                    <a:cubicBezTo>
                      <a:pt x="4846" y="5078"/>
                      <a:pt x="4993" y="5110"/>
                      <a:pt x="5130" y="5110"/>
                    </a:cubicBezTo>
                    <a:cubicBezTo>
                      <a:pt x="5267" y="5110"/>
                      <a:pt x="5404" y="5078"/>
                      <a:pt x="5530" y="5005"/>
                    </a:cubicBezTo>
                    <a:cubicBezTo>
                      <a:pt x="5572" y="4984"/>
                      <a:pt x="5617" y="4973"/>
                      <a:pt x="5660" y="4973"/>
                    </a:cubicBezTo>
                    <a:cubicBezTo>
                      <a:pt x="5703" y="4973"/>
                      <a:pt x="5745" y="4984"/>
                      <a:pt x="5782" y="5005"/>
                    </a:cubicBezTo>
                    <a:cubicBezTo>
                      <a:pt x="5908" y="5078"/>
                      <a:pt x="6045" y="5110"/>
                      <a:pt x="6192" y="5110"/>
                    </a:cubicBezTo>
                    <a:cubicBezTo>
                      <a:pt x="6329" y="5110"/>
                      <a:pt x="6465" y="5078"/>
                      <a:pt x="6591" y="5005"/>
                    </a:cubicBezTo>
                    <a:cubicBezTo>
                      <a:pt x="6628" y="4984"/>
                      <a:pt x="6673" y="4973"/>
                      <a:pt x="6718" y="4973"/>
                    </a:cubicBezTo>
                    <a:cubicBezTo>
                      <a:pt x="6762" y="4973"/>
                      <a:pt x="6807" y="4984"/>
                      <a:pt x="6844" y="5005"/>
                    </a:cubicBezTo>
                    <a:cubicBezTo>
                      <a:pt x="6970" y="5078"/>
                      <a:pt x="7107" y="5110"/>
                      <a:pt x="7243" y="5110"/>
                    </a:cubicBezTo>
                    <a:cubicBezTo>
                      <a:pt x="7559" y="5110"/>
                      <a:pt x="7843" y="4942"/>
                      <a:pt x="7990" y="4668"/>
                    </a:cubicBezTo>
                    <a:cubicBezTo>
                      <a:pt x="8137" y="4384"/>
                      <a:pt x="8116" y="4048"/>
                      <a:pt x="7916" y="3753"/>
                    </a:cubicBezTo>
                    <a:cubicBezTo>
                      <a:pt x="7784" y="3539"/>
                      <a:pt x="7498" y="3435"/>
                      <a:pt x="7238" y="3435"/>
                    </a:cubicBezTo>
                    <a:cubicBezTo>
                      <a:pt x="7167" y="3435"/>
                      <a:pt x="7097" y="3443"/>
                      <a:pt x="7033" y="3459"/>
                    </a:cubicBezTo>
                    <a:lnTo>
                      <a:pt x="7033" y="1830"/>
                    </a:lnTo>
                    <a:cubicBezTo>
                      <a:pt x="7338" y="1777"/>
                      <a:pt x="7569" y="1514"/>
                      <a:pt x="7569" y="1188"/>
                    </a:cubicBezTo>
                    <a:cubicBezTo>
                      <a:pt x="7569" y="831"/>
                      <a:pt x="7275" y="536"/>
                      <a:pt x="6918" y="536"/>
                    </a:cubicBezTo>
                    <a:cubicBezTo>
                      <a:pt x="6539" y="536"/>
                      <a:pt x="6234" y="873"/>
                      <a:pt x="6266" y="1241"/>
                    </a:cubicBezTo>
                    <a:lnTo>
                      <a:pt x="5435" y="1461"/>
                    </a:lnTo>
                    <a:lnTo>
                      <a:pt x="4668" y="926"/>
                    </a:lnTo>
                    <a:cubicBezTo>
                      <a:pt x="4699" y="842"/>
                      <a:pt x="4720" y="747"/>
                      <a:pt x="4720" y="652"/>
                    </a:cubicBezTo>
                    <a:cubicBezTo>
                      <a:pt x="4720" y="295"/>
                      <a:pt x="4426" y="1"/>
                      <a:pt x="4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1"/>
              <p:cNvSpPr/>
              <p:nvPr/>
            </p:nvSpPr>
            <p:spPr>
              <a:xfrm>
                <a:off x="8490836" y="2867183"/>
                <a:ext cx="10450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33" extrusionOk="0">
                    <a:moveTo>
                      <a:pt x="116" y="1"/>
                    </a:moveTo>
                    <a:cubicBezTo>
                      <a:pt x="53" y="1"/>
                      <a:pt x="1" y="54"/>
                      <a:pt x="1" y="117"/>
                    </a:cubicBezTo>
                    <a:lnTo>
                      <a:pt x="1" y="316"/>
                    </a:lnTo>
                    <a:cubicBezTo>
                      <a:pt x="1" y="379"/>
                      <a:pt x="53" y="432"/>
                      <a:pt x="116" y="432"/>
                    </a:cubicBezTo>
                    <a:cubicBezTo>
                      <a:pt x="179" y="432"/>
                      <a:pt x="232" y="379"/>
                      <a:pt x="232" y="316"/>
                    </a:cubicBezTo>
                    <a:lnTo>
                      <a:pt x="232" y="117"/>
                    </a:ln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1"/>
              <p:cNvSpPr/>
              <p:nvPr/>
            </p:nvSpPr>
            <p:spPr>
              <a:xfrm>
                <a:off x="8604486" y="2867183"/>
                <a:ext cx="10450" cy="19504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33" extrusionOk="0">
                    <a:moveTo>
                      <a:pt x="116" y="1"/>
                    </a:moveTo>
                    <a:cubicBezTo>
                      <a:pt x="53" y="1"/>
                      <a:pt x="1" y="54"/>
                      <a:pt x="1" y="117"/>
                    </a:cubicBezTo>
                    <a:lnTo>
                      <a:pt x="1" y="316"/>
                    </a:lnTo>
                    <a:cubicBezTo>
                      <a:pt x="1" y="379"/>
                      <a:pt x="53" y="432"/>
                      <a:pt x="116" y="432"/>
                    </a:cubicBezTo>
                    <a:cubicBezTo>
                      <a:pt x="179" y="432"/>
                      <a:pt x="232" y="379"/>
                      <a:pt x="232" y="316"/>
                    </a:cubicBezTo>
                    <a:lnTo>
                      <a:pt x="232" y="117"/>
                    </a:lnTo>
                    <a:cubicBezTo>
                      <a:pt x="232" y="54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1"/>
              <p:cNvSpPr/>
              <p:nvPr/>
            </p:nvSpPr>
            <p:spPr>
              <a:xfrm>
                <a:off x="8530611" y="2876147"/>
                <a:ext cx="44550" cy="1621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360" extrusionOk="0">
                    <a:moveTo>
                      <a:pt x="137" y="0"/>
                    </a:moveTo>
                    <a:cubicBezTo>
                      <a:pt x="99" y="0"/>
                      <a:pt x="62" y="21"/>
                      <a:pt x="43" y="54"/>
                    </a:cubicBezTo>
                    <a:cubicBezTo>
                      <a:pt x="1" y="107"/>
                      <a:pt x="11" y="180"/>
                      <a:pt x="74" y="212"/>
                    </a:cubicBezTo>
                    <a:cubicBezTo>
                      <a:pt x="211" y="306"/>
                      <a:pt x="358" y="359"/>
                      <a:pt x="494" y="359"/>
                    </a:cubicBezTo>
                    <a:cubicBezTo>
                      <a:pt x="631" y="359"/>
                      <a:pt x="779" y="306"/>
                      <a:pt x="926" y="212"/>
                    </a:cubicBezTo>
                    <a:cubicBezTo>
                      <a:pt x="978" y="180"/>
                      <a:pt x="989" y="107"/>
                      <a:pt x="957" y="54"/>
                    </a:cubicBezTo>
                    <a:cubicBezTo>
                      <a:pt x="930" y="21"/>
                      <a:pt x="891" y="0"/>
                      <a:pt x="853" y="0"/>
                    </a:cubicBezTo>
                    <a:cubicBezTo>
                      <a:pt x="830" y="0"/>
                      <a:pt x="808" y="7"/>
                      <a:pt x="789" y="23"/>
                    </a:cubicBezTo>
                    <a:cubicBezTo>
                      <a:pt x="684" y="91"/>
                      <a:pt x="589" y="125"/>
                      <a:pt x="494" y="125"/>
                    </a:cubicBezTo>
                    <a:cubicBezTo>
                      <a:pt x="400" y="125"/>
                      <a:pt x="305" y="91"/>
                      <a:pt x="200" y="23"/>
                    </a:cubicBezTo>
                    <a:cubicBezTo>
                      <a:pt x="181" y="7"/>
                      <a:pt x="159" y="0"/>
                      <a:pt x="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9" name="Google Shape;2569;p31"/>
            <p:cNvSpPr txBox="1"/>
            <p:nvPr/>
          </p:nvSpPr>
          <p:spPr>
            <a:xfrm>
              <a:off x="8005250" y="4214675"/>
              <a:ext cx="58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2570" name="Google Shape;2570;p31"/>
          <p:cNvCxnSpPr/>
          <p:nvPr/>
        </p:nvCxnSpPr>
        <p:spPr>
          <a:xfrm>
            <a:off x="5785750" y="1997925"/>
            <a:ext cx="2832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71" name="Google Shape;2571;p31"/>
          <p:cNvCxnSpPr/>
          <p:nvPr/>
        </p:nvCxnSpPr>
        <p:spPr>
          <a:xfrm>
            <a:off x="5785750" y="3412475"/>
            <a:ext cx="2832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577" name="Google Shape;2577;p32"/>
          <p:cNvGrpSpPr/>
          <p:nvPr/>
        </p:nvGrpSpPr>
        <p:grpSpPr>
          <a:xfrm>
            <a:off x="4696625" y="3840163"/>
            <a:ext cx="1810800" cy="674000"/>
            <a:chOff x="4696625" y="3840163"/>
            <a:chExt cx="1810800" cy="674000"/>
          </a:xfrm>
        </p:grpSpPr>
        <p:sp>
          <p:nvSpPr>
            <p:cNvPr id="2578" name="Google Shape;2578;p32"/>
            <p:cNvSpPr txBox="1"/>
            <p:nvPr/>
          </p:nvSpPr>
          <p:spPr>
            <a:xfrm>
              <a:off x="4696625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79" name="Google Shape;2579;p32"/>
            <p:cNvSpPr txBox="1"/>
            <p:nvPr/>
          </p:nvSpPr>
          <p:spPr>
            <a:xfrm>
              <a:off x="4696625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0" name="Google Shape;2580;p32"/>
          <p:cNvGrpSpPr/>
          <p:nvPr/>
        </p:nvGrpSpPr>
        <p:grpSpPr>
          <a:xfrm>
            <a:off x="539988" y="3840163"/>
            <a:ext cx="1810800" cy="674000"/>
            <a:chOff x="539988" y="3840163"/>
            <a:chExt cx="1810800" cy="674000"/>
          </a:xfrm>
        </p:grpSpPr>
        <p:sp>
          <p:nvSpPr>
            <p:cNvPr id="2581" name="Google Shape;2581;p32"/>
            <p:cNvSpPr txBox="1"/>
            <p:nvPr/>
          </p:nvSpPr>
          <p:spPr>
            <a:xfrm>
              <a:off x="539988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2" name="Google Shape;2582;p32"/>
            <p:cNvSpPr txBox="1"/>
            <p:nvPr/>
          </p:nvSpPr>
          <p:spPr>
            <a:xfrm>
              <a:off x="539988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3" name="Google Shape;2583;p32"/>
          <p:cNvGrpSpPr/>
          <p:nvPr/>
        </p:nvGrpSpPr>
        <p:grpSpPr>
          <a:xfrm>
            <a:off x="2619488" y="3840163"/>
            <a:ext cx="1810800" cy="674000"/>
            <a:chOff x="2619488" y="3840163"/>
            <a:chExt cx="1810800" cy="674000"/>
          </a:xfrm>
        </p:grpSpPr>
        <p:sp>
          <p:nvSpPr>
            <p:cNvPr id="2584" name="Google Shape;2584;p32"/>
            <p:cNvSpPr txBox="1"/>
            <p:nvPr/>
          </p:nvSpPr>
          <p:spPr>
            <a:xfrm>
              <a:off x="2619488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5" name="Google Shape;2585;p32"/>
            <p:cNvSpPr txBox="1"/>
            <p:nvPr/>
          </p:nvSpPr>
          <p:spPr>
            <a:xfrm>
              <a:off x="2619488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6" name="Google Shape;2586;p32"/>
          <p:cNvGrpSpPr/>
          <p:nvPr/>
        </p:nvGrpSpPr>
        <p:grpSpPr>
          <a:xfrm>
            <a:off x="6773763" y="3840163"/>
            <a:ext cx="1810800" cy="674000"/>
            <a:chOff x="6773763" y="3840163"/>
            <a:chExt cx="1810800" cy="674000"/>
          </a:xfrm>
        </p:grpSpPr>
        <p:sp>
          <p:nvSpPr>
            <p:cNvPr id="2587" name="Google Shape;2587;p32"/>
            <p:cNvSpPr txBox="1"/>
            <p:nvPr/>
          </p:nvSpPr>
          <p:spPr>
            <a:xfrm>
              <a:off x="6773763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88" name="Google Shape;2588;p32"/>
            <p:cNvSpPr txBox="1"/>
            <p:nvPr/>
          </p:nvSpPr>
          <p:spPr>
            <a:xfrm>
              <a:off x="6773763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89" name="Google Shape;2589;p32"/>
          <p:cNvGrpSpPr/>
          <p:nvPr/>
        </p:nvGrpSpPr>
        <p:grpSpPr>
          <a:xfrm>
            <a:off x="962525" y="1400563"/>
            <a:ext cx="970500" cy="1659900"/>
            <a:chOff x="962525" y="1400563"/>
            <a:chExt cx="970500" cy="1659900"/>
          </a:xfrm>
        </p:grpSpPr>
        <p:sp>
          <p:nvSpPr>
            <p:cNvPr id="2590" name="Google Shape;2590;p32"/>
            <p:cNvSpPr/>
            <p:nvPr/>
          </p:nvSpPr>
          <p:spPr>
            <a:xfrm>
              <a:off x="962525" y="1400563"/>
              <a:ext cx="970500" cy="9705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1" name="Google Shape;2591;p32"/>
            <p:cNvGrpSpPr/>
            <p:nvPr/>
          </p:nvGrpSpPr>
          <p:grpSpPr>
            <a:xfrm>
              <a:off x="1226571" y="1683721"/>
              <a:ext cx="442408" cy="404183"/>
              <a:chOff x="6157850" y="1822575"/>
              <a:chExt cx="407975" cy="372725"/>
            </a:xfrm>
          </p:grpSpPr>
          <p:sp>
            <p:nvSpPr>
              <p:cNvPr id="2592" name="Google Shape;2592;p32"/>
              <p:cNvSpPr/>
              <p:nvPr/>
            </p:nvSpPr>
            <p:spPr>
              <a:xfrm>
                <a:off x="6216100" y="1822575"/>
                <a:ext cx="86075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443" extrusionOk="0">
                    <a:moveTo>
                      <a:pt x="1722" y="1"/>
                    </a:moveTo>
                    <a:cubicBezTo>
                      <a:pt x="768" y="1"/>
                      <a:pt x="1" y="768"/>
                      <a:pt x="1" y="1721"/>
                    </a:cubicBezTo>
                    <a:cubicBezTo>
                      <a:pt x="1" y="2660"/>
                      <a:pt x="768" y="3442"/>
                      <a:pt x="1722" y="3442"/>
                    </a:cubicBezTo>
                    <a:cubicBezTo>
                      <a:pt x="2676" y="3442"/>
                      <a:pt x="3442" y="2660"/>
                      <a:pt x="3442" y="1721"/>
                    </a:cubicBezTo>
                    <a:cubicBezTo>
                      <a:pt x="3442" y="768"/>
                      <a:pt x="2676" y="1"/>
                      <a:pt x="172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2"/>
              <p:cNvSpPr/>
              <p:nvPr/>
            </p:nvSpPr>
            <p:spPr>
              <a:xfrm>
                <a:off x="6259125" y="1822575"/>
                <a:ext cx="4305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3443" extrusionOk="0">
                    <a:moveTo>
                      <a:pt x="1" y="1"/>
                    </a:moveTo>
                    <a:lnTo>
                      <a:pt x="1" y="3442"/>
                    </a:lnTo>
                    <a:cubicBezTo>
                      <a:pt x="955" y="3442"/>
                      <a:pt x="1721" y="2660"/>
                      <a:pt x="1721" y="1721"/>
                    </a:cubicBezTo>
                    <a:cubicBezTo>
                      <a:pt x="1721" y="768"/>
                      <a:pt x="955" y="1"/>
                      <a:pt x="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2"/>
              <p:cNvSpPr/>
              <p:nvPr/>
            </p:nvSpPr>
            <p:spPr>
              <a:xfrm>
                <a:off x="6157850" y="1908625"/>
                <a:ext cx="202600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104" h="11467" extrusionOk="0">
                    <a:moveTo>
                      <a:pt x="4052" y="0"/>
                    </a:moveTo>
                    <a:cubicBezTo>
                      <a:pt x="3113" y="0"/>
                      <a:pt x="2300" y="563"/>
                      <a:pt x="1940" y="1424"/>
                    </a:cubicBezTo>
                    <a:lnTo>
                      <a:pt x="78" y="6101"/>
                    </a:lnTo>
                    <a:cubicBezTo>
                      <a:pt x="1" y="6273"/>
                      <a:pt x="32" y="6476"/>
                      <a:pt x="141" y="6633"/>
                    </a:cubicBezTo>
                    <a:cubicBezTo>
                      <a:pt x="235" y="6789"/>
                      <a:pt x="422" y="6883"/>
                      <a:pt x="610" y="6883"/>
                    </a:cubicBezTo>
                    <a:lnTo>
                      <a:pt x="2331" y="6883"/>
                    </a:lnTo>
                    <a:lnTo>
                      <a:pt x="2331" y="10904"/>
                    </a:lnTo>
                    <a:cubicBezTo>
                      <a:pt x="2331" y="11217"/>
                      <a:pt x="2581" y="11467"/>
                      <a:pt x="2910" y="11467"/>
                    </a:cubicBezTo>
                    <a:lnTo>
                      <a:pt x="5194" y="11467"/>
                    </a:lnTo>
                    <a:cubicBezTo>
                      <a:pt x="5522" y="11467"/>
                      <a:pt x="5772" y="11217"/>
                      <a:pt x="5772" y="10904"/>
                    </a:cubicBezTo>
                    <a:lnTo>
                      <a:pt x="5772" y="6883"/>
                    </a:lnTo>
                    <a:lnTo>
                      <a:pt x="7493" y="6883"/>
                    </a:lnTo>
                    <a:cubicBezTo>
                      <a:pt x="7681" y="6883"/>
                      <a:pt x="7869" y="6789"/>
                      <a:pt x="7979" y="6633"/>
                    </a:cubicBezTo>
                    <a:cubicBezTo>
                      <a:pt x="8073" y="6476"/>
                      <a:pt x="8104" y="6273"/>
                      <a:pt x="8025" y="6101"/>
                    </a:cubicBezTo>
                    <a:lnTo>
                      <a:pt x="6164" y="1424"/>
                    </a:lnTo>
                    <a:cubicBezTo>
                      <a:pt x="5820" y="563"/>
                      <a:pt x="4990" y="0"/>
                      <a:pt x="405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2"/>
              <p:cNvSpPr/>
              <p:nvPr/>
            </p:nvSpPr>
            <p:spPr>
              <a:xfrm>
                <a:off x="6259125" y="1908625"/>
                <a:ext cx="10132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4053" h="11467" extrusionOk="0">
                    <a:moveTo>
                      <a:pt x="1" y="0"/>
                    </a:moveTo>
                    <a:lnTo>
                      <a:pt x="1" y="11467"/>
                    </a:lnTo>
                    <a:lnTo>
                      <a:pt x="1143" y="11467"/>
                    </a:lnTo>
                    <a:cubicBezTo>
                      <a:pt x="1471" y="11467"/>
                      <a:pt x="1721" y="11217"/>
                      <a:pt x="1721" y="10904"/>
                    </a:cubicBezTo>
                    <a:lnTo>
                      <a:pt x="1721" y="6883"/>
                    </a:lnTo>
                    <a:lnTo>
                      <a:pt x="3442" y="6883"/>
                    </a:lnTo>
                    <a:cubicBezTo>
                      <a:pt x="3630" y="6883"/>
                      <a:pt x="3818" y="6789"/>
                      <a:pt x="3928" y="6633"/>
                    </a:cubicBezTo>
                    <a:cubicBezTo>
                      <a:pt x="4022" y="6476"/>
                      <a:pt x="4053" y="6273"/>
                      <a:pt x="3974" y="6101"/>
                    </a:cubicBezTo>
                    <a:lnTo>
                      <a:pt x="2113" y="1424"/>
                    </a:lnTo>
                    <a:cubicBezTo>
                      <a:pt x="1769" y="563"/>
                      <a:pt x="939" y="0"/>
                      <a:pt x="1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2"/>
              <p:cNvSpPr/>
              <p:nvPr/>
            </p:nvSpPr>
            <p:spPr>
              <a:xfrm>
                <a:off x="6373000" y="1908625"/>
                <a:ext cx="19282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1467" extrusionOk="0">
                    <a:moveTo>
                      <a:pt x="2019" y="0"/>
                    </a:moveTo>
                    <a:cubicBezTo>
                      <a:pt x="892" y="0"/>
                      <a:pt x="0" y="1095"/>
                      <a:pt x="407" y="2300"/>
                    </a:cubicBezTo>
                    <a:lnTo>
                      <a:pt x="2159" y="6430"/>
                    </a:lnTo>
                    <a:lnTo>
                      <a:pt x="2159" y="10904"/>
                    </a:lnTo>
                    <a:cubicBezTo>
                      <a:pt x="2159" y="11217"/>
                      <a:pt x="2409" y="11467"/>
                      <a:pt x="2722" y="11467"/>
                    </a:cubicBezTo>
                    <a:lnTo>
                      <a:pt x="5022" y="11467"/>
                    </a:lnTo>
                    <a:cubicBezTo>
                      <a:pt x="5335" y="11467"/>
                      <a:pt x="5600" y="11217"/>
                      <a:pt x="5600" y="10904"/>
                    </a:cubicBezTo>
                    <a:lnTo>
                      <a:pt x="5600" y="6430"/>
                    </a:lnTo>
                    <a:lnTo>
                      <a:pt x="7337" y="2269"/>
                    </a:lnTo>
                    <a:cubicBezTo>
                      <a:pt x="7713" y="1143"/>
                      <a:pt x="6883" y="0"/>
                      <a:pt x="571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2"/>
              <p:cNvSpPr/>
              <p:nvPr/>
            </p:nvSpPr>
            <p:spPr>
              <a:xfrm>
                <a:off x="6469975" y="1908625"/>
                <a:ext cx="95850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11467" extrusionOk="0">
                    <a:moveTo>
                      <a:pt x="1" y="0"/>
                    </a:moveTo>
                    <a:lnTo>
                      <a:pt x="1" y="11467"/>
                    </a:lnTo>
                    <a:lnTo>
                      <a:pt x="1143" y="11467"/>
                    </a:lnTo>
                    <a:cubicBezTo>
                      <a:pt x="1456" y="11467"/>
                      <a:pt x="1721" y="11217"/>
                      <a:pt x="1721" y="10904"/>
                    </a:cubicBezTo>
                    <a:lnTo>
                      <a:pt x="1721" y="6430"/>
                    </a:lnTo>
                    <a:lnTo>
                      <a:pt x="3458" y="2269"/>
                    </a:lnTo>
                    <a:cubicBezTo>
                      <a:pt x="3834" y="1143"/>
                      <a:pt x="3004" y="0"/>
                      <a:pt x="1832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2"/>
              <p:cNvSpPr/>
              <p:nvPr/>
            </p:nvSpPr>
            <p:spPr>
              <a:xfrm>
                <a:off x="6426950" y="1822575"/>
                <a:ext cx="86075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443" extrusionOk="0">
                    <a:moveTo>
                      <a:pt x="1722" y="1"/>
                    </a:moveTo>
                    <a:cubicBezTo>
                      <a:pt x="768" y="1"/>
                      <a:pt x="1" y="768"/>
                      <a:pt x="1" y="1721"/>
                    </a:cubicBezTo>
                    <a:cubicBezTo>
                      <a:pt x="1" y="2660"/>
                      <a:pt x="768" y="3442"/>
                      <a:pt x="1722" y="3442"/>
                    </a:cubicBezTo>
                    <a:cubicBezTo>
                      <a:pt x="2660" y="3442"/>
                      <a:pt x="3442" y="2660"/>
                      <a:pt x="3442" y="1721"/>
                    </a:cubicBezTo>
                    <a:cubicBezTo>
                      <a:pt x="3442" y="768"/>
                      <a:pt x="2660" y="1"/>
                      <a:pt x="172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2"/>
              <p:cNvSpPr/>
              <p:nvPr/>
            </p:nvSpPr>
            <p:spPr>
              <a:xfrm>
                <a:off x="6469975" y="1822575"/>
                <a:ext cx="43050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3443" extrusionOk="0">
                    <a:moveTo>
                      <a:pt x="1" y="1"/>
                    </a:moveTo>
                    <a:lnTo>
                      <a:pt x="1" y="3442"/>
                    </a:lnTo>
                    <a:cubicBezTo>
                      <a:pt x="939" y="3442"/>
                      <a:pt x="1721" y="2660"/>
                      <a:pt x="1721" y="1721"/>
                    </a:cubicBezTo>
                    <a:cubicBezTo>
                      <a:pt x="1721" y="768"/>
                      <a:pt x="939" y="1"/>
                      <a:pt x="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00" name="Google Shape;2600;p32"/>
            <p:cNvCxnSpPr>
              <a:stCxn id="2590" idx="4"/>
              <a:endCxn id="2601" idx="0"/>
            </p:cNvCxnSpPr>
            <p:nvPr/>
          </p:nvCxnSpPr>
          <p:spPr>
            <a:xfrm flipH="1">
              <a:off x="1445375" y="2371063"/>
              <a:ext cx="2400" cy="6894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01" name="Google Shape;2601;p32"/>
          <p:cNvSpPr/>
          <p:nvPr/>
        </p:nvSpPr>
        <p:spPr>
          <a:xfrm>
            <a:off x="1136250" y="3060475"/>
            <a:ext cx="618300" cy="6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02" name="Google Shape;2602;p32"/>
          <p:cNvGrpSpPr/>
          <p:nvPr/>
        </p:nvGrpSpPr>
        <p:grpSpPr>
          <a:xfrm>
            <a:off x="3039654" y="1400563"/>
            <a:ext cx="970500" cy="1659913"/>
            <a:chOff x="3039654" y="1400563"/>
            <a:chExt cx="970500" cy="1659913"/>
          </a:xfrm>
        </p:grpSpPr>
        <p:sp>
          <p:nvSpPr>
            <p:cNvPr id="2603" name="Google Shape;2603;p32"/>
            <p:cNvSpPr/>
            <p:nvPr/>
          </p:nvSpPr>
          <p:spPr>
            <a:xfrm>
              <a:off x="3039654" y="1400563"/>
              <a:ext cx="970500" cy="9705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4" name="Google Shape;2604;p32"/>
            <p:cNvGrpSpPr/>
            <p:nvPr/>
          </p:nvGrpSpPr>
          <p:grpSpPr>
            <a:xfrm>
              <a:off x="3259412" y="1620324"/>
              <a:ext cx="530976" cy="530976"/>
              <a:chOff x="4673700" y="3460400"/>
              <a:chExt cx="489650" cy="489650"/>
            </a:xfrm>
          </p:grpSpPr>
          <p:sp>
            <p:nvSpPr>
              <p:cNvPr id="2605" name="Google Shape;2605;p32"/>
              <p:cNvSpPr/>
              <p:nvPr/>
            </p:nvSpPr>
            <p:spPr>
              <a:xfrm>
                <a:off x="4846550" y="3633250"/>
                <a:ext cx="316800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2672" extrusionOk="0">
                    <a:moveTo>
                      <a:pt x="6321" y="1"/>
                    </a:moveTo>
                    <a:cubicBezTo>
                      <a:pt x="2848" y="1"/>
                      <a:pt x="1" y="2833"/>
                      <a:pt x="1" y="6321"/>
                    </a:cubicBezTo>
                    <a:cubicBezTo>
                      <a:pt x="1" y="9810"/>
                      <a:pt x="2833" y="12672"/>
                      <a:pt x="6321" y="12672"/>
                    </a:cubicBezTo>
                    <a:cubicBezTo>
                      <a:pt x="7276" y="12672"/>
                      <a:pt x="8183" y="12453"/>
                      <a:pt x="8996" y="12062"/>
                    </a:cubicBezTo>
                    <a:lnTo>
                      <a:pt x="10732" y="12640"/>
                    </a:lnTo>
                    <a:cubicBezTo>
                      <a:pt x="10787" y="12659"/>
                      <a:pt x="10845" y="12668"/>
                      <a:pt x="10903" y="12668"/>
                    </a:cubicBezTo>
                    <a:cubicBezTo>
                      <a:pt x="11043" y="12668"/>
                      <a:pt x="11185" y="12615"/>
                      <a:pt x="11295" y="12515"/>
                    </a:cubicBezTo>
                    <a:cubicBezTo>
                      <a:pt x="11452" y="12375"/>
                      <a:pt x="11514" y="12156"/>
                      <a:pt x="11468" y="11952"/>
                    </a:cubicBezTo>
                    <a:lnTo>
                      <a:pt x="11092" y="10482"/>
                    </a:lnTo>
                    <a:cubicBezTo>
                      <a:pt x="12125" y="9278"/>
                      <a:pt x="12672" y="7728"/>
                      <a:pt x="12672" y="6321"/>
                    </a:cubicBezTo>
                    <a:cubicBezTo>
                      <a:pt x="12672" y="2833"/>
                      <a:pt x="9810" y="1"/>
                      <a:pt x="632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2"/>
              <p:cNvSpPr/>
              <p:nvPr/>
            </p:nvSpPr>
            <p:spPr>
              <a:xfrm>
                <a:off x="5004550" y="3633250"/>
                <a:ext cx="158800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2672" extrusionOk="0">
                    <a:moveTo>
                      <a:pt x="1" y="1"/>
                    </a:moveTo>
                    <a:lnTo>
                      <a:pt x="1" y="12672"/>
                    </a:lnTo>
                    <a:cubicBezTo>
                      <a:pt x="956" y="12672"/>
                      <a:pt x="1863" y="12453"/>
                      <a:pt x="2676" y="12062"/>
                    </a:cubicBezTo>
                    <a:lnTo>
                      <a:pt x="4412" y="12640"/>
                    </a:lnTo>
                    <a:cubicBezTo>
                      <a:pt x="4467" y="12659"/>
                      <a:pt x="4525" y="12668"/>
                      <a:pt x="4583" y="12668"/>
                    </a:cubicBezTo>
                    <a:cubicBezTo>
                      <a:pt x="4723" y="12668"/>
                      <a:pt x="4865" y="12615"/>
                      <a:pt x="4975" y="12515"/>
                    </a:cubicBezTo>
                    <a:cubicBezTo>
                      <a:pt x="5132" y="12375"/>
                      <a:pt x="5194" y="12156"/>
                      <a:pt x="5148" y="11952"/>
                    </a:cubicBezTo>
                    <a:lnTo>
                      <a:pt x="4772" y="10482"/>
                    </a:lnTo>
                    <a:cubicBezTo>
                      <a:pt x="5805" y="9278"/>
                      <a:pt x="6352" y="7728"/>
                      <a:pt x="6352" y="6321"/>
                    </a:cubicBezTo>
                    <a:cubicBezTo>
                      <a:pt x="6352" y="2833"/>
                      <a:pt x="3490" y="1"/>
                      <a:pt x="1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2"/>
              <p:cNvSpPr/>
              <p:nvPr/>
            </p:nvSpPr>
            <p:spPr>
              <a:xfrm>
                <a:off x="4990100" y="3690750"/>
                <a:ext cx="2855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300" extrusionOk="0">
                    <a:moveTo>
                      <a:pt x="579" y="1"/>
                    </a:moveTo>
                    <a:cubicBezTo>
                      <a:pt x="251" y="1"/>
                      <a:pt x="1" y="266"/>
                      <a:pt x="1" y="579"/>
                    </a:cubicBezTo>
                    <a:lnTo>
                      <a:pt x="1" y="1722"/>
                    </a:lnTo>
                    <a:cubicBezTo>
                      <a:pt x="1" y="2035"/>
                      <a:pt x="251" y="2300"/>
                      <a:pt x="579" y="2300"/>
                    </a:cubicBezTo>
                    <a:cubicBezTo>
                      <a:pt x="892" y="2300"/>
                      <a:pt x="1142" y="2035"/>
                      <a:pt x="1142" y="1722"/>
                    </a:cubicBezTo>
                    <a:lnTo>
                      <a:pt x="1142" y="579"/>
                    </a:lnTo>
                    <a:cubicBezTo>
                      <a:pt x="1142" y="266"/>
                      <a:pt x="892" y="1"/>
                      <a:pt x="57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2"/>
              <p:cNvSpPr/>
              <p:nvPr/>
            </p:nvSpPr>
            <p:spPr>
              <a:xfrm>
                <a:off x="5004550" y="3690750"/>
                <a:ext cx="14100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2300" extrusionOk="0">
                    <a:moveTo>
                      <a:pt x="1" y="1"/>
                    </a:moveTo>
                    <a:lnTo>
                      <a:pt x="1" y="2300"/>
                    </a:lnTo>
                    <a:cubicBezTo>
                      <a:pt x="314" y="2300"/>
                      <a:pt x="564" y="2035"/>
                      <a:pt x="564" y="1722"/>
                    </a:cubicBezTo>
                    <a:lnTo>
                      <a:pt x="564" y="579"/>
                    </a:lnTo>
                    <a:cubicBezTo>
                      <a:pt x="564" y="266"/>
                      <a:pt x="314" y="1"/>
                      <a:pt x="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2"/>
              <p:cNvSpPr/>
              <p:nvPr/>
            </p:nvSpPr>
            <p:spPr>
              <a:xfrm>
                <a:off x="4673700" y="3460400"/>
                <a:ext cx="3164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12662" extrusionOk="0">
                    <a:moveTo>
                      <a:pt x="6352" y="1"/>
                    </a:moveTo>
                    <a:cubicBezTo>
                      <a:pt x="2864" y="1"/>
                      <a:pt x="1" y="2864"/>
                      <a:pt x="1" y="6352"/>
                    </a:cubicBezTo>
                    <a:cubicBezTo>
                      <a:pt x="1" y="7853"/>
                      <a:pt x="580" y="9309"/>
                      <a:pt x="1565" y="10450"/>
                    </a:cubicBezTo>
                    <a:lnTo>
                      <a:pt x="1206" y="11952"/>
                    </a:lnTo>
                    <a:cubicBezTo>
                      <a:pt x="1143" y="12156"/>
                      <a:pt x="1206" y="12359"/>
                      <a:pt x="1362" y="12500"/>
                    </a:cubicBezTo>
                    <a:cubicBezTo>
                      <a:pt x="1469" y="12607"/>
                      <a:pt x="1604" y="12662"/>
                      <a:pt x="1744" y="12662"/>
                    </a:cubicBezTo>
                    <a:cubicBezTo>
                      <a:pt x="1809" y="12662"/>
                      <a:pt x="1876" y="12650"/>
                      <a:pt x="1940" y="12625"/>
                    </a:cubicBezTo>
                    <a:lnTo>
                      <a:pt x="3692" y="12046"/>
                    </a:lnTo>
                    <a:cubicBezTo>
                      <a:pt x="4553" y="12452"/>
                      <a:pt x="5444" y="12656"/>
                      <a:pt x="6352" y="12656"/>
                    </a:cubicBezTo>
                    <a:cubicBezTo>
                      <a:pt x="9825" y="12656"/>
                      <a:pt x="12657" y="9824"/>
                      <a:pt x="12657" y="6352"/>
                    </a:cubicBezTo>
                    <a:cubicBezTo>
                      <a:pt x="12657" y="2864"/>
                      <a:pt x="9825" y="1"/>
                      <a:pt x="6352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2"/>
              <p:cNvSpPr/>
              <p:nvPr/>
            </p:nvSpPr>
            <p:spPr>
              <a:xfrm>
                <a:off x="4832475" y="3460400"/>
                <a:ext cx="157650" cy="316425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12657" extrusionOk="0">
                    <a:moveTo>
                      <a:pt x="1" y="1"/>
                    </a:moveTo>
                    <a:lnTo>
                      <a:pt x="1" y="12656"/>
                    </a:lnTo>
                    <a:cubicBezTo>
                      <a:pt x="3474" y="12656"/>
                      <a:pt x="6306" y="9824"/>
                      <a:pt x="6306" y="6352"/>
                    </a:cubicBezTo>
                    <a:cubicBezTo>
                      <a:pt x="6306" y="2864"/>
                      <a:pt x="3474" y="1"/>
                      <a:pt x="1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2"/>
              <p:cNvSpPr/>
              <p:nvPr/>
            </p:nvSpPr>
            <p:spPr>
              <a:xfrm>
                <a:off x="4746450" y="3576150"/>
                <a:ext cx="18617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447" h="2865" extrusionOk="0">
                    <a:moveTo>
                      <a:pt x="0" y="1"/>
                    </a:moveTo>
                    <a:lnTo>
                      <a:pt x="0" y="2864"/>
                    </a:lnTo>
                    <a:lnTo>
                      <a:pt x="7446" y="2864"/>
                    </a:lnTo>
                    <a:lnTo>
                      <a:pt x="7446" y="1722"/>
                    </a:lnTo>
                    <a:cubicBezTo>
                      <a:pt x="7446" y="768"/>
                      <a:pt x="6680" y="1"/>
                      <a:pt x="5726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2"/>
              <p:cNvSpPr/>
              <p:nvPr/>
            </p:nvSpPr>
            <p:spPr>
              <a:xfrm>
                <a:off x="4832475" y="3576150"/>
                <a:ext cx="1001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2865" extrusionOk="0">
                    <a:moveTo>
                      <a:pt x="1" y="1"/>
                    </a:moveTo>
                    <a:lnTo>
                      <a:pt x="1" y="2864"/>
                    </a:lnTo>
                    <a:lnTo>
                      <a:pt x="4005" y="2864"/>
                    </a:lnTo>
                    <a:lnTo>
                      <a:pt x="4005" y="1722"/>
                    </a:lnTo>
                    <a:cubicBezTo>
                      <a:pt x="4005" y="768"/>
                      <a:pt x="3239" y="1"/>
                      <a:pt x="2285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2"/>
              <p:cNvSpPr/>
              <p:nvPr/>
            </p:nvSpPr>
            <p:spPr>
              <a:xfrm>
                <a:off x="4732000" y="3547225"/>
                <a:ext cx="200625" cy="1435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5742" extrusionOk="0">
                    <a:moveTo>
                      <a:pt x="578" y="0"/>
                    </a:moveTo>
                    <a:cubicBezTo>
                      <a:pt x="250" y="0"/>
                      <a:pt x="0" y="267"/>
                      <a:pt x="0" y="580"/>
                    </a:cubicBezTo>
                    <a:lnTo>
                      <a:pt x="0" y="5163"/>
                    </a:lnTo>
                    <a:cubicBezTo>
                      <a:pt x="0" y="5492"/>
                      <a:pt x="250" y="5742"/>
                      <a:pt x="578" y="5742"/>
                    </a:cubicBezTo>
                    <a:cubicBezTo>
                      <a:pt x="891" y="5742"/>
                      <a:pt x="1141" y="5492"/>
                      <a:pt x="1141" y="5163"/>
                    </a:cubicBezTo>
                    <a:lnTo>
                      <a:pt x="1141" y="4599"/>
                    </a:lnTo>
                    <a:lnTo>
                      <a:pt x="6883" y="4599"/>
                    </a:lnTo>
                    <a:lnTo>
                      <a:pt x="6883" y="5163"/>
                    </a:lnTo>
                    <a:cubicBezTo>
                      <a:pt x="6883" y="5492"/>
                      <a:pt x="7133" y="5742"/>
                      <a:pt x="7461" y="5742"/>
                    </a:cubicBezTo>
                    <a:cubicBezTo>
                      <a:pt x="7774" y="5742"/>
                      <a:pt x="8024" y="5492"/>
                      <a:pt x="8024" y="5163"/>
                    </a:cubicBezTo>
                    <a:lnTo>
                      <a:pt x="8024" y="4021"/>
                    </a:lnTo>
                    <a:cubicBezTo>
                      <a:pt x="8024" y="3708"/>
                      <a:pt x="7774" y="3442"/>
                      <a:pt x="7461" y="3442"/>
                    </a:cubicBezTo>
                    <a:lnTo>
                      <a:pt x="1141" y="3442"/>
                    </a:lnTo>
                    <a:lnTo>
                      <a:pt x="1141" y="580"/>
                    </a:lnTo>
                    <a:cubicBezTo>
                      <a:pt x="1141" y="267"/>
                      <a:pt x="891" y="0"/>
                      <a:pt x="578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2"/>
              <p:cNvSpPr/>
              <p:nvPr/>
            </p:nvSpPr>
            <p:spPr>
              <a:xfrm>
                <a:off x="4832475" y="3633250"/>
                <a:ext cx="100150" cy="5752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2301" extrusionOk="0">
                    <a:moveTo>
                      <a:pt x="1" y="1"/>
                    </a:moveTo>
                    <a:lnTo>
                      <a:pt x="1" y="1158"/>
                    </a:lnTo>
                    <a:lnTo>
                      <a:pt x="2864" y="1158"/>
                    </a:lnTo>
                    <a:lnTo>
                      <a:pt x="2864" y="1722"/>
                    </a:lnTo>
                    <a:cubicBezTo>
                      <a:pt x="2864" y="2051"/>
                      <a:pt x="3114" y="2301"/>
                      <a:pt x="3442" y="2301"/>
                    </a:cubicBezTo>
                    <a:cubicBezTo>
                      <a:pt x="3755" y="2301"/>
                      <a:pt x="4005" y="2051"/>
                      <a:pt x="4005" y="1722"/>
                    </a:cubicBezTo>
                    <a:lnTo>
                      <a:pt x="4005" y="580"/>
                    </a:lnTo>
                    <a:cubicBezTo>
                      <a:pt x="4005" y="267"/>
                      <a:pt x="3755" y="1"/>
                      <a:pt x="344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2"/>
              <p:cNvSpPr/>
              <p:nvPr/>
            </p:nvSpPr>
            <p:spPr>
              <a:xfrm>
                <a:off x="4961525" y="3719300"/>
                <a:ext cx="86075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5179" extrusionOk="0">
                    <a:moveTo>
                      <a:pt x="1722" y="0"/>
                    </a:moveTo>
                    <a:cubicBezTo>
                      <a:pt x="768" y="0"/>
                      <a:pt x="1" y="782"/>
                      <a:pt x="1" y="1721"/>
                    </a:cubicBezTo>
                    <a:lnTo>
                      <a:pt x="1" y="5179"/>
                    </a:lnTo>
                    <a:lnTo>
                      <a:pt x="3442" y="5179"/>
                    </a:lnTo>
                    <a:lnTo>
                      <a:pt x="3442" y="1721"/>
                    </a:lnTo>
                    <a:cubicBezTo>
                      <a:pt x="3442" y="782"/>
                      <a:pt x="2660" y="0"/>
                      <a:pt x="1722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2"/>
              <p:cNvSpPr/>
              <p:nvPr/>
            </p:nvSpPr>
            <p:spPr>
              <a:xfrm>
                <a:off x="5004550" y="3719300"/>
                <a:ext cx="43050" cy="1294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179" extrusionOk="0">
                    <a:moveTo>
                      <a:pt x="1" y="0"/>
                    </a:moveTo>
                    <a:lnTo>
                      <a:pt x="1" y="5179"/>
                    </a:lnTo>
                    <a:lnTo>
                      <a:pt x="1721" y="5179"/>
                    </a:lnTo>
                    <a:lnTo>
                      <a:pt x="1721" y="1721"/>
                    </a:lnTo>
                    <a:cubicBezTo>
                      <a:pt x="1721" y="782"/>
                      <a:pt x="939" y="0"/>
                      <a:pt x="1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2"/>
              <p:cNvSpPr/>
              <p:nvPr/>
            </p:nvSpPr>
            <p:spPr>
              <a:xfrm>
                <a:off x="4932600" y="3834275"/>
                <a:ext cx="1435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143" extrusionOk="0">
                    <a:moveTo>
                      <a:pt x="580" y="0"/>
                    </a:moveTo>
                    <a:cubicBezTo>
                      <a:pt x="267" y="0"/>
                      <a:pt x="0" y="251"/>
                      <a:pt x="0" y="580"/>
                    </a:cubicBezTo>
                    <a:cubicBezTo>
                      <a:pt x="0" y="893"/>
                      <a:pt x="267" y="1143"/>
                      <a:pt x="580" y="1143"/>
                    </a:cubicBezTo>
                    <a:lnTo>
                      <a:pt x="5163" y="1143"/>
                    </a:lnTo>
                    <a:cubicBezTo>
                      <a:pt x="5492" y="1143"/>
                      <a:pt x="5742" y="893"/>
                      <a:pt x="5742" y="580"/>
                    </a:cubicBezTo>
                    <a:cubicBezTo>
                      <a:pt x="5742" y="251"/>
                      <a:pt x="5492" y="0"/>
                      <a:pt x="5163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2"/>
              <p:cNvSpPr/>
              <p:nvPr/>
            </p:nvSpPr>
            <p:spPr>
              <a:xfrm>
                <a:off x="5004550" y="3834275"/>
                <a:ext cx="716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1143" extrusionOk="0">
                    <a:moveTo>
                      <a:pt x="1" y="0"/>
                    </a:moveTo>
                    <a:lnTo>
                      <a:pt x="1" y="1143"/>
                    </a:lnTo>
                    <a:lnTo>
                      <a:pt x="2285" y="1143"/>
                    </a:lnTo>
                    <a:cubicBezTo>
                      <a:pt x="2614" y="1143"/>
                      <a:pt x="2864" y="893"/>
                      <a:pt x="2864" y="580"/>
                    </a:cubicBezTo>
                    <a:cubicBezTo>
                      <a:pt x="2864" y="251"/>
                      <a:pt x="2614" y="0"/>
                      <a:pt x="2285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19" name="Google Shape;2619;p32"/>
            <p:cNvCxnSpPr>
              <a:endCxn id="2620" idx="0"/>
            </p:cNvCxnSpPr>
            <p:nvPr/>
          </p:nvCxnSpPr>
          <p:spPr>
            <a:xfrm flipH="1">
              <a:off x="3524900" y="2371075"/>
              <a:ext cx="2400" cy="6894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20" name="Google Shape;2620;p32"/>
          <p:cNvSpPr/>
          <p:nvPr/>
        </p:nvSpPr>
        <p:spPr>
          <a:xfrm>
            <a:off x="3215750" y="3060475"/>
            <a:ext cx="618300" cy="61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21" name="Google Shape;2621;p32"/>
          <p:cNvGrpSpPr/>
          <p:nvPr/>
        </p:nvGrpSpPr>
        <p:grpSpPr>
          <a:xfrm>
            <a:off x="5116775" y="1400550"/>
            <a:ext cx="970500" cy="1659925"/>
            <a:chOff x="5116775" y="1400550"/>
            <a:chExt cx="970500" cy="1659925"/>
          </a:xfrm>
        </p:grpSpPr>
        <p:sp>
          <p:nvSpPr>
            <p:cNvPr id="2622" name="Google Shape;2622;p32"/>
            <p:cNvSpPr/>
            <p:nvPr/>
          </p:nvSpPr>
          <p:spPr>
            <a:xfrm>
              <a:off x="5116775" y="1400550"/>
              <a:ext cx="970500" cy="9705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3" name="Google Shape;2623;p32"/>
            <p:cNvGrpSpPr/>
            <p:nvPr/>
          </p:nvGrpSpPr>
          <p:grpSpPr>
            <a:xfrm>
              <a:off x="5336537" y="1699188"/>
              <a:ext cx="530976" cy="373223"/>
              <a:chOff x="3195050" y="3518675"/>
              <a:chExt cx="489650" cy="344175"/>
            </a:xfrm>
          </p:grpSpPr>
          <p:sp>
            <p:nvSpPr>
              <p:cNvPr id="2624" name="Google Shape;2624;p32"/>
              <p:cNvSpPr/>
              <p:nvPr/>
            </p:nvSpPr>
            <p:spPr>
              <a:xfrm>
                <a:off x="3337775" y="3581975"/>
                <a:ext cx="3469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13877" h="5385" extrusionOk="0">
                    <a:moveTo>
                      <a:pt x="4506" y="1"/>
                    </a:moveTo>
                    <a:cubicBezTo>
                      <a:pt x="4363" y="1"/>
                      <a:pt x="4221" y="17"/>
                      <a:pt x="4084" y="49"/>
                    </a:cubicBezTo>
                    <a:cubicBezTo>
                      <a:pt x="3709" y="143"/>
                      <a:pt x="3349" y="362"/>
                      <a:pt x="3115" y="675"/>
                    </a:cubicBezTo>
                    <a:lnTo>
                      <a:pt x="189" y="4586"/>
                    </a:lnTo>
                    <a:cubicBezTo>
                      <a:pt x="1" y="4836"/>
                      <a:pt x="48" y="5197"/>
                      <a:pt x="299" y="5384"/>
                    </a:cubicBezTo>
                    <a:lnTo>
                      <a:pt x="4084" y="5259"/>
                    </a:lnTo>
                    <a:lnTo>
                      <a:pt x="13877" y="4930"/>
                    </a:lnTo>
                    <a:lnTo>
                      <a:pt x="13877" y="4571"/>
                    </a:lnTo>
                    <a:cubicBezTo>
                      <a:pt x="13877" y="3866"/>
                      <a:pt x="13423" y="3209"/>
                      <a:pt x="12766" y="2959"/>
                    </a:cubicBezTo>
                    <a:lnTo>
                      <a:pt x="5101" y="97"/>
                    </a:lnTo>
                    <a:cubicBezTo>
                      <a:pt x="4909" y="33"/>
                      <a:pt x="4707" y="1"/>
                      <a:pt x="450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2"/>
              <p:cNvSpPr/>
              <p:nvPr/>
            </p:nvSpPr>
            <p:spPr>
              <a:xfrm>
                <a:off x="3439875" y="3581975"/>
                <a:ext cx="244825" cy="13150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5260" extrusionOk="0">
                    <a:moveTo>
                      <a:pt x="422" y="1"/>
                    </a:moveTo>
                    <a:cubicBezTo>
                      <a:pt x="279" y="1"/>
                      <a:pt x="137" y="17"/>
                      <a:pt x="0" y="49"/>
                    </a:cubicBezTo>
                    <a:lnTo>
                      <a:pt x="0" y="5259"/>
                    </a:lnTo>
                    <a:lnTo>
                      <a:pt x="9793" y="4930"/>
                    </a:lnTo>
                    <a:lnTo>
                      <a:pt x="9793" y="4571"/>
                    </a:lnTo>
                    <a:cubicBezTo>
                      <a:pt x="9793" y="3866"/>
                      <a:pt x="9339" y="3209"/>
                      <a:pt x="8682" y="2959"/>
                    </a:cubicBezTo>
                    <a:lnTo>
                      <a:pt x="1017" y="97"/>
                    </a:lnTo>
                    <a:cubicBezTo>
                      <a:pt x="825" y="33"/>
                      <a:pt x="623" y="1"/>
                      <a:pt x="422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2"/>
              <p:cNvSpPr/>
              <p:nvPr/>
            </p:nvSpPr>
            <p:spPr>
              <a:xfrm>
                <a:off x="3209525" y="3690750"/>
                <a:ext cx="47517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4021" extrusionOk="0">
                    <a:moveTo>
                      <a:pt x="0" y="1"/>
                    </a:moveTo>
                    <a:lnTo>
                      <a:pt x="0" y="4021"/>
                    </a:lnTo>
                    <a:lnTo>
                      <a:pt x="19007" y="4021"/>
                    </a:lnTo>
                    <a:lnTo>
                      <a:pt x="19007" y="579"/>
                    </a:lnTo>
                    <a:cubicBezTo>
                      <a:pt x="19007" y="251"/>
                      <a:pt x="18757" y="1"/>
                      <a:pt x="18428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2"/>
              <p:cNvSpPr/>
              <p:nvPr/>
            </p:nvSpPr>
            <p:spPr>
              <a:xfrm>
                <a:off x="3439875" y="3690750"/>
                <a:ext cx="2448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4021" extrusionOk="0">
                    <a:moveTo>
                      <a:pt x="0" y="1"/>
                    </a:moveTo>
                    <a:lnTo>
                      <a:pt x="0" y="4021"/>
                    </a:lnTo>
                    <a:lnTo>
                      <a:pt x="9793" y="4021"/>
                    </a:lnTo>
                    <a:lnTo>
                      <a:pt x="9793" y="579"/>
                    </a:lnTo>
                    <a:cubicBezTo>
                      <a:pt x="9793" y="251"/>
                      <a:pt x="9543" y="1"/>
                      <a:pt x="9214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2"/>
              <p:cNvSpPr/>
              <p:nvPr/>
            </p:nvSpPr>
            <p:spPr>
              <a:xfrm>
                <a:off x="3195050" y="3547225"/>
                <a:ext cx="489650" cy="315625"/>
              </a:xfrm>
              <a:custGeom>
                <a:avLst/>
                <a:gdLst/>
                <a:ahLst/>
                <a:cxnLst/>
                <a:rect l="l" t="t" r="r" b="b"/>
                <a:pathLst>
                  <a:path w="19586" h="12625" extrusionOk="0">
                    <a:moveTo>
                      <a:pt x="579" y="0"/>
                    </a:moveTo>
                    <a:cubicBezTo>
                      <a:pt x="251" y="0"/>
                      <a:pt x="1" y="251"/>
                      <a:pt x="1" y="580"/>
                    </a:cubicBezTo>
                    <a:lnTo>
                      <a:pt x="1" y="12062"/>
                    </a:lnTo>
                    <a:cubicBezTo>
                      <a:pt x="1" y="12375"/>
                      <a:pt x="251" y="12625"/>
                      <a:pt x="579" y="12625"/>
                    </a:cubicBezTo>
                    <a:cubicBezTo>
                      <a:pt x="892" y="12625"/>
                      <a:pt x="1158" y="12375"/>
                      <a:pt x="1158" y="12062"/>
                    </a:cubicBezTo>
                    <a:lnTo>
                      <a:pt x="1158" y="10341"/>
                    </a:lnTo>
                    <a:lnTo>
                      <a:pt x="18443" y="10341"/>
                    </a:lnTo>
                    <a:lnTo>
                      <a:pt x="18443" y="12062"/>
                    </a:lnTo>
                    <a:cubicBezTo>
                      <a:pt x="18443" y="12375"/>
                      <a:pt x="18694" y="12625"/>
                      <a:pt x="19007" y="12625"/>
                    </a:cubicBezTo>
                    <a:cubicBezTo>
                      <a:pt x="19336" y="12625"/>
                      <a:pt x="19586" y="12375"/>
                      <a:pt x="19586" y="12062"/>
                    </a:cubicBezTo>
                    <a:lnTo>
                      <a:pt x="19586" y="9762"/>
                    </a:lnTo>
                    <a:cubicBezTo>
                      <a:pt x="19586" y="9434"/>
                      <a:pt x="19336" y="9183"/>
                      <a:pt x="19007" y="9183"/>
                    </a:cubicBezTo>
                    <a:lnTo>
                      <a:pt x="1158" y="9183"/>
                    </a:lnTo>
                    <a:lnTo>
                      <a:pt x="1158" y="580"/>
                    </a:lnTo>
                    <a:cubicBezTo>
                      <a:pt x="1158" y="251"/>
                      <a:pt x="892" y="0"/>
                      <a:pt x="57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2"/>
              <p:cNvSpPr/>
              <p:nvPr/>
            </p:nvSpPr>
            <p:spPr>
              <a:xfrm>
                <a:off x="3439875" y="3776800"/>
                <a:ext cx="2448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442" extrusionOk="0">
                    <a:moveTo>
                      <a:pt x="0" y="0"/>
                    </a:moveTo>
                    <a:lnTo>
                      <a:pt x="0" y="1158"/>
                    </a:lnTo>
                    <a:lnTo>
                      <a:pt x="8650" y="1158"/>
                    </a:lnTo>
                    <a:lnTo>
                      <a:pt x="8650" y="2879"/>
                    </a:lnTo>
                    <a:cubicBezTo>
                      <a:pt x="8650" y="3192"/>
                      <a:pt x="8901" y="3442"/>
                      <a:pt x="9214" y="3442"/>
                    </a:cubicBezTo>
                    <a:cubicBezTo>
                      <a:pt x="9543" y="3442"/>
                      <a:pt x="9793" y="3192"/>
                      <a:pt x="9793" y="2879"/>
                    </a:cubicBezTo>
                    <a:lnTo>
                      <a:pt x="9793" y="579"/>
                    </a:lnTo>
                    <a:cubicBezTo>
                      <a:pt x="9793" y="251"/>
                      <a:pt x="9543" y="0"/>
                      <a:pt x="9214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2"/>
              <p:cNvSpPr/>
              <p:nvPr/>
            </p:nvSpPr>
            <p:spPr>
              <a:xfrm>
                <a:off x="3347950" y="3518675"/>
                <a:ext cx="86075" cy="86075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443" extrusionOk="0">
                    <a:moveTo>
                      <a:pt x="1721" y="1"/>
                    </a:moveTo>
                    <a:cubicBezTo>
                      <a:pt x="783" y="1"/>
                      <a:pt x="1" y="767"/>
                      <a:pt x="1" y="1722"/>
                    </a:cubicBezTo>
                    <a:cubicBezTo>
                      <a:pt x="1" y="2675"/>
                      <a:pt x="783" y="3442"/>
                      <a:pt x="1721" y="3442"/>
                    </a:cubicBezTo>
                    <a:cubicBezTo>
                      <a:pt x="2676" y="3442"/>
                      <a:pt x="3442" y="2675"/>
                      <a:pt x="3442" y="1722"/>
                    </a:cubicBezTo>
                    <a:cubicBezTo>
                      <a:pt x="3442" y="767"/>
                      <a:pt x="2676" y="1"/>
                      <a:pt x="172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2"/>
              <p:cNvSpPr/>
              <p:nvPr/>
            </p:nvSpPr>
            <p:spPr>
              <a:xfrm>
                <a:off x="3252525" y="3604725"/>
                <a:ext cx="8685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442" extrusionOk="0">
                    <a:moveTo>
                      <a:pt x="1753" y="0"/>
                    </a:moveTo>
                    <a:cubicBezTo>
                      <a:pt x="814" y="0"/>
                      <a:pt x="1" y="766"/>
                      <a:pt x="1" y="1721"/>
                    </a:cubicBezTo>
                    <a:cubicBezTo>
                      <a:pt x="1" y="2675"/>
                      <a:pt x="814" y="3442"/>
                      <a:pt x="1753" y="3442"/>
                    </a:cubicBezTo>
                    <a:cubicBezTo>
                      <a:pt x="2708" y="3442"/>
                      <a:pt x="3474" y="2675"/>
                      <a:pt x="3474" y="1721"/>
                    </a:cubicBezTo>
                    <a:cubicBezTo>
                      <a:pt x="3474" y="766"/>
                      <a:pt x="2708" y="0"/>
                      <a:pt x="1753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2" name="Google Shape;2632;p32"/>
            <p:cNvCxnSpPr>
              <a:endCxn id="2633" idx="0"/>
            </p:cNvCxnSpPr>
            <p:nvPr/>
          </p:nvCxnSpPr>
          <p:spPr>
            <a:xfrm flipH="1">
              <a:off x="5602025" y="2371075"/>
              <a:ext cx="2400" cy="6894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33" name="Google Shape;2633;p32"/>
          <p:cNvSpPr/>
          <p:nvPr/>
        </p:nvSpPr>
        <p:spPr>
          <a:xfrm>
            <a:off x="5292875" y="3060475"/>
            <a:ext cx="618300" cy="6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34" name="Google Shape;2634;p32"/>
          <p:cNvGrpSpPr/>
          <p:nvPr/>
        </p:nvGrpSpPr>
        <p:grpSpPr>
          <a:xfrm>
            <a:off x="7193913" y="1400538"/>
            <a:ext cx="970500" cy="1659938"/>
            <a:chOff x="7193913" y="1400538"/>
            <a:chExt cx="970500" cy="1659938"/>
          </a:xfrm>
        </p:grpSpPr>
        <p:sp>
          <p:nvSpPr>
            <p:cNvPr id="2635" name="Google Shape;2635;p32"/>
            <p:cNvSpPr/>
            <p:nvPr/>
          </p:nvSpPr>
          <p:spPr>
            <a:xfrm>
              <a:off x="7193913" y="1400538"/>
              <a:ext cx="970500" cy="970500"/>
            </a:xfrm>
            <a:prstGeom prst="ellipse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6" name="Google Shape;2636;p32"/>
            <p:cNvGrpSpPr/>
            <p:nvPr/>
          </p:nvGrpSpPr>
          <p:grpSpPr>
            <a:xfrm>
              <a:off x="7412196" y="1620299"/>
              <a:ext cx="533959" cy="530976"/>
              <a:chOff x="3434025" y="1951688"/>
              <a:chExt cx="492400" cy="489650"/>
            </a:xfrm>
          </p:grpSpPr>
          <p:sp>
            <p:nvSpPr>
              <p:cNvPr id="2637" name="Google Shape;2637;p32"/>
              <p:cNvSpPr/>
              <p:nvPr/>
            </p:nvSpPr>
            <p:spPr>
              <a:xfrm>
                <a:off x="3522400" y="1951688"/>
                <a:ext cx="315650" cy="172875"/>
              </a:xfrm>
              <a:custGeom>
                <a:avLst/>
                <a:gdLst/>
                <a:ahLst/>
                <a:cxnLst/>
                <a:rect l="l" t="t" r="r" b="b"/>
                <a:pathLst>
                  <a:path w="12626" h="6915" extrusionOk="0">
                    <a:moveTo>
                      <a:pt x="580" y="0"/>
                    </a:moveTo>
                    <a:cubicBezTo>
                      <a:pt x="267" y="0"/>
                      <a:pt x="1" y="250"/>
                      <a:pt x="1" y="579"/>
                    </a:cubicBezTo>
                    <a:cubicBezTo>
                      <a:pt x="1" y="4052"/>
                      <a:pt x="2833" y="6914"/>
                      <a:pt x="6321" y="6914"/>
                    </a:cubicBezTo>
                    <a:cubicBezTo>
                      <a:pt x="9793" y="6914"/>
                      <a:pt x="12625" y="4052"/>
                      <a:pt x="12625" y="579"/>
                    </a:cubicBezTo>
                    <a:cubicBezTo>
                      <a:pt x="12625" y="250"/>
                      <a:pt x="12375" y="0"/>
                      <a:pt x="12062" y="0"/>
                    </a:cubicBezTo>
                    <a:lnTo>
                      <a:pt x="9184" y="0"/>
                    </a:lnTo>
                    <a:lnTo>
                      <a:pt x="8041" y="1143"/>
                    </a:lnTo>
                    <a:lnTo>
                      <a:pt x="4600" y="1143"/>
                    </a:lnTo>
                    <a:lnTo>
                      <a:pt x="34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2"/>
              <p:cNvSpPr/>
              <p:nvPr/>
            </p:nvSpPr>
            <p:spPr>
              <a:xfrm>
                <a:off x="3680400" y="1951688"/>
                <a:ext cx="157650" cy="172875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6915" extrusionOk="0">
                    <a:moveTo>
                      <a:pt x="2864" y="0"/>
                    </a:moveTo>
                    <a:lnTo>
                      <a:pt x="1721" y="1143"/>
                    </a:lnTo>
                    <a:lnTo>
                      <a:pt x="1" y="1143"/>
                    </a:lnTo>
                    <a:lnTo>
                      <a:pt x="1" y="6914"/>
                    </a:lnTo>
                    <a:cubicBezTo>
                      <a:pt x="3473" y="6914"/>
                      <a:pt x="6305" y="4052"/>
                      <a:pt x="6305" y="579"/>
                    </a:cubicBezTo>
                    <a:cubicBezTo>
                      <a:pt x="6305" y="250"/>
                      <a:pt x="6055" y="0"/>
                      <a:pt x="57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2"/>
              <p:cNvSpPr/>
              <p:nvPr/>
            </p:nvSpPr>
            <p:spPr>
              <a:xfrm>
                <a:off x="3434025" y="2273038"/>
                <a:ext cx="113850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393" extrusionOk="0">
                    <a:moveTo>
                      <a:pt x="3921" y="1"/>
                    </a:moveTo>
                    <a:cubicBezTo>
                      <a:pt x="3775" y="1"/>
                      <a:pt x="3630" y="60"/>
                      <a:pt x="3521" y="177"/>
                    </a:cubicBezTo>
                    <a:lnTo>
                      <a:pt x="2754" y="943"/>
                    </a:lnTo>
                    <a:cubicBezTo>
                      <a:pt x="2730" y="953"/>
                      <a:pt x="2684" y="957"/>
                      <a:pt x="2629" y="957"/>
                    </a:cubicBezTo>
                    <a:cubicBezTo>
                      <a:pt x="2506" y="957"/>
                      <a:pt x="2335" y="938"/>
                      <a:pt x="2238" y="928"/>
                    </a:cubicBezTo>
                    <a:cubicBezTo>
                      <a:pt x="2072" y="904"/>
                      <a:pt x="1881" y="876"/>
                      <a:pt x="1687" y="876"/>
                    </a:cubicBezTo>
                    <a:cubicBezTo>
                      <a:pt x="1389" y="876"/>
                      <a:pt x="1083" y="941"/>
                      <a:pt x="845" y="1178"/>
                    </a:cubicBezTo>
                    <a:cubicBezTo>
                      <a:pt x="438" y="1585"/>
                      <a:pt x="517" y="2163"/>
                      <a:pt x="580" y="2586"/>
                    </a:cubicBezTo>
                    <a:cubicBezTo>
                      <a:pt x="595" y="2726"/>
                      <a:pt x="626" y="2977"/>
                      <a:pt x="642" y="3008"/>
                    </a:cubicBezTo>
                    <a:lnTo>
                      <a:pt x="236" y="3415"/>
                    </a:lnTo>
                    <a:cubicBezTo>
                      <a:pt x="0" y="3634"/>
                      <a:pt x="0" y="4009"/>
                      <a:pt x="236" y="4228"/>
                    </a:cubicBezTo>
                    <a:cubicBezTo>
                      <a:pt x="345" y="4338"/>
                      <a:pt x="490" y="4392"/>
                      <a:pt x="636" y="4392"/>
                    </a:cubicBezTo>
                    <a:cubicBezTo>
                      <a:pt x="783" y="4392"/>
                      <a:pt x="932" y="4338"/>
                      <a:pt x="1049" y="4228"/>
                    </a:cubicBezTo>
                    <a:lnTo>
                      <a:pt x="1456" y="3821"/>
                    </a:lnTo>
                    <a:cubicBezTo>
                      <a:pt x="1846" y="3415"/>
                      <a:pt x="1769" y="2852"/>
                      <a:pt x="1706" y="2430"/>
                    </a:cubicBezTo>
                    <a:cubicBezTo>
                      <a:pt x="1690" y="2273"/>
                      <a:pt x="1659" y="2023"/>
                      <a:pt x="1612" y="2023"/>
                    </a:cubicBezTo>
                    <a:lnTo>
                      <a:pt x="1596" y="2023"/>
                    </a:lnTo>
                    <a:cubicBezTo>
                      <a:pt x="1612" y="2020"/>
                      <a:pt x="1634" y="2019"/>
                      <a:pt x="1660" y="2019"/>
                    </a:cubicBezTo>
                    <a:cubicBezTo>
                      <a:pt x="1770" y="2019"/>
                      <a:pt x="1956" y="2041"/>
                      <a:pt x="2082" y="2054"/>
                    </a:cubicBezTo>
                    <a:cubicBezTo>
                      <a:pt x="2244" y="2079"/>
                      <a:pt x="2435" y="2105"/>
                      <a:pt x="2631" y="2105"/>
                    </a:cubicBezTo>
                    <a:cubicBezTo>
                      <a:pt x="2944" y="2105"/>
                      <a:pt x="3271" y="2038"/>
                      <a:pt x="3521" y="1788"/>
                    </a:cubicBezTo>
                    <a:lnTo>
                      <a:pt x="4334" y="974"/>
                    </a:lnTo>
                    <a:cubicBezTo>
                      <a:pt x="4553" y="755"/>
                      <a:pt x="4553" y="396"/>
                      <a:pt x="4334" y="177"/>
                    </a:cubicBezTo>
                    <a:cubicBezTo>
                      <a:pt x="4217" y="60"/>
                      <a:pt x="4068" y="1"/>
                      <a:pt x="392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2"/>
              <p:cNvSpPr/>
              <p:nvPr/>
            </p:nvSpPr>
            <p:spPr>
              <a:xfrm>
                <a:off x="3813000" y="2273038"/>
                <a:ext cx="113425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3" extrusionOk="0">
                    <a:moveTo>
                      <a:pt x="632" y="1"/>
                    </a:moveTo>
                    <a:cubicBezTo>
                      <a:pt x="485" y="1"/>
                      <a:pt x="336" y="60"/>
                      <a:pt x="219" y="177"/>
                    </a:cubicBezTo>
                    <a:cubicBezTo>
                      <a:pt x="0" y="396"/>
                      <a:pt x="0" y="755"/>
                      <a:pt x="219" y="974"/>
                    </a:cubicBezTo>
                    <a:lnTo>
                      <a:pt x="1033" y="1788"/>
                    </a:lnTo>
                    <a:cubicBezTo>
                      <a:pt x="1283" y="2038"/>
                      <a:pt x="1609" y="2105"/>
                      <a:pt x="1922" y="2105"/>
                    </a:cubicBezTo>
                    <a:cubicBezTo>
                      <a:pt x="2118" y="2105"/>
                      <a:pt x="2309" y="2079"/>
                      <a:pt x="2472" y="2054"/>
                    </a:cubicBezTo>
                    <a:cubicBezTo>
                      <a:pt x="2612" y="2038"/>
                      <a:pt x="2862" y="2007"/>
                      <a:pt x="2862" y="1944"/>
                    </a:cubicBezTo>
                    <a:lnTo>
                      <a:pt x="2862" y="1944"/>
                    </a:lnTo>
                    <a:cubicBezTo>
                      <a:pt x="2894" y="2023"/>
                      <a:pt x="2862" y="2273"/>
                      <a:pt x="2831" y="2430"/>
                    </a:cubicBezTo>
                    <a:cubicBezTo>
                      <a:pt x="2785" y="2852"/>
                      <a:pt x="2706" y="3415"/>
                      <a:pt x="3098" y="3821"/>
                    </a:cubicBezTo>
                    <a:lnTo>
                      <a:pt x="3504" y="4228"/>
                    </a:lnTo>
                    <a:cubicBezTo>
                      <a:pt x="3621" y="4338"/>
                      <a:pt x="3770" y="4392"/>
                      <a:pt x="3917" y="4392"/>
                    </a:cubicBezTo>
                    <a:cubicBezTo>
                      <a:pt x="4063" y="4392"/>
                      <a:pt x="4208" y="4338"/>
                      <a:pt x="4318" y="4228"/>
                    </a:cubicBezTo>
                    <a:cubicBezTo>
                      <a:pt x="4537" y="4009"/>
                      <a:pt x="4537" y="3634"/>
                      <a:pt x="4318" y="3415"/>
                    </a:cubicBezTo>
                    <a:lnTo>
                      <a:pt x="3942" y="3056"/>
                    </a:lnTo>
                    <a:cubicBezTo>
                      <a:pt x="3926" y="2977"/>
                      <a:pt x="3957" y="2726"/>
                      <a:pt x="3974" y="2586"/>
                    </a:cubicBezTo>
                    <a:cubicBezTo>
                      <a:pt x="4036" y="2163"/>
                      <a:pt x="4114" y="1585"/>
                      <a:pt x="3707" y="1178"/>
                    </a:cubicBezTo>
                    <a:cubicBezTo>
                      <a:pt x="3470" y="941"/>
                      <a:pt x="3147" y="876"/>
                      <a:pt x="2838" y="876"/>
                    </a:cubicBezTo>
                    <a:cubicBezTo>
                      <a:pt x="2638" y="876"/>
                      <a:pt x="2444" y="904"/>
                      <a:pt x="2284" y="928"/>
                    </a:cubicBezTo>
                    <a:cubicBezTo>
                      <a:pt x="2128" y="943"/>
                      <a:pt x="1877" y="974"/>
                      <a:pt x="1846" y="974"/>
                    </a:cubicBezTo>
                    <a:lnTo>
                      <a:pt x="1033" y="177"/>
                    </a:lnTo>
                    <a:cubicBezTo>
                      <a:pt x="923" y="60"/>
                      <a:pt x="778" y="1"/>
                      <a:pt x="63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2"/>
              <p:cNvSpPr/>
              <p:nvPr/>
            </p:nvSpPr>
            <p:spPr>
              <a:xfrm>
                <a:off x="3506775" y="2205963"/>
                <a:ext cx="1154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081" extrusionOk="0">
                    <a:moveTo>
                      <a:pt x="2806" y="1"/>
                    </a:moveTo>
                    <a:cubicBezTo>
                      <a:pt x="2184" y="1"/>
                      <a:pt x="1511" y="333"/>
                      <a:pt x="1018" y="827"/>
                    </a:cubicBezTo>
                    <a:cubicBezTo>
                      <a:pt x="0" y="1828"/>
                      <a:pt x="0" y="3048"/>
                      <a:pt x="611" y="3657"/>
                    </a:cubicBezTo>
                    <a:cubicBezTo>
                      <a:pt x="899" y="3952"/>
                      <a:pt x="1267" y="4081"/>
                      <a:pt x="1655" y="4081"/>
                    </a:cubicBezTo>
                    <a:cubicBezTo>
                      <a:pt x="2276" y="4081"/>
                      <a:pt x="2951" y="3751"/>
                      <a:pt x="3442" y="3251"/>
                    </a:cubicBezTo>
                    <a:cubicBezTo>
                      <a:pt x="4240" y="2469"/>
                      <a:pt x="4615" y="1186"/>
                      <a:pt x="3848" y="420"/>
                    </a:cubicBezTo>
                    <a:cubicBezTo>
                      <a:pt x="3556" y="127"/>
                      <a:pt x="3191" y="1"/>
                      <a:pt x="2806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2"/>
              <p:cNvSpPr/>
              <p:nvPr/>
            </p:nvSpPr>
            <p:spPr>
              <a:xfrm>
                <a:off x="3738700" y="2205963"/>
                <a:ext cx="118900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081" extrusionOk="0">
                    <a:moveTo>
                      <a:pt x="1808" y="1"/>
                    </a:moveTo>
                    <a:cubicBezTo>
                      <a:pt x="1424" y="1"/>
                      <a:pt x="1059" y="127"/>
                      <a:pt x="766" y="420"/>
                    </a:cubicBezTo>
                    <a:cubicBezTo>
                      <a:pt x="0" y="1186"/>
                      <a:pt x="375" y="2469"/>
                      <a:pt x="1173" y="3251"/>
                    </a:cubicBezTo>
                    <a:cubicBezTo>
                      <a:pt x="1664" y="3751"/>
                      <a:pt x="2339" y="4081"/>
                      <a:pt x="2961" y="4081"/>
                    </a:cubicBezTo>
                    <a:cubicBezTo>
                      <a:pt x="3349" y="4081"/>
                      <a:pt x="3716" y="3952"/>
                      <a:pt x="4005" y="3657"/>
                    </a:cubicBezTo>
                    <a:cubicBezTo>
                      <a:pt x="4756" y="2923"/>
                      <a:pt x="4426" y="1640"/>
                      <a:pt x="3598" y="827"/>
                    </a:cubicBezTo>
                    <a:cubicBezTo>
                      <a:pt x="3104" y="333"/>
                      <a:pt x="2431" y="1"/>
                      <a:pt x="1808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2"/>
              <p:cNvSpPr/>
              <p:nvPr/>
            </p:nvSpPr>
            <p:spPr>
              <a:xfrm>
                <a:off x="3608850" y="1951688"/>
                <a:ext cx="14315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3442" extrusionOk="0">
                    <a:moveTo>
                      <a:pt x="1" y="0"/>
                    </a:moveTo>
                    <a:lnTo>
                      <a:pt x="1" y="579"/>
                    </a:lnTo>
                    <a:cubicBezTo>
                      <a:pt x="1" y="2159"/>
                      <a:pt x="1283" y="3441"/>
                      <a:pt x="2863" y="3441"/>
                    </a:cubicBezTo>
                    <a:cubicBezTo>
                      <a:pt x="4443" y="3441"/>
                      <a:pt x="5726" y="2159"/>
                      <a:pt x="5726" y="579"/>
                    </a:cubicBezTo>
                    <a:lnTo>
                      <a:pt x="57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2"/>
              <p:cNvSpPr/>
              <p:nvPr/>
            </p:nvSpPr>
            <p:spPr>
              <a:xfrm>
                <a:off x="3680400" y="1951688"/>
                <a:ext cx="71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3442" extrusionOk="0">
                    <a:moveTo>
                      <a:pt x="1" y="0"/>
                    </a:moveTo>
                    <a:lnTo>
                      <a:pt x="1" y="3441"/>
                    </a:lnTo>
                    <a:cubicBezTo>
                      <a:pt x="1581" y="3441"/>
                      <a:pt x="2864" y="2159"/>
                      <a:pt x="2864" y="579"/>
                    </a:cubicBezTo>
                    <a:lnTo>
                      <a:pt x="28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2"/>
              <p:cNvSpPr/>
              <p:nvPr/>
            </p:nvSpPr>
            <p:spPr>
              <a:xfrm>
                <a:off x="3637375" y="2297013"/>
                <a:ext cx="57550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5773" extrusionOk="0">
                    <a:moveTo>
                      <a:pt x="1722" y="0"/>
                    </a:moveTo>
                    <a:cubicBezTo>
                      <a:pt x="1409" y="0"/>
                      <a:pt x="1143" y="251"/>
                      <a:pt x="1143" y="564"/>
                    </a:cubicBezTo>
                    <a:lnTo>
                      <a:pt x="1143" y="1659"/>
                    </a:lnTo>
                    <a:cubicBezTo>
                      <a:pt x="1112" y="1736"/>
                      <a:pt x="924" y="1878"/>
                      <a:pt x="799" y="1971"/>
                    </a:cubicBezTo>
                    <a:cubicBezTo>
                      <a:pt x="455" y="2237"/>
                      <a:pt x="1" y="2581"/>
                      <a:pt x="1" y="3144"/>
                    </a:cubicBezTo>
                    <a:cubicBezTo>
                      <a:pt x="1" y="3707"/>
                      <a:pt x="455" y="4068"/>
                      <a:pt x="799" y="4318"/>
                    </a:cubicBezTo>
                    <a:cubicBezTo>
                      <a:pt x="924" y="4412"/>
                      <a:pt x="1127" y="4568"/>
                      <a:pt x="1143" y="4583"/>
                    </a:cubicBezTo>
                    <a:lnTo>
                      <a:pt x="1143" y="5194"/>
                    </a:lnTo>
                    <a:cubicBezTo>
                      <a:pt x="1143" y="5507"/>
                      <a:pt x="1409" y="5772"/>
                      <a:pt x="1722" y="5772"/>
                    </a:cubicBezTo>
                    <a:cubicBezTo>
                      <a:pt x="2034" y="5772"/>
                      <a:pt x="2301" y="5507"/>
                      <a:pt x="2301" y="5194"/>
                    </a:cubicBezTo>
                    <a:lnTo>
                      <a:pt x="2301" y="4583"/>
                    </a:lnTo>
                    <a:cubicBezTo>
                      <a:pt x="2301" y="4145"/>
                      <a:pt x="2003" y="3832"/>
                      <a:pt x="1722" y="3582"/>
                    </a:cubicBezTo>
                    <a:lnTo>
                      <a:pt x="1143" y="3207"/>
                    </a:lnTo>
                    <a:lnTo>
                      <a:pt x="1722" y="2706"/>
                    </a:lnTo>
                    <a:cubicBezTo>
                      <a:pt x="2003" y="2472"/>
                      <a:pt x="2301" y="2159"/>
                      <a:pt x="2301" y="1721"/>
                    </a:cubicBezTo>
                    <a:lnTo>
                      <a:pt x="2301" y="564"/>
                    </a:lnTo>
                    <a:cubicBezTo>
                      <a:pt x="2301" y="251"/>
                      <a:pt x="2034" y="0"/>
                      <a:pt x="1722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32"/>
              <p:cNvSpPr/>
              <p:nvPr/>
            </p:nvSpPr>
            <p:spPr>
              <a:xfrm>
                <a:off x="3637375" y="2210963"/>
                <a:ext cx="86075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4584" extrusionOk="0">
                    <a:moveTo>
                      <a:pt x="1722" y="1"/>
                    </a:moveTo>
                    <a:cubicBezTo>
                      <a:pt x="768" y="1"/>
                      <a:pt x="1" y="1017"/>
                      <a:pt x="1" y="2285"/>
                    </a:cubicBezTo>
                    <a:cubicBezTo>
                      <a:pt x="1" y="3551"/>
                      <a:pt x="768" y="4584"/>
                      <a:pt x="1722" y="4584"/>
                    </a:cubicBezTo>
                    <a:cubicBezTo>
                      <a:pt x="2676" y="4584"/>
                      <a:pt x="3442" y="3551"/>
                      <a:pt x="3442" y="2285"/>
                    </a:cubicBezTo>
                    <a:cubicBezTo>
                      <a:pt x="3442" y="1017"/>
                      <a:pt x="2676" y="1"/>
                      <a:pt x="1722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32"/>
              <p:cNvSpPr/>
              <p:nvPr/>
            </p:nvSpPr>
            <p:spPr>
              <a:xfrm>
                <a:off x="3680400" y="2210963"/>
                <a:ext cx="43050" cy="11460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584" extrusionOk="0">
                    <a:moveTo>
                      <a:pt x="1" y="1"/>
                    </a:moveTo>
                    <a:lnTo>
                      <a:pt x="1" y="4584"/>
                    </a:lnTo>
                    <a:cubicBezTo>
                      <a:pt x="970" y="4584"/>
                      <a:pt x="1721" y="3583"/>
                      <a:pt x="1721" y="2285"/>
                    </a:cubicBezTo>
                    <a:cubicBezTo>
                      <a:pt x="1721" y="1002"/>
                      <a:pt x="970" y="1"/>
                      <a:pt x="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48" name="Google Shape;2648;p32"/>
            <p:cNvCxnSpPr>
              <a:endCxn id="2649" idx="0"/>
            </p:cNvCxnSpPr>
            <p:nvPr/>
          </p:nvCxnSpPr>
          <p:spPr>
            <a:xfrm flipH="1">
              <a:off x="7679175" y="2371075"/>
              <a:ext cx="2400" cy="68940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49" name="Google Shape;2649;p32"/>
          <p:cNvSpPr/>
          <p:nvPr/>
        </p:nvSpPr>
        <p:spPr>
          <a:xfrm>
            <a:off x="7370025" y="3060475"/>
            <a:ext cx="618300" cy="61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endParaRPr sz="20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650" name="Google Shape;2650;p32"/>
          <p:cNvGrpSpPr/>
          <p:nvPr/>
        </p:nvGrpSpPr>
        <p:grpSpPr>
          <a:xfrm>
            <a:off x="1754550" y="3369625"/>
            <a:ext cx="5615525" cy="0"/>
            <a:chOff x="1754550" y="3369625"/>
            <a:chExt cx="5615525" cy="0"/>
          </a:xfrm>
        </p:grpSpPr>
        <p:cxnSp>
          <p:nvCxnSpPr>
            <p:cNvPr id="2651" name="Google Shape;2651;p32"/>
            <p:cNvCxnSpPr>
              <a:stCxn id="2601" idx="6"/>
              <a:endCxn id="2620" idx="2"/>
            </p:cNvCxnSpPr>
            <p:nvPr/>
          </p:nvCxnSpPr>
          <p:spPr>
            <a:xfrm>
              <a:off x="1754550" y="3369625"/>
              <a:ext cx="14613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2" name="Google Shape;2652;p32"/>
            <p:cNvCxnSpPr>
              <a:stCxn id="2620" idx="6"/>
              <a:endCxn id="2633" idx="2"/>
            </p:cNvCxnSpPr>
            <p:nvPr/>
          </p:nvCxnSpPr>
          <p:spPr>
            <a:xfrm>
              <a:off x="3834050" y="3369625"/>
              <a:ext cx="14589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3" name="Google Shape;2653;p32"/>
            <p:cNvCxnSpPr>
              <a:stCxn id="2633" idx="6"/>
              <a:endCxn id="2649" idx="2"/>
            </p:cNvCxnSpPr>
            <p:nvPr/>
          </p:nvCxnSpPr>
          <p:spPr>
            <a:xfrm>
              <a:off x="5911175" y="3369625"/>
              <a:ext cx="14589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90D18B15-B684-4E33-8B59-9DDFE433CDA5}"/>
              </a:ext>
            </a:extLst>
          </p:cNvPr>
          <p:cNvSpPr txBox="1"/>
          <p:nvPr/>
        </p:nvSpPr>
        <p:spPr>
          <a:xfrm>
            <a:off x="6303198" y="2124261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658999" y="360681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658999" y="4130037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658999" y="3201479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9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xmlns="" id="{B9B7B257-EF2C-405F-AF35-712C629B683A}"/>
              </a:ext>
            </a:extLst>
          </p:cNvPr>
          <p:cNvGrpSpPr/>
          <p:nvPr/>
        </p:nvGrpSpPr>
        <p:grpSpPr>
          <a:xfrm>
            <a:off x="948419" y="3176438"/>
            <a:ext cx="1280535" cy="1216338"/>
            <a:chOff x="2113657" y="4283314"/>
            <a:chExt cx="2120136" cy="1678955"/>
          </a:xfrm>
        </p:grpSpPr>
        <p:sp>
          <p:nvSpPr>
            <p:cNvPr id="4" name="TextBox 53">
              <a:extLst>
                <a:ext uri="{FF2B5EF4-FFF2-40B4-BE49-F238E27FC236}">
                  <a16:creationId xmlns:a16="http://schemas.microsoft.com/office/drawing/2014/main" xmlns="" id="{C429EDA6-0BB3-4CB5-86C3-692659A35264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54">
              <a:extLst>
                <a:ext uri="{FF2B5EF4-FFF2-40B4-BE49-F238E27FC236}">
                  <a16:creationId xmlns:a16="http://schemas.microsoft.com/office/drawing/2014/main" xmlns="" id="{396A59E5-4946-46A4-AA61-7AEE7F4A094C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5">
            <a:extLst>
              <a:ext uri="{FF2B5EF4-FFF2-40B4-BE49-F238E27FC236}">
                <a16:creationId xmlns:a16="http://schemas.microsoft.com/office/drawing/2014/main" xmlns="" id="{6D5C16C6-6CB5-4AC0-9510-2E158BE3A89D}"/>
              </a:ext>
            </a:extLst>
          </p:cNvPr>
          <p:cNvGrpSpPr/>
          <p:nvPr/>
        </p:nvGrpSpPr>
        <p:grpSpPr>
          <a:xfrm>
            <a:off x="3018574" y="3176438"/>
            <a:ext cx="1280535" cy="1216338"/>
            <a:chOff x="2113657" y="4283314"/>
            <a:chExt cx="2120136" cy="1678955"/>
          </a:xfrm>
        </p:grpSpPr>
        <p:sp>
          <p:nvSpPr>
            <p:cNvPr id="7" name="TextBox 56">
              <a:extLst>
                <a:ext uri="{FF2B5EF4-FFF2-40B4-BE49-F238E27FC236}">
                  <a16:creationId xmlns:a16="http://schemas.microsoft.com/office/drawing/2014/main" xmlns="" id="{89EC713E-11D7-4308-8822-3D04EA5ABFB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57">
              <a:extLst>
                <a:ext uri="{FF2B5EF4-FFF2-40B4-BE49-F238E27FC236}">
                  <a16:creationId xmlns:a16="http://schemas.microsoft.com/office/drawing/2014/main" xmlns="" id="{AA917B8F-A9E4-452A-908D-73ECCC1D3CF6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58">
            <a:extLst>
              <a:ext uri="{FF2B5EF4-FFF2-40B4-BE49-F238E27FC236}">
                <a16:creationId xmlns:a16="http://schemas.microsoft.com/office/drawing/2014/main" xmlns="" id="{B4C5D08D-262D-461B-A628-1EB3B3214E05}"/>
              </a:ext>
            </a:extLst>
          </p:cNvPr>
          <p:cNvGrpSpPr/>
          <p:nvPr/>
        </p:nvGrpSpPr>
        <p:grpSpPr>
          <a:xfrm>
            <a:off x="4844890" y="3176438"/>
            <a:ext cx="1280535" cy="1216338"/>
            <a:chOff x="2113657" y="4283314"/>
            <a:chExt cx="2120136" cy="1678955"/>
          </a:xfrm>
        </p:grpSpPr>
        <p:sp>
          <p:nvSpPr>
            <p:cNvPr id="10" name="TextBox 59">
              <a:extLst>
                <a:ext uri="{FF2B5EF4-FFF2-40B4-BE49-F238E27FC236}">
                  <a16:creationId xmlns:a16="http://schemas.microsoft.com/office/drawing/2014/main" xmlns="" id="{30B4186C-91A6-4425-9892-92B32D36D18A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xmlns="" id="{6B2B2C87-2D28-4F54-BE8B-EE42A7BA4C64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71">
            <a:extLst>
              <a:ext uri="{FF2B5EF4-FFF2-40B4-BE49-F238E27FC236}">
                <a16:creationId xmlns:a16="http://schemas.microsoft.com/office/drawing/2014/main" xmlns="" id="{1698B050-238C-4809-9803-8BCC27D73346}"/>
              </a:ext>
            </a:extLst>
          </p:cNvPr>
          <p:cNvGrpSpPr/>
          <p:nvPr/>
        </p:nvGrpSpPr>
        <p:grpSpPr>
          <a:xfrm>
            <a:off x="6915045" y="3176438"/>
            <a:ext cx="1280535" cy="1216338"/>
            <a:chOff x="2113657" y="4283314"/>
            <a:chExt cx="2120136" cy="1678955"/>
          </a:xfrm>
        </p:grpSpPr>
        <p:sp>
          <p:nvSpPr>
            <p:cNvPr id="13" name="TextBox 72">
              <a:extLst>
                <a:ext uri="{FF2B5EF4-FFF2-40B4-BE49-F238E27FC236}">
                  <a16:creationId xmlns:a16="http://schemas.microsoft.com/office/drawing/2014/main" xmlns="" id="{426F9C91-11EA-422A-A378-0BE723528CA6}"/>
                </a:ext>
              </a:extLst>
            </p:cNvPr>
            <p:cNvSpPr txBox="1"/>
            <p:nvPr/>
          </p:nvSpPr>
          <p:spPr>
            <a:xfrm>
              <a:off x="2113657" y="4560313"/>
              <a:ext cx="2120134" cy="140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73">
              <a:extLst>
                <a:ext uri="{FF2B5EF4-FFF2-40B4-BE49-F238E27FC236}">
                  <a16:creationId xmlns:a16="http://schemas.microsoft.com/office/drawing/2014/main" xmlns="" id="{4903F407-46F7-4F7E-B4C0-FADD577DC3F3}"/>
                </a:ext>
              </a:extLst>
            </p:cNvPr>
            <p:cNvSpPr txBox="1"/>
            <p:nvPr/>
          </p:nvSpPr>
          <p:spPr>
            <a:xfrm>
              <a:off x="2113659" y="4283314"/>
              <a:ext cx="2120134" cy="33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095667" y="1946146"/>
            <a:ext cx="955718" cy="951119"/>
          </a:xfrm>
          <a:custGeom>
            <a:avLst/>
            <a:gdLst>
              <a:gd name="T0" fmla="*/ 149 w 351"/>
              <a:gd name="T1" fmla="*/ 328 h 349"/>
              <a:gd name="T2" fmla="*/ 33 w 351"/>
              <a:gd name="T3" fmla="*/ 202 h 349"/>
              <a:gd name="T4" fmla="*/ 162 w 351"/>
              <a:gd name="T5" fmla="*/ 327 h 349"/>
              <a:gd name="T6" fmla="*/ 149 w 351"/>
              <a:gd name="T7" fmla="*/ 328 h 349"/>
              <a:gd name="T8" fmla="*/ 166 w 351"/>
              <a:gd name="T9" fmla="*/ 189 h 349"/>
              <a:gd name="T10" fmla="*/ 212 w 351"/>
              <a:gd name="T11" fmla="*/ 136 h 349"/>
              <a:gd name="T12" fmla="*/ 219 w 351"/>
              <a:gd name="T13" fmla="*/ 136 h 349"/>
              <a:gd name="T14" fmla="*/ 266 w 351"/>
              <a:gd name="T15" fmla="*/ 181 h 349"/>
              <a:gd name="T16" fmla="*/ 237 w 351"/>
              <a:gd name="T17" fmla="*/ 237 h 349"/>
              <a:gd name="T18" fmla="*/ 235 w 351"/>
              <a:gd name="T19" fmla="*/ 288 h 349"/>
              <a:gd name="T20" fmla="*/ 211 w 351"/>
              <a:gd name="T21" fmla="*/ 311 h 349"/>
              <a:gd name="T22" fmla="*/ 190 w 351"/>
              <a:gd name="T23" fmla="*/ 288 h 349"/>
              <a:gd name="T24" fmla="*/ 170 w 351"/>
              <a:gd name="T25" fmla="*/ 217 h 349"/>
              <a:gd name="T26" fmla="*/ 215 w 351"/>
              <a:gd name="T27" fmla="*/ 231 h 349"/>
              <a:gd name="T28" fmla="*/ 250 w 351"/>
              <a:gd name="T29" fmla="*/ 205 h 349"/>
              <a:gd name="T30" fmla="*/ 236 w 351"/>
              <a:gd name="T31" fmla="*/ 157 h 349"/>
              <a:gd name="T32" fmla="*/ 211 w 351"/>
              <a:gd name="T33" fmla="*/ 149 h 349"/>
              <a:gd name="T34" fmla="*/ 166 w 351"/>
              <a:gd name="T35" fmla="*/ 189 h 349"/>
              <a:gd name="T36" fmla="*/ 79 w 351"/>
              <a:gd name="T37" fmla="*/ 104 h 349"/>
              <a:gd name="T38" fmla="*/ 72 w 351"/>
              <a:gd name="T39" fmla="*/ 59 h 349"/>
              <a:gd name="T40" fmla="*/ 117 w 351"/>
              <a:gd name="T41" fmla="*/ 65 h 349"/>
              <a:gd name="T42" fmla="*/ 117 w 351"/>
              <a:gd name="T43" fmla="*/ 71 h 349"/>
              <a:gd name="T44" fmla="*/ 102 w 351"/>
              <a:gd name="T45" fmla="*/ 77 h 349"/>
              <a:gd name="T46" fmla="*/ 96 w 351"/>
              <a:gd name="T47" fmla="*/ 83 h 349"/>
              <a:gd name="T48" fmla="*/ 120 w 351"/>
              <a:gd name="T49" fmla="*/ 98 h 349"/>
              <a:gd name="T50" fmla="*/ 138 w 351"/>
              <a:gd name="T51" fmla="*/ 108 h 349"/>
              <a:gd name="T52" fmla="*/ 148 w 351"/>
              <a:gd name="T53" fmla="*/ 105 h 349"/>
              <a:gd name="T54" fmla="*/ 167 w 351"/>
              <a:gd name="T55" fmla="*/ 101 h 349"/>
              <a:gd name="T56" fmla="*/ 206 w 351"/>
              <a:gd name="T57" fmla="*/ 129 h 349"/>
              <a:gd name="T58" fmla="*/ 191 w 351"/>
              <a:gd name="T59" fmla="*/ 121 h 349"/>
              <a:gd name="T60" fmla="*/ 165 w 351"/>
              <a:gd name="T61" fmla="*/ 114 h 349"/>
              <a:gd name="T62" fmla="*/ 132 w 351"/>
              <a:gd name="T63" fmla="*/ 134 h 349"/>
              <a:gd name="T64" fmla="*/ 147 w 351"/>
              <a:gd name="T65" fmla="*/ 189 h 349"/>
              <a:gd name="T66" fmla="*/ 166 w 351"/>
              <a:gd name="T67" fmla="*/ 194 h 349"/>
              <a:gd name="T68" fmla="*/ 204 w 351"/>
              <a:gd name="T69" fmla="*/ 169 h 349"/>
              <a:gd name="T70" fmla="*/ 212 w 351"/>
              <a:gd name="T71" fmla="*/ 157 h 349"/>
              <a:gd name="T72" fmla="*/ 221 w 351"/>
              <a:gd name="T73" fmla="*/ 161 h 349"/>
              <a:gd name="T74" fmla="*/ 202 w 351"/>
              <a:gd name="T75" fmla="*/ 193 h 349"/>
              <a:gd name="T76" fmla="*/ 167 w 351"/>
              <a:gd name="T77" fmla="*/ 207 h 349"/>
              <a:gd name="T78" fmla="*/ 142 w 351"/>
              <a:gd name="T79" fmla="*/ 201 h 349"/>
              <a:gd name="T80" fmla="*/ 115 w 351"/>
              <a:gd name="T81" fmla="*/ 147 h 349"/>
              <a:gd name="T82" fmla="*/ 90 w 351"/>
              <a:gd name="T83" fmla="*/ 86 h 349"/>
              <a:gd name="T84" fmla="*/ 88 w 351"/>
              <a:gd name="T85" fmla="*/ 104 h 349"/>
              <a:gd name="T86" fmla="*/ 79 w 351"/>
              <a:gd name="T87" fmla="*/ 104 h 349"/>
              <a:gd name="T88" fmla="*/ 312 w 351"/>
              <a:gd name="T89" fmla="*/ 124 h 349"/>
              <a:gd name="T90" fmla="*/ 158 w 351"/>
              <a:gd name="T91" fmla="*/ 31 h 349"/>
              <a:gd name="T92" fmla="*/ 191 w 351"/>
              <a:gd name="T93" fmla="*/ 26 h 349"/>
              <a:gd name="T94" fmla="*/ 312 w 351"/>
              <a:gd name="T95" fmla="*/ 124 h 349"/>
              <a:gd name="T96" fmla="*/ 174 w 351"/>
              <a:gd name="T97" fmla="*/ 0 h 349"/>
              <a:gd name="T98" fmla="*/ 173 w 351"/>
              <a:gd name="T99" fmla="*/ 0 h 349"/>
              <a:gd name="T100" fmla="*/ 0 w 351"/>
              <a:gd name="T101" fmla="*/ 175 h 349"/>
              <a:gd name="T102" fmla="*/ 174 w 351"/>
              <a:gd name="T103" fmla="*/ 349 h 349"/>
              <a:gd name="T104" fmla="*/ 174 w 351"/>
              <a:gd name="T105" fmla="*/ 349 h 349"/>
              <a:gd name="T106" fmla="*/ 350 w 351"/>
              <a:gd name="T107" fmla="*/ 175 h 349"/>
              <a:gd name="T108" fmla="*/ 174 w 351"/>
              <a:gd name="T10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1" h="349">
                <a:moveTo>
                  <a:pt x="149" y="328"/>
                </a:moveTo>
                <a:cubicBezTo>
                  <a:pt x="88" y="328"/>
                  <a:pt x="30" y="265"/>
                  <a:pt x="33" y="202"/>
                </a:cubicBezTo>
                <a:cubicBezTo>
                  <a:pt x="53" y="265"/>
                  <a:pt x="96" y="307"/>
                  <a:pt x="162" y="327"/>
                </a:cubicBezTo>
                <a:cubicBezTo>
                  <a:pt x="159" y="327"/>
                  <a:pt x="154" y="328"/>
                  <a:pt x="149" y="328"/>
                </a:cubicBezTo>
                <a:moveTo>
                  <a:pt x="166" y="189"/>
                </a:moveTo>
                <a:cubicBezTo>
                  <a:pt x="160" y="160"/>
                  <a:pt x="184" y="136"/>
                  <a:pt x="212" y="136"/>
                </a:cubicBezTo>
                <a:cubicBezTo>
                  <a:pt x="215" y="136"/>
                  <a:pt x="217" y="136"/>
                  <a:pt x="219" y="136"/>
                </a:cubicBezTo>
                <a:cubicBezTo>
                  <a:pt x="242" y="140"/>
                  <a:pt x="262" y="159"/>
                  <a:pt x="266" y="181"/>
                </a:cubicBezTo>
                <a:cubicBezTo>
                  <a:pt x="269" y="204"/>
                  <a:pt x="259" y="225"/>
                  <a:pt x="237" y="237"/>
                </a:cubicBezTo>
                <a:cubicBezTo>
                  <a:pt x="210" y="252"/>
                  <a:pt x="209" y="272"/>
                  <a:pt x="235" y="288"/>
                </a:cubicBezTo>
                <a:cubicBezTo>
                  <a:pt x="227" y="296"/>
                  <a:pt x="219" y="303"/>
                  <a:pt x="211" y="311"/>
                </a:cubicBezTo>
                <a:cubicBezTo>
                  <a:pt x="205" y="304"/>
                  <a:pt x="197" y="296"/>
                  <a:pt x="190" y="288"/>
                </a:cubicBezTo>
                <a:cubicBezTo>
                  <a:pt x="235" y="253"/>
                  <a:pt x="186" y="240"/>
                  <a:pt x="170" y="217"/>
                </a:cubicBezTo>
                <a:cubicBezTo>
                  <a:pt x="186" y="224"/>
                  <a:pt x="200" y="231"/>
                  <a:pt x="215" y="231"/>
                </a:cubicBezTo>
                <a:cubicBezTo>
                  <a:pt x="228" y="231"/>
                  <a:pt x="241" y="224"/>
                  <a:pt x="250" y="205"/>
                </a:cubicBezTo>
                <a:cubicBezTo>
                  <a:pt x="259" y="187"/>
                  <a:pt x="254" y="168"/>
                  <a:pt x="236" y="157"/>
                </a:cubicBezTo>
                <a:cubicBezTo>
                  <a:pt x="227" y="152"/>
                  <a:pt x="218" y="149"/>
                  <a:pt x="211" y="149"/>
                </a:cubicBezTo>
                <a:cubicBezTo>
                  <a:pt x="191" y="149"/>
                  <a:pt x="178" y="168"/>
                  <a:pt x="166" y="189"/>
                </a:cubicBezTo>
                <a:moveTo>
                  <a:pt x="79" y="104"/>
                </a:moveTo>
                <a:cubicBezTo>
                  <a:pt x="78" y="91"/>
                  <a:pt x="76" y="77"/>
                  <a:pt x="72" y="59"/>
                </a:cubicBezTo>
                <a:cubicBezTo>
                  <a:pt x="90" y="62"/>
                  <a:pt x="103" y="63"/>
                  <a:pt x="117" y="65"/>
                </a:cubicBezTo>
                <a:cubicBezTo>
                  <a:pt x="117" y="67"/>
                  <a:pt x="117" y="70"/>
                  <a:pt x="117" y="71"/>
                </a:cubicBezTo>
                <a:cubicBezTo>
                  <a:pt x="113" y="73"/>
                  <a:pt x="108" y="75"/>
                  <a:pt x="102" y="77"/>
                </a:cubicBezTo>
                <a:cubicBezTo>
                  <a:pt x="100" y="78"/>
                  <a:pt x="98" y="80"/>
                  <a:pt x="96" y="83"/>
                </a:cubicBezTo>
                <a:cubicBezTo>
                  <a:pt x="104" y="88"/>
                  <a:pt x="113" y="91"/>
                  <a:pt x="120" y="98"/>
                </a:cubicBezTo>
                <a:cubicBezTo>
                  <a:pt x="126" y="103"/>
                  <a:pt x="130" y="108"/>
                  <a:pt x="138" y="108"/>
                </a:cubicBezTo>
                <a:cubicBezTo>
                  <a:pt x="140" y="108"/>
                  <a:pt x="143" y="107"/>
                  <a:pt x="148" y="105"/>
                </a:cubicBezTo>
                <a:cubicBezTo>
                  <a:pt x="155" y="102"/>
                  <a:pt x="161" y="101"/>
                  <a:pt x="167" y="101"/>
                </a:cubicBezTo>
                <a:cubicBezTo>
                  <a:pt x="184" y="101"/>
                  <a:pt x="197" y="110"/>
                  <a:pt x="206" y="129"/>
                </a:cubicBezTo>
                <a:cubicBezTo>
                  <a:pt x="202" y="127"/>
                  <a:pt x="196" y="124"/>
                  <a:pt x="191" y="121"/>
                </a:cubicBezTo>
                <a:cubicBezTo>
                  <a:pt x="181" y="116"/>
                  <a:pt x="173" y="114"/>
                  <a:pt x="165" y="114"/>
                </a:cubicBezTo>
                <a:cubicBezTo>
                  <a:pt x="151" y="114"/>
                  <a:pt x="139" y="121"/>
                  <a:pt x="132" y="134"/>
                </a:cubicBezTo>
                <a:cubicBezTo>
                  <a:pt x="120" y="154"/>
                  <a:pt x="127" y="179"/>
                  <a:pt x="147" y="189"/>
                </a:cubicBezTo>
                <a:cubicBezTo>
                  <a:pt x="153" y="193"/>
                  <a:pt x="160" y="194"/>
                  <a:pt x="166" y="194"/>
                </a:cubicBezTo>
                <a:cubicBezTo>
                  <a:pt x="180" y="194"/>
                  <a:pt x="195" y="186"/>
                  <a:pt x="204" y="169"/>
                </a:cubicBezTo>
                <a:cubicBezTo>
                  <a:pt x="206" y="165"/>
                  <a:pt x="210" y="161"/>
                  <a:pt x="212" y="157"/>
                </a:cubicBezTo>
                <a:cubicBezTo>
                  <a:pt x="215" y="159"/>
                  <a:pt x="218" y="160"/>
                  <a:pt x="221" y="161"/>
                </a:cubicBezTo>
                <a:cubicBezTo>
                  <a:pt x="214" y="172"/>
                  <a:pt x="210" y="185"/>
                  <a:pt x="202" y="193"/>
                </a:cubicBezTo>
                <a:cubicBezTo>
                  <a:pt x="191" y="204"/>
                  <a:pt x="179" y="207"/>
                  <a:pt x="167" y="207"/>
                </a:cubicBezTo>
                <a:cubicBezTo>
                  <a:pt x="159" y="207"/>
                  <a:pt x="151" y="206"/>
                  <a:pt x="142" y="201"/>
                </a:cubicBezTo>
                <a:cubicBezTo>
                  <a:pt x="122" y="192"/>
                  <a:pt x="105" y="166"/>
                  <a:pt x="115" y="147"/>
                </a:cubicBezTo>
                <a:cubicBezTo>
                  <a:pt x="128" y="116"/>
                  <a:pt x="110" y="103"/>
                  <a:pt x="90" y="86"/>
                </a:cubicBezTo>
                <a:cubicBezTo>
                  <a:pt x="89" y="92"/>
                  <a:pt x="88" y="98"/>
                  <a:pt x="88" y="104"/>
                </a:cubicBezTo>
                <a:cubicBezTo>
                  <a:pt x="85" y="104"/>
                  <a:pt x="83" y="104"/>
                  <a:pt x="79" y="104"/>
                </a:cubicBezTo>
                <a:moveTo>
                  <a:pt x="312" y="124"/>
                </a:moveTo>
                <a:cubicBezTo>
                  <a:pt x="274" y="64"/>
                  <a:pt x="223" y="35"/>
                  <a:pt x="158" y="31"/>
                </a:cubicBezTo>
                <a:cubicBezTo>
                  <a:pt x="168" y="27"/>
                  <a:pt x="179" y="26"/>
                  <a:pt x="191" y="26"/>
                </a:cubicBezTo>
                <a:cubicBezTo>
                  <a:pt x="249" y="26"/>
                  <a:pt x="304" y="72"/>
                  <a:pt x="312" y="124"/>
                </a:cubicBezTo>
                <a:moveTo>
                  <a:pt x="174" y="0"/>
                </a:moveTo>
                <a:cubicBezTo>
                  <a:pt x="174" y="0"/>
                  <a:pt x="174" y="0"/>
                  <a:pt x="173" y="0"/>
                </a:cubicBezTo>
                <a:cubicBezTo>
                  <a:pt x="77" y="0"/>
                  <a:pt x="0" y="78"/>
                  <a:pt x="0" y="175"/>
                </a:cubicBezTo>
                <a:cubicBezTo>
                  <a:pt x="0" y="272"/>
                  <a:pt x="78" y="349"/>
                  <a:pt x="174" y="349"/>
                </a:cubicBezTo>
                <a:cubicBezTo>
                  <a:pt x="174" y="349"/>
                  <a:pt x="174" y="349"/>
                  <a:pt x="174" y="349"/>
                </a:cubicBezTo>
                <a:cubicBezTo>
                  <a:pt x="272" y="349"/>
                  <a:pt x="350" y="272"/>
                  <a:pt x="350" y="175"/>
                </a:cubicBezTo>
                <a:cubicBezTo>
                  <a:pt x="351" y="79"/>
                  <a:pt x="272" y="0"/>
                  <a:pt x="174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7"/>
          <p:cNvSpPr>
            <a:spLocks noEditPoints="1"/>
          </p:cNvSpPr>
          <p:nvPr/>
        </p:nvSpPr>
        <p:spPr bwMode="auto">
          <a:xfrm>
            <a:off x="3182132" y="1965071"/>
            <a:ext cx="953418" cy="951119"/>
          </a:xfrm>
          <a:custGeom>
            <a:avLst/>
            <a:gdLst>
              <a:gd name="T0" fmla="*/ 149 w 350"/>
              <a:gd name="T1" fmla="*/ 327 h 349"/>
              <a:gd name="T2" fmla="*/ 32 w 350"/>
              <a:gd name="T3" fmla="*/ 204 h 349"/>
              <a:gd name="T4" fmla="*/ 159 w 350"/>
              <a:gd name="T5" fmla="*/ 327 h 349"/>
              <a:gd name="T6" fmla="*/ 149 w 350"/>
              <a:gd name="T7" fmla="*/ 327 h 349"/>
              <a:gd name="T8" fmla="*/ 191 w 350"/>
              <a:gd name="T9" fmla="*/ 253 h 349"/>
              <a:gd name="T10" fmla="*/ 57 w 350"/>
              <a:gd name="T11" fmla="*/ 212 h 349"/>
              <a:gd name="T12" fmla="*/ 72 w 350"/>
              <a:gd name="T13" fmla="*/ 188 h 349"/>
              <a:gd name="T14" fmla="*/ 187 w 350"/>
              <a:gd name="T15" fmla="*/ 224 h 349"/>
              <a:gd name="T16" fmla="*/ 302 w 350"/>
              <a:gd name="T17" fmla="*/ 188 h 349"/>
              <a:gd name="T18" fmla="*/ 316 w 350"/>
              <a:gd name="T19" fmla="*/ 211 h 349"/>
              <a:gd name="T20" fmla="*/ 191 w 350"/>
              <a:gd name="T21" fmla="*/ 253 h 349"/>
              <a:gd name="T22" fmla="*/ 159 w 350"/>
              <a:gd name="T23" fmla="*/ 211 h 349"/>
              <a:gd name="T24" fmla="*/ 78 w 350"/>
              <a:gd name="T25" fmla="*/ 180 h 349"/>
              <a:gd name="T26" fmla="*/ 91 w 350"/>
              <a:gd name="T27" fmla="*/ 157 h 349"/>
              <a:gd name="T28" fmla="*/ 151 w 350"/>
              <a:gd name="T29" fmla="*/ 182 h 349"/>
              <a:gd name="T30" fmla="*/ 173 w 350"/>
              <a:gd name="T31" fmla="*/ 210 h 349"/>
              <a:gd name="T32" fmla="*/ 159 w 350"/>
              <a:gd name="T33" fmla="*/ 211 h 349"/>
              <a:gd name="T34" fmla="*/ 174 w 350"/>
              <a:gd name="T35" fmla="*/ 210 h 349"/>
              <a:gd name="T36" fmla="*/ 216 w 350"/>
              <a:gd name="T37" fmla="*/ 188 h 349"/>
              <a:gd name="T38" fmla="*/ 236 w 350"/>
              <a:gd name="T39" fmla="*/ 178 h 349"/>
              <a:gd name="T40" fmla="*/ 282 w 350"/>
              <a:gd name="T41" fmla="*/ 156 h 349"/>
              <a:gd name="T42" fmla="*/ 295 w 350"/>
              <a:gd name="T43" fmla="*/ 176 h 349"/>
              <a:gd name="T44" fmla="*/ 199 w 350"/>
              <a:gd name="T45" fmla="*/ 213 h 349"/>
              <a:gd name="T46" fmla="*/ 174 w 350"/>
              <a:gd name="T47" fmla="*/ 210 h 349"/>
              <a:gd name="T48" fmla="*/ 221 w 350"/>
              <a:gd name="T49" fmla="*/ 175 h 349"/>
              <a:gd name="T50" fmla="*/ 213 w 350"/>
              <a:gd name="T51" fmla="*/ 147 h 349"/>
              <a:gd name="T52" fmla="*/ 262 w 350"/>
              <a:gd name="T53" fmla="*/ 123 h 349"/>
              <a:gd name="T54" fmla="*/ 279 w 350"/>
              <a:gd name="T55" fmla="*/ 149 h 349"/>
              <a:gd name="T56" fmla="*/ 221 w 350"/>
              <a:gd name="T57" fmla="*/ 175 h 349"/>
              <a:gd name="T58" fmla="*/ 174 w 350"/>
              <a:gd name="T59" fmla="*/ 179 h 349"/>
              <a:gd name="T60" fmla="*/ 96 w 350"/>
              <a:gd name="T61" fmla="*/ 150 h 349"/>
              <a:gd name="T62" fmla="*/ 114 w 350"/>
              <a:gd name="T63" fmla="*/ 120 h 349"/>
              <a:gd name="T64" fmla="*/ 176 w 350"/>
              <a:gd name="T65" fmla="*/ 172 h 349"/>
              <a:gd name="T66" fmla="*/ 174 w 350"/>
              <a:gd name="T67" fmla="*/ 179 h 349"/>
              <a:gd name="T68" fmla="*/ 187 w 350"/>
              <a:gd name="T69" fmla="*/ 108 h 349"/>
              <a:gd name="T70" fmla="*/ 242 w 350"/>
              <a:gd name="T71" fmla="*/ 89 h 349"/>
              <a:gd name="T72" fmla="*/ 257 w 350"/>
              <a:gd name="T73" fmla="*/ 115 h 349"/>
              <a:gd name="T74" fmla="*/ 223 w 350"/>
              <a:gd name="T75" fmla="*/ 131 h 349"/>
              <a:gd name="T76" fmla="*/ 219 w 350"/>
              <a:gd name="T77" fmla="*/ 131 h 349"/>
              <a:gd name="T78" fmla="*/ 194 w 350"/>
              <a:gd name="T79" fmla="*/ 127 h 349"/>
              <a:gd name="T80" fmla="*/ 170 w 350"/>
              <a:gd name="T81" fmla="*/ 121 h 349"/>
              <a:gd name="T82" fmla="*/ 165 w 350"/>
              <a:gd name="T83" fmla="*/ 121 h 349"/>
              <a:gd name="T84" fmla="*/ 144 w 350"/>
              <a:gd name="T85" fmla="*/ 127 h 349"/>
              <a:gd name="T86" fmla="*/ 119 w 350"/>
              <a:gd name="T87" fmla="*/ 112 h 349"/>
              <a:gd name="T88" fmla="*/ 133 w 350"/>
              <a:gd name="T89" fmla="*/ 89 h 349"/>
              <a:gd name="T90" fmla="*/ 187 w 350"/>
              <a:gd name="T91" fmla="*/ 108 h 349"/>
              <a:gd name="T92" fmla="*/ 309 w 350"/>
              <a:gd name="T93" fmla="*/ 122 h 349"/>
              <a:gd name="T94" fmla="*/ 158 w 350"/>
              <a:gd name="T95" fmla="*/ 31 h 349"/>
              <a:gd name="T96" fmla="*/ 190 w 350"/>
              <a:gd name="T97" fmla="*/ 26 h 349"/>
              <a:gd name="T98" fmla="*/ 309 w 350"/>
              <a:gd name="T99" fmla="*/ 122 h 349"/>
              <a:gd name="T100" fmla="*/ 174 w 350"/>
              <a:gd name="T101" fmla="*/ 0 h 349"/>
              <a:gd name="T102" fmla="*/ 174 w 350"/>
              <a:gd name="T103" fmla="*/ 0 h 349"/>
              <a:gd name="T104" fmla="*/ 0 w 350"/>
              <a:gd name="T105" fmla="*/ 174 h 349"/>
              <a:gd name="T106" fmla="*/ 173 w 350"/>
              <a:gd name="T107" fmla="*/ 349 h 349"/>
              <a:gd name="T108" fmla="*/ 173 w 350"/>
              <a:gd name="T109" fmla="*/ 349 h 349"/>
              <a:gd name="T110" fmla="*/ 350 w 350"/>
              <a:gd name="T111" fmla="*/ 174 h 349"/>
              <a:gd name="T112" fmla="*/ 174 w 350"/>
              <a:gd name="T11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50" h="349">
                <a:moveTo>
                  <a:pt x="149" y="327"/>
                </a:moveTo>
                <a:cubicBezTo>
                  <a:pt x="88" y="327"/>
                  <a:pt x="31" y="269"/>
                  <a:pt x="32" y="204"/>
                </a:cubicBezTo>
                <a:cubicBezTo>
                  <a:pt x="54" y="265"/>
                  <a:pt x="96" y="307"/>
                  <a:pt x="159" y="327"/>
                </a:cubicBezTo>
                <a:cubicBezTo>
                  <a:pt x="155" y="327"/>
                  <a:pt x="153" y="327"/>
                  <a:pt x="149" y="327"/>
                </a:cubicBezTo>
                <a:moveTo>
                  <a:pt x="191" y="253"/>
                </a:moveTo>
                <a:cubicBezTo>
                  <a:pt x="144" y="253"/>
                  <a:pt x="94" y="239"/>
                  <a:pt x="57" y="212"/>
                </a:cubicBezTo>
                <a:cubicBezTo>
                  <a:pt x="63" y="204"/>
                  <a:pt x="68" y="197"/>
                  <a:pt x="72" y="188"/>
                </a:cubicBezTo>
                <a:cubicBezTo>
                  <a:pt x="110" y="212"/>
                  <a:pt x="148" y="224"/>
                  <a:pt x="187" y="224"/>
                </a:cubicBezTo>
                <a:cubicBezTo>
                  <a:pt x="225" y="224"/>
                  <a:pt x="263" y="212"/>
                  <a:pt x="302" y="188"/>
                </a:cubicBezTo>
                <a:cubicBezTo>
                  <a:pt x="307" y="197"/>
                  <a:pt x="312" y="204"/>
                  <a:pt x="316" y="211"/>
                </a:cubicBezTo>
                <a:cubicBezTo>
                  <a:pt x="286" y="239"/>
                  <a:pt x="239" y="253"/>
                  <a:pt x="191" y="253"/>
                </a:cubicBezTo>
                <a:moveTo>
                  <a:pt x="159" y="211"/>
                </a:moveTo>
                <a:cubicBezTo>
                  <a:pt x="129" y="211"/>
                  <a:pt x="104" y="195"/>
                  <a:pt x="78" y="180"/>
                </a:cubicBezTo>
                <a:cubicBezTo>
                  <a:pt x="83" y="172"/>
                  <a:pt x="88" y="163"/>
                  <a:pt x="91" y="157"/>
                </a:cubicBezTo>
                <a:cubicBezTo>
                  <a:pt x="113" y="166"/>
                  <a:pt x="133" y="172"/>
                  <a:pt x="151" y="182"/>
                </a:cubicBezTo>
                <a:cubicBezTo>
                  <a:pt x="160" y="187"/>
                  <a:pt x="166" y="200"/>
                  <a:pt x="173" y="210"/>
                </a:cubicBezTo>
                <a:cubicBezTo>
                  <a:pt x="168" y="211"/>
                  <a:pt x="164" y="211"/>
                  <a:pt x="159" y="211"/>
                </a:cubicBezTo>
                <a:moveTo>
                  <a:pt x="174" y="210"/>
                </a:moveTo>
                <a:cubicBezTo>
                  <a:pt x="190" y="206"/>
                  <a:pt x="207" y="207"/>
                  <a:pt x="216" y="188"/>
                </a:cubicBezTo>
                <a:cubicBezTo>
                  <a:pt x="218" y="182"/>
                  <a:pt x="229" y="181"/>
                  <a:pt x="236" y="178"/>
                </a:cubicBezTo>
                <a:cubicBezTo>
                  <a:pt x="251" y="170"/>
                  <a:pt x="266" y="165"/>
                  <a:pt x="282" y="156"/>
                </a:cubicBezTo>
                <a:cubicBezTo>
                  <a:pt x="287" y="162"/>
                  <a:pt x="292" y="169"/>
                  <a:pt x="295" y="176"/>
                </a:cubicBezTo>
                <a:cubicBezTo>
                  <a:pt x="275" y="198"/>
                  <a:pt x="231" y="213"/>
                  <a:pt x="199" y="213"/>
                </a:cubicBezTo>
                <a:cubicBezTo>
                  <a:pt x="190" y="213"/>
                  <a:pt x="181" y="212"/>
                  <a:pt x="174" y="210"/>
                </a:cubicBezTo>
                <a:moveTo>
                  <a:pt x="221" y="175"/>
                </a:moveTo>
                <a:cubicBezTo>
                  <a:pt x="218" y="163"/>
                  <a:pt x="216" y="155"/>
                  <a:pt x="213" y="147"/>
                </a:cubicBezTo>
                <a:cubicBezTo>
                  <a:pt x="230" y="139"/>
                  <a:pt x="245" y="131"/>
                  <a:pt x="262" y="123"/>
                </a:cubicBezTo>
                <a:cubicBezTo>
                  <a:pt x="267" y="130"/>
                  <a:pt x="271" y="139"/>
                  <a:pt x="279" y="149"/>
                </a:cubicBezTo>
                <a:cubicBezTo>
                  <a:pt x="257" y="159"/>
                  <a:pt x="241" y="167"/>
                  <a:pt x="221" y="175"/>
                </a:cubicBezTo>
                <a:moveTo>
                  <a:pt x="174" y="179"/>
                </a:moveTo>
                <a:cubicBezTo>
                  <a:pt x="149" y="170"/>
                  <a:pt x="123" y="161"/>
                  <a:pt x="96" y="150"/>
                </a:cubicBezTo>
                <a:cubicBezTo>
                  <a:pt x="103" y="139"/>
                  <a:pt x="107" y="131"/>
                  <a:pt x="114" y="120"/>
                </a:cubicBezTo>
                <a:cubicBezTo>
                  <a:pt x="135" y="137"/>
                  <a:pt x="155" y="155"/>
                  <a:pt x="176" y="172"/>
                </a:cubicBezTo>
                <a:cubicBezTo>
                  <a:pt x="176" y="174"/>
                  <a:pt x="176" y="176"/>
                  <a:pt x="174" y="179"/>
                </a:cubicBezTo>
                <a:moveTo>
                  <a:pt x="187" y="108"/>
                </a:moveTo>
                <a:cubicBezTo>
                  <a:pt x="205" y="108"/>
                  <a:pt x="223" y="102"/>
                  <a:pt x="242" y="89"/>
                </a:cubicBezTo>
                <a:cubicBezTo>
                  <a:pt x="247" y="98"/>
                  <a:pt x="251" y="104"/>
                  <a:pt x="257" y="115"/>
                </a:cubicBezTo>
                <a:cubicBezTo>
                  <a:pt x="245" y="121"/>
                  <a:pt x="235" y="129"/>
                  <a:pt x="223" y="131"/>
                </a:cubicBezTo>
                <a:cubicBezTo>
                  <a:pt x="222" y="131"/>
                  <a:pt x="221" y="131"/>
                  <a:pt x="219" y="131"/>
                </a:cubicBezTo>
                <a:cubicBezTo>
                  <a:pt x="211" y="131"/>
                  <a:pt x="203" y="128"/>
                  <a:pt x="194" y="127"/>
                </a:cubicBezTo>
                <a:cubicBezTo>
                  <a:pt x="186" y="124"/>
                  <a:pt x="177" y="121"/>
                  <a:pt x="170" y="121"/>
                </a:cubicBezTo>
                <a:cubicBezTo>
                  <a:pt x="167" y="121"/>
                  <a:pt x="166" y="121"/>
                  <a:pt x="165" y="121"/>
                </a:cubicBezTo>
                <a:cubicBezTo>
                  <a:pt x="154" y="124"/>
                  <a:pt x="148" y="127"/>
                  <a:pt x="144" y="127"/>
                </a:cubicBezTo>
                <a:cubicBezTo>
                  <a:pt x="136" y="127"/>
                  <a:pt x="131" y="123"/>
                  <a:pt x="119" y="112"/>
                </a:cubicBezTo>
                <a:cubicBezTo>
                  <a:pt x="123" y="105"/>
                  <a:pt x="128" y="98"/>
                  <a:pt x="133" y="89"/>
                </a:cubicBezTo>
                <a:cubicBezTo>
                  <a:pt x="151" y="102"/>
                  <a:pt x="170" y="108"/>
                  <a:pt x="187" y="108"/>
                </a:cubicBezTo>
                <a:moveTo>
                  <a:pt x="309" y="122"/>
                </a:moveTo>
                <a:cubicBezTo>
                  <a:pt x="271" y="63"/>
                  <a:pt x="221" y="35"/>
                  <a:pt x="158" y="31"/>
                </a:cubicBezTo>
                <a:cubicBezTo>
                  <a:pt x="168" y="28"/>
                  <a:pt x="179" y="26"/>
                  <a:pt x="190" y="26"/>
                </a:cubicBezTo>
                <a:cubicBezTo>
                  <a:pt x="245" y="26"/>
                  <a:pt x="299" y="65"/>
                  <a:pt x="309" y="122"/>
                </a:cubicBezTo>
                <a:moveTo>
                  <a:pt x="174" y="0"/>
                </a:moveTo>
                <a:cubicBezTo>
                  <a:pt x="174" y="0"/>
                  <a:pt x="174" y="0"/>
                  <a:pt x="174" y="0"/>
                </a:cubicBez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6" y="349"/>
                  <a:pt x="173" y="349"/>
                </a:cubicBezTo>
                <a:cubicBezTo>
                  <a:pt x="173" y="349"/>
                  <a:pt x="173" y="349"/>
                  <a:pt x="173" y="349"/>
                </a:cubicBezTo>
                <a:cubicBezTo>
                  <a:pt x="271" y="349"/>
                  <a:pt x="350" y="271"/>
                  <a:pt x="350" y="174"/>
                </a:cubicBezTo>
                <a:cubicBezTo>
                  <a:pt x="348" y="78"/>
                  <a:pt x="270" y="0"/>
                  <a:pt x="174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7055147" y="1946146"/>
            <a:ext cx="956869" cy="949968"/>
          </a:xfrm>
          <a:custGeom>
            <a:avLst/>
            <a:gdLst>
              <a:gd name="T0" fmla="*/ 205 w 351"/>
              <a:gd name="T1" fmla="*/ 300 h 349"/>
              <a:gd name="T2" fmla="*/ 193 w 351"/>
              <a:gd name="T3" fmla="*/ 288 h 349"/>
              <a:gd name="T4" fmla="*/ 199 w 351"/>
              <a:gd name="T5" fmla="*/ 272 h 349"/>
              <a:gd name="T6" fmla="*/ 257 w 351"/>
              <a:gd name="T7" fmla="*/ 249 h 349"/>
              <a:gd name="T8" fmla="*/ 259 w 351"/>
              <a:gd name="T9" fmla="*/ 249 h 349"/>
              <a:gd name="T10" fmla="*/ 272 w 351"/>
              <a:gd name="T11" fmla="*/ 256 h 349"/>
              <a:gd name="T12" fmla="*/ 269 w 351"/>
              <a:gd name="T13" fmla="*/ 272 h 349"/>
              <a:gd name="T14" fmla="*/ 205 w 351"/>
              <a:gd name="T15" fmla="*/ 300 h 349"/>
              <a:gd name="T16" fmla="*/ 184 w 351"/>
              <a:gd name="T17" fmla="*/ 299 h 349"/>
              <a:gd name="T18" fmla="*/ 116 w 351"/>
              <a:gd name="T19" fmla="*/ 271 h 349"/>
              <a:gd name="T20" fmla="*/ 109 w 351"/>
              <a:gd name="T21" fmla="*/ 256 h 349"/>
              <a:gd name="T22" fmla="*/ 125 w 351"/>
              <a:gd name="T23" fmla="*/ 246 h 349"/>
              <a:gd name="T24" fmla="*/ 126 w 351"/>
              <a:gd name="T25" fmla="*/ 246 h 349"/>
              <a:gd name="T26" fmla="*/ 179 w 351"/>
              <a:gd name="T27" fmla="*/ 268 h 349"/>
              <a:gd name="T28" fmla="*/ 184 w 351"/>
              <a:gd name="T29" fmla="*/ 299 h 349"/>
              <a:gd name="T30" fmla="*/ 151 w 351"/>
              <a:gd name="T31" fmla="*/ 326 h 349"/>
              <a:gd name="T32" fmla="*/ 35 w 351"/>
              <a:gd name="T33" fmla="*/ 205 h 349"/>
              <a:gd name="T34" fmla="*/ 158 w 351"/>
              <a:gd name="T35" fmla="*/ 326 h 349"/>
              <a:gd name="T36" fmla="*/ 151 w 351"/>
              <a:gd name="T37" fmla="*/ 326 h 349"/>
              <a:gd name="T38" fmla="*/ 295 w 351"/>
              <a:gd name="T39" fmla="*/ 239 h 349"/>
              <a:gd name="T40" fmla="*/ 294 w 351"/>
              <a:gd name="T41" fmla="*/ 239 h 349"/>
              <a:gd name="T42" fmla="*/ 238 w 351"/>
              <a:gd name="T43" fmla="*/ 217 h 349"/>
              <a:gd name="T44" fmla="*/ 231 w 351"/>
              <a:gd name="T45" fmla="*/ 201 h 349"/>
              <a:gd name="T46" fmla="*/ 244 w 351"/>
              <a:gd name="T47" fmla="*/ 190 h 349"/>
              <a:gd name="T48" fmla="*/ 306 w 351"/>
              <a:gd name="T49" fmla="*/ 217 h 349"/>
              <a:gd name="T50" fmla="*/ 311 w 351"/>
              <a:gd name="T51" fmla="*/ 232 h 349"/>
              <a:gd name="T52" fmla="*/ 295 w 351"/>
              <a:gd name="T53" fmla="*/ 239 h 349"/>
              <a:gd name="T54" fmla="*/ 224 w 351"/>
              <a:gd name="T55" fmla="*/ 188 h 349"/>
              <a:gd name="T56" fmla="*/ 215 w 351"/>
              <a:gd name="T57" fmla="*/ 180 h 349"/>
              <a:gd name="T58" fmla="*/ 221 w 351"/>
              <a:gd name="T59" fmla="*/ 163 h 349"/>
              <a:gd name="T60" fmla="*/ 286 w 351"/>
              <a:gd name="T61" fmla="*/ 159 h 349"/>
              <a:gd name="T62" fmla="*/ 288 w 351"/>
              <a:gd name="T63" fmla="*/ 159 h 349"/>
              <a:gd name="T64" fmla="*/ 298 w 351"/>
              <a:gd name="T65" fmla="*/ 174 h 349"/>
              <a:gd name="T66" fmla="*/ 275 w 351"/>
              <a:gd name="T67" fmla="*/ 190 h 349"/>
              <a:gd name="T68" fmla="*/ 272 w 351"/>
              <a:gd name="T69" fmla="*/ 182 h 349"/>
              <a:gd name="T70" fmla="*/ 224 w 351"/>
              <a:gd name="T71" fmla="*/ 188 h 349"/>
              <a:gd name="T72" fmla="*/ 224 w 351"/>
              <a:gd name="T73" fmla="*/ 188 h 349"/>
              <a:gd name="T74" fmla="*/ 165 w 351"/>
              <a:gd name="T75" fmla="*/ 248 h 349"/>
              <a:gd name="T76" fmla="*/ 152 w 351"/>
              <a:gd name="T77" fmla="*/ 245 h 349"/>
              <a:gd name="T78" fmla="*/ 106 w 351"/>
              <a:gd name="T79" fmla="*/ 239 h 349"/>
              <a:gd name="T80" fmla="*/ 83 w 351"/>
              <a:gd name="T81" fmla="*/ 218 h 349"/>
              <a:gd name="T82" fmla="*/ 83 w 351"/>
              <a:gd name="T83" fmla="*/ 145 h 349"/>
              <a:gd name="T84" fmla="*/ 101 w 351"/>
              <a:gd name="T85" fmla="*/ 120 h 349"/>
              <a:gd name="T86" fmla="*/ 109 w 351"/>
              <a:gd name="T87" fmla="*/ 97 h 349"/>
              <a:gd name="T88" fmla="*/ 104 w 351"/>
              <a:gd name="T89" fmla="*/ 68 h 349"/>
              <a:gd name="T90" fmla="*/ 180 w 351"/>
              <a:gd name="T91" fmla="*/ 68 h 349"/>
              <a:gd name="T92" fmla="*/ 183 w 351"/>
              <a:gd name="T93" fmla="*/ 76 h 349"/>
              <a:gd name="T94" fmla="*/ 200 w 351"/>
              <a:gd name="T95" fmla="*/ 131 h 349"/>
              <a:gd name="T96" fmla="*/ 205 w 351"/>
              <a:gd name="T97" fmla="*/ 149 h 349"/>
              <a:gd name="T98" fmla="*/ 203 w 351"/>
              <a:gd name="T99" fmla="*/ 205 h 349"/>
              <a:gd name="T100" fmla="*/ 165 w 351"/>
              <a:gd name="T101" fmla="*/ 248 h 349"/>
              <a:gd name="T102" fmla="*/ 311 w 351"/>
              <a:gd name="T103" fmla="*/ 122 h 349"/>
              <a:gd name="T104" fmla="*/ 158 w 351"/>
              <a:gd name="T105" fmla="*/ 31 h 349"/>
              <a:gd name="T106" fmla="*/ 192 w 351"/>
              <a:gd name="T107" fmla="*/ 25 h 349"/>
              <a:gd name="T108" fmla="*/ 311 w 351"/>
              <a:gd name="T109" fmla="*/ 122 h 349"/>
              <a:gd name="T110" fmla="*/ 174 w 351"/>
              <a:gd name="T111" fmla="*/ 0 h 349"/>
              <a:gd name="T112" fmla="*/ 174 w 351"/>
              <a:gd name="T113" fmla="*/ 0 h 349"/>
              <a:gd name="T114" fmla="*/ 0 w 351"/>
              <a:gd name="T115" fmla="*/ 174 h 349"/>
              <a:gd name="T116" fmla="*/ 174 w 351"/>
              <a:gd name="T117" fmla="*/ 349 h 349"/>
              <a:gd name="T118" fmla="*/ 174 w 351"/>
              <a:gd name="T119" fmla="*/ 349 h 349"/>
              <a:gd name="T120" fmla="*/ 350 w 351"/>
              <a:gd name="T121" fmla="*/ 173 h 349"/>
              <a:gd name="T122" fmla="*/ 174 w 351"/>
              <a:gd name="T12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1" h="349">
                <a:moveTo>
                  <a:pt x="205" y="300"/>
                </a:moveTo>
                <a:cubicBezTo>
                  <a:pt x="200" y="296"/>
                  <a:pt x="195" y="293"/>
                  <a:pt x="193" y="288"/>
                </a:cubicBezTo>
                <a:cubicBezTo>
                  <a:pt x="192" y="283"/>
                  <a:pt x="196" y="274"/>
                  <a:pt x="199" y="272"/>
                </a:cubicBezTo>
                <a:cubicBezTo>
                  <a:pt x="218" y="263"/>
                  <a:pt x="237" y="255"/>
                  <a:pt x="257" y="249"/>
                </a:cubicBezTo>
                <a:cubicBezTo>
                  <a:pt x="259" y="249"/>
                  <a:pt x="259" y="249"/>
                  <a:pt x="259" y="249"/>
                </a:cubicBezTo>
                <a:cubicBezTo>
                  <a:pt x="263" y="249"/>
                  <a:pt x="270" y="252"/>
                  <a:pt x="272" y="256"/>
                </a:cubicBezTo>
                <a:cubicBezTo>
                  <a:pt x="274" y="259"/>
                  <a:pt x="272" y="270"/>
                  <a:pt x="269" y="272"/>
                </a:cubicBezTo>
                <a:cubicBezTo>
                  <a:pt x="249" y="282"/>
                  <a:pt x="228" y="290"/>
                  <a:pt x="205" y="300"/>
                </a:cubicBezTo>
                <a:moveTo>
                  <a:pt x="184" y="299"/>
                </a:moveTo>
                <a:cubicBezTo>
                  <a:pt x="158" y="288"/>
                  <a:pt x="136" y="281"/>
                  <a:pt x="116" y="271"/>
                </a:cubicBezTo>
                <a:cubicBezTo>
                  <a:pt x="113" y="269"/>
                  <a:pt x="108" y="259"/>
                  <a:pt x="109" y="256"/>
                </a:cubicBezTo>
                <a:cubicBezTo>
                  <a:pt x="113" y="252"/>
                  <a:pt x="120" y="246"/>
                  <a:pt x="125" y="246"/>
                </a:cubicBezTo>
                <a:cubicBezTo>
                  <a:pt x="125" y="246"/>
                  <a:pt x="125" y="246"/>
                  <a:pt x="126" y="246"/>
                </a:cubicBezTo>
                <a:cubicBezTo>
                  <a:pt x="144" y="252"/>
                  <a:pt x="163" y="258"/>
                  <a:pt x="179" y="268"/>
                </a:cubicBezTo>
                <a:cubicBezTo>
                  <a:pt x="184" y="270"/>
                  <a:pt x="181" y="284"/>
                  <a:pt x="184" y="299"/>
                </a:cubicBezTo>
                <a:moveTo>
                  <a:pt x="151" y="326"/>
                </a:moveTo>
                <a:cubicBezTo>
                  <a:pt x="89" y="326"/>
                  <a:pt x="31" y="268"/>
                  <a:pt x="35" y="205"/>
                </a:cubicBezTo>
                <a:cubicBezTo>
                  <a:pt x="55" y="265"/>
                  <a:pt x="96" y="306"/>
                  <a:pt x="158" y="326"/>
                </a:cubicBezTo>
                <a:cubicBezTo>
                  <a:pt x="155" y="326"/>
                  <a:pt x="153" y="326"/>
                  <a:pt x="151" y="326"/>
                </a:cubicBezTo>
                <a:moveTo>
                  <a:pt x="295" y="239"/>
                </a:moveTo>
                <a:cubicBezTo>
                  <a:pt x="294" y="239"/>
                  <a:pt x="294" y="239"/>
                  <a:pt x="294" y="239"/>
                </a:cubicBezTo>
                <a:cubicBezTo>
                  <a:pt x="275" y="233"/>
                  <a:pt x="256" y="225"/>
                  <a:pt x="238" y="217"/>
                </a:cubicBezTo>
                <a:cubicBezTo>
                  <a:pt x="234" y="214"/>
                  <a:pt x="230" y="206"/>
                  <a:pt x="231" y="201"/>
                </a:cubicBezTo>
                <a:cubicBezTo>
                  <a:pt x="232" y="197"/>
                  <a:pt x="240" y="193"/>
                  <a:pt x="244" y="190"/>
                </a:cubicBezTo>
                <a:cubicBezTo>
                  <a:pt x="267" y="199"/>
                  <a:pt x="287" y="206"/>
                  <a:pt x="306" y="217"/>
                </a:cubicBezTo>
                <a:cubicBezTo>
                  <a:pt x="310" y="218"/>
                  <a:pt x="313" y="229"/>
                  <a:pt x="311" y="232"/>
                </a:cubicBezTo>
                <a:cubicBezTo>
                  <a:pt x="307" y="236"/>
                  <a:pt x="300" y="239"/>
                  <a:pt x="295" y="239"/>
                </a:cubicBezTo>
                <a:moveTo>
                  <a:pt x="224" y="188"/>
                </a:moveTo>
                <a:cubicBezTo>
                  <a:pt x="221" y="188"/>
                  <a:pt x="215" y="182"/>
                  <a:pt x="215" y="180"/>
                </a:cubicBezTo>
                <a:cubicBezTo>
                  <a:pt x="215" y="174"/>
                  <a:pt x="218" y="163"/>
                  <a:pt x="221" y="163"/>
                </a:cubicBezTo>
                <a:cubicBezTo>
                  <a:pt x="242" y="160"/>
                  <a:pt x="263" y="159"/>
                  <a:pt x="286" y="159"/>
                </a:cubicBezTo>
                <a:cubicBezTo>
                  <a:pt x="286" y="159"/>
                  <a:pt x="287" y="159"/>
                  <a:pt x="288" y="159"/>
                </a:cubicBezTo>
                <a:cubicBezTo>
                  <a:pt x="292" y="159"/>
                  <a:pt x="299" y="173"/>
                  <a:pt x="298" y="174"/>
                </a:cubicBezTo>
                <a:cubicBezTo>
                  <a:pt x="291" y="180"/>
                  <a:pt x="282" y="185"/>
                  <a:pt x="275" y="190"/>
                </a:cubicBezTo>
                <a:cubicBezTo>
                  <a:pt x="274" y="187"/>
                  <a:pt x="273" y="185"/>
                  <a:pt x="272" y="182"/>
                </a:cubicBezTo>
                <a:cubicBezTo>
                  <a:pt x="256" y="185"/>
                  <a:pt x="240" y="187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moveTo>
                  <a:pt x="165" y="248"/>
                </a:moveTo>
                <a:cubicBezTo>
                  <a:pt x="160" y="248"/>
                  <a:pt x="157" y="246"/>
                  <a:pt x="152" y="245"/>
                </a:cubicBezTo>
                <a:cubicBezTo>
                  <a:pt x="138" y="242"/>
                  <a:pt x="120" y="244"/>
                  <a:pt x="106" y="239"/>
                </a:cubicBezTo>
                <a:cubicBezTo>
                  <a:pt x="96" y="237"/>
                  <a:pt x="84" y="226"/>
                  <a:pt x="83" y="218"/>
                </a:cubicBezTo>
                <a:cubicBezTo>
                  <a:pt x="81" y="194"/>
                  <a:pt x="81" y="169"/>
                  <a:pt x="83" y="145"/>
                </a:cubicBezTo>
                <a:cubicBezTo>
                  <a:pt x="84" y="136"/>
                  <a:pt x="95" y="129"/>
                  <a:pt x="101" y="120"/>
                </a:cubicBezTo>
                <a:cubicBezTo>
                  <a:pt x="104" y="113"/>
                  <a:pt x="109" y="105"/>
                  <a:pt x="109" y="97"/>
                </a:cubicBezTo>
                <a:cubicBezTo>
                  <a:pt x="110" y="86"/>
                  <a:pt x="107" y="76"/>
                  <a:pt x="104" y="68"/>
                </a:cubicBezTo>
                <a:cubicBezTo>
                  <a:pt x="133" y="68"/>
                  <a:pt x="155" y="68"/>
                  <a:pt x="180" y="68"/>
                </a:cubicBezTo>
                <a:cubicBezTo>
                  <a:pt x="180" y="68"/>
                  <a:pt x="183" y="72"/>
                  <a:pt x="183" y="76"/>
                </a:cubicBezTo>
                <a:cubicBezTo>
                  <a:pt x="178" y="98"/>
                  <a:pt x="168" y="122"/>
                  <a:pt x="200" y="131"/>
                </a:cubicBezTo>
                <a:cubicBezTo>
                  <a:pt x="204" y="133"/>
                  <a:pt x="205" y="143"/>
                  <a:pt x="205" y="149"/>
                </a:cubicBezTo>
                <a:cubicBezTo>
                  <a:pt x="204" y="168"/>
                  <a:pt x="203" y="186"/>
                  <a:pt x="203" y="205"/>
                </a:cubicBezTo>
                <a:cubicBezTo>
                  <a:pt x="203" y="231"/>
                  <a:pt x="187" y="248"/>
                  <a:pt x="165" y="248"/>
                </a:cubicBezTo>
                <a:moveTo>
                  <a:pt x="311" y="122"/>
                </a:moveTo>
                <a:cubicBezTo>
                  <a:pt x="273" y="63"/>
                  <a:pt x="223" y="33"/>
                  <a:pt x="158" y="31"/>
                </a:cubicBezTo>
                <a:cubicBezTo>
                  <a:pt x="168" y="27"/>
                  <a:pt x="180" y="25"/>
                  <a:pt x="192" y="25"/>
                </a:cubicBezTo>
                <a:cubicBezTo>
                  <a:pt x="244" y="25"/>
                  <a:pt x="300" y="65"/>
                  <a:pt x="311" y="122"/>
                </a:cubicBezTo>
                <a:moveTo>
                  <a:pt x="174" y="0"/>
                </a:moveTo>
                <a:cubicBezTo>
                  <a:pt x="174" y="0"/>
                  <a:pt x="174" y="0"/>
                  <a:pt x="174" y="0"/>
                </a:cubicBezTo>
                <a:cubicBezTo>
                  <a:pt x="77" y="0"/>
                  <a:pt x="0" y="77"/>
                  <a:pt x="0" y="174"/>
                </a:cubicBezTo>
                <a:cubicBezTo>
                  <a:pt x="0" y="270"/>
                  <a:pt x="78" y="349"/>
                  <a:pt x="174" y="349"/>
                </a:cubicBezTo>
                <a:cubicBezTo>
                  <a:pt x="174" y="349"/>
                  <a:pt x="174" y="349"/>
                  <a:pt x="174" y="349"/>
                </a:cubicBezTo>
                <a:cubicBezTo>
                  <a:pt x="273" y="349"/>
                  <a:pt x="351" y="271"/>
                  <a:pt x="350" y="173"/>
                </a:cubicBezTo>
                <a:cubicBezTo>
                  <a:pt x="350" y="76"/>
                  <a:pt x="272" y="0"/>
                  <a:pt x="174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5014561" y="1955922"/>
            <a:ext cx="966069" cy="949968"/>
          </a:xfrm>
          <a:custGeom>
            <a:avLst/>
            <a:gdLst>
              <a:gd name="T0" fmla="*/ 157 w 355"/>
              <a:gd name="T1" fmla="*/ 327 h 349"/>
              <a:gd name="T2" fmla="*/ 36 w 355"/>
              <a:gd name="T3" fmla="*/ 194 h 349"/>
              <a:gd name="T4" fmla="*/ 168 w 355"/>
              <a:gd name="T5" fmla="*/ 326 h 349"/>
              <a:gd name="T6" fmla="*/ 157 w 355"/>
              <a:gd name="T7" fmla="*/ 327 h 349"/>
              <a:gd name="T8" fmla="*/ 177 w 355"/>
              <a:gd name="T9" fmla="*/ 304 h 349"/>
              <a:gd name="T10" fmla="*/ 176 w 355"/>
              <a:gd name="T11" fmla="*/ 304 h 349"/>
              <a:gd name="T12" fmla="*/ 48 w 355"/>
              <a:gd name="T13" fmla="*/ 173 h 349"/>
              <a:gd name="T14" fmla="*/ 177 w 355"/>
              <a:gd name="T15" fmla="*/ 46 h 349"/>
              <a:gd name="T16" fmla="*/ 180 w 355"/>
              <a:gd name="T17" fmla="*/ 46 h 349"/>
              <a:gd name="T18" fmla="*/ 305 w 355"/>
              <a:gd name="T19" fmla="*/ 176 h 349"/>
              <a:gd name="T20" fmla="*/ 177 w 355"/>
              <a:gd name="T21" fmla="*/ 304 h 349"/>
              <a:gd name="T22" fmla="*/ 315 w 355"/>
              <a:gd name="T23" fmla="*/ 118 h 349"/>
              <a:gd name="T24" fmla="*/ 156 w 355"/>
              <a:gd name="T25" fmla="*/ 32 h 349"/>
              <a:gd name="T26" fmla="*/ 195 w 355"/>
              <a:gd name="T27" fmla="*/ 25 h 349"/>
              <a:gd name="T28" fmla="*/ 315 w 355"/>
              <a:gd name="T29" fmla="*/ 118 h 349"/>
              <a:gd name="T30" fmla="*/ 177 w 355"/>
              <a:gd name="T31" fmla="*/ 0 h 349"/>
              <a:gd name="T32" fmla="*/ 4 w 355"/>
              <a:gd name="T33" fmla="*/ 171 h 349"/>
              <a:gd name="T34" fmla="*/ 174 w 355"/>
              <a:gd name="T35" fmla="*/ 349 h 349"/>
              <a:gd name="T36" fmla="*/ 180 w 355"/>
              <a:gd name="T37" fmla="*/ 349 h 349"/>
              <a:gd name="T38" fmla="*/ 354 w 355"/>
              <a:gd name="T39" fmla="*/ 176 h 349"/>
              <a:gd name="T40" fmla="*/ 182 w 355"/>
              <a:gd name="T41" fmla="*/ 0 h 349"/>
              <a:gd name="T42" fmla="*/ 177 w 355"/>
              <a:gd name="T43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5" h="349">
                <a:moveTo>
                  <a:pt x="157" y="327"/>
                </a:moveTo>
                <a:cubicBezTo>
                  <a:pt x="91" y="327"/>
                  <a:pt x="32" y="264"/>
                  <a:pt x="36" y="194"/>
                </a:cubicBezTo>
                <a:cubicBezTo>
                  <a:pt x="57" y="264"/>
                  <a:pt x="98" y="306"/>
                  <a:pt x="168" y="326"/>
                </a:cubicBezTo>
                <a:cubicBezTo>
                  <a:pt x="164" y="326"/>
                  <a:pt x="161" y="327"/>
                  <a:pt x="157" y="327"/>
                </a:cubicBezTo>
                <a:moveTo>
                  <a:pt x="177" y="304"/>
                </a:moveTo>
                <a:cubicBezTo>
                  <a:pt x="176" y="304"/>
                  <a:pt x="176" y="304"/>
                  <a:pt x="176" y="304"/>
                </a:cubicBezTo>
                <a:cubicBezTo>
                  <a:pt x="105" y="304"/>
                  <a:pt x="47" y="244"/>
                  <a:pt x="48" y="173"/>
                </a:cubicBezTo>
                <a:cubicBezTo>
                  <a:pt x="48" y="103"/>
                  <a:pt x="106" y="46"/>
                  <a:pt x="177" y="46"/>
                </a:cubicBezTo>
                <a:cubicBezTo>
                  <a:pt x="178" y="46"/>
                  <a:pt x="178" y="46"/>
                  <a:pt x="180" y="46"/>
                </a:cubicBezTo>
                <a:cubicBezTo>
                  <a:pt x="249" y="47"/>
                  <a:pt x="306" y="105"/>
                  <a:pt x="305" y="176"/>
                </a:cubicBezTo>
                <a:cubicBezTo>
                  <a:pt x="304" y="246"/>
                  <a:pt x="247" y="304"/>
                  <a:pt x="177" y="304"/>
                </a:cubicBezTo>
                <a:moveTo>
                  <a:pt x="315" y="118"/>
                </a:moveTo>
                <a:cubicBezTo>
                  <a:pt x="278" y="64"/>
                  <a:pt x="227" y="34"/>
                  <a:pt x="156" y="32"/>
                </a:cubicBezTo>
                <a:cubicBezTo>
                  <a:pt x="169" y="27"/>
                  <a:pt x="182" y="25"/>
                  <a:pt x="195" y="25"/>
                </a:cubicBezTo>
                <a:cubicBezTo>
                  <a:pt x="247" y="25"/>
                  <a:pt x="297" y="63"/>
                  <a:pt x="315" y="118"/>
                </a:cubicBezTo>
                <a:moveTo>
                  <a:pt x="177" y="0"/>
                </a:moveTo>
                <a:cubicBezTo>
                  <a:pt x="82" y="0"/>
                  <a:pt x="6" y="75"/>
                  <a:pt x="4" y="171"/>
                </a:cubicBezTo>
                <a:cubicBezTo>
                  <a:pt x="0" y="267"/>
                  <a:pt x="77" y="346"/>
                  <a:pt x="174" y="349"/>
                </a:cubicBezTo>
                <a:cubicBezTo>
                  <a:pt x="176" y="349"/>
                  <a:pt x="177" y="349"/>
                  <a:pt x="180" y="349"/>
                </a:cubicBezTo>
                <a:cubicBezTo>
                  <a:pt x="273" y="349"/>
                  <a:pt x="352" y="272"/>
                  <a:pt x="354" y="176"/>
                </a:cubicBezTo>
                <a:cubicBezTo>
                  <a:pt x="355" y="81"/>
                  <a:pt x="279" y="2"/>
                  <a:pt x="182" y="0"/>
                </a:cubicBezTo>
                <a:cubicBezTo>
                  <a:pt x="180" y="0"/>
                  <a:pt x="178" y="0"/>
                  <a:pt x="177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7379470" y="2394678"/>
            <a:ext cx="125359" cy="128809"/>
          </a:xfrm>
          <a:custGeom>
            <a:avLst/>
            <a:gdLst>
              <a:gd name="T0" fmla="*/ 46 w 46"/>
              <a:gd name="T1" fmla="*/ 0 h 47"/>
              <a:gd name="T2" fmla="*/ 1 w 46"/>
              <a:gd name="T3" fmla="*/ 0 h 47"/>
              <a:gd name="T4" fmla="*/ 1 w 46"/>
              <a:gd name="T5" fmla="*/ 47 h 47"/>
              <a:gd name="T6" fmla="*/ 46 w 46"/>
              <a:gd name="T7" fmla="*/ 47 h 47"/>
              <a:gd name="T8" fmla="*/ 6 w 46"/>
              <a:gd name="T9" fmla="*/ 45 h 47"/>
              <a:gd name="T10" fmla="*/ 46 w 46"/>
              <a:gd name="T1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" h="47">
                <a:moveTo>
                  <a:pt x="46" y="0"/>
                </a:moveTo>
                <a:cubicBezTo>
                  <a:pt x="34" y="0"/>
                  <a:pt x="17" y="0"/>
                  <a:pt x="1" y="0"/>
                </a:cubicBezTo>
                <a:cubicBezTo>
                  <a:pt x="1" y="18"/>
                  <a:pt x="1" y="33"/>
                  <a:pt x="1" y="47"/>
                </a:cubicBezTo>
                <a:cubicBezTo>
                  <a:pt x="16" y="47"/>
                  <a:pt x="30" y="47"/>
                  <a:pt x="46" y="47"/>
                </a:cubicBezTo>
                <a:cubicBezTo>
                  <a:pt x="30" y="47"/>
                  <a:pt x="17" y="46"/>
                  <a:pt x="6" y="45"/>
                </a:cubicBezTo>
                <a:cubicBezTo>
                  <a:pt x="0" y="4"/>
                  <a:pt x="0" y="4"/>
                  <a:pt x="46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2"/>
          <p:cNvSpPr>
            <a:spLocks noEditPoints="1"/>
          </p:cNvSpPr>
          <p:nvPr/>
        </p:nvSpPr>
        <p:spPr bwMode="auto">
          <a:xfrm>
            <a:off x="5177872" y="2143385"/>
            <a:ext cx="487635" cy="457733"/>
          </a:xfrm>
          <a:custGeom>
            <a:avLst/>
            <a:gdLst>
              <a:gd name="T0" fmla="*/ 37 w 179"/>
              <a:gd name="T1" fmla="*/ 123 h 168"/>
              <a:gd name="T2" fmla="*/ 35 w 179"/>
              <a:gd name="T3" fmla="*/ 97 h 168"/>
              <a:gd name="T4" fmla="*/ 59 w 179"/>
              <a:gd name="T5" fmla="*/ 97 h 168"/>
              <a:gd name="T6" fmla="*/ 60 w 179"/>
              <a:gd name="T7" fmla="*/ 121 h 168"/>
              <a:gd name="T8" fmla="*/ 37 w 179"/>
              <a:gd name="T9" fmla="*/ 123 h 168"/>
              <a:gd name="T10" fmla="*/ 69 w 179"/>
              <a:gd name="T11" fmla="*/ 127 h 168"/>
              <a:gd name="T12" fmla="*/ 79 w 179"/>
              <a:gd name="T13" fmla="*/ 95 h 168"/>
              <a:gd name="T14" fmla="*/ 101 w 179"/>
              <a:gd name="T15" fmla="*/ 96 h 168"/>
              <a:gd name="T16" fmla="*/ 69 w 179"/>
              <a:gd name="T17" fmla="*/ 127 h 168"/>
              <a:gd name="T18" fmla="*/ 116 w 179"/>
              <a:gd name="T19" fmla="*/ 0 h 168"/>
              <a:gd name="T20" fmla="*/ 41 w 179"/>
              <a:gd name="T21" fmla="*/ 31 h 168"/>
              <a:gd name="T22" fmla="*/ 32 w 179"/>
              <a:gd name="T23" fmla="*/ 168 h 168"/>
              <a:gd name="T24" fmla="*/ 179 w 179"/>
              <a:gd name="T25" fmla="*/ 21 h 168"/>
              <a:gd name="T26" fmla="*/ 116 w 179"/>
              <a:gd name="T2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" h="168">
                <a:moveTo>
                  <a:pt x="37" y="123"/>
                </a:moveTo>
                <a:cubicBezTo>
                  <a:pt x="35" y="114"/>
                  <a:pt x="35" y="107"/>
                  <a:pt x="35" y="97"/>
                </a:cubicBezTo>
                <a:cubicBezTo>
                  <a:pt x="44" y="97"/>
                  <a:pt x="51" y="97"/>
                  <a:pt x="59" y="97"/>
                </a:cubicBezTo>
                <a:cubicBezTo>
                  <a:pt x="59" y="104"/>
                  <a:pt x="60" y="113"/>
                  <a:pt x="60" y="121"/>
                </a:cubicBezTo>
                <a:cubicBezTo>
                  <a:pt x="52" y="122"/>
                  <a:pt x="46" y="122"/>
                  <a:pt x="37" y="123"/>
                </a:cubicBezTo>
                <a:moveTo>
                  <a:pt x="69" y="127"/>
                </a:moveTo>
                <a:cubicBezTo>
                  <a:pt x="60" y="103"/>
                  <a:pt x="60" y="95"/>
                  <a:pt x="79" y="95"/>
                </a:cubicBezTo>
                <a:cubicBezTo>
                  <a:pt x="85" y="95"/>
                  <a:pt x="92" y="96"/>
                  <a:pt x="101" y="96"/>
                </a:cubicBezTo>
                <a:cubicBezTo>
                  <a:pt x="89" y="108"/>
                  <a:pt x="79" y="117"/>
                  <a:pt x="69" y="127"/>
                </a:cubicBezTo>
                <a:moveTo>
                  <a:pt x="116" y="0"/>
                </a:moveTo>
                <a:cubicBezTo>
                  <a:pt x="89" y="0"/>
                  <a:pt x="62" y="11"/>
                  <a:pt x="41" y="31"/>
                </a:cubicBezTo>
                <a:cubicBezTo>
                  <a:pt x="3" y="70"/>
                  <a:pt x="0" y="129"/>
                  <a:pt x="32" y="168"/>
                </a:cubicBezTo>
                <a:cubicBezTo>
                  <a:pt x="81" y="120"/>
                  <a:pt x="130" y="70"/>
                  <a:pt x="179" y="21"/>
                </a:cubicBezTo>
                <a:cubicBezTo>
                  <a:pt x="160" y="7"/>
                  <a:pt x="139" y="0"/>
                  <a:pt x="116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3"/>
          <p:cNvSpPr>
            <a:spLocks noEditPoints="1"/>
          </p:cNvSpPr>
          <p:nvPr/>
        </p:nvSpPr>
        <p:spPr bwMode="auto">
          <a:xfrm>
            <a:off x="5321632" y="2260693"/>
            <a:ext cx="495685" cy="462333"/>
          </a:xfrm>
          <a:custGeom>
            <a:avLst/>
            <a:gdLst>
              <a:gd name="T0" fmla="*/ 76 w 182"/>
              <a:gd name="T1" fmla="*/ 81 h 170"/>
              <a:gd name="T2" fmla="*/ 121 w 182"/>
              <a:gd name="T3" fmla="*/ 50 h 170"/>
              <a:gd name="T4" fmla="*/ 142 w 182"/>
              <a:gd name="T5" fmla="*/ 53 h 170"/>
              <a:gd name="T6" fmla="*/ 142 w 182"/>
              <a:gd name="T7" fmla="*/ 81 h 170"/>
              <a:gd name="T8" fmla="*/ 76 w 182"/>
              <a:gd name="T9" fmla="*/ 81 h 170"/>
              <a:gd name="T10" fmla="*/ 148 w 182"/>
              <a:gd name="T11" fmla="*/ 0 h 170"/>
              <a:gd name="T12" fmla="*/ 0 w 182"/>
              <a:gd name="T13" fmla="*/ 146 h 170"/>
              <a:gd name="T14" fmla="*/ 64 w 182"/>
              <a:gd name="T15" fmla="*/ 170 h 170"/>
              <a:gd name="T16" fmla="*/ 137 w 182"/>
              <a:gd name="T17" fmla="*/ 141 h 170"/>
              <a:gd name="T18" fmla="*/ 148 w 182"/>
              <a:gd name="T1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2" h="170">
                <a:moveTo>
                  <a:pt x="76" y="81"/>
                </a:moveTo>
                <a:cubicBezTo>
                  <a:pt x="87" y="60"/>
                  <a:pt x="102" y="50"/>
                  <a:pt x="121" y="50"/>
                </a:cubicBezTo>
                <a:cubicBezTo>
                  <a:pt x="128" y="50"/>
                  <a:pt x="134" y="51"/>
                  <a:pt x="142" y="53"/>
                </a:cubicBezTo>
                <a:cubicBezTo>
                  <a:pt x="142" y="62"/>
                  <a:pt x="142" y="70"/>
                  <a:pt x="142" y="81"/>
                </a:cubicBezTo>
                <a:cubicBezTo>
                  <a:pt x="120" y="81"/>
                  <a:pt x="99" y="81"/>
                  <a:pt x="76" y="81"/>
                </a:cubicBezTo>
                <a:moveTo>
                  <a:pt x="148" y="0"/>
                </a:moveTo>
                <a:cubicBezTo>
                  <a:pt x="99" y="49"/>
                  <a:pt x="50" y="98"/>
                  <a:pt x="0" y="146"/>
                </a:cubicBezTo>
                <a:cubicBezTo>
                  <a:pt x="18" y="162"/>
                  <a:pt x="40" y="170"/>
                  <a:pt x="64" y="170"/>
                </a:cubicBezTo>
                <a:cubicBezTo>
                  <a:pt x="89" y="170"/>
                  <a:pt x="116" y="160"/>
                  <a:pt x="137" y="141"/>
                </a:cubicBezTo>
                <a:cubicBezTo>
                  <a:pt x="177" y="103"/>
                  <a:pt x="182" y="43"/>
                  <a:pt x="148" y="0"/>
                </a:cubicBezTo>
              </a:path>
            </a:pathLst>
          </a:custGeom>
          <a:solidFill>
            <a:srgbClr val="E69C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7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659" name="Google Shape;2659;p33"/>
          <p:cNvGrpSpPr/>
          <p:nvPr/>
        </p:nvGrpSpPr>
        <p:grpSpPr>
          <a:xfrm>
            <a:off x="768600" y="2569000"/>
            <a:ext cx="2104200" cy="996225"/>
            <a:chOff x="768600" y="2569000"/>
            <a:chExt cx="2104200" cy="996225"/>
          </a:xfrm>
        </p:grpSpPr>
        <p:sp>
          <p:nvSpPr>
            <p:cNvPr id="2660" name="Google Shape;2660;p33"/>
            <p:cNvSpPr/>
            <p:nvPr/>
          </p:nvSpPr>
          <p:spPr>
            <a:xfrm>
              <a:off x="768600" y="2569000"/>
              <a:ext cx="2104200" cy="425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1" name="Google Shape;2661;p33"/>
            <p:cNvSpPr txBox="1"/>
            <p:nvPr/>
          </p:nvSpPr>
          <p:spPr>
            <a:xfrm>
              <a:off x="915288" y="31830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2" name="Google Shape;2662;p33"/>
          <p:cNvGrpSpPr/>
          <p:nvPr/>
        </p:nvGrpSpPr>
        <p:grpSpPr>
          <a:xfrm>
            <a:off x="6271200" y="2569000"/>
            <a:ext cx="2104200" cy="996213"/>
            <a:chOff x="6271200" y="2569000"/>
            <a:chExt cx="2104200" cy="996213"/>
          </a:xfrm>
        </p:grpSpPr>
        <p:sp>
          <p:nvSpPr>
            <p:cNvPr id="2663" name="Google Shape;2663;p33"/>
            <p:cNvSpPr/>
            <p:nvPr/>
          </p:nvSpPr>
          <p:spPr>
            <a:xfrm>
              <a:off x="6271200" y="2569000"/>
              <a:ext cx="2104200" cy="425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4" name="Google Shape;2664;p33"/>
            <p:cNvSpPr txBox="1"/>
            <p:nvPr/>
          </p:nvSpPr>
          <p:spPr>
            <a:xfrm>
              <a:off x="6417888" y="3183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5" name="Google Shape;2665;p33"/>
          <p:cNvGrpSpPr/>
          <p:nvPr/>
        </p:nvGrpSpPr>
        <p:grpSpPr>
          <a:xfrm>
            <a:off x="3519900" y="2569000"/>
            <a:ext cx="2104200" cy="996213"/>
            <a:chOff x="3519900" y="2569000"/>
            <a:chExt cx="2104200" cy="996213"/>
          </a:xfrm>
        </p:grpSpPr>
        <p:sp>
          <p:nvSpPr>
            <p:cNvPr id="2666" name="Google Shape;2666;p33"/>
            <p:cNvSpPr/>
            <p:nvPr/>
          </p:nvSpPr>
          <p:spPr>
            <a:xfrm>
              <a:off x="3519900" y="2569000"/>
              <a:ext cx="2104200" cy="425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67" name="Google Shape;2667;p33"/>
            <p:cNvSpPr txBox="1"/>
            <p:nvPr/>
          </p:nvSpPr>
          <p:spPr>
            <a:xfrm>
              <a:off x="3666588" y="3183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668" name="Google Shape;2668;p33"/>
          <p:cNvCxnSpPr>
            <a:stCxn id="2669" idx="2"/>
            <a:endCxn id="2670" idx="0"/>
          </p:cNvCxnSpPr>
          <p:nvPr/>
        </p:nvCxnSpPr>
        <p:spPr>
          <a:xfrm>
            <a:off x="4572000" y="1621350"/>
            <a:ext cx="0" cy="1887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71" name="Google Shape;2671;p33"/>
          <p:cNvGrpSpPr/>
          <p:nvPr/>
        </p:nvGrpSpPr>
        <p:grpSpPr>
          <a:xfrm>
            <a:off x="1820850" y="1408650"/>
            <a:ext cx="5502600" cy="1160400"/>
            <a:chOff x="1820850" y="1408650"/>
            <a:chExt cx="5502600" cy="1160400"/>
          </a:xfrm>
        </p:grpSpPr>
        <p:cxnSp>
          <p:nvCxnSpPr>
            <p:cNvPr id="2672" name="Google Shape;2672;p33"/>
            <p:cNvCxnSpPr>
              <a:stCxn id="2669" idx="1"/>
              <a:endCxn id="2660" idx="0"/>
            </p:cNvCxnSpPr>
            <p:nvPr/>
          </p:nvCxnSpPr>
          <p:spPr>
            <a:xfrm flipH="1">
              <a:off x="1820850" y="1408650"/>
              <a:ext cx="1097700" cy="1160400"/>
            </a:xfrm>
            <a:prstGeom prst="bentConnector2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3" name="Google Shape;2673;p33"/>
            <p:cNvCxnSpPr>
              <a:stCxn id="2669" idx="3"/>
              <a:endCxn id="2663" idx="0"/>
            </p:cNvCxnSpPr>
            <p:nvPr/>
          </p:nvCxnSpPr>
          <p:spPr>
            <a:xfrm>
              <a:off x="6225450" y="1408650"/>
              <a:ext cx="1098000" cy="1160400"/>
            </a:xfrm>
            <a:prstGeom prst="bentConnector2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74" name="Google Shape;2674;p33"/>
          <p:cNvGrpSpPr/>
          <p:nvPr/>
        </p:nvGrpSpPr>
        <p:grpSpPr>
          <a:xfrm>
            <a:off x="768600" y="2781700"/>
            <a:ext cx="2104800" cy="1963475"/>
            <a:chOff x="768600" y="2781700"/>
            <a:chExt cx="2104800" cy="1963475"/>
          </a:xfrm>
        </p:grpSpPr>
        <p:sp>
          <p:nvSpPr>
            <p:cNvPr id="2675" name="Google Shape;2675;p33"/>
            <p:cNvSpPr/>
            <p:nvPr/>
          </p:nvSpPr>
          <p:spPr>
            <a:xfrm>
              <a:off x="768600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>
              <a:off x="1884607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7" name="Google Shape;2677;p33"/>
            <p:cNvGrpSpPr/>
            <p:nvPr/>
          </p:nvGrpSpPr>
          <p:grpSpPr>
            <a:xfrm>
              <a:off x="2196870" y="4066938"/>
              <a:ext cx="368740" cy="368238"/>
              <a:chOff x="2265602" y="4023616"/>
              <a:chExt cx="426043" cy="425463"/>
            </a:xfrm>
          </p:grpSpPr>
          <p:sp>
            <p:nvSpPr>
              <p:cNvPr id="2678" name="Google Shape;2678;p33"/>
              <p:cNvSpPr/>
              <p:nvPr/>
            </p:nvSpPr>
            <p:spPr>
              <a:xfrm>
                <a:off x="2265602" y="4023616"/>
                <a:ext cx="426043" cy="425463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6604" extrusionOk="0">
                    <a:moveTo>
                      <a:pt x="862" y="1"/>
                    </a:moveTo>
                    <a:cubicBezTo>
                      <a:pt x="386" y="1"/>
                      <a:pt x="1" y="386"/>
                      <a:pt x="1" y="863"/>
                    </a:cubicBezTo>
                    <a:lnTo>
                      <a:pt x="1" y="5741"/>
                    </a:lnTo>
                    <a:cubicBezTo>
                      <a:pt x="1" y="6218"/>
                      <a:pt x="386" y="6603"/>
                      <a:pt x="862" y="6603"/>
                    </a:cubicBezTo>
                    <a:lnTo>
                      <a:pt x="5751" y="6603"/>
                    </a:lnTo>
                    <a:cubicBezTo>
                      <a:pt x="6228" y="6603"/>
                      <a:pt x="6613" y="6218"/>
                      <a:pt x="6613" y="5741"/>
                    </a:cubicBezTo>
                    <a:lnTo>
                      <a:pt x="6613" y="863"/>
                    </a:lnTo>
                    <a:cubicBezTo>
                      <a:pt x="6613" y="386"/>
                      <a:pt x="6228" y="1"/>
                      <a:pt x="575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3"/>
              <p:cNvSpPr/>
              <p:nvPr/>
            </p:nvSpPr>
            <p:spPr>
              <a:xfrm>
                <a:off x="2315918" y="4073933"/>
                <a:ext cx="325411" cy="32476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5041" extrusionOk="0">
                    <a:moveTo>
                      <a:pt x="781" y="1"/>
                    </a:moveTo>
                    <a:cubicBezTo>
                      <a:pt x="356" y="1"/>
                      <a:pt x="0" y="346"/>
                      <a:pt x="0" y="781"/>
                    </a:cubicBezTo>
                    <a:lnTo>
                      <a:pt x="0" y="4260"/>
                    </a:lnTo>
                    <a:cubicBezTo>
                      <a:pt x="0" y="4696"/>
                      <a:pt x="356" y="5041"/>
                      <a:pt x="781" y="5041"/>
                    </a:cubicBezTo>
                    <a:lnTo>
                      <a:pt x="4270" y="5041"/>
                    </a:lnTo>
                    <a:cubicBezTo>
                      <a:pt x="4696" y="5041"/>
                      <a:pt x="5051" y="4696"/>
                      <a:pt x="5051" y="4260"/>
                    </a:cubicBezTo>
                    <a:lnTo>
                      <a:pt x="5051" y="781"/>
                    </a:lnTo>
                    <a:cubicBezTo>
                      <a:pt x="5051" y="346"/>
                      <a:pt x="4696" y="1"/>
                      <a:pt x="4270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3"/>
              <p:cNvSpPr/>
              <p:nvPr/>
            </p:nvSpPr>
            <p:spPr>
              <a:xfrm>
                <a:off x="2353801" y="4113169"/>
                <a:ext cx="31439" cy="3201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7" extrusionOk="0">
                    <a:moveTo>
                      <a:pt x="244" y="0"/>
                    </a:moveTo>
                    <a:cubicBezTo>
                      <a:pt x="112" y="0"/>
                      <a:pt x="0" y="112"/>
                      <a:pt x="0" y="254"/>
                    </a:cubicBezTo>
                    <a:cubicBezTo>
                      <a:pt x="0" y="386"/>
                      <a:pt x="112" y="497"/>
                      <a:pt x="244" y="497"/>
                    </a:cubicBezTo>
                    <a:cubicBezTo>
                      <a:pt x="386" y="497"/>
                      <a:pt x="487" y="386"/>
                      <a:pt x="487" y="254"/>
                    </a:cubicBezTo>
                    <a:cubicBezTo>
                      <a:pt x="487" y="112"/>
                      <a:pt x="38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3"/>
              <p:cNvSpPr/>
              <p:nvPr/>
            </p:nvSpPr>
            <p:spPr>
              <a:xfrm>
                <a:off x="2353801" y="4170637"/>
                <a:ext cx="31439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8" extrusionOk="0">
                    <a:moveTo>
                      <a:pt x="244" y="1"/>
                    </a:moveTo>
                    <a:cubicBezTo>
                      <a:pt x="112" y="1"/>
                      <a:pt x="0" y="112"/>
                      <a:pt x="0" y="244"/>
                    </a:cubicBezTo>
                    <a:cubicBezTo>
                      <a:pt x="0" y="386"/>
                      <a:pt x="112" y="497"/>
                      <a:pt x="244" y="497"/>
                    </a:cubicBezTo>
                    <a:cubicBezTo>
                      <a:pt x="386" y="497"/>
                      <a:pt x="487" y="386"/>
                      <a:pt x="487" y="244"/>
                    </a:cubicBezTo>
                    <a:cubicBezTo>
                      <a:pt x="487" y="112"/>
                      <a:pt x="386" y="1"/>
                      <a:pt x="24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3"/>
              <p:cNvSpPr/>
              <p:nvPr/>
            </p:nvSpPr>
            <p:spPr>
              <a:xfrm>
                <a:off x="2411269" y="4113169"/>
                <a:ext cx="31439" cy="3201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7" extrusionOk="0">
                    <a:moveTo>
                      <a:pt x="244" y="0"/>
                    </a:moveTo>
                    <a:cubicBezTo>
                      <a:pt x="113" y="0"/>
                      <a:pt x="1" y="112"/>
                      <a:pt x="1" y="254"/>
                    </a:cubicBezTo>
                    <a:cubicBezTo>
                      <a:pt x="1" y="386"/>
                      <a:pt x="113" y="497"/>
                      <a:pt x="244" y="497"/>
                    </a:cubicBezTo>
                    <a:cubicBezTo>
                      <a:pt x="376" y="497"/>
                      <a:pt x="488" y="386"/>
                      <a:pt x="488" y="254"/>
                    </a:cubicBezTo>
                    <a:cubicBezTo>
                      <a:pt x="488" y="112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3"/>
              <p:cNvSpPr/>
              <p:nvPr/>
            </p:nvSpPr>
            <p:spPr>
              <a:xfrm>
                <a:off x="2353801" y="4228170"/>
                <a:ext cx="31439" cy="3143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8" extrusionOk="0">
                    <a:moveTo>
                      <a:pt x="244" y="0"/>
                    </a:moveTo>
                    <a:cubicBezTo>
                      <a:pt x="112" y="0"/>
                      <a:pt x="0" y="112"/>
                      <a:pt x="0" y="244"/>
                    </a:cubicBezTo>
                    <a:cubicBezTo>
                      <a:pt x="0" y="386"/>
                      <a:pt x="112" y="487"/>
                      <a:pt x="244" y="487"/>
                    </a:cubicBezTo>
                    <a:cubicBezTo>
                      <a:pt x="386" y="487"/>
                      <a:pt x="487" y="386"/>
                      <a:pt x="487" y="244"/>
                    </a:cubicBezTo>
                    <a:cubicBezTo>
                      <a:pt x="487" y="112"/>
                      <a:pt x="38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3"/>
              <p:cNvSpPr/>
              <p:nvPr/>
            </p:nvSpPr>
            <p:spPr>
              <a:xfrm>
                <a:off x="2411269" y="4170637"/>
                <a:ext cx="31439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8" extrusionOk="0">
                    <a:moveTo>
                      <a:pt x="244" y="1"/>
                    </a:moveTo>
                    <a:cubicBezTo>
                      <a:pt x="113" y="1"/>
                      <a:pt x="1" y="112"/>
                      <a:pt x="1" y="244"/>
                    </a:cubicBezTo>
                    <a:cubicBezTo>
                      <a:pt x="1" y="386"/>
                      <a:pt x="113" y="497"/>
                      <a:pt x="244" y="497"/>
                    </a:cubicBezTo>
                    <a:cubicBezTo>
                      <a:pt x="376" y="497"/>
                      <a:pt x="488" y="386"/>
                      <a:pt x="488" y="244"/>
                    </a:cubicBezTo>
                    <a:cubicBezTo>
                      <a:pt x="488" y="11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3"/>
              <p:cNvSpPr/>
              <p:nvPr/>
            </p:nvSpPr>
            <p:spPr>
              <a:xfrm>
                <a:off x="2468801" y="4113169"/>
                <a:ext cx="31439" cy="3201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7" extrusionOk="0">
                    <a:moveTo>
                      <a:pt x="244" y="0"/>
                    </a:moveTo>
                    <a:cubicBezTo>
                      <a:pt x="112" y="0"/>
                      <a:pt x="0" y="112"/>
                      <a:pt x="0" y="254"/>
                    </a:cubicBezTo>
                    <a:cubicBezTo>
                      <a:pt x="0" y="386"/>
                      <a:pt x="112" y="497"/>
                      <a:pt x="244" y="497"/>
                    </a:cubicBezTo>
                    <a:cubicBezTo>
                      <a:pt x="376" y="497"/>
                      <a:pt x="487" y="386"/>
                      <a:pt x="487" y="254"/>
                    </a:cubicBezTo>
                    <a:cubicBezTo>
                      <a:pt x="487" y="112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3"/>
              <p:cNvSpPr/>
              <p:nvPr/>
            </p:nvSpPr>
            <p:spPr>
              <a:xfrm>
                <a:off x="2579871" y="4337952"/>
                <a:ext cx="31439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7" extrusionOk="0">
                    <a:moveTo>
                      <a:pt x="244" y="0"/>
                    </a:moveTo>
                    <a:cubicBezTo>
                      <a:pt x="112" y="0"/>
                      <a:pt x="0" y="111"/>
                      <a:pt x="0" y="244"/>
                    </a:cubicBezTo>
                    <a:cubicBezTo>
                      <a:pt x="0" y="375"/>
                      <a:pt x="112" y="487"/>
                      <a:pt x="244" y="487"/>
                    </a:cubicBezTo>
                    <a:cubicBezTo>
                      <a:pt x="376" y="487"/>
                      <a:pt x="487" y="375"/>
                      <a:pt x="487" y="244"/>
                    </a:cubicBezTo>
                    <a:cubicBezTo>
                      <a:pt x="487" y="111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3"/>
              <p:cNvSpPr/>
              <p:nvPr/>
            </p:nvSpPr>
            <p:spPr>
              <a:xfrm>
                <a:off x="2579871" y="4280419"/>
                <a:ext cx="31439" cy="3143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8" extrusionOk="0">
                    <a:moveTo>
                      <a:pt x="244" y="1"/>
                    </a:moveTo>
                    <a:cubicBezTo>
                      <a:pt x="112" y="1"/>
                      <a:pt x="0" y="112"/>
                      <a:pt x="0" y="244"/>
                    </a:cubicBezTo>
                    <a:cubicBezTo>
                      <a:pt x="0" y="386"/>
                      <a:pt x="112" y="487"/>
                      <a:pt x="244" y="487"/>
                    </a:cubicBezTo>
                    <a:cubicBezTo>
                      <a:pt x="376" y="487"/>
                      <a:pt x="487" y="386"/>
                      <a:pt x="487" y="244"/>
                    </a:cubicBezTo>
                    <a:cubicBezTo>
                      <a:pt x="487" y="11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3"/>
              <p:cNvSpPr/>
              <p:nvPr/>
            </p:nvSpPr>
            <p:spPr>
              <a:xfrm>
                <a:off x="2522338" y="4337952"/>
                <a:ext cx="31439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7" extrusionOk="0">
                    <a:moveTo>
                      <a:pt x="244" y="0"/>
                    </a:moveTo>
                    <a:cubicBezTo>
                      <a:pt x="113" y="0"/>
                      <a:pt x="1" y="111"/>
                      <a:pt x="1" y="244"/>
                    </a:cubicBezTo>
                    <a:cubicBezTo>
                      <a:pt x="1" y="375"/>
                      <a:pt x="113" y="487"/>
                      <a:pt x="244" y="487"/>
                    </a:cubicBezTo>
                    <a:cubicBezTo>
                      <a:pt x="377" y="487"/>
                      <a:pt x="488" y="375"/>
                      <a:pt x="488" y="244"/>
                    </a:cubicBezTo>
                    <a:cubicBezTo>
                      <a:pt x="488" y="111"/>
                      <a:pt x="377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3"/>
              <p:cNvSpPr/>
              <p:nvPr/>
            </p:nvSpPr>
            <p:spPr>
              <a:xfrm>
                <a:off x="2579871" y="4222951"/>
                <a:ext cx="31439" cy="3201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97" extrusionOk="0">
                    <a:moveTo>
                      <a:pt x="244" y="0"/>
                    </a:moveTo>
                    <a:cubicBezTo>
                      <a:pt x="112" y="0"/>
                      <a:pt x="0" y="111"/>
                      <a:pt x="0" y="244"/>
                    </a:cubicBezTo>
                    <a:cubicBezTo>
                      <a:pt x="0" y="386"/>
                      <a:pt x="112" y="497"/>
                      <a:pt x="244" y="497"/>
                    </a:cubicBezTo>
                    <a:cubicBezTo>
                      <a:pt x="376" y="497"/>
                      <a:pt x="487" y="386"/>
                      <a:pt x="487" y="244"/>
                    </a:cubicBezTo>
                    <a:cubicBezTo>
                      <a:pt x="487" y="111"/>
                      <a:pt x="37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3"/>
              <p:cNvSpPr/>
              <p:nvPr/>
            </p:nvSpPr>
            <p:spPr>
              <a:xfrm>
                <a:off x="2522338" y="4280419"/>
                <a:ext cx="31439" cy="3143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8" extrusionOk="0">
                    <a:moveTo>
                      <a:pt x="244" y="1"/>
                    </a:moveTo>
                    <a:cubicBezTo>
                      <a:pt x="113" y="1"/>
                      <a:pt x="1" y="112"/>
                      <a:pt x="1" y="244"/>
                    </a:cubicBezTo>
                    <a:cubicBezTo>
                      <a:pt x="1" y="386"/>
                      <a:pt x="113" y="487"/>
                      <a:pt x="244" y="487"/>
                    </a:cubicBezTo>
                    <a:cubicBezTo>
                      <a:pt x="377" y="487"/>
                      <a:pt x="488" y="386"/>
                      <a:pt x="488" y="244"/>
                    </a:cubicBezTo>
                    <a:cubicBezTo>
                      <a:pt x="488" y="112"/>
                      <a:pt x="377" y="1"/>
                      <a:pt x="24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3"/>
              <p:cNvSpPr/>
              <p:nvPr/>
            </p:nvSpPr>
            <p:spPr>
              <a:xfrm>
                <a:off x="2464871" y="4337952"/>
                <a:ext cx="31439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7" extrusionOk="0">
                    <a:moveTo>
                      <a:pt x="244" y="0"/>
                    </a:moveTo>
                    <a:cubicBezTo>
                      <a:pt x="112" y="0"/>
                      <a:pt x="0" y="111"/>
                      <a:pt x="0" y="244"/>
                    </a:cubicBezTo>
                    <a:cubicBezTo>
                      <a:pt x="0" y="375"/>
                      <a:pt x="112" y="487"/>
                      <a:pt x="244" y="487"/>
                    </a:cubicBezTo>
                    <a:cubicBezTo>
                      <a:pt x="386" y="487"/>
                      <a:pt x="487" y="375"/>
                      <a:pt x="487" y="244"/>
                    </a:cubicBezTo>
                    <a:cubicBezTo>
                      <a:pt x="487" y="111"/>
                      <a:pt x="386" y="0"/>
                      <a:pt x="244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2" name="Google Shape;2692;p33"/>
            <p:cNvGrpSpPr/>
            <p:nvPr/>
          </p:nvGrpSpPr>
          <p:grpSpPr>
            <a:xfrm>
              <a:off x="1000262" y="4008046"/>
              <a:ext cx="524867" cy="486066"/>
              <a:chOff x="1359325" y="3102708"/>
              <a:chExt cx="606433" cy="561602"/>
            </a:xfrm>
          </p:grpSpPr>
          <p:sp>
            <p:nvSpPr>
              <p:cNvPr id="2693" name="Google Shape;2693;p33"/>
              <p:cNvSpPr/>
              <p:nvPr/>
            </p:nvSpPr>
            <p:spPr>
              <a:xfrm>
                <a:off x="1616770" y="3202956"/>
                <a:ext cx="90904" cy="3692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5732" extrusionOk="0">
                    <a:moveTo>
                      <a:pt x="224" y="1"/>
                    </a:moveTo>
                    <a:cubicBezTo>
                      <a:pt x="102" y="1"/>
                      <a:pt x="1" y="113"/>
                      <a:pt x="1" y="234"/>
                    </a:cubicBezTo>
                    <a:lnTo>
                      <a:pt x="1" y="5498"/>
                    </a:lnTo>
                    <a:cubicBezTo>
                      <a:pt x="1" y="5630"/>
                      <a:pt x="102" y="5731"/>
                      <a:pt x="224" y="5731"/>
                    </a:cubicBezTo>
                    <a:lnTo>
                      <a:pt x="1188" y="5731"/>
                    </a:lnTo>
                    <a:cubicBezTo>
                      <a:pt x="1309" y="5731"/>
                      <a:pt x="1411" y="5630"/>
                      <a:pt x="1411" y="5498"/>
                    </a:cubicBezTo>
                    <a:lnTo>
                      <a:pt x="1411" y="234"/>
                    </a:lnTo>
                    <a:cubicBezTo>
                      <a:pt x="1411" y="113"/>
                      <a:pt x="1309" y="1"/>
                      <a:pt x="1188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33"/>
              <p:cNvSpPr/>
              <p:nvPr/>
            </p:nvSpPr>
            <p:spPr>
              <a:xfrm>
                <a:off x="1628560" y="3240838"/>
                <a:ext cx="29442" cy="30653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758" extrusionOk="0">
                    <a:moveTo>
                      <a:pt x="223" y="1"/>
                    </a:moveTo>
                    <a:cubicBezTo>
                      <a:pt x="102" y="1"/>
                      <a:pt x="0" y="102"/>
                      <a:pt x="0" y="224"/>
                    </a:cubicBezTo>
                    <a:lnTo>
                      <a:pt x="0" y="4535"/>
                    </a:lnTo>
                    <a:cubicBezTo>
                      <a:pt x="0" y="4656"/>
                      <a:pt x="102" y="4758"/>
                      <a:pt x="223" y="4758"/>
                    </a:cubicBezTo>
                    <a:cubicBezTo>
                      <a:pt x="356" y="4758"/>
                      <a:pt x="457" y="4656"/>
                      <a:pt x="457" y="4535"/>
                    </a:cubicBezTo>
                    <a:lnTo>
                      <a:pt x="457" y="224"/>
                    </a:lnTo>
                    <a:cubicBezTo>
                      <a:pt x="457" y="102"/>
                      <a:pt x="356" y="1"/>
                      <a:pt x="223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33"/>
              <p:cNvSpPr/>
              <p:nvPr/>
            </p:nvSpPr>
            <p:spPr>
              <a:xfrm>
                <a:off x="1359325" y="3102708"/>
                <a:ext cx="60643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9413" h="1902" extrusionOk="0">
                    <a:moveTo>
                      <a:pt x="3720" y="0"/>
                    </a:moveTo>
                    <a:cubicBezTo>
                      <a:pt x="3660" y="0"/>
                      <a:pt x="3601" y="5"/>
                      <a:pt x="3541" y="15"/>
                    </a:cubicBezTo>
                    <a:lnTo>
                      <a:pt x="1198" y="603"/>
                    </a:lnTo>
                    <a:cubicBezTo>
                      <a:pt x="1198" y="603"/>
                      <a:pt x="1084" y="577"/>
                      <a:pt x="927" y="577"/>
                    </a:cubicBezTo>
                    <a:cubicBezTo>
                      <a:pt x="634" y="577"/>
                      <a:pt x="194" y="667"/>
                      <a:pt x="62" y="1182"/>
                    </a:cubicBezTo>
                    <a:cubicBezTo>
                      <a:pt x="1" y="1435"/>
                      <a:pt x="32" y="1597"/>
                      <a:pt x="123" y="1719"/>
                    </a:cubicBezTo>
                    <a:cubicBezTo>
                      <a:pt x="211" y="1843"/>
                      <a:pt x="345" y="1901"/>
                      <a:pt x="479" y="1901"/>
                    </a:cubicBezTo>
                    <a:cubicBezTo>
                      <a:pt x="653" y="1901"/>
                      <a:pt x="828" y="1805"/>
                      <a:pt x="914" y="1628"/>
                    </a:cubicBezTo>
                    <a:lnTo>
                      <a:pt x="1208" y="1020"/>
                    </a:lnTo>
                    <a:cubicBezTo>
                      <a:pt x="1269" y="887"/>
                      <a:pt x="1400" y="786"/>
                      <a:pt x="1542" y="766"/>
                    </a:cubicBezTo>
                    <a:lnTo>
                      <a:pt x="3449" y="340"/>
                    </a:lnTo>
                    <a:cubicBezTo>
                      <a:pt x="3499" y="331"/>
                      <a:pt x="3549" y="327"/>
                      <a:pt x="3599" y="327"/>
                    </a:cubicBezTo>
                    <a:cubicBezTo>
                      <a:pt x="3791" y="327"/>
                      <a:pt x="3978" y="387"/>
                      <a:pt x="4139" y="492"/>
                    </a:cubicBezTo>
                    <a:cubicBezTo>
                      <a:pt x="4199" y="533"/>
                      <a:pt x="4240" y="603"/>
                      <a:pt x="4251" y="675"/>
                    </a:cubicBezTo>
                    <a:lnTo>
                      <a:pt x="4402" y="1557"/>
                    </a:lnTo>
                    <a:lnTo>
                      <a:pt x="5001" y="1557"/>
                    </a:lnTo>
                    <a:lnTo>
                      <a:pt x="5153" y="675"/>
                    </a:lnTo>
                    <a:cubicBezTo>
                      <a:pt x="5163" y="603"/>
                      <a:pt x="5204" y="533"/>
                      <a:pt x="5265" y="492"/>
                    </a:cubicBezTo>
                    <a:cubicBezTo>
                      <a:pt x="5426" y="387"/>
                      <a:pt x="5612" y="327"/>
                      <a:pt x="5804" y="327"/>
                    </a:cubicBezTo>
                    <a:cubicBezTo>
                      <a:pt x="5854" y="327"/>
                      <a:pt x="5904" y="331"/>
                      <a:pt x="5954" y="340"/>
                    </a:cubicBezTo>
                    <a:lnTo>
                      <a:pt x="7861" y="766"/>
                    </a:lnTo>
                    <a:cubicBezTo>
                      <a:pt x="8013" y="786"/>
                      <a:pt x="8134" y="887"/>
                      <a:pt x="8195" y="1020"/>
                    </a:cubicBezTo>
                    <a:lnTo>
                      <a:pt x="8490" y="1628"/>
                    </a:lnTo>
                    <a:cubicBezTo>
                      <a:pt x="8575" y="1805"/>
                      <a:pt x="8751" y="1901"/>
                      <a:pt x="8924" y="1901"/>
                    </a:cubicBezTo>
                    <a:cubicBezTo>
                      <a:pt x="9059" y="1901"/>
                      <a:pt x="9192" y="1843"/>
                      <a:pt x="9281" y="1719"/>
                    </a:cubicBezTo>
                    <a:cubicBezTo>
                      <a:pt x="9372" y="1597"/>
                      <a:pt x="9412" y="1435"/>
                      <a:pt x="9342" y="1182"/>
                    </a:cubicBezTo>
                    <a:cubicBezTo>
                      <a:pt x="9210" y="667"/>
                      <a:pt x="8769" y="577"/>
                      <a:pt x="8477" y="577"/>
                    </a:cubicBezTo>
                    <a:cubicBezTo>
                      <a:pt x="8320" y="577"/>
                      <a:pt x="8206" y="603"/>
                      <a:pt x="8206" y="603"/>
                    </a:cubicBezTo>
                    <a:lnTo>
                      <a:pt x="5863" y="15"/>
                    </a:lnTo>
                    <a:cubicBezTo>
                      <a:pt x="5805" y="5"/>
                      <a:pt x="5747" y="0"/>
                      <a:pt x="5688" y="0"/>
                    </a:cubicBezTo>
                    <a:cubicBezTo>
                      <a:pt x="5508" y="0"/>
                      <a:pt x="5326" y="48"/>
                      <a:pt x="5173" y="148"/>
                    </a:cubicBezTo>
                    <a:lnTo>
                      <a:pt x="4940" y="299"/>
                    </a:lnTo>
                    <a:cubicBezTo>
                      <a:pt x="4828" y="360"/>
                      <a:pt x="4758" y="472"/>
                      <a:pt x="4737" y="594"/>
                    </a:cubicBezTo>
                    <a:lnTo>
                      <a:pt x="4707" y="736"/>
                    </a:lnTo>
                    <a:lnTo>
                      <a:pt x="4677" y="594"/>
                    </a:lnTo>
                    <a:cubicBezTo>
                      <a:pt x="4646" y="472"/>
                      <a:pt x="4575" y="360"/>
                      <a:pt x="4463" y="299"/>
                    </a:cubicBezTo>
                    <a:lnTo>
                      <a:pt x="4230" y="148"/>
                    </a:lnTo>
                    <a:cubicBezTo>
                      <a:pt x="4077" y="48"/>
                      <a:pt x="3901" y="0"/>
                      <a:pt x="3720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33"/>
              <p:cNvSpPr/>
              <p:nvPr/>
            </p:nvSpPr>
            <p:spPr>
              <a:xfrm>
                <a:off x="1642927" y="3572182"/>
                <a:ext cx="40588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518" extrusionOk="0">
                    <a:moveTo>
                      <a:pt x="0" y="0"/>
                    </a:moveTo>
                    <a:lnTo>
                      <a:pt x="112" y="517"/>
                    </a:lnTo>
                    <a:lnTo>
                      <a:pt x="528" y="517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33"/>
              <p:cNvSpPr/>
              <p:nvPr/>
            </p:nvSpPr>
            <p:spPr>
              <a:xfrm>
                <a:off x="1624630" y="3585840"/>
                <a:ext cx="77825" cy="7847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18" extrusionOk="0">
                    <a:moveTo>
                      <a:pt x="599" y="1"/>
                    </a:moveTo>
                    <a:cubicBezTo>
                      <a:pt x="264" y="1"/>
                      <a:pt x="0" y="275"/>
                      <a:pt x="0" y="609"/>
                    </a:cubicBezTo>
                    <a:cubicBezTo>
                      <a:pt x="0" y="944"/>
                      <a:pt x="264" y="1218"/>
                      <a:pt x="599" y="1218"/>
                    </a:cubicBezTo>
                    <a:cubicBezTo>
                      <a:pt x="933" y="1218"/>
                      <a:pt x="1208" y="944"/>
                      <a:pt x="1208" y="609"/>
                    </a:cubicBezTo>
                    <a:cubicBezTo>
                      <a:pt x="1208" y="275"/>
                      <a:pt x="933" y="1"/>
                      <a:pt x="599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98" name="Google Shape;2698;p33"/>
            <p:cNvCxnSpPr>
              <a:stCxn id="2660" idx="1"/>
              <a:endCxn id="2675" idx="2"/>
            </p:cNvCxnSpPr>
            <p:nvPr/>
          </p:nvCxnSpPr>
          <p:spPr>
            <a:xfrm>
              <a:off x="768600" y="2781700"/>
              <a:ext cx="600" cy="1469400"/>
            </a:xfrm>
            <a:prstGeom prst="bentConnector3">
              <a:avLst>
                <a:gd name="adj1" fmla="val -396875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9" name="Google Shape;2699;p33"/>
            <p:cNvCxnSpPr>
              <a:stCxn id="2660" idx="3"/>
              <a:endCxn id="2676" idx="6"/>
            </p:cNvCxnSpPr>
            <p:nvPr/>
          </p:nvCxnSpPr>
          <p:spPr>
            <a:xfrm>
              <a:off x="2872800" y="2781700"/>
              <a:ext cx="600" cy="1469400"/>
            </a:xfrm>
            <a:prstGeom prst="bentConnector3">
              <a:avLst>
                <a:gd name="adj1" fmla="val 39688648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0" name="Google Shape;2700;p33"/>
            <p:cNvCxnSpPr>
              <a:endCxn id="2676" idx="2"/>
            </p:cNvCxnSpPr>
            <p:nvPr/>
          </p:nvCxnSpPr>
          <p:spPr>
            <a:xfrm>
              <a:off x="1756807" y="4251075"/>
              <a:ext cx="127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01" name="Google Shape;2701;p33"/>
          <p:cNvGrpSpPr/>
          <p:nvPr/>
        </p:nvGrpSpPr>
        <p:grpSpPr>
          <a:xfrm>
            <a:off x="3518688" y="2781700"/>
            <a:ext cx="2105413" cy="1963475"/>
            <a:chOff x="3518688" y="2781700"/>
            <a:chExt cx="2105413" cy="1963475"/>
          </a:xfrm>
        </p:grpSpPr>
        <p:sp>
          <p:nvSpPr>
            <p:cNvPr id="2702" name="Google Shape;2702;p33"/>
            <p:cNvSpPr/>
            <p:nvPr/>
          </p:nvSpPr>
          <p:spPr>
            <a:xfrm>
              <a:off x="3518688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>
              <a:off x="4634694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4" name="Google Shape;2704;p33"/>
            <p:cNvGrpSpPr/>
            <p:nvPr/>
          </p:nvGrpSpPr>
          <p:grpSpPr>
            <a:xfrm>
              <a:off x="3837493" y="4026521"/>
              <a:ext cx="350618" cy="449098"/>
              <a:chOff x="2210067" y="2094825"/>
              <a:chExt cx="405104" cy="518888"/>
            </a:xfrm>
          </p:grpSpPr>
          <p:sp>
            <p:nvSpPr>
              <p:cNvPr id="2705" name="Google Shape;2705;p33"/>
              <p:cNvSpPr/>
              <p:nvPr/>
            </p:nvSpPr>
            <p:spPr>
              <a:xfrm>
                <a:off x="2210067" y="2580921"/>
                <a:ext cx="405104" cy="32792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509" extrusionOk="0">
                    <a:moveTo>
                      <a:pt x="234" y="1"/>
                    </a:moveTo>
                    <a:cubicBezTo>
                      <a:pt x="173" y="1"/>
                      <a:pt x="122" y="32"/>
                      <a:pt x="81" y="62"/>
                    </a:cubicBezTo>
                    <a:cubicBezTo>
                      <a:pt x="81" y="72"/>
                      <a:pt x="72" y="72"/>
                      <a:pt x="72" y="72"/>
                    </a:cubicBezTo>
                    <a:cubicBezTo>
                      <a:pt x="31" y="123"/>
                      <a:pt x="0" y="184"/>
                      <a:pt x="0" y="255"/>
                    </a:cubicBezTo>
                    <a:cubicBezTo>
                      <a:pt x="0" y="397"/>
                      <a:pt x="112" y="508"/>
                      <a:pt x="234" y="508"/>
                    </a:cubicBezTo>
                    <a:lnTo>
                      <a:pt x="6055" y="508"/>
                    </a:lnTo>
                    <a:cubicBezTo>
                      <a:pt x="6126" y="508"/>
                      <a:pt x="6177" y="478"/>
                      <a:pt x="6227" y="437"/>
                    </a:cubicBezTo>
                    <a:cubicBezTo>
                      <a:pt x="6268" y="386"/>
                      <a:pt x="6288" y="326"/>
                      <a:pt x="6288" y="255"/>
                    </a:cubicBezTo>
                    <a:cubicBezTo>
                      <a:pt x="6288" y="184"/>
                      <a:pt x="6258" y="113"/>
                      <a:pt x="6207" y="62"/>
                    </a:cubicBezTo>
                    <a:cubicBezTo>
                      <a:pt x="6166" y="21"/>
                      <a:pt x="6116" y="1"/>
                      <a:pt x="6055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33"/>
              <p:cNvSpPr/>
              <p:nvPr/>
            </p:nvSpPr>
            <p:spPr>
              <a:xfrm>
                <a:off x="2247305" y="2094825"/>
                <a:ext cx="331338" cy="486151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7546" extrusionOk="0">
                    <a:moveTo>
                      <a:pt x="2566" y="1"/>
                    </a:moveTo>
                    <a:cubicBezTo>
                      <a:pt x="1279" y="1"/>
                      <a:pt x="234" y="1046"/>
                      <a:pt x="234" y="2333"/>
                    </a:cubicBezTo>
                    <a:cubicBezTo>
                      <a:pt x="234" y="2840"/>
                      <a:pt x="396" y="3317"/>
                      <a:pt x="670" y="3692"/>
                    </a:cubicBezTo>
                    <a:lnTo>
                      <a:pt x="670" y="3703"/>
                    </a:lnTo>
                    <a:cubicBezTo>
                      <a:pt x="964" y="4118"/>
                      <a:pt x="1146" y="4697"/>
                      <a:pt x="1146" y="5335"/>
                    </a:cubicBezTo>
                    <a:cubicBezTo>
                      <a:pt x="1146" y="6380"/>
                      <a:pt x="659" y="7252"/>
                      <a:pt x="1" y="7546"/>
                    </a:cubicBezTo>
                    <a:lnTo>
                      <a:pt x="5142" y="7546"/>
                    </a:lnTo>
                    <a:cubicBezTo>
                      <a:pt x="4473" y="7252"/>
                      <a:pt x="3996" y="6380"/>
                      <a:pt x="3996" y="5335"/>
                    </a:cubicBezTo>
                    <a:cubicBezTo>
                      <a:pt x="3996" y="4697"/>
                      <a:pt x="4179" y="4118"/>
                      <a:pt x="4473" y="3703"/>
                    </a:cubicBezTo>
                    <a:lnTo>
                      <a:pt x="4463" y="3692"/>
                    </a:lnTo>
                    <a:cubicBezTo>
                      <a:pt x="4736" y="3317"/>
                      <a:pt x="4899" y="2840"/>
                      <a:pt x="4899" y="2333"/>
                    </a:cubicBezTo>
                    <a:cubicBezTo>
                      <a:pt x="4899" y="1046"/>
                      <a:pt x="3854" y="1"/>
                      <a:pt x="2566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33"/>
              <p:cNvSpPr/>
              <p:nvPr/>
            </p:nvSpPr>
            <p:spPr>
              <a:xfrm>
                <a:off x="2283899" y="2176517"/>
                <a:ext cx="103273" cy="144441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2242" extrusionOk="0">
                    <a:moveTo>
                      <a:pt x="801" y="1"/>
                    </a:moveTo>
                    <a:cubicBezTo>
                      <a:pt x="366" y="1"/>
                      <a:pt x="1" y="497"/>
                      <a:pt x="1" y="1126"/>
                    </a:cubicBezTo>
                    <a:cubicBezTo>
                      <a:pt x="1" y="1745"/>
                      <a:pt x="366" y="2242"/>
                      <a:pt x="801" y="2242"/>
                    </a:cubicBezTo>
                    <a:cubicBezTo>
                      <a:pt x="1248" y="2242"/>
                      <a:pt x="1603" y="1745"/>
                      <a:pt x="1603" y="1126"/>
                    </a:cubicBezTo>
                    <a:cubicBezTo>
                      <a:pt x="1603" y="497"/>
                      <a:pt x="1248" y="1"/>
                      <a:pt x="801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8" name="Google Shape;2708;p33"/>
            <p:cNvGrpSpPr/>
            <p:nvPr/>
          </p:nvGrpSpPr>
          <p:grpSpPr>
            <a:xfrm>
              <a:off x="4984412" y="3999977"/>
              <a:ext cx="246626" cy="502178"/>
              <a:chOff x="3065963" y="3045562"/>
              <a:chExt cx="284952" cy="580218"/>
            </a:xfrm>
          </p:grpSpPr>
          <p:sp>
            <p:nvSpPr>
              <p:cNvPr id="2709" name="Google Shape;2709;p33"/>
              <p:cNvSpPr/>
              <p:nvPr/>
            </p:nvSpPr>
            <p:spPr>
              <a:xfrm>
                <a:off x="3165952" y="3337542"/>
                <a:ext cx="132071" cy="37367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580" extrusionOk="0">
                    <a:moveTo>
                      <a:pt x="1" y="1"/>
                    </a:moveTo>
                    <a:lnTo>
                      <a:pt x="1" y="579"/>
                    </a:lnTo>
                    <a:lnTo>
                      <a:pt x="2049" y="579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33"/>
              <p:cNvSpPr/>
              <p:nvPr/>
            </p:nvSpPr>
            <p:spPr>
              <a:xfrm>
                <a:off x="3113702" y="3374845"/>
                <a:ext cx="237213" cy="250935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3895" extrusionOk="0">
                    <a:moveTo>
                      <a:pt x="943" y="0"/>
                    </a:moveTo>
                    <a:cubicBezTo>
                      <a:pt x="943" y="0"/>
                      <a:pt x="254" y="740"/>
                      <a:pt x="122" y="1745"/>
                    </a:cubicBezTo>
                    <a:cubicBezTo>
                      <a:pt x="0" y="2748"/>
                      <a:pt x="1572" y="3895"/>
                      <a:pt x="1572" y="3895"/>
                    </a:cubicBezTo>
                    <a:lnTo>
                      <a:pt x="2110" y="3895"/>
                    </a:lnTo>
                    <a:cubicBezTo>
                      <a:pt x="2110" y="3895"/>
                      <a:pt x="3681" y="2748"/>
                      <a:pt x="3550" y="1745"/>
                    </a:cubicBezTo>
                    <a:cubicBezTo>
                      <a:pt x="3418" y="740"/>
                      <a:pt x="2739" y="0"/>
                      <a:pt x="2739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33"/>
              <p:cNvSpPr/>
              <p:nvPr/>
            </p:nvSpPr>
            <p:spPr>
              <a:xfrm>
                <a:off x="3149588" y="3374845"/>
                <a:ext cx="140575" cy="3466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538" extrusionOk="0">
                    <a:moveTo>
                      <a:pt x="386" y="0"/>
                    </a:moveTo>
                    <a:cubicBezTo>
                      <a:pt x="204" y="183"/>
                      <a:pt x="1" y="538"/>
                      <a:pt x="1" y="538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33"/>
              <p:cNvSpPr/>
              <p:nvPr/>
            </p:nvSpPr>
            <p:spPr>
              <a:xfrm>
                <a:off x="3125428" y="3453251"/>
                <a:ext cx="212409" cy="2641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41" extrusionOk="0">
                    <a:moveTo>
                      <a:pt x="21" y="0"/>
                    </a:moveTo>
                    <a:cubicBezTo>
                      <a:pt x="11" y="0"/>
                      <a:pt x="1" y="10"/>
                      <a:pt x="1" y="21"/>
                    </a:cubicBezTo>
                    <a:cubicBezTo>
                      <a:pt x="1" y="30"/>
                      <a:pt x="11" y="41"/>
                      <a:pt x="21" y="41"/>
                    </a:cubicBezTo>
                    <a:lnTo>
                      <a:pt x="3276" y="41"/>
                    </a:lnTo>
                    <a:cubicBezTo>
                      <a:pt x="3287" y="41"/>
                      <a:pt x="3297" y="30"/>
                      <a:pt x="3297" y="21"/>
                    </a:cubicBezTo>
                    <a:cubicBezTo>
                      <a:pt x="3297" y="10"/>
                      <a:pt x="3287" y="0"/>
                      <a:pt x="3276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33"/>
              <p:cNvSpPr/>
              <p:nvPr/>
            </p:nvSpPr>
            <p:spPr>
              <a:xfrm>
                <a:off x="3116924" y="3490490"/>
                <a:ext cx="230062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2" extrusionOk="0">
                    <a:moveTo>
                      <a:pt x="21" y="0"/>
                    </a:moveTo>
                    <a:cubicBezTo>
                      <a:pt x="11" y="0"/>
                      <a:pt x="1" y="11"/>
                      <a:pt x="1" y="20"/>
                    </a:cubicBezTo>
                    <a:cubicBezTo>
                      <a:pt x="1" y="41"/>
                      <a:pt x="11" y="51"/>
                      <a:pt x="21" y="51"/>
                    </a:cubicBezTo>
                    <a:lnTo>
                      <a:pt x="3550" y="51"/>
                    </a:lnTo>
                    <a:cubicBezTo>
                      <a:pt x="3561" y="51"/>
                      <a:pt x="3571" y="41"/>
                      <a:pt x="3571" y="20"/>
                    </a:cubicBezTo>
                    <a:cubicBezTo>
                      <a:pt x="3571" y="11"/>
                      <a:pt x="3561" y="0"/>
                      <a:pt x="3550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33"/>
              <p:cNvSpPr/>
              <p:nvPr/>
            </p:nvSpPr>
            <p:spPr>
              <a:xfrm>
                <a:off x="3125428" y="3528372"/>
                <a:ext cx="213118" cy="2641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1" extrusionOk="0">
                    <a:moveTo>
                      <a:pt x="31" y="0"/>
                    </a:moveTo>
                    <a:cubicBezTo>
                      <a:pt x="11" y="0"/>
                      <a:pt x="1" y="11"/>
                      <a:pt x="1" y="21"/>
                    </a:cubicBezTo>
                    <a:cubicBezTo>
                      <a:pt x="1" y="31"/>
                      <a:pt x="11" y="41"/>
                      <a:pt x="31" y="41"/>
                    </a:cubicBezTo>
                    <a:lnTo>
                      <a:pt x="3287" y="41"/>
                    </a:lnTo>
                    <a:cubicBezTo>
                      <a:pt x="3297" y="41"/>
                      <a:pt x="3307" y="31"/>
                      <a:pt x="3307" y="21"/>
                    </a:cubicBezTo>
                    <a:cubicBezTo>
                      <a:pt x="3307" y="11"/>
                      <a:pt x="3297" y="0"/>
                      <a:pt x="3287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33"/>
              <p:cNvSpPr/>
              <p:nvPr/>
            </p:nvSpPr>
            <p:spPr>
              <a:xfrm>
                <a:off x="3065963" y="3045562"/>
                <a:ext cx="212474" cy="292039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4533" extrusionOk="0">
                    <a:moveTo>
                      <a:pt x="72" y="0"/>
                    </a:moveTo>
                    <a:lnTo>
                      <a:pt x="1" y="436"/>
                    </a:lnTo>
                    <a:cubicBezTo>
                      <a:pt x="1" y="436"/>
                      <a:pt x="1279" y="659"/>
                      <a:pt x="1573" y="1470"/>
                    </a:cubicBezTo>
                    <a:cubicBezTo>
                      <a:pt x="1877" y="2272"/>
                      <a:pt x="1948" y="4533"/>
                      <a:pt x="1948" y="4533"/>
                    </a:cubicBezTo>
                    <a:lnTo>
                      <a:pt x="3297" y="4533"/>
                    </a:lnTo>
                    <a:cubicBezTo>
                      <a:pt x="3297" y="4533"/>
                      <a:pt x="2617" y="1014"/>
                      <a:pt x="1948" y="568"/>
                    </a:cubicBezTo>
                    <a:cubicBezTo>
                      <a:pt x="1289" y="122"/>
                      <a:pt x="72" y="0"/>
                      <a:pt x="72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33"/>
              <p:cNvSpPr/>
              <p:nvPr/>
            </p:nvSpPr>
            <p:spPr>
              <a:xfrm>
                <a:off x="3079750" y="3056644"/>
                <a:ext cx="11790" cy="1179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83" extrusionOk="0">
                    <a:moveTo>
                      <a:pt x="91" y="0"/>
                    </a:move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1" y="183"/>
                    </a:cubicBezTo>
                    <a:cubicBezTo>
                      <a:pt x="142" y="183"/>
                      <a:pt x="183" y="142"/>
                      <a:pt x="183" y="92"/>
                    </a:cubicBezTo>
                    <a:cubicBezTo>
                      <a:pt x="183" y="41"/>
                      <a:pt x="142" y="0"/>
                      <a:pt x="91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33"/>
              <p:cNvSpPr/>
              <p:nvPr/>
            </p:nvSpPr>
            <p:spPr>
              <a:xfrm>
                <a:off x="3103845" y="3063151"/>
                <a:ext cx="11210" cy="1121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74" extrusionOk="0">
                    <a:moveTo>
                      <a:pt x="93" y="0"/>
                    </a:moveTo>
                    <a:cubicBezTo>
                      <a:pt x="41" y="0"/>
                      <a:pt x="1" y="41"/>
                      <a:pt x="1" y="92"/>
                    </a:cubicBezTo>
                    <a:cubicBezTo>
                      <a:pt x="1" y="133"/>
                      <a:pt x="41" y="173"/>
                      <a:pt x="93" y="173"/>
                    </a:cubicBezTo>
                    <a:cubicBezTo>
                      <a:pt x="143" y="173"/>
                      <a:pt x="174" y="133"/>
                      <a:pt x="174" y="92"/>
                    </a:cubicBezTo>
                    <a:cubicBezTo>
                      <a:pt x="174" y="41"/>
                      <a:pt x="143" y="0"/>
                      <a:pt x="9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33"/>
              <p:cNvSpPr/>
              <p:nvPr/>
            </p:nvSpPr>
            <p:spPr>
              <a:xfrm>
                <a:off x="3129358" y="3071655"/>
                <a:ext cx="11146" cy="11854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84" extrusionOk="0">
                    <a:moveTo>
                      <a:pt x="82" y="1"/>
                    </a:moveTo>
                    <a:cubicBezTo>
                      <a:pt x="31" y="1"/>
                      <a:pt x="1" y="41"/>
                      <a:pt x="1" y="92"/>
                    </a:cubicBezTo>
                    <a:cubicBezTo>
                      <a:pt x="1" y="143"/>
                      <a:pt x="31" y="183"/>
                      <a:pt x="82" y="183"/>
                    </a:cubicBezTo>
                    <a:cubicBezTo>
                      <a:pt x="132" y="183"/>
                      <a:pt x="173" y="143"/>
                      <a:pt x="173" y="92"/>
                    </a:cubicBezTo>
                    <a:cubicBezTo>
                      <a:pt x="173" y="41"/>
                      <a:pt x="132" y="1"/>
                      <a:pt x="8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19" name="Google Shape;2719;p33"/>
            <p:cNvCxnSpPr>
              <a:stCxn id="2666" idx="1"/>
              <a:endCxn id="2702" idx="2"/>
            </p:cNvCxnSpPr>
            <p:nvPr/>
          </p:nvCxnSpPr>
          <p:spPr>
            <a:xfrm flipH="1">
              <a:off x="3518700" y="2781700"/>
              <a:ext cx="1200" cy="1469400"/>
            </a:xfrm>
            <a:prstGeom prst="bentConnector3">
              <a:avLst>
                <a:gd name="adj1" fmla="val 19944792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0" name="Google Shape;2720;p33"/>
            <p:cNvCxnSpPr>
              <a:stCxn id="2666" idx="3"/>
              <a:endCxn id="2703" idx="6"/>
            </p:cNvCxnSpPr>
            <p:nvPr/>
          </p:nvCxnSpPr>
          <p:spPr>
            <a:xfrm flipH="1">
              <a:off x="5622900" y="2781700"/>
              <a:ext cx="1200" cy="1469400"/>
            </a:xfrm>
            <a:prstGeom prst="bentConnector3">
              <a:avLst>
                <a:gd name="adj1" fmla="val -1984375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1" name="Google Shape;2721;p33"/>
            <p:cNvCxnSpPr>
              <a:stCxn id="2703" idx="2"/>
              <a:endCxn id="2702" idx="6"/>
            </p:cNvCxnSpPr>
            <p:nvPr/>
          </p:nvCxnSpPr>
          <p:spPr>
            <a:xfrm rot="10800000">
              <a:off x="4506894" y="4251075"/>
              <a:ext cx="127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22" name="Google Shape;2722;p33"/>
          <p:cNvGrpSpPr/>
          <p:nvPr/>
        </p:nvGrpSpPr>
        <p:grpSpPr>
          <a:xfrm>
            <a:off x="6268788" y="2781700"/>
            <a:ext cx="2106613" cy="1963475"/>
            <a:chOff x="6268788" y="2781700"/>
            <a:chExt cx="2106613" cy="1963475"/>
          </a:xfrm>
        </p:grpSpPr>
        <p:sp>
          <p:nvSpPr>
            <p:cNvPr id="2723" name="Google Shape;2723;p33"/>
            <p:cNvSpPr/>
            <p:nvPr/>
          </p:nvSpPr>
          <p:spPr>
            <a:xfrm>
              <a:off x="6268788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3"/>
            <p:cNvSpPr/>
            <p:nvPr/>
          </p:nvSpPr>
          <p:spPr>
            <a:xfrm>
              <a:off x="7384794" y="3756975"/>
              <a:ext cx="988200" cy="988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5" name="Google Shape;2725;p33"/>
            <p:cNvGrpSpPr/>
            <p:nvPr/>
          </p:nvGrpSpPr>
          <p:grpSpPr>
            <a:xfrm>
              <a:off x="6533838" y="3980594"/>
              <a:ext cx="458124" cy="540962"/>
              <a:chOff x="3132644" y="4019686"/>
              <a:chExt cx="404525" cy="477713"/>
            </a:xfrm>
          </p:grpSpPr>
          <p:sp>
            <p:nvSpPr>
              <p:cNvPr id="2726" name="Google Shape;2726;p33"/>
              <p:cNvSpPr/>
              <p:nvPr/>
            </p:nvSpPr>
            <p:spPr>
              <a:xfrm>
                <a:off x="3174456" y="4019686"/>
                <a:ext cx="316262" cy="449622"/>
              </a:xfrm>
              <a:custGeom>
                <a:avLst/>
                <a:gdLst/>
                <a:ahLst/>
                <a:cxnLst/>
                <a:rect l="l" t="t" r="r" b="b"/>
                <a:pathLst>
                  <a:path w="4909" h="6979" extrusionOk="0">
                    <a:moveTo>
                      <a:pt x="3266" y="1"/>
                    </a:moveTo>
                    <a:lnTo>
                      <a:pt x="3266" y="1"/>
                    </a:lnTo>
                    <a:cubicBezTo>
                      <a:pt x="2799" y="92"/>
                      <a:pt x="2364" y="346"/>
                      <a:pt x="2049" y="711"/>
                    </a:cubicBezTo>
                    <a:cubicBezTo>
                      <a:pt x="1735" y="1076"/>
                      <a:pt x="1542" y="1542"/>
                      <a:pt x="1512" y="2019"/>
                    </a:cubicBezTo>
                    <a:cubicBezTo>
                      <a:pt x="1278" y="1675"/>
                      <a:pt x="893" y="1461"/>
                      <a:pt x="518" y="1258"/>
                    </a:cubicBezTo>
                    <a:lnTo>
                      <a:pt x="518" y="1258"/>
                    </a:lnTo>
                    <a:cubicBezTo>
                      <a:pt x="730" y="1593"/>
                      <a:pt x="741" y="2009"/>
                      <a:pt x="670" y="2394"/>
                    </a:cubicBezTo>
                    <a:cubicBezTo>
                      <a:pt x="588" y="2780"/>
                      <a:pt x="416" y="3135"/>
                      <a:pt x="274" y="3510"/>
                    </a:cubicBezTo>
                    <a:cubicBezTo>
                      <a:pt x="214" y="3692"/>
                      <a:pt x="162" y="3967"/>
                      <a:pt x="122" y="4210"/>
                    </a:cubicBezTo>
                    <a:cubicBezTo>
                      <a:pt x="0" y="5082"/>
                      <a:pt x="335" y="5964"/>
                      <a:pt x="1045" y="6491"/>
                    </a:cubicBezTo>
                    <a:cubicBezTo>
                      <a:pt x="1451" y="6796"/>
                      <a:pt x="1947" y="6978"/>
                      <a:pt x="2495" y="6978"/>
                    </a:cubicBezTo>
                    <a:cubicBezTo>
                      <a:pt x="3834" y="6978"/>
                      <a:pt x="4909" y="5893"/>
                      <a:pt x="4909" y="4565"/>
                    </a:cubicBezTo>
                    <a:cubicBezTo>
                      <a:pt x="4909" y="3692"/>
                      <a:pt x="4625" y="2435"/>
                      <a:pt x="4097" y="1684"/>
                    </a:cubicBezTo>
                    <a:cubicBezTo>
                      <a:pt x="4059" y="1950"/>
                      <a:pt x="3783" y="2144"/>
                      <a:pt x="3515" y="2144"/>
                    </a:cubicBezTo>
                    <a:cubicBezTo>
                      <a:pt x="3496" y="2144"/>
                      <a:pt x="3478" y="2143"/>
                      <a:pt x="3459" y="2141"/>
                    </a:cubicBezTo>
                    <a:cubicBezTo>
                      <a:pt x="3175" y="2101"/>
                      <a:pt x="2932" y="1877"/>
                      <a:pt x="2830" y="1603"/>
                    </a:cubicBezTo>
                    <a:cubicBezTo>
                      <a:pt x="2738" y="1330"/>
                      <a:pt x="2759" y="1026"/>
                      <a:pt x="2860" y="762"/>
                    </a:cubicBezTo>
                    <a:cubicBezTo>
                      <a:pt x="2952" y="488"/>
                      <a:pt x="3114" y="244"/>
                      <a:pt x="3266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33"/>
              <p:cNvSpPr/>
              <p:nvPr/>
            </p:nvSpPr>
            <p:spPr>
              <a:xfrm>
                <a:off x="3211694" y="4219665"/>
                <a:ext cx="246361" cy="220269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419" extrusionOk="0">
                    <a:moveTo>
                      <a:pt x="1004" y="0"/>
                    </a:moveTo>
                    <a:cubicBezTo>
                      <a:pt x="457" y="0"/>
                      <a:pt x="1" y="446"/>
                      <a:pt x="1" y="1005"/>
                    </a:cubicBezTo>
                    <a:cubicBezTo>
                      <a:pt x="1" y="1086"/>
                      <a:pt x="10" y="1167"/>
                      <a:pt x="31" y="1248"/>
                    </a:cubicBezTo>
                    <a:lnTo>
                      <a:pt x="31" y="1258"/>
                    </a:lnTo>
                    <a:cubicBezTo>
                      <a:pt x="41" y="1258"/>
                      <a:pt x="41" y="1268"/>
                      <a:pt x="41" y="1278"/>
                    </a:cubicBezTo>
                    <a:cubicBezTo>
                      <a:pt x="92" y="1481"/>
                      <a:pt x="457" y="2576"/>
                      <a:pt x="1917" y="3418"/>
                    </a:cubicBezTo>
                    <a:cubicBezTo>
                      <a:pt x="3377" y="2576"/>
                      <a:pt x="3733" y="1481"/>
                      <a:pt x="3783" y="1278"/>
                    </a:cubicBezTo>
                    <a:cubicBezTo>
                      <a:pt x="3794" y="1268"/>
                      <a:pt x="3794" y="1258"/>
                      <a:pt x="3794" y="1258"/>
                    </a:cubicBezTo>
                    <a:lnTo>
                      <a:pt x="3794" y="1248"/>
                    </a:lnTo>
                    <a:cubicBezTo>
                      <a:pt x="3814" y="1167"/>
                      <a:pt x="3824" y="1086"/>
                      <a:pt x="3824" y="1005"/>
                    </a:cubicBezTo>
                    <a:cubicBezTo>
                      <a:pt x="3824" y="446"/>
                      <a:pt x="3377" y="0"/>
                      <a:pt x="2820" y="0"/>
                    </a:cubicBezTo>
                    <a:cubicBezTo>
                      <a:pt x="2424" y="0"/>
                      <a:pt x="2079" y="234"/>
                      <a:pt x="1917" y="568"/>
                    </a:cubicBezTo>
                    <a:cubicBezTo>
                      <a:pt x="1755" y="234"/>
                      <a:pt x="1410" y="0"/>
                      <a:pt x="1004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33"/>
              <p:cNvSpPr/>
              <p:nvPr/>
            </p:nvSpPr>
            <p:spPr>
              <a:xfrm>
                <a:off x="3132644" y="4092875"/>
                <a:ext cx="404525" cy="404525"/>
              </a:xfrm>
              <a:custGeom>
                <a:avLst/>
                <a:gdLst/>
                <a:ahLst/>
                <a:cxnLst/>
                <a:rect l="l" t="t" r="r" b="b"/>
                <a:pathLst>
                  <a:path w="6279" h="6279" extrusionOk="0">
                    <a:moveTo>
                      <a:pt x="3144" y="264"/>
                    </a:moveTo>
                    <a:cubicBezTo>
                      <a:pt x="4726" y="264"/>
                      <a:pt x="6014" y="1553"/>
                      <a:pt x="6014" y="3135"/>
                    </a:cubicBezTo>
                    <a:cubicBezTo>
                      <a:pt x="6014" y="3743"/>
                      <a:pt x="5832" y="4301"/>
                      <a:pt x="5507" y="4767"/>
                    </a:cubicBezTo>
                    <a:cubicBezTo>
                      <a:pt x="4178" y="3439"/>
                      <a:pt x="2840" y="2110"/>
                      <a:pt x="1512" y="771"/>
                    </a:cubicBezTo>
                    <a:cubicBezTo>
                      <a:pt x="1978" y="457"/>
                      <a:pt x="2536" y="264"/>
                      <a:pt x="3144" y="264"/>
                    </a:cubicBezTo>
                    <a:close/>
                    <a:moveTo>
                      <a:pt x="1298" y="934"/>
                    </a:moveTo>
                    <a:lnTo>
                      <a:pt x="5345" y="4981"/>
                    </a:lnTo>
                    <a:cubicBezTo>
                      <a:pt x="4818" y="5609"/>
                      <a:pt x="4027" y="6015"/>
                      <a:pt x="3144" y="6015"/>
                    </a:cubicBezTo>
                    <a:cubicBezTo>
                      <a:pt x="1562" y="6015"/>
                      <a:pt x="264" y="4727"/>
                      <a:pt x="264" y="3135"/>
                    </a:cubicBezTo>
                    <a:cubicBezTo>
                      <a:pt x="264" y="2252"/>
                      <a:pt x="669" y="1461"/>
                      <a:pt x="1298" y="934"/>
                    </a:cubicBezTo>
                    <a:close/>
                    <a:moveTo>
                      <a:pt x="3144" y="1"/>
                    </a:moveTo>
                    <a:cubicBezTo>
                      <a:pt x="1410" y="1"/>
                      <a:pt x="0" y="1411"/>
                      <a:pt x="0" y="3135"/>
                    </a:cubicBezTo>
                    <a:cubicBezTo>
                      <a:pt x="0" y="4869"/>
                      <a:pt x="1410" y="6279"/>
                      <a:pt x="3144" y="6279"/>
                    </a:cubicBezTo>
                    <a:cubicBezTo>
                      <a:pt x="4148" y="6279"/>
                      <a:pt x="5041" y="5812"/>
                      <a:pt x="5619" y="5071"/>
                    </a:cubicBezTo>
                    <a:cubicBezTo>
                      <a:pt x="5629" y="5062"/>
                      <a:pt x="5639" y="5051"/>
                      <a:pt x="5649" y="5031"/>
                    </a:cubicBezTo>
                    <a:cubicBezTo>
                      <a:pt x="6045" y="4504"/>
                      <a:pt x="6278" y="3854"/>
                      <a:pt x="6278" y="3135"/>
                    </a:cubicBezTo>
                    <a:cubicBezTo>
                      <a:pt x="6278" y="1411"/>
                      <a:pt x="4879" y="1"/>
                      <a:pt x="3144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29" name="Google Shape;2729;p33"/>
            <p:cNvGrpSpPr/>
            <p:nvPr/>
          </p:nvGrpSpPr>
          <p:grpSpPr>
            <a:xfrm>
              <a:off x="7649848" y="3945380"/>
              <a:ext cx="458125" cy="611407"/>
              <a:chOff x="3761181" y="2916774"/>
              <a:chExt cx="529318" cy="706420"/>
            </a:xfrm>
          </p:grpSpPr>
          <p:sp>
            <p:nvSpPr>
              <p:cNvPr id="2730" name="Google Shape;2730;p33"/>
              <p:cNvSpPr/>
              <p:nvPr/>
            </p:nvSpPr>
            <p:spPr>
              <a:xfrm>
                <a:off x="3872251" y="2961873"/>
                <a:ext cx="138578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98" extrusionOk="0">
                    <a:moveTo>
                      <a:pt x="0" y="1"/>
                    </a:moveTo>
                    <a:lnTo>
                      <a:pt x="0" y="497"/>
                    </a:lnTo>
                    <a:lnTo>
                      <a:pt x="2150" y="497"/>
                    </a:lnTo>
                    <a:lnTo>
                      <a:pt x="2150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33"/>
              <p:cNvSpPr/>
              <p:nvPr/>
            </p:nvSpPr>
            <p:spPr>
              <a:xfrm>
                <a:off x="3761181" y="2916774"/>
                <a:ext cx="312332" cy="706420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10965" extrusionOk="0">
                    <a:moveTo>
                      <a:pt x="1643" y="8429"/>
                    </a:moveTo>
                    <a:cubicBezTo>
                      <a:pt x="2231" y="8429"/>
                      <a:pt x="2698" y="8966"/>
                      <a:pt x="2698" y="9615"/>
                    </a:cubicBezTo>
                    <a:cubicBezTo>
                      <a:pt x="2698" y="10264"/>
                      <a:pt x="2231" y="10791"/>
                      <a:pt x="1643" y="10791"/>
                    </a:cubicBezTo>
                    <a:cubicBezTo>
                      <a:pt x="1066" y="10791"/>
                      <a:pt x="589" y="10264"/>
                      <a:pt x="589" y="9615"/>
                    </a:cubicBezTo>
                    <a:cubicBezTo>
                      <a:pt x="589" y="8966"/>
                      <a:pt x="1066" y="8429"/>
                      <a:pt x="1643" y="8429"/>
                    </a:cubicBezTo>
                    <a:close/>
                    <a:moveTo>
                      <a:pt x="4777" y="1"/>
                    </a:moveTo>
                    <a:cubicBezTo>
                      <a:pt x="4605" y="264"/>
                      <a:pt x="4331" y="1330"/>
                      <a:pt x="4057" y="2587"/>
                    </a:cubicBezTo>
                    <a:cubicBezTo>
                      <a:pt x="4007" y="2800"/>
                      <a:pt x="3966" y="3013"/>
                      <a:pt x="3915" y="3236"/>
                    </a:cubicBezTo>
                    <a:cubicBezTo>
                      <a:pt x="3834" y="3622"/>
                      <a:pt x="3753" y="4007"/>
                      <a:pt x="3682" y="4382"/>
                    </a:cubicBezTo>
                    <a:cubicBezTo>
                      <a:pt x="3378" y="5873"/>
                      <a:pt x="3134" y="7212"/>
                      <a:pt x="3094" y="7455"/>
                    </a:cubicBezTo>
                    <a:cubicBezTo>
                      <a:pt x="3027" y="7900"/>
                      <a:pt x="2932" y="8469"/>
                      <a:pt x="2637" y="8469"/>
                    </a:cubicBezTo>
                    <a:cubicBezTo>
                      <a:pt x="2576" y="8469"/>
                      <a:pt x="2505" y="8444"/>
                      <a:pt x="2425" y="8388"/>
                    </a:cubicBezTo>
                    <a:cubicBezTo>
                      <a:pt x="2178" y="8221"/>
                      <a:pt x="1923" y="8180"/>
                      <a:pt x="1735" y="8180"/>
                    </a:cubicBezTo>
                    <a:cubicBezTo>
                      <a:pt x="1559" y="8180"/>
                      <a:pt x="1440" y="8215"/>
                      <a:pt x="1440" y="8215"/>
                    </a:cubicBezTo>
                    <a:cubicBezTo>
                      <a:pt x="102" y="8499"/>
                      <a:pt x="0" y="10964"/>
                      <a:pt x="1501" y="10964"/>
                    </a:cubicBezTo>
                    <a:cubicBezTo>
                      <a:pt x="3002" y="10964"/>
                      <a:pt x="3023" y="9331"/>
                      <a:pt x="3023" y="9331"/>
                    </a:cubicBezTo>
                    <a:lnTo>
                      <a:pt x="3895" y="4433"/>
                    </a:lnTo>
                    <a:lnTo>
                      <a:pt x="4280" y="4139"/>
                    </a:lnTo>
                    <a:lnTo>
                      <a:pt x="4433" y="3338"/>
                    </a:lnTo>
                    <a:cubicBezTo>
                      <a:pt x="4473" y="3155"/>
                      <a:pt x="4514" y="2932"/>
                      <a:pt x="4564" y="2658"/>
                    </a:cubicBezTo>
                    <a:cubicBezTo>
                      <a:pt x="4848" y="1177"/>
                      <a:pt x="4777" y="1"/>
                      <a:pt x="4777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33"/>
              <p:cNvSpPr/>
              <p:nvPr/>
            </p:nvSpPr>
            <p:spPr>
              <a:xfrm>
                <a:off x="3977458" y="2916774"/>
                <a:ext cx="313041" cy="70642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0965" extrusionOk="0">
                    <a:moveTo>
                      <a:pt x="3205" y="8429"/>
                    </a:moveTo>
                    <a:cubicBezTo>
                      <a:pt x="3794" y="8429"/>
                      <a:pt x="4260" y="8966"/>
                      <a:pt x="4260" y="9615"/>
                    </a:cubicBezTo>
                    <a:cubicBezTo>
                      <a:pt x="4260" y="10264"/>
                      <a:pt x="3794" y="10791"/>
                      <a:pt x="3205" y="10791"/>
                    </a:cubicBezTo>
                    <a:cubicBezTo>
                      <a:pt x="2627" y="10791"/>
                      <a:pt x="2151" y="10264"/>
                      <a:pt x="2151" y="9615"/>
                    </a:cubicBezTo>
                    <a:cubicBezTo>
                      <a:pt x="2151" y="8966"/>
                      <a:pt x="2627" y="8429"/>
                      <a:pt x="3205" y="8429"/>
                    </a:cubicBezTo>
                    <a:close/>
                    <a:moveTo>
                      <a:pt x="82" y="1"/>
                    </a:moveTo>
                    <a:lnTo>
                      <a:pt x="82" y="1"/>
                    </a:lnTo>
                    <a:cubicBezTo>
                      <a:pt x="82" y="1"/>
                      <a:pt x="1" y="1177"/>
                      <a:pt x="285" y="2658"/>
                    </a:cubicBezTo>
                    <a:cubicBezTo>
                      <a:pt x="335" y="2932"/>
                      <a:pt x="386" y="3155"/>
                      <a:pt x="416" y="3338"/>
                    </a:cubicBezTo>
                    <a:lnTo>
                      <a:pt x="569" y="4139"/>
                    </a:lnTo>
                    <a:lnTo>
                      <a:pt x="964" y="4433"/>
                    </a:lnTo>
                    <a:lnTo>
                      <a:pt x="1826" y="9331"/>
                    </a:lnTo>
                    <a:cubicBezTo>
                      <a:pt x="1826" y="9331"/>
                      <a:pt x="1856" y="10964"/>
                      <a:pt x="3357" y="10964"/>
                    </a:cubicBezTo>
                    <a:cubicBezTo>
                      <a:pt x="4858" y="10964"/>
                      <a:pt x="4757" y="8499"/>
                      <a:pt x="3408" y="8215"/>
                    </a:cubicBezTo>
                    <a:cubicBezTo>
                      <a:pt x="3408" y="8215"/>
                      <a:pt x="3290" y="8180"/>
                      <a:pt x="3115" y="8180"/>
                    </a:cubicBezTo>
                    <a:cubicBezTo>
                      <a:pt x="2928" y="8180"/>
                      <a:pt x="2676" y="8221"/>
                      <a:pt x="2435" y="8388"/>
                    </a:cubicBezTo>
                    <a:cubicBezTo>
                      <a:pt x="2354" y="8444"/>
                      <a:pt x="2283" y="8469"/>
                      <a:pt x="2221" y="8469"/>
                    </a:cubicBezTo>
                    <a:cubicBezTo>
                      <a:pt x="1924" y="8469"/>
                      <a:pt x="1822" y="7900"/>
                      <a:pt x="1755" y="7455"/>
                    </a:cubicBezTo>
                    <a:cubicBezTo>
                      <a:pt x="1714" y="7212"/>
                      <a:pt x="1471" y="5873"/>
                      <a:pt x="1177" y="4382"/>
                    </a:cubicBezTo>
                    <a:cubicBezTo>
                      <a:pt x="1096" y="4007"/>
                      <a:pt x="1015" y="3622"/>
                      <a:pt x="934" y="3236"/>
                    </a:cubicBezTo>
                    <a:cubicBezTo>
                      <a:pt x="893" y="3013"/>
                      <a:pt x="842" y="2800"/>
                      <a:pt x="792" y="2587"/>
                    </a:cubicBezTo>
                    <a:lnTo>
                      <a:pt x="447" y="2648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33"/>
              <p:cNvSpPr/>
              <p:nvPr/>
            </p:nvSpPr>
            <p:spPr>
              <a:xfrm>
                <a:off x="4010766" y="3116753"/>
                <a:ext cx="24288" cy="2422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76" extrusionOk="0">
                    <a:moveTo>
                      <a:pt x="183" y="0"/>
                    </a:moveTo>
                    <a:cubicBezTo>
                      <a:pt x="82" y="0"/>
                      <a:pt x="0" y="81"/>
                      <a:pt x="0" y="183"/>
                    </a:cubicBezTo>
                    <a:lnTo>
                      <a:pt x="0" y="223"/>
                    </a:lnTo>
                    <a:cubicBezTo>
                      <a:pt x="21" y="304"/>
                      <a:pt x="92" y="376"/>
                      <a:pt x="183" y="376"/>
                    </a:cubicBezTo>
                    <a:cubicBezTo>
                      <a:pt x="295" y="376"/>
                      <a:pt x="376" y="284"/>
                      <a:pt x="376" y="183"/>
                    </a:cubicBezTo>
                    <a:cubicBezTo>
                      <a:pt x="376" y="173"/>
                      <a:pt x="376" y="162"/>
                      <a:pt x="366" y="142"/>
                    </a:cubicBezTo>
                    <a:cubicBezTo>
                      <a:pt x="356" y="61"/>
                      <a:pt x="275" y="0"/>
                      <a:pt x="183" y="0"/>
                    </a:cubicBezTo>
                    <a:close/>
                  </a:path>
                </a:pathLst>
              </a:custGeom>
              <a:solidFill>
                <a:srgbClr val="AA6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33"/>
              <p:cNvSpPr/>
              <p:nvPr/>
            </p:nvSpPr>
            <p:spPr>
              <a:xfrm>
                <a:off x="3982677" y="2916774"/>
                <a:ext cx="45806" cy="170662"/>
              </a:xfrm>
              <a:custGeom>
                <a:avLst/>
                <a:gdLst/>
                <a:ahLst/>
                <a:cxnLst/>
                <a:rect l="l" t="t" r="r" b="b"/>
                <a:pathLst>
                  <a:path w="711" h="2649" extrusionOk="0">
                    <a:moveTo>
                      <a:pt x="1" y="1"/>
                    </a:moveTo>
                    <a:lnTo>
                      <a:pt x="366" y="2648"/>
                    </a:lnTo>
                    <a:lnTo>
                      <a:pt x="711" y="2587"/>
                    </a:lnTo>
                    <a:cubicBezTo>
                      <a:pt x="436" y="1330"/>
                      <a:pt x="173" y="264"/>
                      <a:pt x="1" y="1"/>
                    </a:cubicBezTo>
                    <a:close/>
                  </a:path>
                </a:pathLst>
              </a:custGeom>
              <a:solidFill>
                <a:srgbClr val="AA6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33"/>
              <p:cNvSpPr/>
              <p:nvPr/>
            </p:nvSpPr>
            <p:spPr>
              <a:xfrm>
                <a:off x="4046716" y="2961873"/>
                <a:ext cx="138578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98" extrusionOk="0">
                    <a:moveTo>
                      <a:pt x="1" y="1"/>
                    </a:moveTo>
                    <a:lnTo>
                      <a:pt x="1" y="497"/>
                    </a:lnTo>
                    <a:lnTo>
                      <a:pt x="2151" y="497"/>
                    </a:lnTo>
                    <a:lnTo>
                      <a:pt x="2151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736" name="Google Shape;2736;p33"/>
            <p:cNvCxnSpPr>
              <a:stCxn id="2663" idx="1"/>
              <a:endCxn id="2723" idx="2"/>
            </p:cNvCxnSpPr>
            <p:nvPr/>
          </p:nvCxnSpPr>
          <p:spPr>
            <a:xfrm flipH="1">
              <a:off x="6268800" y="2781700"/>
              <a:ext cx="2400" cy="1469400"/>
            </a:xfrm>
            <a:prstGeom prst="bentConnector3">
              <a:avLst>
                <a:gd name="adj1" fmla="val 10022396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7" name="Google Shape;2737;p33"/>
            <p:cNvCxnSpPr>
              <a:stCxn id="2663" idx="3"/>
              <a:endCxn id="2724" idx="6"/>
            </p:cNvCxnSpPr>
            <p:nvPr/>
          </p:nvCxnSpPr>
          <p:spPr>
            <a:xfrm flipH="1">
              <a:off x="8373000" y="2781700"/>
              <a:ext cx="2400" cy="1469400"/>
            </a:xfrm>
            <a:prstGeom prst="bentConnector3">
              <a:avLst>
                <a:gd name="adj1" fmla="val -992187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8" name="Google Shape;2738;p33"/>
            <p:cNvCxnSpPr>
              <a:stCxn id="2724" idx="2"/>
              <a:endCxn id="2723" idx="6"/>
            </p:cNvCxnSpPr>
            <p:nvPr/>
          </p:nvCxnSpPr>
          <p:spPr>
            <a:xfrm rot="10800000">
              <a:off x="7256994" y="4251075"/>
              <a:ext cx="1278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39" name="Google Shape;2739;p33"/>
          <p:cNvGrpSpPr/>
          <p:nvPr/>
        </p:nvGrpSpPr>
        <p:grpSpPr>
          <a:xfrm>
            <a:off x="2918550" y="1195950"/>
            <a:ext cx="3306900" cy="1039426"/>
            <a:chOff x="2918550" y="1195950"/>
            <a:chExt cx="3306900" cy="1039426"/>
          </a:xfrm>
        </p:grpSpPr>
        <p:sp>
          <p:nvSpPr>
            <p:cNvPr id="2669" name="Google Shape;2669;p33"/>
            <p:cNvSpPr/>
            <p:nvPr/>
          </p:nvSpPr>
          <p:spPr>
            <a:xfrm>
              <a:off x="2918550" y="1195950"/>
              <a:ext cx="3306900" cy="4254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70" name="Google Shape;2670;p33"/>
            <p:cNvSpPr txBox="1"/>
            <p:nvPr/>
          </p:nvSpPr>
          <p:spPr>
            <a:xfrm>
              <a:off x="3666600" y="1809976"/>
              <a:ext cx="18108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740" name="Google Shape;2740;p33"/>
          <p:cNvCxnSpPr>
            <a:stCxn id="2670" idx="2"/>
            <a:endCxn id="2666" idx="0"/>
          </p:cNvCxnSpPr>
          <p:nvPr/>
        </p:nvCxnSpPr>
        <p:spPr>
          <a:xfrm>
            <a:off x="4572000" y="2235376"/>
            <a:ext cx="0" cy="3336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2" y="1506199"/>
            <a:ext cx="3465772" cy="3246881"/>
          </a:xfrm>
          <a:prstGeom prst="rect">
            <a:avLst/>
          </a:prstGeom>
        </p:spPr>
      </p:pic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9" name="Grupo 38"/>
          <p:cNvGrpSpPr/>
          <p:nvPr/>
        </p:nvGrpSpPr>
        <p:grpSpPr>
          <a:xfrm>
            <a:off x="997826" y="1334332"/>
            <a:ext cx="7606174" cy="3577325"/>
            <a:chOff x="818339" y="1448389"/>
            <a:chExt cx="7606174" cy="330282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62584E7-CB43-4101-823D-64F2DC05611C}"/>
                </a:ext>
              </a:extLst>
            </p:cNvPr>
            <p:cNvGrpSpPr/>
            <p:nvPr/>
          </p:nvGrpSpPr>
          <p:grpSpPr>
            <a:xfrm rot="5400000">
              <a:off x="977167" y="1349847"/>
              <a:ext cx="3194526" cy="3512182"/>
              <a:chOff x="3782394" y="2006190"/>
              <a:chExt cx="4597121" cy="4591166"/>
            </a:xfrm>
          </p:grpSpPr>
          <p:sp>
            <p:nvSpPr>
              <p:cNvPr id="4" name="Block Arc 4">
                <a:extLst>
                  <a:ext uri="{FF2B5EF4-FFF2-40B4-BE49-F238E27FC236}">
                    <a16:creationId xmlns:a16="http://schemas.microsoft.com/office/drawing/2014/main" xmlns="" id="{2A8EB127-1A15-4BCB-9367-64884658BA68}"/>
                  </a:ext>
                </a:extLst>
              </p:cNvPr>
              <p:cNvSpPr/>
              <p:nvPr/>
            </p:nvSpPr>
            <p:spPr>
              <a:xfrm>
                <a:off x="3884865" y="2145510"/>
                <a:ext cx="4451847" cy="4451846"/>
              </a:xfrm>
              <a:prstGeom prst="blockArc">
                <a:avLst>
                  <a:gd name="adj1" fmla="val 10800000"/>
                  <a:gd name="adj2" fmla="val 21568928"/>
                  <a:gd name="adj3" fmla="val 109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5">
                <a:extLst>
                  <a:ext uri="{FF2B5EF4-FFF2-40B4-BE49-F238E27FC236}">
                    <a16:creationId xmlns:a16="http://schemas.microsoft.com/office/drawing/2014/main" xmlns="" id="{BF9B4411-C614-4396-B853-560B24340C08}"/>
                  </a:ext>
                </a:extLst>
              </p:cNvPr>
              <p:cNvSpPr/>
              <p:nvPr/>
            </p:nvSpPr>
            <p:spPr>
              <a:xfrm>
                <a:off x="6570216" y="2006190"/>
                <a:ext cx="713346" cy="7405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1C061A66-412A-41CD-AE3F-BDDAA281F065}"/>
                  </a:ext>
                </a:extLst>
              </p:cNvPr>
              <p:cNvSpPr/>
              <p:nvPr/>
            </p:nvSpPr>
            <p:spPr>
              <a:xfrm>
                <a:off x="4964391" y="2013768"/>
                <a:ext cx="713346" cy="687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Oval 9">
                <a:extLst>
                  <a:ext uri="{FF2B5EF4-FFF2-40B4-BE49-F238E27FC236}">
                    <a16:creationId xmlns:a16="http://schemas.microsoft.com/office/drawing/2014/main" xmlns="" id="{265AFF8F-74CE-4BEB-8C5B-F9166F248C48}"/>
                  </a:ext>
                </a:extLst>
              </p:cNvPr>
              <p:cNvSpPr/>
              <p:nvPr/>
            </p:nvSpPr>
            <p:spPr>
              <a:xfrm>
                <a:off x="7666169" y="2945632"/>
                <a:ext cx="713346" cy="74052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xmlns="" id="{28A7D72C-AF0E-4486-A373-15E44E9650DA}"/>
                  </a:ext>
                </a:extLst>
              </p:cNvPr>
              <p:cNvSpPr/>
              <p:nvPr/>
            </p:nvSpPr>
            <p:spPr>
              <a:xfrm>
                <a:off x="3782394" y="2988365"/>
                <a:ext cx="713346" cy="68700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" name="Isosceles Triangle 41">
              <a:extLst>
                <a:ext uri="{FF2B5EF4-FFF2-40B4-BE49-F238E27FC236}">
                  <a16:creationId xmlns:a16="http://schemas.microsoft.com/office/drawing/2014/main" xmlns="" id="{19C1C7B5-D5AC-4E92-904A-41C4C5B89BB2}"/>
                </a:ext>
              </a:extLst>
            </p:cNvPr>
            <p:cNvSpPr/>
            <p:nvPr/>
          </p:nvSpPr>
          <p:spPr>
            <a:xfrm>
              <a:off x="3970262" y="3596649"/>
              <a:ext cx="183373" cy="239270"/>
            </a:xfrm>
            <a:custGeom>
              <a:avLst/>
              <a:gdLst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273826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67278 w 2736000"/>
                <a:gd name="connsiteY5" fmla="*/ 2273826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35821 w 2736000"/>
                <a:gd name="connsiteY1" fmla="*/ 2564417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98105 w 2736000"/>
                <a:gd name="connsiteY4" fmla="*/ 2565503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54231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45026 w 2736000"/>
                <a:gd name="connsiteY1" fmla="*/ 2558281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66505 w 2736000"/>
                <a:gd name="connsiteY1" fmla="*/ 257362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97963 w 2736000"/>
                <a:gd name="connsiteY0" fmla="*/ 2421112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97963 w 2736000"/>
                <a:gd name="connsiteY5" fmla="*/ 2421112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78778 w 2736000"/>
                <a:gd name="connsiteY1" fmla="*/ 2576692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63436 w 2736000"/>
                <a:gd name="connsiteY1" fmla="*/ 2564418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79552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79552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4231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32752 w 2736000"/>
                <a:gd name="connsiteY1" fmla="*/ 2552144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26615 w 2736000"/>
                <a:gd name="connsiteY1" fmla="*/ 2567486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  <a:gd name="connsiteX0" fmla="*/ 1367278 w 2736000"/>
                <a:gd name="connsiteY0" fmla="*/ 2418044 h 3930092"/>
                <a:gd name="connsiteX1" fmla="*/ 1552576 w 2736000"/>
                <a:gd name="connsiteY1" fmla="*/ 2576139 h 3930092"/>
                <a:gd name="connsiteX2" fmla="*/ 2088000 w 2736000"/>
                <a:gd name="connsiteY2" fmla="*/ 3520946 h 3930092"/>
                <a:gd name="connsiteX3" fmla="*/ 648080 w 2736000"/>
                <a:gd name="connsiteY3" fmla="*/ 3506285 h 3930092"/>
                <a:gd name="connsiteX4" fmla="*/ 1182763 w 2736000"/>
                <a:gd name="connsiteY4" fmla="*/ 2571640 h 3930092"/>
                <a:gd name="connsiteX5" fmla="*/ 1367278 w 2736000"/>
                <a:gd name="connsiteY5" fmla="*/ 2418044 h 3930092"/>
                <a:gd name="connsiteX6" fmla="*/ 648003 w 2736000"/>
                <a:gd name="connsiteY6" fmla="*/ 793859 h 3930092"/>
                <a:gd name="connsiteX7" fmla="*/ 2087849 w 2736000"/>
                <a:gd name="connsiteY7" fmla="*/ 808518 h 3930092"/>
                <a:gd name="connsiteX8" fmla="*/ 1641214 w 2736000"/>
                <a:gd name="connsiteY8" fmla="*/ 1449982 h 3930092"/>
                <a:gd name="connsiteX9" fmla="*/ 1368003 w 2736000"/>
                <a:gd name="connsiteY9" fmla="*/ 1937706 h 3930092"/>
                <a:gd name="connsiteX10" fmla="*/ 1094068 w 2736000"/>
                <a:gd name="connsiteY10" fmla="*/ 1448735 h 3930092"/>
                <a:gd name="connsiteX11" fmla="*/ 648003 w 2736000"/>
                <a:gd name="connsiteY11" fmla="*/ 793859 h 3930092"/>
                <a:gd name="connsiteX12" fmla="*/ 516625 w 2736000"/>
                <a:gd name="connsiteY12" fmla="*/ 299874 h 3930092"/>
                <a:gd name="connsiteX13" fmla="*/ 516625 w 2736000"/>
                <a:gd name="connsiteY13" fmla="*/ 449580 h 3930092"/>
                <a:gd name="connsiteX14" fmla="*/ 1029987 w 2736000"/>
                <a:gd name="connsiteY14" fmla="*/ 1557992 h 3930092"/>
                <a:gd name="connsiteX15" fmla="*/ 1146996 w 2736000"/>
                <a:gd name="connsiteY15" fmla="*/ 2057479 h 3930092"/>
                <a:gd name="connsiteX16" fmla="*/ 1055065 w 2736000"/>
                <a:gd name="connsiteY16" fmla="*/ 2431585 h 3930092"/>
                <a:gd name="connsiteX17" fmla="*/ 539378 w 2736000"/>
                <a:gd name="connsiteY17" fmla="*/ 3468615 h 3930092"/>
                <a:gd name="connsiteX18" fmla="*/ 539378 w 2736000"/>
                <a:gd name="connsiteY18" fmla="*/ 3604591 h 3930092"/>
                <a:gd name="connsiteX19" fmla="*/ 2196077 w 2736000"/>
                <a:gd name="connsiteY19" fmla="*/ 3604591 h 3930092"/>
                <a:gd name="connsiteX20" fmla="*/ 2196077 w 2736000"/>
                <a:gd name="connsiteY20" fmla="*/ 3468615 h 3930092"/>
                <a:gd name="connsiteX21" fmla="*/ 1695313 w 2736000"/>
                <a:gd name="connsiteY21" fmla="*/ 2440912 h 3930092"/>
                <a:gd name="connsiteX22" fmla="*/ 1617547 w 2736000"/>
                <a:gd name="connsiteY22" fmla="*/ 2049252 h 3930092"/>
                <a:gd name="connsiteX23" fmla="*/ 1719395 w 2736000"/>
                <a:gd name="connsiteY23" fmla="*/ 1540961 h 3930092"/>
                <a:gd name="connsiteX24" fmla="*/ 2207952 w 2736000"/>
                <a:gd name="connsiteY24" fmla="*/ 449580 h 3930092"/>
                <a:gd name="connsiteX25" fmla="*/ 2207952 w 2736000"/>
                <a:gd name="connsiteY25" fmla="*/ 299874 h 3930092"/>
                <a:gd name="connsiteX26" fmla="*/ 516625 w 2736000"/>
                <a:gd name="connsiteY26" fmla="*/ 299874 h 3930092"/>
                <a:gd name="connsiteX27" fmla="*/ 144000 w 2736000"/>
                <a:gd name="connsiteY27" fmla="*/ 0 h 3930092"/>
                <a:gd name="connsiteX28" fmla="*/ 2592000 w 2736000"/>
                <a:gd name="connsiteY28" fmla="*/ 0 h 3930092"/>
                <a:gd name="connsiteX29" fmla="*/ 2736000 w 2736000"/>
                <a:gd name="connsiteY29" fmla="*/ 144000 h 3930092"/>
                <a:gd name="connsiteX30" fmla="*/ 2592000 w 2736000"/>
                <a:gd name="connsiteY30" fmla="*/ 288000 h 3930092"/>
                <a:gd name="connsiteX31" fmla="*/ 2396702 w 2736000"/>
                <a:gd name="connsiteY31" fmla="*/ 288000 h 3930092"/>
                <a:gd name="connsiteX32" fmla="*/ 2396702 w 2736000"/>
                <a:gd name="connsiteY32" fmla="*/ 413234 h 3930092"/>
                <a:gd name="connsiteX33" fmla="*/ 1815389 w 2736000"/>
                <a:gd name="connsiteY33" fmla="*/ 1665324 h 3930092"/>
                <a:gd name="connsiteX34" fmla="*/ 1753098 w 2736000"/>
                <a:gd name="connsiteY34" fmla="*/ 1974987 h 3930092"/>
                <a:gd name="connsiteX35" fmla="*/ 1825752 w 2736000"/>
                <a:gd name="connsiteY35" fmla="*/ 2312143 h 3930092"/>
                <a:gd name="connsiteX36" fmla="*/ 2395980 w 2736000"/>
                <a:gd name="connsiteY36" fmla="*/ 3557007 h 3930092"/>
                <a:gd name="connsiteX37" fmla="*/ 2395980 w 2736000"/>
                <a:gd name="connsiteY37" fmla="*/ 3642092 h 3930092"/>
                <a:gd name="connsiteX38" fmla="*/ 2592000 w 2736000"/>
                <a:gd name="connsiteY38" fmla="*/ 3642092 h 3930092"/>
                <a:gd name="connsiteX39" fmla="*/ 2736000 w 2736000"/>
                <a:gd name="connsiteY39" fmla="*/ 3786092 h 3930092"/>
                <a:gd name="connsiteX40" fmla="*/ 2592000 w 2736000"/>
                <a:gd name="connsiteY40" fmla="*/ 3930092 h 3930092"/>
                <a:gd name="connsiteX41" fmla="*/ 144000 w 2736000"/>
                <a:gd name="connsiteY41" fmla="*/ 3930092 h 3930092"/>
                <a:gd name="connsiteX42" fmla="*/ 0 w 2736000"/>
                <a:gd name="connsiteY42" fmla="*/ 3786092 h 3930092"/>
                <a:gd name="connsiteX43" fmla="*/ 144000 w 2736000"/>
                <a:gd name="connsiteY43" fmla="*/ 3642092 h 3930092"/>
                <a:gd name="connsiteX44" fmla="*/ 338578 w 2736000"/>
                <a:gd name="connsiteY44" fmla="*/ 3642092 h 3930092"/>
                <a:gd name="connsiteX45" fmla="*/ 338578 w 2736000"/>
                <a:gd name="connsiteY45" fmla="*/ 3557007 h 3930092"/>
                <a:gd name="connsiteX46" fmla="*/ 951672 w 2736000"/>
                <a:gd name="connsiteY46" fmla="*/ 2284199 h 3930092"/>
                <a:gd name="connsiteX47" fmla="*/ 1012216 w 2736000"/>
                <a:gd name="connsiteY47" fmla="*/ 1995181 h 3930092"/>
                <a:gd name="connsiteX48" fmla="*/ 943195 w 2736000"/>
                <a:gd name="connsiteY48" fmla="*/ 1693402 h 3930092"/>
                <a:gd name="connsiteX49" fmla="*/ 339300 w 2736000"/>
                <a:gd name="connsiteY49" fmla="*/ 413234 h 3930092"/>
                <a:gd name="connsiteX50" fmla="*/ 339300 w 2736000"/>
                <a:gd name="connsiteY50" fmla="*/ 288000 h 3930092"/>
                <a:gd name="connsiteX51" fmla="*/ 144000 w 2736000"/>
                <a:gd name="connsiteY51" fmla="*/ 288000 h 3930092"/>
                <a:gd name="connsiteX52" fmla="*/ 0 w 2736000"/>
                <a:gd name="connsiteY52" fmla="*/ 144000 h 3930092"/>
                <a:gd name="connsiteX53" fmla="*/ 144000 w 2736000"/>
                <a:gd name="connsiteY53" fmla="*/ 0 h 393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36000" h="3930092">
                  <a:moveTo>
                    <a:pt x="1367278" y="2418044"/>
                  </a:moveTo>
                  <a:cubicBezTo>
                    <a:pt x="1475622" y="2496498"/>
                    <a:pt x="1442256" y="2523346"/>
                    <a:pt x="1552576" y="2576139"/>
                  </a:cubicBezTo>
                  <a:cubicBezTo>
                    <a:pt x="1866725" y="2636040"/>
                    <a:pt x="2088000" y="3057033"/>
                    <a:pt x="2088000" y="3520946"/>
                  </a:cubicBezTo>
                  <a:lnTo>
                    <a:pt x="648080" y="3506285"/>
                  </a:lnTo>
                  <a:cubicBezTo>
                    <a:pt x="653073" y="3048089"/>
                    <a:pt x="871005" y="2673776"/>
                    <a:pt x="1182763" y="2571640"/>
                  </a:cubicBezTo>
                  <a:cubicBezTo>
                    <a:pt x="1280064" y="2508169"/>
                    <a:pt x="1254632" y="2499927"/>
                    <a:pt x="1367278" y="2418044"/>
                  </a:cubicBezTo>
                  <a:close/>
                  <a:moveTo>
                    <a:pt x="648003" y="793859"/>
                  </a:moveTo>
                  <a:lnTo>
                    <a:pt x="2087849" y="808518"/>
                  </a:lnTo>
                  <a:cubicBezTo>
                    <a:pt x="2081743" y="1099400"/>
                    <a:pt x="1898532" y="1346081"/>
                    <a:pt x="1641214" y="1449982"/>
                  </a:cubicBezTo>
                  <a:cubicBezTo>
                    <a:pt x="1581100" y="1476031"/>
                    <a:pt x="1454311" y="1749732"/>
                    <a:pt x="1368003" y="1937706"/>
                  </a:cubicBezTo>
                  <a:cubicBezTo>
                    <a:pt x="1290978" y="1744554"/>
                    <a:pt x="1168712" y="1479962"/>
                    <a:pt x="1094068" y="1448735"/>
                  </a:cubicBezTo>
                  <a:cubicBezTo>
                    <a:pt x="831917" y="1343398"/>
                    <a:pt x="648003" y="1089607"/>
                    <a:pt x="648003" y="793859"/>
                  </a:cubicBezTo>
                  <a:close/>
                  <a:moveTo>
                    <a:pt x="516625" y="299874"/>
                  </a:moveTo>
                  <a:lnTo>
                    <a:pt x="516625" y="449580"/>
                  </a:lnTo>
                  <a:cubicBezTo>
                    <a:pt x="516625" y="947043"/>
                    <a:pt x="728081" y="1374116"/>
                    <a:pt x="1029987" y="1557992"/>
                  </a:cubicBezTo>
                  <a:cubicBezTo>
                    <a:pt x="1152140" y="1645374"/>
                    <a:pt x="1146996" y="1879118"/>
                    <a:pt x="1146996" y="2057479"/>
                  </a:cubicBezTo>
                  <a:cubicBezTo>
                    <a:pt x="1146996" y="2199170"/>
                    <a:pt x="1165085" y="2330604"/>
                    <a:pt x="1055065" y="2431585"/>
                  </a:cubicBezTo>
                  <a:cubicBezTo>
                    <a:pt x="746548" y="2590263"/>
                    <a:pt x="539378" y="3004916"/>
                    <a:pt x="539378" y="3468615"/>
                  </a:cubicBezTo>
                  <a:lnTo>
                    <a:pt x="539378" y="3604591"/>
                  </a:lnTo>
                  <a:lnTo>
                    <a:pt x="2196077" y="3604591"/>
                  </a:lnTo>
                  <a:lnTo>
                    <a:pt x="2196077" y="3468615"/>
                  </a:lnTo>
                  <a:cubicBezTo>
                    <a:pt x="2196077" y="3023625"/>
                    <a:pt x="1980552" y="2629673"/>
                    <a:pt x="1695313" y="2440912"/>
                  </a:cubicBezTo>
                  <a:cubicBezTo>
                    <a:pt x="1597256" y="2355530"/>
                    <a:pt x="1621109" y="2199255"/>
                    <a:pt x="1617547" y="2049252"/>
                  </a:cubicBezTo>
                  <a:cubicBezTo>
                    <a:pt x="1614246" y="1910233"/>
                    <a:pt x="1594005" y="1638458"/>
                    <a:pt x="1719395" y="1540961"/>
                  </a:cubicBezTo>
                  <a:cubicBezTo>
                    <a:pt x="2008283" y="1349911"/>
                    <a:pt x="2207952" y="932979"/>
                    <a:pt x="2207952" y="449580"/>
                  </a:cubicBezTo>
                  <a:lnTo>
                    <a:pt x="2207952" y="299874"/>
                  </a:lnTo>
                  <a:lnTo>
                    <a:pt x="516625" y="299874"/>
                  </a:lnTo>
                  <a:close/>
                  <a:moveTo>
                    <a:pt x="144000" y="0"/>
                  </a:moveTo>
                  <a:lnTo>
                    <a:pt x="2592000" y="0"/>
                  </a:lnTo>
                  <a:cubicBezTo>
                    <a:pt x="2671529" y="0"/>
                    <a:pt x="2736000" y="64471"/>
                    <a:pt x="2736000" y="144000"/>
                  </a:cubicBezTo>
                  <a:cubicBezTo>
                    <a:pt x="2736000" y="223529"/>
                    <a:pt x="2671529" y="288000"/>
                    <a:pt x="2592000" y="288000"/>
                  </a:cubicBezTo>
                  <a:lnTo>
                    <a:pt x="2396702" y="288000"/>
                  </a:lnTo>
                  <a:lnTo>
                    <a:pt x="2396702" y="413234"/>
                  </a:lnTo>
                  <a:cubicBezTo>
                    <a:pt x="2396702" y="964640"/>
                    <a:pt x="2159804" y="1441170"/>
                    <a:pt x="1815389" y="1665324"/>
                  </a:cubicBezTo>
                  <a:cubicBezTo>
                    <a:pt x="1718143" y="1767020"/>
                    <a:pt x="1749155" y="1822697"/>
                    <a:pt x="1753098" y="1974987"/>
                  </a:cubicBezTo>
                  <a:cubicBezTo>
                    <a:pt x="1757412" y="2141597"/>
                    <a:pt x="1739638" y="2200230"/>
                    <a:pt x="1825752" y="2312143"/>
                  </a:cubicBezTo>
                  <a:cubicBezTo>
                    <a:pt x="2164142" y="2539312"/>
                    <a:pt x="2395980" y="3011520"/>
                    <a:pt x="2395980" y="3557007"/>
                  </a:cubicBezTo>
                  <a:lnTo>
                    <a:pt x="2395980" y="3642092"/>
                  </a:lnTo>
                  <a:lnTo>
                    <a:pt x="2592000" y="3642092"/>
                  </a:lnTo>
                  <a:cubicBezTo>
                    <a:pt x="2671529" y="3642092"/>
                    <a:pt x="2736000" y="3706563"/>
                    <a:pt x="2736000" y="3786092"/>
                  </a:cubicBezTo>
                  <a:cubicBezTo>
                    <a:pt x="2736000" y="3865621"/>
                    <a:pt x="2671529" y="3930092"/>
                    <a:pt x="2592000" y="3930092"/>
                  </a:cubicBezTo>
                  <a:lnTo>
                    <a:pt x="144000" y="3930092"/>
                  </a:lnTo>
                  <a:cubicBezTo>
                    <a:pt x="64471" y="3930092"/>
                    <a:pt x="0" y="3865621"/>
                    <a:pt x="0" y="3786092"/>
                  </a:cubicBezTo>
                  <a:cubicBezTo>
                    <a:pt x="0" y="3706563"/>
                    <a:pt x="64471" y="3642092"/>
                    <a:pt x="144000" y="3642092"/>
                  </a:cubicBezTo>
                  <a:lnTo>
                    <a:pt x="338578" y="3642092"/>
                  </a:lnTo>
                  <a:lnTo>
                    <a:pt x="338578" y="3557007"/>
                  </a:lnTo>
                  <a:cubicBezTo>
                    <a:pt x="338578" y="2988551"/>
                    <a:pt x="590352" y="2499674"/>
                    <a:pt x="951672" y="2284199"/>
                  </a:cubicBezTo>
                  <a:cubicBezTo>
                    <a:pt x="1026597" y="2195332"/>
                    <a:pt x="1008559" y="2142287"/>
                    <a:pt x="1012216" y="1995181"/>
                  </a:cubicBezTo>
                  <a:cubicBezTo>
                    <a:pt x="1001243" y="1843296"/>
                    <a:pt x="1013640" y="1774963"/>
                    <a:pt x="943195" y="1693402"/>
                  </a:cubicBezTo>
                  <a:cubicBezTo>
                    <a:pt x="584785" y="1476413"/>
                    <a:pt x="339300" y="978710"/>
                    <a:pt x="339300" y="413234"/>
                  </a:cubicBezTo>
                  <a:lnTo>
                    <a:pt x="339300" y="288000"/>
                  </a:lnTo>
                  <a:lnTo>
                    <a:pt x="144000" y="288000"/>
                  </a:lnTo>
                  <a:cubicBezTo>
                    <a:pt x="64471" y="288000"/>
                    <a:pt x="0" y="223529"/>
                    <a:pt x="0" y="144000"/>
                  </a:cubicBezTo>
                  <a:cubicBezTo>
                    <a:pt x="0" y="64471"/>
                    <a:pt x="64471" y="0"/>
                    <a:pt x="144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Isosceles Triangle 22">
              <a:extLst>
                <a:ext uri="{FF2B5EF4-FFF2-40B4-BE49-F238E27FC236}">
                  <a16:creationId xmlns:a16="http://schemas.microsoft.com/office/drawing/2014/main" xmlns="" id="{6976F518-F6F0-4F53-B426-2C384813F228}"/>
                </a:ext>
              </a:extLst>
            </p:cNvPr>
            <p:cNvSpPr/>
            <p:nvPr/>
          </p:nvSpPr>
          <p:spPr>
            <a:xfrm rot="19800000">
              <a:off x="3953749" y="2480192"/>
              <a:ext cx="257840" cy="234176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xmlns="" id="{9ADBD95B-81FE-49B8-8CA5-7FDBD95BA7A1}"/>
                </a:ext>
              </a:extLst>
            </p:cNvPr>
            <p:cNvSpPr>
              <a:spLocks/>
            </p:cNvSpPr>
            <p:nvPr/>
          </p:nvSpPr>
          <p:spPr>
            <a:xfrm>
              <a:off x="3201120" y="1640204"/>
              <a:ext cx="256102" cy="23263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xmlns="" id="{05A91910-41DB-4D23-AEC5-9C5D8B2B00BA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3200778" y="4339027"/>
              <a:ext cx="256785" cy="232638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35">
              <a:extLst>
                <a:ext uri="{FF2B5EF4-FFF2-40B4-BE49-F238E27FC236}">
                  <a16:creationId xmlns:a16="http://schemas.microsoft.com/office/drawing/2014/main" xmlns="" id="{98CD06CC-17B1-4D09-80EA-C9B0A7A5D796}"/>
                </a:ext>
              </a:extLst>
            </p:cNvPr>
            <p:cNvSpPr/>
            <p:nvPr/>
          </p:nvSpPr>
          <p:spPr>
            <a:xfrm>
              <a:off x="4429122" y="1448389"/>
              <a:ext cx="3405604" cy="555987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36">
              <a:extLst>
                <a:ext uri="{FF2B5EF4-FFF2-40B4-BE49-F238E27FC236}">
                  <a16:creationId xmlns:a16="http://schemas.microsoft.com/office/drawing/2014/main" xmlns="" id="{0148ABD1-D833-4C5F-8DE3-641051BFCB18}"/>
                </a:ext>
              </a:extLst>
            </p:cNvPr>
            <p:cNvSpPr/>
            <p:nvPr/>
          </p:nvSpPr>
          <p:spPr>
            <a:xfrm>
              <a:off x="5018909" y="2335122"/>
              <a:ext cx="3405604" cy="555987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xmlns="" id="{EC627B9C-57F8-41BF-B162-EA802DEFAD11}"/>
                </a:ext>
              </a:extLst>
            </p:cNvPr>
            <p:cNvSpPr/>
            <p:nvPr/>
          </p:nvSpPr>
          <p:spPr>
            <a:xfrm>
              <a:off x="5010570" y="3246762"/>
              <a:ext cx="3405604" cy="555987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38">
              <a:extLst>
                <a:ext uri="{FF2B5EF4-FFF2-40B4-BE49-F238E27FC236}">
                  <a16:creationId xmlns:a16="http://schemas.microsoft.com/office/drawing/2014/main" xmlns="" id="{A2FF4CAF-F5C4-4577-9623-39681B86BF66}"/>
                </a:ext>
              </a:extLst>
            </p:cNvPr>
            <p:cNvSpPr/>
            <p:nvPr/>
          </p:nvSpPr>
          <p:spPr>
            <a:xfrm>
              <a:off x="4429122" y="4149998"/>
              <a:ext cx="3405604" cy="555987"/>
            </a:xfrm>
            <a:custGeom>
              <a:avLst/>
              <a:gdLst>
                <a:gd name="connsiteX0" fmla="*/ 4095750 w 4095750"/>
                <a:gd name="connsiteY0" fmla="*/ 0 h 800100"/>
                <a:gd name="connsiteX1" fmla="*/ 0 w 4095750"/>
                <a:gd name="connsiteY1" fmla="*/ 0 h 800100"/>
                <a:gd name="connsiteX2" fmla="*/ 0 w 4095750"/>
                <a:gd name="connsiteY2" fmla="*/ 800100 h 800100"/>
                <a:gd name="connsiteX3" fmla="*/ 4086225 w 4095750"/>
                <a:gd name="connsiteY3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0" h="800100">
                  <a:moveTo>
                    <a:pt x="4095750" y="0"/>
                  </a:moveTo>
                  <a:lnTo>
                    <a:pt x="0" y="0"/>
                  </a:lnTo>
                  <a:lnTo>
                    <a:pt x="0" y="800100"/>
                  </a:lnTo>
                  <a:lnTo>
                    <a:pt x="4086225" y="800100"/>
                  </a:lnTo>
                </a:path>
              </a:pathLst>
            </a:cu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39">
              <a:extLst>
                <a:ext uri="{FF2B5EF4-FFF2-40B4-BE49-F238E27FC236}">
                  <a16:creationId xmlns:a16="http://schemas.microsoft.com/office/drawing/2014/main" xmlns="" id="{8D4F932D-5F08-4AA1-8C98-35F8C7D270D3}"/>
                </a:ext>
              </a:extLst>
            </p:cNvPr>
            <p:cNvGrpSpPr/>
            <p:nvPr/>
          </p:nvGrpSpPr>
          <p:grpSpPr>
            <a:xfrm>
              <a:off x="4579074" y="1476588"/>
              <a:ext cx="3106352" cy="544133"/>
              <a:chOff x="6565695" y="2053509"/>
              <a:chExt cx="2037996" cy="783042"/>
            </a:xfrm>
          </p:grpSpPr>
          <p:sp>
            <p:nvSpPr>
              <p:cNvPr id="18" name="TextBox 40">
                <a:extLst>
                  <a:ext uri="{FF2B5EF4-FFF2-40B4-BE49-F238E27FC236}">
                    <a16:creationId xmlns:a16="http://schemas.microsoft.com/office/drawing/2014/main" xmlns="" id="{9B7B4851-559E-4473-B648-20FC0809C351}"/>
                  </a:ext>
                </a:extLst>
              </p:cNvPr>
              <p:cNvSpPr txBox="1"/>
              <p:nvPr/>
            </p:nvSpPr>
            <p:spPr>
              <a:xfrm>
                <a:off x="6565695" y="2305059"/>
                <a:ext cx="2037996" cy="53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9" name="TextBox 41">
                <a:extLst>
                  <a:ext uri="{FF2B5EF4-FFF2-40B4-BE49-F238E27FC236}">
                    <a16:creationId xmlns:a16="http://schemas.microsoft.com/office/drawing/2014/main" xmlns="" id="{7121A6EA-CF4E-48EF-A1AE-89B835C1EC2D}"/>
                  </a:ext>
                </a:extLst>
              </p:cNvPr>
              <p:cNvSpPr txBox="1"/>
              <p:nvPr/>
            </p:nvSpPr>
            <p:spPr>
              <a:xfrm>
                <a:off x="6583306" y="2053509"/>
                <a:ext cx="2020385" cy="33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xmlns="" id="{8D4F932D-5F08-4AA1-8C98-35F8C7D270D3}"/>
                </a:ext>
              </a:extLst>
            </p:cNvPr>
            <p:cNvGrpSpPr/>
            <p:nvPr/>
          </p:nvGrpSpPr>
          <p:grpSpPr>
            <a:xfrm>
              <a:off x="5168535" y="3258204"/>
              <a:ext cx="3106352" cy="544133"/>
              <a:chOff x="6565695" y="2053509"/>
              <a:chExt cx="2037996" cy="783042"/>
            </a:xfrm>
          </p:grpSpPr>
          <p:sp>
            <p:nvSpPr>
              <p:cNvPr id="31" name="TextBox 40">
                <a:extLst>
                  <a:ext uri="{FF2B5EF4-FFF2-40B4-BE49-F238E27FC236}">
                    <a16:creationId xmlns:a16="http://schemas.microsoft.com/office/drawing/2014/main" xmlns="" id="{9B7B4851-559E-4473-B648-20FC0809C351}"/>
                  </a:ext>
                </a:extLst>
              </p:cNvPr>
              <p:cNvSpPr txBox="1"/>
              <p:nvPr/>
            </p:nvSpPr>
            <p:spPr>
              <a:xfrm>
                <a:off x="6565695" y="2305059"/>
                <a:ext cx="2037996" cy="53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2" name="TextBox 41">
                <a:extLst>
                  <a:ext uri="{FF2B5EF4-FFF2-40B4-BE49-F238E27FC236}">
                    <a16:creationId xmlns:a16="http://schemas.microsoft.com/office/drawing/2014/main" xmlns="" id="{7121A6EA-CF4E-48EF-A1AE-89B835C1EC2D}"/>
                  </a:ext>
                </a:extLst>
              </p:cNvPr>
              <p:cNvSpPr txBox="1"/>
              <p:nvPr/>
            </p:nvSpPr>
            <p:spPr>
              <a:xfrm>
                <a:off x="6583306" y="2053509"/>
                <a:ext cx="2020385" cy="33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3" name="Group 39">
              <a:extLst>
                <a:ext uri="{FF2B5EF4-FFF2-40B4-BE49-F238E27FC236}">
                  <a16:creationId xmlns:a16="http://schemas.microsoft.com/office/drawing/2014/main" xmlns="" id="{8D4F932D-5F08-4AA1-8C98-35F8C7D270D3}"/>
                </a:ext>
              </a:extLst>
            </p:cNvPr>
            <p:cNvGrpSpPr/>
            <p:nvPr/>
          </p:nvGrpSpPr>
          <p:grpSpPr>
            <a:xfrm>
              <a:off x="5160196" y="2360786"/>
              <a:ext cx="3106352" cy="544133"/>
              <a:chOff x="6565695" y="2053509"/>
              <a:chExt cx="2037996" cy="783042"/>
            </a:xfrm>
          </p:grpSpPr>
          <p:sp>
            <p:nvSpPr>
              <p:cNvPr id="34" name="TextBox 40">
                <a:extLst>
                  <a:ext uri="{FF2B5EF4-FFF2-40B4-BE49-F238E27FC236}">
                    <a16:creationId xmlns:a16="http://schemas.microsoft.com/office/drawing/2014/main" xmlns="" id="{9B7B4851-559E-4473-B648-20FC0809C351}"/>
                  </a:ext>
                </a:extLst>
              </p:cNvPr>
              <p:cNvSpPr txBox="1"/>
              <p:nvPr/>
            </p:nvSpPr>
            <p:spPr>
              <a:xfrm>
                <a:off x="6565695" y="2305059"/>
                <a:ext cx="2037996" cy="53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41">
                <a:extLst>
                  <a:ext uri="{FF2B5EF4-FFF2-40B4-BE49-F238E27FC236}">
                    <a16:creationId xmlns:a16="http://schemas.microsoft.com/office/drawing/2014/main" xmlns="" id="{7121A6EA-CF4E-48EF-A1AE-89B835C1EC2D}"/>
                  </a:ext>
                </a:extLst>
              </p:cNvPr>
              <p:cNvSpPr txBox="1"/>
              <p:nvPr/>
            </p:nvSpPr>
            <p:spPr>
              <a:xfrm>
                <a:off x="6583306" y="2053509"/>
                <a:ext cx="2020385" cy="33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9">
              <a:extLst>
                <a:ext uri="{FF2B5EF4-FFF2-40B4-BE49-F238E27FC236}">
                  <a16:creationId xmlns:a16="http://schemas.microsoft.com/office/drawing/2014/main" xmlns="" id="{8D4F932D-5F08-4AA1-8C98-35F8C7D270D3}"/>
                </a:ext>
              </a:extLst>
            </p:cNvPr>
            <p:cNvGrpSpPr/>
            <p:nvPr/>
          </p:nvGrpSpPr>
          <p:grpSpPr>
            <a:xfrm>
              <a:off x="4592495" y="4207084"/>
              <a:ext cx="3106352" cy="544133"/>
              <a:chOff x="6565695" y="2053509"/>
              <a:chExt cx="2037996" cy="783042"/>
            </a:xfrm>
          </p:grpSpPr>
          <p:sp>
            <p:nvSpPr>
              <p:cNvPr id="37" name="TextBox 40">
                <a:extLst>
                  <a:ext uri="{FF2B5EF4-FFF2-40B4-BE49-F238E27FC236}">
                    <a16:creationId xmlns:a16="http://schemas.microsoft.com/office/drawing/2014/main" xmlns="" id="{9B7B4851-559E-4473-B648-20FC0809C351}"/>
                  </a:ext>
                </a:extLst>
              </p:cNvPr>
              <p:cNvSpPr txBox="1"/>
              <p:nvPr/>
            </p:nvSpPr>
            <p:spPr>
              <a:xfrm>
                <a:off x="6565695" y="2305059"/>
                <a:ext cx="2037996" cy="53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8" name="TextBox 41">
                <a:extLst>
                  <a:ext uri="{FF2B5EF4-FFF2-40B4-BE49-F238E27FC236}">
                    <a16:creationId xmlns:a16="http://schemas.microsoft.com/office/drawing/2014/main" xmlns="" id="{7121A6EA-CF4E-48EF-A1AE-89B835C1EC2D}"/>
                  </a:ext>
                </a:extLst>
              </p:cNvPr>
              <p:cNvSpPr txBox="1"/>
              <p:nvPr/>
            </p:nvSpPr>
            <p:spPr>
              <a:xfrm>
                <a:off x="6583306" y="2053509"/>
                <a:ext cx="2020385" cy="33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644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90D18B15-B684-4E33-8B59-9DDFE433CDA5}"/>
              </a:ext>
            </a:extLst>
          </p:cNvPr>
          <p:cNvSpPr txBox="1"/>
          <p:nvPr/>
        </p:nvSpPr>
        <p:spPr>
          <a:xfrm>
            <a:off x="511998" y="40848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CA1BDF20-5163-45F3-9B57-B176FE7722DD}"/>
              </a:ext>
            </a:extLst>
          </p:cNvPr>
          <p:cNvSpPr txBox="1"/>
          <p:nvPr/>
        </p:nvSpPr>
        <p:spPr>
          <a:xfrm>
            <a:off x="5346823" y="4268765"/>
            <a:ext cx="389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1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5" name="Google Shape;2745;p34"/>
          <p:cNvGrpSpPr/>
          <p:nvPr/>
        </p:nvGrpSpPr>
        <p:grpSpPr>
          <a:xfrm>
            <a:off x="539988" y="1360631"/>
            <a:ext cx="2514847" cy="465744"/>
            <a:chOff x="539988" y="1360631"/>
            <a:chExt cx="2514847" cy="465744"/>
          </a:xfrm>
        </p:grpSpPr>
        <p:sp>
          <p:nvSpPr>
            <p:cNvPr id="2746" name="Google Shape;2746;p34"/>
            <p:cNvSpPr/>
            <p:nvPr/>
          </p:nvSpPr>
          <p:spPr>
            <a:xfrm>
              <a:off x="539988" y="1360631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1486595" y="1492650"/>
              <a:ext cx="1568239" cy="333725"/>
            </a:xfrm>
            <a:custGeom>
              <a:avLst/>
              <a:gdLst/>
              <a:ahLst/>
              <a:cxnLst/>
              <a:rect l="l" t="t" r="r" b="b"/>
              <a:pathLst>
                <a:path w="42123" h="13349" extrusionOk="0">
                  <a:moveTo>
                    <a:pt x="0" y="0"/>
                  </a:moveTo>
                  <a:lnTo>
                    <a:pt x="42123" y="0"/>
                  </a:lnTo>
                  <a:lnTo>
                    <a:pt x="42123" y="1334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2748" name="Google Shape;2748;p34"/>
          <p:cNvGrpSpPr/>
          <p:nvPr/>
        </p:nvGrpSpPr>
        <p:grpSpPr>
          <a:xfrm>
            <a:off x="539988" y="2513419"/>
            <a:ext cx="2534413" cy="288300"/>
            <a:chOff x="539988" y="2513419"/>
            <a:chExt cx="2534413" cy="288300"/>
          </a:xfrm>
        </p:grpSpPr>
        <p:sp>
          <p:nvSpPr>
            <p:cNvPr id="2749" name="Google Shape;2749;p34"/>
            <p:cNvSpPr/>
            <p:nvPr/>
          </p:nvSpPr>
          <p:spPr>
            <a:xfrm>
              <a:off x="539988" y="2513419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50" name="Google Shape;2750;p34"/>
            <p:cNvCxnSpPr/>
            <p:nvPr/>
          </p:nvCxnSpPr>
          <p:spPr>
            <a:xfrm>
              <a:off x="1466100" y="2657569"/>
              <a:ext cx="1608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751" name="Google Shape;2751;p34"/>
          <p:cNvGrpSpPr/>
          <p:nvPr/>
        </p:nvGrpSpPr>
        <p:grpSpPr>
          <a:xfrm>
            <a:off x="539988" y="3064850"/>
            <a:ext cx="3619238" cy="946269"/>
            <a:chOff x="539988" y="3064850"/>
            <a:chExt cx="3619238" cy="946269"/>
          </a:xfrm>
        </p:grpSpPr>
        <p:sp>
          <p:nvSpPr>
            <p:cNvPr id="2752" name="Google Shape;2752;p34"/>
            <p:cNvSpPr/>
            <p:nvPr/>
          </p:nvSpPr>
          <p:spPr>
            <a:xfrm>
              <a:off x="539988" y="3722819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4"/>
            <p:cNvSpPr/>
            <p:nvPr/>
          </p:nvSpPr>
          <p:spPr>
            <a:xfrm>
              <a:off x="1486595" y="3064850"/>
              <a:ext cx="2672630" cy="793525"/>
            </a:xfrm>
            <a:custGeom>
              <a:avLst/>
              <a:gdLst/>
              <a:ahLst/>
              <a:cxnLst/>
              <a:rect l="l" t="t" r="r" b="b"/>
              <a:pathLst>
                <a:path w="71787" h="31741" extrusionOk="0">
                  <a:moveTo>
                    <a:pt x="0" y="31741"/>
                  </a:moveTo>
                  <a:lnTo>
                    <a:pt x="45090" y="31741"/>
                  </a:lnTo>
                  <a:lnTo>
                    <a:pt x="45090" y="0"/>
                  </a:lnTo>
                  <a:lnTo>
                    <a:pt x="71787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2754" name="Google Shape;2754;p34"/>
          <p:cNvGrpSpPr/>
          <p:nvPr/>
        </p:nvGrpSpPr>
        <p:grpSpPr>
          <a:xfrm>
            <a:off x="4693200" y="1360631"/>
            <a:ext cx="3910788" cy="288300"/>
            <a:chOff x="4693200" y="1360631"/>
            <a:chExt cx="3910788" cy="288300"/>
          </a:xfrm>
        </p:grpSpPr>
        <p:sp>
          <p:nvSpPr>
            <p:cNvPr id="2755" name="Google Shape;2755;p34"/>
            <p:cNvSpPr/>
            <p:nvPr/>
          </p:nvSpPr>
          <p:spPr>
            <a:xfrm>
              <a:off x="7594188" y="1360631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4"/>
            <p:cNvSpPr/>
            <p:nvPr/>
          </p:nvSpPr>
          <p:spPr>
            <a:xfrm>
              <a:off x="4693200" y="1500050"/>
              <a:ext cx="2962511" cy="148325"/>
            </a:xfrm>
            <a:custGeom>
              <a:avLst/>
              <a:gdLst/>
              <a:ahLst/>
              <a:cxnLst/>
              <a:rect l="l" t="t" r="r" b="b"/>
              <a:pathLst>
                <a:path w="84246" h="5933" extrusionOk="0">
                  <a:moveTo>
                    <a:pt x="84246" y="0"/>
                  </a:moveTo>
                  <a:lnTo>
                    <a:pt x="0" y="0"/>
                  </a:lnTo>
                  <a:lnTo>
                    <a:pt x="0" y="5933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grpSp>
        <p:nvGrpSpPr>
          <p:cNvPr id="2757" name="Google Shape;2757;p34"/>
          <p:cNvGrpSpPr/>
          <p:nvPr/>
        </p:nvGrpSpPr>
        <p:grpSpPr>
          <a:xfrm>
            <a:off x="4953946" y="3722819"/>
            <a:ext cx="3650042" cy="288300"/>
            <a:chOff x="4953946" y="3722819"/>
            <a:chExt cx="3650042" cy="288300"/>
          </a:xfrm>
        </p:grpSpPr>
        <p:sp>
          <p:nvSpPr>
            <p:cNvPr id="2758" name="Google Shape;2758;p34"/>
            <p:cNvSpPr/>
            <p:nvPr/>
          </p:nvSpPr>
          <p:spPr>
            <a:xfrm>
              <a:off x="7594188" y="3722819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59" name="Google Shape;2759;p34"/>
            <p:cNvCxnSpPr/>
            <p:nvPr/>
          </p:nvCxnSpPr>
          <p:spPr>
            <a:xfrm rot="10800000">
              <a:off x="4953946" y="3866975"/>
              <a:ext cx="269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760" name="Google Shape;2760;p34"/>
          <p:cNvGrpSpPr/>
          <p:nvPr/>
        </p:nvGrpSpPr>
        <p:grpSpPr>
          <a:xfrm>
            <a:off x="5663298" y="2513419"/>
            <a:ext cx="2940690" cy="610759"/>
            <a:chOff x="5663298" y="2513419"/>
            <a:chExt cx="2940690" cy="610759"/>
          </a:xfrm>
        </p:grpSpPr>
        <p:sp>
          <p:nvSpPr>
            <p:cNvPr id="2761" name="Google Shape;2761;p34"/>
            <p:cNvSpPr/>
            <p:nvPr/>
          </p:nvSpPr>
          <p:spPr>
            <a:xfrm>
              <a:off x="7594188" y="2513419"/>
              <a:ext cx="1009800" cy="288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4"/>
            <p:cNvSpPr/>
            <p:nvPr/>
          </p:nvSpPr>
          <p:spPr>
            <a:xfrm>
              <a:off x="5663298" y="2649553"/>
              <a:ext cx="1961117" cy="474625"/>
            </a:xfrm>
            <a:custGeom>
              <a:avLst/>
              <a:gdLst/>
              <a:ahLst/>
              <a:cxnLst/>
              <a:rect l="l" t="t" r="r" b="b"/>
              <a:pathLst>
                <a:path w="55769" h="18985" extrusionOk="0">
                  <a:moveTo>
                    <a:pt x="55769" y="0"/>
                  </a:moveTo>
                  <a:lnTo>
                    <a:pt x="36784" y="0"/>
                  </a:lnTo>
                  <a:lnTo>
                    <a:pt x="36784" y="18985"/>
                  </a:lnTo>
                  <a:lnTo>
                    <a:pt x="0" y="18985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sp>
      </p:grpSp>
      <p:sp>
        <p:nvSpPr>
          <p:cNvPr id="2763" name="Google Shape;276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764" name="Google Shape;2764;p34"/>
          <p:cNvGrpSpPr/>
          <p:nvPr/>
        </p:nvGrpSpPr>
        <p:grpSpPr>
          <a:xfrm>
            <a:off x="2905965" y="1620008"/>
            <a:ext cx="3332069" cy="2594291"/>
            <a:chOff x="2869925" y="2100650"/>
            <a:chExt cx="1411475" cy="1098950"/>
          </a:xfrm>
        </p:grpSpPr>
        <p:sp>
          <p:nvSpPr>
            <p:cNvPr id="2765" name="Google Shape;2765;p34"/>
            <p:cNvSpPr/>
            <p:nvPr/>
          </p:nvSpPr>
          <p:spPr>
            <a:xfrm>
              <a:off x="3700775" y="2697500"/>
              <a:ext cx="160000" cy="100175"/>
            </a:xfrm>
            <a:custGeom>
              <a:avLst/>
              <a:gdLst/>
              <a:ahLst/>
              <a:cxnLst/>
              <a:rect l="l" t="t" r="r" b="b"/>
              <a:pathLst>
                <a:path w="6400" h="4007" extrusionOk="0">
                  <a:moveTo>
                    <a:pt x="5548" y="0"/>
                  </a:moveTo>
                  <a:cubicBezTo>
                    <a:pt x="5528" y="41"/>
                    <a:pt x="5497" y="81"/>
                    <a:pt x="5467" y="122"/>
                  </a:cubicBezTo>
                  <a:cubicBezTo>
                    <a:pt x="5456" y="92"/>
                    <a:pt x="5436" y="61"/>
                    <a:pt x="5426" y="41"/>
                  </a:cubicBezTo>
                  <a:cubicBezTo>
                    <a:pt x="5334" y="406"/>
                    <a:pt x="5244" y="771"/>
                    <a:pt x="5162" y="1136"/>
                  </a:cubicBezTo>
                  <a:lnTo>
                    <a:pt x="5162" y="1147"/>
                  </a:lnTo>
                  <a:cubicBezTo>
                    <a:pt x="5111" y="1187"/>
                    <a:pt x="5061" y="1238"/>
                    <a:pt x="5000" y="1278"/>
                  </a:cubicBezTo>
                  <a:cubicBezTo>
                    <a:pt x="4554" y="1643"/>
                    <a:pt x="4067" y="1958"/>
                    <a:pt x="3550" y="2222"/>
                  </a:cubicBezTo>
                  <a:lnTo>
                    <a:pt x="4006" y="1187"/>
                  </a:lnTo>
                  <a:cubicBezTo>
                    <a:pt x="4006" y="1177"/>
                    <a:pt x="4006" y="1156"/>
                    <a:pt x="3996" y="1147"/>
                  </a:cubicBezTo>
                  <a:cubicBezTo>
                    <a:pt x="3986" y="1096"/>
                    <a:pt x="3976" y="1035"/>
                    <a:pt x="3976" y="984"/>
                  </a:cubicBezTo>
                  <a:cubicBezTo>
                    <a:pt x="3955" y="1035"/>
                    <a:pt x="3935" y="1075"/>
                    <a:pt x="3915" y="1116"/>
                  </a:cubicBezTo>
                  <a:lnTo>
                    <a:pt x="3398" y="2303"/>
                  </a:lnTo>
                  <a:cubicBezTo>
                    <a:pt x="3164" y="2414"/>
                    <a:pt x="2941" y="2515"/>
                    <a:pt x="2698" y="2607"/>
                  </a:cubicBezTo>
                  <a:cubicBezTo>
                    <a:pt x="2323" y="2749"/>
                    <a:pt x="1937" y="2860"/>
                    <a:pt x="1552" y="2941"/>
                  </a:cubicBezTo>
                  <a:cubicBezTo>
                    <a:pt x="1836" y="2567"/>
                    <a:pt x="2130" y="2191"/>
                    <a:pt x="2424" y="1826"/>
                  </a:cubicBezTo>
                  <a:lnTo>
                    <a:pt x="2384" y="1826"/>
                  </a:lnTo>
                  <a:lnTo>
                    <a:pt x="2384" y="1684"/>
                  </a:lnTo>
                  <a:cubicBezTo>
                    <a:pt x="2059" y="2110"/>
                    <a:pt x="1724" y="2536"/>
                    <a:pt x="1400" y="2962"/>
                  </a:cubicBezTo>
                  <a:cubicBezTo>
                    <a:pt x="1388" y="2956"/>
                    <a:pt x="1378" y="2953"/>
                    <a:pt x="1369" y="2953"/>
                  </a:cubicBezTo>
                  <a:cubicBezTo>
                    <a:pt x="1348" y="2953"/>
                    <a:pt x="1336" y="2968"/>
                    <a:pt x="1329" y="2982"/>
                  </a:cubicBezTo>
                  <a:cubicBezTo>
                    <a:pt x="913" y="3063"/>
                    <a:pt x="497" y="3114"/>
                    <a:pt x="81" y="3124"/>
                  </a:cubicBezTo>
                  <a:cubicBezTo>
                    <a:pt x="11" y="3124"/>
                    <a:pt x="0" y="3236"/>
                    <a:pt x="81" y="3236"/>
                  </a:cubicBezTo>
                  <a:cubicBezTo>
                    <a:pt x="518" y="3225"/>
                    <a:pt x="953" y="3175"/>
                    <a:pt x="1390" y="3094"/>
                  </a:cubicBezTo>
                  <a:cubicBezTo>
                    <a:pt x="1846" y="3418"/>
                    <a:pt x="2323" y="3723"/>
                    <a:pt x="2819" y="4007"/>
                  </a:cubicBezTo>
                  <a:cubicBezTo>
                    <a:pt x="2799" y="3976"/>
                    <a:pt x="2789" y="3946"/>
                    <a:pt x="2769" y="3915"/>
                  </a:cubicBezTo>
                  <a:lnTo>
                    <a:pt x="2779" y="3905"/>
                  </a:lnTo>
                  <a:cubicBezTo>
                    <a:pt x="2799" y="3895"/>
                    <a:pt x="2819" y="3895"/>
                    <a:pt x="2840" y="3885"/>
                  </a:cubicBezTo>
                  <a:cubicBezTo>
                    <a:pt x="2393" y="3631"/>
                    <a:pt x="1958" y="3358"/>
                    <a:pt x="1542" y="3063"/>
                  </a:cubicBezTo>
                  <a:cubicBezTo>
                    <a:pt x="1562" y="3053"/>
                    <a:pt x="1582" y="3053"/>
                    <a:pt x="1593" y="3053"/>
                  </a:cubicBezTo>
                  <a:cubicBezTo>
                    <a:pt x="2221" y="2911"/>
                    <a:pt x="2840" y="2698"/>
                    <a:pt x="3418" y="2414"/>
                  </a:cubicBezTo>
                  <a:cubicBezTo>
                    <a:pt x="3423" y="2419"/>
                    <a:pt x="3428" y="2422"/>
                    <a:pt x="3433" y="2422"/>
                  </a:cubicBezTo>
                  <a:cubicBezTo>
                    <a:pt x="3438" y="2422"/>
                    <a:pt x="3443" y="2419"/>
                    <a:pt x="3448" y="2414"/>
                  </a:cubicBezTo>
                  <a:cubicBezTo>
                    <a:pt x="3955" y="2688"/>
                    <a:pt x="4462" y="2952"/>
                    <a:pt x="4969" y="3225"/>
                  </a:cubicBezTo>
                  <a:lnTo>
                    <a:pt x="4939" y="3134"/>
                  </a:lnTo>
                  <a:cubicBezTo>
                    <a:pt x="4969" y="3134"/>
                    <a:pt x="4990" y="3124"/>
                    <a:pt x="5021" y="3114"/>
                  </a:cubicBezTo>
                  <a:lnTo>
                    <a:pt x="3560" y="2353"/>
                  </a:lnTo>
                  <a:cubicBezTo>
                    <a:pt x="3752" y="2252"/>
                    <a:pt x="3935" y="2150"/>
                    <a:pt x="4118" y="2039"/>
                  </a:cubicBezTo>
                  <a:cubicBezTo>
                    <a:pt x="4513" y="1805"/>
                    <a:pt x="4888" y="1532"/>
                    <a:pt x="5233" y="1228"/>
                  </a:cubicBezTo>
                  <a:cubicBezTo>
                    <a:pt x="5629" y="1319"/>
                    <a:pt x="6014" y="1400"/>
                    <a:pt x="6400" y="1492"/>
                  </a:cubicBezTo>
                  <a:cubicBezTo>
                    <a:pt x="6369" y="1461"/>
                    <a:pt x="6328" y="1431"/>
                    <a:pt x="6298" y="1400"/>
                  </a:cubicBezTo>
                  <a:cubicBezTo>
                    <a:pt x="6319" y="1390"/>
                    <a:pt x="6349" y="1380"/>
                    <a:pt x="6379" y="1370"/>
                  </a:cubicBezTo>
                  <a:cubicBezTo>
                    <a:pt x="6035" y="1289"/>
                    <a:pt x="5690" y="1217"/>
                    <a:pt x="5334" y="1136"/>
                  </a:cubicBezTo>
                  <a:cubicBezTo>
                    <a:pt x="5578" y="924"/>
                    <a:pt x="5812" y="690"/>
                    <a:pt x="6024" y="447"/>
                  </a:cubicBezTo>
                  <a:lnTo>
                    <a:pt x="6024" y="447"/>
                  </a:lnTo>
                  <a:lnTo>
                    <a:pt x="5933" y="477"/>
                  </a:lnTo>
                  <a:cubicBezTo>
                    <a:pt x="5933" y="437"/>
                    <a:pt x="5943" y="396"/>
                    <a:pt x="5954" y="356"/>
                  </a:cubicBezTo>
                  <a:lnTo>
                    <a:pt x="5954" y="356"/>
                  </a:lnTo>
                  <a:cubicBezTo>
                    <a:pt x="5751" y="588"/>
                    <a:pt x="5537" y="812"/>
                    <a:pt x="5304" y="1025"/>
                  </a:cubicBezTo>
                  <a:cubicBezTo>
                    <a:pt x="5386" y="680"/>
                    <a:pt x="5467" y="345"/>
                    <a:pt x="5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4"/>
            <p:cNvSpPr/>
            <p:nvPr/>
          </p:nvSpPr>
          <p:spPr>
            <a:xfrm>
              <a:off x="3800650" y="2725150"/>
              <a:ext cx="1300" cy="2050"/>
            </a:xfrm>
            <a:custGeom>
              <a:avLst/>
              <a:gdLst/>
              <a:ahLst/>
              <a:cxnLst/>
              <a:rect l="l" t="t" r="r" b="b"/>
              <a:pathLst>
                <a:path w="52" h="82" extrusionOk="0">
                  <a:moveTo>
                    <a:pt x="52" y="0"/>
                  </a:moveTo>
                  <a:lnTo>
                    <a:pt x="52" y="0"/>
                  </a:lnTo>
                  <a:cubicBezTo>
                    <a:pt x="32" y="20"/>
                    <a:pt x="21" y="30"/>
                    <a:pt x="1" y="41"/>
                  </a:cubicBezTo>
                  <a:cubicBezTo>
                    <a:pt x="11" y="50"/>
                    <a:pt x="11" y="71"/>
                    <a:pt x="11" y="81"/>
                  </a:cubicBezTo>
                  <a:cubicBezTo>
                    <a:pt x="21" y="61"/>
                    <a:pt x="32" y="30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4"/>
            <p:cNvSpPr/>
            <p:nvPr/>
          </p:nvSpPr>
          <p:spPr>
            <a:xfrm>
              <a:off x="3824250" y="2774650"/>
              <a:ext cx="35000" cy="22175"/>
            </a:xfrm>
            <a:custGeom>
              <a:avLst/>
              <a:gdLst/>
              <a:ahLst/>
              <a:cxnLst/>
              <a:rect l="l" t="t" r="r" b="b"/>
              <a:pathLst>
                <a:path w="1400" h="887" extrusionOk="0">
                  <a:moveTo>
                    <a:pt x="348" y="1"/>
                  </a:moveTo>
                  <a:cubicBezTo>
                    <a:pt x="258" y="1"/>
                    <a:pt x="169" y="10"/>
                    <a:pt x="82" y="28"/>
                  </a:cubicBezTo>
                  <a:cubicBezTo>
                    <a:pt x="51" y="38"/>
                    <a:pt x="30" y="48"/>
                    <a:pt x="0" y="48"/>
                  </a:cubicBezTo>
                  <a:lnTo>
                    <a:pt x="30" y="139"/>
                  </a:lnTo>
                  <a:cubicBezTo>
                    <a:pt x="183" y="515"/>
                    <a:pt x="568" y="809"/>
                    <a:pt x="963" y="880"/>
                  </a:cubicBezTo>
                  <a:cubicBezTo>
                    <a:pt x="994" y="884"/>
                    <a:pt x="1026" y="887"/>
                    <a:pt x="1059" y="887"/>
                  </a:cubicBezTo>
                  <a:cubicBezTo>
                    <a:pt x="1179" y="887"/>
                    <a:pt x="1303" y="854"/>
                    <a:pt x="1359" y="758"/>
                  </a:cubicBezTo>
                  <a:cubicBezTo>
                    <a:pt x="1400" y="677"/>
                    <a:pt x="1400" y="586"/>
                    <a:pt x="1359" y="504"/>
                  </a:cubicBezTo>
                  <a:cubicBezTo>
                    <a:pt x="1329" y="423"/>
                    <a:pt x="1268" y="362"/>
                    <a:pt x="1197" y="302"/>
                  </a:cubicBezTo>
                  <a:cubicBezTo>
                    <a:pt x="962" y="106"/>
                    <a:pt x="654" y="1"/>
                    <a:pt x="34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4"/>
            <p:cNvSpPr/>
            <p:nvPr/>
          </p:nvSpPr>
          <p:spPr>
            <a:xfrm>
              <a:off x="3760350" y="2706400"/>
              <a:ext cx="26125" cy="36750"/>
            </a:xfrm>
            <a:custGeom>
              <a:avLst/>
              <a:gdLst/>
              <a:ahLst/>
              <a:cxnLst/>
              <a:rect l="l" t="t" r="r" b="b"/>
              <a:pathLst>
                <a:path w="1045" h="1470" extrusionOk="0">
                  <a:moveTo>
                    <a:pt x="716" y="0"/>
                  </a:moveTo>
                  <a:cubicBezTo>
                    <a:pt x="633" y="0"/>
                    <a:pt x="546" y="31"/>
                    <a:pt x="477" y="81"/>
                  </a:cubicBezTo>
                  <a:cubicBezTo>
                    <a:pt x="366" y="151"/>
                    <a:pt x="294" y="273"/>
                    <a:pt x="234" y="395"/>
                  </a:cubicBezTo>
                  <a:cubicBezTo>
                    <a:pt x="92" y="689"/>
                    <a:pt x="10" y="1003"/>
                    <a:pt x="1" y="1328"/>
                  </a:cubicBezTo>
                  <a:lnTo>
                    <a:pt x="1" y="1470"/>
                  </a:lnTo>
                  <a:lnTo>
                    <a:pt x="41" y="1470"/>
                  </a:lnTo>
                  <a:cubicBezTo>
                    <a:pt x="477" y="1368"/>
                    <a:pt x="853" y="1034"/>
                    <a:pt x="995" y="608"/>
                  </a:cubicBezTo>
                  <a:cubicBezTo>
                    <a:pt x="995" y="598"/>
                    <a:pt x="995" y="588"/>
                    <a:pt x="1004" y="568"/>
                  </a:cubicBezTo>
                  <a:cubicBezTo>
                    <a:pt x="1025" y="486"/>
                    <a:pt x="1045" y="385"/>
                    <a:pt x="1035" y="293"/>
                  </a:cubicBezTo>
                  <a:cubicBezTo>
                    <a:pt x="1015" y="192"/>
                    <a:pt x="954" y="91"/>
                    <a:pt x="862" y="40"/>
                  </a:cubicBezTo>
                  <a:cubicBezTo>
                    <a:pt x="819" y="13"/>
                    <a:pt x="769" y="0"/>
                    <a:pt x="71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4"/>
            <p:cNvSpPr/>
            <p:nvPr/>
          </p:nvSpPr>
          <p:spPr>
            <a:xfrm>
              <a:off x="3799125" y="2687100"/>
              <a:ext cx="18800" cy="39075"/>
            </a:xfrm>
            <a:custGeom>
              <a:avLst/>
              <a:gdLst/>
              <a:ahLst/>
              <a:cxnLst/>
              <a:rect l="l" t="t" r="r" b="b"/>
              <a:pathLst>
                <a:path w="752" h="1563" extrusionOk="0">
                  <a:moveTo>
                    <a:pt x="521" y="0"/>
                  </a:moveTo>
                  <a:cubicBezTo>
                    <a:pt x="457" y="0"/>
                    <a:pt x="392" y="33"/>
                    <a:pt x="346" y="71"/>
                  </a:cubicBezTo>
                  <a:cubicBezTo>
                    <a:pt x="285" y="123"/>
                    <a:pt x="244" y="204"/>
                    <a:pt x="214" y="274"/>
                  </a:cubicBezTo>
                  <a:cubicBezTo>
                    <a:pt x="52" y="630"/>
                    <a:pt x="1" y="1025"/>
                    <a:pt x="42" y="1400"/>
                  </a:cubicBezTo>
                  <a:cubicBezTo>
                    <a:pt x="42" y="1451"/>
                    <a:pt x="52" y="1512"/>
                    <a:pt x="62" y="1563"/>
                  </a:cubicBezTo>
                  <a:cubicBezTo>
                    <a:pt x="82" y="1552"/>
                    <a:pt x="93" y="1542"/>
                    <a:pt x="113" y="1522"/>
                  </a:cubicBezTo>
                  <a:cubicBezTo>
                    <a:pt x="447" y="1248"/>
                    <a:pt x="670" y="853"/>
                    <a:pt x="731" y="427"/>
                  </a:cubicBezTo>
                  <a:cubicBezTo>
                    <a:pt x="751" y="346"/>
                    <a:pt x="751" y="254"/>
                    <a:pt x="731" y="183"/>
                  </a:cubicBezTo>
                  <a:cubicBezTo>
                    <a:pt x="711" y="102"/>
                    <a:pt x="650" y="31"/>
                    <a:pt x="579" y="11"/>
                  </a:cubicBezTo>
                  <a:cubicBezTo>
                    <a:pt x="560" y="4"/>
                    <a:pt x="540" y="0"/>
                    <a:pt x="52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4"/>
            <p:cNvSpPr/>
            <p:nvPr/>
          </p:nvSpPr>
          <p:spPr>
            <a:xfrm>
              <a:off x="3831600" y="2663975"/>
              <a:ext cx="15225" cy="36575"/>
            </a:xfrm>
            <a:custGeom>
              <a:avLst/>
              <a:gdLst/>
              <a:ahLst/>
              <a:cxnLst/>
              <a:rect l="l" t="t" r="r" b="b"/>
              <a:pathLst>
                <a:path w="609" h="1463" extrusionOk="0">
                  <a:moveTo>
                    <a:pt x="403" y="1"/>
                  </a:moveTo>
                  <a:cubicBezTo>
                    <a:pt x="348" y="1"/>
                    <a:pt x="288" y="29"/>
                    <a:pt x="243" y="74"/>
                  </a:cubicBezTo>
                  <a:cubicBezTo>
                    <a:pt x="193" y="115"/>
                    <a:pt x="162" y="185"/>
                    <a:pt x="142" y="246"/>
                  </a:cubicBezTo>
                  <a:cubicBezTo>
                    <a:pt x="0" y="611"/>
                    <a:pt x="20" y="1027"/>
                    <a:pt x="193" y="1382"/>
                  </a:cubicBezTo>
                  <a:cubicBezTo>
                    <a:pt x="203" y="1402"/>
                    <a:pt x="223" y="1433"/>
                    <a:pt x="234" y="1463"/>
                  </a:cubicBezTo>
                  <a:cubicBezTo>
                    <a:pt x="264" y="1422"/>
                    <a:pt x="295" y="1382"/>
                    <a:pt x="315" y="1341"/>
                  </a:cubicBezTo>
                  <a:cubicBezTo>
                    <a:pt x="497" y="1048"/>
                    <a:pt x="609" y="682"/>
                    <a:pt x="609" y="347"/>
                  </a:cubicBezTo>
                  <a:cubicBezTo>
                    <a:pt x="609" y="277"/>
                    <a:pt x="609" y="205"/>
                    <a:pt x="579" y="135"/>
                  </a:cubicBezTo>
                  <a:cubicBezTo>
                    <a:pt x="558" y="74"/>
                    <a:pt x="497" y="13"/>
                    <a:pt x="426" y="3"/>
                  </a:cubicBezTo>
                  <a:cubicBezTo>
                    <a:pt x="418" y="1"/>
                    <a:pt x="411" y="1"/>
                    <a:pt x="40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4"/>
            <p:cNvSpPr/>
            <p:nvPr/>
          </p:nvSpPr>
          <p:spPr>
            <a:xfrm>
              <a:off x="3858225" y="2728900"/>
              <a:ext cx="36525" cy="16350"/>
            </a:xfrm>
            <a:custGeom>
              <a:avLst/>
              <a:gdLst/>
              <a:ahLst/>
              <a:cxnLst/>
              <a:rect l="l" t="t" r="r" b="b"/>
              <a:pathLst>
                <a:path w="1461" h="654" extrusionOk="0">
                  <a:moveTo>
                    <a:pt x="815" y="0"/>
                  </a:moveTo>
                  <a:cubicBezTo>
                    <a:pt x="572" y="0"/>
                    <a:pt x="322" y="33"/>
                    <a:pt x="81" y="114"/>
                  </a:cubicBezTo>
                  <a:cubicBezTo>
                    <a:pt x="51" y="124"/>
                    <a:pt x="21" y="134"/>
                    <a:pt x="0" y="144"/>
                  </a:cubicBezTo>
                  <a:cubicBezTo>
                    <a:pt x="30" y="175"/>
                    <a:pt x="71" y="205"/>
                    <a:pt x="102" y="236"/>
                  </a:cubicBezTo>
                  <a:cubicBezTo>
                    <a:pt x="314" y="408"/>
                    <a:pt x="558" y="529"/>
                    <a:pt x="821" y="610"/>
                  </a:cubicBezTo>
                  <a:cubicBezTo>
                    <a:pt x="901" y="632"/>
                    <a:pt x="990" y="654"/>
                    <a:pt x="1078" y="654"/>
                  </a:cubicBezTo>
                  <a:cubicBezTo>
                    <a:pt x="1115" y="654"/>
                    <a:pt x="1151" y="650"/>
                    <a:pt x="1187" y="641"/>
                  </a:cubicBezTo>
                  <a:cubicBezTo>
                    <a:pt x="1308" y="610"/>
                    <a:pt x="1430" y="519"/>
                    <a:pt x="1440" y="387"/>
                  </a:cubicBezTo>
                  <a:cubicBezTo>
                    <a:pt x="1461" y="266"/>
                    <a:pt x="1380" y="154"/>
                    <a:pt x="1278" y="83"/>
                  </a:cubicBezTo>
                  <a:cubicBezTo>
                    <a:pt x="1166" y="22"/>
                    <a:pt x="1045" y="2"/>
                    <a:pt x="913" y="2"/>
                  </a:cubicBezTo>
                  <a:cubicBezTo>
                    <a:pt x="881" y="1"/>
                    <a:pt x="848" y="0"/>
                    <a:pt x="81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4"/>
            <p:cNvSpPr/>
            <p:nvPr/>
          </p:nvSpPr>
          <p:spPr>
            <a:xfrm>
              <a:off x="3849100" y="2679175"/>
              <a:ext cx="25375" cy="30275"/>
            </a:xfrm>
            <a:custGeom>
              <a:avLst/>
              <a:gdLst/>
              <a:ahLst/>
              <a:cxnLst/>
              <a:rect l="l" t="t" r="r" b="b"/>
              <a:pathLst>
                <a:path w="1015" h="1211" extrusionOk="0">
                  <a:moveTo>
                    <a:pt x="764" y="1"/>
                  </a:moveTo>
                  <a:cubicBezTo>
                    <a:pt x="701" y="1"/>
                    <a:pt x="629" y="20"/>
                    <a:pt x="578" y="54"/>
                  </a:cubicBezTo>
                  <a:cubicBezTo>
                    <a:pt x="507" y="105"/>
                    <a:pt x="456" y="165"/>
                    <a:pt x="416" y="226"/>
                  </a:cubicBezTo>
                  <a:cubicBezTo>
                    <a:pt x="223" y="490"/>
                    <a:pt x="91" y="784"/>
                    <a:pt x="21" y="1089"/>
                  </a:cubicBezTo>
                  <a:cubicBezTo>
                    <a:pt x="10" y="1129"/>
                    <a:pt x="0" y="1170"/>
                    <a:pt x="0" y="1210"/>
                  </a:cubicBezTo>
                  <a:lnTo>
                    <a:pt x="91" y="1180"/>
                  </a:lnTo>
                  <a:cubicBezTo>
                    <a:pt x="386" y="1089"/>
                    <a:pt x="649" y="906"/>
                    <a:pt x="842" y="672"/>
                  </a:cubicBezTo>
                  <a:cubicBezTo>
                    <a:pt x="923" y="571"/>
                    <a:pt x="994" y="449"/>
                    <a:pt x="1004" y="318"/>
                  </a:cubicBezTo>
                  <a:cubicBezTo>
                    <a:pt x="1014" y="186"/>
                    <a:pt x="933" y="34"/>
                    <a:pt x="801" y="3"/>
                  </a:cubicBezTo>
                  <a:cubicBezTo>
                    <a:pt x="789" y="1"/>
                    <a:pt x="777" y="1"/>
                    <a:pt x="76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4"/>
            <p:cNvSpPr/>
            <p:nvPr/>
          </p:nvSpPr>
          <p:spPr>
            <a:xfrm>
              <a:off x="3770000" y="2793150"/>
              <a:ext cx="44875" cy="26625"/>
            </a:xfrm>
            <a:custGeom>
              <a:avLst/>
              <a:gdLst/>
              <a:ahLst/>
              <a:cxnLst/>
              <a:rect l="l" t="t" r="r" b="b"/>
              <a:pathLst>
                <a:path w="1795" h="1065" extrusionOk="0">
                  <a:moveTo>
                    <a:pt x="502" y="1"/>
                  </a:moveTo>
                  <a:cubicBezTo>
                    <a:pt x="356" y="1"/>
                    <a:pt x="210" y="20"/>
                    <a:pt x="71" y="59"/>
                  </a:cubicBezTo>
                  <a:cubicBezTo>
                    <a:pt x="50" y="69"/>
                    <a:pt x="30" y="69"/>
                    <a:pt x="10" y="79"/>
                  </a:cubicBezTo>
                  <a:lnTo>
                    <a:pt x="0" y="89"/>
                  </a:lnTo>
                  <a:cubicBezTo>
                    <a:pt x="20" y="120"/>
                    <a:pt x="30" y="150"/>
                    <a:pt x="50" y="181"/>
                  </a:cubicBezTo>
                  <a:cubicBezTo>
                    <a:pt x="294" y="627"/>
                    <a:pt x="751" y="961"/>
                    <a:pt x="1247" y="1053"/>
                  </a:cubicBezTo>
                  <a:cubicBezTo>
                    <a:pt x="1292" y="1060"/>
                    <a:pt x="1339" y="1064"/>
                    <a:pt x="1387" y="1064"/>
                  </a:cubicBezTo>
                  <a:cubicBezTo>
                    <a:pt x="1535" y="1064"/>
                    <a:pt x="1685" y="1023"/>
                    <a:pt x="1754" y="900"/>
                  </a:cubicBezTo>
                  <a:cubicBezTo>
                    <a:pt x="1795" y="809"/>
                    <a:pt x="1795" y="697"/>
                    <a:pt x="1754" y="616"/>
                  </a:cubicBezTo>
                  <a:cubicBezTo>
                    <a:pt x="1704" y="515"/>
                    <a:pt x="1643" y="444"/>
                    <a:pt x="1562" y="383"/>
                  </a:cubicBezTo>
                  <a:cubicBezTo>
                    <a:pt x="1275" y="133"/>
                    <a:pt x="887" y="1"/>
                    <a:pt x="50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4"/>
            <p:cNvSpPr/>
            <p:nvPr/>
          </p:nvSpPr>
          <p:spPr>
            <a:xfrm>
              <a:off x="3723850" y="2814625"/>
              <a:ext cx="23350" cy="51275"/>
            </a:xfrm>
            <a:custGeom>
              <a:avLst/>
              <a:gdLst/>
              <a:ahLst/>
              <a:cxnLst/>
              <a:rect l="l" t="t" r="r" b="b"/>
              <a:pathLst>
                <a:path w="934" h="2051" extrusionOk="0">
                  <a:moveTo>
                    <a:pt x="335" y="1"/>
                  </a:moveTo>
                  <a:cubicBezTo>
                    <a:pt x="10" y="548"/>
                    <a:pt x="0" y="1279"/>
                    <a:pt x="335" y="1826"/>
                  </a:cubicBezTo>
                  <a:cubicBezTo>
                    <a:pt x="404" y="1939"/>
                    <a:pt x="517" y="2051"/>
                    <a:pt x="636" y="2051"/>
                  </a:cubicBezTo>
                  <a:cubicBezTo>
                    <a:pt x="657" y="2051"/>
                    <a:pt x="678" y="2047"/>
                    <a:pt x="700" y="2040"/>
                  </a:cubicBezTo>
                  <a:cubicBezTo>
                    <a:pt x="832" y="1999"/>
                    <a:pt x="872" y="1837"/>
                    <a:pt x="882" y="1695"/>
                  </a:cubicBezTo>
                  <a:cubicBezTo>
                    <a:pt x="933" y="1107"/>
                    <a:pt x="740" y="498"/>
                    <a:pt x="375" y="32"/>
                  </a:cubicBezTo>
                  <a:cubicBezTo>
                    <a:pt x="375" y="21"/>
                    <a:pt x="375" y="21"/>
                    <a:pt x="365" y="11"/>
                  </a:cubicBezTo>
                  <a:cubicBezTo>
                    <a:pt x="355" y="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4"/>
            <p:cNvSpPr/>
            <p:nvPr/>
          </p:nvSpPr>
          <p:spPr>
            <a:xfrm>
              <a:off x="3732975" y="2778325"/>
              <a:ext cx="54775" cy="37175"/>
            </a:xfrm>
            <a:custGeom>
              <a:avLst/>
              <a:gdLst/>
              <a:ahLst/>
              <a:cxnLst/>
              <a:rect l="l" t="t" r="r" b="b"/>
              <a:pathLst>
                <a:path w="2191" h="1487" extrusionOk="0">
                  <a:moveTo>
                    <a:pt x="1789" y="0"/>
                  </a:moveTo>
                  <a:cubicBezTo>
                    <a:pt x="1770" y="0"/>
                    <a:pt x="1752" y="1"/>
                    <a:pt x="1734" y="3"/>
                  </a:cubicBezTo>
                  <a:cubicBezTo>
                    <a:pt x="1613" y="23"/>
                    <a:pt x="1501" y="73"/>
                    <a:pt x="1400" y="134"/>
                  </a:cubicBezTo>
                  <a:cubicBezTo>
                    <a:pt x="832" y="439"/>
                    <a:pt x="345" y="895"/>
                    <a:pt x="0" y="1443"/>
                  </a:cubicBezTo>
                  <a:lnTo>
                    <a:pt x="0" y="1463"/>
                  </a:lnTo>
                  <a:cubicBezTo>
                    <a:pt x="10" y="1473"/>
                    <a:pt x="30" y="1473"/>
                    <a:pt x="41" y="1484"/>
                  </a:cubicBezTo>
                  <a:cubicBezTo>
                    <a:pt x="81" y="1485"/>
                    <a:pt x="121" y="1486"/>
                    <a:pt x="160" y="1486"/>
                  </a:cubicBezTo>
                  <a:cubicBezTo>
                    <a:pt x="760" y="1486"/>
                    <a:pt x="1360" y="1276"/>
                    <a:pt x="1836" y="895"/>
                  </a:cubicBezTo>
                  <a:cubicBezTo>
                    <a:pt x="1957" y="794"/>
                    <a:pt x="2079" y="682"/>
                    <a:pt x="2140" y="530"/>
                  </a:cubicBezTo>
                  <a:cubicBezTo>
                    <a:pt x="2191" y="388"/>
                    <a:pt x="2180" y="206"/>
                    <a:pt x="2069" y="94"/>
                  </a:cubicBezTo>
                  <a:cubicBezTo>
                    <a:pt x="1992" y="25"/>
                    <a:pt x="1887" y="0"/>
                    <a:pt x="178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4"/>
            <p:cNvSpPr/>
            <p:nvPr/>
          </p:nvSpPr>
          <p:spPr>
            <a:xfrm>
              <a:off x="3775300" y="2786725"/>
              <a:ext cx="52250" cy="40600"/>
            </a:xfrm>
            <a:custGeom>
              <a:avLst/>
              <a:gdLst/>
              <a:ahLst/>
              <a:cxnLst/>
              <a:rect l="l" t="t" r="r" b="b"/>
              <a:pathLst>
                <a:path w="2090" h="1624" extrusionOk="0">
                  <a:moveTo>
                    <a:pt x="1744" y="0"/>
                  </a:moveTo>
                  <a:cubicBezTo>
                    <a:pt x="1711" y="0"/>
                    <a:pt x="1677" y="4"/>
                    <a:pt x="1644" y="12"/>
                  </a:cubicBezTo>
                  <a:cubicBezTo>
                    <a:pt x="1522" y="32"/>
                    <a:pt x="1411" y="103"/>
                    <a:pt x="1309" y="174"/>
                  </a:cubicBezTo>
                  <a:cubicBezTo>
                    <a:pt x="792" y="539"/>
                    <a:pt x="336" y="1015"/>
                    <a:pt x="1" y="1553"/>
                  </a:cubicBezTo>
                  <a:lnTo>
                    <a:pt x="1" y="1624"/>
                  </a:lnTo>
                  <a:lnTo>
                    <a:pt x="72" y="1624"/>
                  </a:lnTo>
                  <a:cubicBezTo>
                    <a:pt x="741" y="1573"/>
                    <a:pt x="1400" y="1259"/>
                    <a:pt x="1857" y="752"/>
                  </a:cubicBezTo>
                  <a:cubicBezTo>
                    <a:pt x="1938" y="661"/>
                    <a:pt x="2019" y="559"/>
                    <a:pt x="2049" y="447"/>
                  </a:cubicBezTo>
                  <a:cubicBezTo>
                    <a:pt x="2090" y="326"/>
                    <a:pt x="2080" y="194"/>
                    <a:pt x="1999" y="103"/>
                  </a:cubicBezTo>
                  <a:cubicBezTo>
                    <a:pt x="1938" y="34"/>
                    <a:pt x="1843" y="0"/>
                    <a:pt x="174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4"/>
            <p:cNvSpPr/>
            <p:nvPr/>
          </p:nvSpPr>
          <p:spPr>
            <a:xfrm>
              <a:off x="3773025" y="2828325"/>
              <a:ext cx="28175" cy="60600"/>
            </a:xfrm>
            <a:custGeom>
              <a:avLst/>
              <a:gdLst/>
              <a:ahLst/>
              <a:cxnLst/>
              <a:rect l="l" t="t" r="r" b="b"/>
              <a:pathLst>
                <a:path w="1127" h="2424" extrusionOk="0">
                  <a:moveTo>
                    <a:pt x="143" y="0"/>
                  </a:moveTo>
                  <a:cubicBezTo>
                    <a:pt x="1" y="680"/>
                    <a:pt x="82" y="1390"/>
                    <a:pt x="366" y="2029"/>
                  </a:cubicBezTo>
                  <a:cubicBezTo>
                    <a:pt x="406" y="2130"/>
                    <a:pt x="467" y="2242"/>
                    <a:pt x="548" y="2323"/>
                  </a:cubicBezTo>
                  <a:cubicBezTo>
                    <a:pt x="621" y="2379"/>
                    <a:pt x="713" y="2423"/>
                    <a:pt x="804" y="2423"/>
                  </a:cubicBezTo>
                  <a:cubicBezTo>
                    <a:pt x="827" y="2423"/>
                    <a:pt x="850" y="2420"/>
                    <a:pt x="873" y="2414"/>
                  </a:cubicBezTo>
                  <a:cubicBezTo>
                    <a:pt x="974" y="2384"/>
                    <a:pt x="1055" y="2283"/>
                    <a:pt x="1086" y="2181"/>
                  </a:cubicBezTo>
                  <a:cubicBezTo>
                    <a:pt x="1126" y="2080"/>
                    <a:pt x="1116" y="1968"/>
                    <a:pt x="1116" y="1857"/>
                  </a:cubicBezTo>
                  <a:cubicBezTo>
                    <a:pt x="1055" y="1156"/>
                    <a:pt x="731" y="487"/>
                    <a:pt x="213" y="11"/>
                  </a:cubicBezTo>
                  <a:cubicBezTo>
                    <a:pt x="193" y="11"/>
                    <a:pt x="173" y="0"/>
                    <a:pt x="14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4"/>
            <p:cNvSpPr/>
            <p:nvPr/>
          </p:nvSpPr>
          <p:spPr>
            <a:xfrm>
              <a:off x="3814850" y="2783625"/>
              <a:ext cx="43650" cy="45725"/>
            </a:xfrm>
            <a:custGeom>
              <a:avLst/>
              <a:gdLst/>
              <a:ahLst/>
              <a:cxnLst/>
              <a:rect l="l" t="t" r="r" b="b"/>
              <a:pathLst>
                <a:path w="1746" h="1829" extrusionOk="0">
                  <a:moveTo>
                    <a:pt x="1444" y="0"/>
                  </a:moveTo>
                  <a:cubicBezTo>
                    <a:pt x="1404" y="0"/>
                    <a:pt x="1365" y="8"/>
                    <a:pt x="1330" y="24"/>
                  </a:cubicBezTo>
                  <a:cubicBezTo>
                    <a:pt x="1228" y="64"/>
                    <a:pt x="1157" y="145"/>
                    <a:pt x="1086" y="217"/>
                  </a:cubicBezTo>
                  <a:cubicBezTo>
                    <a:pt x="650" y="683"/>
                    <a:pt x="285" y="1231"/>
                    <a:pt x="11" y="1809"/>
                  </a:cubicBezTo>
                  <a:cubicBezTo>
                    <a:pt x="1" y="1809"/>
                    <a:pt x="1" y="1819"/>
                    <a:pt x="1" y="1829"/>
                  </a:cubicBezTo>
                  <a:cubicBezTo>
                    <a:pt x="681" y="1616"/>
                    <a:pt x="1258" y="1139"/>
                    <a:pt x="1603" y="531"/>
                  </a:cubicBezTo>
                  <a:cubicBezTo>
                    <a:pt x="1684" y="379"/>
                    <a:pt x="1745" y="176"/>
                    <a:pt x="1623" y="64"/>
                  </a:cubicBezTo>
                  <a:cubicBezTo>
                    <a:pt x="1573" y="21"/>
                    <a:pt x="1508" y="0"/>
                    <a:pt x="144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4"/>
            <p:cNvSpPr/>
            <p:nvPr/>
          </p:nvSpPr>
          <p:spPr>
            <a:xfrm>
              <a:off x="3813850" y="2829850"/>
              <a:ext cx="29425" cy="56775"/>
            </a:xfrm>
            <a:custGeom>
              <a:avLst/>
              <a:gdLst/>
              <a:ahLst/>
              <a:cxnLst/>
              <a:rect l="l" t="t" r="r" b="b"/>
              <a:pathLst>
                <a:path w="1177" h="2271" extrusionOk="0">
                  <a:moveTo>
                    <a:pt x="41" y="0"/>
                  </a:moveTo>
                  <a:lnTo>
                    <a:pt x="41" y="0"/>
                  </a:lnTo>
                  <a:cubicBezTo>
                    <a:pt x="0" y="640"/>
                    <a:pt x="132" y="1289"/>
                    <a:pt x="406" y="1877"/>
                  </a:cubicBezTo>
                  <a:cubicBezTo>
                    <a:pt x="457" y="1978"/>
                    <a:pt x="507" y="2089"/>
                    <a:pt x="599" y="2161"/>
                  </a:cubicBezTo>
                  <a:cubicBezTo>
                    <a:pt x="664" y="2226"/>
                    <a:pt x="755" y="2271"/>
                    <a:pt x="846" y="2271"/>
                  </a:cubicBezTo>
                  <a:cubicBezTo>
                    <a:pt x="868" y="2271"/>
                    <a:pt x="891" y="2268"/>
                    <a:pt x="913" y="2262"/>
                  </a:cubicBezTo>
                  <a:cubicBezTo>
                    <a:pt x="1025" y="2231"/>
                    <a:pt x="1106" y="2130"/>
                    <a:pt x="1147" y="2019"/>
                  </a:cubicBezTo>
                  <a:cubicBezTo>
                    <a:pt x="1177" y="1907"/>
                    <a:pt x="1167" y="1796"/>
                    <a:pt x="1156" y="1684"/>
                  </a:cubicBezTo>
                  <a:cubicBezTo>
                    <a:pt x="1065" y="994"/>
                    <a:pt x="639" y="356"/>
                    <a:pt x="4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4"/>
            <p:cNvSpPr/>
            <p:nvPr/>
          </p:nvSpPr>
          <p:spPr>
            <a:xfrm>
              <a:off x="3837175" y="2791150"/>
              <a:ext cx="74325" cy="39200"/>
            </a:xfrm>
            <a:custGeom>
              <a:avLst/>
              <a:gdLst/>
              <a:ahLst/>
              <a:cxnLst/>
              <a:rect l="l" t="t" r="r" b="b"/>
              <a:pathLst>
                <a:path w="2973" h="1568" extrusionOk="0">
                  <a:moveTo>
                    <a:pt x="2446" y="1"/>
                  </a:moveTo>
                  <a:cubicBezTo>
                    <a:pt x="2415" y="1"/>
                    <a:pt x="2384" y="3"/>
                    <a:pt x="2353" y="7"/>
                  </a:cubicBezTo>
                  <a:cubicBezTo>
                    <a:pt x="2201" y="38"/>
                    <a:pt x="2049" y="119"/>
                    <a:pt x="1907" y="189"/>
                  </a:cubicBezTo>
                  <a:cubicBezTo>
                    <a:pt x="1258" y="554"/>
                    <a:pt x="629" y="960"/>
                    <a:pt x="31" y="1417"/>
                  </a:cubicBezTo>
                  <a:cubicBezTo>
                    <a:pt x="20" y="1427"/>
                    <a:pt x="11" y="1437"/>
                    <a:pt x="0" y="1437"/>
                  </a:cubicBezTo>
                  <a:cubicBezTo>
                    <a:pt x="288" y="1524"/>
                    <a:pt x="587" y="1567"/>
                    <a:pt x="885" y="1567"/>
                  </a:cubicBezTo>
                  <a:cubicBezTo>
                    <a:pt x="1420" y="1567"/>
                    <a:pt x="1952" y="1430"/>
                    <a:pt x="2414" y="1163"/>
                  </a:cubicBezTo>
                  <a:cubicBezTo>
                    <a:pt x="2596" y="1052"/>
                    <a:pt x="2779" y="919"/>
                    <a:pt x="2880" y="727"/>
                  </a:cubicBezTo>
                  <a:cubicBezTo>
                    <a:pt x="2972" y="534"/>
                    <a:pt x="2972" y="281"/>
                    <a:pt x="2810" y="128"/>
                  </a:cubicBezTo>
                  <a:cubicBezTo>
                    <a:pt x="2719" y="38"/>
                    <a:pt x="2582" y="1"/>
                    <a:pt x="244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4"/>
            <p:cNvSpPr/>
            <p:nvPr/>
          </p:nvSpPr>
          <p:spPr>
            <a:xfrm>
              <a:off x="3704850" y="2798650"/>
              <a:ext cx="151950" cy="32575"/>
            </a:xfrm>
            <a:custGeom>
              <a:avLst/>
              <a:gdLst/>
              <a:ahLst/>
              <a:cxnLst/>
              <a:rect l="l" t="t" r="r" b="b"/>
              <a:pathLst>
                <a:path w="6078" h="1303" extrusionOk="0">
                  <a:moveTo>
                    <a:pt x="89" y="1"/>
                  </a:moveTo>
                  <a:cubicBezTo>
                    <a:pt x="40" y="1"/>
                    <a:pt x="0" y="69"/>
                    <a:pt x="50" y="103"/>
                  </a:cubicBezTo>
                  <a:cubicBezTo>
                    <a:pt x="436" y="356"/>
                    <a:pt x="841" y="569"/>
                    <a:pt x="1267" y="741"/>
                  </a:cubicBezTo>
                  <a:cubicBezTo>
                    <a:pt x="2007" y="1056"/>
                    <a:pt x="2809" y="1238"/>
                    <a:pt x="3620" y="1289"/>
                  </a:cubicBezTo>
                  <a:cubicBezTo>
                    <a:pt x="3765" y="1298"/>
                    <a:pt x="3909" y="1303"/>
                    <a:pt x="4054" y="1303"/>
                  </a:cubicBezTo>
                  <a:cubicBezTo>
                    <a:pt x="4713" y="1303"/>
                    <a:pt x="5373" y="1208"/>
                    <a:pt x="6014" y="1025"/>
                  </a:cubicBezTo>
                  <a:cubicBezTo>
                    <a:pt x="6078" y="1007"/>
                    <a:pt x="6050" y="921"/>
                    <a:pt x="5991" y="921"/>
                  </a:cubicBezTo>
                  <a:cubicBezTo>
                    <a:pt x="5986" y="921"/>
                    <a:pt x="5979" y="922"/>
                    <a:pt x="5973" y="924"/>
                  </a:cubicBezTo>
                  <a:cubicBezTo>
                    <a:pt x="5547" y="1045"/>
                    <a:pt x="5111" y="1127"/>
                    <a:pt x="4664" y="1157"/>
                  </a:cubicBezTo>
                  <a:cubicBezTo>
                    <a:pt x="4458" y="1176"/>
                    <a:pt x="4250" y="1185"/>
                    <a:pt x="4042" y="1185"/>
                  </a:cubicBezTo>
                  <a:cubicBezTo>
                    <a:pt x="2661" y="1185"/>
                    <a:pt x="1276" y="778"/>
                    <a:pt x="121" y="11"/>
                  </a:cubicBezTo>
                  <a:cubicBezTo>
                    <a:pt x="110" y="4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4"/>
            <p:cNvSpPr/>
            <p:nvPr/>
          </p:nvSpPr>
          <p:spPr>
            <a:xfrm>
              <a:off x="3705600" y="2601150"/>
              <a:ext cx="34000" cy="107025"/>
            </a:xfrm>
            <a:custGeom>
              <a:avLst/>
              <a:gdLst/>
              <a:ahLst/>
              <a:cxnLst/>
              <a:rect l="l" t="t" r="r" b="b"/>
              <a:pathLst>
                <a:path w="1360" h="4281" extrusionOk="0">
                  <a:moveTo>
                    <a:pt x="639" y="0"/>
                  </a:moveTo>
                  <a:lnTo>
                    <a:pt x="639" y="0"/>
                  </a:lnTo>
                  <a:cubicBezTo>
                    <a:pt x="740" y="487"/>
                    <a:pt x="618" y="994"/>
                    <a:pt x="456" y="1461"/>
                  </a:cubicBezTo>
                  <a:cubicBezTo>
                    <a:pt x="304" y="1938"/>
                    <a:pt x="111" y="2404"/>
                    <a:pt x="50" y="2901"/>
                  </a:cubicBezTo>
                  <a:cubicBezTo>
                    <a:pt x="0" y="3388"/>
                    <a:pt x="102" y="3935"/>
                    <a:pt x="467" y="4280"/>
                  </a:cubicBezTo>
                  <a:lnTo>
                    <a:pt x="476" y="4280"/>
                  </a:lnTo>
                  <a:cubicBezTo>
                    <a:pt x="497" y="4270"/>
                    <a:pt x="507" y="4270"/>
                    <a:pt x="517" y="4270"/>
                  </a:cubicBezTo>
                  <a:cubicBezTo>
                    <a:pt x="557" y="4250"/>
                    <a:pt x="598" y="4219"/>
                    <a:pt x="629" y="4199"/>
                  </a:cubicBezTo>
                  <a:cubicBezTo>
                    <a:pt x="1359" y="2921"/>
                    <a:pt x="1359" y="1269"/>
                    <a:pt x="63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4"/>
            <p:cNvSpPr/>
            <p:nvPr/>
          </p:nvSpPr>
          <p:spPr>
            <a:xfrm>
              <a:off x="3669325" y="2630050"/>
              <a:ext cx="32750" cy="109550"/>
            </a:xfrm>
            <a:custGeom>
              <a:avLst/>
              <a:gdLst/>
              <a:ahLst/>
              <a:cxnLst/>
              <a:rect l="l" t="t" r="r" b="b"/>
              <a:pathLst>
                <a:path w="1310" h="43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61" y="1380"/>
                    <a:pt x="0" y="2962"/>
                    <a:pt x="447" y="4382"/>
                  </a:cubicBezTo>
                  <a:lnTo>
                    <a:pt x="559" y="4271"/>
                  </a:lnTo>
                  <a:cubicBezTo>
                    <a:pt x="1278" y="2973"/>
                    <a:pt x="1309" y="1319"/>
                    <a:pt x="62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4"/>
            <p:cNvSpPr/>
            <p:nvPr/>
          </p:nvSpPr>
          <p:spPr>
            <a:xfrm>
              <a:off x="3718000" y="2707625"/>
              <a:ext cx="96375" cy="34300"/>
            </a:xfrm>
            <a:custGeom>
              <a:avLst/>
              <a:gdLst/>
              <a:ahLst/>
              <a:cxnLst/>
              <a:rect l="l" t="t" r="r" b="b"/>
              <a:pathLst>
                <a:path w="3855" h="1372" extrusionOk="0">
                  <a:moveTo>
                    <a:pt x="391" y="0"/>
                  </a:moveTo>
                  <a:cubicBezTo>
                    <a:pt x="268" y="0"/>
                    <a:pt x="144" y="4"/>
                    <a:pt x="21" y="11"/>
                  </a:cubicBezTo>
                  <a:lnTo>
                    <a:pt x="1" y="32"/>
                  </a:lnTo>
                  <a:cubicBezTo>
                    <a:pt x="397" y="620"/>
                    <a:pt x="1005" y="1066"/>
                    <a:pt x="1684" y="1259"/>
                  </a:cubicBezTo>
                  <a:cubicBezTo>
                    <a:pt x="1953" y="1334"/>
                    <a:pt x="2232" y="1372"/>
                    <a:pt x="2510" y="1372"/>
                  </a:cubicBezTo>
                  <a:cubicBezTo>
                    <a:pt x="2977" y="1372"/>
                    <a:pt x="3442" y="1266"/>
                    <a:pt x="3854" y="1056"/>
                  </a:cubicBezTo>
                  <a:cubicBezTo>
                    <a:pt x="2841" y="365"/>
                    <a:pt x="1618" y="0"/>
                    <a:pt x="39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4"/>
            <p:cNvSpPr/>
            <p:nvPr/>
          </p:nvSpPr>
          <p:spPr>
            <a:xfrm>
              <a:off x="3743625" y="2579100"/>
              <a:ext cx="30700" cy="102200"/>
            </a:xfrm>
            <a:custGeom>
              <a:avLst/>
              <a:gdLst/>
              <a:ahLst/>
              <a:cxnLst/>
              <a:rect l="l" t="t" r="r" b="b"/>
              <a:pathLst>
                <a:path w="1228" h="4088" extrusionOk="0">
                  <a:moveTo>
                    <a:pt x="517" y="1"/>
                  </a:moveTo>
                  <a:cubicBezTo>
                    <a:pt x="21" y="1299"/>
                    <a:pt x="0" y="2779"/>
                    <a:pt x="477" y="4087"/>
                  </a:cubicBezTo>
                  <a:lnTo>
                    <a:pt x="629" y="3966"/>
                  </a:lnTo>
                  <a:cubicBezTo>
                    <a:pt x="1227" y="2728"/>
                    <a:pt x="1187" y="1197"/>
                    <a:pt x="51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4"/>
            <p:cNvSpPr/>
            <p:nvPr/>
          </p:nvSpPr>
          <p:spPr>
            <a:xfrm>
              <a:off x="3756025" y="2666500"/>
              <a:ext cx="90300" cy="27675"/>
            </a:xfrm>
            <a:custGeom>
              <a:avLst/>
              <a:gdLst/>
              <a:ahLst/>
              <a:cxnLst/>
              <a:rect l="l" t="t" r="r" b="b"/>
              <a:pathLst>
                <a:path w="3612" h="1107" extrusionOk="0">
                  <a:moveTo>
                    <a:pt x="2457" y="0"/>
                  </a:moveTo>
                  <a:cubicBezTo>
                    <a:pt x="1630" y="0"/>
                    <a:pt x="804" y="201"/>
                    <a:pt x="72" y="581"/>
                  </a:cubicBezTo>
                  <a:cubicBezTo>
                    <a:pt x="52" y="632"/>
                    <a:pt x="32" y="672"/>
                    <a:pt x="1" y="713"/>
                  </a:cubicBezTo>
                  <a:cubicBezTo>
                    <a:pt x="443" y="970"/>
                    <a:pt x="948" y="1106"/>
                    <a:pt x="1452" y="1106"/>
                  </a:cubicBezTo>
                  <a:cubicBezTo>
                    <a:pt x="1584" y="1106"/>
                    <a:pt x="1716" y="1097"/>
                    <a:pt x="1847" y="1078"/>
                  </a:cubicBezTo>
                  <a:cubicBezTo>
                    <a:pt x="2527" y="977"/>
                    <a:pt x="3155" y="642"/>
                    <a:pt x="3611" y="135"/>
                  </a:cubicBezTo>
                  <a:cubicBezTo>
                    <a:pt x="3233" y="45"/>
                    <a:pt x="2845" y="0"/>
                    <a:pt x="245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4"/>
            <p:cNvSpPr/>
            <p:nvPr/>
          </p:nvSpPr>
          <p:spPr>
            <a:xfrm>
              <a:off x="3769225" y="2534225"/>
              <a:ext cx="37025" cy="104475"/>
            </a:xfrm>
            <a:custGeom>
              <a:avLst/>
              <a:gdLst/>
              <a:ahLst/>
              <a:cxnLst/>
              <a:rect l="l" t="t" r="r" b="b"/>
              <a:pathLst>
                <a:path w="1481" h="4179" extrusionOk="0">
                  <a:moveTo>
                    <a:pt x="112" y="0"/>
                  </a:moveTo>
                  <a:cubicBezTo>
                    <a:pt x="0" y="1430"/>
                    <a:pt x="304" y="2901"/>
                    <a:pt x="964" y="4178"/>
                  </a:cubicBezTo>
                  <a:cubicBezTo>
                    <a:pt x="1014" y="4128"/>
                    <a:pt x="1066" y="4088"/>
                    <a:pt x="1106" y="4047"/>
                  </a:cubicBezTo>
                  <a:cubicBezTo>
                    <a:pt x="1481" y="2647"/>
                    <a:pt x="1096" y="1055"/>
                    <a:pt x="11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4"/>
            <p:cNvSpPr/>
            <p:nvPr/>
          </p:nvSpPr>
          <p:spPr>
            <a:xfrm>
              <a:off x="3794575" y="2599125"/>
              <a:ext cx="98150" cy="44225"/>
            </a:xfrm>
            <a:custGeom>
              <a:avLst/>
              <a:gdLst/>
              <a:ahLst/>
              <a:cxnLst/>
              <a:rect l="l" t="t" r="r" b="b"/>
              <a:pathLst>
                <a:path w="3926" h="1769" extrusionOk="0">
                  <a:moveTo>
                    <a:pt x="3926" y="0"/>
                  </a:moveTo>
                  <a:lnTo>
                    <a:pt x="3926" y="0"/>
                  </a:lnTo>
                  <a:cubicBezTo>
                    <a:pt x="2567" y="11"/>
                    <a:pt x="1228" y="507"/>
                    <a:pt x="183" y="1380"/>
                  </a:cubicBezTo>
                  <a:lnTo>
                    <a:pt x="61" y="1562"/>
                  </a:lnTo>
                  <a:lnTo>
                    <a:pt x="0" y="1654"/>
                  </a:lnTo>
                  <a:cubicBezTo>
                    <a:pt x="289" y="1730"/>
                    <a:pt x="590" y="1768"/>
                    <a:pt x="890" y="1768"/>
                  </a:cubicBezTo>
                  <a:cubicBezTo>
                    <a:pt x="1349" y="1768"/>
                    <a:pt x="1809" y="1679"/>
                    <a:pt x="2232" y="1501"/>
                  </a:cubicBezTo>
                  <a:cubicBezTo>
                    <a:pt x="2941" y="1208"/>
                    <a:pt x="3550" y="670"/>
                    <a:pt x="392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4"/>
            <p:cNvSpPr/>
            <p:nvPr/>
          </p:nvSpPr>
          <p:spPr>
            <a:xfrm>
              <a:off x="3808275" y="2481225"/>
              <a:ext cx="40850" cy="128050"/>
            </a:xfrm>
            <a:custGeom>
              <a:avLst/>
              <a:gdLst/>
              <a:ahLst/>
              <a:cxnLst/>
              <a:rect l="l" t="t" r="r" b="b"/>
              <a:pathLst>
                <a:path w="1634" h="5122" extrusionOk="0">
                  <a:moveTo>
                    <a:pt x="1217" y="1"/>
                  </a:moveTo>
                  <a:cubicBezTo>
                    <a:pt x="365" y="1552"/>
                    <a:pt x="0" y="3357"/>
                    <a:pt x="162" y="5122"/>
                  </a:cubicBezTo>
                  <a:cubicBezTo>
                    <a:pt x="162" y="5112"/>
                    <a:pt x="173" y="5102"/>
                    <a:pt x="173" y="5092"/>
                  </a:cubicBezTo>
                  <a:lnTo>
                    <a:pt x="203" y="5102"/>
                  </a:lnTo>
                  <a:cubicBezTo>
                    <a:pt x="994" y="4615"/>
                    <a:pt x="1430" y="3682"/>
                    <a:pt x="1532" y="2759"/>
                  </a:cubicBezTo>
                  <a:cubicBezTo>
                    <a:pt x="1633" y="1826"/>
                    <a:pt x="1440" y="903"/>
                    <a:pt x="121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4"/>
            <p:cNvSpPr/>
            <p:nvPr/>
          </p:nvSpPr>
          <p:spPr>
            <a:xfrm>
              <a:off x="3659150" y="2598500"/>
              <a:ext cx="159125" cy="174575"/>
            </a:xfrm>
            <a:custGeom>
              <a:avLst/>
              <a:gdLst/>
              <a:ahLst/>
              <a:cxnLst/>
              <a:rect l="l" t="t" r="r" b="b"/>
              <a:pathLst>
                <a:path w="6365" h="6983" extrusionOk="0">
                  <a:moveTo>
                    <a:pt x="6287" y="0"/>
                  </a:moveTo>
                  <a:cubicBezTo>
                    <a:pt x="6272" y="0"/>
                    <a:pt x="6258" y="8"/>
                    <a:pt x="6249" y="25"/>
                  </a:cubicBezTo>
                  <a:cubicBezTo>
                    <a:pt x="5985" y="654"/>
                    <a:pt x="5651" y="1242"/>
                    <a:pt x="5245" y="1790"/>
                  </a:cubicBezTo>
                  <a:cubicBezTo>
                    <a:pt x="4901" y="2277"/>
                    <a:pt x="4495" y="2723"/>
                    <a:pt x="4049" y="3129"/>
                  </a:cubicBezTo>
                  <a:cubicBezTo>
                    <a:pt x="3562" y="3565"/>
                    <a:pt x="3035" y="3930"/>
                    <a:pt x="2487" y="4295"/>
                  </a:cubicBezTo>
                  <a:cubicBezTo>
                    <a:pt x="1493" y="4965"/>
                    <a:pt x="418" y="5725"/>
                    <a:pt x="12" y="6912"/>
                  </a:cubicBezTo>
                  <a:cubicBezTo>
                    <a:pt x="0" y="6954"/>
                    <a:pt x="32" y="6983"/>
                    <a:pt x="66" y="6983"/>
                  </a:cubicBezTo>
                  <a:cubicBezTo>
                    <a:pt x="88" y="6983"/>
                    <a:pt x="112" y="6970"/>
                    <a:pt x="123" y="6942"/>
                  </a:cubicBezTo>
                  <a:cubicBezTo>
                    <a:pt x="337" y="6313"/>
                    <a:pt x="773" y="5786"/>
                    <a:pt x="1270" y="5340"/>
                  </a:cubicBezTo>
                  <a:cubicBezTo>
                    <a:pt x="1766" y="4904"/>
                    <a:pt x="2325" y="4548"/>
                    <a:pt x="2872" y="4174"/>
                  </a:cubicBezTo>
                  <a:cubicBezTo>
                    <a:pt x="3389" y="3818"/>
                    <a:pt x="3896" y="3443"/>
                    <a:pt x="4342" y="3007"/>
                  </a:cubicBezTo>
                  <a:cubicBezTo>
                    <a:pt x="5194" y="2175"/>
                    <a:pt x="5884" y="1181"/>
                    <a:pt x="6350" y="86"/>
                  </a:cubicBezTo>
                  <a:cubicBezTo>
                    <a:pt x="6365" y="43"/>
                    <a:pt x="6324" y="0"/>
                    <a:pt x="628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4"/>
            <p:cNvSpPr/>
            <p:nvPr/>
          </p:nvSpPr>
          <p:spPr>
            <a:xfrm>
              <a:off x="2917325" y="2235625"/>
              <a:ext cx="1334150" cy="921575"/>
            </a:xfrm>
            <a:custGeom>
              <a:avLst/>
              <a:gdLst/>
              <a:ahLst/>
              <a:cxnLst/>
              <a:rect l="l" t="t" r="r" b="b"/>
              <a:pathLst>
                <a:path w="53366" h="36863" extrusionOk="0">
                  <a:moveTo>
                    <a:pt x="5597" y="0"/>
                  </a:moveTo>
                  <a:cubicBezTo>
                    <a:pt x="3863" y="0"/>
                    <a:pt x="2115" y="894"/>
                    <a:pt x="1218" y="2391"/>
                  </a:cubicBezTo>
                  <a:cubicBezTo>
                    <a:pt x="1" y="4430"/>
                    <a:pt x="508" y="7310"/>
                    <a:pt x="2333" y="8811"/>
                  </a:cubicBezTo>
                  <a:cubicBezTo>
                    <a:pt x="2685" y="9095"/>
                    <a:pt x="3170" y="9311"/>
                    <a:pt x="3600" y="9311"/>
                  </a:cubicBezTo>
                  <a:cubicBezTo>
                    <a:pt x="3889" y="9311"/>
                    <a:pt x="4152" y="9214"/>
                    <a:pt x="4331" y="8973"/>
                  </a:cubicBezTo>
                  <a:cubicBezTo>
                    <a:pt x="4706" y="8476"/>
                    <a:pt x="4392" y="7745"/>
                    <a:pt x="3926" y="7330"/>
                  </a:cubicBezTo>
                  <a:cubicBezTo>
                    <a:pt x="3459" y="6924"/>
                    <a:pt x="2860" y="6670"/>
                    <a:pt x="2455" y="6194"/>
                  </a:cubicBezTo>
                  <a:cubicBezTo>
                    <a:pt x="1684" y="5281"/>
                    <a:pt x="1979" y="3770"/>
                    <a:pt x="2891" y="2999"/>
                  </a:cubicBezTo>
                  <a:cubicBezTo>
                    <a:pt x="3469" y="2511"/>
                    <a:pt x="4217" y="2296"/>
                    <a:pt x="4976" y="2296"/>
                  </a:cubicBezTo>
                  <a:cubicBezTo>
                    <a:pt x="5417" y="2296"/>
                    <a:pt x="5861" y="2369"/>
                    <a:pt x="6279" y="2503"/>
                  </a:cubicBezTo>
                  <a:cubicBezTo>
                    <a:pt x="7414" y="2868"/>
                    <a:pt x="8377" y="3639"/>
                    <a:pt x="9240" y="4460"/>
                  </a:cubicBezTo>
                  <a:cubicBezTo>
                    <a:pt x="10102" y="5291"/>
                    <a:pt x="10903" y="6184"/>
                    <a:pt x="11856" y="6904"/>
                  </a:cubicBezTo>
                  <a:cubicBezTo>
                    <a:pt x="12774" y="7615"/>
                    <a:pt x="13885" y="8143"/>
                    <a:pt x="15047" y="8143"/>
                  </a:cubicBezTo>
                  <a:cubicBezTo>
                    <a:pt x="15078" y="8143"/>
                    <a:pt x="15110" y="8142"/>
                    <a:pt x="15142" y="8141"/>
                  </a:cubicBezTo>
                  <a:cubicBezTo>
                    <a:pt x="15681" y="8124"/>
                    <a:pt x="16261" y="8005"/>
                    <a:pt x="16800" y="8005"/>
                  </a:cubicBezTo>
                  <a:cubicBezTo>
                    <a:pt x="17234" y="8005"/>
                    <a:pt x="17642" y="8082"/>
                    <a:pt x="17982" y="8354"/>
                  </a:cubicBezTo>
                  <a:cubicBezTo>
                    <a:pt x="18469" y="8739"/>
                    <a:pt x="18631" y="9419"/>
                    <a:pt x="18641" y="10058"/>
                  </a:cubicBezTo>
                  <a:cubicBezTo>
                    <a:pt x="18641" y="10687"/>
                    <a:pt x="18539" y="11315"/>
                    <a:pt x="18631" y="11934"/>
                  </a:cubicBezTo>
                  <a:cubicBezTo>
                    <a:pt x="18935" y="13891"/>
                    <a:pt x="21126" y="15088"/>
                    <a:pt x="21552" y="17025"/>
                  </a:cubicBezTo>
                  <a:cubicBezTo>
                    <a:pt x="22008" y="19084"/>
                    <a:pt x="20294" y="21082"/>
                    <a:pt x="20466" y="23192"/>
                  </a:cubicBezTo>
                  <a:cubicBezTo>
                    <a:pt x="20588" y="24702"/>
                    <a:pt x="21653" y="25940"/>
                    <a:pt x="22454" y="27228"/>
                  </a:cubicBezTo>
                  <a:cubicBezTo>
                    <a:pt x="24219" y="30068"/>
                    <a:pt x="24847" y="33586"/>
                    <a:pt x="24168" y="36862"/>
                  </a:cubicBezTo>
                  <a:lnTo>
                    <a:pt x="24797" y="36862"/>
                  </a:lnTo>
                  <a:cubicBezTo>
                    <a:pt x="25882" y="32684"/>
                    <a:pt x="24939" y="28029"/>
                    <a:pt x="22302" y="24611"/>
                  </a:cubicBezTo>
                  <a:cubicBezTo>
                    <a:pt x="22120" y="24378"/>
                    <a:pt x="21927" y="24134"/>
                    <a:pt x="21866" y="23850"/>
                  </a:cubicBezTo>
                  <a:cubicBezTo>
                    <a:pt x="21795" y="23566"/>
                    <a:pt x="21897" y="23212"/>
                    <a:pt x="22170" y="23100"/>
                  </a:cubicBezTo>
                  <a:cubicBezTo>
                    <a:pt x="22236" y="23071"/>
                    <a:pt x="22301" y="23058"/>
                    <a:pt x="22363" y="23058"/>
                  </a:cubicBezTo>
                  <a:cubicBezTo>
                    <a:pt x="22849" y="23058"/>
                    <a:pt x="23247" y="23827"/>
                    <a:pt x="23803" y="23881"/>
                  </a:cubicBezTo>
                  <a:cubicBezTo>
                    <a:pt x="23830" y="23884"/>
                    <a:pt x="23855" y="23886"/>
                    <a:pt x="23881" y="23886"/>
                  </a:cubicBezTo>
                  <a:cubicBezTo>
                    <a:pt x="24448" y="23886"/>
                    <a:pt x="24741" y="23145"/>
                    <a:pt x="24838" y="22563"/>
                  </a:cubicBezTo>
                  <a:cubicBezTo>
                    <a:pt x="25071" y="21285"/>
                    <a:pt x="25294" y="20007"/>
                    <a:pt x="25517" y="18719"/>
                  </a:cubicBezTo>
                  <a:cubicBezTo>
                    <a:pt x="25720" y="17583"/>
                    <a:pt x="25913" y="16366"/>
                    <a:pt x="25395" y="15331"/>
                  </a:cubicBezTo>
                  <a:cubicBezTo>
                    <a:pt x="24989" y="14490"/>
                    <a:pt x="24168" y="13902"/>
                    <a:pt x="23783" y="13039"/>
                  </a:cubicBezTo>
                  <a:cubicBezTo>
                    <a:pt x="23428" y="12239"/>
                    <a:pt x="23519" y="11326"/>
                    <a:pt x="23468" y="10454"/>
                  </a:cubicBezTo>
                  <a:cubicBezTo>
                    <a:pt x="23418" y="9581"/>
                    <a:pt x="23154" y="8608"/>
                    <a:pt x="22383" y="8182"/>
                  </a:cubicBezTo>
                  <a:cubicBezTo>
                    <a:pt x="21947" y="7948"/>
                    <a:pt x="21440" y="7928"/>
                    <a:pt x="20964" y="7786"/>
                  </a:cubicBezTo>
                  <a:cubicBezTo>
                    <a:pt x="20497" y="7634"/>
                    <a:pt x="20020" y="7279"/>
                    <a:pt x="20020" y="6782"/>
                  </a:cubicBezTo>
                  <a:cubicBezTo>
                    <a:pt x="20031" y="6163"/>
                    <a:pt x="20781" y="5839"/>
                    <a:pt x="21410" y="5789"/>
                  </a:cubicBezTo>
                  <a:cubicBezTo>
                    <a:pt x="21582" y="5778"/>
                    <a:pt x="21764" y="5768"/>
                    <a:pt x="21937" y="5758"/>
                  </a:cubicBezTo>
                  <a:cubicBezTo>
                    <a:pt x="21937" y="5758"/>
                    <a:pt x="23905" y="4784"/>
                    <a:pt x="26443" y="4784"/>
                  </a:cubicBezTo>
                  <a:cubicBezTo>
                    <a:pt x="26455" y="4784"/>
                    <a:pt x="26468" y="4784"/>
                    <a:pt x="26481" y="4784"/>
                  </a:cubicBezTo>
                  <a:cubicBezTo>
                    <a:pt x="28012" y="4784"/>
                    <a:pt x="29401" y="5129"/>
                    <a:pt x="30274" y="5403"/>
                  </a:cubicBezTo>
                  <a:cubicBezTo>
                    <a:pt x="30851" y="5586"/>
                    <a:pt x="31207" y="5737"/>
                    <a:pt x="31207" y="5737"/>
                  </a:cubicBezTo>
                  <a:cubicBezTo>
                    <a:pt x="31460" y="5768"/>
                    <a:pt x="31714" y="5768"/>
                    <a:pt x="31957" y="5789"/>
                  </a:cubicBezTo>
                  <a:cubicBezTo>
                    <a:pt x="32586" y="5839"/>
                    <a:pt x="33336" y="6163"/>
                    <a:pt x="33346" y="6782"/>
                  </a:cubicBezTo>
                  <a:cubicBezTo>
                    <a:pt x="33346" y="7279"/>
                    <a:pt x="32870" y="7634"/>
                    <a:pt x="32403" y="7786"/>
                  </a:cubicBezTo>
                  <a:cubicBezTo>
                    <a:pt x="31926" y="7928"/>
                    <a:pt x="31419" y="7948"/>
                    <a:pt x="30983" y="8182"/>
                  </a:cubicBezTo>
                  <a:cubicBezTo>
                    <a:pt x="30213" y="8608"/>
                    <a:pt x="29949" y="9581"/>
                    <a:pt x="29898" y="10454"/>
                  </a:cubicBezTo>
                  <a:cubicBezTo>
                    <a:pt x="29848" y="11326"/>
                    <a:pt x="29929" y="12239"/>
                    <a:pt x="29584" y="13039"/>
                  </a:cubicBezTo>
                  <a:cubicBezTo>
                    <a:pt x="29199" y="13902"/>
                    <a:pt x="28377" y="14490"/>
                    <a:pt x="27971" y="15331"/>
                  </a:cubicBezTo>
                  <a:cubicBezTo>
                    <a:pt x="27454" y="16366"/>
                    <a:pt x="27646" y="17583"/>
                    <a:pt x="27849" y="18719"/>
                  </a:cubicBezTo>
                  <a:cubicBezTo>
                    <a:pt x="28072" y="20007"/>
                    <a:pt x="28296" y="21285"/>
                    <a:pt x="28529" y="22563"/>
                  </a:cubicBezTo>
                  <a:cubicBezTo>
                    <a:pt x="28626" y="23145"/>
                    <a:pt x="28918" y="23886"/>
                    <a:pt x="29486" y="23886"/>
                  </a:cubicBezTo>
                  <a:cubicBezTo>
                    <a:pt x="29512" y="23886"/>
                    <a:pt x="29537" y="23884"/>
                    <a:pt x="29564" y="23881"/>
                  </a:cubicBezTo>
                  <a:cubicBezTo>
                    <a:pt x="30120" y="23827"/>
                    <a:pt x="30518" y="23058"/>
                    <a:pt x="31003" y="23058"/>
                  </a:cubicBezTo>
                  <a:cubicBezTo>
                    <a:pt x="31066" y="23058"/>
                    <a:pt x="31130" y="23071"/>
                    <a:pt x="31196" y="23100"/>
                  </a:cubicBezTo>
                  <a:cubicBezTo>
                    <a:pt x="31470" y="23212"/>
                    <a:pt x="31572" y="23566"/>
                    <a:pt x="31500" y="23850"/>
                  </a:cubicBezTo>
                  <a:cubicBezTo>
                    <a:pt x="31439" y="24134"/>
                    <a:pt x="31247" y="24378"/>
                    <a:pt x="31065" y="24611"/>
                  </a:cubicBezTo>
                  <a:cubicBezTo>
                    <a:pt x="28428" y="28029"/>
                    <a:pt x="27484" y="32684"/>
                    <a:pt x="28570" y="36862"/>
                  </a:cubicBezTo>
                  <a:lnTo>
                    <a:pt x="29199" y="36862"/>
                  </a:lnTo>
                  <a:cubicBezTo>
                    <a:pt x="28519" y="33586"/>
                    <a:pt x="29147" y="30068"/>
                    <a:pt x="30912" y="27228"/>
                  </a:cubicBezTo>
                  <a:cubicBezTo>
                    <a:pt x="31714" y="25940"/>
                    <a:pt x="32778" y="24702"/>
                    <a:pt x="32900" y="23192"/>
                  </a:cubicBezTo>
                  <a:cubicBezTo>
                    <a:pt x="33073" y="21082"/>
                    <a:pt x="31358" y="19084"/>
                    <a:pt x="31815" y="17025"/>
                  </a:cubicBezTo>
                  <a:cubicBezTo>
                    <a:pt x="32241" y="15088"/>
                    <a:pt x="34432" y="13891"/>
                    <a:pt x="34736" y="11934"/>
                  </a:cubicBezTo>
                  <a:cubicBezTo>
                    <a:pt x="34827" y="11315"/>
                    <a:pt x="34725" y="10687"/>
                    <a:pt x="34725" y="10058"/>
                  </a:cubicBezTo>
                  <a:cubicBezTo>
                    <a:pt x="34736" y="9419"/>
                    <a:pt x="34888" y="8739"/>
                    <a:pt x="35385" y="8354"/>
                  </a:cubicBezTo>
                  <a:cubicBezTo>
                    <a:pt x="35724" y="8082"/>
                    <a:pt x="36132" y="8005"/>
                    <a:pt x="36567" y="8005"/>
                  </a:cubicBezTo>
                  <a:cubicBezTo>
                    <a:pt x="37106" y="8005"/>
                    <a:pt x="37685" y="8124"/>
                    <a:pt x="38225" y="8141"/>
                  </a:cubicBezTo>
                  <a:cubicBezTo>
                    <a:pt x="38257" y="8142"/>
                    <a:pt x="38288" y="8143"/>
                    <a:pt x="38320" y="8143"/>
                  </a:cubicBezTo>
                  <a:cubicBezTo>
                    <a:pt x="39482" y="8143"/>
                    <a:pt x="40583" y="7615"/>
                    <a:pt x="41510" y="6904"/>
                  </a:cubicBezTo>
                  <a:cubicBezTo>
                    <a:pt x="42464" y="6184"/>
                    <a:pt x="43265" y="5291"/>
                    <a:pt x="44127" y="4460"/>
                  </a:cubicBezTo>
                  <a:cubicBezTo>
                    <a:pt x="44989" y="3639"/>
                    <a:pt x="45952" y="2868"/>
                    <a:pt x="47088" y="2503"/>
                  </a:cubicBezTo>
                  <a:cubicBezTo>
                    <a:pt x="47505" y="2369"/>
                    <a:pt x="47950" y="2296"/>
                    <a:pt x="48391" y="2296"/>
                  </a:cubicBezTo>
                  <a:cubicBezTo>
                    <a:pt x="49150" y="2296"/>
                    <a:pt x="49898" y="2511"/>
                    <a:pt x="50476" y="2999"/>
                  </a:cubicBezTo>
                  <a:cubicBezTo>
                    <a:pt x="51388" y="3770"/>
                    <a:pt x="51682" y="5281"/>
                    <a:pt x="50911" y="6194"/>
                  </a:cubicBezTo>
                  <a:cubicBezTo>
                    <a:pt x="50506" y="6670"/>
                    <a:pt x="49908" y="6924"/>
                    <a:pt x="49441" y="7330"/>
                  </a:cubicBezTo>
                  <a:cubicBezTo>
                    <a:pt x="48975" y="7745"/>
                    <a:pt x="48660" y="8476"/>
                    <a:pt x="49035" y="8973"/>
                  </a:cubicBezTo>
                  <a:cubicBezTo>
                    <a:pt x="49215" y="9214"/>
                    <a:pt x="49478" y="9311"/>
                    <a:pt x="49766" y="9311"/>
                  </a:cubicBezTo>
                  <a:cubicBezTo>
                    <a:pt x="50194" y="9311"/>
                    <a:pt x="50677" y="9095"/>
                    <a:pt x="51023" y="8811"/>
                  </a:cubicBezTo>
                  <a:cubicBezTo>
                    <a:pt x="52858" y="7310"/>
                    <a:pt x="53366" y="4430"/>
                    <a:pt x="52149" y="2391"/>
                  </a:cubicBezTo>
                  <a:cubicBezTo>
                    <a:pt x="51251" y="894"/>
                    <a:pt x="49503" y="0"/>
                    <a:pt x="47769" y="0"/>
                  </a:cubicBezTo>
                  <a:cubicBezTo>
                    <a:pt x="47152" y="0"/>
                    <a:pt x="46537" y="113"/>
                    <a:pt x="45962" y="353"/>
                  </a:cubicBezTo>
                  <a:cubicBezTo>
                    <a:pt x="44249" y="1072"/>
                    <a:pt x="43082" y="2654"/>
                    <a:pt x="41824" y="4024"/>
                  </a:cubicBezTo>
                  <a:cubicBezTo>
                    <a:pt x="40655" y="5308"/>
                    <a:pt x="39123" y="6511"/>
                    <a:pt x="37426" y="6511"/>
                  </a:cubicBezTo>
                  <a:cubicBezTo>
                    <a:pt x="37328" y="6511"/>
                    <a:pt x="37229" y="6507"/>
                    <a:pt x="37129" y="6498"/>
                  </a:cubicBezTo>
                  <a:cubicBezTo>
                    <a:pt x="36226" y="6275"/>
                    <a:pt x="35435" y="5717"/>
                    <a:pt x="34756" y="5099"/>
                  </a:cubicBezTo>
                  <a:cubicBezTo>
                    <a:pt x="34026" y="4439"/>
                    <a:pt x="33387" y="3679"/>
                    <a:pt x="32626" y="3050"/>
                  </a:cubicBezTo>
                  <a:cubicBezTo>
                    <a:pt x="31026" y="1697"/>
                    <a:pt x="28935" y="960"/>
                    <a:pt x="26851" y="960"/>
                  </a:cubicBezTo>
                  <a:cubicBezTo>
                    <a:pt x="26795" y="960"/>
                    <a:pt x="26739" y="960"/>
                    <a:pt x="26683" y="961"/>
                  </a:cubicBezTo>
                  <a:cubicBezTo>
                    <a:pt x="26628" y="960"/>
                    <a:pt x="26572" y="960"/>
                    <a:pt x="26516" y="960"/>
                  </a:cubicBezTo>
                  <a:cubicBezTo>
                    <a:pt x="24431" y="960"/>
                    <a:pt x="22341" y="1697"/>
                    <a:pt x="20740" y="3050"/>
                  </a:cubicBezTo>
                  <a:cubicBezTo>
                    <a:pt x="19979" y="3679"/>
                    <a:pt x="19341" y="4439"/>
                    <a:pt x="18611" y="5099"/>
                  </a:cubicBezTo>
                  <a:cubicBezTo>
                    <a:pt x="17921" y="5717"/>
                    <a:pt x="17140" y="6275"/>
                    <a:pt x="16238" y="6498"/>
                  </a:cubicBezTo>
                  <a:cubicBezTo>
                    <a:pt x="16137" y="6507"/>
                    <a:pt x="16038" y="6511"/>
                    <a:pt x="15939" y="6511"/>
                  </a:cubicBezTo>
                  <a:cubicBezTo>
                    <a:pt x="14234" y="6511"/>
                    <a:pt x="12711" y="5308"/>
                    <a:pt x="11542" y="4024"/>
                  </a:cubicBezTo>
                  <a:cubicBezTo>
                    <a:pt x="10284" y="2654"/>
                    <a:pt x="9118" y="1072"/>
                    <a:pt x="7404" y="353"/>
                  </a:cubicBezTo>
                  <a:cubicBezTo>
                    <a:pt x="6829" y="113"/>
                    <a:pt x="6214" y="0"/>
                    <a:pt x="559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4"/>
            <p:cNvSpPr/>
            <p:nvPr/>
          </p:nvSpPr>
          <p:spPr>
            <a:xfrm>
              <a:off x="3417825" y="2355225"/>
              <a:ext cx="333175" cy="801975"/>
            </a:xfrm>
            <a:custGeom>
              <a:avLst/>
              <a:gdLst/>
              <a:ahLst/>
              <a:cxnLst/>
              <a:rect l="l" t="t" r="r" b="b"/>
              <a:pathLst>
                <a:path w="13327" h="32079" extrusionOk="0">
                  <a:moveTo>
                    <a:pt x="6423" y="0"/>
                  </a:moveTo>
                  <a:cubicBezTo>
                    <a:pt x="3885" y="0"/>
                    <a:pt x="1917" y="974"/>
                    <a:pt x="1917" y="974"/>
                  </a:cubicBezTo>
                  <a:cubicBezTo>
                    <a:pt x="1744" y="984"/>
                    <a:pt x="1562" y="994"/>
                    <a:pt x="1390" y="1005"/>
                  </a:cubicBezTo>
                  <a:cubicBezTo>
                    <a:pt x="761" y="1055"/>
                    <a:pt x="11" y="1379"/>
                    <a:pt x="0" y="1998"/>
                  </a:cubicBezTo>
                  <a:cubicBezTo>
                    <a:pt x="0" y="2495"/>
                    <a:pt x="477" y="2850"/>
                    <a:pt x="944" y="3002"/>
                  </a:cubicBezTo>
                  <a:cubicBezTo>
                    <a:pt x="1420" y="3144"/>
                    <a:pt x="1927" y="3164"/>
                    <a:pt x="2363" y="3398"/>
                  </a:cubicBezTo>
                  <a:cubicBezTo>
                    <a:pt x="3134" y="3824"/>
                    <a:pt x="3398" y="4797"/>
                    <a:pt x="3448" y="5670"/>
                  </a:cubicBezTo>
                  <a:cubicBezTo>
                    <a:pt x="3499" y="6542"/>
                    <a:pt x="3408" y="7455"/>
                    <a:pt x="3763" y="8266"/>
                  </a:cubicBezTo>
                  <a:cubicBezTo>
                    <a:pt x="4148" y="9118"/>
                    <a:pt x="4969" y="9706"/>
                    <a:pt x="5375" y="10547"/>
                  </a:cubicBezTo>
                  <a:cubicBezTo>
                    <a:pt x="5893" y="11582"/>
                    <a:pt x="5700" y="12799"/>
                    <a:pt x="5497" y="13935"/>
                  </a:cubicBezTo>
                  <a:cubicBezTo>
                    <a:pt x="5274" y="15223"/>
                    <a:pt x="5051" y="16501"/>
                    <a:pt x="4818" y="17779"/>
                  </a:cubicBezTo>
                  <a:cubicBezTo>
                    <a:pt x="4721" y="18361"/>
                    <a:pt x="4428" y="19102"/>
                    <a:pt x="3861" y="19102"/>
                  </a:cubicBezTo>
                  <a:cubicBezTo>
                    <a:pt x="3835" y="19102"/>
                    <a:pt x="3810" y="19100"/>
                    <a:pt x="3783" y="19097"/>
                  </a:cubicBezTo>
                  <a:cubicBezTo>
                    <a:pt x="3227" y="19043"/>
                    <a:pt x="2829" y="18274"/>
                    <a:pt x="2343" y="18274"/>
                  </a:cubicBezTo>
                  <a:cubicBezTo>
                    <a:pt x="2281" y="18274"/>
                    <a:pt x="2216" y="18287"/>
                    <a:pt x="2150" y="18316"/>
                  </a:cubicBezTo>
                  <a:cubicBezTo>
                    <a:pt x="1877" y="18428"/>
                    <a:pt x="1775" y="18782"/>
                    <a:pt x="1846" y="19066"/>
                  </a:cubicBezTo>
                  <a:cubicBezTo>
                    <a:pt x="1907" y="19350"/>
                    <a:pt x="2100" y="19594"/>
                    <a:pt x="2282" y="19827"/>
                  </a:cubicBezTo>
                  <a:cubicBezTo>
                    <a:pt x="4919" y="23245"/>
                    <a:pt x="5862" y="27900"/>
                    <a:pt x="4777" y="32078"/>
                  </a:cubicBezTo>
                  <a:lnTo>
                    <a:pt x="8550" y="32078"/>
                  </a:lnTo>
                  <a:cubicBezTo>
                    <a:pt x="7464" y="27900"/>
                    <a:pt x="8408" y="23245"/>
                    <a:pt x="11045" y="19827"/>
                  </a:cubicBezTo>
                  <a:cubicBezTo>
                    <a:pt x="11227" y="19594"/>
                    <a:pt x="11419" y="19350"/>
                    <a:pt x="11480" y="19066"/>
                  </a:cubicBezTo>
                  <a:cubicBezTo>
                    <a:pt x="11552" y="18782"/>
                    <a:pt x="11450" y="18428"/>
                    <a:pt x="11176" y="18316"/>
                  </a:cubicBezTo>
                  <a:cubicBezTo>
                    <a:pt x="11110" y="18287"/>
                    <a:pt x="11046" y="18274"/>
                    <a:pt x="10983" y="18274"/>
                  </a:cubicBezTo>
                  <a:cubicBezTo>
                    <a:pt x="10498" y="18274"/>
                    <a:pt x="10100" y="19043"/>
                    <a:pt x="9544" y="19097"/>
                  </a:cubicBezTo>
                  <a:cubicBezTo>
                    <a:pt x="9517" y="19100"/>
                    <a:pt x="9492" y="19102"/>
                    <a:pt x="9466" y="19102"/>
                  </a:cubicBezTo>
                  <a:cubicBezTo>
                    <a:pt x="8898" y="19102"/>
                    <a:pt x="8606" y="18361"/>
                    <a:pt x="8509" y="17779"/>
                  </a:cubicBezTo>
                  <a:cubicBezTo>
                    <a:pt x="8276" y="16501"/>
                    <a:pt x="8052" y="15223"/>
                    <a:pt x="7829" y="13935"/>
                  </a:cubicBezTo>
                  <a:cubicBezTo>
                    <a:pt x="7626" y="12799"/>
                    <a:pt x="7434" y="11582"/>
                    <a:pt x="7941" y="10547"/>
                  </a:cubicBezTo>
                  <a:cubicBezTo>
                    <a:pt x="8357" y="9706"/>
                    <a:pt x="9179" y="9118"/>
                    <a:pt x="9553" y="8266"/>
                  </a:cubicBezTo>
                  <a:cubicBezTo>
                    <a:pt x="9909" y="7455"/>
                    <a:pt x="9828" y="6542"/>
                    <a:pt x="9878" y="5670"/>
                  </a:cubicBezTo>
                  <a:cubicBezTo>
                    <a:pt x="9929" y="4797"/>
                    <a:pt x="10193" y="3824"/>
                    <a:pt x="10963" y="3398"/>
                  </a:cubicBezTo>
                  <a:cubicBezTo>
                    <a:pt x="11399" y="3164"/>
                    <a:pt x="11906" y="3144"/>
                    <a:pt x="12383" y="3002"/>
                  </a:cubicBezTo>
                  <a:cubicBezTo>
                    <a:pt x="12850" y="2850"/>
                    <a:pt x="13326" y="2495"/>
                    <a:pt x="13326" y="1998"/>
                  </a:cubicBezTo>
                  <a:cubicBezTo>
                    <a:pt x="13316" y="1379"/>
                    <a:pt x="12566" y="1055"/>
                    <a:pt x="11937" y="1005"/>
                  </a:cubicBezTo>
                  <a:cubicBezTo>
                    <a:pt x="11694" y="984"/>
                    <a:pt x="11440" y="984"/>
                    <a:pt x="11187" y="953"/>
                  </a:cubicBezTo>
                  <a:cubicBezTo>
                    <a:pt x="11166" y="944"/>
                    <a:pt x="10821" y="791"/>
                    <a:pt x="10254" y="619"/>
                  </a:cubicBezTo>
                  <a:cubicBezTo>
                    <a:pt x="9381" y="345"/>
                    <a:pt x="7992" y="0"/>
                    <a:pt x="6461" y="0"/>
                  </a:cubicBezTo>
                  <a:cubicBezTo>
                    <a:pt x="6448" y="0"/>
                    <a:pt x="6435" y="0"/>
                    <a:pt x="642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4"/>
            <p:cNvSpPr/>
            <p:nvPr/>
          </p:nvSpPr>
          <p:spPr>
            <a:xfrm>
              <a:off x="3463725" y="2402375"/>
              <a:ext cx="8625" cy="6875"/>
            </a:xfrm>
            <a:custGeom>
              <a:avLst/>
              <a:gdLst/>
              <a:ahLst/>
              <a:cxnLst/>
              <a:rect l="l" t="t" r="r" b="b"/>
              <a:pathLst>
                <a:path w="345" h="275" extrusionOk="0">
                  <a:moveTo>
                    <a:pt x="172" y="0"/>
                  </a:moveTo>
                  <a:cubicBezTo>
                    <a:pt x="0" y="0"/>
                    <a:pt x="0" y="275"/>
                    <a:pt x="172" y="275"/>
                  </a:cubicBezTo>
                  <a:cubicBezTo>
                    <a:pt x="345" y="275"/>
                    <a:pt x="345" y="0"/>
                    <a:pt x="17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4"/>
            <p:cNvSpPr/>
            <p:nvPr/>
          </p:nvSpPr>
          <p:spPr>
            <a:xfrm>
              <a:off x="3512400" y="2435325"/>
              <a:ext cx="8875" cy="6900"/>
            </a:xfrm>
            <a:custGeom>
              <a:avLst/>
              <a:gdLst/>
              <a:ahLst/>
              <a:cxnLst/>
              <a:rect l="l" t="t" r="r" b="b"/>
              <a:pathLst>
                <a:path w="355" h="276" extrusionOk="0">
                  <a:moveTo>
                    <a:pt x="172" y="1"/>
                  </a:moveTo>
                  <a:cubicBezTo>
                    <a:pt x="0" y="1"/>
                    <a:pt x="0" y="275"/>
                    <a:pt x="172" y="275"/>
                  </a:cubicBezTo>
                  <a:cubicBezTo>
                    <a:pt x="355" y="275"/>
                    <a:pt x="355" y="1"/>
                    <a:pt x="17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4"/>
            <p:cNvSpPr/>
            <p:nvPr/>
          </p:nvSpPr>
          <p:spPr>
            <a:xfrm>
              <a:off x="3571225" y="2445225"/>
              <a:ext cx="8875" cy="7125"/>
            </a:xfrm>
            <a:custGeom>
              <a:avLst/>
              <a:gdLst/>
              <a:ahLst/>
              <a:cxnLst/>
              <a:rect l="l" t="t" r="r" b="b"/>
              <a:pathLst>
                <a:path w="355" h="285" extrusionOk="0">
                  <a:moveTo>
                    <a:pt x="172" y="1"/>
                  </a:moveTo>
                  <a:cubicBezTo>
                    <a:pt x="0" y="1"/>
                    <a:pt x="0" y="285"/>
                    <a:pt x="172" y="285"/>
                  </a:cubicBezTo>
                  <a:cubicBezTo>
                    <a:pt x="355" y="285"/>
                    <a:pt x="355" y="1"/>
                    <a:pt x="17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4"/>
            <p:cNvSpPr/>
            <p:nvPr/>
          </p:nvSpPr>
          <p:spPr>
            <a:xfrm>
              <a:off x="3624200" y="2389450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56" y="274"/>
                    <a:pt x="356" y="1"/>
                    <a:pt x="18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4"/>
            <p:cNvSpPr/>
            <p:nvPr/>
          </p:nvSpPr>
          <p:spPr>
            <a:xfrm>
              <a:off x="3565375" y="2550200"/>
              <a:ext cx="8900" cy="6850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83" y="0"/>
                  </a:moveTo>
                  <a:cubicBezTo>
                    <a:pt x="0" y="0"/>
                    <a:pt x="0" y="274"/>
                    <a:pt x="183" y="274"/>
                  </a:cubicBezTo>
                  <a:cubicBezTo>
                    <a:pt x="356" y="274"/>
                    <a:pt x="356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4"/>
            <p:cNvSpPr/>
            <p:nvPr/>
          </p:nvSpPr>
          <p:spPr>
            <a:xfrm>
              <a:off x="3611275" y="2538525"/>
              <a:ext cx="8875" cy="6875"/>
            </a:xfrm>
            <a:custGeom>
              <a:avLst/>
              <a:gdLst/>
              <a:ahLst/>
              <a:cxnLst/>
              <a:rect l="l" t="t" r="r" b="b"/>
              <a:pathLst>
                <a:path w="355" h="275" extrusionOk="0">
                  <a:moveTo>
                    <a:pt x="183" y="1"/>
                  </a:moveTo>
                  <a:cubicBezTo>
                    <a:pt x="0" y="1"/>
                    <a:pt x="0" y="274"/>
                    <a:pt x="183" y="274"/>
                  </a:cubicBezTo>
                  <a:cubicBezTo>
                    <a:pt x="355" y="274"/>
                    <a:pt x="355" y="1"/>
                    <a:pt x="18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4"/>
            <p:cNvSpPr/>
            <p:nvPr/>
          </p:nvSpPr>
          <p:spPr>
            <a:xfrm>
              <a:off x="3622925" y="2485525"/>
              <a:ext cx="8900" cy="6900"/>
            </a:xfrm>
            <a:custGeom>
              <a:avLst/>
              <a:gdLst/>
              <a:ahLst/>
              <a:cxnLst/>
              <a:rect l="l" t="t" r="r" b="b"/>
              <a:pathLst>
                <a:path w="356" h="276" extrusionOk="0">
                  <a:moveTo>
                    <a:pt x="173" y="1"/>
                  </a:moveTo>
                  <a:cubicBezTo>
                    <a:pt x="1" y="1"/>
                    <a:pt x="1" y="275"/>
                    <a:pt x="173" y="275"/>
                  </a:cubicBezTo>
                  <a:cubicBezTo>
                    <a:pt x="356" y="275"/>
                    <a:pt x="356" y="1"/>
                    <a:pt x="17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4"/>
            <p:cNvSpPr/>
            <p:nvPr/>
          </p:nvSpPr>
          <p:spPr>
            <a:xfrm>
              <a:off x="3568425" y="2496950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73" y="1"/>
                  </a:moveTo>
                  <a:cubicBezTo>
                    <a:pt x="0" y="1"/>
                    <a:pt x="0" y="274"/>
                    <a:pt x="173" y="274"/>
                  </a:cubicBezTo>
                  <a:cubicBezTo>
                    <a:pt x="355" y="274"/>
                    <a:pt x="355" y="1"/>
                    <a:pt x="17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4"/>
            <p:cNvSpPr/>
            <p:nvPr/>
          </p:nvSpPr>
          <p:spPr>
            <a:xfrm>
              <a:off x="3553975" y="2400850"/>
              <a:ext cx="8875" cy="6875"/>
            </a:xfrm>
            <a:custGeom>
              <a:avLst/>
              <a:gdLst/>
              <a:ahLst/>
              <a:cxnLst/>
              <a:rect l="l" t="t" r="r" b="b"/>
              <a:pathLst>
                <a:path w="355" h="275" extrusionOk="0">
                  <a:moveTo>
                    <a:pt x="183" y="1"/>
                  </a:moveTo>
                  <a:cubicBezTo>
                    <a:pt x="0" y="1"/>
                    <a:pt x="0" y="275"/>
                    <a:pt x="183" y="275"/>
                  </a:cubicBezTo>
                  <a:cubicBezTo>
                    <a:pt x="355" y="275"/>
                    <a:pt x="355" y="1"/>
                    <a:pt x="18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4"/>
            <p:cNvSpPr/>
            <p:nvPr/>
          </p:nvSpPr>
          <p:spPr>
            <a:xfrm>
              <a:off x="3584125" y="2669100"/>
              <a:ext cx="8925" cy="6875"/>
            </a:xfrm>
            <a:custGeom>
              <a:avLst/>
              <a:gdLst/>
              <a:ahLst/>
              <a:cxnLst/>
              <a:rect l="l" t="t" r="r" b="b"/>
              <a:pathLst>
                <a:path w="35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56" y="275"/>
                    <a:pt x="356" y="0"/>
                    <a:pt x="17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4"/>
            <p:cNvSpPr/>
            <p:nvPr/>
          </p:nvSpPr>
          <p:spPr>
            <a:xfrm>
              <a:off x="3681750" y="2411000"/>
              <a:ext cx="8900" cy="6875"/>
            </a:xfrm>
            <a:custGeom>
              <a:avLst/>
              <a:gdLst/>
              <a:ahLst/>
              <a:cxnLst/>
              <a:rect l="l" t="t" r="r" b="b"/>
              <a:pathLst>
                <a:path w="356" h="275" extrusionOk="0">
                  <a:moveTo>
                    <a:pt x="173" y="0"/>
                  </a:moveTo>
                  <a:cubicBezTo>
                    <a:pt x="1" y="0"/>
                    <a:pt x="1" y="274"/>
                    <a:pt x="173" y="274"/>
                  </a:cubicBezTo>
                  <a:cubicBezTo>
                    <a:pt x="355" y="274"/>
                    <a:pt x="355" y="0"/>
                    <a:pt x="17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4"/>
            <p:cNvSpPr/>
            <p:nvPr/>
          </p:nvSpPr>
          <p:spPr>
            <a:xfrm>
              <a:off x="3564125" y="2740850"/>
              <a:ext cx="8875" cy="6875"/>
            </a:xfrm>
            <a:custGeom>
              <a:avLst/>
              <a:gdLst/>
              <a:ahLst/>
              <a:cxnLst/>
              <a:rect l="l" t="t" r="r" b="b"/>
              <a:pathLst>
                <a:path w="355" h="275" extrusionOk="0">
                  <a:moveTo>
                    <a:pt x="172" y="1"/>
                  </a:moveTo>
                  <a:cubicBezTo>
                    <a:pt x="0" y="1"/>
                    <a:pt x="0" y="274"/>
                    <a:pt x="172" y="274"/>
                  </a:cubicBezTo>
                  <a:cubicBezTo>
                    <a:pt x="355" y="274"/>
                    <a:pt x="355" y="1"/>
                    <a:pt x="17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4"/>
            <p:cNvSpPr/>
            <p:nvPr/>
          </p:nvSpPr>
          <p:spPr>
            <a:xfrm>
              <a:off x="3598325" y="2809825"/>
              <a:ext cx="8925" cy="6850"/>
            </a:xfrm>
            <a:custGeom>
              <a:avLst/>
              <a:gdLst/>
              <a:ahLst/>
              <a:cxnLst/>
              <a:rect l="l" t="t" r="r" b="b"/>
              <a:pathLst>
                <a:path w="357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56" y="274"/>
                    <a:pt x="356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4"/>
            <p:cNvSpPr/>
            <p:nvPr/>
          </p:nvSpPr>
          <p:spPr>
            <a:xfrm>
              <a:off x="3548125" y="2895775"/>
              <a:ext cx="8925" cy="7100"/>
            </a:xfrm>
            <a:custGeom>
              <a:avLst/>
              <a:gdLst/>
              <a:ahLst/>
              <a:cxnLst/>
              <a:rect l="l" t="t" r="r" b="b"/>
              <a:pathLst>
                <a:path w="357" h="284" extrusionOk="0">
                  <a:moveTo>
                    <a:pt x="183" y="0"/>
                  </a:moveTo>
                  <a:cubicBezTo>
                    <a:pt x="1" y="0"/>
                    <a:pt x="1" y="284"/>
                    <a:pt x="183" y="284"/>
                  </a:cubicBezTo>
                  <a:cubicBezTo>
                    <a:pt x="356" y="284"/>
                    <a:pt x="356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4"/>
            <p:cNvSpPr/>
            <p:nvPr/>
          </p:nvSpPr>
          <p:spPr>
            <a:xfrm>
              <a:off x="3508075" y="2852925"/>
              <a:ext cx="8900" cy="6850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73" y="0"/>
                  </a:moveTo>
                  <a:cubicBezTo>
                    <a:pt x="0" y="0"/>
                    <a:pt x="0" y="274"/>
                    <a:pt x="173" y="274"/>
                  </a:cubicBezTo>
                  <a:cubicBezTo>
                    <a:pt x="356" y="274"/>
                    <a:pt x="356" y="0"/>
                    <a:pt x="17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4"/>
            <p:cNvSpPr/>
            <p:nvPr/>
          </p:nvSpPr>
          <p:spPr>
            <a:xfrm>
              <a:off x="3552450" y="2860025"/>
              <a:ext cx="8900" cy="6850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55" y="274"/>
                    <a:pt x="355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4"/>
            <p:cNvSpPr/>
            <p:nvPr/>
          </p:nvSpPr>
          <p:spPr>
            <a:xfrm>
              <a:off x="3642950" y="2862800"/>
              <a:ext cx="8925" cy="6875"/>
            </a:xfrm>
            <a:custGeom>
              <a:avLst/>
              <a:gdLst/>
              <a:ahLst/>
              <a:cxnLst/>
              <a:rect l="l" t="t" r="r" b="b"/>
              <a:pathLst>
                <a:path w="357" h="275" extrusionOk="0">
                  <a:moveTo>
                    <a:pt x="174" y="1"/>
                  </a:moveTo>
                  <a:cubicBezTo>
                    <a:pt x="1" y="1"/>
                    <a:pt x="1" y="275"/>
                    <a:pt x="174" y="275"/>
                  </a:cubicBezTo>
                  <a:cubicBezTo>
                    <a:pt x="356" y="275"/>
                    <a:pt x="356" y="1"/>
                    <a:pt x="174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4"/>
            <p:cNvSpPr/>
            <p:nvPr/>
          </p:nvSpPr>
          <p:spPr>
            <a:xfrm>
              <a:off x="3606950" y="2925950"/>
              <a:ext cx="8900" cy="6850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56" y="274"/>
                    <a:pt x="356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4"/>
            <p:cNvSpPr/>
            <p:nvPr/>
          </p:nvSpPr>
          <p:spPr>
            <a:xfrm>
              <a:off x="3555500" y="2976150"/>
              <a:ext cx="8875" cy="6850"/>
            </a:xfrm>
            <a:custGeom>
              <a:avLst/>
              <a:gdLst/>
              <a:ahLst/>
              <a:cxnLst/>
              <a:rect l="l" t="t" r="r" b="b"/>
              <a:pathLst>
                <a:path w="355" h="274" extrusionOk="0">
                  <a:moveTo>
                    <a:pt x="172" y="0"/>
                  </a:moveTo>
                  <a:cubicBezTo>
                    <a:pt x="0" y="0"/>
                    <a:pt x="0" y="274"/>
                    <a:pt x="172" y="274"/>
                  </a:cubicBezTo>
                  <a:cubicBezTo>
                    <a:pt x="355" y="274"/>
                    <a:pt x="355" y="0"/>
                    <a:pt x="17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4"/>
            <p:cNvSpPr/>
            <p:nvPr/>
          </p:nvSpPr>
          <p:spPr>
            <a:xfrm>
              <a:off x="3575525" y="3004775"/>
              <a:ext cx="8900" cy="7125"/>
            </a:xfrm>
            <a:custGeom>
              <a:avLst/>
              <a:gdLst/>
              <a:ahLst/>
              <a:cxnLst/>
              <a:rect l="l" t="t" r="r" b="b"/>
              <a:pathLst>
                <a:path w="356" h="285" extrusionOk="0">
                  <a:moveTo>
                    <a:pt x="173" y="1"/>
                  </a:moveTo>
                  <a:cubicBezTo>
                    <a:pt x="0" y="1"/>
                    <a:pt x="0" y="285"/>
                    <a:pt x="173" y="285"/>
                  </a:cubicBezTo>
                  <a:cubicBezTo>
                    <a:pt x="355" y="285"/>
                    <a:pt x="355" y="1"/>
                    <a:pt x="17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4"/>
            <p:cNvSpPr/>
            <p:nvPr/>
          </p:nvSpPr>
          <p:spPr>
            <a:xfrm>
              <a:off x="3582625" y="2958900"/>
              <a:ext cx="8900" cy="7125"/>
            </a:xfrm>
            <a:custGeom>
              <a:avLst/>
              <a:gdLst/>
              <a:ahLst/>
              <a:cxnLst/>
              <a:rect l="l" t="t" r="r" b="b"/>
              <a:pathLst>
                <a:path w="356" h="285" extrusionOk="0">
                  <a:moveTo>
                    <a:pt x="183" y="1"/>
                  </a:moveTo>
                  <a:cubicBezTo>
                    <a:pt x="0" y="1"/>
                    <a:pt x="0" y="285"/>
                    <a:pt x="183" y="285"/>
                  </a:cubicBezTo>
                  <a:cubicBezTo>
                    <a:pt x="355" y="285"/>
                    <a:pt x="355" y="1"/>
                    <a:pt x="18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4"/>
            <p:cNvSpPr/>
            <p:nvPr/>
          </p:nvSpPr>
          <p:spPr>
            <a:xfrm>
              <a:off x="3601375" y="3012150"/>
              <a:ext cx="8900" cy="6850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73" y="0"/>
                  </a:moveTo>
                  <a:cubicBezTo>
                    <a:pt x="1" y="0"/>
                    <a:pt x="1" y="274"/>
                    <a:pt x="173" y="274"/>
                  </a:cubicBezTo>
                  <a:cubicBezTo>
                    <a:pt x="356" y="274"/>
                    <a:pt x="356" y="0"/>
                    <a:pt x="17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4"/>
            <p:cNvSpPr/>
            <p:nvPr/>
          </p:nvSpPr>
          <p:spPr>
            <a:xfrm>
              <a:off x="3586925" y="3072225"/>
              <a:ext cx="8900" cy="7125"/>
            </a:xfrm>
            <a:custGeom>
              <a:avLst/>
              <a:gdLst/>
              <a:ahLst/>
              <a:cxnLst/>
              <a:rect l="l" t="t" r="r" b="b"/>
              <a:pathLst>
                <a:path w="356" h="285" extrusionOk="0">
                  <a:moveTo>
                    <a:pt x="183" y="1"/>
                  </a:moveTo>
                  <a:cubicBezTo>
                    <a:pt x="1" y="1"/>
                    <a:pt x="1" y="285"/>
                    <a:pt x="183" y="285"/>
                  </a:cubicBezTo>
                  <a:cubicBezTo>
                    <a:pt x="355" y="285"/>
                    <a:pt x="355" y="1"/>
                    <a:pt x="18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4"/>
            <p:cNvSpPr/>
            <p:nvPr/>
          </p:nvSpPr>
          <p:spPr>
            <a:xfrm>
              <a:off x="3564125" y="3111025"/>
              <a:ext cx="8875" cy="6875"/>
            </a:xfrm>
            <a:custGeom>
              <a:avLst/>
              <a:gdLst/>
              <a:ahLst/>
              <a:cxnLst/>
              <a:rect l="l" t="t" r="r" b="b"/>
              <a:pathLst>
                <a:path w="355" h="275" extrusionOk="0">
                  <a:moveTo>
                    <a:pt x="172" y="1"/>
                  </a:moveTo>
                  <a:cubicBezTo>
                    <a:pt x="0" y="1"/>
                    <a:pt x="0" y="274"/>
                    <a:pt x="172" y="274"/>
                  </a:cubicBezTo>
                  <a:cubicBezTo>
                    <a:pt x="355" y="274"/>
                    <a:pt x="355" y="1"/>
                    <a:pt x="172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4"/>
            <p:cNvSpPr/>
            <p:nvPr/>
          </p:nvSpPr>
          <p:spPr>
            <a:xfrm>
              <a:off x="3591225" y="3121175"/>
              <a:ext cx="8925" cy="6850"/>
            </a:xfrm>
            <a:custGeom>
              <a:avLst/>
              <a:gdLst/>
              <a:ahLst/>
              <a:cxnLst/>
              <a:rect l="l" t="t" r="r" b="b"/>
              <a:pathLst>
                <a:path w="357" h="274" extrusionOk="0">
                  <a:moveTo>
                    <a:pt x="183" y="0"/>
                  </a:moveTo>
                  <a:cubicBezTo>
                    <a:pt x="1" y="0"/>
                    <a:pt x="1" y="274"/>
                    <a:pt x="183" y="274"/>
                  </a:cubicBezTo>
                  <a:cubicBezTo>
                    <a:pt x="356" y="274"/>
                    <a:pt x="356" y="0"/>
                    <a:pt x="1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4"/>
            <p:cNvSpPr/>
            <p:nvPr/>
          </p:nvSpPr>
          <p:spPr>
            <a:xfrm>
              <a:off x="3561075" y="3041550"/>
              <a:ext cx="17775" cy="13975"/>
            </a:xfrm>
            <a:custGeom>
              <a:avLst/>
              <a:gdLst/>
              <a:ahLst/>
              <a:cxnLst/>
              <a:rect l="l" t="t" r="r" b="b"/>
              <a:pathLst>
                <a:path w="711" h="559" extrusionOk="0">
                  <a:moveTo>
                    <a:pt x="355" y="1"/>
                  </a:moveTo>
                  <a:cubicBezTo>
                    <a:pt x="0" y="1"/>
                    <a:pt x="0" y="558"/>
                    <a:pt x="355" y="558"/>
                  </a:cubicBezTo>
                  <a:cubicBezTo>
                    <a:pt x="710" y="558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4"/>
            <p:cNvSpPr/>
            <p:nvPr/>
          </p:nvSpPr>
          <p:spPr>
            <a:xfrm>
              <a:off x="3591225" y="288105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6" y="1"/>
                  </a:moveTo>
                  <a:cubicBezTo>
                    <a:pt x="1" y="1"/>
                    <a:pt x="1" y="548"/>
                    <a:pt x="356" y="548"/>
                  </a:cubicBezTo>
                  <a:cubicBezTo>
                    <a:pt x="711" y="548"/>
                    <a:pt x="711" y="1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4"/>
            <p:cNvSpPr/>
            <p:nvPr/>
          </p:nvSpPr>
          <p:spPr>
            <a:xfrm>
              <a:off x="3552450" y="293125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1"/>
                  </a:moveTo>
                  <a:cubicBezTo>
                    <a:pt x="1" y="1"/>
                    <a:pt x="1" y="548"/>
                    <a:pt x="355" y="548"/>
                  </a:cubicBezTo>
                  <a:cubicBezTo>
                    <a:pt x="711" y="548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3570950" y="2776100"/>
              <a:ext cx="17775" cy="13975"/>
            </a:xfrm>
            <a:custGeom>
              <a:avLst/>
              <a:gdLst/>
              <a:ahLst/>
              <a:cxnLst/>
              <a:rect l="l" t="t" r="r" b="b"/>
              <a:pathLst>
                <a:path w="711" h="559" extrusionOk="0">
                  <a:moveTo>
                    <a:pt x="356" y="0"/>
                  </a:moveTo>
                  <a:cubicBezTo>
                    <a:pt x="1" y="0"/>
                    <a:pt x="1" y="558"/>
                    <a:pt x="356" y="558"/>
                  </a:cubicBezTo>
                  <a:cubicBezTo>
                    <a:pt x="710" y="558"/>
                    <a:pt x="710" y="0"/>
                    <a:pt x="3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3591225" y="272740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6" y="1"/>
                  </a:moveTo>
                  <a:cubicBezTo>
                    <a:pt x="1" y="1"/>
                    <a:pt x="1" y="549"/>
                    <a:pt x="356" y="549"/>
                  </a:cubicBezTo>
                  <a:cubicBezTo>
                    <a:pt x="711" y="549"/>
                    <a:pt x="711" y="1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3559550" y="2605475"/>
              <a:ext cx="17775" cy="13700"/>
            </a:xfrm>
            <a:custGeom>
              <a:avLst/>
              <a:gdLst/>
              <a:ahLst/>
              <a:cxnLst/>
              <a:rect l="l" t="t" r="r" b="b"/>
              <a:pathLst>
                <a:path w="711" h="548" extrusionOk="0">
                  <a:moveTo>
                    <a:pt x="355" y="0"/>
                  </a:moveTo>
                  <a:cubicBezTo>
                    <a:pt x="1" y="0"/>
                    <a:pt x="1" y="548"/>
                    <a:pt x="355" y="548"/>
                  </a:cubicBezTo>
                  <a:cubicBezTo>
                    <a:pt x="710" y="548"/>
                    <a:pt x="710" y="0"/>
                    <a:pt x="35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3602650" y="258390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1"/>
                  </a:moveTo>
                  <a:cubicBezTo>
                    <a:pt x="1" y="1"/>
                    <a:pt x="1" y="548"/>
                    <a:pt x="355" y="548"/>
                  </a:cubicBezTo>
                  <a:cubicBezTo>
                    <a:pt x="711" y="548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3532425" y="2505075"/>
              <a:ext cx="17750" cy="13700"/>
            </a:xfrm>
            <a:custGeom>
              <a:avLst/>
              <a:gdLst/>
              <a:ahLst/>
              <a:cxnLst/>
              <a:rect l="l" t="t" r="r" b="b"/>
              <a:pathLst>
                <a:path w="710" h="548" extrusionOk="0">
                  <a:moveTo>
                    <a:pt x="355" y="0"/>
                  </a:moveTo>
                  <a:cubicBezTo>
                    <a:pt x="0" y="0"/>
                    <a:pt x="0" y="548"/>
                    <a:pt x="355" y="548"/>
                  </a:cubicBezTo>
                  <a:cubicBezTo>
                    <a:pt x="710" y="548"/>
                    <a:pt x="710" y="0"/>
                    <a:pt x="35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3599850" y="2456125"/>
              <a:ext cx="17775" cy="13975"/>
            </a:xfrm>
            <a:custGeom>
              <a:avLst/>
              <a:gdLst/>
              <a:ahLst/>
              <a:cxnLst/>
              <a:rect l="l" t="t" r="r" b="b"/>
              <a:pathLst>
                <a:path w="711" h="559" extrusionOk="0">
                  <a:moveTo>
                    <a:pt x="356" y="0"/>
                  </a:moveTo>
                  <a:cubicBezTo>
                    <a:pt x="1" y="0"/>
                    <a:pt x="1" y="559"/>
                    <a:pt x="356" y="559"/>
                  </a:cubicBezTo>
                  <a:cubicBezTo>
                    <a:pt x="711" y="559"/>
                    <a:pt x="711" y="0"/>
                    <a:pt x="3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4"/>
            <p:cNvSpPr/>
            <p:nvPr/>
          </p:nvSpPr>
          <p:spPr>
            <a:xfrm>
              <a:off x="3645750" y="2424675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1"/>
                  </a:moveTo>
                  <a:cubicBezTo>
                    <a:pt x="1" y="1"/>
                    <a:pt x="1" y="549"/>
                    <a:pt x="355" y="549"/>
                  </a:cubicBezTo>
                  <a:cubicBezTo>
                    <a:pt x="711" y="549"/>
                    <a:pt x="711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4"/>
            <p:cNvSpPr/>
            <p:nvPr/>
          </p:nvSpPr>
          <p:spPr>
            <a:xfrm>
              <a:off x="3579575" y="2374475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6" y="1"/>
                  </a:moveTo>
                  <a:cubicBezTo>
                    <a:pt x="0" y="1"/>
                    <a:pt x="0" y="549"/>
                    <a:pt x="356" y="549"/>
                  </a:cubicBezTo>
                  <a:cubicBezTo>
                    <a:pt x="710" y="549"/>
                    <a:pt x="710" y="1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3510875" y="2398825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0"/>
                  </a:moveTo>
                  <a:cubicBezTo>
                    <a:pt x="0" y="0"/>
                    <a:pt x="0" y="548"/>
                    <a:pt x="355" y="548"/>
                  </a:cubicBezTo>
                  <a:cubicBezTo>
                    <a:pt x="710" y="548"/>
                    <a:pt x="710" y="0"/>
                    <a:pt x="35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3611275" y="284075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1"/>
                  </a:moveTo>
                  <a:cubicBezTo>
                    <a:pt x="0" y="1"/>
                    <a:pt x="0" y="548"/>
                    <a:pt x="355" y="548"/>
                  </a:cubicBezTo>
                  <a:cubicBezTo>
                    <a:pt x="710" y="548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3512125" y="2886625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6" y="1"/>
                  </a:moveTo>
                  <a:cubicBezTo>
                    <a:pt x="1" y="1"/>
                    <a:pt x="1" y="549"/>
                    <a:pt x="356" y="549"/>
                  </a:cubicBezTo>
                  <a:cubicBezTo>
                    <a:pt x="711" y="549"/>
                    <a:pt x="711" y="1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3596800" y="3040275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6" y="1"/>
                  </a:moveTo>
                  <a:cubicBezTo>
                    <a:pt x="1" y="1"/>
                    <a:pt x="1" y="548"/>
                    <a:pt x="356" y="548"/>
                  </a:cubicBezTo>
                  <a:cubicBezTo>
                    <a:pt x="711" y="548"/>
                    <a:pt x="711" y="1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3561075" y="3137900"/>
              <a:ext cx="17775" cy="13725"/>
            </a:xfrm>
            <a:custGeom>
              <a:avLst/>
              <a:gdLst/>
              <a:ahLst/>
              <a:cxnLst/>
              <a:rect l="l" t="t" r="r" b="b"/>
              <a:pathLst>
                <a:path w="711" h="549" extrusionOk="0">
                  <a:moveTo>
                    <a:pt x="355" y="1"/>
                  </a:moveTo>
                  <a:cubicBezTo>
                    <a:pt x="0" y="1"/>
                    <a:pt x="0" y="548"/>
                    <a:pt x="355" y="548"/>
                  </a:cubicBezTo>
                  <a:cubicBezTo>
                    <a:pt x="710" y="548"/>
                    <a:pt x="710" y="1"/>
                    <a:pt x="3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3631300" y="2516475"/>
              <a:ext cx="17775" cy="13700"/>
            </a:xfrm>
            <a:custGeom>
              <a:avLst/>
              <a:gdLst/>
              <a:ahLst/>
              <a:cxnLst/>
              <a:rect l="l" t="t" r="r" b="b"/>
              <a:pathLst>
                <a:path w="711" h="548" extrusionOk="0">
                  <a:moveTo>
                    <a:pt x="356" y="0"/>
                  </a:moveTo>
                  <a:cubicBezTo>
                    <a:pt x="0" y="0"/>
                    <a:pt x="0" y="548"/>
                    <a:pt x="356" y="548"/>
                  </a:cubicBezTo>
                  <a:cubicBezTo>
                    <a:pt x="710" y="548"/>
                    <a:pt x="710" y="0"/>
                    <a:pt x="35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3421875" y="2547325"/>
              <a:ext cx="124525" cy="254525"/>
            </a:xfrm>
            <a:custGeom>
              <a:avLst/>
              <a:gdLst/>
              <a:ahLst/>
              <a:cxnLst/>
              <a:rect l="l" t="t" r="r" b="b"/>
              <a:pathLst>
                <a:path w="4981" h="10181" extrusionOk="0">
                  <a:moveTo>
                    <a:pt x="1897" y="663"/>
                  </a:moveTo>
                  <a:cubicBezTo>
                    <a:pt x="2039" y="734"/>
                    <a:pt x="2191" y="805"/>
                    <a:pt x="2333" y="886"/>
                  </a:cubicBezTo>
                  <a:lnTo>
                    <a:pt x="2323" y="886"/>
                  </a:lnTo>
                  <a:cubicBezTo>
                    <a:pt x="2309" y="883"/>
                    <a:pt x="2295" y="882"/>
                    <a:pt x="2280" y="882"/>
                  </a:cubicBezTo>
                  <a:cubicBezTo>
                    <a:pt x="2241" y="882"/>
                    <a:pt x="2200" y="892"/>
                    <a:pt x="2171" y="906"/>
                  </a:cubicBezTo>
                  <a:lnTo>
                    <a:pt x="2161" y="896"/>
                  </a:lnTo>
                  <a:cubicBezTo>
                    <a:pt x="2080" y="805"/>
                    <a:pt x="1988" y="734"/>
                    <a:pt x="1897" y="663"/>
                  </a:cubicBezTo>
                  <a:close/>
                  <a:moveTo>
                    <a:pt x="2901" y="1768"/>
                  </a:moveTo>
                  <a:lnTo>
                    <a:pt x="2901" y="1768"/>
                  </a:lnTo>
                  <a:cubicBezTo>
                    <a:pt x="3134" y="1981"/>
                    <a:pt x="3306" y="2275"/>
                    <a:pt x="3439" y="2590"/>
                  </a:cubicBezTo>
                  <a:cubicBezTo>
                    <a:pt x="3358" y="2458"/>
                    <a:pt x="3276" y="2326"/>
                    <a:pt x="3185" y="2194"/>
                  </a:cubicBezTo>
                  <a:cubicBezTo>
                    <a:pt x="3114" y="2093"/>
                    <a:pt x="3043" y="1991"/>
                    <a:pt x="2962" y="1890"/>
                  </a:cubicBezTo>
                  <a:lnTo>
                    <a:pt x="2901" y="1768"/>
                  </a:lnTo>
                  <a:close/>
                  <a:moveTo>
                    <a:pt x="1187" y="571"/>
                  </a:moveTo>
                  <a:lnTo>
                    <a:pt x="1187" y="571"/>
                  </a:lnTo>
                  <a:cubicBezTo>
                    <a:pt x="933" y="683"/>
                    <a:pt x="791" y="927"/>
                    <a:pt x="822" y="1220"/>
                  </a:cubicBezTo>
                  <a:cubicBezTo>
                    <a:pt x="863" y="1576"/>
                    <a:pt x="1136" y="1880"/>
                    <a:pt x="1319" y="2174"/>
                  </a:cubicBezTo>
                  <a:cubicBezTo>
                    <a:pt x="1410" y="2336"/>
                    <a:pt x="1501" y="2498"/>
                    <a:pt x="1593" y="2671"/>
                  </a:cubicBezTo>
                  <a:cubicBezTo>
                    <a:pt x="1461" y="2509"/>
                    <a:pt x="1339" y="2347"/>
                    <a:pt x="1228" y="2174"/>
                  </a:cubicBezTo>
                  <a:cubicBezTo>
                    <a:pt x="1005" y="1839"/>
                    <a:pt x="680" y="1362"/>
                    <a:pt x="791" y="936"/>
                  </a:cubicBezTo>
                  <a:cubicBezTo>
                    <a:pt x="852" y="724"/>
                    <a:pt x="1005" y="612"/>
                    <a:pt x="1187" y="571"/>
                  </a:cubicBezTo>
                  <a:close/>
                  <a:moveTo>
                    <a:pt x="3500" y="4527"/>
                  </a:moveTo>
                  <a:lnTo>
                    <a:pt x="3500" y="4527"/>
                  </a:lnTo>
                  <a:cubicBezTo>
                    <a:pt x="3702" y="5196"/>
                    <a:pt x="3814" y="5886"/>
                    <a:pt x="3702" y="6555"/>
                  </a:cubicBezTo>
                  <a:cubicBezTo>
                    <a:pt x="3682" y="6423"/>
                    <a:pt x="3662" y="6291"/>
                    <a:pt x="3642" y="6221"/>
                  </a:cubicBezTo>
                  <a:cubicBezTo>
                    <a:pt x="3631" y="6160"/>
                    <a:pt x="3621" y="6109"/>
                    <a:pt x="3601" y="6048"/>
                  </a:cubicBezTo>
                  <a:cubicBezTo>
                    <a:pt x="3601" y="5987"/>
                    <a:pt x="3601" y="5926"/>
                    <a:pt x="3590" y="5865"/>
                  </a:cubicBezTo>
                  <a:cubicBezTo>
                    <a:pt x="3570" y="5419"/>
                    <a:pt x="3540" y="4973"/>
                    <a:pt x="3500" y="4527"/>
                  </a:cubicBezTo>
                  <a:close/>
                  <a:moveTo>
                    <a:pt x="3408" y="8969"/>
                  </a:moveTo>
                  <a:cubicBezTo>
                    <a:pt x="3428" y="8999"/>
                    <a:pt x="3448" y="9029"/>
                    <a:pt x="3479" y="9050"/>
                  </a:cubicBezTo>
                  <a:lnTo>
                    <a:pt x="3388" y="9202"/>
                  </a:lnTo>
                  <a:cubicBezTo>
                    <a:pt x="3388" y="9171"/>
                    <a:pt x="3398" y="9151"/>
                    <a:pt x="3398" y="9131"/>
                  </a:cubicBezTo>
                  <a:cubicBezTo>
                    <a:pt x="3398" y="9081"/>
                    <a:pt x="3408" y="9029"/>
                    <a:pt x="3408" y="8969"/>
                  </a:cubicBezTo>
                  <a:close/>
                  <a:moveTo>
                    <a:pt x="1353" y="0"/>
                  </a:moveTo>
                  <a:cubicBezTo>
                    <a:pt x="1098" y="0"/>
                    <a:pt x="848" y="70"/>
                    <a:pt x="619" y="247"/>
                  </a:cubicBezTo>
                  <a:cubicBezTo>
                    <a:pt x="0" y="734"/>
                    <a:pt x="234" y="1576"/>
                    <a:pt x="568" y="2153"/>
                  </a:cubicBezTo>
                  <a:cubicBezTo>
                    <a:pt x="1025" y="2955"/>
                    <a:pt x="1724" y="3604"/>
                    <a:pt x="2080" y="4466"/>
                  </a:cubicBezTo>
                  <a:cubicBezTo>
                    <a:pt x="2445" y="5358"/>
                    <a:pt x="2465" y="6302"/>
                    <a:pt x="2404" y="7255"/>
                  </a:cubicBezTo>
                  <a:cubicBezTo>
                    <a:pt x="2373" y="7833"/>
                    <a:pt x="2333" y="8411"/>
                    <a:pt x="2364" y="8989"/>
                  </a:cubicBezTo>
                  <a:cubicBezTo>
                    <a:pt x="2394" y="9385"/>
                    <a:pt x="2455" y="9851"/>
                    <a:pt x="2840" y="10074"/>
                  </a:cubicBezTo>
                  <a:cubicBezTo>
                    <a:pt x="2968" y="10148"/>
                    <a:pt x="3091" y="10181"/>
                    <a:pt x="3207" y="10181"/>
                  </a:cubicBezTo>
                  <a:cubicBezTo>
                    <a:pt x="3826" y="10181"/>
                    <a:pt x="4265" y="9260"/>
                    <a:pt x="4402" y="8756"/>
                  </a:cubicBezTo>
                  <a:cubicBezTo>
                    <a:pt x="4757" y="7447"/>
                    <a:pt x="4980" y="6007"/>
                    <a:pt x="4868" y="4628"/>
                  </a:cubicBezTo>
                  <a:lnTo>
                    <a:pt x="4868" y="4537"/>
                  </a:lnTo>
                  <a:cubicBezTo>
                    <a:pt x="4858" y="3726"/>
                    <a:pt x="4747" y="2904"/>
                    <a:pt x="4381" y="2174"/>
                  </a:cubicBezTo>
                  <a:cubicBezTo>
                    <a:pt x="4027" y="1464"/>
                    <a:pt x="3418" y="936"/>
                    <a:pt x="2759" y="521"/>
                  </a:cubicBezTo>
                  <a:cubicBezTo>
                    <a:pt x="2352" y="260"/>
                    <a:pt x="1844" y="0"/>
                    <a:pt x="1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3625725" y="2547825"/>
              <a:ext cx="124525" cy="254525"/>
            </a:xfrm>
            <a:custGeom>
              <a:avLst/>
              <a:gdLst/>
              <a:ahLst/>
              <a:cxnLst/>
              <a:rect l="l" t="t" r="r" b="b"/>
              <a:pathLst>
                <a:path w="4981" h="10181" extrusionOk="0">
                  <a:moveTo>
                    <a:pt x="3094" y="663"/>
                  </a:moveTo>
                  <a:lnTo>
                    <a:pt x="3094" y="663"/>
                  </a:lnTo>
                  <a:cubicBezTo>
                    <a:pt x="2992" y="734"/>
                    <a:pt x="2901" y="805"/>
                    <a:pt x="2819" y="896"/>
                  </a:cubicBezTo>
                  <a:lnTo>
                    <a:pt x="2819" y="907"/>
                  </a:lnTo>
                  <a:cubicBezTo>
                    <a:pt x="2783" y="892"/>
                    <a:pt x="2746" y="882"/>
                    <a:pt x="2704" y="882"/>
                  </a:cubicBezTo>
                  <a:cubicBezTo>
                    <a:pt x="2689" y="882"/>
                    <a:pt x="2674" y="884"/>
                    <a:pt x="2657" y="886"/>
                  </a:cubicBezTo>
                  <a:lnTo>
                    <a:pt x="2647" y="886"/>
                  </a:lnTo>
                  <a:cubicBezTo>
                    <a:pt x="2789" y="805"/>
                    <a:pt x="2941" y="734"/>
                    <a:pt x="3094" y="663"/>
                  </a:cubicBezTo>
                  <a:close/>
                  <a:moveTo>
                    <a:pt x="2080" y="1768"/>
                  </a:moveTo>
                  <a:lnTo>
                    <a:pt x="2019" y="1890"/>
                  </a:lnTo>
                  <a:cubicBezTo>
                    <a:pt x="1938" y="1991"/>
                    <a:pt x="1866" y="2093"/>
                    <a:pt x="1796" y="2194"/>
                  </a:cubicBezTo>
                  <a:cubicBezTo>
                    <a:pt x="1704" y="2327"/>
                    <a:pt x="1623" y="2458"/>
                    <a:pt x="1542" y="2590"/>
                  </a:cubicBezTo>
                  <a:cubicBezTo>
                    <a:pt x="1674" y="2275"/>
                    <a:pt x="1846" y="1982"/>
                    <a:pt x="2080" y="1768"/>
                  </a:cubicBezTo>
                  <a:close/>
                  <a:moveTo>
                    <a:pt x="3804" y="572"/>
                  </a:moveTo>
                  <a:lnTo>
                    <a:pt x="3804" y="572"/>
                  </a:lnTo>
                  <a:cubicBezTo>
                    <a:pt x="3976" y="612"/>
                    <a:pt x="4128" y="724"/>
                    <a:pt x="4189" y="937"/>
                  </a:cubicBezTo>
                  <a:cubicBezTo>
                    <a:pt x="4300" y="1363"/>
                    <a:pt x="3976" y="1840"/>
                    <a:pt x="3752" y="2174"/>
                  </a:cubicBezTo>
                  <a:cubicBezTo>
                    <a:pt x="3641" y="2347"/>
                    <a:pt x="3520" y="2509"/>
                    <a:pt x="3398" y="2671"/>
                  </a:cubicBezTo>
                  <a:cubicBezTo>
                    <a:pt x="3479" y="2499"/>
                    <a:pt x="3570" y="2336"/>
                    <a:pt x="3671" y="2174"/>
                  </a:cubicBezTo>
                  <a:cubicBezTo>
                    <a:pt x="3844" y="1880"/>
                    <a:pt x="4118" y="1576"/>
                    <a:pt x="4158" y="1221"/>
                  </a:cubicBezTo>
                  <a:cubicBezTo>
                    <a:pt x="4189" y="927"/>
                    <a:pt x="4047" y="684"/>
                    <a:pt x="3804" y="572"/>
                  </a:cubicBezTo>
                  <a:close/>
                  <a:moveTo>
                    <a:pt x="1491" y="4527"/>
                  </a:moveTo>
                  <a:lnTo>
                    <a:pt x="1491" y="4527"/>
                  </a:lnTo>
                  <a:cubicBezTo>
                    <a:pt x="1440" y="4973"/>
                    <a:pt x="1410" y="5419"/>
                    <a:pt x="1390" y="5866"/>
                  </a:cubicBezTo>
                  <a:cubicBezTo>
                    <a:pt x="1379" y="5926"/>
                    <a:pt x="1379" y="5987"/>
                    <a:pt x="1379" y="6048"/>
                  </a:cubicBezTo>
                  <a:cubicBezTo>
                    <a:pt x="1370" y="6109"/>
                    <a:pt x="1349" y="6160"/>
                    <a:pt x="1339" y="6221"/>
                  </a:cubicBezTo>
                  <a:cubicBezTo>
                    <a:pt x="1319" y="6292"/>
                    <a:pt x="1298" y="6424"/>
                    <a:pt x="1278" y="6555"/>
                  </a:cubicBezTo>
                  <a:cubicBezTo>
                    <a:pt x="1167" y="5886"/>
                    <a:pt x="1278" y="5196"/>
                    <a:pt x="1491" y="4527"/>
                  </a:cubicBezTo>
                  <a:close/>
                  <a:moveTo>
                    <a:pt x="1572" y="8969"/>
                  </a:moveTo>
                  <a:cubicBezTo>
                    <a:pt x="1582" y="9030"/>
                    <a:pt x="1582" y="9081"/>
                    <a:pt x="1593" y="9131"/>
                  </a:cubicBezTo>
                  <a:cubicBezTo>
                    <a:pt x="1593" y="9151"/>
                    <a:pt x="1593" y="9172"/>
                    <a:pt x="1602" y="9203"/>
                  </a:cubicBezTo>
                  <a:cubicBezTo>
                    <a:pt x="1562" y="9151"/>
                    <a:pt x="1532" y="9101"/>
                    <a:pt x="1501" y="9050"/>
                  </a:cubicBezTo>
                  <a:cubicBezTo>
                    <a:pt x="1532" y="9030"/>
                    <a:pt x="1552" y="9000"/>
                    <a:pt x="1572" y="8969"/>
                  </a:cubicBezTo>
                  <a:close/>
                  <a:moveTo>
                    <a:pt x="3630" y="0"/>
                  </a:moveTo>
                  <a:cubicBezTo>
                    <a:pt x="3142" y="0"/>
                    <a:pt x="2635" y="261"/>
                    <a:pt x="2222" y="521"/>
                  </a:cubicBezTo>
                  <a:cubicBezTo>
                    <a:pt x="1562" y="937"/>
                    <a:pt x="953" y="1464"/>
                    <a:pt x="609" y="2174"/>
                  </a:cubicBezTo>
                  <a:cubicBezTo>
                    <a:pt x="244" y="2904"/>
                    <a:pt x="122" y="3726"/>
                    <a:pt x="112" y="4537"/>
                  </a:cubicBezTo>
                  <a:lnTo>
                    <a:pt x="112" y="4628"/>
                  </a:lnTo>
                  <a:cubicBezTo>
                    <a:pt x="0" y="6008"/>
                    <a:pt x="223" y="7448"/>
                    <a:pt x="579" y="8756"/>
                  </a:cubicBezTo>
                  <a:cubicBezTo>
                    <a:pt x="723" y="9260"/>
                    <a:pt x="1156" y="10181"/>
                    <a:pt x="1774" y="10181"/>
                  </a:cubicBezTo>
                  <a:cubicBezTo>
                    <a:pt x="1890" y="10181"/>
                    <a:pt x="2012" y="10148"/>
                    <a:pt x="2140" y="10075"/>
                  </a:cubicBezTo>
                  <a:cubicBezTo>
                    <a:pt x="2526" y="9852"/>
                    <a:pt x="2587" y="9385"/>
                    <a:pt x="2617" y="8989"/>
                  </a:cubicBezTo>
                  <a:cubicBezTo>
                    <a:pt x="2657" y="8412"/>
                    <a:pt x="2607" y="7833"/>
                    <a:pt x="2576" y="7255"/>
                  </a:cubicBezTo>
                  <a:cubicBezTo>
                    <a:pt x="2526" y="6302"/>
                    <a:pt x="2546" y="5359"/>
                    <a:pt x="2901" y="4466"/>
                  </a:cubicBezTo>
                  <a:cubicBezTo>
                    <a:pt x="3256" y="3604"/>
                    <a:pt x="3955" y="2955"/>
                    <a:pt x="4412" y="2154"/>
                  </a:cubicBezTo>
                  <a:cubicBezTo>
                    <a:pt x="4746" y="1576"/>
                    <a:pt x="4980" y="734"/>
                    <a:pt x="4361" y="247"/>
                  </a:cubicBezTo>
                  <a:cubicBezTo>
                    <a:pt x="4132" y="71"/>
                    <a:pt x="3883" y="0"/>
                    <a:pt x="3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3453825" y="2533725"/>
              <a:ext cx="17250" cy="15900"/>
            </a:xfrm>
            <a:custGeom>
              <a:avLst/>
              <a:gdLst/>
              <a:ahLst/>
              <a:cxnLst/>
              <a:rect l="l" t="t" r="r" b="b"/>
              <a:pathLst>
                <a:path w="690" h="636" extrusionOk="0">
                  <a:moveTo>
                    <a:pt x="354" y="0"/>
                  </a:moveTo>
                  <a:cubicBezTo>
                    <a:pt x="252" y="0"/>
                    <a:pt x="150" y="44"/>
                    <a:pt x="92" y="132"/>
                  </a:cubicBezTo>
                  <a:cubicBezTo>
                    <a:pt x="81" y="142"/>
                    <a:pt x="72" y="162"/>
                    <a:pt x="61" y="173"/>
                  </a:cubicBezTo>
                  <a:lnTo>
                    <a:pt x="51" y="162"/>
                  </a:lnTo>
                  <a:lnTo>
                    <a:pt x="51" y="162"/>
                  </a:lnTo>
                  <a:cubicBezTo>
                    <a:pt x="0" y="274"/>
                    <a:pt x="0" y="416"/>
                    <a:pt x="72" y="507"/>
                  </a:cubicBezTo>
                  <a:cubicBezTo>
                    <a:pt x="133" y="591"/>
                    <a:pt x="238" y="635"/>
                    <a:pt x="342" y="635"/>
                  </a:cubicBezTo>
                  <a:cubicBezTo>
                    <a:pt x="426" y="635"/>
                    <a:pt x="509" y="607"/>
                    <a:pt x="568" y="547"/>
                  </a:cubicBezTo>
                  <a:cubicBezTo>
                    <a:pt x="690" y="426"/>
                    <a:pt x="690" y="193"/>
                    <a:pt x="558" y="71"/>
                  </a:cubicBezTo>
                  <a:cubicBezTo>
                    <a:pt x="502" y="24"/>
                    <a:pt x="428" y="0"/>
                    <a:pt x="3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4"/>
            <p:cNvSpPr/>
            <p:nvPr/>
          </p:nvSpPr>
          <p:spPr>
            <a:xfrm>
              <a:off x="3426700" y="2528000"/>
              <a:ext cx="17250" cy="14875"/>
            </a:xfrm>
            <a:custGeom>
              <a:avLst/>
              <a:gdLst/>
              <a:ahLst/>
              <a:cxnLst/>
              <a:rect l="l" t="t" r="r" b="b"/>
              <a:pathLst>
                <a:path w="690" h="595" extrusionOk="0">
                  <a:moveTo>
                    <a:pt x="348" y="0"/>
                  </a:moveTo>
                  <a:cubicBezTo>
                    <a:pt x="244" y="0"/>
                    <a:pt x="137" y="53"/>
                    <a:pt x="71" y="148"/>
                  </a:cubicBezTo>
                  <a:cubicBezTo>
                    <a:pt x="21" y="219"/>
                    <a:pt x="0" y="310"/>
                    <a:pt x="10" y="402"/>
                  </a:cubicBezTo>
                  <a:cubicBezTo>
                    <a:pt x="77" y="516"/>
                    <a:pt x="207" y="595"/>
                    <a:pt x="332" y="595"/>
                  </a:cubicBezTo>
                  <a:cubicBezTo>
                    <a:pt x="340" y="595"/>
                    <a:pt x="347" y="595"/>
                    <a:pt x="355" y="594"/>
                  </a:cubicBezTo>
                  <a:cubicBezTo>
                    <a:pt x="477" y="584"/>
                    <a:pt x="598" y="513"/>
                    <a:pt x="639" y="402"/>
                  </a:cubicBezTo>
                  <a:cubicBezTo>
                    <a:pt x="690" y="260"/>
                    <a:pt x="609" y="87"/>
                    <a:pt x="467" y="26"/>
                  </a:cubicBezTo>
                  <a:cubicBezTo>
                    <a:pt x="429" y="9"/>
                    <a:pt x="389" y="0"/>
                    <a:pt x="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4"/>
            <p:cNvSpPr/>
            <p:nvPr/>
          </p:nvSpPr>
          <p:spPr>
            <a:xfrm>
              <a:off x="3434300" y="2550650"/>
              <a:ext cx="10675" cy="9725"/>
            </a:xfrm>
            <a:custGeom>
              <a:avLst/>
              <a:gdLst/>
              <a:ahLst/>
              <a:cxnLst/>
              <a:rect l="l" t="t" r="r" b="b"/>
              <a:pathLst>
                <a:path w="427" h="389" extrusionOk="0">
                  <a:moveTo>
                    <a:pt x="225" y="1"/>
                  </a:moveTo>
                  <a:cubicBezTo>
                    <a:pt x="147" y="1"/>
                    <a:pt x="67" y="43"/>
                    <a:pt x="41" y="114"/>
                  </a:cubicBezTo>
                  <a:cubicBezTo>
                    <a:pt x="1" y="226"/>
                    <a:pt x="91" y="368"/>
                    <a:pt x="213" y="378"/>
                  </a:cubicBezTo>
                  <a:lnTo>
                    <a:pt x="213" y="388"/>
                  </a:lnTo>
                  <a:cubicBezTo>
                    <a:pt x="254" y="388"/>
                    <a:pt x="305" y="368"/>
                    <a:pt x="335" y="348"/>
                  </a:cubicBezTo>
                  <a:cubicBezTo>
                    <a:pt x="427" y="266"/>
                    <a:pt x="427" y="114"/>
                    <a:pt x="345" y="43"/>
                  </a:cubicBezTo>
                  <a:cubicBezTo>
                    <a:pt x="312" y="14"/>
                    <a:pt x="269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3438100" y="2550650"/>
              <a:ext cx="84450" cy="97875"/>
            </a:xfrm>
            <a:custGeom>
              <a:avLst/>
              <a:gdLst/>
              <a:ahLst/>
              <a:cxnLst/>
              <a:rect l="l" t="t" r="r" b="b"/>
              <a:pathLst>
                <a:path w="3378" h="3915" extrusionOk="0">
                  <a:moveTo>
                    <a:pt x="1278" y="530"/>
                  </a:moveTo>
                  <a:cubicBezTo>
                    <a:pt x="1289" y="571"/>
                    <a:pt x="1298" y="611"/>
                    <a:pt x="1289" y="661"/>
                  </a:cubicBezTo>
                  <a:cubicBezTo>
                    <a:pt x="1289" y="611"/>
                    <a:pt x="1278" y="571"/>
                    <a:pt x="1278" y="530"/>
                  </a:cubicBezTo>
                  <a:close/>
                  <a:moveTo>
                    <a:pt x="1582" y="0"/>
                  </a:moveTo>
                  <a:cubicBezTo>
                    <a:pt x="1452" y="0"/>
                    <a:pt x="1336" y="114"/>
                    <a:pt x="1298" y="236"/>
                  </a:cubicBezTo>
                  <a:cubicBezTo>
                    <a:pt x="1268" y="327"/>
                    <a:pt x="1268" y="429"/>
                    <a:pt x="1278" y="530"/>
                  </a:cubicBezTo>
                  <a:cubicBezTo>
                    <a:pt x="1248" y="449"/>
                    <a:pt x="1187" y="388"/>
                    <a:pt x="1106" y="368"/>
                  </a:cubicBezTo>
                  <a:cubicBezTo>
                    <a:pt x="1087" y="363"/>
                    <a:pt x="1067" y="361"/>
                    <a:pt x="1048" y="361"/>
                  </a:cubicBezTo>
                  <a:cubicBezTo>
                    <a:pt x="945" y="361"/>
                    <a:pt x="844" y="426"/>
                    <a:pt x="802" y="520"/>
                  </a:cubicBezTo>
                  <a:cubicBezTo>
                    <a:pt x="741" y="682"/>
                    <a:pt x="842" y="855"/>
                    <a:pt x="944" y="997"/>
                  </a:cubicBezTo>
                  <a:cubicBezTo>
                    <a:pt x="832" y="997"/>
                    <a:pt x="710" y="945"/>
                    <a:pt x="609" y="895"/>
                  </a:cubicBezTo>
                  <a:cubicBezTo>
                    <a:pt x="498" y="844"/>
                    <a:pt x="386" y="794"/>
                    <a:pt x="275" y="794"/>
                  </a:cubicBezTo>
                  <a:cubicBezTo>
                    <a:pt x="153" y="803"/>
                    <a:pt x="21" y="875"/>
                    <a:pt x="11" y="997"/>
                  </a:cubicBezTo>
                  <a:cubicBezTo>
                    <a:pt x="0" y="1108"/>
                    <a:pt x="92" y="1220"/>
                    <a:pt x="203" y="1250"/>
                  </a:cubicBezTo>
                  <a:cubicBezTo>
                    <a:pt x="254" y="1268"/>
                    <a:pt x="307" y="1274"/>
                    <a:pt x="360" y="1274"/>
                  </a:cubicBezTo>
                  <a:cubicBezTo>
                    <a:pt x="424" y="1274"/>
                    <a:pt x="487" y="1266"/>
                    <a:pt x="548" y="1260"/>
                  </a:cubicBezTo>
                  <a:lnTo>
                    <a:pt x="548" y="1260"/>
                  </a:lnTo>
                  <a:cubicBezTo>
                    <a:pt x="234" y="1777"/>
                    <a:pt x="223" y="2467"/>
                    <a:pt x="528" y="2994"/>
                  </a:cubicBezTo>
                  <a:cubicBezTo>
                    <a:pt x="832" y="3532"/>
                    <a:pt x="1431" y="3866"/>
                    <a:pt x="2039" y="3866"/>
                  </a:cubicBezTo>
                  <a:lnTo>
                    <a:pt x="2039" y="3877"/>
                  </a:lnTo>
                  <a:cubicBezTo>
                    <a:pt x="2057" y="3875"/>
                    <a:pt x="2075" y="3874"/>
                    <a:pt x="2093" y="3874"/>
                  </a:cubicBezTo>
                  <a:cubicBezTo>
                    <a:pt x="2166" y="3874"/>
                    <a:pt x="2238" y="3889"/>
                    <a:pt x="2303" y="3897"/>
                  </a:cubicBezTo>
                  <a:cubicBezTo>
                    <a:pt x="2353" y="3907"/>
                    <a:pt x="2404" y="3915"/>
                    <a:pt x="2453" y="3915"/>
                  </a:cubicBezTo>
                  <a:cubicBezTo>
                    <a:pt x="2502" y="3915"/>
                    <a:pt x="2551" y="3907"/>
                    <a:pt x="2597" y="3887"/>
                  </a:cubicBezTo>
                  <a:cubicBezTo>
                    <a:pt x="2434" y="3755"/>
                    <a:pt x="2262" y="3603"/>
                    <a:pt x="2181" y="3400"/>
                  </a:cubicBezTo>
                  <a:cubicBezTo>
                    <a:pt x="2110" y="3197"/>
                    <a:pt x="2191" y="2923"/>
                    <a:pt x="2404" y="2863"/>
                  </a:cubicBezTo>
                  <a:cubicBezTo>
                    <a:pt x="2427" y="2856"/>
                    <a:pt x="2451" y="2853"/>
                    <a:pt x="2474" y="2853"/>
                  </a:cubicBezTo>
                  <a:cubicBezTo>
                    <a:pt x="2568" y="2853"/>
                    <a:pt x="2666" y="2897"/>
                    <a:pt x="2739" y="2953"/>
                  </a:cubicBezTo>
                  <a:cubicBezTo>
                    <a:pt x="2830" y="3025"/>
                    <a:pt x="2891" y="3126"/>
                    <a:pt x="2952" y="3237"/>
                  </a:cubicBezTo>
                  <a:cubicBezTo>
                    <a:pt x="2982" y="3136"/>
                    <a:pt x="3013" y="3025"/>
                    <a:pt x="3074" y="2944"/>
                  </a:cubicBezTo>
                  <a:cubicBezTo>
                    <a:pt x="3114" y="2883"/>
                    <a:pt x="3185" y="2822"/>
                    <a:pt x="3256" y="2812"/>
                  </a:cubicBezTo>
                  <a:cubicBezTo>
                    <a:pt x="3378" y="2335"/>
                    <a:pt x="3286" y="1808"/>
                    <a:pt x="3033" y="1392"/>
                  </a:cubicBezTo>
                  <a:cubicBezTo>
                    <a:pt x="2769" y="976"/>
                    <a:pt x="2333" y="672"/>
                    <a:pt x="1846" y="580"/>
                  </a:cubicBezTo>
                  <a:cubicBezTo>
                    <a:pt x="1866" y="469"/>
                    <a:pt x="1877" y="348"/>
                    <a:pt x="1846" y="236"/>
                  </a:cubicBezTo>
                  <a:cubicBezTo>
                    <a:pt x="1816" y="124"/>
                    <a:pt x="1724" y="23"/>
                    <a:pt x="1613" y="3"/>
                  </a:cubicBezTo>
                  <a:cubicBezTo>
                    <a:pt x="1603" y="1"/>
                    <a:pt x="1592" y="0"/>
                    <a:pt x="158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3483500" y="2620675"/>
              <a:ext cx="57550" cy="174275"/>
            </a:xfrm>
            <a:custGeom>
              <a:avLst/>
              <a:gdLst/>
              <a:ahLst/>
              <a:cxnLst/>
              <a:rect l="l" t="t" r="r" b="b"/>
              <a:pathLst>
                <a:path w="2302" h="6971" extrusionOk="0">
                  <a:moveTo>
                    <a:pt x="1521" y="1"/>
                  </a:moveTo>
                  <a:cubicBezTo>
                    <a:pt x="1490" y="1"/>
                    <a:pt x="1470" y="1"/>
                    <a:pt x="1440" y="11"/>
                  </a:cubicBezTo>
                  <a:cubicBezTo>
                    <a:pt x="1369" y="21"/>
                    <a:pt x="1298" y="82"/>
                    <a:pt x="1258" y="143"/>
                  </a:cubicBezTo>
                  <a:cubicBezTo>
                    <a:pt x="1197" y="224"/>
                    <a:pt x="1166" y="335"/>
                    <a:pt x="1136" y="436"/>
                  </a:cubicBezTo>
                  <a:cubicBezTo>
                    <a:pt x="1075" y="325"/>
                    <a:pt x="1014" y="224"/>
                    <a:pt x="923" y="152"/>
                  </a:cubicBezTo>
                  <a:cubicBezTo>
                    <a:pt x="850" y="96"/>
                    <a:pt x="752" y="52"/>
                    <a:pt x="658" y="52"/>
                  </a:cubicBezTo>
                  <a:cubicBezTo>
                    <a:pt x="635" y="52"/>
                    <a:pt x="611" y="55"/>
                    <a:pt x="588" y="62"/>
                  </a:cubicBezTo>
                  <a:cubicBezTo>
                    <a:pt x="375" y="122"/>
                    <a:pt x="294" y="396"/>
                    <a:pt x="365" y="599"/>
                  </a:cubicBezTo>
                  <a:cubicBezTo>
                    <a:pt x="446" y="802"/>
                    <a:pt x="618" y="954"/>
                    <a:pt x="781" y="1086"/>
                  </a:cubicBezTo>
                  <a:cubicBezTo>
                    <a:pt x="735" y="1106"/>
                    <a:pt x="686" y="1114"/>
                    <a:pt x="637" y="1114"/>
                  </a:cubicBezTo>
                  <a:cubicBezTo>
                    <a:pt x="588" y="1114"/>
                    <a:pt x="537" y="1106"/>
                    <a:pt x="487" y="1096"/>
                  </a:cubicBezTo>
                  <a:cubicBezTo>
                    <a:pt x="422" y="1088"/>
                    <a:pt x="350" y="1073"/>
                    <a:pt x="277" y="1073"/>
                  </a:cubicBezTo>
                  <a:cubicBezTo>
                    <a:pt x="259" y="1073"/>
                    <a:pt x="241" y="1074"/>
                    <a:pt x="223" y="1076"/>
                  </a:cubicBezTo>
                  <a:lnTo>
                    <a:pt x="192" y="1076"/>
                  </a:lnTo>
                  <a:cubicBezTo>
                    <a:pt x="91" y="1106"/>
                    <a:pt x="0" y="1187"/>
                    <a:pt x="10" y="1288"/>
                  </a:cubicBezTo>
                  <a:cubicBezTo>
                    <a:pt x="20" y="1421"/>
                    <a:pt x="172" y="1481"/>
                    <a:pt x="304" y="1511"/>
                  </a:cubicBezTo>
                  <a:cubicBezTo>
                    <a:pt x="699" y="1593"/>
                    <a:pt x="1095" y="1674"/>
                    <a:pt x="1481" y="1765"/>
                  </a:cubicBezTo>
                  <a:cubicBezTo>
                    <a:pt x="1744" y="2191"/>
                    <a:pt x="1835" y="2698"/>
                    <a:pt x="1826" y="3195"/>
                  </a:cubicBezTo>
                  <a:cubicBezTo>
                    <a:pt x="1795" y="4006"/>
                    <a:pt x="1511" y="4788"/>
                    <a:pt x="1318" y="5568"/>
                  </a:cubicBezTo>
                  <a:cubicBezTo>
                    <a:pt x="1207" y="6005"/>
                    <a:pt x="1136" y="6461"/>
                    <a:pt x="1136" y="6917"/>
                  </a:cubicBezTo>
                  <a:cubicBezTo>
                    <a:pt x="1141" y="6953"/>
                    <a:pt x="1171" y="6970"/>
                    <a:pt x="1200" y="6970"/>
                  </a:cubicBezTo>
                  <a:cubicBezTo>
                    <a:pt x="1230" y="6970"/>
                    <a:pt x="1258" y="6953"/>
                    <a:pt x="1258" y="6917"/>
                  </a:cubicBezTo>
                  <a:cubicBezTo>
                    <a:pt x="1227" y="5325"/>
                    <a:pt x="2302" y="3803"/>
                    <a:pt x="1805" y="2212"/>
                  </a:cubicBezTo>
                  <a:cubicBezTo>
                    <a:pt x="1754" y="2039"/>
                    <a:pt x="1684" y="1887"/>
                    <a:pt x="1602" y="1735"/>
                  </a:cubicBezTo>
                  <a:cubicBezTo>
                    <a:pt x="1754" y="1329"/>
                    <a:pt x="1826" y="903"/>
                    <a:pt x="1805" y="477"/>
                  </a:cubicBezTo>
                  <a:cubicBezTo>
                    <a:pt x="1805" y="376"/>
                    <a:pt x="1795" y="274"/>
                    <a:pt x="1744" y="173"/>
                  </a:cubicBezTo>
                  <a:cubicBezTo>
                    <a:pt x="1704" y="92"/>
                    <a:pt x="1623" y="11"/>
                    <a:pt x="152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3478300" y="2567600"/>
              <a:ext cx="36650" cy="59400"/>
            </a:xfrm>
            <a:custGeom>
              <a:avLst/>
              <a:gdLst/>
              <a:ahLst/>
              <a:cxnLst/>
              <a:rect l="l" t="t" r="r" b="b"/>
              <a:pathLst>
                <a:path w="1466" h="2376" extrusionOk="0">
                  <a:moveTo>
                    <a:pt x="50" y="1"/>
                  </a:moveTo>
                  <a:cubicBezTo>
                    <a:pt x="11" y="1"/>
                    <a:pt x="0" y="67"/>
                    <a:pt x="46" y="85"/>
                  </a:cubicBezTo>
                  <a:cubicBezTo>
                    <a:pt x="705" y="349"/>
                    <a:pt x="1161" y="977"/>
                    <a:pt x="1273" y="1667"/>
                  </a:cubicBezTo>
                  <a:cubicBezTo>
                    <a:pt x="1303" y="1880"/>
                    <a:pt x="1303" y="2103"/>
                    <a:pt x="1273" y="2316"/>
                  </a:cubicBezTo>
                  <a:cubicBezTo>
                    <a:pt x="1267" y="2353"/>
                    <a:pt x="1295" y="2375"/>
                    <a:pt x="1320" y="2375"/>
                  </a:cubicBezTo>
                  <a:cubicBezTo>
                    <a:pt x="1335" y="2375"/>
                    <a:pt x="1350" y="2366"/>
                    <a:pt x="1354" y="2347"/>
                  </a:cubicBezTo>
                  <a:cubicBezTo>
                    <a:pt x="1466" y="1576"/>
                    <a:pt x="1191" y="785"/>
                    <a:pt x="583" y="298"/>
                  </a:cubicBezTo>
                  <a:cubicBezTo>
                    <a:pt x="421" y="177"/>
                    <a:pt x="258" y="75"/>
                    <a:pt x="66" y="4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3473075" y="2570900"/>
              <a:ext cx="28075" cy="49875"/>
            </a:xfrm>
            <a:custGeom>
              <a:avLst/>
              <a:gdLst/>
              <a:ahLst/>
              <a:cxnLst/>
              <a:rect l="l" t="t" r="r" b="b"/>
              <a:pathLst>
                <a:path w="1123" h="1995" extrusionOk="0">
                  <a:moveTo>
                    <a:pt x="63" y="0"/>
                  </a:moveTo>
                  <a:cubicBezTo>
                    <a:pt x="29" y="0"/>
                    <a:pt x="1" y="43"/>
                    <a:pt x="32" y="75"/>
                  </a:cubicBezTo>
                  <a:cubicBezTo>
                    <a:pt x="600" y="541"/>
                    <a:pt x="893" y="1251"/>
                    <a:pt x="1035" y="1961"/>
                  </a:cubicBezTo>
                  <a:cubicBezTo>
                    <a:pt x="1039" y="1985"/>
                    <a:pt x="1055" y="1995"/>
                    <a:pt x="1071" y="1995"/>
                  </a:cubicBezTo>
                  <a:cubicBezTo>
                    <a:pt x="1096" y="1995"/>
                    <a:pt x="1123" y="1972"/>
                    <a:pt x="1116" y="1941"/>
                  </a:cubicBezTo>
                  <a:cubicBezTo>
                    <a:pt x="974" y="1221"/>
                    <a:pt x="670" y="491"/>
                    <a:pt x="93" y="14"/>
                  </a:cubicBezTo>
                  <a:cubicBezTo>
                    <a:pt x="83" y="4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4"/>
            <p:cNvSpPr/>
            <p:nvPr/>
          </p:nvSpPr>
          <p:spPr>
            <a:xfrm>
              <a:off x="3464475" y="2576475"/>
              <a:ext cx="30550" cy="46825"/>
            </a:xfrm>
            <a:custGeom>
              <a:avLst/>
              <a:gdLst/>
              <a:ahLst/>
              <a:cxnLst/>
              <a:rect l="l" t="t" r="r" b="b"/>
              <a:pathLst>
                <a:path w="1222" h="1873" extrusionOk="0">
                  <a:moveTo>
                    <a:pt x="61" y="1"/>
                  </a:moveTo>
                  <a:cubicBezTo>
                    <a:pt x="30" y="1"/>
                    <a:pt x="0" y="31"/>
                    <a:pt x="20" y="65"/>
                  </a:cubicBezTo>
                  <a:cubicBezTo>
                    <a:pt x="406" y="653"/>
                    <a:pt x="781" y="1251"/>
                    <a:pt x="1126" y="1850"/>
                  </a:cubicBezTo>
                  <a:cubicBezTo>
                    <a:pt x="1136" y="1866"/>
                    <a:pt x="1150" y="1873"/>
                    <a:pt x="1164" y="1873"/>
                  </a:cubicBezTo>
                  <a:cubicBezTo>
                    <a:pt x="1193" y="1873"/>
                    <a:pt x="1221" y="1843"/>
                    <a:pt x="1207" y="1809"/>
                  </a:cubicBezTo>
                  <a:cubicBezTo>
                    <a:pt x="852" y="1201"/>
                    <a:pt x="477" y="613"/>
                    <a:pt x="101" y="24"/>
                  </a:cubicBezTo>
                  <a:cubicBezTo>
                    <a:pt x="92" y="8"/>
                    <a:pt x="77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4"/>
            <p:cNvSpPr/>
            <p:nvPr/>
          </p:nvSpPr>
          <p:spPr>
            <a:xfrm>
              <a:off x="3457475" y="2581175"/>
              <a:ext cx="33150" cy="46900"/>
            </a:xfrm>
            <a:custGeom>
              <a:avLst/>
              <a:gdLst/>
              <a:ahLst/>
              <a:cxnLst/>
              <a:rect l="l" t="t" r="r" b="b"/>
              <a:pathLst>
                <a:path w="1326" h="1876" extrusionOk="0">
                  <a:moveTo>
                    <a:pt x="53" y="0"/>
                  </a:moveTo>
                  <a:cubicBezTo>
                    <a:pt x="28" y="0"/>
                    <a:pt x="0" y="22"/>
                    <a:pt x="7" y="60"/>
                  </a:cubicBezTo>
                  <a:cubicBezTo>
                    <a:pt x="158" y="617"/>
                    <a:pt x="453" y="1135"/>
                    <a:pt x="868" y="1550"/>
                  </a:cubicBezTo>
                  <a:cubicBezTo>
                    <a:pt x="990" y="1662"/>
                    <a:pt x="1112" y="1773"/>
                    <a:pt x="1244" y="1865"/>
                  </a:cubicBezTo>
                  <a:cubicBezTo>
                    <a:pt x="1254" y="1873"/>
                    <a:pt x="1263" y="1876"/>
                    <a:pt x="1271" y="1876"/>
                  </a:cubicBezTo>
                  <a:cubicBezTo>
                    <a:pt x="1306" y="1876"/>
                    <a:pt x="1325" y="1818"/>
                    <a:pt x="1284" y="1793"/>
                  </a:cubicBezTo>
                  <a:cubicBezTo>
                    <a:pt x="838" y="1459"/>
                    <a:pt x="473" y="1002"/>
                    <a:pt x="250" y="485"/>
                  </a:cubicBezTo>
                  <a:cubicBezTo>
                    <a:pt x="179" y="344"/>
                    <a:pt x="128" y="191"/>
                    <a:pt x="88" y="29"/>
                  </a:cubicBezTo>
                  <a:cubicBezTo>
                    <a:pt x="84" y="9"/>
                    <a:pt x="69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4"/>
            <p:cNvSpPr/>
            <p:nvPr/>
          </p:nvSpPr>
          <p:spPr>
            <a:xfrm>
              <a:off x="3451550" y="2587275"/>
              <a:ext cx="45900" cy="60300"/>
            </a:xfrm>
            <a:custGeom>
              <a:avLst/>
              <a:gdLst/>
              <a:ahLst/>
              <a:cxnLst/>
              <a:rect l="l" t="t" r="r" b="b"/>
              <a:pathLst>
                <a:path w="1836" h="2412" extrusionOk="0">
                  <a:moveTo>
                    <a:pt x="61" y="0"/>
                  </a:moveTo>
                  <a:cubicBezTo>
                    <a:pt x="41" y="0"/>
                    <a:pt x="21" y="13"/>
                    <a:pt x="21" y="39"/>
                  </a:cubicBezTo>
                  <a:cubicBezTo>
                    <a:pt x="0" y="474"/>
                    <a:pt x="51" y="921"/>
                    <a:pt x="264" y="1296"/>
                  </a:cubicBezTo>
                  <a:cubicBezTo>
                    <a:pt x="467" y="1641"/>
                    <a:pt x="771" y="1925"/>
                    <a:pt x="1105" y="2138"/>
                  </a:cubicBezTo>
                  <a:cubicBezTo>
                    <a:pt x="1308" y="2270"/>
                    <a:pt x="1521" y="2371"/>
                    <a:pt x="1765" y="2412"/>
                  </a:cubicBezTo>
                  <a:cubicBezTo>
                    <a:pt x="1815" y="2412"/>
                    <a:pt x="1835" y="2331"/>
                    <a:pt x="1785" y="2331"/>
                  </a:cubicBezTo>
                  <a:cubicBezTo>
                    <a:pt x="1400" y="2270"/>
                    <a:pt x="1044" y="2026"/>
                    <a:pt x="760" y="1763"/>
                  </a:cubicBezTo>
                  <a:cubicBezTo>
                    <a:pt x="467" y="1488"/>
                    <a:pt x="244" y="1164"/>
                    <a:pt x="152" y="769"/>
                  </a:cubicBezTo>
                  <a:cubicBezTo>
                    <a:pt x="102" y="535"/>
                    <a:pt x="91" y="282"/>
                    <a:pt x="102" y="39"/>
                  </a:cubicBezTo>
                  <a:cubicBezTo>
                    <a:pt x="102" y="13"/>
                    <a:pt x="81" y="0"/>
                    <a:pt x="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4"/>
            <p:cNvSpPr/>
            <p:nvPr/>
          </p:nvSpPr>
          <p:spPr>
            <a:xfrm>
              <a:off x="3658425" y="2585475"/>
              <a:ext cx="65950" cy="70225"/>
            </a:xfrm>
            <a:custGeom>
              <a:avLst/>
              <a:gdLst/>
              <a:ahLst/>
              <a:cxnLst/>
              <a:rect l="l" t="t" r="r" b="b"/>
              <a:pathLst>
                <a:path w="2638" h="2809" extrusionOk="0">
                  <a:moveTo>
                    <a:pt x="358" y="1"/>
                  </a:moveTo>
                  <a:cubicBezTo>
                    <a:pt x="330" y="1"/>
                    <a:pt x="301" y="7"/>
                    <a:pt x="274" y="19"/>
                  </a:cubicBezTo>
                  <a:cubicBezTo>
                    <a:pt x="152" y="70"/>
                    <a:pt x="112" y="212"/>
                    <a:pt x="92" y="344"/>
                  </a:cubicBezTo>
                  <a:cubicBezTo>
                    <a:pt x="1" y="891"/>
                    <a:pt x="21" y="1449"/>
                    <a:pt x="132" y="1986"/>
                  </a:cubicBezTo>
                  <a:cubicBezTo>
                    <a:pt x="150" y="1979"/>
                    <a:pt x="168" y="1976"/>
                    <a:pt x="185" y="1976"/>
                  </a:cubicBezTo>
                  <a:cubicBezTo>
                    <a:pt x="218" y="1976"/>
                    <a:pt x="248" y="1987"/>
                    <a:pt x="274" y="2007"/>
                  </a:cubicBezTo>
                  <a:cubicBezTo>
                    <a:pt x="325" y="2047"/>
                    <a:pt x="346" y="2128"/>
                    <a:pt x="315" y="2200"/>
                  </a:cubicBezTo>
                  <a:cubicBezTo>
                    <a:pt x="406" y="2047"/>
                    <a:pt x="538" y="1936"/>
                    <a:pt x="690" y="1875"/>
                  </a:cubicBezTo>
                  <a:cubicBezTo>
                    <a:pt x="733" y="1861"/>
                    <a:pt x="781" y="1847"/>
                    <a:pt x="824" y="1847"/>
                  </a:cubicBezTo>
                  <a:cubicBezTo>
                    <a:pt x="841" y="1847"/>
                    <a:pt x="858" y="1849"/>
                    <a:pt x="873" y="1855"/>
                  </a:cubicBezTo>
                  <a:cubicBezTo>
                    <a:pt x="964" y="1896"/>
                    <a:pt x="1004" y="2007"/>
                    <a:pt x="974" y="2108"/>
                  </a:cubicBezTo>
                  <a:cubicBezTo>
                    <a:pt x="954" y="2200"/>
                    <a:pt x="883" y="2281"/>
                    <a:pt x="812" y="2352"/>
                  </a:cubicBezTo>
                  <a:cubicBezTo>
                    <a:pt x="864" y="2317"/>
                    <a:pt x="925" y="2299"/>
                    <a:pt x="985" y="2299"/>
                  </a:cubicBezTo>
                  <a:cubicBezTo>
                    <a:pt x="1031" y="2299"/>
                    <a:pt x="1077" y="2309"/>
                    <a:pt x="1116" y="2331"/>
                  </a:cubicBezTo>
                  <a:cubicBezTo>
                    <a:pt x="1218" y="2392"/>
                    <a:pt x="1268" y="2504"/>
                    <a:pt x="1258" y="2605"/>
                  </a:cubicBezTo>
                  <a:cubicBezTo>
                    <a:pt x="1248" y="2687"/>
                    <a:pt x="1207" y="2757"/>
                    <a:pt x="1146" y="2808"/>
                  </a:cubicBezTo>
                  <a:cubicBezTo>
                    <a:pt x="1421" y="2768"/>
                    <a:pt x="1684" y="2717"/>
                    <a:pt x="1948" y="2676"/>
                  </a:cubicBezTo>
                  <a:cubicBezTo>
                    <a:pt x="2140" y="2646"/>
                    <a:pt x="2354" y="2595"/>
                    <a:pt x="2444" y="2423"/>
                  </a:cubicBezTo>
                  <a:cubicBezTo>
                    <a:pt x="2496" y="2301"/>
                    <a:pt x="2465" y="2149"/>
                    <a:pt x="2363" y="2068"/>
                  </a:cubicBezTo>
                  <a:cubicBezTo>
                    <a:pt x="2310" y="2014"/>
                    <a:pt x="2239" y="1990"/>
                    <a:pt x="2168" y="1990"/>
                  </a:cubicBezTo>
                  <a:cubicBezTo>
                    <a:pt x="2145" y="1990"/>
                    <a:pt x="2122" y="1992"/>
                    <a:pt x="2100" y="1997"/>
                  </a:cubicBezTo>
                  <a:cubicBezTo>
                    <a:pt x="2252" y="1936"/>
                    <a:pt x="2404" y="1855"/>
                    <a:pt x="2496" y="1733"/>
                  </a:cubicBezTo>
                  <a:cubicBezTo>
                    <a:pt x="2617" y="1571"/>
                    <a:pt x="2638" y="1317"/>
                    <a:pt x="2475" y="1195"/>
                  </a:cubicBezTo>
                  <a:cubicBezTo>
                    <a:pt x="2422" y="1155"/>
                    <a:pt x="2360" y="1137"/>
                    <a:pt x="2296" y="1137"/>
                  </a:cubicBezTo>
                  <a:cubicBezTo>
                    <a:pt x="2153" y="1137"/>
                    <a:pt x="1996" y="1223"/>
                    <a:pt x="1877" y="1328"/>
                  </a:cubicBezTo>
                  <a:cubicBezTo>
                    <a:pt x="1998" y="1195"/>
                    <a:pt x="2110" y="1053"/>
                    <a:pt x="2171" y="891"/>
                  </a:cubicBezTo>
                  <a:cubicBezTo>
                    <a:pt x="2232" y="729"/>
                    <a:pt x="2212" y="526"/>
                    <a:pt x="2090" y="404"/>
                  </a:cubicBezTo>
                  <a:cubicBezTo>
                    <a:pt x="2014" y="329"/>
                    <a:pt x="1911" y="296"/>
                    <a:pt x="1806" y="296"/>
                  </a:cubicBezTo>
                  <a:cubicBezTo>
                    <a:pt x="1729" y="296"/>
                    <a:pt x="1651" y="314"/>
                    <a:pt x="1583" y="344"/>
                  </a:cubicBezTo>
                  <a:cubicBezTo>
                    <a:pt x="1502" y="374"/>
                    <a:pt x="1421" y="425"/>
                    <a:pt x="1360" y="485"/>
                  </a:cubicBezTo>
                  <a:cubicBezTo>
                    <a:pt x="1369" y="445"/>
                    <a:pt x="1380" y="415"/>
                    <a:pt x="1380" y="374"/>
                  </a:cubicBezTo>
                  <a:cubicBezTo>
                    <a:pt x="1390" y="232"/>
                    <a:pt x="1299" y="100"/>
                    <a:pt x="1177" y="39"/>
                  </a:cubicBezTo>
                  <a:cubicBezTo>
                    <a:pt x="1125" y="24"/>
                    <a:pt x="1073" y="15"/>
                    <a:pt x="1021" y="15"/>
                  </a:cubicBezTo>
                  <a:cubicBezTo>
                    <a:pt x="1002" y="15"/>
                    <a:pt x="983" y="16"/>
                    <a:pt x="964" y="19"/>
                  </a:cubicBezTo>
                  <a:cubicBezTo>
                    <a:pt x="822" y="50"/>
                    <a:pt x="700" y="151"/>
                    <a:pt x="650" y="283"/>
                  </a:cubicBezTo>
                  <a:lnTo>
                    <a:pt x="619" y="192"/>
                  </a:lnTo>
                  <a:cubicBezTo>
                    <a:pt x="579" y="87"/>
                    <a:pt x="468" y="1"/>
                    <a:pt x="35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4"/>
            <p:cNvSpPr/>
            <p:nvPr/>
          </p:nvSpPr>
          <p:spPr>
            <a:xfrm>
              <a:off x="3696200" y="2558325"/>
              <a:ext cx="16000" cy="15225"/>
            </a:xfrm>
            <a:custGeom>
              <a:avLst/>
              <a:gdLst/>
              <a:ahLst/>
              <a:cxnLst/>
              <a:rect l="l" t="t" r="r" b="b"/>
              <a:pathLst>
                <a:path w="640" h="609" extrusionOk="0">
                  <a:moveTo>
                    <a:pt x="327" y="1"/>
                  </a:moveTo>
                  <a:cubicBezTo>
                    <a:pt x="285" y="1"/>
                    <a:pt x="243" y="9"/>
                    <a:pt x="203" y="20"/>
                  </a:cubicBezTo>
                  <a:lnTo>
                    <a:pt x="194" y="20"/>
                  </a:lnTo>
                  <a:lnTo>
                    <a:pt x="194" y="30"/>
                  </a:lnTo>
                  <a:lnTo>
                    <a:pt x="173" y="30"/>
                  </a:lnTo>
                  <a:cubicBezTo>
                    <a:pt x="72" y="91"/>
                    <a:pt x="0" y="223"/>
                    <a:pt x="11" y="345"/>
                  </a:cubicBezTo>
                  <a:cubicBezTo>
                    <a:pt x="31" y="487"/>
                    <a:pt x="163" y="598"/>
                    <a:pt x="305" y="608"/>
                  </a:cubicBezTo>
                  <a:cubicBezTo>
                    <a:pt x="447" y="608"/>
                    <a:pt x="589" y="507"/>
                    <a:pt x="609" y="365"/>
                  </a:cubicBezTo>
                  <a:cubicBezTo>
                    <a:pt x="640" y="223"/>
                    <a:pt x="559" y="71"/>
                    <a:pt x="426" y="20"/>
                  </a:cubicBezTo>
                  <a:cubicBezTo>
                    <a:pt x="395" y="6"/>
                    <a:pt x="361" y="1"/>
                    <a:pt x="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4"/>
            <p:cNvSpPr/>
            <p:nvPr/>
          </p:nvSpPr>
          <p:spPr>
            <a:xfrm>
              <a:off x="3669825" y="2560750"/>
              <a:ext cx="17525" cy="16600"/>
            </a:xfrm>
            <a:custGeom>
              <a:avLst/>
              <a:gdLst/>
              <a:ahLst/>
              <a:cxnLst/>
              <a:rect l="l" t="t" r="r" b="b"/>
              <a:pathLst>
                <a:path w="701" h="664" extrusionOk="0">
                  <a:moveTo>
                    <a:pt x="341" y="0"/>
                  </a:moveTo>
                  <a:cubicBezTo>
                    <a:pt x="287" y="0"/>
                    <a:pt x="232" y="12"/>
                    <a:pt x="183" y="34"/>
                  </a:cubicBezTo>
                  <a:cubicBezTo>
                    <a:pt x="82" y="85"/>
                    <a:pt x="11" y="197"/>
                    <a:pt x="1" y="309"/>
                  </a:cubicBezTo>
                  <a:cubicBezTo>
                    <a:pt x="1" y="339"/>
                    <a:pt x="1" y="369"/>
                    <a:pt x="11" y="390"/>
                  </a:cubicBezTo>
                  <a:cubicBezTo>
                    <a:pt x="62" y="541"/>
                    <a:pt x="214" y="663"/>
                    <a:pt x="376" y="663"/>
                  </a:cubicBezTo>
                  <a:cubicBezTo>
                    <a:pt x="539" y="663"/>
                    <a:pt x="690" y="521"/>
                    <a:pt x="701" y="359"/>
                  </a:cubicBezTo>
                  <a:cubicBezTo>
                    <a:pt x="701" y="288"/>
                    <a:pt x="681" y="207"/>
                    <a:pt x="640" y="146"/>
                  </a:cubicBezTo>
                  <a:cubicBezTo>
                    <a:pt x="571" y="50"/>
                    <a:pt x="456" y="0"/>
                    <a:pt x="3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4"/>
            <p:cNvSpPr/>
            <p:nvPr/>
          </p:nvSpPr>
          <p:spPr>
            <a:xfrm>
              <a:off x="3681500" y="2536750"/>
              <a:ext cx="15225" cy="14350"/>
            </a:xfrm>
            <a:custGeom>
              <a:avLst/>
              <a:gdLst/>
              <a:ahLst/>
              <a:cxnLst/>
              <a:rect l="l" t="t" r="r" b="b"/>
              <a:pathLst>
                <a:path w="609" h="574" extrusionOk="0">
                  <a:moveTo>
                    <a:pt x="284" y="0"/>
                  </a:moveTo>
                  <a:lnTo>
                    <a:pt x="284" y="31"/>
                  </a:lnTo>
                  <a:cubicBezTo>
                    <a:pt x="133" y="31"/>
                    <a:pt x="0" y="194"/>
                    <a:pt x="21" y="345"/>
                  </a:cubicBezTo>
                  <a:cubicBezTo>
                    <a:pt x="48" y="479"/>
                    <a:pt x="176" y="574"/>
                    <a:pt x="310" y="574"/>
                  </a:cubicBezTo>
                  <a:cubicBezTo>
                    <a:pt x="328" y="574"/>
                    <a:pt x="347" y="572"/>
                    <a:pt x="365" y="568"/>
                  </a:cubicBezTo>
                  <a:cubicBezTo>
                    <a:pt x="518" y="538"/>
                    <a:pt x="609" y="366"/>
                    <a:pt x="579" y="214"/>
                  </a:cubicBezTo>
                  <a:cubicBezTo>
                    <a:pt x="538" y="92"/>
                    <a:pt x="416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4"/>
            <p:cNvSpPr/>
            <p:nvPr/>
          </p:nvSpPr>
          <p:spPr>
            <a:xfrm>
              <a:off x="3656150" y="2631625"/>
              <a:ext cx="34000" cy="35225"/>
            </a:xfrm>
            <a:custGeom>
              <a:avLst/>
              <a:gdLst/>
              <a:ahLst/>
              <a:cxnLst/>
              <a:rect l="l" t="t" r="r" b="b"/>
              <a:pathLst>
                <a:path w="1360" h="1409" extrusionOk="0">
                  <a:moveTo>
                    <a:pt x="915" y="1"/>
                  </a:moveTo>
                  <a:cubicBezTo>
                    <a:pt x="872" y="1"/>
                    <a:pt x="824" y="15"/>
                    <a:pt x="781" y="29"/>
                  </a:cubicBezTo>
                  <a:cubicBezTo>
                    <a:pt x="629" y="90"/>
                    <a:pt x="497" y="201"/>
                    <a:pt x="406" y="354"/>
                  </a:cubicBezTo>
                  <a:cubicBezTo>
                    <a:pt x="437" y="282"/>
                    <a:pt x="416" y="201"/>
                    <a:pt x="365" y="161"/>
                  </a:cubicBezTo>
                  <a:cubicBezTo>
                    <a:pt x="339" y="141"/>
                    <a:pt x="309" y="130"/>
                    <a:pt x="276" y="130"/>
                  </a:cubicBezTo>
                  <a:cubicBezTo>
                    <a:pt x="259" y="130"/>
                    <a:pt x="241" y="133"/>
                    <a:pt x="223" y="140"/>
                  </a:cubicBezTo>
                  <a:cubicBezTo>
                    <a:pt x="203" y="140"/>
                    <a:pt x="193" y="151"/>
                    <a:pt x="173" y="161"/>
                  </a:cubicBezTo>
                  <a:cubicBezTo>
                    <a:pt x="122" y="201"/>
                    <a:pt x="102" y="262"/>
                    <a:pt x="92" y="323"/>
                  </a:cubicBezTo>
                  <a:cubicBezTo>
                    <a:pt x="11" y="618"/>
                    <a:pt x="0" y="931"/>
                    <a:pt x="71" y="1236"/>
                  </a:cubicBezTo>
                  <a:lnTo>
                    <a:pt x="122" y="1267"/>
                  </a:lnTo>
                  <a:cubicBezTo>
                    <a:pt x="102" y="1307"/>
                    <a:pt x="71" y="1357"/>
                    <a:pt x="51" y="1409"/>
                  </a:cubicBezTo>
                  <a:cubicBezTo>
                    <a:pt x="355" y="1337"/>
                    <a:pt x="649" y="1246"/>
                    <a:pt x="944" y="1134"/>
                  </a:cubicBezTo>
                  <a:cubicBezTo>
                    <a:pt x="1045" y="1094"/>
                    <a:pt x="1167" y="1043"/>
                    <a:pt x="1237" y="962"/>
                  </a:cubicBezTo>
                  <a:cubicBezTo>
                    <a:pt x="1298" y="911"/>
                    <a:pt x="1339" y="841"/>
                    <a:pt x="1349" y="759"/>
                  </a:cubicBezTo>
                  <a:cubicBezTo>
                    <a:pt x="1359" y="658"/>
                    <a:pt x="1309" y="546"/>
                    <a:pt x="1207" y="485"/>
                  </a:cubicBezTo>
                  <a:cubicBezTo>
                    <a:pt x="1168" y="463"/>
                    <a:pt x="1122" y="453"/>
                    <a:pt x="1076" y="453"/>
                  </a:cubicBezTo>
                  <a:cubicBezTo>
                    <a:pt x="1016" y="453"/>
                    <a:pt x="955" y="471"/>
                    <a:pt x="903" y="506"/>
                  </a:cubicBezTo>
                  <a:cubicBezTo>
                    <a:pt x="974" y="435"/>
                    <a:pt x="1045" y="354"/>
                    <a:pt x="1065" y="262"/>
                  </a:cubicBezTo>
                  <a:cubicBezTo>
                    <a:pt x="1095" y="161"/>
                    <a:pt x="1055" y="50"/>
                    <a:pt x="964" y="9"/>
                  </a:cubicBezTo>
                  <a:cubicBezTo>
                    <a:pt x="949" y="3"/>
                    <a:pt x="932" y="1"/>
                    <a:pt x="91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4"/>
            <p:cNvSpPr/>
            <p:nvPr/>
          </p:nvSpPr>
          <p:spPr>
            <a:xfrm>
              <a:off x="3628300" y="2657300"/>
              <a:ext cx="38175" cy="54175"/>
            </a:xfrm>
            <a:custGeom>
              <a:avLst/>
              <a:gdLst/>
              <a:ahLst/>
              <a:cxnLst/>
              <a:rect l="l" t="t" r="r" b="b"/>
              <a:pathLst>
                <a:path w="1527" h="2167" extrusionOk="0">
                  <a:moveTo>
                    <a:pt x="1440" y="0"/>
                  </a:moveTo>
                  <a:cubicBezTo>
                    <a:pt x="1426" y="0"/>
                    <a:pt x="1412" y="5"/>
                    <a:pt x="1398" y="16"/>
                  </a:cubicBezTo>
                  <a:cubicBezTo>
                    <a:pt x="749" y="554"/>
                    <a:pt x="262" y="1284"/>
                    <a:pt x="19" y="2095"/>
                  </a:cubicBezTo>
                  <a:cubicBezTo>
                    <a:pt x="1" y="2138"/>
                    <a:pt x="34" y="2166"/>
                    <a:pt x="68" y="2166"/>
                  </a:cubicBezTo>
                  <a:cubicBezTo>
                    <a:pt x="90" y="2166"/>
                    <a:pt x="112" y="2154"/>
                    <a:pt x="120" y="2126"/>
                  </a:cubicBezTo>
                  <a:cubicBezTo>
                    <a:pt x="364" y="1335"/>
                    <a:pt x="841" y="625"/>
                    <a:pt x="1479" y="98"/>
                  </a:cubicBezTo>
                  <a:cubicBezTo>
                    <a:pt x="1526" y="58"/>
                    <a:pt x="1488" y="0"/>
                    <a:pt x="144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4"/>
            <p:cNvSpPr/>
            <p:nvPr/>
          </p:nvSpPr>
          <p:spPr>
            <a:xfrm>
              <a:off x="3666550" y="2598400"/>
              <a:ext cx="7275" cy="33150"/>
            </a:xfrm>
            <a:custGeom>
              <a:avLst/>
              <a:gdLst/>
              <a:ahLst/>
              <a:cxnLst/>
              <a:rect l="l" t="t" r="r" b="b"/>
              <a:pathLst>
                <a:path w="291" h="1326" extrusionOk="0">
                  <a:moveTo>
                    <a:pt x="239" y="0"/>
                  </a:moveTo>
                  <a:cubicBezTo>
                    <a:pt x="223" y="0"/>
                    <a:pt x="207" y="9"/>
                    <a:pt x="203" y="29"/>
                  </a:cubicBezTo>
                  <a:cubicBezTo>
                    <a:pt x="122" y="446"/>
                    <a:pt x="61" y="871"/>
                    <a:pt x="0" y="1287"/>
                  </a:cubicBezTo>
                  <a:cubicBezTo>
                    <a:pt x="0" y="1312"/>
                    <a:pt x="21" y="1325"/>
                    <a:pt x="42" y="1325"/>
                  </a:cubicBezTo>
                  <a:cubicBezTo>
                    <a:pt x="64" y="1325"/>
                    <a:pt x="86" y="1312"/>
                    <a:pt x="91" y="1287"/>
                  </a:cubicBezTo>
                  <a:cubicBezTo>
                    <a:pt x="142" y="871"/>
                    <a:pt x="213" y="466"/>
                    <a:pt x="284" y="50"/>
                  </a:cubicBezTo>
                  <a:cubicBezTo>
                    <a:pt x="290" y="20"/>
                    <a:pt x="264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4"/>
            <p:cNvSpPr/>
            <p:nvPr/>
          </p:nvSpPr>
          <p:spPr>
            <a:xfrm>
              <a:off x="3679050" y="2601075"/>
              <a:ext cx="12200" cy="29475"/>
            </a:xfrm>
            <a:custGeom>
              <a:avLst/>
              <a:gdLst/>
              <a:ahLst/>
              <a:cxnLst/>
              <a:rect l="l" t="t" r="r" b="b"/>
              <a:pathLst>
                <a:path w="488" h="1179" extrusionOk="0">
                  <a:moveTo>
                    <a:pt x="433" y="1"/>
                  </a:moveTo>
                  <a:cubicBezTo>
                    <a:pt x="421" y="1"/>
                    <a:pt x="409" y="7"/>
                    <a:pt x="403" y="24"/>
                  </a:cubicBezTo>
                  <a:cubicBezTo>
                    <a:pt x="251" y="379"/>
                    <a:pt x="119" y="744"/>
                    <a:pt x="7" y="1119"/>
                  </a:cubicBezTo>
                  <a:cubicBezTo>
                    <a:pt x="1" y="1156"/>
                    <a:pt x="29" y="1178"/>
                    <a:pt x="54" y="1178"/>
                  </a:cubicBezTo>
                  <a:cubicBezTo>
                    <a:pt x="70" y="1178"/>
                    <a:pt x="84" y="1169"/>
                    <a:pt x="89" y="1150"/>
                  </a:cubicBezTo>
                  <a:cubicBezTo>
                    <a:pt x="200" y="774"/>
                    <a:pt x="321" y="420"/>
                    <a:pt x="474" y="64"/>
                  </a:cubicBezTo>
                  <a:cubicBezTo>
                    <a:pt x="488" y="30"/>
                    <a:pt x="459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4"/>
            <p:cNvSpPr/>
            <p:nvPr/>
          </p:nvSpPr>
          <p:spPr>
            <a:xfrm>
              <a:off x="3686225" y="2616950"/>
              <a:ext cx="19925" cy="13575"/>
            </a:xfrm>
            <a:custGeom>
              <a:avLst/>
              <a:gdLst/>
              <a:ahLst/>
              <a:cxnLst/>
              <a:rect l="l" t="t" r="r" b="b"/>
              <a:pathLst>
                <a:path w="797" h="543" extrusionOk="0">
                  <a:moveTo>
                    <a:pt x="739" y="0"/>
                  </a:moveTo>
                  <a:cubicBezTo>
                    <a:pt x="731" y="0"/>
                    <a:pt x="723" y="3"/>
                    <a:pt x="714" y="8"/>
                  </a:cubicBezTo>
                  <a:cubicBezTo>
                    <a:pt x="491" y="160"/>
                    <a:pt x="257" y="312"/>
                    <a:pt x="34" y="464"/>
                  </a:cubicBezTo>
                  <a:cubicBezTo>
                    <a:pt x="1" y="489"/>
                    <a:pt x="23" y="542"/>
                    <a:pt x="55" y="542"/>
                  </a:cubicBezTo>
                  <a:cubicBezTo>
                    <a:pt x="61" y="542"/>
                    <a:pt x="68" y="540"/>
                    <a:pt x="75" y="535"/>
                  </a:cubicBezTo>
                  <a:cubicBezTo>
                    <a:pt x="309" y="383"/>
                    <a:pt x="532" y="231"/>
                    <a:pt x="755" y="78"/>
                  </a:cubicBezTo>
                  <a:cubicBezTo>
                    <a:pt x="797" y="54"/>
                    <a:pt x="776" y="0"/>
                    <a:pt x="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4"/>
            <p:cNvSpPr/>
            <p:nvPr/>
          </p:nvSpPr>
          <p:spPr>
            <a:xfrm>
              <a:off x="3686975" y="2631750"/>
              <a:ext cx="24325" cy="10575"/>
            </a:xfrm>
            <a:custGeom>
              <a:avLst/>
              <a:gdLst/>
              <a:ahLst/>
              <a:cxnLst/>
              <a:rect l="l" t="t" r="r" b="b"/>
              <a:pathLst>
                <a:path w="973" h="423" extrusionOk="0">
                  <a:moveTo>
                    <a:pt x="923" y="1"/>
                  </a:moveTo>
                  <a:cubicBezTo>
                    <a:pt x="918" y="1"/>
                    <a:pt x="913" y="2"/>
                    <a:pt x="907" y="4"/>
                  </a:cubicBezTo>
                  <a:lnTo>
                    <a:pt x="45" y="338"/>
                  </a:lnTo>
                  <a:cubicBezTo>
                    <a:pt x="0" y="356"/>
                    <a:pt x="11" y="423"/>
                    <a:pt x="50" y="423"/>
                  </a:cubicBezTo>
                  <a:cubicBezTo>
                    <a:pt x="55" y="423"/>
                    <a:pt x="60" y="422"/>
                    <a:pt x="65" y="419"/>
                  </a:cubicBezTo>
                  <a:lnTo>
                    <a:pt x="928" y="85"/>
                  </a:lnTo>
                  <a:cubicBezTo>
                    <a:pt x="972" y="67"/>
                    <a:pt x="961" y="1"/>
                    <a:pt x="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4"/>
            <p:cNvSpPr/>
            <p:nvPr/>
          </p:nvSpPr>
          <p:spPr>
            <a:xfrm>
              <a:off x="3520300" y="2449550"/>
              <a:ext cx="126725" cy="124475"/>
            </a:xfrm>
            <a:custGeom>
              <a:avLst/>
              <a:gdLst/>
              <a:ahLst/>
              <a:cxnLst/>
              <a:rect l="l" t="t" r="r" b="b"/>
              <a:pathLst>
                <a:path w="5069" h="4979" extrusionOk="0">
                  <a:moveTo>
                    <a:pt x="3385" y="0"/>
                  </a:moveTo>
                  <a:cubicBezTo>
                    <a:pt x="3182" y="0"/>
                    <a:pt x="2981" y="120"/>
                    <a:pt x="2889" y="304"/>
                  </a:cubicBezTo>
                  <a:cubicBezTo>
                    <a:pt x="2878" y="223"/>
                    <a:pt x="2828" y="142"/>
                    <a:pt x="2757" y="121"/>
                  </a:cubicBezTo>
                  <a:cubicBezTo>
                    <a:pt x="2738" y="117"/>
                    <a:pt x="2718" y="115"/>
                    <a:pt x="2699" y="115"/>
                  </a:cubicBezTo>
                  <a:cubicBezTo>
                    <a:pt x="2595" y="115"/>
                    <a:pt x="2494" y="178"/>
                    <a:pt x="2443" y="263"/>
                  </a:cubicBezTo>
                  <a:cubicBezTo>
                    <a:pt x="2443" y="284"/>
                    <a:pt x="2432" y="304"/>
                    <a:pt x="2422" y="315"/>
                  </a:cubicBezTo>
                  <a:cubicBezTo>
                    <a:pt x="2422" y="274"/>
                    <a:pt x="2412" y="223"/>
                    <a:pt x="2392" y="182"/>
                  </a:cubicBezTo>
                  <a:cubicBezTo>
                    <a:pt x="2339" y="94"/>
                    <a:pt x="2240" y="36"/>
                    <a:pt x="2134" y="36"/>
                  </a:cubicBezTo>
                  <a:cubicBezTo>
                    <a:pt x="2119" y="36"/>
                    <a:pt x="2103" y="38"/>
                    <a:pt x="2087" y="40"/>
                  </a:cubicBezTo>
                  <a:cubicBezTo>
                    <a:pt x="1945" y="61"/>
                    <a:pt x="1834" y="182"/>
                    <a:pt x="1794" y="315"/>
                  </a:cubicBezTo>
                  <a:cubicBezTo>
                    <a:pt x="1743" y="446"/>
                    <a:pt x="1743" y="599"/>
                    <a:pt x="1753" y="741"/>
                  </a:cubicBezTo>
                  <a:cubicBezTo>
                    <a:pt x="1722" y="497"/>
                    <a:pt x="1499" y="294"/>
                    <a:pt x="1256" y="274"/>
                  </a:cubicBezTo>
                  <a:cubicBezTo>
                    <a:pt x="1185" y="274"/>
                    <a:pt x="1114" y="284"/>
                    <a:pt x="1053" y="304"/>
                  </a:cubicBezTo>
                  <a:cubicBezTo>
                    <a:pt x="891" y="365"/>
                    <a:pt x="749" y="497"/>
                    <a:pt x="708" y="669"/>
                  </a:cubicBezTo>
                  <a:cubicBezTo>
                    <a:pt x="640" y="896"/>
                    <a:pt x="753" y="1161"/>
                    <a:pt x="964" y="1278"/>
                  </a:cubicBezTo>
                  <a:lnTo>
                    <a:pt x="964" y="1278"/>
                  </a:lnTo>
                  <a:cubicBezTo>
                    <a:pt x="895" y="1244"/>
                    <a:pt x="820" y="1228"/>
                    <a:pt x="744" y="1228"/>
                  </a:cubicBezTo>
                  <a:cubicBezTo>
                    <a:pt x="540" y="1228"/>
                    <a:pt x="334" y="1344"/>
                    <a:pt x="262" y="1532"/>
                  </a:cubicBezTo>
                  <a:cubicBezTo>
                    <a:pt x="160" y="1805"/>
                    <a:pt x="333" y="2140"/>
                    <a:pt x="617" y="2211"/>
                  </a:cubicBezTo>
                  <a:cubicBezTo>
                    <a:pt x="604" y="2209"/>
                    <a:pt x="590" y="2209"/>
                    <a:pt x="576" y="2209"/>
                  </a:cubicBezTo>
                  <a:cubicBezTo>
                    <a:pt x="269" y="2209"/>
                    <a:pt x="1" y="2528"/>
                    <a:pt x="59" y="2830"/>
                  </a:cubicBezTo>
                  <a:cubicBezTo>
                    <a:pt x="107" y="3069"/>
                    <a:pt x="349" y="3233"/>
                    <a:pt x="589" y="3233"/>
                  </a:cubicBezTo>
                  <a:cubicBezTo>
                    <a:pt x="654" y="3233"/>
                    <a:pt x="719" y="3221"/>
                    <a:pt x="780" y="3195"/>
                  </a:cubicBezTo>
                  <a:lnTo>
                    <a:pt x="780" y="3195"/>
                  </a:lnTo>
                  <a:cubicBezTo>
                    <a:pt x="566" y="3306"/>
                    <a:pt x="526" y="3641"/>
                    <a:pt x="698" y="3824"/>
                  </a:cubicBezTo>
                  <a:cubicBezTo>
                    <a:pt x="800" y="3937"/>
                    <a:pt x="951" y="3990"/>
                    <a:pt x="1103" y="3990"/>
                  </a:cubicBezTo>
                  <a:cubicBezTo>
                    <a:pt x="1210" y="3990"/>
                    <a:pt x="1317" y="3964"/>
                    <a:pt x="1408" y="3914"/>
                  </a:cubicBezTo>
                  <a:lnTo>
                    <a:pt x="1408" y="3914"/>
                  </a:lnTo>
                  <a:cubicBezTo>
                    <a:pt x="1185" y="4077"/>
                    <a:pt x="1175" y="4462"/>
                    <a:pt x="1398" y="4635"/>
                  </a:cubicBezTo>
                  <a:cubicBezTo>
                    <a:pt x="1469" y="4691"/>
                    <a:pt x="1557" y="4717"/>
                    <a:pt x="1646" y="4717"/>
                  </a:cubicBezTo>
                  <a:cubicBezTo>
                    <a:pt x="1798" y="4717"/>
                    <a:pt x="1954" y="4641"/>
                    <a:pt x="2037" y="4513"/>
                  </a:cubicBezTo>
                  <a:lnTo>
                    <a:pt x="2037" y="4513"/>
                  </a:lnTo>
                  <a:cubicBezTo>
                    <a:pt x="1997" y="4665"/>
                    <a:pt x="2067" y="4847"/>
                    <a:pt x="2220" y="4929"/>
                  </a:cubicBezTo>
                  <a:cubicBezTo>
                    <a:pt x="2284" y="4963"/>
                    <a:pt x="2355" y="4979"/>
                    <a:pt x="2427" y="4979"/>
                  </a:cubicBezTo>
                  <a:cubicBezTo>
                    <a:pt x="2548" y="4979"/>
                    <a:pt x="2672" y="4934"/>
                    <a:pt x="2767" y="4858"/>
                  </a:cubicBezTo>
                  <a:cubicBezTo>
                    <a:pt x="2919" y="4736"/>
                    <a:pt x="3011" y="4554"/>
                    <a:pt x="3072" y="4361"/>
                  </a:cubicBezTo>
                  <a:cubicBezTo>
                    <a:pt x="3126" y="4605"/>
                    <a:pt x="3370" y="4769"/>
                    <a:pt x="3609" y="4769"/>
                  </a:cubicBezTo>
                  <a:cubicBezTo>
                    <a:pt x="3679" y="4769"/>
                    <a:pt x="3748" y="4755"/>
                    <a:pt x="3811" y="4726"/>
                  </a:cubicBezTo>
                  <a:cubicBezTo>
                    <a:pt x="4106" y="4604"/>
                    <a:pt x="4217" y="4189"/>
                    <a:pt x="4035" y="3935"/>
                  </a:cubicBezTo>
                  <a:lnTo>
                    <a:pt x="4035" y="3935"/>
                  </a:lnTo>
                  <a:cubicBezTo>
                    <a:pt x="4119" y="3994"/>
                    <a:pt x="4221" y="4023"/>
                    <a:pt x="4324" y="4023"/>
                  </a:cubicBezTo>
                  <a:cubicBezTo>
                    <a:pt x="4520" y="4023"/>
                    <a:pt x="4719" y="3921"/>
                    <a:pt x="4805" y="3742"/>
                  </a:cubicBezTo>
                  <a:cubicBezTo>
                    <a:pt x="4938" y="3468"/>
                    <a:pt x="4775" y="3103"/>
                    <a:pt x="4481" y="3022"/>
                  </a:cubicBezTo>
                  <a:cubicBezTo>
                    <a:pt x="4796" y="2992"/>
                    <a:pt x="5069" y="2688"/>
                    <a:pt x="5059" y="2373"/>
                  </a:cubicBezTo>
                  <a:lnTo>
                    <a:pt x="5059" y="2363"/>
                  </a:lnTo>
                  <a:cubicBezTo>
                    <a:pt x="5049" y="2048"/>
                    <a:pt x="4765" y="1764"/>
                    <a:pt x="4451" y="1755"/>
                  </a:cubicBezTo>
                  <a:cubicBezTo>
                    <a:pt x="4714" y="1592"/>
                    <a:pt x="4805" y="1187"/>
                    <a:pt x="4623" y="933"/>
                  </a:cubicBezTo>
                  <a:cubicBezTo>
                    <a:pt x="4516" y="785"/>
                    <a:pt x="4334" y="706"/>
                    <a:pt x="4152" y="706"/>
                  </a:cubicBezTo>
                  <a:cubicBezTo>
                    <a:pt x="4022" y="706"/>
                    <a:pt x="3893" y="747"/>
                    <a:pt x="3791" y="831"/>
                  </a:cubicBezTo>
                  <a:cubicBezTo>
                    <a:pt x="3974" y="578"/>
                    <a:pt x="3863" y="173"/>
                    <a:pt x="3579" y="40"/>
                  </a:cubicBezTo>
                  <a:cubicBezTo>
                    <a:pt x="3516" y="13"/>
                    <a:pt x="3450" y="0"/>
                    <a:pt x="338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4"/>
            <p:cNvSpPr/>
            <p:nvPr/>
          </p:nvSpPr>
          <p:spPr>
            <a:xfrm>
              <a:off x="3543050" y="2468050"/>
              <a:ext cx="82175" cy="82425"/>
            </a:xfrm>
            <a:custGeom>
              <a:avLst/>
              <a:gdLst/>
              <a:ahLst/>
              <a:cxnLst/>
              <a:rect l="l" t="t" r="r" b="b"/>
              <a:pathLst>
                <a:path w="3287" h="3297" extrusionOk="0">
                  <a:moveTo>
                    <a:pt x="1847" y="1"/>
                  </a:moveTo>
                  <a:cubicBezTo>
                    <a:pt x="1776" y="1"/>
                    <a:pt x="1705" y="31"/>
                    <a:pt x="1644" y="71"/>
                  </a:cubicBezTo>
                  <a:cubicBezTo>
                    <a:pt x="1583" y="112"/>
                    <a:pt x="1522" y="173"/>
                    <a:pt x="1492" y="244"/>
                  </a:cubicBezTo>
                  <a:cubicBezTo>
                    <a:pt x="1411" y="406"/>
                    <a:pt x="1421" y="598"/>
                    <a:pt x="1431" y="781"/>
                  </a:cubicBezTo>
                  <a:cubicBezTo>
                    <a:pt x="1319" y="609"/>
                    <a:pt x="1198" y="426"/>
                    <a:pt x="1026" y="325"/>
                  </a:cubicBezTo>
                  <a:cubicBezTo>
                    <a:pt x="945" y="274"/>
                    <a:pt x="853" y="254"/>
                    <a:pt x="762" y="254"/>
                  </a:cubicBezTo>
                  <a:cubicBezTo>
                    <a:pt x="640" y="254"/>
                    <a:pt x="519" y="294"/>
                    <a:pt x="447" y="406"/>
                  </a:cubicBezTo>
                  <a:cubicBezTo>
                    <a:pt x="417" y="447"/>
                    <a:pt x="397" y="508"/>
                    <a:pt x="397" y="568"/>
                  </a:cubicBezTo>
                  <a:cubicBezTo>
                    <a:pt x="386" y="680"/>
                    <a:pt x="427" y="812"/>
                    <a:pt x="498" y="903"/>
                  </a:cubicBezTo>
                  <a:cubicBezTo>
                    <a:pt x="609" y="1045"/>
                    <a:pt x="772" y="1126"/>
                    <a:pt x="934" y="1207"/>
                  </a:cubicBezTo>
                  <a:cubicBezTo>
                    <a:pt x="661" y="1248"/>
                    <a:pt x="356" y="1288"/>
                    <a:pt x="184" y="1511"/>
                  </a:cubicBezTo>
                  <a:cubicBezTo>
                    <a:pt x="1" y="1734"/>
                    <a:pt x="42" y="2099"/>
                    <a:pt x="275" y="2272"/>
                  </a:cubicBezTo>
                  <a:cubicBezTo>
                    <a:pt x="367" y="2344"/>
                    <a:pt x="479" y="2378"/>
                    <a:pt x="592" y="2378"/>
                  </a:cubicBezTo>
                  <a:cubicBezTo>
                    <a:pt x="761" y="2378"/>
                    <a:pt x="930" y="2301"/>
                    <a:pt x="1029" y="2160"/>
                  </a:cubicBezTo>
                  <a:lnTo>
                    <a:pt x="1029" y="2160"/>
                  </a:lnTo>
                  <a:cubicBezTo>
                    <a:pt x="920" y="2320"/>
                    <a:pt x="812" y="2489"/>
                    <a:pt x="782" y="2688"/>
                  </a:cubicBezTo>
                  <a:cubicBezTo>
                    <a:pt x="742" y="2881"/>
                    <a:pt x="833" y="3114"/>
                    <a:pt x="1015" y="3185"/>
                  </a:cubicBezTo>
                  <a:cubicBezTo>
                    <a:pt x="1053" y="3199"/>
                    <a:pt x="1092" y="3206"/>
                    <a:pt x="1133" y="3206"/>
                  </a:cubicBezTo>
                  <a:cubicBezTo>
                    <a:pt x="1266" y="3206"/>
                    <a:pt x="1406" y="3134"/>
                    <a:pt x="1492" y="3032"/>
                  </a:cubicBezTo>
                  <a:cubicBezTo>
                    <a:pt x="1614" y="2890"/>
                    <a:pt x="1664" y="2718"/>
                    <a:pt x="1715" y="2546"/>
                  </a:cubicBezTo>
                  <a:cubicBezTo>
                    <a:pt x="1736" y="2718"/>
                    <a:pt x="1756" y="2890"/>
                    <a:pt x="1837" y="3043"/>
                  </a:cubicBezTo>
                  <a:cubicBezTo>
                    <a:pt x="1908" y="3174"/>
                    <a:pt x="2040" y="3286"/>
                    <a:pt x="2192" y="3296"/>
                  </a:cubicBezTo>
                  <a:lnTo>
                    <a:pt x="2263" y="3296"/>
                  </a:lnTo>
                  <a:cubicBezTo>
                    <a:pt x="2466" y="3266"/>
                    <a:pt x="2597" y="3032"/>
                    <a:pt x="2587" y="2809"/>
                  </a:cubicBezTo>
                  <a:cubicBezTo>
                    <a:pt x="2577" y="2597"/>
                    <a:pt x="2466" y="2404"/>
                    <a:pt x="2354" y="2221"/>
                  </a:cubicBezTo>
                  <a:lnTo>
                    <a:pt x="2354" y="2221"/>
                  </a:lnTo>
                  <a:cubicBezTo>
                    <a:pt x="2451" y="2324"/>
                    <a:pt x="2592" y="2378"/>
                    <a:pt x="2733" y="2378"/>
                  </a:cubicBezTo>
                  <a:cubicBezTo>
                    <a:pt x="2856" y="2378"/>
                    <a:pt x="2980" y="2337"/>
                    <a:pt x="3074" y="2252"/>
                  </a:cubicBezTo>
                  <a:cubicBezTo>
                    <a:pt x="3267" y="2079"/>
                    <a:pt x="3287" y="1734"/>
                    <a:pt x="3115" y="1542"/>
                  </a:cubicBezTo>
                  <a:cubicBezTo>
                    <a:pt x="3020" y="1430"/>
                    <a:pt x="2874" y="1372"/>
                    <a:pt x="2728" y="1372"/>
                  </a:cubicBezTo>
                  <a:cubicBezTo>
                    <a:pt x="2624" y="1372"/>
                    <a:pt x="2520" y="1402"/>
                    <a:pt x="2435" y="1461"/>
                  </a:cubicBezTo>
                  <a:cubicBezTo>
                    <a:pt x="2597" y="1329"/>
                    <a:pt x="2759" y="1197"/>
                    <a:pt x="2841" y="1004"/>
                  </a:cubicBezTo>
                  <a:cubicBezTo>
                    <a:pt x="2922" y="801"/>
                    <a:pt x="2861" y="528"/>
                    <a:pt x="2658" y="447"/>
                  </a:cubicBezTo>
                  <a:cubicBezTo>
                    <a:pt x="2619" y="432"/>
                    <a:pt x="2578" y="424"/>
                    <a:pt x="2536" y="424"/>
                  </a:cubicBezTo>
                  <a:cubicBezTo>
                    <a:pt x="2439" y="424"/>
                    <a:pt x="2341" y="464"/>
                    <a:pt x="2263" y="528"/>
                  </a:cubicBezTo>
                  <a:cubicBezTo>
                    <a:pt x="2151" y="609"/>
                    <a:pt x="2070" y="731"/>
                    <a:pt x="1989" y="852"/>
                  </a:cubicBezTo>
                  <a:cubicBezTo>
                    <a:pt x="2070" y="710"/>
                    <a:pt x="2141" y="568"/>
                    <a:pt x="2151" y="406"/>
                  </a:cubicBezTo>
                  <a:cubicBezTo>
                    <a:pt x="2162" y="254"/>
                    <a:pt x="2090" y="71"/>
                    <a:pt x="1938" y="21"/>
                  </a:cubicBezTo>
                  <a:cubicBezTo>
                    <a:pt x="1908" y="10"/>
                    <a:pt x="1878" y="1"/>
                    <a:pt x="184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4"/>
            <p:cNvSpPr/>
            <p:nvPr/>
          </p:nvSpPr>
          <p:spPr>
            <a:xfrm>
              <a:off x="3602150" y="2618700"/>
              <a:ext cx="37550" cy="32175"/>
            </a:xfrm>
            <a:custGeom>
              <a:avLst/>
              <a:gdLst/>
              <a:ahLst/>
              <a:cxnLst/>
              <a:rect l="l" t="t" r="r" b="b"/>
              <a:pathLst>
                <a:path w="1502" h="1287" extrusionOk="0">
                  <a:moveTo>
                    <a:pt x="1197" y="1"/>
                  </a:moveTo>
                  <a:cubicBezTo>
                    <a:pt x="1091" y="1"/>
                    <a:pt x="980" y="46"/>
                    <a:pt x="893" y="100"/>
                  </a:cubicBezTo>
                  <a:cubicBezTo>
                    <a:pt x="477" y="343"/>
                    <a:pt x="152" y="739"/>
                    <a:pt x="0" y="1185"/>
                  </a:cubicBezTo>
                  <a:lnTo>
                    <a:pt x="0" y="1286"/>
                  </a:lnTo>
                  <a:lnTo>
                    <a:pt x="61" y="1286"/>
                  </a:lnTo>
                  <a:cubicBezTo>
                    <a:pt x="517" y="1256"/>
                    <a:pt x="954" y="1053"/>
                    <a:pt x="1268" y="718"/>
                  </a:cubicBezTo>
                  <a:cubicBezTo>
                    <a:pt x="1359" y="627"/>
                    <a:pt x="1440" y="515"/>
                    <a:pt x="1470" y="384"/>
                  </a:cubicBezTo>
                  <a:cubicBezTo>
                    <a:pt x="1501" y="262"/>
                    <a:pt x="1461" y="110"/>
                    <a:pt x="1349" y="39"/>
                  </a:cubicBezTo>
                  <a:cubicBezTo>
                    <a:pt x="1301" y="12"/>
                    <a:pt x="1250" y="1"/>
                    <a:pt x="119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4"/>
            <p:cNvSpPr/>
            <p:nvPr/>
          </p:nvSpPr>
          <p:spPr>
            <a:xfrm>
              <a:off x="3556250" y="2594550"/>
              <a:ext cx="46175" cy="307775"/>
            </a:xfrm>
            <a:custGeom>
              <a:avLst/>
              <a:gdLst/>
              <a:ahLst/>
              <a:cxnLst/>
              <a:rect l="l" t="t" r="r" b="b"/>
              <a:pathLst>
                <a:path w="1847" h="12311" extrusionOk="0">
                  <a:moveTo>
                    <a:pt x="1501" y="1"/>
                  </a:moveTo>
                  <a:cubicBezTo>
                    <a:pt x="1431" y="41"/>
                    <a:pt x="1359" y="72"/>
                    <a:pt x="1289" y="82"/>
                  </a:cubicBezTo>
                  <a:cubicBezTo>
                    <a:pt x="1755" y="1391"/>
                    <a:pt x="1613" y="2840"/>
                    <a:pt x="1289" y="4199"/>
                  </a:cubicBezTo>
                  <a:cubicBezTo>
                    <a:pt x="1005" y="5416"/>
                    <a:pt x="579" y="6603"/>
                    <a:pt x="315" y="7820"/>
                  </a:cubicBezTo>
                  <a:cubicBezTo>
                    <a:pt x="305" y="7861"/>
                    <a:pt x="305" y="7891"/>
                    <a:pt x="295" y="7922"/>
                  </a:cubicBezTo>
                  <a:cubicBezTo>
                    <a:pt x="275" y="8043"/>
                    <a:pt x="254" y="8155"/>
                    <a:pt x="234" y="8267"/>
                  </a:cubicBezTo>
                  <a:cubicBezTo>
                    <a:pt x="0" y="9605"/>
                    <a:pt x="41" y="11045"/>
                    <a:pt x="680" y="12222"/>
                  </a:cubicBezTo>
                  <a:cubicBezTo>
                    <a:pt x="715" y="12279"/>
                    <a:pt x="771" y="12310"/>
                    <a:pt x="829" y="12310"/>
                  </a:cubicBezTo>
                  <a:cubicBezTo>
                    <a:pt x="854" y="12310"/>
                    <a:pt x="879" y="12305"/>
                    <a:pt x="903" y="12292"/>
                  </a:cubicBezTo>
                  <a:cubicBezTo>
                    <a:pt x="1005" y="12252"/>
                    <a:pt x="1045" y="12130"/>
                    <a:pt x="984" y="12039"/>
                  </a:cubicBezTo>
                  <a:cubicBezTo>
                    <a:pt x="528" y="11359"/>
                    <a:pt x="335" y="10528"/>
                    <a:pt x="335" y="9707"/>
                  </a:cubicBezTo>
                  <a:lnTo>
                    <a:pt x="335" y="9504"/>
                  </a:lnTo>
                  <a:cubicBezTo>
                    <a:pt x="345" y="9017"/>
                    <a:pt x="426" y="8540"/>
                    <a:pt x="528" y="8074"/>
                  </a:cubicBezTo>
                  <a:cubicBezTo>
                    <a:pt x="528" y="8074"/>
                    <a:pt x="518" y="8074"/>
                    <a:pt x="507" y="8064"/>
                  </a:cubicBezTo>
                  <a:cubicBezTo>
                    <a:pt x="518" y="8053"/>
                    <a:pt x="528" y="8033"/>
                    <a:pt x="538" y="8013"/>
                  </a:cubicBezTo>
                  <a:cubicBezTo>
                    <a:pt x="640" y="7577"/>
                    <a:pt x="771" y="7131"/>
                    <a:pt x="913" y="6705"/>
                  </a:cubicBezTo>
                  <a:cubicBezTo>
                    <a:pt x="974" y="6502"/>
                    <a:pt x="1045" y="6289"/>
                    <a:pt x="1116" y="6086"/>
                  </a:cubicBezTo>
                  <a:cubicBezTo>
                    <a:pt x="1339" y="5386"/>
                    <a:pt x="1562" y="4676"/>
                    <a:pt x="1694" y="3946"/>
                  </a:cubicBezTo>
                  <a:cubicBezTo>
                    <a:pt x="1715" y="3875"/>
                    <a:pt x="1724" y="3804"/>
                    <a:pt x="1735" y="3723"/>
                  </a:cubicBezTo>
                  <a:cubicBezTo>
                    <a:pt x="1745" y="3631"/>
                    <a:pt x="1765" y="3541"/>
                    <a:pt x="1775" y="3449"/>
                  </a:cubicBezTo>
                  <a:cubicBezTo>
                    <a:pt x="1826" y="3054"/>
                    <a:pt x="1846" y="2648"/>
                    <a:pt x="1836" y="2252"/>
                  </a:cubicBezTo>
                  <a:lnTo>
                    <a:pt x="1836" y="2151"/>
                  </a:lnTo>
                  <a:cubicBezTo>
                    <a:pt x="1816" y="1421"/>
                    <a:pt x="1704" y="701"/>
                    <a:pt x="150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4"/>
            <p:cNvSpPr/>
            <p:nvPr/>
          </p:nvSpPr>
          <p:spPr>
            <a:xfrm>
              <a:off x="3534700" y="2759225"/>
              <a:ext cx="29450" cy="33375"/>
            </a:xfrm>
            <a:custGeom>
              <a:avLst/>
              <a:gdLst/>
              <a:ahLst/>
              <a:cxnLst/>
              <a:rect l="l" t="t" r="r" b="b"/>
              <a:pathLst>
                <a:path w="1178" h="1335" extrusionOk="0">
                  <a:moveTo>
                    <a:pt x="290" y="0"/>
                  </a:moveTo>
                  <a:cubicBezTo>
                    <a:pt x="246" y="0"/>
                    <a:pt x="203" y="8"/>
                    <a:pt x="163" y="26"/>
                  </a:cubicBezTo>
                  <a:cubicBezTo>
                    <a:pt x="82" y="77"/>
                    <a:pt x="31" y="168"/>
                    <a:pt x="10" y="260"/>
                  </a:cubicBezTo>
                  <a:cubicBezTo>
                    <a:pt x="1" y="361"/>
                    <a:pt x="10" y="452"/>
                    <a:pt x="41" y="544"/>
                  </a:cubicBezTo>
                  <a:cubicBezTo>
                    <a:pt x="183" y="990"/>
                    <a:pt x="629" y="1315"/>
                    <a:pt x="1085" y="1324"/>
                  </a:cubicBezTo>
                  <a:lnTo>
                    <a:pt x="1157" y="1335"/>
                  </a:lnTo>
                  <a:cubicBezTo>
                    <a:pt x="1167" y="1304"/>
                    <a:pt x="1167" y="1274"/>
                    <a:pt x="1177" y="1233"/>
                  </a:cubicBezTo>
                  <a:lnTo>
                    <a:pt x="1116" y="1223"/>
                  </a:lnTo>
                  <a:cubicBezTo>
                    <a:pt x="1076" y="868"/>
                    <a:pt x="923" y="513"/>
                    <a:pt x="690" y="239"/>
                  </a:cubicBezTo>
                  <a:cubicBezTo>
                    <a:pt x="619" y="158"/>
                    <a:pt x="548" y="87"/>
                    <a:pt x="457" y="37"/>
                  </a:cubicBezTo>
                  <a:cubicBezTo>
                    <a:pt x="405" y="14"/>
                    <a:pt x="347" y="0"/>
                    <a:pt x="29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4"/>
            <p:cNvSpPr/>
            <p:nvPr/>
          </p:nvSpPr>
          <p:spPr>
            <a:xfrm>
              <a:off x="3500975" y="2423700"/>
              <a:ext cx="164825" cy="173175"/>
            </a:xfrm>
            <a:custGeom>
              <a:avLst/>
              <a:gdLst/>
              <a:ahLst/>
              <a:cxnLst/>
              <a:rect l="l" t="t" r="r" b="b"/>
              <a:pathLst>
                <a:path w="6593" h="6927" extrusionOk="0">
                  <a:moveTo>
                    <a:pt x="1737" y="2312"/>
                  </a:moveTo>
                  <a:lnTo>
                    <a:pt x="1737" y="2312"/>
                  </a:lnTo>
                  <a:cubicBezTo>
                    <a:pt x="1743" y="2316"/>
                    <a:pt x="1749" y="2319"/>
                    <a:pt x="1755" y="2322"/>
                  </a:cubicBezTo>
                  <a:cubicBezTo>
                    <a:pt x="1749" y="2319"/>
                    <a:pt x="1743" y="2315"/>
                    <a:pt x="1737" y="2312"/>
                  </a:cubicBezTo>
                  <a:close/>
                  <a:moveTo>
                    <a:pt x="4158" y="1034"/>
                  </a:moveTo>
                  <a:cubicBezTo>
                    <a:pt x="4230" y="1034"/>
                    <a:pt x="4291" y="1044"/>
                    <a:pt x="4352" y="1074"/>
                  </a:cubicBezTo>
                  <a:cubicBezTo>
                    <a:pt x="4636" y="1207"/>
                    <a:pt x="4747" y="1612"/>
                    <a:pt x="4564" y="1865"/>
                  </a:cubicBezTo>
                  <a:cubicBezTo>
                    <a:pt x="4666" y="1781"/>
                    <a:pt x="4795" y="1740"/>
                    <a:pt x="4925" y="1740"/>
                  </a:cubicBezTo>
                  <a:cubicBezTo>
                    <a:pt x="5107" y="1740"/>
                    <a:pt x="5289" y="1819"/>
                    <a:pt x="5396" y="1967"/>
                  </a:cubicBezTo>
                  <a:cubicBezTo>
                    <a:pt x="5578" y="2221"/>
                    <a:pt x="5487" y="2626"/>
                    <a:pt x="5224" y="2789"/>
                  </a:cubicBezTo>
                  <a:cubicBezTo>
                    <a:pt x="5538" y="2798"/>
                    <a:pt x="5822" y="3082"/>
                    <a:pt x="5832" y="3397"/>
                  </a:cubicBezTo>
                  <a:lnTo>
                    <a:pt x="5832" y="3407"/>
                  </a:lnTo>
                  <a:cubicBezTo>
                    <a:pt x="5842" y="3722"/>
                    <a:pt x="5569" y="4026"/>
                    <a:pt x="5254" y="4056"/>
                  </a:cubicBezTo>
                  <a:cubicBezTo>
                    <a:pt x="5548" y="4137"/>
                    <a:pt x="5711" y="4502"/>
                    <a:pt x="5578" y="4776"/>
                  </a:cubicBezTo>
                  <a:cubicBezTo>
                    <a:pt x="5492" y="4955"/>
                    <a:pt x="5293" y="5057"/>
                    <a:pt x="5097" y="5057"/>
                  </a:cubicBezTo>
                  <a:cubicBezTo>
                    <a:pt x="4994" y="5057"/>
                    <a:pt x="4892" y="5028"/>
                    <a:pt x="4808" y="4969"/>
                  </a:cubicBezTo>
                  <a:lnTo>
                    <a:pt x="4808" y="4969"/>
                  </a:lnTo>
                  <a:cubicBezTo>
                    <a:pt x="4990" y="5223"/>
                    <a:pt x="4879" y="5638"/>
                    <a:pt x="4584" y="5760"/>
                  </a:cubicBezTo>
                  <a:cubicBezTo>
                    <a:pt x="4521" y="5789"/>
                    <a:pt x="4452" y="5803"/>
                    <a:pt x="4382" y="5803"/>
                  </a:cubicBezTo>
                  <a:cubicBezTo>
                    <a:pt x="4143" y="5803"/>
                    <a:pt x="3899" y="5639"/>
                    <a:pt x="3845" y="5395"/>
                  </a:cubicBezTo>
                  <a:cubicBezTo>
                    <a:pt x="3784" y="5588"/>
                    <a:pt x="3692" y="5770"/>
                    <a:pt x="3540" y="5892"/>
                  </a:cubicBezTo>
                  <a:cubicBezTo>
                    <a:pt x="3445" y="5968"/>
                    <a:pt x="3321" y="6013"/>
                    <a:pt x="3200" y="6013"/>
                  </a:cubicBezTo>
                  <a:cubicBezTo>
                    <a:pt x="3128" y="6013"/>
                    <a:pt x="3057" y="5997"/>
                    <a:pt x="2993" y="5963"/>
                  </a:cubicBezTo>
                  <a:cubicBezTo>
                    <a:pt x="2840" y="5881"/>
                    <a:pt x="2770" y="5699"/>
                    <a:pt x="2810" y="5547"/>
                  </a:cubicBezTo>
                  <a:lnTo>
                    <a:pt x="2810" y="5547"/>
                  </a:lnTo>
                  <a:cubicBezTo>
                    <a:pt x="2727" y="5674"/>
                    <a:pt x="2567" y="5747"/>
                    <a:pt x="2411" y="5747"/>
                  </a:cubicBezTo>
                  <a:cubicBezTo>
                    <a:pt x="2356" y="5747"/>
                    <a:pt x="2302" y="5738"/>
                    <a:pt x="2252" y="5719"/>
                  </a:cubicBezTo>
                  <a:cubicBezTo>
                    <a:pt x="2222" y="5699"/>
                    <a:pt x="2191" y="5689"/>
                    <a:pt x="2171" y="5669"/>
                  </a:cubicBezTo>
                  <a:cubicBezTo>
                    <a:pt x="1948" y="5496"/>
                    <a:pt x="1958" y="5111"/>
                    <a:pt x="2181" y="4948"/>
                  </a:cubicBezTo>
                  <a:lnTo>
                    <a:pt x="2181" y="4948"/>
                  </a:lnTo>
                  <a:cubicBezTo>
                    <a:pt x="2088" y="4999"/>
                    <a:pt x="1980" y="5025"/>
                    <a:pt x="1872" y="5025"/>
                  </a:cubicBezTo>
                  <a:cubicBezTo>
                    <a:pt x="1721" y="5025"/>
                    <a:pt x="1572" y="4974"/>
                    <a:pt x="1471" y="4867"/>
                  </a:cubicBezTo>
                  <a:cubicBezTo>
                    <a:pt x="1299" y="4675"/>
                    <a:pt x="1339" y="4340"/>
                    <a:pt x="1553" y="4229"/>
                  </a:cubicBezTo>
                  <a:lnTo>
                    <a:pt x="1553" y="4229"/>
                  </a:lnTo>
                  <a:cubicBezTo>
                    <a:pt x="1492" y="4255"/>
                    <a:pt x="1427" y="4267"/>
                    <a:pt x="1362" y="4267"/>
                  </a:cubicBezTo>
                  <a:cubicBezTo>
                    <a:pt x="1122" y="4267"/>
                    <a:pt x="880" y="4103"/>
                    <a:pt x="832" y="3864"/>
                  </a:cubicBezTo>
                  <a:cubicBezTo>
                    <a:pt x="774" y="3562"/>
                    <a:pt x="1042" y="3243"/>
                    <a:pt x="1349" y="3243"/>
                  </a:cubicBezTo>
                  <a:cubicBezTo>
                    <a:pt x="1363" y="3243"/>
                    <a:pt x="1377" y="3243"/>
                    <a:pt x="1390" y="3245"/>
                  </a:cubicBezTo>
                  <a:cubicBezTo>
                    <a:pt x="1106" y="3174"/>
                    <a:pt x="933" y="2839"/>
                    <a:pt x="1035" y="2566"/>
                  </a:cubicBezTo>
                  <a:cubicBezTo>
                    <a:pt x="1107" y="2378"/>
                    <a:pt x="1313" y="2262"/>
                    <a:pt x="1517" y="2262"/>
                  </a:cubicBezTo>
                  <a:cubicBezTo>
                    <a:pt x="1593" y="2262"/>
                    <a:pt x="1668" y="2278"/>
                    <a:pt x="1737" y="2312"/>
                  </a:cubicBezTo>
                  <a:lnTo>
                    <a:pt x="1737" y="2312"/>
                  </a:lnTo>
                  <a:cubicBezTo>
                    <a:pt x="1526" y="2195"/>
                    <a:pt x="1413" y="1930"/>
                    <a:pt x="1481" y="1703"/>
                  </a:cubicBezTo>
                  <a:cubicBezTo>
                    <a:pt x="1522" y="1531"/>
                    <a:pt x="1664" y="1399"/>
                    <a:pt x="1826" y="1338"/>
                  </a:cubicBezTo>
                  <a:cubicBezTo>
                    <a:pt x="1887" y="1318"/>
                    <a:pt x="1958" y="1308"/>
                    <a:pt x="2029" y="1308"/>
                  </a:cubicBezTo>
                  <a:cubicBezTo>
                    <a:pt x="2272" y="1328"/>
                    <a:pt x="2495" y="1531"/>
                    <a:pt x="2526" y="1775"/>
                  </a:cubicBezTo>
                  <a:cubicBezTo>
                    <a:pt x="2516" y="1633"/>
                    <a:pt x="2516" y="1480"/>
                    <a:pt x="2567" y="1349"/>
                  </a:cubicBezTo>
                  <a:cubicBezTo>
                    <a:pt x="2607" y="1216"/>
                    <a:pt x="2718" y="1095"/>
                    <a:pt x="2860" y="1074"/>
                  </a:cubicBezTo>
                  <a:cubicBezTo>
                    <a:pt x="2876" y="1072"/>
                    <a:pt x="2892" y="1070"/>
                    <a:pt x="2907" y="1070"/>
                  </a:cubicBezTo>
                  <a:cubicBezTo>
                    <a:pt x="3013" y="1070"/>
                    <a:pt x="3112" y="1128"/>
                    <a:pt x="3165" y="1216"/>
                  </a:cubicBezTo>
                  <a:cubicBezTo>
                    <a:pt x="3185" y="1257"/>
                    <a:pt x="3195" y="1308"/>
                    <a:pt x="3195" y="1349"/>
                  </a:cubicBezTo>
                  <a:cubicBezTo>
                    <a:pt x="3205" y="1338"/>
                    <a:pt x="3216" y="1318"/>
                    <a:pt x="3216" y="1297"/>
                  </a:cubicBezTo>
                  <a:cubicBezTo>
                    <a:pt x="3267" y="1212"/>
                    <a:pt x="3368" y="1149"/>
                    <a:pt x="3472" y="1149"/>
                  </a:cubicBezTo>
                  <a:cubicBezTo>
                    <a:pt x="3491" y="1149"/>
                    <a:pt x="3511" y="1151"/>
                    <a:pt x="3530" y="1155"/>
                  </a:cubicBezTo>
                  <a:cubicBezTo>
                    <a:pt x="3601" y="1176"/>
                    <a:pt x="3651" y="1257"/>
                    <a:pt x="3662" y="1338"/>
                  </a:cubicBezTo>
                  <a:cubicBezTo>
                    <a:pt x="3753" y="1155"/>
                    <a:pt x="3956" y="1034"/>
                    <a:pt x="4158" y="1034"/>
                  </a:cubicBezTo>
                  <a:close/>
                  <a:moveTo>
                    <a:pt x="3952" y="1"/>
                  </a:moveTo>
                  <a:cubicBezTo>
                    <a:pt x="3851" y="1"/>
                    <a:pt x="3750" y="29"/>
                    <a:pt x="3662" y="80"/>
                  </a:cubicBezTo>
                  <a:cubicBezTo>
                    <a:pt x="3489" y="182"/>
                    <a:pt x="3367" y="364"/>
                    <a:pt x="3307" y="558"/>
                  </a:cubicBezTo>
                  <a:cubicBezTo>
                    <a:pt x="3324" y="301"/>
                    <a:pt x="3073" y="76"/>
                    <a:pt x="2820" y="76"/>
                  </a:cubicBezTo>
                  <a:cubicBezTo>
                    <a:pt x="2783" y="76"/>
                    <a:pt x="2745" y="81"/>
                    <a:pt x="2709" y="91"/>
                  </a:cubicBezTo>
                  <a:cubicBezTo>
                    <a:pt x="2508" y="151"/>
                    <a:pt x="2386" y="380"/>
                    <a:pt x="2404" y="592"/>
                  </a:cubicBezTo>
                  <a:lnTo>
                    <a:pt x="2404" y="592"/>
                  </a:lnTo>
                  <a:cubicBezTo>
                    <a:pt x="2391" y="462"/>
                    <a:pt x="2301" y="334"/>
                    <a:pt x="2171" y="304"/>
                  </a:cubicBezTo>
                  <a:cubicBezTo>
                    <a:pt x="2143" y="296"/>
                    <a:pt x="2114" y="292"/>
                    <a:pt x="2085" y="292"/>
                  </a:cubicBezTo>
                  <a:cubicBezTo>
                    <a:pt x="1928" y="292"/>
                    <a:pt x="1773" y="402"/>
                    <a:pt x="1704" y="547"/>
                  </a:cubicBezTo>
                  <a:cubicBezTo>
                    <a:pt x="1623" y="720"/>
                    <a:pt x="1654" y="923"/>
                    <a:pt x="1755" y="1095"/>
                  </a:cubicBezTo>
                  <a:cubicBezTo>
                    <a:pt x="1648" y="959"/>
                    <a:pt x="1478" y="890"/>
                    <a:pt x="1310" y="890"/>
                  </a:cubicBezTo>
                  <a:cubicBezTo>
                    <a:pt x="1176" y="890"/>
                    <a:pt x="1043" y="934"/>
                    <a:pt x="944" y="1024"/>
                  </a:cubicBezTo>
                  <a:cubicBezTo>
                    <a:pt x="721" y="1227"/>
                    <a:pt x="710" y="1622"/>
                    <a:pt x="924" y="1835"/>
                  </a:cubicBezTo>
                  <a:cubicBezTo>
                    <a:pt x="863" y="1800"/>
                    <a:pt x="798" y="1785"/>
                    <a:pt x="732" y="1785"/>
                  </a:cubicBezTo>
                  <a:cubicBezTo>
                    <a:pt x="509" y="1785"/>
                    <a:pt x="281" y="1963"/>
                    <a:pt x="234" y="2190"/>
                  </a:cubicBezTo>
                  <a:cubicBezTo>
                    <a:pt x="163" y="2484"/>
                    <a:pt x="325" y="2798"/>
                    <a:pt x="568" y="2981"/>
                  </a:cubicBezTo>
                  <a:cubicBezTo>
                    <a:pt x="547" y="2977"/>
                    <a:pt x="524" y="2976"/>
                    <a:pt x="502" y="2976"/>
                  </a:cubicBezTo>
                  <a:cubicBezTo>
                    <a:pt x="280" y="2976"/>
                    <a:pt x="59" y="3156"/>
                    <a:pt x="31" y="3387"/>
                  </a:cubicBezTo>
                  <a:cubicBezTo>
                    <a:pt x="0" y="3641"/>
                    <a:pt x="203" y="3894"/>
                    <a:pt x="457" y="3914"/>
                  </a:cubicBezTo>
                  <a:cubicBezTo>
                    <a:pt x="224" y="4015"/>
                    <a:pt x="92" y="4310"/>
                    <a:pt x="183" y="4553"/>
                  </a:cubicBezTo>
                  <a:cubicBezTo>
                    <a:pt x="257" y="4741"/>
                    <a:pt x="463" y="4870"/>
                    <a:pt x="667" y="4870"/>
                  </a:cubicBezTo>
                  <a:cubicBezTo>
                    <a:pt x="716" y="4870"/>
                    <a:pt x="765" y="4863"/>
                    <a:pt x="812" y="4847"/>
                  </a:cubicBezTo>
                  <a:lnTo>
                    <a:pt x="812" y="4847"/>
                  </a:lnTo>
                  <a:cubicBezTo>
                    <a:pt x="640" y="5030"/>
                    <a:pt x="629" y="5334"/>
                    <a:pt x="782" y="5537"/>
                  </a:cubicBezTo>
                  <a:cubicBezTo>
                    <a:pt x="876" y="5672"/>
                    <a:pt x="1043" y="5744"/>
                    <a:pt x="1210" y="5744"/>
                  </a:cubicBezTo>
                  <a:cubicBezTo>
                    <a:pt x="1294" y="5744"/>
                    <a:pt x="1377" y="5726"/>
                    <a:pt x="1451" y="5689"/>
                  </a:cubicBezTo>
                  <a:lnTo>
                    <a:pt x="1451" y="5689"/>
                  </a:lnTo>
                  <a:cubicBezTo>
                    <a:pt x="1289" y="5851"/>
                    <a:pt x="1319" y="6165"/>
                    <a:pt x="1512" y="6298"/>
                  </a:cubicBezTo>
                  <a:cubicBezTo>
                    <a:pt x="1573" y="6340"/>
                    <a:pt x="1646" y="6359"/>
                    <a:pt x="1719" y="6359"/>
                  </a:cubicBezTo>
                  <a:cubicBezTo>
                    <a:pt x="1877" y="6359"/>
                    <a:pt x="2041" y="6270"/>
                    <a:pt x="2110" y="6125"/>
                  </a:cubicBezTo>
                  <a:lnTo>
                    <a:pt x="2110" y="6125"/>
                  </a:lnTo>
                  <a:cubicBezTo>
                    <a:pt x="1999" y="6368"/>
                    <a:pt x="2130" y="6683"/>
                    <a:pt x="2384" y="6774"/>
                  </a:cubicBezTo>
                  <a:cubicBezTo>
                    <a:pt x="2433" y="6792"/>
                    <a:pt x="2484" y="6801"/>
                    <a:pt x="2535" y="6801"/>
                  </a:cubicBezTo>
                  <a:cubicBezTo>
                    <a:pt x="2738" y="6801"/>
                    <a:pt x="2943" y="6665"/>
                    <a:pt x="3001" y="6464"/>
                  </a:cubicBezTo>
                  <a:lnTo>
                    <a:pt x="3001" y="6464"/>
                  </a:lnTo>
                  <a:cubicBezTo>
                    <a:pt x="2954" y="6635"/>
                    <a:pt x="3065" y="6826"/>
                    <a:pt x="3225" y="6896"/>
                  </a:cubicBezTo>
                  <a:cubicBezTo>
                    <a:pt x="3284" y="6915"/>
                    <a:pt x="3343" y="6927"/>
                    <a:pt x="3402" y="6927"/>
                  </a:cubicBezTo>
                  <a:cubicBezTo>
                    <a:pt x="3434" y="6927"/>
                    <a:pt x="3467" y="6923"/>
                    <a:pt x="3500" y="6916"/>
                  </a:cubicBezTo>
                  <a:cubicBezTo>
                    <a:pt x="3570" y="6906"/>
                    <a:pt x="3642" y="6875"/>
                    <a:pt x="3712" y="6835"/>
                  </a:cubicBezTo>
                  <a:cubicBezTo>
                    <a:pt x="3723" y="6825"/>
                    <a:pt x="3733" y="6825"/>
                    <a:pt x="3743" y="6815"/>
                  </a:cubicBezTo>
                  <a:cubicBezTo>
                    <a:pt x="3885" y="6713"/>
                    <a:pt x="3986" y="6561"/>
                    <a:pt x="4077" y="6399"/>
                  </a:cubicBezTo>
                  <a:cubicBezTo>
                    <a:pt x="4137" y="6609"/>
                    <a:pt x="4349" y="6764"/>
                    <a:pt x="4565" y="6764"/>
                  </a:cubicBezTo>
                  <a:cubicBezTo>
                    <a:pt x="4609" y="6764"/>
                    <a:pt x="4653" y="6758"/>
                    <a:pt x="4696" y="6744"/>
                  </a:cubicBezTo>
                  <a:cubicBezTo>
                    <a:pt x="4950" y="6663"/>
                    <a:pt x="5102" y="6368"/>
                    <a:pt x="5021" y="6115"/>
                  </a:cubicBezTo>
                  <a:lnTo>
                    <a:pt x="5021" y="6115"/>
                  </a:lnTo>
                  <a:cubicBezTo>
                    <a:pt x="5106" y="6181"/>
                    <a:pt x="5215" y="6214"/>
                    <a:pt x="5324" y="6214"/>
                  </a:cubicBezTo>
                  <a:cubicBezTo>
                    <a:pt x="5449" y="6214"/>
                    <a:pt x="5573" y="6171"/>
                    <a:pt x="5659" y="6084"/>
                  </a:cubicBezTo>
                  <a:cubicBezTo>
                    <a:pt x="5832" y="5922"/>
                    <a:pt x="5853" y="5638"/>
                    <a:pt x="5711" y="5446"/>
                  </a:cubicBezTo>
                  <a:lnTo>
                    <a:pt x="5711" y="5446"/>
                  </a:lnTo>
                  <a:cubicBezTo>
                    <a:pt x="5743" y="5452"/>
                    <a:pt x="5776" y="5455"/>
                    <a:pt x="5809" y="5455"/>
                  </a:cubicBezTo>
                  <a:cubicBezTo>
                    <a:pt x="6031" y="5455"/>
                    <a:pt x="6248" y="5313"/>
                    <a:pt x="6319" y="5101"/>
                  </a:cubicBezTo>
                  <a:cubicBezTo>
                    <a:pt x="6410" y="4858"/>
                    <a:pt x="6288" y="4563"/>
                    <a:pt x="6055" y="4441"/>
                  </a:cubicBezTo>
                  <a:cubicBezTo>
                    <a:pt x="6319" y="4432"/>
                    <a:pt x="6552" y="4209"/>
                    <a:pt x="6572" y="3945"/>
                  </a:cubicBezTo>
                  <a:cubicBezTo>
                    <a:pt x="6592" y="3691"/>
                    <a:pt x="6400" y="3427"/>
                    <a:pt x="6137" y="3377"/>
                  </a:cubicBezTo>
                  <a:cubicBezTo>
                    <a:pt x="6369" y="3296"/>
                    <a:pt x="6522" y="3042"/>
                    <a:pt x="6471" y="2809"/>
                  </a:cubicBezTo>
                  <a:cubicBezTo>
                    <a:pt x="6430" y="2566"/>
                    <a:pt x="6207" y="2383"/>
                    <a:pt x="5964" y="2383"/>
                  </a:cubicBezTo>
                  <a:cubicBezTo>
                    <a:pt x="6085" y="2221"/>
                    <a:pt x="6187" y="2028"/>
                    <a:pt x="6197" y="1815"/>
                  </a:cubicBezTo>
                  <a:cubicBezTo>
                    <a:pt x="6218" y="1612"/>
                    <a:pt x="6126" y="1389"/>
                    <a:pt x="5943" y="1288"/>
                  </a:cubicBezTo>
                  <a:cubicBezTo>
                    <a:pt x="5886" y="1255"/>
                    <a:pt x="5819" y="1239"/>
                    <a:pt x="5752" y="1239"/>
                  </a:cubicBezTo>
                  <a:cubicBezTo>
                    <a:pt x="5632" y="1239"/>
                    <a:pt x="5512" y="1291"/>
                    <a:pt x="5447" y="1389"/>
                  </a:cubicBezTo>
                  <a:cubicBezTo>
                    <a:pt x="5578" y="1105"/>
                    <a:pt x="5497" y="740"/>
                    <a:pt x="5254" y="547"/>
                  </a:cubicBezTo>
                  <a:cubicBezTo>
                    <a:pt x="5140" y="456"/>
                    <a:pt x="4995" y="412"/>
                    <a:pt x="4848" y="412"/>
                  </a:cubicBezTo>
                  <a:cubicBezTo>
                    <a:pt x="4667" y="412"/>
                    <a:pt x="4485" y="479"/>
                    <a:pt x="4361" y="608"/>
                  </a:cubicBezTo>
                  <a:cubicBezTo>
                    <a:pt x="4463" y="446"/>
                    <a:pt x="4392" y="202"/>
                    <a:pt x="4230" y="80"/>
                  </a:cubicBezTo>
                  <a:cubicBezTo>
                    <a:pt x="4145" y="26"/>
                    <a:pt x="4049" y="1"/>
                    <a:pt x="395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4"/>
            <p:cNvSpPr/>
            <p:nvPr/>
          </p:nvSpPr>
          <p:spPr>
            <a:xfrm>
              <a:off x="3599600" y="2661100"/>
              <a:ext cx="42375" cy="26600"/>
            </a:xfrm>
            <a:custGeom>
              <a:avLst/>
              <a:gdLst/>
              <a:ahLst/>
              <a:cxnLst/>
              <a:rect l="l" t="t" r="r" b="b"/>
              <a:pathLst>
                <a:path w="1695" h="1064" extrusionOk="0">
                  <a:moveTo>
                    <a:pt x="1313" y="0"/>
                  </a:moveTo>
                  <a:cubicBezTo>
                    <a:pt x="1243" y="0"/>
                    <a:pt x="1172" y="11"/>
                    <a:pt x="1106" y="27"/>
                  </a:cubicBezTo>
                  <a:cubicBezTo>
                    <a:pt x="680" y="148"/>
                    <a:pt x="295" y="422"/>
                    <a:pt x="41" y="787"/>
                  </a:cubicBezTo>
                  <a:cubicBezTo>
                    <a:pt x="31" y="879"/>
                    <a:pt x="11" y="969"/>
                    <a:pt x="1" y="1061"/>
                  </a:cubicBezTo>
                  <a:cubicBezTo>
                    <a:pt x="38" y="1063"/>
                    <a:pt x="76" y="1064"/>
                    <a:pt x="113" y="1064"/>
                  </a:cubicBezTo>
                  <a:cubicBezTo>
                    <a:pt x="523" y="1064"/>
                    <a:pt x="936" y="962"/>
                    <a:pt x="1299" y="767"/>
                  </a:cubicBezTo>
                  <a:cubicBezTo>
                    <a:pt x="1410" y="696"/>
                    <a:pt x="1532" y="615"/>
                    <a:pt x="1603" y="503"/>
                  </a:cubicBezTo>
                  <a:cubicBezTo>
                    <a:pt x="1674" y="381"/>
                    <a:pt x="1694" y="219"/>
                    <a:pt x="1603" y="118"/>
                  </a:cubicBezTo>
                  <a:cubicBezTo>
                    <a:pt x="1534" y="30"/>
                    <a:pt x="1426" y="0"/>
                    <a:pt x="131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4"/>
            <p:cNvSpPr/>
            <p:nvPr/>
          </p:nvSpPr>
          <p:spPr>
            <a:xfrm>
              <a:off x="3584400" y="2721850"/>
              <a:ext cx="43625" cy="25125"/>
            </a:xfrm>
            <a:custGeom>
              <a:avLst/>
              <a:gdLst/>
              <a:ahLst/>
              <a:cxnLst/>
              <a:rect l="l" t="t" r="r" b="b"/>
              <a:pathLst>
                <a:path w="1745" h="1005" extrusionOk="0">
                  <a:moveTo>
                    <a:pt x="1423" y="0"/>
                  </a:moveTo>
                  <a:cubicBezTo>
                    <a:pt x="1335" y="0"/>
                    <a:pt x="1244" y="28"/>
                    <a:pt x="1166" y="61"/>
                  </a:cubicBezTo>
                  <a:cubicBezTo>
                    <a:pt x="700" y="264"/>
                    <a:pt x="294" y="588"/>
                    <a:pt x="0" y="994"/>
                  </a:cubicBezTo>
                  <a:cubicBezTo>
                    <a:pt x="81" y="1001"/>
                    <a:pt x="161" y="1005"/>
                    <a:pt x="241" y="1005"/>
                  </a:cubicBezTo>
                  <a:cubicBezTo>
                    <a:pt x="595" y="1005"/>
                    <a:pt x="945" y="932"/>
                    <a:pt x="1268" y="791"/>
                  </a:cubicBezTo>
                  <a:cubicBezTo>
                    <a:pt x="1420" y="730"/>
                    <a:pt x="1583" y="639"/>
                    <a:pt x="1664" y="487"/>
                  </a:cubicBezTo>
                  <a:cubicBezTo>
                    <a:pt x="1745" y="335"/>
                    <a:pt x="1714" y="112"/>
                    <a:pt x="1562" y="31"/>
                  </a:cubicBezTo>
                  <a:cubicBezTo>
                    <a:pt x="1519" y="9"/>
                    <a:pt x="1471" y="0"/>
                    <a:pt x="142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4"/>
            <p:cNvSpPr/>
            <p:nvPr/>
          </p:nvSpPr>
          <p:spPr>
            <a:xfrm>
              <a:off x="3565125" y="2812950"/>
              <a:ext cx="44650" cy="24700"/>
            </a:xfrm>
            <a:custGeom>
              <a:avLst/>
              <a:gdLst/>
              <a:ahLst/>
              <a:cxnLst/>
              <a:rect l="l" t="t" r="r" b="b"/>
              <a:pathLst>
                <a:path w="1786" h="988" extrusionOk="0">
                  <a:moveTo>
                    <a:pt x="1458" y="0"/>
                  </a:moveTo>
                  <a:cubicBezTo>
                    <a:pt x="1425" y="0"/>
                    <a:pt x="1392" y="3"/>
                    <a:pt x="1360" y="7"/>
                  </a:cubicBezTo>
                  <a:cubicBezTo>
                    <a:pt x="792" y="88"/>
                    <a:pt x="264" y="453"/>
                    <a:pt x="1" y="971"/>
                  </a:cubicBezTo>
                  <a:cubicBezTo>
                    <a:pt x="89" y="982"/>
                    <a:pt x="177" y="988"/>
                    <a:pt x="266" y="988"/>
                  </a:cubicBezTo>
                  <a:cubicBezTo>
                    <a:pt x="730" y="988"/>
                    <a:pt x="1198" y="834"/>
                    <a:pt x="1572" y="545"/>
                  </a:cubicBezTo>
                  <a:cubicBezTo>
                    <a:pt x="1633" y="504"/>
                    <a:pt x="1694" y="443"/>
                    <a:pt x="1734" y="372"/>
                  </a:cubicBezTo>
                  <a:cubicBezTo>
                    <a:pt x="1775" y="301"/>
                    <a:pt x="1786" y="210"/>
                    <a:pt x="1755" y="139"/>
                  </a:cubicBezTo>
                  <a:cubicBezTo>
                    <a:pt x="1707" y="35"/>
                    <a:pt x="1583" y="0"/>
                    <a:pt x="145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4"/>
            <p:cNvSpPr/>
            <p:nvPr/>
          </p:nvSpPr>
          <p:spPr>
            <a:xfrm>
              <a:off x="3569425" y="2773450"/>
              <a:ext cx="40350" cy="23800"/>
            </a:xfrm>
            <a:custGeom>
              <a:avLst/>
              <a:gdLst/>
              <a:ahLst/>
              <a:cxnLst/>
              <a:rect l="l" t="t" r="r" b="b"/>
              <a:pathLst>
                <a:path w="1614" h="952" extrusionOk="0">
                  <a:moveTo>
                    <a:pt x="1295" y="1"/>
                  </a:moveTo>
                  <a:cubicBezTo>
                    <a:pt x="1235" y="1"/>
                    <a:pt x="1176" y="10"/>
                    <a:pt x="1116" y="25"/>
                  </a:cubicBezTo>
                  <a:cubicBezTo>
                    <a:pt x="660" y="147"/>
                    <a:pt x="255" y="451"/>
                    <a:pt x="11" y="857"/>
                  </a:cubicBezTo>
                  <a:cubicBezTo>
                    <a:pt x="11" y="877"/>
                    <a:pt x="11" y="897"/>
                    <a:pt x="1" y="918"/>
                  </a:cubicBezTo>
                  <a:cubicBezTo>
                    <a:pt x="109" y="940"/>
                    <a:pt x="220" y="951"/>
                    <a:pt x="330" y="951"/>
                  </a:cubicBezTo>
                  <a:cubicBezTo>
                    <a:pt x="715" y="951"/>
                    <a:pt x="1099" y="817"/>
                    <a:pt x="1390" y="573"/>
                  </a:cubicBezTo>
                  <a:cubicBezTo>
                    <a:pt x="1461" y="522"/>
                    <a:pt x="1522" y="462"/>
                    <a:pt x="1562" y="380"/>
                  </a:cubicBezTo>
                  <a:cubicBezTo>
                    <a:pt x="1603" y="309"/>
                    <a:pt x="1614" y="218"/>
                    <a:pt x="1573" y="137"/>
                  </a:cubicBezTo>
                  <a:cubicBezTo>
                    <a:pt x="1532" y="66"/>
                    <a:pt x="1451" y="15"/>
                    <a:pt x="1360" y="5"/>
                  </a:cubicBezTo>
                  <a:cubicBezTo>
                    <a:pt x="1338" y="2"/>
                    <a:pt x="1316" y="1"/>
                    <a:pt x="129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4"/>
            <p:cNvSpPr/>
            <p:nvPr/>
          </p:nvSpPr>
          <p:spPr>
            <a:xfrm>
              <a:off x="3558025" y="2614425"/>
              <a:ext cx="34250" cy="38225"/>
            </a:xfrm>
            <a:custGeom>
              <a:avLst/>
              <a:gdLst/>
              <a:ahLst/>
              <a:cxnLst/>
              <a:rect l="l" t="t" r="r" b="b"/>
              <a:pathLst>
                <a:path w="1370" h="1529" extrusionOk="0">
                  <a:moveTo>
                    <a:pt x="282" y="1"/>
                  </a:moveTo>
                  <a:cubicBezTo>
                    <a:pt x="218" y="1"/>
                    <a:pt x="154" y="19"/>
                    <a:pt x="102" y="58"/>
                  </a:cubicBezTo>
                  <a:cubicBezTo>
                    <a:pt x="21" y="129"/>
                    <a:pt x="1" y="251"/>
                    <a:pt x="21" y="352"/>
                  </a:cubicBezTo>
                  <a:cubicBezTo>
                    <a:pt x="51" y="463"/>
                    <a:pt x="112" y="555"/>
                    <a:pt x="173" y="636"/>
                  </a:cubicBezTo>
                  <a:cubicBezTo>
                    <a:pt x="488" y="1031"/>
                    <a:pt x="903" y="1346"/>
                    <a:pt x="1369" y="1529"/>
                  </a:cubicBezTo>
                  <a:cubicBezTo>
                    <a:pt x="1288" y="1022"/>
                    <a:pt x="1025" y="535"/>
                    <a:pt x="639" y="190"/>
                  </a:cubicBezTo>
                  <a:cubicBezTo>
                    <a:pt x="569" y="119"/>
                    <a:pt x="488" y="48"/>
                    <a:pt x="386" y="17"/>
                  </a:cubicBezTo>
                  <a:cubicBezTo>
                    <a:pt x="353" y="6"/>
                    <a:pt x="318" y="1"/>
                    <a:pt x="28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4"/>
            <p:cNvSpPr/>
            <p:nvPr/>
          </p:nvSpPr>
          <p:spPr>
            <a:xfrm>
              <a:off x="3552450" y="2655150"/>
              <a:ext cx="35025" cy="39825"/>
            </a:xfrm>
            <a:custGeom>
              <a:avLst/>
              <a:gdLst/>
              <a:ahLst/>
              <a:cxnLst/>
              <a:rect l="l" t="t" r="r" b="b"/>
              <a:pathLst>
                <a:path w="1401" h="1593" extrusionOk="0">
                  <a:moveTo>
                    <a:pt x="346" y="1"/>
                  </a:moveTo>
                  <a:cubicBezTo>
                    <a:pt x="250" y="1"/>
                    <a:pt x="157" y="41"/>
                    <a:pt x="102" y="112"/>
                  </a:cubicBezTo>
                  <a:cubicBezTo>
                    <a:pt x="1" y="254"/>
                    <a:pt x="61" y="447"/>
                    <a:pt x="143" y="599"/>
                  </a:cubicBezTo>
                  <a:cubicBezTo>
                    <a:pt x="406" y="1076"/>
                    <a:pt x="862" y="1441"/>
                    <a:pt x="1380" y="1593"/>
                  </a:cubicBezTo>
                  <a:lnTo>
                    <a:pt x="1390" y="1593"/>
                  </a:lnTo>
                  <a:cubicBezTo>
                    <a:pt x="1400" y="1056"/>
                    <a:pt x="1157" y="518"/>
                    <a:pt x="741" y="173"/>
                  </a:cubicBezTo>
                  <a:cubicBezTo>
                    <a:pt x="650" y="102"/>
                    <a:pt x="538" y="31"/>
                    <a:pt x="427" y="11"/>
                  </a:cubicBezTo>
                  <a:cubicBezTo>
                    <a:pt x="400" y="4"/>
                    <a:pt x="373" y="1"/>
                    <a:pt x="34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4"/>
            <p:cNvSpPr/>
            <p:nvPr/>
          </p:nvSpPr>
          <p:spPr>
            <a:xfrm>
              <a:off x="3547625" y="2704950"/>
              <a:ext cx="28175" cy="36450"/>
            </a:xfrm>
            <a:custGeom>
              <a:avLst/>
              <a:gdLst/>
              <a:ahLst/>
              <a:cxnLst/>
              <a:rect l="l" t="t" r="r" b="b"/>
              <a:pathLst>
                <a:path w="1127" h="1458" extrusionOk="0">
                  <a:moveTo>
                    <a:pt x="279" y="1"/>
                  </a:moveTo>
                  <a:cubicBezTo>
                    <a:pt x="211" y="1"/>
                    <a:pt x="145" y="21"/>
                    <a:pt x="92" y="67"/>
                  </a:cubicBezTo>
                  <a:cubicBezTo>
                    <a:pt x="31" y="128"/>
                    <a:pt x="1" y="220"/>
                    <a:pt x="11" y="311"/>
                  </a:cubicBezTo>
                  <a:cubicBezTo>
                    <a:pt x="21" y="392"/>
                    <a:pt x="52" y="484"/>
                    <a:pt x="92" y="554"/>
                  </a:cubicBezTo>
                  <a:cubicBezTo>
                    <a:pt x="305" y="950"/>
                    <a:pt x="640" y="1275"/>
                    <a:pt x="1055" y="1457"/>
                  </a:cubicBezTo>
                  <a:lnTo>
                    <a:pt x="1116" y="1457"/>
                  </a:lnTo>
                  <a:cubicBezTo>
                    <a:pt x="1127" y="991"/>
                    <a:pt x="954" y="524"/>
                    <a:pt x="629" y="189"/>
                  </a:cubicBezTo>
                  <a:cubicBezTo>
                    <a:pt x="559" y="118"/>
                    <a:pt x="478" y="58"/>
                    <a:pt x="386" y="17"/>
                  </a:cubicBezTo>
                  <a:cubicBezTo>
                    <a:pt x="351" y="6"/>
                    <a:pt x="315" y="1"/>
                    <a:pt x="27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4"/>
            <p:cNvSpPr/>
            <p:nvPr/>
          </p:nvSpPr>
          <p:spPr>
            <a:xfrm>
              <a:off x="3523550" y="2809550"/>
              <a:ext cx="33500" cy="23750"/>
            </a:xfrm>
            <a:custGeom>
              <a:avLst/>
              <a:gdLst/>
              <a:ahLst/>
              <a:cxnLst/>
              <a:rect l="l" t="t" r="r" b="b"/>
              <a:pathLst>
                <a:path w="1340" h="950" extrusionOk="0">
                  <a:moveTo>
                    <a:pt x="366" y="1"/>
                  </a:moveTo>
                  <a:cubicBezTo>
                    <a:pt x="233" y="1"/>
                    <a:pt x="102" y="72"/>
                    <a:pt x="61" y="194"/>
                  </a:cubicBezTo>
                  <a:cubicBezTo>
                    <a:pt x="0" y="356"/>
                    <a:pt x="132" y="539"/>
                    <a:pt x="274" y="650"/>
                  </a:cubicBezTo>
                  <a:cubicBezTo>
                    <a:pt x="527" y="840"/>
                    <a:pt x="845" y="949"/>
                    <a:pt x="1163" y="949"/>
                  </a:cubicBezTo>
                  <a:cubicBezTo>
                    <a:pt x="1201" y="949"/>
                    <a:pt x="1240" y="948"/>
                    <a:pt x="1278" y="944"/>
                  </a:cubicBezTo>
                  <a:lnTo>
                    <a:pt x="1339" y="924"/>
                  </a:lnTo>
                  <a:cubicBezTo>
                    <a:pt x="1238" y="589"/>
                    <a:pt x="1015" y="305"/>
                    <a:pt x="720" y="123"/>
                  </a:cubicBezTo>
                  <a:cubicBezTo>
                    <a:pt x="609" y="52"/>
                    <a:pt x="487" y="1"/>
                    <a:pt x="36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4"/>
            <p:cNvSpPr/>
            <p:nvPr/>
          </p:nvSpPr>
          <p:spPr>
            <a:xfrm>
              <a:off x="3592500" y="2510875"/>
              <a:ext cx="11425" cy="10925"/>
            </a:xfrm>
            <a:custGeom>
              <a:avLst/>
              <a:gdLst/>
              <a:ahLst/>
              <a:cxnLst/>
              <a:rect l="l" t="t" r="r" b="b"/>
              <a:pathLst>
                <a:path w="457" h="437" extrusionOk="0">
                  <a:moveTo>
                    <a:pt x="168" y="0"/>
                  </a:moveTo>
                  <a:cubicBezTo>
                    <a:pt x="144" y="0"/>
                    <a:pt x="122" y="4"/>
                    <a:pt x="102" y="12"/>
                  </a:cubicBezTo>
                  <a:cubicBezTo>
                    <a:pt x="42" y="42"/>
                    <a:pt x="11" y="93"/>
                    <a:pt x="11" y="154"/>
                  </a:cubicBezTo>
                  <a:lnTo>
                    <a:pt x="11" y="204"/>
                  </a:lnTo>
                  <a:cubicBezTo>
                    <a:pt x="1" y="235"/>
                    <a:pt x="1" y="265"/>
                    <a:pt x="11" y="296"/>
                  </a:cubicBezTo>
                  <a:cubicBezTo>
                    <a:pt x="21" y="356"/>
                    <a:pt x="92" y="397"/>
                    <a:pt x="153" y="417"/>
                  </a:cubicBezTo>
                  <a:cubicBezTo>
                    <a:pt x="181" y="428"/>
                    <a:pt x="214" y="436"/>
                    <a:pt x="248" y="436"/>
                  </a:cubicBezTo>
                  <a:cubicBezTo>
                    <a:pt x="275" y="436"/>
                    <a:pt x="302" y="431"/>
                    <a:pt x="325" y="417"/>
                  </a:cubicBezTo>
                  <a:cubicBezTo>
                    <a:pt x="376" y="397"/>
                    <a:pt x="416" y="346"/>
                    <a:pt x="427" y="296"/>
                  </a:cubicBezTo>
                  <a:cubicBezTo>
                    <a:pt x="457" y="174"/>
                    <a:pt x="376" y="62"/>
                    <a:pt x="274" y="21"/>
                  </a:cubicBezTo>
                  <a:cubicBezTo>
                    <a:pt x="244" y="9"/>
                    <a:pt x="205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4"/>
            <p:cNvSpPr/>
            <p:nvPr/>
          </p:nvSpPr>
          <p:spPr>
            <a:xfrm>
              <a:off x="3577550" y="2514500"/>
              <a:ext cx="13475" cy="12225"/>
            </a:xfrm>
            <a:custGeom>
              <a:avLst/>
              <a:gdLst/>
              <a:ahLst/>
              <a:cxnLst/>
              <a:rect l="l" t="t" r="r" b="b"/>
              <a:pathLst>
                <a:path w="539" h="489" extrusionOk="0">
                  <a:moveTo>
                    <a:pt x="262" y="1"/>
                  </a:moveTo>
                  <a:cubicBezTo>
                    <a:pt x="243" y="1"/>
                    <a:pt x="223" y="3"/>
                    <a:pt x="203" y="9"/>
                  </a:cubicBezTo>
                  <a:cubicBezTo>
                    <a:pt x="183" y="18"/>
                    <a:pt x="162" y="18"/>
                    <a:pt x="153" y="29"/>
                  </a:cubicBezTo>
                  <a:cubicBezTo>
                    <a:pt x="142" y="29"/>
                    <a:pt x="122" y="29"/>
                    <a:pt x="122" y="39"/>
                  </a:cubicBezTo>
                  <a:cubicBezTo>
                    <a:pt x="81" y="90"/>
                    <a:pt x="41" y="140"/>
                    <a:pt x="20" y="211"/>
                  </a:cubicBezTo>
                  <a:cubicBezTo>
                    <a:pt x="0" y="262"/>
                    <a:pt x="11" y="333"/>
                    <a:pt x="51" y="383"/>
                  </a:cubicBezTo>
                  <a:cubicBezTo>
                    <a:pt x="99" y="452"/>
                    <a:pt x="190" y="489"/>
                    <a:pt x="278" y="489"/>
                  </a:cubicBezTo>
                  <a:cubicBezTo>
                    <a:pt x="320" y="489"/>
                    <a:pt x="360" y="481"/>
                    <a:pt x="396" y="465"/>
                  </a:cubicBezTo>
                  <a:cubicBezTo>
                    <a:pt x="518" y="404"/>
                    <a:pt x="538" y="262"/>
                    <a:pt x="487" y="151"/>
                  </a:cubicBezTo>
                  <a:cubicBezTo>
                    <a:pt x="446" y="58"/>
                    <a:pt x="355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4"/>
            <p:cNvSpPr/>
            <p:nvPr/>
          </p:nvSpPr>
          <p:spPr>
            <a:xfrm>
              <a:off x="3582100" y="2504550"/>
              <a:ext cx="7400" cy="7550"/>
            </a:xfrm>
            <a:custGeom>
              <a:avLst/>
              <a:gdLst/>
              <a:ahLst/>
              <a:cxnLst/>
              <a:rect l="l" t="t" r="r" b="b"/>
              <a:pathLst>
                <a:path w="296" h="302" extrusionOk="0">
                  <a:moveTo>
                    <a:pt x="122" y="1"/>
                  </a:moveTo>
                  <a:cubicBezTo>
                    <a:pt x="82" y="1"/>
                    <a:pt x="41" y="21"/>
                    <a:pt x="21" y="62"/>
                  </a:cubicBezTo>
                  <a:cubicBezTo>
                    <a:pt x="11" y="82"/>
                    <a:pt x="1" y="112"/>
                    <a:pt x="11" y="143"/>
                  </a:cubicBezTo>
                  <a:cubicBezTo>
                    <a:pt x="1" y="183"/>
                    <a:pt x="11" y="234"/>
                    <a:pt x="52" y="265"/>
                  </a:cubicBezTo>
                  <a:cubicBezTo>
                    <a:pt x="76" y="289"/>
                    <a:pt x="111" y="301"/>
                    <a:pt x="148" y="301"/>
                  </a:cubicBezTo>
                  <a:cubicBezTo>
                    <a:pt x="187" y="301"/>
                    <a:pt x="228" y="286"/>
                    <a:pt x="255" y="254"/>
                  </a:cubicBezTo>
                  <a:cubicBezTo>
                    <a:pt x="275" y="224"/>
                    <a:pt x="295" y="193"/>
                    <a:pt x="295" y="153"/>
                  </a:cubicBezTo>
                  <a:cubicBezTo>
                    <a:pt x="285" y="112"/>
                    <a:pt x="264" y="72"/>
                    <a:pt x="234" y="41"/>
                  </a:cubicBezTo>
                  <a:cubicBezTo>
                    <a:pt x="204" y="21"/>
                    <a:pt x="163" y="1"/>
                    <a:pt x="1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4"/>
            <p:cNvSpPr/>
            <p:nvPr/>
          </p:nvSpPr>
          <p:spPr>
            <a:xfrm>
              <a:off x="3563100" y="2501875"/>
              <a:ext cx="15250" cy="13800"/>
            </a:xfrm>
            <a:custGeom>
              <a:avLst/>
              <a:gdLst/>
              <a:ahLst/>
              <a:cxnLst/>
              <a:rect l="l" t="t" r="r" b="b"/>
              <a:pathLst>
                <a:path w="610" h="552" extrusionOk="0">
                  <a:moveTo>
                    <a:pt x="334" y="1"/>
                  </a:moveTo>
                  <a:cubicBezTo>
                    <a:pt x="264" y="1"/>
                    <a:pt x="195" y="24"/>
                    <a:pt x="143" y="67"/>
                  </a:cubicBezTo>
                  <a:cubicBezTo>
                    <a:pt x="132" y="67"/>
                    <a:pt x="112" y="67"/>
                    <a:pt x="112" y="88"/>
                  </a:cubicBezTo>
                  <a:cubicBezTo>
                    <a:pt x="102" y="97"/>
                    <a:pt x="91" y="97"/>
                    <a:pt x="91" y="108"/>
                  </a:cubicBezTo>
                  <a:cubicBezTo>
                    <a:pt x="82" y="118"/>
                    <a:pt x="82" y="128"/>
                    <a:pt x="71" y="138"/>
                  </a:cubicBezTo>
                  <a:cubicBezTo>
                    <a:pt x="51" y="169"/>
                    <a:pt x="21" y="209"/>
                    <a:pt x="10" y="260"/>
                  </a:cubicBezTo>
                  <a:cubicBezTo>
                    <a:pt x="1" y="331"/>
                    <a:pt x="51" y="412"/>
                    <a:pt x="102" y="462"/>
                  </a:cubicBezTo>
                  <a:cubicBezTo>
                    <a:pt x="159" y="520"/>
                    <a:pt x="239" y="551"/>
                    <a:pt x="318" y="551"/>
                  </a:cubicBezTo>
                  <a:cubicBezTo>
                    <a:pt x="379" y="551"/>
                    <a:pt x="439" y="533"/>
                    <a:pt x="487" y="493"/>
                  </a:cubicBezTo>
                  <a:cubicBezTo>
                    <a:pt x="548" y="442"/>
                    <a:pt x="578" y="372"/>
                    <a:pt x="598" y="300"/>
                  </a:cubicBezTo>
                  <a:cubicBezTo>
                    <a:pt x="609" y="219"/>
                    <a:pt x="598" y="138"/>
                    <a:pt x="548" y="88"/>
                  </a:cubicBezTo>
                  <a:cubicBezTo>
                    <a:pt x="489" y="29"/>
                    <a:pt x="411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4"/>
            <p:cNvSpPr/>
            <p:nvPr/>
          </p:nvSpPr>
          <p:spPr>
            <a:xfrm>
              <a:off x="3578825" y="2491025"/>
              <a:ext cx="12700" cy="11075"/>
            </a:xfrm>
            <a:custGeom>
              <a:avLst/>
              <a:gdLst/>
              <a:ahLst/>
              <a:cxnLst/>
              <a:rect l="l" t="t" r="r" b="b"/>
              <a:pathLst>
                <a:path w="508" h="443" extrusionOk="0">
                  <a:moveTo>
                    <a:pt x="267" y="1"/>
                  </a:moveTo>
                  <a:cubicBezTo>
                    <a:pt x="181" y="1"/>
                    <a:pt x="100" y="50"/>
                    <a:pt x="61" y="136"/>
                  </a:cubicBezTo>
                  <a:cubicBezTo>
                    <a:pt x="51" y="146"/>
                    <a:pt x="51" y="166"/>
                    <a:pt x="51" y="177"/>
                  </a:cubicBezTo>
                  <a:cubicBezTo>
                    <a:pt x="21" y="217"/>
                    <a:pt x="0" y="258"/>
                    <a:pt x="10" y="308"/>
                  </a:cubicBezTo>
                  <a:cubicBezTo>
                    <a:pt x="30" y="369"/>
                    <a:pt x="81" y="410"/>
                    <a:pt x="142" y="430"/>
                  </a:cubicBezTo>
                  <a:cubicBezTo>
                    <a:pt x="169" y="439"/>
                    <a:pt x="195" y="443"/>
                    <a:pt x="221" y="443"/>
                  </a:cubicBezTo>
                  <a:cubicBezTo>
                    <a:pt x="314" y="443"/>
                    <a:pt x="401" y="390"/>
                    <a:pt x="456" y="319"/>
                  </a:cubicBezTo>
                  <a:cubicBezTo>
                    <a:pt x="497" y="258"/>
                    <a:pt x="507" y="187"/>
                    <a:pt x="477" y="126"/>
                  </a:cubicBezTo>
                  <a:cubicBezTo>
                    <a:pt x="447" y="75"/>
                    <a:pt x="395" y="35"/>
                    <a:pt x="345" y="15"/>
                  </a:cubicBezTo>
                  <a:cubicBezTo>
                    <a:pt x="319" y="5"/>
                    <a:pt x="293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4"/>
            <p:cNvSpPr/>
            <p:nvPr/>
          </p:nvSpPr>
          <p:spPr>
            <a:xfrm>
              <a:off x="3592500" y="2498750"/>
              <a:ext cx="10425" cy="9625"/>
            </a:xfrm>
            <a:custGeom>
              <a:avLst/>
              <a:gdLst/>
              <a:ahLst/>
              <a:cxnLst/>
              <a:rect l="l" t="t" r="r" b="b"/>
              <a:pathLst>
                <a:path w="417" h="385" extrusionOk="0">
                  <a:moveTo>
                    <a:pt x="226" y="0"/>
                  </a:moveTo>
                  <a:cubicBezTo>
                    <a:pt x="174" y="0"/>
                    <a:pt x="122" y="21"/>
                    <a:pt x="82" y="60"/>
                  </a:cubicBezTo>
                  <a:cubicBezTo>
                    <a:pt x="62" y="80"/>
                    <a:pt x="42" y="101"/>
                    <a:pt x="42" y="132"/>
                  </a:cubicBezTo>
                  <a:cubicBezTo>
                    <a:pt x="1" y="192"/>
                    <a:pt x="11" y="283"/>
                    <a:pt x="72" y="344"/>
                  </a:cubicBezTo>
                  <a:cubicBezTo>
                    <a:pt x="72" y="344"/>
                    <a:pt x="82" y="344"/>
                    <a:pt x="82" y="355"/>
                  </a:cubicBezTo>
                  <a:lnTo>
                    <a:pt x="92" y="364"/>
                  </a:lnTo>
                  <a:cubicBezTo>
                    <a:pt x="102" y="375"/>
                    <a:pt x="123" y="375"/>
                    <a:pt x="132" y="375"/>
                  </a:cubicBezTo>
                  <a:cubicBezTo>
                    <a:pt x="163" y="385"/>
                    <a:pt x="204" y="385"/>
                    <a:pt x="234" y="385"/>
                  </a:cubicBezTo>
                  <a:cubicBezTo>
                    <a:pt x="285" y="364"/>
                    <a:pt x="335" y="344"/>
                    <a:pt x="366" y="304"/>
                  </a:cubicBezTo>
                  <a:cubicBezTo>
                    <a:pt x="396" y="263"/>
                    <a:pt x="416" y="222"/>
                    <a:pt x="407" y="172"/>
                  </a:cubicBezTo>
                  <a:cubicBezTo>
                    <a:pt x="407" y="121"/>
                    <a:pt x="376" y="80"/>
                    <a:pt x="346" y="40"/>
                  </a:cubicBezTo>
                  <a:cubicBezTo>
                    <a:pt x="310" y="13"/>
                    <a:pt x="268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4"/>
            <p:cNvSpPr/>
            <p:nvPr/>
          </p:nvSpPr>
          <p:spPr>
            <a:xfrm>
              <a:off x="2877775" y="2226175"/>
              <a:ext cx="70775" cy="29950"/>
            </a:xfrm>
            <a:custGeom>
              <a:avLst/>
              <a:gdLst/>
              <a:ahLst/>
              <a:cxnLst/>
              <a:rect l="l" t="t" r="r" b="b"/>
              <a:pathLst>
                <a:path w="2831" h="1198" extrusionOk="0">
                  <a:moveTo>
                    <a:pt x="2769" y="0"/>
                  </a:moveTo>
                  <a:cubicBezTo>
                    <a:pt x="2465" y="91"/>
                    <a:pt x="2171" y="224"/>
                    <a:pt x="1887" y="396"/>
                  </a:cubicBezTo>
                  <a:cubicBezTo>
                    <a:pt x="1585" y="178"/>
                    <a:pt x="1210" y="63"/>
                    <a:pt x="836" y="63"/>
                  </a:cubicBezTo>
                  <a:cubicBezTo>
                    <a:pt x="670" y="63"/>
                    <a:pt x="504" y="85"/>
                    <a:pt x="345" y="132"/>
                  </a:cubicBezTo>
                  <a:cubicBezTo>
                    <a:pt x="183" y="183"/>
                    <a:pt x="11" y="274"/>
                    <a:pt x="0" y="436"/>
                  </a:cubicBezTo>
                  <a:cubicBezTo>
                    <a:pt x="0" y="548"/>
                    <a:pt x="72" y="639"/>
                    <a:pt x="163" y="700"/>
                  </a:cubicBezTo>
                  <a:cubicBezTo>
                    <a:pt x="254" y="751"/>
                    <a:pt x="366" y="761"/>
                    <a:pt x="467" y="771"/>
                  </a:cubicBezTo>
                  <a:cubicBezTo>
                    <a:pt x="515" y="774"/>
                    <a:pt x="563" y="775"/>
                    <a:pt x="611" y="775"/>
                  </a:cubicBezTo>
                  <a:cubicBezTo>
                    <a:pt x="950" y="775"/>
                    <a:pt x="1292" y="712"/>
                    <a:pt x="1603" y="578"/>
                  </a:cubicBezTo>
                  <a:lnTo>
                    <a:pt x="1603" y="578"/>
                  </a:lnTo>
                  <a:cubicBezTo>
                    <a:pt x="1370" y="740"/>
                    <a:pt x="1157" y="933"/>
                    <a:pt x="964" y="1136"/>
                  </a:cubicBezTo>
                  <a:lnTo>
                    <a:pt x="1167" y="1197"/>
                  </a:lnTo>
                  <a:cubicBezTo>
                    <a:pt x="1359" y="1004"/>
                    <a:pt x="1562" y="832"/>
                    <a:pt x="1785" y="690"/>
                  </a:cubicBezTo>
                  <a:lnTo>
                    <a:pt x="1907" y="659"/>
                  </a:lnTo>
                  <a:cubicBezTo>
                    <a:pt x="1897" y="639"/>
                    <a:pt x="1897" y="629"/>
                    <a:pt x="1897" y="619"/>
                  </a:cubicBezTo>
                  <a:cubicBezTo>
                    <a:pt x="2191" y="426"/>
                    <a:pt x="2506" y="284"/>
                    <a:pt x="2830" y="172"/>
                  </a:cubicBezTo>
                  <a:lnTo>
                    <a:pt x="2769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4"/>
            <p:cNvSpPr/>
            <p:nvPr/>
          </p:nvSpPr>
          <p:spPr>
            <a:xfrm>
              <a:off x="2912525" y="2205925"/>
              <a:ext cx="66175" cy="24575"/>
            </a:xfrm>
            <a:custGeom>
              <a:avLst/>
              <a:gdLst/>
              <a:ahLst/>
              <a:cxnLst/>
              <a:rect l="l" t="t" r="r" b="b"/>
              <a:pathLst>
                <a:path w="2647" h="983" extrusionOk="0">
                  <a:moveTo>
                    <a:pt x="372" y="1"/>
                  </a:moveTo>
                  <a:cubicBezTo>
                    <a:pt x="346" y="1"/>
                    <a:pt x="319" y="3"/>
                    <a:pt x="294" y="9"/>
                  </a:cubicBezTo>
                  <a:cubicBezTo>
                    <a:pt x="203" y="19"/>
                    <a:pt x="111" y="60"/>
                    <a:pt x="61" y="141"/>
                  </a:cubicBezTo>
                  <a:cubicBezTo>
                    <a:pt x="0" y="263"/>
                    <a:pt x="41" y="415"/>
                    <a:pt x="132" y="506"/>
                  </a:cubicBezTo>
                  <a:cubicBezTo>
                    <a:pt x="223" y="597"/>
                    <a:pt x="355" y="648"/>
                    <a:pt x="476" y="689"/>
                  </a:cubicBezTo>
                  <a:cubicBezTo>
                    <a:pt x="771" y="770"/>
                    <a:pt x="1075" y="810"/>
                    <a:pt x="1379" y="810"/>
                  </a:cubicBezTo>
                  <a:lnTo>
                    <a:pt x="1440" y="982"/>
                  </a:lnTo>
                  <a:cubicBezTo>
                    <a:pt x="1491" y="962"/>
                    <a:pt x="1542" y="952"/>
                    <a:pt x="1603" y="932"/>
                  </a:cubicBezTo>
                  <a:lnTo>
                    <a:pt x="1724" y="901"/>
                  </a:lnTo>
                  <a:cubicBezTo>
                    <a:pt x="2018" y="820"/>
                    <a:pt x="2333" y="780"/>
                    <a:pt x="2647" y="770"/>
                  </a:cubicBezTo>
                  <a:lnTo>
                    <a:pt x="2637" y="587"/>
                  </a:lnTo>
                  <a:cubicBezTo>
                    <a:pt x="2313" y="597"/>
                    <a:pt x="1998" y="638"/>
                    <a:pt x="1684" y="719"/>
                  </a:cubicBezTo>
                  <a:cubicBezTo>
                    <a:pt x="1389" y="394"/>
                    <a:pt x="994" y="151"/>
                    <a:pt x="578" y="40"/>
                  </a:cubicBezTo>
                  <a:cubicBezTo>
                    <a:pt x="512" y="17"/>
                    <a:pt x="441" y="1"/>
                    <a:pt x="37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4"/>
            <p:cNvSpPr/>
            <p:nvPr/>
          </p:nvSpPr>
          <p:spPr>
            <a:xfrm>
              <a:off x="2990350" y="2190100"/>
              <a:ext cx="46325" cy="48000"/>
            </a:xfrm>
            <a:custGeom>
              <a:avLst/>
              <a:gdLst/>
              <a:ahLst/>
              <a:cxnLst/>
              <a:rect l="l" t="t" r="r" b="b"/>
              <a:pathLst>
                <a:path w="1853" h="1920" extrusionOk="0">
                  <a:moveTo>
                    <a:pt x="287" y="0"/>
                  </a:moveTo>
                  <a:cubicBezTo>
                    <a:pt x="239" y="0"/>
                    <a:pt x="190" y="13"/>
                    <a:pt x="153" y="44"/>
                  </a:cubicBezTo>
                  <a:cubicBezTo>
                    <a:pt x="92" y="105"/>
                    <a:pt x="92" y="216"/>
                    <a:pt x="112" y="297"/>
                  </a:cubicBezTo>
                  <a:cubicBezTo>
                    <a:pt x="183" y="734"/>
                    <a:pt x="447" y="1129"/>
                    <a:pt x="822" y="1372"/>
                  </a:cubicBezTo>
                  <a:cubicBezTo>
                    <a:pt x="558" y="1301"/>
                    <a:pt x="284" y="1250"/>
                    <a:pt x="21" y="1230"/>
                  </a:cubicBezTo>
                  <a:lnTo>
                    <a:pt x="0" y="1413"/>
                  </a:lnTo>
                  <a:cubicBezTo>
                    <a:pt x="133" y="1423"/>
                    <a:pt x="264" y="1443"/>
                    <a:pt x="396" y="1464"/>
                  </a:cubicBezTo>
                  <a:cubicBezTo>
                    <a:pt x="842" y="1545"/>
                    <a:pt x="1268" y="1697"/>
                    <a:pt x="1664" y="1910"/>
                  </a:cubicBezTo>
                  <a:cubicBezTo>
                    <a:pt x="1679" y="1917"/>
                    <a:pt x="1694" y="1920"/>
                    <a:pt x="1708" y="1920"/>
                  </a:cubicBezTo>
                  <a:cubicBezTo>
                    <a:pt x="1797" y="1920"/>
                    <a:pt x="1852" y="1800"/>
                    <a:pt x="1765" y="1748"/>
                  </a:cubicBezTo>
                  <a:cubicBezTo>
                    <a:pt x="1532" y="1626"/>
                    <a:pt x="1289" y="1525"/>
                    <a:pt x="1045" y="1443"/>
                  </a:cubicBezTo>
                  <a:cubicBezTo>
                    <a:pt x="1035" y="977"/>
                    <a:pt x="852" y="520"/>
                    <a:pt x="548" y="166"/>
                  </a:cubicBezTo>
                  <a:cubicBezTo>
                    <a:pt x="498" y="105"/>
                    <a:pt x="447" y="44"/>
                    <a:pt x="376" y="13"/>
                  </a:cubicBezTo>
                  <a:cubicBezTo>
                    <a:pt x="348" y="5"/>
                    <a:pt x="318" y="0"/>
                    <a:pt x="28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4"/>
            <p:cNvSpPr/>
            <p:nvPr/>
          </p:nvSpPr>
          <p:spPr>
            <a:xfrm>
              <a:off x="2953325" y="2188950"/>
              <a:ext cx="37550" cy="36475"/>
            </a:xfrm>
            <a:custGeom>
              <a:avLst/>
              <a:gdLst/>
              <a:ahLst/>
              <a:cxnLst/>
              <a:rect l="l" t="t" r="r" b="b"/>
              <a:pathLst>
                <a:path w="1502" h="1459" extrusionOk="0">
                  <a:moveTo>
                    <a:pt x="196" y="0"/>
                  </a:moveTo>
                  <a:cubicBezTo>
                    <a:pt x="152" y="0"/>
                    <a:pt x="110" y="11"/>
                    <a:pt x="72" y="39"/>
                  </a:cubicBezTo>
                  <a:cubicBezTo>
                    <a:pt x="11" y="100"/>
                    <a:pt x="1" y="181"/>
                    <a:pt x="11" y="262"/>
                  </a:cubicBezTo>
                  <a:cubicBezTo>
                    <a:pt x="31" y="343"/>
                    <a:pt x="72" y="414"/>
                    <a:pt x="122" y="475"/>
                  </a:cubicBezTo>
                  <a:cubicBezTo>
                    <a:pt x="366" y="810"/>
                    <a:pt x="701" y="1084"/>
                    <a:pt x="1076" y="1266"/>
                  </a:cubicBezTo>
                  <a:lnTo>
                    <a:pt x="1005" y="1266"/>
                  </a:lnTo>
                  <a:lnTo>
                    <a:pt x="1015" y="1449"/>
                  </a:lnTo>
                  <a:cubicBezTo>
                    <a:pt x="1055" y="1444"/>
                    <a:pt x="1096" y="1441"/>
                    <a:pt x="1138" y="1441"/>
                  </a:cubicBezTo>
                  <a:cubicBezTo>
                    <a:pt x="1180" y="1441"/>
                    <a:pt x="1223" y="1444"/>
                    <a:pt x="1269" y="1449"/>
                  </a:cubicBezTo>
                  <a:lnTo>
                    <a:pt x="1339" y="1449"/>
                  </a:lnTo>
                  <a:cubicBezTo>
                    <a:pt x="1390" y="1449"/>
                    <a:pt x="1431" y="1449"/>
                    <a:pt x="1481" y="1459"/>
                  </a:cubicBezTo>
                  <a:lnTo>
                    <a:pt x="1502" y="1276"/>
                  </a:lnTo>
                  <a:cubicBezTo>
                    <a:pt x="1461" y="1276"/>
                    <a:pt x="1420" y="1276"/>
                    <a:pt x="1380" y="1266"/>
                  </a:cubicBezTo>
                  <a:cubicBezTo>
                    <a:pt x="1218" y="789"/>
                    <a:pt x="883" y="363"/>
                    <a:pt x="457" y="90"/>
                  </a:cubicBezTo>
                  <a:cubicBezTo>
                    <a:pt x="377" y="43"/>
                    <a:pt x="283" y="0"/>
                    <a:pt x="19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4"/>
            <p:cNvSpPr/>
            <p:nvPr/>
          </p:nvSpPr>
          <p:spPr>
            <a:xfrm>
              <a:off x="2966275" y="2225150"/>
              <a:ext cx="20550" cy="26025"/>
            </a:xfrm>
            <a:custGeom>
              <a:avLst/>
              <a:gdLst/>
              <a:ahLst/>
              <a:cxnLst/>
              <a:rect l="l" t="t" r="r" b="b"/>
              <a:pathLst>
                <a:path w="822" h="1041" extrusionOk="0">
                  <a:moveTo>
                    <a:pt x="751" y="1"/>
                  </a:moveTo>
                  <a:cubicBezTo>
                    <a:pt x="456" y="163"/>
                    <a:pt x="213" y="427"/>
                    <a:pt x="71" y="741"/>
                  </a:cubicBezTo>
                  <a:cubicBezTo>
                    <a:pt x="30" y="832"/>
                    <a:pt x="0" y="944"/>
                    <a:pt x="71" y="1004"/>
                  </a:cubicBezTo>
                  <a:cubicBezTo>
                    <a:pt x="98" y="1032"/>
                    <a:pt x="134" y="1041"/>
                    <a:pt x="168" y="1041"/>
                  </a:cubicBezTo>
                  <a:cubicBezTo>
                    <a:pt x="184" y="1041"/>
                    <a:pt x="199" y="1039"/>
                    <a:pt x="213" y="1035"/>
                  </a:cubicBezTo>
                  <a:cubicBezTo>
                    <a:pt x="264" y="1025"/>
                    <a:pt x="305" y="995"/>
                    <a:pt x="345" y="964"/>
                  </a:cubicBezTo>
                  <a:cubicBezTo>
                    <a:pt x="639" y="731"/>
                    <a:pt x="821" y="366"/>
                    <a:pt x="82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4"/>
            <p:cNvSpPr/>
            <p:nvPr/>
          </p:nvSpPr>
          <p:spPr>
            <a:xfrm>
              <a:off x="2940150" y="2228450"/>
              <a:ext cx="18025" cy="38850"/>
            </a:xfrm>
            <a:custGeom>
              <a:avLst/>
              <a:gdLst/>
              <a:ahLst/>
              <a:cxnLst/>
              <a:rect l="l" t="t" r="r" b="b"/>
              <a:pathLst>
                <a:path w="721" h="1554" extrusionOk="0">
                  <a:moveTo>
                    <a:pt x="619" y="0"/>
                  </a:moveTo>
                  <a:lnTo>
                    <a:pt x="498" y="31"/>
                  </a:lnTo>
                  <a:cubicBezTo>
                    <a:pt x="274" y="356"/>
                    <a:pt x="112" y="721"/>
                    <a:pt x="31" y="1096"/>
                  </a:cubicBezTo>
                  <a:cubicBezTo>
                    <a:pt x="11" y="1177"/>
                    <a:pt x="0" y="1268"/>
                    <a:pt x="21" y="1350"/>
                  </a:cubicBezTo>
                  <a:cubicBezTo>
                    <a:pt x="31" y="1440"/>
                    <a:pt x="92" y="1522"/>
                    <a:pt x="173" y="1542"/>
                  </a:cubicBezTo>
                  <a:cubicBezTo>
                    <a:pt x="195" y="1550"/>
                    <a:pt x="217" y="1554"/>
                    <a:pt x="240" y="1554"/>
                  </a:cubicBezTo>
                  <a:cubicBezTo>
                    <a:pt x="301" y="1554"/>
                    <a:pt x="361" y="1525"/>
                    <a:pt x="406" y="1481"/>
                  </a:cubicBezTo>
                  <a:cubicBezTo>
                    <a:pt x="477" y="1420"/>
                    <a:pt x="507" y="1339"/>
                    <a:pt x="538" y="1258"/>
                  </a:cubicBezTo>
                  <a:cubicBezTo>
                    <a:pt x="700" y="863"/>
                    <a:pt x="721" y="417"/>
                    <a:pt x="61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4"/>
            <p:cNvSpPr/>
            <p:nvPr/>
          </p:nvSpPr>
          <p:spPr>
            <a:xfrm>
              <a:off x="2912525" y="2242650"/>
              <a:ext cx="17000" cy="45675"/>
            </a:xfrm>
            <a:custGeom>
              <a:avLst/>
              <a:gdLst/>
              <a:ahLst/>
              <a:cxnLst/>
              <a:rect l="l" t="t" r="r" b="b"/>
              <a:pathLst>
                <a:path w="680" h="1827" extrusionOk="0">
                  <a:moveTo>
                    <a:pt x="517" y="0"/>
                  </a:moveTo>
                  <a:lnTo>
                    <a:pt x="395" y="31"/>
                  </a:lnTo>
                  <a:cubicBezTo>
                    <a:pt x="163" y="416"/>
                    <a:pt x="21" y="852"/>
                    <a:pt x="0" y="1309"/>
                  </a:cubicBezTo>
                  <a:cubicBezTo>
                    <a:pt x="0" y="1410"/>
                    <a:pt x="0" y="1532"/>
                    <a:pt x="41" y="1633"/>
                  </a:cubicBezTo>
                  <a:cubicBezTo>
                    <a:pt x="91" y="1724"/>
                    <a:pt x="183" y="1816"/>
                    <a:pt x="294" y="1826"/>
                  </a:cubicBezTo>
                  <a:cubicBezTo>
                    <a:pt x="301" y="1826"/>
                    <a:pt x="307" y="1827"/>
                    <a:pt x="314" y="1827"/>
                  </a:cubicBezTo>
                  <a:cubicBezTo>
                    <a:pt x="418" y="1827"/>
                    <a:pt x="511" y="1749"/>
                    <a:pt x="568" y="1654"/>
                  </a:cubicBezTo>
                  <a:cubicBezTo>
                    <a:pt x="618" y="1552"/>
                    <a:pt x="639" y="1440"/>
                    <a:pt x="649" y="1319"/>
                  </a:cubicBezTo>
                  <a:cubicBezTo>
                    <a:pt x="679" y="872"/>
                    <a:pt x="639" y="426"/>
                    <a:pt x="51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4"/>
            <p:cNvSpPr/>
            <p:nvPr/>
          </p:nvSpPr>
          <p:spPr>
            <a:xfrm>
              <a:off x="2869925" y="2254575"/>
              <a:ext cx="37050" cy="43100"/>
            </a:xfrm>
            <a:custGeom>
              <a:avLst/>
              <a:gdLst/>
              <a:ahLst/>
              <a:cxnLst/>
              <a:rect l="l" t="t" r="r" b="b"/>
              <a:pathLst>
                <a:path w="1482" h="1724" extrusionOk="0">
                  <a:moveTo>
                    <a:pt x="1278" y="0"/>
                  </a:moveTo>
                  <a:cubicBezTo>
                    <a:pt x="720" y="183"/>
                    <a:pt x="254" y="639"/>
                    <a:pt x="71" y="1207"/>
                  </a:cubicBezTo>
                  <a:cubicBezTo>
                    <a:pt x="21" y="1359"/>
                    <a:pt x="0" y="1552"/>
                    <a:pt x="122" y="1653"/>
                  </a:cubicBezTo>
                  <a:cubicBezTo>
                    <a:pt x="165" y="1703"/>
                    <a:pt x="233" y="1723"/>
                    <a:pt x="302" y="1723"/>
                  </a:cubicBezTo>
                  <a:cubicBezTo>
                    <a:pt x="330" y="1723"/>
                    <a:pt x="359" y="1720"/>
                    <a:pt x="386" y="1714"/>
                  </a:cubicBezTo>
                  <a:cubicBezTo>
                    <a:pt x="477" y="1694"/>
                    <a:pt x="558" y="1633"/>
                    <a:pt x="629" y="1572"/>
                  </a:cubicBezTo>
                  <a:cubicBezTo>
                    <a:pt x="862" y="1380"/>
                    <a:pt x="1024" y="1105"/>
                    <a:pt x="1136" y="821"/>
                  </a:cubicBezTo>
                  <a:cubicBezTo>
                    <a:pt x="1207" y="639"/>
                    <a:pt x="1258" y="447"/>
                    <a:pt x="1299" y="253"/>
                  </a:cubicBezTo>
                  <a:cubicBezTo>
                    <a:pt x="1359" y="183"/>
                    <a:pt x="1420" y="122"/>
                    <a:pt x="1481" y="61"/>
                  </a:cubicBezTo>
                  <a:lnTo>
                    <a:pt x="1278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4"/>
            <p:cNvSpPr/>
            <p:nvPr/>
          </p:nvSpPr>
          <p:spPr>
            <a:xfrm>
              <a:off x="3052725" y="2386700"/>
              <a:ext cx="107775" cy="179750"/>
            </a:xfrm>
            <a:custGeom>
              <a:avLst/>
              <a:gdLst/>
              <a:ahLst/>
              <a:cxnLst/>
              <a:rect l="l" t="t" r="r" b="b"/>
              <a:pathLst>
                <a:path w="4311" h="7190" extrusionOk="0">
                  <a:moveTo>
                    <a:pt x="2871" y="5739"/>
                  </a:moveTo>
                  <a:lnTo>
                    <a:pt x="2871" y="5739"/>
                  </a:lnTo>
                  <a:cubicBezTo>
                    <a:pt x="2891" y="5749"/>
                    <a:pt x="2911" y="5759"/>
                    <a:pt x="2931" y="5779"/>
                  </a:cubicBezTo>
                  <a:cubicBezTo>
                    <a:pt x="2911" y="5770"/>
                    <a:pt x="2891" y="5749"/>
                    <a:pt x="2871" y="5739"/>
                  </a:cubicBezTo>
                  <a:close/>
                  <a:moveTo>
                    <a:pt x="3258" y="1"/>
                  </a:moveTo>
                  <a:cubicBezTo>
                    <a:pt x="3060" y="1"/>
                    <a:pt x="2858" y="100"/>
                    <a:pt x="2769" y="273"/>
                  </a:cubicBezTo>
                  <a:cubicBezTo>
                    <a:pt x="2941" y="496"/>
                    <a:pt x="2891" y="861"/>
                    <a:pt x="2678" y="1044"/>
                  </a:cubicBezTo>
                  <a:cubicBezTo>
                    <a:pt x="2714" y="1027"/>
                    <a:pt x="2754" y="1019"/>
                    <a:pt x="2793" y="1019"/>
                  </a:cubicBezTo>
                  <a:cubicBezTo>
                    <a:pt x="2876" y="1019"/>
                    <a:pt x="2958" y="1053"/>
                    <a:pt x="3013" y="1114"/>
                  </a:cubicBezTo>
                  <a:cubicBezTo>
                    <a:pt x="3124" y="1236"/>
                    <a:pt x="3134" y="1418"/>
                    <a:pt x="3063" y="1560"/>
                  </a:cubicBezTo>
                  <a:cubicBezTo>
                    <a:pt x="3002" y="1702"/>
                    <a:pt x="2871" y="1804"/>
                    <a:pt x="2738" y="1875"/>
                  </a:cubicBezTo>
                  <a:cubicBezTo>
                    <a:pt x="2768" y="1864"/>
                    <a:pt x="2798" y="1859"/>
                    <a:pt x="2829" y="1859"/>
                  </a:cubicBezTo>
                  <a:cubicBezTo>
                    <a:pt x="2937" y="1859"/>
                    <a:pt x="3046" y="1925"/>
                    <a:pt x="3094" y="2027"/>
                  </a:cubicBezTo>
                  <a:cubicBezTo>
                    <a:pt x="3155" y="2159"/>
                    <a:pt x="3124" y="2322"/>
                    <a:pt x="3033" y="2433"/>
                  </a:cubicBezTo>
                  <a:cubicBezTo>
                    <a:pt x="2952" y="2545"/>
                    <a:pt x="2819" y="2626"/>
                    <a:pt x="2678" y="2656"/>
                  </a:cubicBezTo>
                  <a:cubicBezTo>
                    <a:pt x="2901" y="2717"/>
                    <a:pt x="3043" y="2960"/>
                    <a:pt x="3002" y="3173"/>
                  </a:cubicBezTo>
                  <a:cubicBezTo>
                    <a:pt x="2957" y="3372"/>
                    <a:pt x="2759" y="3514"/>
                    <a:pt x="2566" y="3514"/>
                  </a:cubicBezTo>
                  <a:cubicBezTo>
                    <a:pt x="2542" y="3514"/>
                    <a:pt x="2518" y="3512"/>
                    <a:pt x="2495" y="3508"/>
                  </a:cubicBezTo>
                  <a:lnTo>
                    <a:pt x="2495" y="3508"/>
                  </a:lnTo>
                  <a:cubicBezTo>
                    <a:pt x="2698" y="3609"/>
                    <a:pt x="2789" y="3883"/>
                    <a:pt x="2698" y="4086"/>
                  </a:cubicBezTo>
                  <a:cubicBezTo>
                    <a:pt x="2622" y="4246"/>
                    <a:pt x="2449" y="4343"/>
                    <a:pt x="2281" y="4343"/>
                  </a:cubicBezTo>
                  <a:cubicBezTo>
                    <a:pt x="2226" y="4343"/>
                    <a:pt x="2171" y="4332"/>
                    <a:pt x="2120" y="4309"/>
                  </a:cubicBezTo>
                  <a:lnTo>
                    <a:pt x="2120" y="4309"/>
                  </a:lnTo>
                  <a:cubicBezTo>
                    <a:pt x="2323" y="4431"/>
                    <a:pt x="2394" y="4725"/>
                    <a:pt x="2272" y="4927"/>
                  </a:cubicBezTo>
                  <a:cubicBezTo>
                    <a:pt x="2191" y="5063"/>
                    <a:pt x="2033" y="5140"/>
                    <a:pt x="1877" y="5140"/>
                  </a:cubicBezTo>
                  <a:cubicBezTo>
                    <a:pt x="1799" y="5140"/>
                    <a:pt x="1721" y="5121"/>
                    <a:pt x="1654" y="5080"/>
                  </a:cubicBezTo>
                  <a:lnTo>
                    <a:pt x="1654" y="5080"/>
                  </a:lnTo>
                  <a:cubicBezTo>
                    <a:pt x="1836" y="5211"/>
                    <a:pt x="1866" y="5516"/>
                    <a:pt x="1714" y="5689"/>
                  </a:cubicBezTo>
                  <a:cubicBezTo>
                    <a:pt x="1636" y="5772"/>
                    <a:pt x="1524" y="5813"/>
                    <a:pt x="1411" y="5813"/>
                  </a:cubicBezTo>
                  <a:cubicBezTo>
                    <a:pt x="1293" y="5813"/>
                    <a:pt x="1174" y="5767"/>
                    <a:pt x="1095" y="5678"/>
                  </a:cubicBezTo>
                  <a:lnTo>
                    <a:pt x="1095" y="5678"/>
                  </a:lnTo>
                  <a:cubicBezTo>
                    <a:pt x="1207" y="5871"/>
                    <a:pt x="1126" y="6144"/>
                    <a:pt x="933" y="6256"/>
                  </a:cubicBezTo>
                  <a:cubicBezTo>
                    <a:pt x="877" y="6286"/>
                    <a:pt x="813" y="6300"/>
                    <a:pt x="748" y="6300"/>
                  </a:cubicBezTo>
                  <a:cubicBezTo>
                    <a:pt x="594" y="6300"/>
                    <a:pt x="437" y="6220"/>
                    <a:pt x="365" y="6084"/>
                  </a:cubicBezTo>
                  <a:lnTo>
                    <a:pt x="365" y="6084"/>
                  </a:lnTo>
                  <a:cubicBezTo>
                    <a:pt x="406" y="6297"/>
                    <a:pt x="223" y="6520"/>
                    <a:pt x="0" y="6530"/>
                  </a:cubicBezTo>
                  <a:lnTo>
                    <a:pt x="61" y="6753"/>
                  </a:lnTo>
                  <a:cubicBezTo>
                    <a:pt x="41" y="6956"/>
                    <a:pt x="223" y="7149"/>
                    <a:pt x="426" y="7159"/>
                  </a:cubicBezTo>
                  <a:cubicBezTo>
                    <a:pt x="609" y="7159"/>
                    <a:pt x="781" y="7017"/>
                    <a:pt x="802" y="6834"/>
                  </a:cubicBezTo>
                  <a:cubicBezTo>
                    <a:pt x="802" y="6814"/>
                    <a:pt x="802" y="6794"/>
                    <a:pt x="811" y="6773"/>
                  </a:cubicBezTo>
                  <a:lnTo>
                    <a:pt x="811" y="6773"/>
                  </a:lnTo>
                  <a:cubicBezTo>
                    <a:pt x="811" y="6794"/>
                    <a:pt x="811" y="6814"/>
                    <a:pt x="802" y="6834"/>
                  </a:cubicBezTo>
                  <a:cubicBezTo>
                    <a:pt x="802" y="7017"/>
                    <a:pt x="964" y="7189"/>
                    <a:pt x="1147" y="7189"/>
                  </a:cubicBezTo>
                  <a:cubicBezTo>
                    <a:pt x="1151" y="7190"/>
                    <a:pt x="1156" y="7190"/>
                    <a:pt x="1161" y="7190"/>
                  </a:cubicBezTo>
                  <a:cubicBezTo>
                    <a:pt x="1358" y="7190"/>
                    <a:pt x="1531" y="7002"/>
                    <a:pt x="1512" y="6804"/>
                  </a:cubicBezTo>
                  <a:lnTo>
                    <a:pt x="1512" y="6804"/>
                  </a:lnTo>
                  <a:cubicBezTo>
                    <a:pt x="1543" y="7009"/>
                    <a:pt x="1751" y="7158"/>
                    <a:pt x="1957" y="7158"/>
                  </a:cubicBezTo>
                  <a:cubicBezTo>
                    <a:pt x="2016" y="7158"/>
                    <a:pt x="2075" y="7145"/>
                    <a:pt x="2130" y="7118"/>
                  </a:cubicBezTo>
                  <a:cubicBezTo>
                    <a:pt x="2355" y="7001"/>
                    <a:pt x="2420" y="6658"/>
                    <a:pt x="2261" y="6461"/>
                  </a:cubicBezTo>
                  <a:lnTo>
                    <a:pt x="2261" y="6461"/>
                  </a:lnTo>
                  <a:cubicBezTo>
                    <a:pt x="2349" y="6554"/>
                    <a:pt x="2475" y="6600"/>
                    <a:pt x="2602" y="6600"/>
                  </a:cubicBezTo>
                  <a:cubicBezTo>
                    <a:pt x="2736" y="6600"/>
                    <a:pt x="2871" y="6549"/>
                    <a:pt x="2961" y="6449"/>
                  </a:cubicBezTo>
                  <a:cubicBezTo>
                    <a:pt x="3124" y="6266"/>
                    <a:pt x="3103" y="5952"/>
                    <a:pt x="2931" y="5779"/>
                  </a:cubicBezTo>
                  <a:lnTo>
                    <a:pt x="2931" y="5779"/>
                  </a:lnTo>
                  <a:cubicBezTo>
                    <a:pt x="2994" y="5823"/>
                    <a:pt x="3069" y="5843"/>
                    <a:pt x="3147" y="5843"/>
                  </a:cubicBezTo>
                  <a:cubicBezTo>
                    <a:pt x="3234" y="5843"/>
                    <a:pt x="3323" y="5818"/>
                    <a:pt x="3398" y="5770"/>
                  </a:cubicBezTo>
                  <a:cubicBezTo>
                    <a:pt x="3550" y="5658"/>
                    <a:pt x="3631" y="5455"/>
                    <a:pt x="3611" y="5263"/>
                  </a:cubicBezTo>
                  <a:cubicBezTo>
                    <a:pt x="3601" y="5080"/>
                    <a:pt x="3509" y="4897"/>
                    <a:pt x="3378" y="4755"/>
                  </a:cubicBezTo>
                  <a:lnTo>
                    <a:pt x="3378" y="4755"/>
                  </a:lnTo>
                  <a:cubicBezTo>
                    <a:pt x="3442" y="4782"/>
                    <a:pt x="3511" y="4795"/>
                    <a:pt x="3581" y="4795"/>
                  </a:cubicBezTo>
                  <a:cubicBezTo>
                    <a:pt x="3827" y="4795"/>
                    <a:pt x="4077" y="4637"/>
                    <a:pt x="4148" y="4400"/>
                  </a:cubicBezTo>
                  <a:cubicBezTo>
                    <a:pt x="4250" y="4096"/>
                    <a:pt x="4036" y="3731"/>
                    <a:pt x="3722" y="3660"/>
                  </a:cubicBezTo>
                  <a:cubicBezTo>
                    <a:pt x="3976" y="3660"/>
                    <a:pt x="4189" y="3427"/>
                    <a:pt x="4178" y="3173"/>
                  </a:cubicBezTo>
                  <a:cubicBezTo>
                    <a:pt x="4178" y="2935"/>
                    <a:pt x="3955" y="2716"/>
                    <a:pt x="3708" y="2716"/>
                  </a:cubicBezTo>
                  <a:cubicBezTo>
                    <a:pt x="3702" y="2716"/>
                    <a:pt x="3697" y="2716"/>
                    <a:pt x="3692" y="2717"/>
                  </a:cubicBezTo>
                  <a:cubicBezTo>
                    <a:pt x="3874" y="2687"/>
                    <a:pt x="4047" y="2605"/>
                    <a:pt x="4158" y="2463"/>
                  </a:cubicBezTo>
                  <a:cubicBezTo>
                    <a:pt x="4270" y="2322"/>
                    <a:pt x="4311" y="2128"/>
                    <a:pt x="4230" y="1966"/>
                  </a:cubicBezTo>
                  <a:cubicBezTo>
                    <a:pt x="4174" y="1828"/>
                    <a:pt x="4027" y="1740"/>
                    <a:pt x="3887" y="1740"/>
                  </a:cubicBezTo>
                  <a:cubicBezTo>
                    <a:pt x="3872" y="1740"/>
                    <a:pt x="3858" y="1741"/>
                    <a:pt x="3844" y="1743"/>
                  </a:cubicBezTo>
                  <a:cubicBezTo>
                    <a:pt x="4057" y="1682"/>
                    <a:pt x="4199" y="1418"/>
                    <a:pt x="4118" y="1195"/>
                  </a:cubicBezTo>
                  <a:cubicBezTo>
                    <a:pt x="4059" y="1028"/>
                    <a:pt x="3880" y="923"/>
                    <a:pt x="3704" y="923"/>
                  </a:cubicBezTo>
                  <a:cubicBezTo>
                    <a:pt x="3636" y="923"/>
                    <a:pt x="3569" y="938"/>
                    <a:pt x="3509" y="972"/>
                  </a:cubicBezTo>
                  <a:cubicBezTo>
                    <a:pt x="3753" y="830"/>
                    <a:pt x="3813" y="476"/>
                    <a:pt x="3682" y="232"/>
                  </a:cubicBezTo>
                  <a:cubicBezTo>
                    <a:pt x="3651" y="192"/>
                    <a:pt x="3621" y="151"/>
                    <a:pt x="3581" y="111"/>
                  </a:cubicBezTo>
                  <a:cubicBezTo>
                    <a:pt x="3490" y="35"/>
                    <a:pt x="3375" y="1"/>
                    <a:pt x="325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4"/>
            <p:cNvSpPr/>
            <p:nvPr/>
          </p:nvSpPr>
          <p:spPr>
            <a:xfrm>
              <a:off x="3035750" y="2540575"/>
              <a:ext cx="18500" cy="20050"/>
            </a:xfrm>
            <a:custGeom>
              <a:avLst/>
              <a:gdLst/>
              <a:ahLst/>
              <a:cxnLst/>
              <a:rect l="l" t="t" r="r" b="b"/>
              <a:pathLst>
                <a:path w="740" h="802" extrusionOk="0">
                  <a:moveTo>
                    <a:pt x="284" y="0"/>
                  </a:moveTo>
                  <a:cubicBezTo>
                    <a:pt x="284" y="41"/>
                    <a:pt x="253" y="91"/>
                    <a:pt x="223" y="122"/>
                  </a:cubicBezTo>
                  <a:cubicBezTo>
                    <a:pt x="203" y="131"/>
                    <a:pt x="192" y="152"/>
                    <a:pt x="172" y="162"/>
                  </a:cubicBezTo>
                  <a:cubicBezTo>
                    <a:pt x="20" y="294"/>
                    <a:pt x="0" y="568"/>
                    <a:pt x="152" y="710"/>
                  </a:cubicBezTo>
                  <a:cubicBezTo>
                    <a:pt x="213" y="760"/>
                    <a:pt x="273" y="791"/>
                    <a:pt x="345" y="801"/>
                  </a:cubicBezTo>
                  <a:cubicBezTo>
                    <a:pt x="355" y="801"/>
                    <a:pt x="365" y="802"/>
                    <a:pt x="375" y="802"/>
                  </a:cubicBezTo>
                  <a:cubicBezTo>
                    <a:pt x="518" y="802"/>
                    <a:pt x="674" y="731"/>
                    <a:pt x="740" y="598"/>
                  </a:cubicBezTo>
                  <a:lnTo>
                    <a:pt x="679" y="375"/>
                  </a:lnTo>
                  <a:cubicBezTo>
                    <a:pt x="674" y="375"/>
                    <a:pt x="668" y="375"/>
                    <a:pt x="662" y="375"/>
                  </a:cubicBezTo>
                  <a:cubicBezTo>
                    <a:pt x="466" y="375"/>
                    <a:pt x="293" y="197"/>
                    <a:pt x="28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4"/>
            <p:cNvSpPr/>
            <p:nvPr/>
          </p:nvSpPr>
          <p:spPr>
            <a:xfrm>
              <a:off x="3017725" y="2382825"/>
              <a:ext cx="91800" cy="146375"/>
            </a:xfrm>
            <a:custGeom>
              <a:avLst/>
              <a:gdLst/>
              <a:ahLst/>
              <a:cxnLst/>
              <a:rect l="l" t="t" r="r" b="b"/>
              <a:pathLst>
                <a:path w="3672" h="5855" extrusionOk="0">
                  <a:moveTo>
                    <a:pt x="3165" y="935"/>
                  </a:moveTo>
                  <a:lnTo>
                    <a:pt x="3165" y="935"/>
                  </a:lnTo>
                  <a:cubicBezTo>
                    <a:pt x="3144" y="945"/>
                    <a:pt x="3114" y="955"/>
                    <a:pt x="3094" y="965"/>
                  </a:cubicBezTo>
                  <a:cubicBezTo>
                    <a:pt x="3114" y="955"/>
                    <a:pt x="3135" y="945"/>
                    <a:pt x="3165" y="935"/>
                  </a:cubicBezTo>
                  <a:close/>
                  <a:moveTo>
                    <a:pt x="3165" y="1685"/>
                  </a:moveTo>
                  <a:cubicBezTo>
                    <a:pt x="3185" y="1685"/>
                    <a:pt x="3196" y="1695"/>
                    <a:pt x="3216" y="1695"/>
                  </a:cubicBezTo>
                  <a:cubicBezTo>
                    <a:pt x="3196" y="1695"/>
                    <a:pt x="3185" y="1695"/>
                    <a:pt x="3165" y="1685"/>
                  </a:cubicBezTo>
                  <a:close/>
                  <a:moveTo>
                    <a:pt x="2975" y="0"/>
                  </a:moveTo>
                  <a:cubicBezTo>
                    <a:pt x="2790" y="0"/>
                    <a:pt x="2602" y="114"/>
                    <a:pt x="2516" y="286"/>
                  </a:cubicBezTo>
                  <a:lnTo>
                    <a:pt x="2455" y="275"/>
                  </a:lnTo>
                  <a:cubicBezTo>
                    <a:pt x="2435" y="519"/>
                    <a:pt x="2353" y="762"/>
                    <a:pt x="2211" y="955"/>
                  </a:cubicBezTo>
                  <a:cubicBezTo>
                    <a:pt x="1999" y="1239"/>
                    <a:pt x="1654" y="1432"/>
                    <a:pt x="1299" y="1462"/>
                  </a:cubicBezTo>
                  <a:cubicBezTo>
                    <a:pt x="1603" y="1492"/>
                    <a:pt x="1877" y="1675"/>
                    <a:pt x="2009" y="1949"/>
                  </a:cubicBezTo>
                  <a:cubicBezTo>
                    <a:pt x="2191" y="2344"/>
                    <a:pt x="2080" y="2851"/>
                    <a:pt x="2364" y="3176"/>
                  </a:cubicBezTo>
                  <a:lnTo>
                    <a:pt x="2364" y="3186"/>
                  </a:lnTo>
                  <a:cubicBezTo>
                    <a:pt x="2250" y="3142"/>
                    <a:pt x="2125" y="3117"/>
                    <a:pt x="2000" y="3117"/>
                  </a:cubicBezTo>
                  <a:cubicBezTo>
                    <a:pt x="1924" y="3117"/>
                    <a:pt x="1849" y="3127"/>
                    <a:pt x="1776" y="3146"/>
                  </a:cubicBezTo>
                  <a:cubicBezTo>
                    <a:pt x="1603" y="3196"/>
                    <a:pt x="1441" y="3288"/>
                    <a:pt x="1258" y="3338"/>
                  </a:cubicBezTo>
                  <a:cubicBezTo>
                    <a:pt x="1191" y="3359"/>
                    <a:pt x="1116" y="3372"/>
                    <a:pt x="1043" y="3372"/>
                  </a:cubicBezTo>
                  <a:cubicBezTo>
                    <a:pt x="940" y="3372"/>
                    <a:pt x="838" y="3347"/>
                    <a:pt x="762" y="3288"/>
                  </a:cubicBezTo>
                  <a:lnTo>
                    <a:pt x="762" y="3288"/>
                  </a:lnTo>
                  <a:cubicBezTo>
                    <a:pt x="913" y="3622"/>
                    <a:pt x="924" y="4018"/>
                    <a:pt x="792" y="4363"/>
                  </a:cubicBezTo>
                  <a:cubicBezTo>
                    <a:pt x="680" y="4667"/>
                    <a:pt x="457" y="4920"/>
                    <a:pt x="173" y="5073"/>
                  </a:cubicBezTo>
                  <a:lnTo>
                    <a:pt x="203" y="5123"/>
                  </a:lnTo>
                  <a:cubicBezTo>
                    <a:pt x="122" y="5245"/>
                    <a:pt x="31" y="5377"/>
                    <a:pt x="21" y="5519"/>
                  </a:cubicBezTo>
                  <a:cubicBezTo>
                    <a:pt x="1" y="5671"/>
                    <a:pt x="92" y="5844"/>
                    <a:pt x="244" y="5853"/>
                  </a:cubicBezTo>
                  <a:cubicBezTo>
                    <a:pt x="252" y="5854"/>
                    <a:pt x="260" y="5855"/>
                    <a:pt x="268" y="5855"/>
                  </a:cubicBezTo>
                  <a:cubicBezTo>
                    <a:pt x="353" y="5855"/>
                    <a:pt x="442" y="5806"/>
                    <a:pt x="498" y="5732"/>
                  </a:cubicBezTo>
                  <a:lnTo>
                    <a:pt x="498" y="5722"/>
                  </a:lnTo>
                  <a:cubicBezTo>
                    <a:pt x="559" y="5641"/>
                    <a:pt x="589" y="5539"/>
                    <a:pt x="620" y="5448"/>
                  </a:cubicBezTo>
                  <a:lnTo>
                    <a:pt x="620" y="5448"/>
                  </a:lnTo>
                  <a:cubicBezTo>
                    <a:pt x="589" y="5569"/>
                    <a:pt x="650" y="5711"/>
                    <a:pt x="771" y="5783"/>
                  </a:cubicBezTo>
                  <a:cubicBezTo>
                    <a:pt x="811" y="5804"/>
                    <a:pt x="855" y="5814"/>
                    <a:pt x="901" y="5814"/>
                  </a:cubicBezTo>
                  <a:cubicBezTo>
                    <a:pt x="983" y="5814"/>
                    <a:pt x="1067" y="5781"/>
                    <a:pt x="1127" y="5722"/>
                  </a:cubicBezTo>
                  <a:cubicBezTo>
                    <a:pt x="1258" y="5600"/>
                    <a:pt x="1248" y="5397"/>
                    <a:pt x="1228" y="5215"/>
                  </a:cubicBezTo>
                  <a:lnTo>
                    <a:pt x="1228" y="5215"/>
                  </a:lnTo>
                  <a:cubicBezTo>
                    <a:pt x="1300" y="5323"/>
                    <a:pt x="1429" y="5381"/>
                    <a:pt x="1556" y="5381"/>
                  </a:cubicBezTo>
                  <a:cubicBezTo>
                    <a:pt x="1644" y="5381"/>
                    <a:pt x="1730" y="5354"/>
                    <a:pt x="1796" y="5296"/>
                  </a:cubicBezTo>
                  <a:cubicBezTo>
                    <a:pt x="1958" y="5164"/>
                    <a:pt x="1979" y="4880"/>
                    <a:pt x="1826" y="4728"/>
                  </a:cubicBezTo>
                  <a:lnTo>
                    <a:pt x="1826" y="4728"/>
                  </a:lnTo>
                  <a:cubicBezTo>
                    <a:pt x="1899" y="4787"/>
                    <a:pt x="1989" y="4815"/>
                    <a:pt x="2080" y="4815"/>
                  </a:cubicBezTo>
                  <a:cubicBezTo>
                    <a:pt x="2193" y="4815"/>
                    <a:pt x="2306" y="4771"/>
                    <a:pt x="2384" y="4687"/>
                  </a:cubicBezTo>
                  <a:cubicBezTo>
                    <a:pt x="2526" y="4535"/>
                    <a:pt x="2526" y="4271"/>
                    <a:pt x="2394" y="4119"/>
                  </a:cubicBezTo>
                  <a:lnTo>
                    <a:pt x="2394" y="4119"/>
                  </a:lnTo>
                  <a:cubicBezTo>
                    <a:pt x="2464" y="4158"/>
                    <a:pt x="2546" y="4178"/>
                    <a:pt x="2628" y="4178"/>
                  </a:cubicBezTo>
                  <a:cubicBezTo>
                    <a:pt x="2760" y="4178"/>
                    <a:pt x="2891" y="4128"/>
                    <a:pt x="2972" y="4028"/>
                  </a:cubicBezTo>
                  <a:cubicBezTo>
                    <a:pt x="3104" y="3856"/>
                    <a:pt x="3033" y="3561"/>
                    <a:pt x="2830" y="3500"/>
                  </a:cubicBezTo>
                  <a:lnTo>
                    <a:pt x="2830" y="3500"/>
                  </a:lnTo>
                  <a:cubicBezTo>
                    <a:pt x="2860" y="3507"/>
                    <a:pt x="2889" y="3510"/>
                    <a:pt x="2919" y="3510"/>
                  </a:cubicBezTo>
                  <a:cubicBezTo>
                    <a:pt x="3124" y="3510"/>
                    <a:pt x="3325" y="3361"/>
                    <a:pt x="3378" y="3166"/>
                  </a:cubicBezTo>
                  <a:cubicBezTo>
                    <a:pt x="3449" y="2943"/>
                    <a:pt x="3317" y="2679"/>
                    <a:pt x="3104" y="2588"/>
                  </a:cubicBezTo>
                  <a:lnTo>
                    <a:pt x="3104" y="2588"/>
                  </a:lnTo>
                  <a:cubicBezTo>
                    <a:pt x="3146" y="2604"/>
                    <a:pt x="3191" y="2611"/>
                    <a:pt x="3235" y="2611"/>
                  </a:cubicBezTo>
                  <a:cubicBezTo>
                    <a:pt x="3362" y="2611"/>
                    <a:pt x="3488" y="2551"/>
                    <a:pt x="3570" y="2446"/>
                  </a:cubicBezTo>
                  <a:cubicBezTo>
                    <a:pt x="3672" y="2314"/>
                    <a:pt x="3672" y="2111"/>
                    <a:pt x="3591" y="1959"/>
                  </a:cubicBezTo>
                  <a:cubicBezTo>
                    <a:pt x="3520" y="1817"/>
                    <a:pt x="3368" y="1726"/>
                    <a:pt x="3216" y="1695"/>
                  </a:cubicBezTo>
                  <a:lnTo>
                    <a:pt x="3216" y="1695"/>
                  </a:lnTo>
                  <a:cubicBezTo>
                    <a:pt x="3221" y="1695"/>
                    <a:pt x="3227" y="1696"/>
                    <a:pt x="3232" y="1696"/>
                  </a:cubicBezTo>
                  <a:cubicBezTo>
                    <a:pt x="3449" y="1696"/>
                    <a:pt x="3651" y="1487"/>
                    <a:pt x="3631" y="1269"/>
                  </a:cubicBezTo>
                  <a:cubicBezTo>
                    <a:pt x="3613" y="1075"/>
                    <a:pt x="3417" y="931"/>
                    <a:pt x="3220" y="931"/>
                  </a:cubicBezTo>
                  <a:cubicBezTo>
                    <a:pt x="3202" y="931"/>
                    <a:pt x="3183" y="932"/>
                    <a:pt x="3165" y="935"/>
                  </a:cubicBezTo>
                  <a:cubicBezTo>
                    <a:pt x="3347" y="864"/>
                    <a:pt x="3469" y="671"/>
                    <a:pt x="3469" y="478"/>
                  </a:cubicBezTo>
                  <a:cubicBezTo>
                    <a:pt x="3469" y="417"/>
                    <a:pt x="3449" y="356"/>
                    <a:pt x="3428" y="296"/>
                  </a:cubicBezTo>
                  <a:cubicBezTo>
                    <a:pt x="3368" y="154"/>
                    <a:pt x="3226" y="43"/>
                    <a:pt x="3074" y="12"/>
                  </a:cubicBezTo>
                  <a:cubicBezTo>
                    <a:pt x="3041" y="4"/>
                    <a:pt x="3008" y="0"/>
                    <a:pt x="297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4"/>
            <p:cNvSpPr/>
            <p:nvPr/>
          </p:nvSpPr>
          <p:spPr>
            <a:xfrm>
              <a:off x="3203825" y="2499200"/>
              <a:ext cx="21825" cy="20325"/>
            </a:xfrm>
            <a:custGeom>
              <a:avLst/>
              <a:gdLst/>
              <a:ahLst/>
              <a:cxnLst/>
              <a:rect l="l" t="t" r="r" b="b"/>
              <a:pathLst>
                <a:path w="873" h="813" extrusionOk="0">
                  <a:moveTo>
                    <a:pt x="475" y="1"/>
                  </a:moveTo>
                  <a:cubicBezTo>
                    <a:pt x="342" y="1"/>
                    <a:pt x="219" y="79"/>
                    <a:pt x="142" y="184"/>
                  </a:cubicBezTo>
                  <a:cubicBezTo>
                    <a:pt x="52" y="306"/>
                    <a:pt x="1" y="468"/>
                    <a:pt x="61" y="610"/>
                  </a:cubicBezTo>
                  <a:cubicBezTo>
                    <a:pt x="72" y="641"/>
                    <a:pt x="92" y="681"/>
                    <a:pt x="122" y="702"/>
                  </a:cubicBezTo>
                  <a:cubicBezTo>
                    <a:pt x="194" y="772"/>
                    <a:pt x="295" y="803"/>
                    <a:pt x="396" y="813"/>
                  </a:cubicBezTo>
                  <a:lnTo>
                    <a:pt x="447" y="813"/>
                  </a:lnTo>
                  <a:cubicBezTo>
                    <a:pt x="650" y="803"/>
                    <a:pt x="843" y="630"/>
                    <a:pt x="863" y="418"/>
                  </a:cubicBezTo>
                  <a:cubicBezTo>
                    <a:pt x="873" y="215"/>
                    <a:pt x="701" y="12"/>
                    <a:pt x="498" y="2"/>
                  </a:cubicBezTo>
                  <a:cubicBezTo>
                    <a:pt x="490" y="1"/>
                    <a:pt x="482" y="1"/>
                    <a:pt x="47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4"/>
            <p:cNvSpPr/>
            <p:nvPr/>
          </p:nvSpPr>
          <p:spPr>
            <a:xfrm>
              <a:off x="2914800" y="2247975"/>
              <a:ext cx="470075" cy="263700"/>
            </a:xfrm>
            <a:custGeom>
              <a:avLst/>
              <a:gdLst/>
              <a:ahLst/>
              <a:cxnLst/>
              <a:rect l="l" t="t" r="r" b="b"/>
              <a:pathLst>
                <a:path w="18803" h="10548" extrusionOk="0">
                  <a:moveTo>
                    <a:pt x="4176" y="1"/>
                  </a:moveTo>
                  <a:cubicBezTo>
                    <a:pt x="3997" y="1"/>
                    <a:pt x="3815" y="10"/>
                    <a:pt x="3631" y="31"/>
                  </a:cubicBezTo>
                  <a:cubicBezTo>
                    <a:pt x="2272" y="193"/>
                    <a:pt x="1086" y="974"/>
                    <a:pt x="518" y="2059"/>
                  </a:cubicBezTo>
                  <a:cubicBezTo>
                    <a:pt x="0" y="3063"/>
                    <a:pt x="11" y="4341"/>
                    <a:pt x="538" y="5406"/>
                  </a:cubicBezTo>
                  <a:cubicBezTo>
                    <a:pt x="923" y="6176"/>
                    <a:pt x="2688" y="7535"/>
                    <a:pt x="2708" y="7607"/>
                  </a:cubicBezTo>
                  <a:cubicBezTo>
                    <a:pt x="2759" y="7779"/>
                    <a:pt x="2749" y="7952"/>
                    <a:pt x="2729" y="8124"/>
                  </a:cubicBezTo>
                  <a:cubicBezTo>
                    <a:pt x="2718" y="8296"/>
                    <a:pt x="2718" y="8479"/>
                    <a:pt x="2799" y="8631"/>
                  </a:cubicBezTo>
                  <a:cubicBezTo>
                    <a:pt x="2880" y="8804"/>
                    <a:pt x="3043" y="8915"/>
                    <a:pt x="3215" y="8996"/>
                  </a:cubicBezTo>
                  <a:cubicBezTo>
                    <a:pt x="3387" y="9077"/>
                    <a:pt x="3560" y="9138"/>
                    <a:pt x="3722" y="9250"/>
                  </a:cubicBezTo>
                  <a:cubicBezTo>
                    <a:pt x="4128" y="9523"/>
                    <a:pt x="4290" y="10102"/>
                    <a:pt x="4108" y="10548"/>
                  </a:cubicBezTo>
                  <a:cubicBezTo>
                    <a:pt x="4169" y="10528"/>
                    <a:pt x="4230" y="10497"/>
                    <a:pt x="4290" y="10467"/>
                  </a:cubicBezTo>
                  <a:cubicBezTo>
                    <a:pt x="4574" y="10314"/>
                    <a:pt x="4797" y="10061"/>
                    <a:pt x="4909" y="9757"/>
                  </a:cubicBezTo>
                  <a:cubicBezTo>
                    <a:pt x="5041" y="9412"/>
                    <a:pt x="5030" y="9016"/>
                    <a:pt x="4879" y="8682"/>
                  </a:cubicBezTo>
                  <a:lnTo>
                    <a:pt x="4879" y="8682"/>
                  </a:lnTo>
                  <a:cubicBezTo>
                    <a:pt x="4955" y="8741"/>
                    <a:pt x="5057" y="8766"/>
                    <a:pt x="5160" y="8766"/>
                  </a:cubicBezTo>
                  <a:cubicBezTo>
                    <a:pt x="5233" y="8766"/>
                    <a:pt x="5308" y="8753"/>
                    <a:pt x="5375" y="8732"/>
                  </a:cubicBezTo>
                  <a:cubicBezTo>
                    <a:pt x="5558" y="8682"/>
                    <a:pt x="5720" y="8590"/>
                    <a:pt x="5893" y="8540"/>
                  </a:cubicBezTo>
                  <a:cubicBezTo>
                    <a:pt x="5966" y="8521"/>
                    <a:pt x="6041" y="8511"/>
                    <a:pt x="6117" y="8511"/>
                  </a:cubicBezTo>
                  <a:cubicBezTo>
                    <a:pt x="6242" y="8511"/>
                    <a:pt x="6367" y="8536"/>
                    <a:pt x="6481" y="8580"/>
                  </a:cubicBezTo>
                  <a:lnTo>
                    <a:pt x="6481" y="8570"/>
                  </a:lnTo>
                  <a:cubicBezTo>
                    <a:pt x="6197" y="8245"/>
                    <a:pt x="6308" y="7738"/>
                    <a:pt x="6126" y="7343"/>
                  </a:cubicBezTo>
                  <a:cubicBezTo>
                    <a:pt x="5994" y="7069"/>
                    <a:pt x="5720" y="6886"/>
                    <a:pt x="5416" y="6856"/>
                  </a:cubicBezTo>
                  <a:cubicBezTo>
                    <a:pt x="5771" y="6826"/>
                    <a:pt x="6116" y="6633"/>
                    <a:pt x="6328" y="6349"/>
                  </a:cubicBezTo>
                  <a:cubicBezTo>
                    <a:pt x="6470" y="6156"/>
                    <a:pt x="6552" y="5913"/>
                    <a:pt x="6572" y="5669"/>
                  </a:cubicBezTo>
                  <a:cubicBezTo>
                    <a:pt x="6582" y="5518"/>
                    <a:pt x="6562" y="5355"/>
                    <a:pt x="6511" y="5203"/>
                  </a:cubicBezTo>
                  <a:cubicBezTo>
                    <a:pt x="6410" y="5477"/>
                    <a:pt x="6116" y="5660"/>
                    <a:pt x="5821" y="5710"/>
                  </a:cubicBezTo>
                  <a:cubicBezTo>
                    <a:pt x="5722" y="5729"/>
                    <a:pt x="5621" y="5736"/>
                    <a:pt x="5520" y="5736"/>
                  </a:cubicBezTo>
                  <a:cubicBezTo>
                    <a:pt x="5303" y="5736"/>
                    <a:pt x="5083" y="5704"/>
                    <a:pt x="4868" y="5690"/>
                  </a:cubicBezTo>
                  <a:cubicBezTo>
                    <a:pt x="4804" y="5686"/>
                    <a:pt x="4740" y="5683"/>
                    <a:pt x="4675" y="5683"/>
                  </a:cubicBezTo>
                  <a:cubicBezTo>
                    <a:pt x="4411" y="5683"/>
                    <a:pt x="4147" y="5724"/>
                    <a:pt x="3935" y="5862"/>
                  </a:cubicBezTo>
                  <a:cubicBezTo>
                    <a:pt x="3773" y="5984"/>
                    <a:pt x="3651" y="6146"/>
                    <a:pt x="3529" y="6309"/>
                  </a:cubicBezTo>
                  <a:cubicBezTo>
                    <a:pt x="3418" y="6471"/>
                    <a:pt x="3286" y="6643"/>
                    <a:pt x="3124" y="6744"/>
                  </a:cubicBezTo>
                  <a:cubicBezTo>
                    <a:pt x="3120" y="6747"/>
                    <a:pt x="3114" y="6748"/>
                    <a:pt x="3106" y="6748"/>
                  </a:cubicBezTo>
                  <a:cubicBezTo>
                    <a:pt x="2899" y="6748"/>
                    <a:pt x="1387" y="5838"/>
                    <a:pt x="1045" y="5162"/>
                  </a:cubicBezTo>
                  <a:cubicBezTo>
                    <a:pt x="588" y="4250"/>
                    <a:pt x="579" y="3165"/>
                    <a:pt x="1014" y="2323"/>
                  </a:cubicBezTo>
                  <a:cubicBezTo>
                    <a:pt x="1491" y="1390"/>
                    <a:pt x="2515" y="731"/>
                    <a:pt x="3692" y="589"/>
                  </a:cubicBezTo>
                  <a:cubicBezTo>
                    <a:pt x="3859" y="569"/>
                    <a:pt x="4025" y="560"/>
                    <a:pt x="4189" y="560"/>
                  </a:cubicBezTo>
                  <a:cubicBezTo>
                    <a:pt x="5300" y="560"/>
                    <a:pt x="6294" y="979"/>
                    <a:pt x="6957" y="1360"/>
                  </a:cubicBezTo>
                  <a:cubicBezTo>
                    <a:pt x="8032" y="1968"/>
                    <a:pt x="8925" y="2820"/>
                    <a:pt x="9665" y="3580"/>
                  </a:cubicBezTo>
                  <a:cubicBezTo>
                    <a:pt x="9837" y="3763"/>
                    <a:pt x="10020" y="3945"/>
                    <a:pt x="10193" y="4128"/>
                  </a:cubicBezTo>
                  <a:cubicBezTo>
                    <a:pt x="10831" y="4797"/>
                    <a:pt x="11480" y="5497"/>
                    <a:pt x="12231" y="6075"/>
                  </a:cubicBezTo>
                  <a:cubicBezTo>
                    <a:pt x="13357" y="6937"/>
                    <a:pt x="14533" y="7404"/>
                    <a:pt x="15649" y="7404"/>
                  </a:cubicBezTo>
                  <a:lnTo>
                    <a:pt x="15679" y="7404"/>
                  </a:lnTo>
                  <a:cubicBezTo>
                    <a:pt x="17049" y="7404"/>
                    <a:pt x="18296" y="6674"/>
                    <a:pt x="18803" y="5558"/>
                  </a:cubicBezTo>
                  <a:lnTo>
                    <a:pt x="18296" y="5335"/>
                  </a:lnTo>
                  <a:cubicBezTo>
                    <a:pt x="17890" y="6228"/>
                    <a:pt x="16815" y="6846"/>
                    <a:pt x="15679" y="6846"/>
                  </a:cubicBezTo>
                  <a:lnTo>
                    <a:pt x="15649" y="6846"/>
                  </a:lnTo>
                  <a:cubicBezTo>
                    <a:pt x="14401" y="6836"/>
                    <a:pt x="13286" y="6176"/>
                    <a:pt x="12576" y="5629"/>
                  </a:cubicBezTo>
                  <a:cubicBezTo>
                    <a:pt x="11856" y="5081"/>
                    <a:pt x="11217" y="4402"/>
                    <a:pt x="10598" y="3742"/>
                  </a:cubicBezTo>
                  <a:cubicBezTo>
                    <a:pt x="10416" y="3560"/>
                    <a:pt x="10243" y="3377"/>
                    <a:pt x="10061" y="3195"/>
                  </a:cubicBezTo>
                  <a:cubicBezTo>
                    <a:pt x="9300" y="2404"/>
                    <a:pt x="8367" y="1511"/>
                    <a:pt x="7231" y="873"/>
                  </a:cubicBezTo>
                  <a:cubicBezTo>
                    <a:pt x="6505" y="456"/>
                    <a:pt x="5414" y="1"/>
                    <a:pt x="417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4"/>
            <p:cNvSpPr/>
            <p:nvPr/>
          </p:nvSpPr>
          <p:spPr>
            <a:xfrm>
              <a:off x="3236550" y="2525325"/>
              <a:ext cx="10900" cy="10425"/>
            </a:xfrm>
            <a:custGeom>
              <a:avLst/>
              <a:gdLst/>
              <a:ahLst/>
              <a:cxnLst/>
              <a:rect l="l" t="t" r="r" b="b"/>
              <a:pathLst>
                <a:path w="436" h="417" extrusionOk="0">
                  <a:moveTo>
                    <a:pt x="226" y="1"/>
                  </a:moveTo>
                  <a:cubicBezTo>
                    <a:pt x="119" y="1"/>
                    <a:pt x="9" y="89"/>
                    <a:pt x="0" y="194"/>
                  </a:cubicBezTo>
                  <a:cubicBezTo>
                    <a:pt x="0" y="306"/>
                    <a:pt x="102" y="417"/>
                    <a:pt x="213" y="417"/>
                  </a:cubicBezTo>
                  <a:cubicBezTo>
                    <a:pt x="304" y="407"/>
                    <a:pt x="395" y="346"/>
                    <a:pt x="416" y="255"/>
                  </a:cubicBezTo>
                  <a:cubicBezTo>
                    <a:pt x="436" y="144"/>
                    <a:pt x="355" y="22"/>
                    <a:pt x="244" y="2"/>
                  </a:cubicBezTo>
                  <a:cubicBezTo>
                    <a:pt x="238" y="1"/>
                    <a:pt x="232" y="1"/>
                    <a:pt x="22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4"/>
            <p:cNvSpPr/>
            <p:nvPr/>
          </p:nvSpPr>
          <p:spPr>
            <a:xfrm>
              <a:off x="3209900" y="2542300"/>
              <a:ext cx="22100" cy="18750"/>
            </a:xfrm>
            <a:custGeom>
              <a:avLst/>
              <a:gdLst/>
              <a:ahLst/>
              <a:cxnLst/>
              <a:rect l="l" t="t" r="r" b="b"/>
              <a:pathLst>
                <a:path w="884" h="750" extrusionOk="0">
                  <a:moveTo>
                    <a:pt x="484" y="1"/>
                  </a:moveTo>
                  <a:cubicBezTo>
                    <a:pt x="475" y="1"/>
                    <a:pt x="466" y="1"/>
                    <a:pt x="458" y="2"/>
                  </a:cubicBezTo>
                  <a:cubicBezTo>
                    <a:pt x="265" y="22"/>
                    <a:pt x="72" y="154"/>
                    <a:pt x="32" y="346"/>
                  </a:cubicBezTo>
                  <a:cubicBezTo>
                    <a:pt x="1" y="458"/>
                    <a:pt x="41" y="590"/>
                    <a:pt x="113" y="671"/>
                  </a:cubicBezTo>
                  <a:lnTo>
                    <a:pt x="123" y="682"/>
                  </a:lnTo>
                  <a:cubicBezTo>
                    <a:pt x="163" y="702"/>
                    <a:pt x="214" y="732"/>
                    <a:pt x="265" y="742"/>
                  </a:cubicBezTo>
                  <a:cubicBezTo>
                    <a:pt x="292" y="747"/>
                    <a:pt x="320" y="750"/>
                    <a:pt x="349" y="750"/>
                  </a:cubicBezTo>
                  <a:cubicBezTo>
                    <a:pt x="487" y="750"/>
                    <a:pt x="630" y="691"/>
                    <a:pt x="731" y="590"/>
                  </a:cubicBezTo>
                  <a:cubicBezTo>
                    <a:pt x="833" y="499"/>
                    <a:pt x="884" y="357"/>
                    <a:pt x="843" y="225"/>
                  </a:cubicBezTo>
                  <a:cubicBezTo>
                    <a:pt x="795" y="81"/>
                    <a:pt x="638" y="1"/>
                    <a:pt x="48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4"/>
            <p:cNvSpPr/>
            <p:nvPr/>
          </p:nvSpPr>
          <p:spPr>
            <a:xfrm>
              <a:off x="3207875" y="2579850"/>
              <a:ext cx="12975" cy="11425"/>
            </a:xfrm>
            <a:custGeom>
              <a:avLst/>
              <a:gdLst/>
              <a:ahLst/>
              <a:cxnLst/>
              <a:rect l="l" t="t" r="r" b="b"/>
              <a:pathLst>
                <a:path w="519" h="457" extrusionOk="0">
                  <a:moveTo>
                    <a:pt x="259" y="1"/>
                  </a:moveTo>
                  <a:cubicBezTo>
                    <a:pt x="213" y="1"/>
                    <a:pt x="166" y="14"/>
                    <a:pt x="133" y="41"/>
                  </a:cubicBezTo>
                  <a:lnTo>
                    <a:pt x="133" y="52"/>
                  </a:lnTo>
                  <a:cubicBezTo>
                    <a:pt x="21" y="122"/>
                    <a:pt x="1" y="315"/>
                    <a:pt x="113" y="406"/>
                  </a:cubicBezTo>
                  <a:cubicBezTo>
                    <a:pt x="151" y="441"/>
                    <a:pt x="201" y="457"/>
                    <a:pt x="252" y="457"/>
                  </a:cubicBezTo>
                  <a:cubicBezTo>
                    <a:pt x="335" y="457"/>
                    <a:pt x="420" y="415"/>
                    <a:pt x="458" y="345"/>
                  </a:cubicBezTo>
                  <a:cubicBezTo>
                    <a:pt x="518" y="224"/>
                    <a:pt x="458" y="61"/>
                    <a:pt x="325" y="11"/>
                  </a:cubicBezTo>
                  <a:cubicBezTo>
                    <a:pt x="305" y="4"/>
                    <a:pt x="282" y="1"/>
                    <a:pt x="25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4"/>
            <p:cNvSpPr/>
            <p:nvPr/>
          </p:nvSpPr>
          <p:spPr>
            <a:xfrm>
              <a:off x="3183025" y="2269525"/>
              <a:ext cx="27175" cy="85200"/>
            </a:xfrm>
            <a:custGeom>
              <a:avLst/>
              <a:gdLst/>
              <a:ahLst/>
              <a:cxnLst/>
              <a:rect l="l" t="t" r="r" b="b"/>
              <a:pathLst>
                <a:path w="1087" h="3408" extrusionOk="0">
                  <a:moveTo>
                    <a:pt x="792" y="0"/>
                  </a:moveTo>
                  <a:cubicBezTo>
                    <a:pt x="366" y="446"/>
                    <a:pt x="93" y="1045"/>
                    <a:pt x="41" y="1663"/>
                  </a:cubicBezTo>
                  <a:cubicBezTo>
                    <a:pt x="1" y="2272"/>
                    <a:pt x="163" y="2901"/>
                    <a:pt x="508" y="3408"/>
                  </a:cubicBezTo>
                  <a:lnTo>
                    <a:pt x="528" y="3388"/>
                  </a:lnTo>
                  <a:cubicBezTo>
                    <a:pt x="924" y="2952"/>
                    <a:pt x="1086" y="2343"/>
                    <a:pt x="1086" y="1745"/>
                  </a:cubicBezTo>
                  <a:cubicBezTo>
                    <a:pt x="1086" y="1156"/>
                    <a:pt x="934" y="579"/>
                    <a:pt x="79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4"/>
            <p:cNvSpPr/>
            <p:nvPr/>
          </p:nvSpPr>
          <p:spPr>
            <a:xfrm>
              <a:off x="3171875" y="2558375"/>
              <a:ext cx="25900" cy="21950"/>
            </a:xfrm>
            <a:custGeom>
              <a:avLst/>
              <a:gdLst/>
              <a:ahLst/>
              <a:cxnLst/>
              <a:rect l="l" t="t" r="r" b="b"/>
              <a:pathLst>
                <a:path w="1036" h="878" extrusionOk="0">
                  <a:moveTo>
                    <a:pt x="554" y="1"/>
                  </a:moveTo>
                  <a:cubicBezTo>
                    <a:pt x="438" y="1"/>
                    <a:pt x="318" y="37"/>
                    <a:pt x="224" y="109"/>
                  </a:cubicBezTo>
                  <a:cubicBezTo>
                    <a:pt x="92" y="201"/>
                    <a:pt x="1" y="352"/>
                    <a:pt x="1" y="505"/>
                  </a:cubicBezTo>
                  <a:cubicBezTo>
                    <a:pt x="11" y="535"/>
                    <a:pt x="32" y="555"/>
                    <a:pt x="41" y="576"/>
                  </a:cubicBezTo>
                  <a:cubicBezTo>
                    <a:pt x="140" y="754"/>
                    <a:pt x="339" y="877"/>
                    <a:pt x="538" y="877"/>
                  </a:cubicBezTo>
                  <a:cubicBezTo>
                    <a:pt x="565" y="877"/>
                    <a:pt x="593" y="875"/>
                    <a:pt x="620" y="870"/>
                  </a:cubicBezTo>
                  <a:cubicBezTo>
                    <a:pt x="853" y="830"/>
                    <a:pt x="1035" y="606"/>
                    <a:pt x="1005" y="373"/>
                  </a:cubicBezTo>
                  <a:cubicBezTo>
                    <a:pt x="985" y="211"/>
                    <a:pt x="853" y="69"/>
                    <a:pt x="690" y="18"/>
                  </a:cubicBezTo>
                  <a:cubicBezTo>
                    <a:pt x="647" y="7"/>
                    <a:pt x="601" y="1"/>
                    <a:pt x="55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4"/>
            <p:cNvSpPr/>
            <p:nvPr/>
          </p:nvSpPr>
          <p:spPr>
            <a:xfrm>
              <a:off x="3038000" y="2382475"/>
              <a:ext cx="158250" cy="207375"/>
            </a:xfrm>
            <a:custGeom>
              <a:avLst/>
              <a:gdLst/>
              <a:ahLst/>
              <a:cxnLst/>
              <a:rect l="l" t="t" r="r" b="b"/>
              <a:pathLst>
                <a:path w="6330" h="8295" extrusionOk="0">
                  <a:moveTo>
                    <a:pt x="2831" y="6608"/>
                  </a:moveTo>
                  <a:lnTo>
                    <a:pt x="2831" y="6608"/>
                  </a:lnTo>
                  <a:cubicBezTo>
                    <a:pt x="2837" y="6616"/>
                    <a:pt x="2844" y="6623"/>
                    <a:pt x="2850" y="6630"/>
                  </a:cubicBezTo>
                  <a:lnTo>
                    <a:pt x="2850" y="6630"/>
                  </a:lnTo>
                  <a:cubicBezTo>
                    <a:pt x="2844" y="6623"/>
                    <a:pt x="2838" y="6615"/>
                    <a:pt x="2831" y="6608"/>
                  </a:cubicBezTo>
                  <a:close/>
                  <a:moveTo>
                    <a:pt x="4817" y="0"/>
                  </a:moveTo>
                  <a:cubicBezTo>
                    <a:pt x="4585" y="0"/>
                    <a:pt x="4346" y="156"/>
                    <a:pt x="4301" y="391"/>
                  </a:cubicBezTo>
                  <a:lnTo>
                    <a:pt x="4271" y="401"/>
                  </a:lnTo>
                  <a:cubicBezTo>
                    <a:pt x="4402" y="645"/>
                    <a:pt x="4342" y="999"/>
                    <a:pt x="4098" y="1141"/>
                  </a:cubicBezTo>
                  <a:cubicBezTo>
                    <a:pt x="4158" y="1107"/>
                    <a:pt x="4225" y="1092"/>
                    <a:pt x="4293" y="1092"/>
                  </a:cubicBezTo>
                  <a:cubicBezTo>
                    <a:pt x="4469" y="1092"/>
                    <a:pt x="4648" y="1197"/>
                    <a:pt x="4707" y="1364"/>
                  </a:cubicBezTo>
                  <a:cubicBezTo>
                    <a:pt x="4788" y="1587"/>
                    <a:pt x="4646" y="1851"/>
                    <a:pt x="4433" y="1912"/>
                  </a:cubicBezTo>
                  <a:cubicBezTo>
                    <a:pt x="4447" y="1910"/>
                    <a:pt x="4461" y="1909"/>
                    <a:pt x="4476" y="1909"/>
                  </a:cubicBezTo>
                  <a:cubicBezTo>
                    <a:pt x="4616" y="1909"/>
                    <a:pt x="4763" y="1997"/>
                    <a:pt x="4819" y="2135"/>
                  </a:cubicBezTo>
                  <a:cubicBezTo>
                    <a:pt x="4900" y="2297"/>
                    <a:pt x="4859" y="2491"/>
                    <a:pt x="4747" y="2632"/>
                  </a:cubicBezTo>
                  <a:cubicBezTo>
                    <a:pt x="4636" y="2774"/>
                    <a:pt x="4463" y="2856"/>
                    <a:pt x="4281" y="2886"/>
                  </a:cubicBezTo>
                  <a:cubicBezTo>
                    <a:pt x="4286" y="2885"/>
                    <a:pt x="4291" y="2885"/>
                    <a:pt x="4297" y="2885"/>
                  </a:cubicBezTo>
                  <a:cubicBezTo>
                    <a:pt x="4544" y="2885"/>
                    <a:pt x="4767" y="3104"/>
                    <a:pt x="4767" y="3342"/>
                  </a:cubicBezTo>
                  <a:cubicBezTo>
                    <a:pt x="4778" y="3596"/>
                    <a:pt x="4565" y="3829"/>
                    <a:pt x="4311" y="3829"/>
                  </a:cubicBezTo>
                  <a:cubicBezTo>
                    <a:pt x="4625" y="3900"/>
                    <a:pt x="4839" y="4265"/>
                    <a:pt x="4737" y="4569"/>
                  </a:cubicBezTo>
                  <a:cubicBezTo>
                    <a:pt x="4666" y="4806"/>
                    <a:pt x="4416" y="4964"/>
                    <a:pt x="4170" y="4964"/>
                  </a:cubicBezTo>
                  <a:cubicBezTo>
                    <a:pt x="4100" y="4964"/>
                    <a:pt x="4031" y="4951"/>
                    <a:pt x="3967" y="4924"/>
                  </a:cubicBezTo>
                  <a:lnTo>
                    <a:pt x="3967" y="4924"/>
                  </a:lnTo>
                  <a:cubicBezTo>
                    <a:pt x="4098" y="5066"/>
                    <a:pt x="4190" y="5249"/>
                    <a:pt x="4200" y="5432"/>
                  </a:cubicBezTo>
                  <a:cubicBezTo>
                    <a:pt x="4220" y="5624"/>
                    <a:pt x="4139" y="5827"/>
                    <a:pt x="3987" y="5939"/>
                  </a:cubicBezTo>
                  <a:cubicBezTo>
                    <a:pt x="3912" y="5987"/>
                    <a:pt x="3823" y="6012"/>
                    <a:pt x="3736" y="6012"/>
                  </a:cubicBezTo>
                  <a:cubicBezTo>
                    <a:pt x="3658" y="6012"/>
                    <a:pt x="3583" y="5992"/>
                    <a:pt x="3520" y="5948"/>
                  </a:cubicBezTo>
                  <a:lnTo>
                    <a:pt x="3520" y="5948"/>
                  </a:lnTo>
                  <a:cubicBezTo>
                    <a:pt x="3692" y="6121"/>
                    <a:pt x="3713" y="6435"/>
                    <a:pt x="3550" y="6618"/>
                  </a:cubicBezTo>
                  <a:cubicBezTo>
                    <a:pt x="3460" y="6718"/>
                    <a:pt x="3325" y="6769"/>
                    <a:pt x="3191" y="6769"/>
                  </a:cubicBezTo>
                  <a:cubicBezTo>
                    <a:pt x="3064" y="6769"/>
                    <a:pt x="2938" y="6723"/>
                    <a:pt x="2850" y="6630"/>
                  </a:cubicBezTo>
                  <a:lnTo>
                    <a:pt x="2850" y="6630"/>
                  </a:lnTo>
                  <a:cubicBezTo>
                    <a:pt x="3009" y="6827"/>
                    <a:pt x="2944" y="7170"/>
                    <a:pt x="2719" y="7287"/>
                  </a:cubicBezTo>
                  <a:cubicBezTo>
                    <a:pt x="2664" y="7314"/>
                    <a:pt x="2605" y="7327"/>
                    <a:pt x="2546" y="7327"/>
                  </a:cubicBezTo>
                  <a:cubicBezTo>
                    <a:pt x="2340" y="7327"/>
                    <a:pt x="2132" y="7178"/>
                    <a:pt x="2101" y="6973"/>
                  </a:cubicBezTo>
                  <a:lnTo>
                    <a:pt x="2101" y="6973"/>
                  </a:lnTo>
                  <a:cubicBezTo>
                    <a:pt x="2120" y="7171"/>
                    <a:pt x="1947" y="7359"/>
                    <a:pt x="1750" y="7359"/>
                  </a:cubicBezTo>
                  <a:cubicBezTo>
                    <a:pt x="1745" y="7359"/>
                    <a:pt x="1740" y="7359"/>
                    <a:pt x="1736" y="7358"/>
                  </a:cubicBezTo>
                  <a:cubicBezTo>
                    <a:pt x="1553" y="7358"/>
                    <a:pt x="1391" y="7186"/>
                    <a:pt x="1391" y="7003"/>
                  </a:cubicBezTo>
                  <a:cubicBezTo>
                    <a:pt x="1370" y="7186"/>
                    <a:pt x="1198" y="7328"/>
                    <a:pt x="1015" y="7328"/>
                  </a:cubicBezTo>
                  <a:cubicBezTo>
                    <a:pt x="812" y="7318"/>
                    <a:pt x="630" y="7125"/>
                    <a:pt x="650" y="6922"/>
                  </a:cubicBezTo>
                  <a:lnTo>
                    <a:pt x="650" y="6922"/>
                  </a:lnTo>
                  <a:cubicBezTo>
                    <a:pt x="584" y="7055"/>
                    <a:pt x="428" y="7126"/>
                    <a:pt x="285" y="7126"/>
                  </a:cubicBezTo>
                  <a:cubicBezTo>
                    <a:pt x="275" y="7126"/>
                    <a:pt x="265" y="7125"/>
                    <a:pt x="255" y="7125"/>
                  </a:cubicBezTo>
                  <a:lnTo>
                    <a:pt x="255" y="7156"/>
                  </a:lnTo>
                  <a:cubicBezTo>
                    <a:pt x="32" y="7287"/>
                    <a:pt x="1" y="7663"/>
                    <a:pt x="204" y="7825"/>
                  </a:cubicBezTo>
                  <a:cubicBezTo>
                    <a:pt x="273" y="7881"/>
                    <a:pt x="362" y="7906"/>
                    <a:pt x="452" y="7906"/>
                  </a:cubicBezTo>
                  <a:cubicBezTo>
                    <a:pt x="625" y="7906"/>
                    <a:pt x="803" y="7812"/>
                    <a:pt x="863" y="7652"/>
                  </a:cubicBezTo>
                  <a:lnTo>
                    <a:pt x="863" y="7652"/>
                  </a:lnTo>
                  <a:cubicBezTo>
                    <a:pt x="843" y="7896"/>
                    <a:pt x="1026" y="8139"/>
                    <a:pt x="1269" y="8190"/>
                  </a:cubicBezTo>
                  <a:cubicBezTo>
                    <a:pt x="1301" y="8197"/>
                    <a:pt x="1332" y="8200"/>
                    <a:pt x="1364" y="8200"/>
                  </a:cubicBezTo>
                  <a:cubicBezTo>
                    <a:pt x="1578" y="8200"/>
                    <a:pt x="1788" y="8058"/>
                    <a:pt x="1867" y="7855"/>
                  </a:cubicBezTo>
                  <a:cubicBezTo>
                    <a:pt x="1924" y="8101"/>
                    <a:pt x="2175" y="8294"/>
                    <a:pt x="2432" y="8294"/>
                  </a:cubicBezTo>
                  <a:cubicBezTo>
                    <a:pt x="2450" y="8294"/>
                    <a:pt x="2468" y="8293"/>
                    <a:pt x="2486" y="8292"/>
                  </a:cubicBezTo>
                  <a:cubicBezTo>
                    <a:pt x="2750" y="8271"/>
                    <a:pt x="2993" y="8038"/>
                    <a:pt x="3013" y="7764"/>
                  </a:cubicBezTo>
                  <a:cubicBezTo>
                    <a:pt x="3098" y="7949"/>
                    <a:pt x="3311" y="8064"/>
                    <a:pt x="3516" y="8064"/>
                  </a:cubicBezTo>
                  <a:cubicBezTo>
                    <a:pt x="3581" y="8064"/>
                    <a:pt x="3644" y="8052"/>
                    <a:pt x="3703" y="8028"/>
                  </a:cubicBezTo>
                  <a:cubicBezTo>
                    <a:pt x="3956" y="7916"/>
                    <a:pt x="4088" y="7591"/>
                    <a:pt x="3976" y="7338"/>
                  </a:cubicBezTo>
                  <a:lnTo>
                    <a:pt x="3976" y="7338"/>
                  </a:lnTo>
                  <a:cubicBezTo>
                    <a:pt x="4075" y="7408"/>
                    <a:pt x="4195" y="7441"/>
                    <a:pt x="4316" y="7441"/>
                  </a:cubicBezTo>
                  <a:cubicBezTo>
                    <a:pt x="4492" y="7441"/>
                    <a:pt x="4669" y="7369"/>
                    <a:pt x="4778" y="7237"/>
                  </a:cubicBezTo>
                  <a:cubicBezTo>
                    <a:pt x="4970" y="7003"/>
                    <a:pt x="4950" y="6628"/>
                    <a:pt x="4747" y="6425"/>
                  </a:cubicBezTo>
                  <a:lnTo>
                    <a:pt x="4747" y="6425"/>
                  </a:lnTo>
                  <a:cubicBezTo>
                    <a:pt x="4829" y="6482"/>
                    <a:pt x="4929" y="6509"/>
                    <a:pt x="5030" y="6509"/>
                  </a:cubicBezTo>
                  <a:cubicBezTo>
                    <a:pt x="5217" y="6509"/>
                    <a:pt x="5409" y="6417"/>
                    <a:pt x="5508" y="6253"/>
                  </a:cubicBezTo>
                  <a:cubicBezTo>
                    <a:pt x="5650" y="5999"/>
                    <a:pt x="5528" y="5634"/>
                    <a:pt x="5254" y="5513"/>
                  </a:cubicBezTo>
                  <a:lnTo>
                    <a:pt x="5254" y="5513"/>
                  </a:lnTo>
                  <a:cubicBezTo>
                    <a:pt x="5309" y="5521"/>
                    <a:pt x="5365" y="5525"/>
                    <a:pt x="5421" y="5525"/>
                  </a:cubicBezTo>
                  <a:cubicBezTo>
                    <a:pt x="5574" y="5525"/>
                    <a:pt x="5727" y="5493"/>
                    <a:pt x="5853" y="5411"/>
                  </a:cubicBezTo>
                  <a:cubicBezTo>
                    <a:pt x="6025" y="5299"/>
                    <a:pt x="6147" y="5107"/>
                    <a:pt x="6137" y="4904"/>
                  </a:cubicBezTo>
                  <a:cubicBezTo>
                    <a:pt x="6126" y="4701"/>
                    <a:pt x="5964" y="4508"/>
                    <a:pt x="5761" y="4488"/>
                  </a:cubicBezTo>
                  <a:cubicBezTo>
                    <a:pt x="6056" y="4447"/>
                    <a:pt x="6309" y="4174"/>
                    <a:pt x="6320" y="3870"/>
                  </a:cubicBezTo>
                  <a:cubicBezTo>
                    <a:pt x="6320" y="3566"/>
                    <a:pt x="6076" y="3282"/>
                    <a:pt x="5782" y="3230"/>
                  </a:cubicBezTo>
                  <a:cubicBezTo>
                    <a:pt x="6096" y="3140"/>
                    <a:pt x="6329" y="2804"/>
                    <a:pt x="6299" y="2480"/>
                  </a:cubicBezTo>
                  <a:cubicBezTo>
                    <a:pt x="6268" y="2155"/>
                    <a:pt x="5995" y="1862"/>
                    <a:pt x="5670" y="1821"/>
                  </a:cubicBezTo>
                  <a:cubicBezTo>
                    <a:pt x="5975" y="1709"/>
                    <a:pt x="6126" y="1304"/>
                    <a:pt x="5964" y="1020"/>
                  </a:cubicBezTo>
                  <a:cubicBezTo>
                    <a:pt x="5864" y="845"/>
                    <a:pt x="5665" y="747"/>
                    <a:pt x="5467" y="747"/>
                  </a:cubicBezTo>
                  <a:cubicBezTo>
                    <a:pt x="5344" y="747"/>
                    <a:pt x="5220" y="786"/>
                    <a:pt x="5123" y="868"/>
                  </a:cubicBezTo>
                  <a:cubicBezTo>
                    <a:pt x="5356" y="654"/>
                    <a:pt x="5315" y="219"/>
                    <a:pt x="5042" y="57"/>
                  </a:cubicBezTo>
                  <a:cubicBezTo>
                    <a:pt x="4972" y="18"/>
                    <a:pt x="4895" y="0"/>
                    <a:pt x="481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4"/>
            <p:cNvSpPr/>
            <p:nvPr/>
          </p:nvSpPr>
          <p:spPr>
            <a:xfrm>
              <a:off x="3142975" y="2231500"/>
              <a:ext cx="23625" cy="74300"/>
            </a:xfrm>
            <a:custGeom>
              <a:avLst/>
              <a:gdLst/>
              <a:ahLst/>
              <a:cxnLst/>
              <a:rect l="l" t="t" r="r" b="b"/>
              <a:pathLst>
                <a:path w="945" h="2972" extrusionOk="0">
                  <a:moveTo>
                    <a:pt x="690" y="0"/>
                  </a:moveTo>
                  <a:cubicBezTo>
                    <a:pt x="325" y="396"/>
                    <a:pt x="92" y="923"/>
                    <a:pt x="52" y="1460"/>
                  </a:cubicBezTo>
                  <a:cubicBezTo>
                    <a:pt x="1" y="1988"/>
                    <a:pt x="133" y="2526"/>
                    <a:pt x="417" y="2972"/>
                  </a:cubicBezTo>
                  <a:lnTo>
                    <a:pt x="437" y="2961"/>
                  </a:lnTo>
                  <a:cubicBezTo>
                    <a:pt x="771" y="2495"/>
                    <a:pt x="944" y="1927"/>
                    <a:pt x="944" y="1359"/>
                  </a:cubicBezTo>
                  <a:cubicBezTo>
                    <a:pt x="934" y="903"/>
                    <a:pt x="812" y="446"/>
                    <a:pt x="69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4"/>
            <p:cNvSpPr/>
            <p:nvPr/>
          </p:nvSpPr>
          <p:spPr>
            <a:xfrm>
              <a:off x="3066675" y="2326975"/>
              <a:ext cx="75825" cy="37300"/>
            </a:xfrm>
            <a:custGeom>
              <a:avLst/>
              <a:gdLst/>
              <a:ahLst/>
              <a:cxnLst/>
              <a:rect l="l" t="t" r="r" b="b"/>
              <a:pathLst>
                <a:path w="3033" h="1492" extrusionOk="0">
                  <a:moveTo>
                    <a:pt x="2202" y="1"/>
                  </a:moveTo>
                  <a:cubicBezTo>
                    <a:pt x="1897" y="1"/>
                    <a:pt x="1592" y="57"/>
                    <a:pt x="1308" y="167"/>
                  </a:cubicBezTo>
                  <a:cubicBezTo>
                    <a:pt x="740" y="390"/>
                    <a:pt x="264" y="846"/>
                    <a:pt x="0" y="1404"/>
                  </a:cubicBezTo>
                  <a:cubicBezTo>
                    <a:pt x="220" y="1463"/>
                    <a:pt x="447" y="1491"/>
                    <a:pt x="673" y="1491"/>
                  </a:cubicBezTo>
                  <a:cubicBezTo>
                    <a:pt x="1034" y="1491"/>
                    <a:pt x="1394" y="1420"/>
                    <a:pt x="1724" y="1283"/>
                  </a:cubicBezTo>
                  <a:cubicBezTo>
                    <a:pt x="2272" y="1060"/>
                    <a:pt x="2739" y="654"/>
                    <a:pt x="3032" y="147"/>
                  </a:cubicBezTo>
                  <a:cubicBezTo>
                    <a:pt x="2768" y="49"/>
                    <a:pt x="2485" y="1"/>
                    <a:pt x="220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4"/>
            <p:cNvSpPr/>
            <p:nvPr/>
          </p:nvSpPr>
          <p:spPr>
            <a:xfrm>
              <a:off x="3028125" y="2388300"/>
              <a:ext cx="103475" cy="161675"/>
            </a:xfrm>
            <a:custGeom>
              <a:avLst/>
              <a:gdLst/>
              <a:ahLst/>
              <a:cxnLst/>
              <a:rect l="l" t="t" r="r" b="b"/>
              <a:pathLst>
                <a:path w="4139" h="6467" extrusionOk="0">
                  <a:moveTo>
                    <a:pt x="3662" y="980"/>
                  </a:moveTo>
                  <a:cubicBezTo>
                    <a:pt x="3631" y="1000"/>
                    <a:pt x="3611" y="1010"/>
                    <a:pt x="3580" y="1030"/>
                  </a:cubicBezTo>
                  <a:cubicBezTo>
                    <a:pt x="3611" y="1010"/>
                    <a:pt x="3631" y="989"/>
                    <a:pt x="3662" y="980"/>
                  </a:cubicBezTo>
                  <a:close/>
                  <a:moveTo>
                    <a:pt x="3305" y="1"/>
                  </a:moveTo>
                  <a:cubicBezTo>
                    <a:pt x="3202" y="1"/>
                    <a:pt x="3099" y="26"/>
                    <a:pt x="3012" y="77"/>
                  </a:cubicBezTo>
                  <a:cubicBezTo>
                    <a:pt x="3033" y="137"/>
                    <a:pt x="3053" y="198"/>
                    <a:pt x="3053" y="259"/>
                  </a:cubicBezTo>
                  <a:cubicBezTo>
                    <a:pt x="3053" y="452"/>
                    <a:pt x="2931" y="645"/>
                    <a:pt x="2749" y="716"/>
                  </a:cubicBezTo>
                  <a:cubicBezTo>
                    <a:pt x="2767" y="713"/>
                    <a:pt x="2786" y="712"/>
                    <a:pt x="2804" y="712"/>
                  </a:cubicBezTo>
                  <a:cubicBezTo>
                    <a:pt x="3001" y="712"/>
                    <a:pt x="3197" y="856"/>
                    <a:pt x="3215" y="1050"/>
                  </a:cubicBezTo>
                  <a:cubicBezTo>
                    <a:pt x="3235" y="1268"/>
                    <a:pt x="3033" y="1477"/>
                    <a:pt x="2816" y="1477"/>
                  </a:cubicBezTo>
                  <a:cubicBezTo>
                    <a:pt x="2811" y="1477"/>
                    <a:pt x="2805" y="1476"/>
                    <a:pt x="2800" y="1476"/>
                  </a:cubicBezTo>
                  <a:lnTo>
                    <a:pt x="2800" y="1476"/>
                  </a:lnTo>
                  <a:cubicBezTo>
                    <a:pt x="2952" y="1507"/>
                    <a:pt x="3104" y="1598"/>
                    <a:pt x="3175" y="1740"/>
                  </a:cubicBezTo>
                  <a:cubicBezTo>
                    <a:pt x="3256" y="1892"/>
                    <a:pt x="3256" y="2095"/>
                    <a:pt x="3154" y="2227"/>
                  </a:cubicBezTo>
                  <a:cubicBezTo>
                    <a:pt x="3072" y="2332"/>
                    <a:pt x="2946" y="2392"/>
                    <a:pt x="2819" y="2392"/>
                  </a:cubicBezTo>
                  <a:cubicBezTo>
                    <a:pt x="2775" y="2392"/>
                    <a:pt x="2730" y="2385"/>
                    <a:pt x="2688" y="2369"/>
                  </a:cubicBezTo>
                  <a:lnTo>
                    <a:pt x="2688" y="2369"/>
                  </a:lnTo>
                  <a:cubicBezTo>
                    <a:pt x="2901" y="2460"/>
                    <a:pt x="3033" y="2724"/>
                    <a:pt x="2962" y="2947"/>
                  </a:cubicBezTo>
                  <a:cubicBezTo>
                    <a:pt x="2909" y="3142"/>
                    <a:pt x="2708" y="3291"/>
                    <a:pt x="2503" y="3291"/>
                  </a:cubicBezTo>
                  <a:cubicBezTo>
                    <a:pt x="2473" y="3291"/>
                    <a:pt x="2444" y="3288"/>
                    <a:pt x="2414" y="3281"/>
                  </a:cubicBezTo>
                  <a:lnTo>
                    <a:pt x="2414" y="3281"/>
                  </a:lnTo>
                  <a:cubicBezTo>
                    <a:pt x="2617" y="3342"/>
                    <a:pt x="2688" y="3637"/>
                    <a:pt x="2556" y="3809"/>
                  </a:cubicBezTo>
                  <a:cubicBezTo>
                    <a:pt x="2475" y="3909"/>
                    <a:pt x="2344" y="3959"/>
                    <a:pt x="2212" y="3959"/>
                  </a:cubicBezTo>
                  <a:cubicBezTo>
                    <a:pt x="2130" y="3959"/>
                    <a:pt x="2048" y="3939"/>
                    <a:pt x="1978" y="3900"/>
                  </a:cubicBezTo>
                  <a:lnTo>
                    <a:pt x="1978" y="3900"/>
                  </a:lnTo>
                  <a:cubicBezTo>
                    <a:pt x="2110" y="4052"/>
                    <a:pt x="2110" y="4316"/>
                    <a:pt x="1968" y="4468"/>
                  </a:cubicBezTo>
                  <a:cubicBezTo>
                    <a:pt x="1890" y="4552"/>
                    <a:pt x="1777" y="4596"/>
                    <a:pt x="1664" y="4596"/>
                  </a:cubicBezTo>
                  <a:cubicBezTo>
                    <a:pt x="1573" y="4596"/>
                    <a:pt x="1483" y="4568"/>
                    <a:pt x="1410" y="4509"/>
                  </a:cubicBezTo>
                  <a:lnTo>
                    <a:pt x="1410" y="4509"/>
                  </a:lnTo>
                  <a:cubicBezTo>
                    <a:pt x="1563" y="4661"/>
                    <a:pt x="1542" y="4945"/>
                    <a:pt x="1380" y="5077"/>
                  </a:cubicBezTo>
                  <a:cubicBezTo>
                    <a:pt x="1314" y="5135"/>
                    <a:pt x="1228" y="5162"/>
                    <a:pt x="1140" y="5162"/>
                  </a:cubicBezTo>
                  <a:cubicBezTo>
                    <a:pt x="1013" y="5162"/>
                    <a:pt x="884" y="5104"/>
                    <a:pt x="812" y="4996"/>
                  </a:cubicBezTo>
                  <a:lnTo>
                    <a:pt x="812" y="4996"/>
                  </a:lnTo>
                  <a:cubicBezTo>
                    <a:pt x="832" y="5178"/>
                    <a:pt x="842" y="5381"/>
                    <a:pt x="711" y="5503"/>
                  </a:cubicBezTo>
                  <a:cubicBezTo>
                    <a:pt x="651" y="5562"/>
                    <a:pt x="567" y="5595"/>
                    <a:pt x="485" y="5595"/>
                  </a:cubicBezTo>
                  <a:cubicBezTo>
                    <a:pt x="439" y="5595"/>
                    <a:pt x="395" y="5585"/>
                    <a:pt x="355" y="5564"/>
                  </a:cubicBezTo>
                  <a:cubicBezTo>
                    <a:pt x="234" y="5492"/>
                    <a:pt x="173" y="5350"/>
                    <a:pt x="204" y="5229"/>
                  </a:cubicBezTo>
                  <a:lnTo>
                    <a:pt x="204" y="5229"/>
                  </a:lnTo>
                  <a:cubicBezTo>
                    <a:pt x="173" y="5320"/>
                    <a:pt x="143" y="5422"/>
                    <a:pt x="82" y="5503"/>
                  </a:cubicBezTo>
                  <a:lnTo>
                    <a:pt x="82" y="5513"/>
                  </a:lnTo>
                  <a:cubicBezTo>
                    <a:pt x="31" y="5634"/>
                    <a:pt x="1" y="5756"/>
                    <a:pt x="1" y="5888"/>
                  </a:cubicBezTo>
                  <a:cubicBezTo>
                    <a:pt x="11" y="6050"/>
                    <a:pt x="102" y="6222"/>
                    <a:pt x="254" y="6283"/>
                  </a:cubicBezTo>
                  <a:cubicBezTo>
                    <a:pt x="278" y="6290"/>
                    <a:pt x="303" y="6294"/>
                    <a:pt x="329" y="6294"/>
                  </a:cubicBezTo>
                  <a:cubicBezTo>
                    <a:pt x="379" y="6294"/>
                    <a:pt x="430" y="6280"/>
                    <a:pt x="477" y="6253"/>
                  </a:cubicBezTo>
                  <a:cubicBezTo>
                    <a:pt x="488" y="6233"/>
                    <a:pt x="508" y="6222"/>
                    <a:pt x="528" y="6213"/>
                  </a:cubicBezTo>
                  <a:cubicBezTo>
                    <a:pt x="558" y="6182"/>
                    <a:pt x="589" y="6132"/>
                    <a:pt x="589" y="6091"/>
                  </a:cubicBezTo>
                  <a:lnTo>
                    <a:pt x="589" y="6040"/>
                  </a:lnTo>
                  <a:cubicBezTo>
                    <a:pt x="599" y="6060"/>
                    <a:pt x="599" y="6071"/>
                    <a:pt x="589" y="6091"/>
                  </a:cubicBezTo>
                  <a:cubicBezTo>
                    <a:pt x="598" y="6288"/>
                    <a:pt x="771" y="6466"/>
                    <a:pt x="967" y="6466"/>
                  </a:cubicBezTo>
                  <a:cubicBezTo>
                    <a:pt x="973" y="6466"/>
                    <a:pt x="979" y="6466"/>
                    <a:pt x="984" y="6466"/>
                  </a:cubicBezTo>
                  <a:cubicBezTo>
                    <a:pt x="1207" y="6456"/>
                    <a:pt x="1390" y="6233"/>
                    <a:pt x="1349" y="6020"/>
                  </a:cubicBezTo>
                  <a:lnTo>
                    <a:pt x="1349" y="6020"/>
                  </a:lnTo>
                  <a:cubicBezTo>
                    <a:pt x="1421" y="6156"/>
                    <a:pt x="1578" y="6236"/>
                    <a:pt x="1732" y="6236"/>
                  </a:cubicBezTo>
                  <a:cubicBezTo>
                    <a:pt x="1797" y="6236"/>
                    <a:pt x="1861" y="6222"/>
                    <a:pt x="1917" y="6192"/>
                  </a:cubicBezTo>
                  <a:cubicBezTo>
                    <a:pt x="2110" y="6080"/>
                    <a:pt x="2191" y="5807"/>
                    <a:pt x="2079" y="5614"/>
                  </a:cubicBezTo>
                  <a:lnTo>
                    <a:pt x="2079" y="5614"/>
                  </a:lnTo>
                  <a:cubicBezTo>
                    <a:pt x="2158" y="5703"/>
                    <a:pt x="2277" y="5749"/>
                    <a:pt x="2395" y="5749"/>
                  </a:cubicBezTo>
                  <a:cubicBezTo>
                    <a:pt x="2508" y="5749"/>
                    <a:pt x="2620" y="5708"/>
                    <a:pt x="2698" y="5625"/>
                  </a:cubicBezTo>
                  <a:cubicBezTo>
                    <a:pt x="2850" y="5452"/>
                    <a:pt x="2820" y="5147"/>
                    <a:pt x="2638" y="5016"/>
                  </a:cubicBezTo>
                  <a:lnTo>
                    <a:pt x="2638" y="5016"/>
                  </a:lnTo>
                  <a:cubicBezTo>
                    <a:pt x="2705" y="5057"/>
                    <a:pt x="2783" y="5076"/>
                    <a:pt x="2861" y="5076"/>
                  </a:cubicBezTo>
                  <a:cubicBezTo>
                    <a:pt x="3017" y="5076"/>
                    <a:pt x="3175" y="4999"/>
                    <a:pt x="3256" y="4863"/>
                  </a:cubicBezTo>
                  <a:cubicBezTo>
                    <a:pt x="3378" y="4661"/>
                    <a:pt x="3307" y="4367"/>
                    <a:pt x="3104" y="4245"/>
                  </a:cubicBezTo>
                  <a:lnTo>
                    <a:pt x="3104" y="4245"/>
                  </a:lnTo>
                  <a:cubicBezTo>
                    <a:pt x="3155" y="4268"/>
                    <a:pt x="3210" y="4279"/>
                    <a:pt x="3265" y="4279"/>
                  </a:cubicBezTo>
                  <a:cubicBezTo>
                    <a:pt x="3433" y="4279"/>
                    <a:pt x="3606" y="4182"/>
                    <a:pt x="3682" y="4022"/>
                  </a:cubicBezTo>
                  <a:cubicBezTo>
                    <a:pt x="3773" y="3819"/>
                    <a:pt x="3682" y="3545"/>
                    <a:pt x="3479" y="3444"/>
                  </a:cubicBezTo>
                  <a:lnTo>
                    <a:pt x="3479" y="3444"/>
                  </a:lnTo>
                  <a:cubicBezTo>
                    <a:pt x="3502" y="3448"/>
                    <a:pt x="3526" y="3450"/>
                    <a:pt x="3550" y="3450"/>
                  </a:cubicBezTo>
                  <a:cubicBezTo>
                    <a:pt x="3743" y="3450"/>
                    <a:pt x="3941" y="3308"/>
                    <a:pt x="3986" y="3109"/>
                  </a:cubicBezTo>
                  <a:cubicBezTo>
                    <a:pt x="4027" y="2896"/>
                    <a:pt x="3885" y="2653"/>
                    <a:pt x="3662" y="2592"/>
                  </a:cubicBezTo>
                  <a:cubicBezTo>
                    <a:pt x="3803" y="2562"/>
                    <a:pt x="3936" y="2481"/>
                    <a:pt x="4017" y="2369"/>
                  </a:cubicBezTo>
                  <a:cubicBezTo>
                    <a:pt x="4108" y="2258"/>
                    <a:pt x="4139" y="2095"/>
                    <a:pt x="4078" y="1963"/>
                  </a:cubicBezTo>
                  <a:cubicBezTo>
                    <a:pt x="4030" y="1861"/>
                    <a:pt x="3921" y="1795"/>
                    <a:pt x="3813" y="1795"/>
                  </a:cubicBezTo>
                  <a:cubicBezTo>
                    <a:pt x="3782" y="1795"/>
                    <a:pt x="3752" y="1800"/>
                    <a:pt x="3722" y="1811"/>
                  </a:cubicBezTo>
                  <a:cubicBezTo>
                    <a:pt x="3855" y="1740"/>
                    <a:pt x="3986" y="1638"/>
                    <a:pt x="4047" y="1496"/>
                  </a:cubicBezTo>
                  <a:cubicBezTo>
                    <a:pt x="4118" y="1354"/>
                    <a:pt x="4108" y="1172"/>
                    <a:pt x="3997" y="1050"/>
                  </a:cubicBezTo>
                  <a:cubicBezTo>
                    <a:pt x="3942" y="989"/>
                    <a:pt x="3860" y="955"/>
                    <a:pt x="3777" y="955"/>
                  </a:cubicBezTo>
                  <a:cubicBezTo>
                    <a:pt x="3738" y="955"/>
                    <a:pt x="3698" y="963"/>
                    <a:pt x="3662" y="980"/>
                  </a:cubicBezTo>
                  <a:cubicBezTo>
                    <a:pt x="3875" y="797"/>
                    <a:pt x="3925" y="432"/>
                    <a:pt x="3753" y="209"/>
                  </a:cubicBezTo>
                  <a:cubicBezTo>
                    <a:pt x="3743" y="198"/>
                    <a:pt x="3743" y="198"/>
                    <a:pt x="3743" y="189"/>
                  </a:cubicBezTo>
                  <a:cubicBezTo>
                    <a:pt x="3637" y="64"/>
                    <a:pt x="3470" y="1"/>
                    <a:pt x="3305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4"/>
            <p:cNvSpPr/>
            <p:nvPr/>
          </p:nvSpPr>
          <p:spPr>
            <a:xfrm>
              <a:off x="3090750" y="2192200"/>
              <a:ext cx="29200" cy="79125"/>
            </a:xfrm>
            <a:custGeom>
              <a:avLst/>
              <a:gdLst/>
              <a:ahLst/>
              <a:cxnLst/>
              <a:rect l="l" t="t" r="r" b="b"/>
              <a:pathLst>
                <a:path w="1168" h="3165" extrusionOk="0">
                  <a:moveTo>
                    <a:pt x="386" y="0"/>
                  </a:moveTo>
                  <a:cubicBezTo>
                    <a:pt x="102" y="517"/>
                    <a:pt x="0" y="1126"/>
                    <a:pt x="92" y="1714"/>
                  </a:cubicBezTo>
                  <a:cubicBezTo>
                    <a:pt x="183" y="2262"/>
                    <a:pt x="457" y="2779"/>
                    <a:pt x="843" y="3165"/>
                  </a:cubicBezTo>
                  <a:cubicBezTo>
                    <a:pt x="1157" y="2475"/>
                    <a:pt x="1167" y="1653"/>
                    <a:pt x="893" y="954"/>
                  </a:cubicBezTo>
                  <a:cubicBezTo>
                    <a:pt x="761" y="619"/>
                    <a:pt x="568" y="305"/>
                    <a:pt x="386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4"/>
            <p:cNvSpPr/>
            <p:nvPr/>
          </p:nvSpPr>
          <p:spPr>
            <a:xfrm>
              <a:off x="3032200" y="2292975"/>
              <a:ext cx="67450" cy="39025"/>
            </a:xfrm>
            <a:custGeom>
              <a:avLst/>
              <a:gdLst/>
              <a:ahLst/>
              <a:cxnLst/>
              <a:rect l="l" t="t" r="r" b="b"/>
              <a:pathLst>
                <a:path w="2698" h="1561" extrusionOk="0">
                  <a:moveTo>
                    <a:pt x="1903" y="0"/>
                  </a:moveTo>
                  <a:cubicBezTo>
                    <a:pt x="1643" y="0"/>
                    <a:pt x="1383" y="49"/>
                    <a:pt x="1146" y="148"/>
                  </a:cubicBezTo>
                  <a:cubicBezTo>
                    <a:pt x="639" y="351"/>
                    <a:pt x="233" y="777"/>
                    <a:pt x="41" y="1284"/>
                  </a:cubicBezTo>
                  <a:cubicBezTo>
                    <a:pt x="20" y="1334"/>
                    <a:pt x="0" y="1405"/>
                    <a:pt x="30" y="1456"/>
                  </a:cubicBezTo>
                  <a:cubicBezTo>
                    <a:pt x="61" y="1517"/>
                    <a:pt x="132" y="1537"/>
                    <a:pt x="203" y="1547"/>
                  </a:cubicBezTo>
                  <a:cubicBezTo>
                    <a:pt x="274" y="1556"/>
                    <a:pt x="346" y="1560"/>
                    <a:pt x="417" y="1560"/>
                  </a:cubicBezTo>
                  <a:cubicBezTo>
                    <a:pt x="851" y="1560"/>
                    <a:pt x="1277" y="1406"/>
                    <a:pt x="1643" y="1162"/>
                  </a:cubicBezTo>
                  <a:cubicBezTo>
                    <a:pt x="2049" y="898"/>
                    <a:pt x="2383" y="533"/>
                    <a:pt x="2698" y="158"/>
                  </a:cubicBezTo>
                  <a:cubicBezTo>
                    <a:pt x="2448" y="54"/>
                    <a:pt x="2175" y="0"/>
                    <a:pt x="190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4"/>
            <p:cNvSpPr/>
            <p:nvPr/>
          </p:nvSpPr>
          <p:spPr>
            <a:xfrm>
              <a:off x="3038275" y="2178250"/>
              <a:ext cx="32725" cy="71000"/>
            </a:xfrm>
            <a:custGeom>
              <a:avLst/>
              <a:gdLst/>
              <a:ahLst/>
              <a:cxnLst/>
              <a:rect l="l" t="t" r="r" b="b"/>
              <a:pathLst>
                <a:path w="1309" h="2840" extrusionOk="0">
                  <a:moveTo>
                    <a:pt x="172" y="0"/>
                  </a:moveTo>
                  <a:cubicBezTo>
                    <a:pt x="0" y="528"/>
                    <a:pt x="10" y="1126"/>
                    <a:pt x="213" y="1643"/>
                  </a:cubicBezTo>
                  <a:cubicBezTo>
                    <a:pt x="416" y="2150"/>
                    <a:pt x="792" y="2576"/>
                    <a:pt x="1258" y="2840"/>
                  </a:cubicBezTo>
                  <a:cubicBezTo>
                    <a:pt x="1308" y="1805"/>
                    <a:pt x="903" y="751"/>
                    <a:pt x="17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4"/>
            <p:cNvSpPr/>
            <p:nvPr/>
          </p:nvSpPr>
          <p:spPr>
            <a:xfrm>
              <a:off x="2993150" y="2272825"/>
              <a:ext cx="43375" cy="58350"/>
            </a:xfrm>
            <a:custGeom>
              <a:avLst/>
              <a:gdLst/>
              <a:ahLst/>
              <a:cxnLst/>
              <a:rect l="l" t="t" r="r" b="b"/>
              <a:pathLst>
                <a:path w="1735" h="2334" extrusionOk="0">
                  <a:moveTo>
                    <a:pt x="1734" y="0"/>
                  </a:moveTo>
                  <a:lnTo>
                    <a:pt x="1734" y="0"/>
                  </a:lnTo>
                  <a:cubicBezTo>
                    <a:pt x="1207" y="82"/>
                    <a:pt x="720" y="386"/>
                    <a:pt x="426" y="822"/>
                  </a:cubicBezTo>
                  <a:cubicBezTo>
                    <a:pt x="122" y="1258"/>
                    <a:pt x="0" y="1815"/>
                    <a:pt x="111" y="2333"/>
                  </a:cubicBezTo>
                  <a:cubicBezTo>
                    <a:pt x="893" y="2079"/>
                    <a:pt x="1501" y="1369"/>
                    <a:pt x="1653" y="568"/>
                  </a:cubicBezTo>
                  <a:cubicBezTo>
                    <a:pt x="1684" y="375"/>
                    <a:pt x="1694" y="183"/>
                    <a:pt x="173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4"/>
            <p:cNvSpPr/>
            <p:nvPr/>
          </p:nvSpPr>
          <p:spPr>
            <a:xfrm>
              <a:off x="2987425" y="2436225"/>
              <a:ext cx="6150" cy="15100"/>
            </a:xfrm>
            <a:custGeom>
              <a:avLst/>
              <a:gdLst/>
              <a:ahLst/>
              <a:cxnLst/>
              <a:rect l="l" t="t" r="r" b="b"/>
              <a:pathLst>
                <a:path w="246" h="604" extrusionOk="0">
                  <a:moveTo>
                    <a:pt x="36" y="0"/>
                  </a:moveTo>
                  <a:cubicBezTo>
                    <a:pt x="17" y="0"/>
                    <a:pt x="0" y="13"/>
                    <a:pt x="6" y="36"/>
                  </a:cubicBezTo>
                  <a:cubicBezTo>
                    <a:pt x="56" y="219"/>
                    <a:pt x="117" y="401"/>
                    <a:pt x="168" y="573"/>
                  </a:cubicBezTo>
                  <a:cubicBezTo>
                    <a:pt x="173" y="595"/>
                    <a:pt x="188" y="604"/>
                    <a:pt x="203" y="604"/>
                  </a:cubicBezTo>
                  <a:cubicBezTo>
                    <a:pt x="224" y="604"/>
                    <a:pt x="245" y="587"/>
                    <a:pt x="239" y="564"/>
                  </a:cubicBezTo>
                  <a:cubicBezTo>
                    <a:pt x="178" y="381"/>
                    <a:pt x="128" y="199"/>
                    <a:pt x="77" y="26"/>
                  </a:cubicBezTo>
                  <a:cubicBezTo>
                    <a:pt x="68" y="8"/>
                    <a:pt x="51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4"/>
            <p:cNvSpPr/>
            <p:nvPr/>
          </p:nvSpPr>
          <p:spPr>
            <a:xfrm>
              <a:off x="2994825" y="2434850"/>
              <a:ext cx="9500" cy="8550"/>
            </a:xfrm>
            <a:custGeom>
              <a:avLst/>
              <a:gdLst/>
              <a:ahLst/>
              <a:cxnLst/>
              <a:rect l="l" t="t" r="r" b="b"/>
              <a:pathLst>
                <a:path w="380" h="342" extrusionOk="0">
                  <a:moveTo>
                    <a:pt x="53" y="1"/>
                  </a:moveTo>
                  <a:cubicBezTo>
                    <a:pt x="26" y="1"/>
                    <a:pt x="1" y="37"/>
                    <a:pt x="24" y="60"/>
                  </a:cubicBezTo>
                  <a:cubicBezTo>
                    <a:pt x="116" y="162"/>
                    <a:pt x="217" y="243"/>
                    <a:pt x="308" y="335"/>
                  </a:cubicBezTo>
                  <a:cubicBezTo>
                    <a:pt x="318" y="340"/>
                    <a:pt x="328" y="342"/>
                    <a:pt x="337" y="342"/>
                  </a:cubicBezTo>
                  <a:cubicBezTo>
                    <a:pt x="346" y="342"/>
                    <a:pt x="354" y="340"/>
                    <a:pt x="359" y="335"/>
                  </a:cubicBezTo>
                  <a:cubicBezTo>
                    <a:pt x="369" y="314"/>
                    <a:pt x="379" y="294"/>
                    <a:pt x="359" y="284"/>
                  </a:cubicBezTo>
                  <a:cubicBezTo>
                    <a:pt x="258" y="202"/>
                    <a:pt x="166" y="112"/>
                    <a:pt x="75" y="10"/>
                  </a:cubicBezTo>
                  <a:cubicBezTo>
                    <a:pt x="69" y="3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4"/>
            <p:cNvSpPr/>
            <p:nvPr/>
          </p:nvSpPr>
          <p:spPr>
            <a:xfrm>
              <a:off x="2999600" y="2429150"/>
              <a:ext cx="21125" cy="8025"/>
            </a:xfrm>
            <a:custGeom>
              <a:avLst/>
              <a:gdLst/>
              <a:ahLst/>
              <a:cxnLst/>
              <a:rect l="l" t="t" r="r" b="b"/>
              <a:pathLst>
                <a:path w="845" h="321" extrusionOk="0">
                  <a:moveTo>
                    <a:pt x="33" y="1"/>
                  </a:moveTo>
                  <a:cubicBezTo>
                    <a:pt x="4" y="1"/>
                    <a:pt x="0" y="57"/>
                    <a:pt x="36" y="65"/>
                  </a:cubicBezTo>
                  <a:cubicBezTo>
                    <a:pt x="279" y="167"/>
                    <a:pt x="533" y="258"/>
                    <a:pt x="786" y="319"/>
                  </a:cubicBezTo>
                  <a:cubicBezTo>
                    <a:pt x="789" y="320"/>
                    <a:pt x="792" y="320"/>
                    <a:pt x="795" y="320"/>
                  </a:cubicBezTo>
                  <a:cubicBezTo>
                    <a:pt x="830" y="320"/>
                    <a:pt x="844" y="267"/>
                    <a:pt x="807" y="258"/>
                  </a:cubicBezTo>
                  <a:cubicBezTo>
                    <a:pt x="543" y="187"/>
                    <a:pt x="300" y="106"/>
                    <a:pt x="47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4"/>
            <p:cNvSpPr/>
            <p:nvPr/>
          </p:nvSpPr>
          <p:spPr>
            <a:xfrm>
              <a:off x="3000550" y="2420100"/>
              <a:ext cx="11300" cy="4400"/>
            </a:xfrm>
            <a:custGeom>
              <a:avLst/>
              <a:gdLst/>
              <a:ahLst/>
              <a:cxnLst/>
              <a:rect l="l" t="t" r="r" b="b"/>
              <a:pathLst>
                <a:path w="452" h="176" extrusionOk="0">
                  <a:moveTo>
                    <a:pt x="403" y="0"/>
                  </a:moveTo>
                  <a:cubicBezTo>
                    <a:pt x="400" y="0"/>
                    <a:pt x="397" y="1"/>
                    <a:pt x="394" y="1"/>
                  </a:cubicBezTo>
                  <a:cubicBezTo>
                    <a:pt x="272" y="32"/>
                    <a:pt x="160" y="73"/>
                    <a:pt x="39" y="113"/>
                  </a:cubicBezTo>
                  <a:cubicBezTo>
                    <a:pt x="1" y="122"/>
                    <a:pt x="16" y="175"/>
                    <a:pt x="50" y="175"/>
                  </a:cubicBezTo>
                  <a:cubicBezTo>
                    <a:pt x="53" y="175"/>
                    <a:pt x="56" y="175"/>
                    <a:pt x="59" y="174"/>
                  </a:cubicBezTo>
                  <a:lnTo>
                    <a:pt x="414" y="62"/>
                  </a:lnTo>
                  <a:cubicBezTo>
                    <a:pt x="452" y="53"/>
                    <a:pt x="437" y="0"/>
                    <a:pt x="4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4"/>
            <p:cNvSpPr/>
            <p:nvPr/>
          </p:nvSpPr>
          <p:spPr>
            <a:xfrm>
              <a:off x="2999725" y="2409625"/>
              <a:ext cx="10175" cy="8175"/>
            </a:xfrm>
            <a:custGeom>
              <a:avLst/>
              <a:gdLst/>
              <a:ahLst/>
              <a:cxnLst/>
              <a:rect l="l" t="t" r="r" b="b"/>
              <a:pathLst>
                <a:path w="407" h="327" extrusionOk="0">
                  <a:moveTo>
                    <a:pt x="369" y="1"/>
                  </a:moveTo>
                  <a:cubicBezTo>
                    <a:pt x="363" y="1"/>
                    <a:pt x="359" y="2"/>
                    <a:pt x="355" y="5"/>
                  </a:cubicBezTo>
                  <a:cubicBezTo>
                    <a:pt x="234" y="86"/>
                    <a:pt x="123" y="177"/>
                    <a:pt x="11" y="269"/>
                  </a:cubicBezTo>
                  <a:cubicBezTo>
                    <a:pt x="1" y="278"/>
                    <a:pt x="1" y="299"/>
                    <a:pt x="11" y="319"/>
                  </a:cubicBezTo>
                  <a:cubicBezTo>
                    <a:pt x="16" y="324"/>
                    <a:pt x="24" y="327"/>
                    <a:pt x="33" y="327"/>
                  </a:cubicBezTo>
                  <a:cubicBezTo>
                    <a:pt x="42" y="327"/>
                    <a:pt x="52" y="324"/>
                    <a:pt x="62" y="319"/>
                  </a:cubicBezTo>
                  <a:cubicBezTo>
                    <a:pt x="163" y="228"/>
                    <a:pt x="274" y="147"/>
                    <a:pt x="386" y="66"/>
                  </a:cubicBezTo>
                  <a:cubicBezTo>
                    <a:pt x="407" y="55"/>
                    <a:pt x="407" y="35"/>
                    <a:pt x="396" y="15"/>
                  </a:cubicBezTo>
                  <a:cubicBezTo>
                    <a:pt x="396" y="8"/>
                    <a:pt x="381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4"/>
            <p:cNvSpPr/>
            <p:nvPr/>
          </p:nvSpPr>
          <p:spPr>
            <a:xfrm>
              <a:off x="3084425" y="2540800"/>
              <a:ext cx="7625" cy="11700"/>
            </a:xfrm>
            <a:custGeom>
              <a:avLst/>
              <a:gdLst/>
              <a:ahLst/>
              <a:cxnLst/>
              <a:rect l="l" t="t" r="r" b="b"/>
              <a:pathLst>
                <a:path w="305" h="468" extrusionOk="0">
                  <a:moveTo>
                    <a:pt x="79" y="1"/>
                  </a:moveTo>
                  <a:cubicBezTo>
                    <a:pt x="65" y="1"/>
                    <a:pt x="52" y="4"/>
                    <a:pt x="41" y="11"/>
                  </a:cubicBezTo>
                  <a:cubicBezTo>
                    <a:pt x="10" y="32"/>
                    <a:pt x="0" y="72"/>
                    <a:pt x="21" y="102"/>
                  </a:cubicBezTo>
                  <a:lnTo>
                    <a:pt x="172" y="437"/>
                  </a:lnTo>
                  <a:cubicBezTo>
                    <a:pt x="185" y="457"/>
                    <a:pt x="211" y="468"/>
                    <a:pt x="234" y="468"/>
                  </a:cubicBezTo>
                  <a:cubicBezTo>
                    <a:pt x="246" y="468"/>
                    <a:pt x="257" y="465"/>
                    <a:pt x="264" y="458"/>
                  </a:cubicBezTo>
                  <a:cubicBezTo>
                    <a:pt x="304" y="437"/>
                    <a:pt x="304" y="406"/>
                    <a:pt x="294" y="366"/>
                  </a:cubicBezTo>
                  <a:lnTo>
                    <a:pt x="142" y="32"/>
                  </a:lnTo>
                  <a:cubicBezTo>
                    <a:pt x="129" y="12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4"/>
            <p:cNvSpPr/>
            <p:nvPr/>
          </p:nvSpPr>
          <p:spPr>
            <a:xfrm>
              <a:off x="3102675" y="2531225"/>
              <a:ext cx="8650" cy="11150"/>
            </a:xfrm>
            <a:custGeom>
              <a:avLst/>
              <a:gdLst/>
              <a:ahLst/>
              <a:cxnLst/>
              <a:rect l="l" t="t" r="r" b="b"/>
              <a:pathLst>
                <a:path w="346" h="446" extrusionOk="0">
                  <a:moveTo>
                    <a:pt x="70" y="1"/>
                  </a:moveTo>
                  <a:cubicBezTo>
                    <a:pt x="59" y="1"/>
                    <a:pt x="49" y="3"/>
                    <a:pt x="41" y="9"/>
                  </a:cubicBezTo>
                  <a:cubicBezTo>
                    <a:pt x="10" y="29"/>
                    <a:pt x="0" y="70"/>
                    <a:pt x="21" y="110"/>
                  </a:cubicBezTo>
                  <a:cubicBezTo>
                    <a:pt x="71" y="212"/>
                    <a:pt x="132" y="313"/>
                    <a:pt x="203" y="415"/>
                  </a:cubicBezTo>
                  <a:cubicBezTo>
                    <a:pt x="216" y="434"/>
                    <a:pt x="238" y="445"/>
                    <a:pt x="263" y="445"/>
                  </a:cubicBezTo>
                  <a:cubicBezTo>
                    <a:pt x="276" y="445"/>
                    <a:pt x="290" y="442"/>
                    <a:pt x="305" y="435"/>
                  </a:cubicBezTo>
                  <a:cubicBezTo>
                    <a:pt x="325" y="415"/>
                    <a:pt x="345" y="374"/>
                    <a:pt x="325" y="343"/>
                  </a:cubicBezTo>
                  <a:cubicBezTo>
                    <a:pt x="254" y="242"/>
                    <a:pt x="193" y="140"/>
                    <a:pt x="132" y="39"/>
                  </a:cubicBezTo>
                  <a:cubicBezTo>
                    <a:pt x="125" y="17"/>
                    <a:pt x="96" y="1"/>
                    <a:pt x="7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4"/>
            <p:cNvSpPr/>
            <p:nvPr/>
          </p:nvSpPr>
          <p:spPr>
            <a:xfrm>
              <a:off x="3115075" y="2519750"/>
              <a:ext cx="9675" cy="6650"/>
            </a:xfrm>
            <a:custGeom>
              <a:avLst/>
              <a:gdLst/>
              <a:ahLst/>
              <a:cxnLst/>
              <a:rect l="l" t="t" r="r" b="b"/>
              <a:pathLst>
                <a:path w="387" h="266" extrusionOk="0">
                  <a:moveTo>
                    <a:pt x="76" y="1"/>
                  </a:moveTo>
                  <a:cubicBezTo>
                    <a:pt x="52" y="1"/>
                    <a:pt x="28" y="12"/>
                    <a:pt x="21" y="31"/>
                  </a:cubicBezTo>
                  <a:cubicBezTo>
                    <a:pt x="1" y="72"/>
                    <a:pt x="12" y="113"/>
                    <a:pt x="42" y="133"/>
                  </a:cubicBezTo>
                  <a:cubicBezTo>
                    <a:pt x="123" y="173"/>
                    <a:pt x="194" y="214"/>
                    <a:pt x="275" y="255"/>
                  </a:cubicBezTo>
                  <a:cubicBezTo>
                    <a:pt x="286" y="262"/>
                    <a:pt x="298" y="265"/>
                    <a:pt x="310" y="265"/>
                  </a:cubicBezTo>
                  <a:cubicBezTo>
                    <a:pt x="332" y="265"/>
                    <a:pt x="353" y="254"/>
                    <a:pt x="366" y="234"/>
                  </a:cubicBezTo>
                  <a:cubicBezTo>
                    <a:pt x="386" y="204"/>
                    <a:pt x="377" y="153"/>
                    <a:pt x="346" y="143"/>
                  </a:cubicBezTo>
                  <a:lnTo>
                    <a:pt x="113" y="11"/>
                  </a:lnTo>
                  <a:cubicBezTo>
                    <a:pt x="102" y="4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4"/>
            <p:cNvSpPr/>
            <p:nvPr/>
          </p:nvSpPr>
          <p:spPr>
            <a:xfrm>
              <a:off x="3122175" y="2499400"/>
              <a:ext cx="11450" cy="8225"/>
            </a:xfrm>
            <a:custGeom>
              <a:avLst/>
              <a:gdLst/>
              <a:ahLst/>
              <a:cxnLst/>
              <a:rect l="l" t="t" r="r" b="b"/>
              <a:pathLst>
                <a:path w="458" h="329" extrusionOk="0">
                  <a:moveTo>
                    <a:pt x="87" y="0"/>
                  </a:moveTo>
                  <a:cubicBezTo>
                    <a:pt x="59" y="0"/>
                    <a:pt x="27" y="12"/>
                    <a:pt x="11" y="34"/>
                  </a:cubicBezTo>
                  <a:cubicBezTo>
                    <a:pt x="1" y="65"/>
                    <a:pt x="11" y="106"/>
                    <a:pt x="41" y="126"/>
                  </a:cubicBezTo>
                  <a:cubicBezTo>
                    <a:pt x="143" y="196"/>
                    <a:pt x="244" y="257"/>
                    <a:pt x="346" y="318"/>
                  </a:cubicBezTo>
                  <a:cubicBezTo>
                    <a:pt x="357" y="325"/>
                    <a:pt x="369" y="329"/>
                    <a:pt x="381" y="329"/>
                  </a:cubicBezTo>
                  <a:cubicBezTo>
                    <a:pt x="403" y="329"/>
                    <a:pt x="424" y="318"/>
                    <a:pt x="437" y="298"/>
                  </a:cubicBezTo>
                  <a:cubicBezTo>
                    <a:pt x="458" y="268"/>
                    <a:pt x="447" y="227"/>
                    <a:pt x="407" y="207"/>
                  </a:cubicBezTo>
                  <a:lnTo>
                    <a:pt x="113" y="4"/>
                  </a:lnTo>
                  <a:cubicBezTo>
                    <a:pt x="105" y="1"/>
                    <a:pt x="96" y="0"/>
                    <a:pt x="8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4"/>
            <p:cNvSpPr/>
            <p:nvPr/>
          </p:nvSpPr>
          <p:spPr>
            <a:xfrm>
              <a:off x="3131075" y="2477675"/>
              <a:ext cx="12200" cy="6375"/>
            </a:xfrm>
            <a:custGeom>
              <a:avLst/>
              <a:gdLst/>
              <a:ahLst/>
              <a:cxnLst/>
              <a:rect l="l" t="t" r="r" b="b"/>
              <a:pathLst>
                <a:path w="488" h="255" extrusionOk="0">
                  <a:moveTo>
                    <a:pt x="74" y="0"/>
                  </a:moveTo>
                  <a:cubicBezTo>
                    <a:pt x="49" y="0"/>
                    <a:pt x="23" y="11"/>
                    <a:pt x="10" y="31"/>
                  </a:cubicBezTo>
                  <a:cubicBezTo>
                    <a:pt x="0" y="71"/>
                    <a:pt x="10" y="112"/>
                    <a:pt x="41" y="132"/>
                  </a:cubicBezTo>
                  <a:cubicBezTo>
                    <a:pt x="163" y="193"/>
                    <a:pt x="284" y="234"/>
                    <a:pt x="416" y="254"/>
                  </a:cubicBezTo>
                  <a:cubicBezTo>
                    <a:pt x="456" y="254"/>
                    <a:pt x="487" y="213"/>
                    <a:pt x="487" y="183"/>
                  </a:cubicBezTo>
                  <a:cubicBezTo>
                    <a:pt x="487" y="143"/>
                    <a:pt x="456" y="123"/>
                    <a:pt x="416" y="112"/>
                  </a:cubicBezTo>
                  <a:lnTo>
                    <a:pt x="416" y="112"/>
                  </a:lnTo>
                  <a:cubicBezTo>
                    <a:pt x="422" y="116"/>
                    <a:pt x="424" y="117"/>
                    <a:pt x="422" y="117"/>
                  </a:cubicBezTo>
                  <a:cubicBezTo>
                    <a:pt x="419" y="117"/>
                    <a:pt x="406" y="112"/>
                    <a:pt x="406" y="112"/>
                  </a:cubicBezTo>
                  <a:lnTo>
                    <a:pt x="386" y="112"/>
                  </a:lnTo>
                  <a:cubicBezTo>
                    <a:pt x="375" y="112"/>
                    <a:pt x="355" y="102"/>
                    <a:pt x="345" y="102"/>
                  </a:cubicBezTo>
                  <a:cubicBezTo>
                    <a:pt x="314" y="92"/>
                    <a:pt x="284" y="92"/>
                    <a:pt x="264" y="82"/>
                  </a:cubicBezTo>
                  <a:cubicBezTo>
                    <a:pt x="244" y="71"/>
                    <a:pt x="233" y="71"/>
                    <a:pt x="223" y="62"/>
                  </a:cubicBezTo>
                  <a:cubicBezTo>
                    <a:pt x="213" y="62"/>
                    <a:pt x="203" y="62"/>
                    <a:pt x="203" y="51"/>
                  </a:cubicBezTo>
                  <a:lnTo>
                    <a:pt x="193" y="51"/>
                  </a:lnTo>
                  <a:cubicBezTo>
                    <a:pt x="163" y="41"/>
                    <a:pt x="132" y="21"/>
                    <a:pt x="111" y="11"/>
                  </a:cubicBezTo>
                  <a:cubicBezTo>
                    <a:pt x="101" y="4"/>
                    <a:pt x="88" y="0"/>
                    <a:pt x="7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4"/>
            <p:cNvSpPr/>
            <p:nvPr/>
          </p:nvSpPr>
          <p:spPr>
            <a:xfrm>
              <a:off x="3135875" y="2461150"/>
              <a:ext cx="8650" cy="3650"/>
            </a:xfrm>
            <a:custGeom>
              <a:avLst/>
              <a:gdLst/>
              <a:ahLst/>
              <a:cxnLst/>
              <a:rect l="l" t="t" r="r" b="b"/>
              <a:pathLst>
                <a:path w="346" h="146" extrusionOk="0">
                  <a:moveTo>
                    <a:pt x="62" y="1"/>
                  </a:moveTo>
                  <a:cubicBezTo>
                    <a:pt x="33" y="1"/>
                    <a:pt x="1" y="36"/>
                    <a:pt x="1" y="63"/>
                  </a:cubicBezTo>
                  <a:cubicBezTo>
                    <a:pt x="11" y="104"/>
                    <a:pt x="31" y="135"/>
                    <a:pt x="72" y="135"/>
                  </a:cubicBezTo>
                  <a:cubicBezTo>
                    <a:pt x="143" y="144"/>
                    <a:pt x="214" y="144"/>
                    <a:pt x="275" y="144"/>
                  </a:cubicBezTo>
                  <a:cubicBezTo>
                    <a:pt x="279" y="145"/>
                    <a:pt x="284" y="146"/>
                    <a:pt x="288" y="146"/>
                  </a:cubicBezTo>
                  <a:cubicBezTo>
                    <a:pt x="322" y="146"/>
                    <a:pt x="345" y="111"/>
                    <a:pt x="345" y="83"/>
                  </a:cubicBezTo>
                  <a:cubicBezTo>
                    <a:pt x="345" y="43"/>
                    <a:pt x="315" y="13"/>
                    <a:pt x="275" y="13"/>
                  </a:cubicBezTo>
                  <a:cubicBezTo>
                    <a:pt x="214" y="13"/>
                    <a:pt x="143" y="2"/>
                    <a:pt x="72" y="2"/>
                  </a:cubicBezTo>
                  <a:cubicBezTo>
                    <a:pt x="69" y="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4"/>
            <p:cNvSpPr/>
            <p:nvPr/>
          </p:nvSpPr>
          <p:spPr>
            <a:xfrm>
              <a:off x="3133600" y="2440350"/>
              <a:ext cx="12700" cy="4400"/>
            </a:xfrm>
            <a:custGeom>
              <a:avLst/>
              <a:gdLst/>
              <a:ahLst/>
              <a:cxnLst/>
              <a:rect l="l" t="t" r="r" b="b"/>
              <a:pathLst>
                <a:path w="508" h="176" extrusionOk="0">
                  <a:moveTo>
                    <a:pt x="436" y="0"/>
                  </a:moveTo>
                  <a:cubicBezTo>
                    <a:pt x="429" y="0"/>
                    <a:pt x="423" y="1"/>
                    <a:pt x="416" y="3"/>
                  </a:cubicBezTo>
                  <a:cubicBezTo>
                    <a:pt x="386" y="13"/>
                    <a:pt x="355" y="13"/>
                    <a:pt x="325" y="23"/>
                  </a:cubicBezTo>
                  <a:lnTo>
                    <a:pt x="294" y="23"/>
                  </a:lnTo>
                  <a:cubicBezTo>
                    <a:pt x="285" y="23"/>
                    <a:pt x="264" y="23"/>
                    <a:pt x="254" y="34"/>
                  </a:cubicBezTo>
                  <a:cubicBezTo>
                    <a:pt x="193" y="34"/>
                    <a:pt x="132" y="43"/>
                    <a:pt x="71" y="43"/>
                  </a:cubicBezTo>
                  <a:cubicBezTo>
                    <a:pt x="41" y="43"/>
                    <a:pt x="1" y="74"/>
                    <a:pt x="10" y="104"/>
                  </a:cubicBezTo>
                  <a:cubicBezTo>
                    <a:pt x="10" y="145"/>
                    <a:pt x="41" y="176"/>
                    <a:pt x="71" y="176"/>
                  </a:cubicBezTo>
                  <a:cubicBezTo>
                    <a:pt x="204" y="176"/>
                    <a:pt x="325" y="155"/>
                    <a:pt x="447" y="135"/>
                  </a:cubicBezTo>
                  <a:cubicBezTo>
                    <a:pt x="487" y="135"/>
                    <a:pt x="508" y="84"/>
                    <a:pt x="497" y="54"/>
                  </a:cubicBezTo>
                  <a:cubicBezTo>
                    <a:pt x="489" y="20"/>
                    <a:pt x="466" y="0"/>
                    <a:pt x="43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4"/>
            <p:cNvSpPr/>
            <p:nvPr/>
          </p:nvSpPr>
          <p:spPr>
            <a:xfrm>
              <a:off x="3134875" y="2420850"/>
              <a:ext cx="13200" cy="5150"/>
            </a:xfrm>
            <a:custGeom>
              <a:avLst/>
              <a:gdLst/>
              <a:ahLst/>
              <a:cxnLst/>
              <a:rect l="l" t="t" r="r" b="b"/>
              <a:pathLst>
                <a:path w="528" h="206" extrusionOk="0">
                  <a:moveTo>
                    <a:pt x="442" y="0"/>
                  </a:moveTo>
                  <a:cubicBezTo>
                    <a:pt x="437" y="0"/>
                    <a:pt x="432" y="1"/>
                    <a:pt x="426" y="2"/>
                  </a:cubicBezTo>
                  <a:cubicBezTo>
                    <a:pt x="365" y="22"/>
                    <a:pt x="304" y="32"/>
                    <a:pt x="243" y="43"/>
                  </a:cubicBezTo>
                  <a:cubicBezTo>
                    <a:pt x="234" y="52"/>
                    <a:pt x="223" y="52"/>
                    <a:pt x="203" y="52"/>
                  </a:cubicBezTo>
                  <a:lnTo>
                    <a:pt x="173" y="52"/>
                  </a:lnTo>
                  <a:lnTo>
                    <a:pt x="162" y="63"/>
                  </a:lnTo>
                  <a:lnTo>
                    <a:pt x="71" y="63"/>
                  </a:lnTo>
                  <a:cubicBezTo>
                    <a:pt x="41" y="73"/>
                    <a:pt x="0" y="93"/>
                    <a:pt x="11" y="134"/>
                  </a:cubicBezTo>
                  <a:cubicBezTo>
                    <a:pt x="11" y="174"/>
                    <a:pt x="41" y="205"/>
                    <a:pt x="71" y="205"/>
                  </a:cubicBezTo>
                  <a:cubicBezTo>
                    <a:pt x="203" y="194"/>
                    <a:pt x="335" y="174"/>
                    <a:pt x="467" y="144"/>
                  </a:cubicBezTo>
                  <a:cubicBezTo>
                    <a:pt x="497" y="134"/>
                    <a:pt x="527" y="93"/>
                    <a:pt x="507" y="52"/>
                  </a:cubicBezTo>
                  <a:cubicBezTo>
                    <a:pt x="499" y="27"/>
                    <a:pt x="475" y="0"/>
                    <a:pt x="44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4"/>
            <p:cNvSpPr/>
            <p:nvPr/>
          </p:nvSpPr>
          <p:spPr>
            <a:xfrm>
              <a:off x="3131825" y="2397700"/>
              <a:ext cx="7125" cy="4700"/>
            </a:xfrm>
            <a:custGeom>
              <a:avLst/>
              <a:gdLst/>
              <a:ahLst/>
              <a:cxnLst/>
              <a:rect l="l" t="t" r="r" b="b"/>
              <a:pathLst>
                <a:path w="285" h="188" extrusionOk="0">
                  <a:moveTo>
                    <a:pt x="213" y="1"/>
                  </a:moveTo>
                  <a:cubicBezTo>
                    <a:pt x="207" y="1"/>
                    <a:pt x="200" y="2"/>
                    <a:pt x="193" y="5"/>
                  </a:cubicBezTo>
                  <a:cubicBezTo>
                    <a:pt x="142" y="15"/>
                    <a:pt x="102" y="36"/>
                    <a:pt x="51" y="56"/>
                  </a:cubicBezTo>
                  <a:cubicBezTo>
                    <a:pt x="31" y="56"/>
                    <a:pt x="21" y="66"/>
                    <a:pt x="11" y="86"/>
                  </a:cubicBezTo>
                  <a:cubicBezTo>
                    <a:pt x="0" y="97"/>
                    <a:pt x="0" y="117"/>
                    <a:pt x="0" y="137"/>
                  </a:cubicBezTo>
                  <a:cubicBezTo>
                    <a:pt x="11" y="157"/>
                    <a:pt x="21" y="167"/>
                    <a:pt x="31" y="178"/>
                  </a:cubicBezTo>
                  <a:cubicBezTo>
                    <a:pt x="51" y="187"/>
                    <a:pt x="72" y="187"/>
                    <a:pt x="92" y="187"/>
                  </a:cubicBezTo>
                  <a:cubicBezTo>
                    <a:pt x="133" y="167"/>
                    <a:pt x="183" y="147"/>
                    <a:pt x="234" y="137"/>
                  </a:cubicBezTo>
                  <a:cubicBezTo>
                    <a:pt x="244" y="127"/>
                    <a:pt x="264" y="117"/>
                    <a:pt x="275" y="106"/>
                  </a:cubicBezTo>
                  <a:cubicBezTo>
                    <a:pt x="275" y="86"/>
                    <a:pt x="284" y="66"/>
                    <a:pt x="275" y="45"/>
                  </a:cubicBezTo>
                  <a:cubicBezTo>
                    <a:pt x="275" y="36"/>
                    <a:pt x="264" y="15"/>
                    <a:pt x="244" y="5"/>
                  </a:cubicBezTo>
                  <a:cubicBezTo>
                    <a:pt x="237" y="5"/>
                    <a:pt x="226" y="1"/>
                    <a:pt x="21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4"/>
            <p:cNvSpPr/>
            <p:nvPr/>
          </p:nvSpPr>
          <p:spPr>
            <a:xfrm>
              <a:off x="3041550" y="2497450"/>
              <a:ext cx="5875" cy="8900"/>
            </a:xfrm>
            <a:custGeom>
              <a:avLst/>
              <a:gdLst/>
              <a:ahLst/>
              <a:cxnLst/>
              <a:rect l="l" t="t" r="r" b="b"/>
              <a:pathLst>
                <a:path w="235" h="356" extrusionOk="0">
                  <a:moveTo>
                    <a:pt x="52" y="1"/>
                  </a:moveTo>
                  <a:cubicBezTo>
                    <a:pt x="41" y="11"/>
                    <a:pt x="21" y="21"/>
                    <a:pt x="11" y="31"/>
                  </a:cubicBezTo>
                  <a:cubicBezTo>
                    <a:pt x="1" y="51"/>
                    <a:pt x="1" y="72"/>
                    <a:pt x="1" y="92"/>
                  </a:cubicBezTo>
                  <a:lnTo>
                    <a:pt x="93" y="305"/>
                  </a:lnTo>
                  <a:cubicBezTo>
                    <a:pt x="102" y="325"/>
                    <a:pt x="113" y="335"/>
                    <a:pt x="123" y="346"/>
                  </a:cubicBezTo>
                  <a:cubicBezTo>
                    <a:pt x="143" y="356"/>
                    <a:pt x="163" y="356"/>
                    <a:pt x="183" y="356"/>
                  </a:cubicBezTo>
                  <a:cubicBezTo>
                    <a:pt x="194" y="346"/>
                    <a:pt x="214" y="335"/>
                    <a:pt x="224" y="325"/>
                  </a:cubicBezTo>
                  <a:cubicBezTo>
                    <a:pt x="224" y="305"/>
                    <a:pt x="235" y="285"/>
                    <a:pt x="224" y="265"/>
                  </a:cubicBezTo>
                  <a:cubicBezTo>
                    <a:pt x="194" y="193"/>
                    <a:pt x="163" y="123"/>
                    <a:pt x="143" y="51"/>
                  </a:cubicBezTo>
                  <a:cubicBezTo>
                    <a:pt x="133" y="31"/>
                    <a:pt x="123" y="21"/>
                    <a:pt x="102" y="11"/>
                  </a:cubicBezTo>
                  <a:cubicBezTo>
                    <a:pt x="93" y="1"/>
                    <a:pt x="72" y="1"/>
                    <a:pt x="5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4"/>
            <p:cNvSpPr/>
            <p:nvPr/>
          </p:nvSpPr>
          <p:spPr>
            <a:xfrm>
              <a:off x="3056775" y="2474450"/>
              <a:ext cx="10425" cy="9850"/>
            </a:xfrm>
            <a:custGeom>
              <a:avLst/>
              <a:gdLst/>
              <a:ahLst/>
              <a:cxnLst/>
              <a:rect l="l" t="t" r="r" b="b"/>
              <a:pathLst>
                <a:path w="417" h="394" extrusionOk="0">
                  <a:moveTo>
                    <a:pt x="81" y="0"/>
                  </a:moveTo>
                  <a:cubicBezTo>
                    <a:pt x="72" y="0"/>
                    <a:pt x="62" y="3"/>
                    <a:pt x="52" y="8"/>
                  </a:cubicBezTo>
                  <a:cubicBezTo>
                    <a:pt x="21" y="28"/>
                    <a:pt x="0" y="79"/>
                    <a:pt x="31" y="110"/>
                  </a:cubicBezTo>
                  <a:cubicBezTo>
                    <a:pt x="112" y="211"/>
                    <a:pt x="203" y="302"/>
                    <a:pt x="305" y="383"/>
                  </a:cubicBezTo>
                  <a:cubicBezTo>
                    <a:pt x="325" y="394"/>
                    <a:pt x="345" y="394"/>
                    <a:pt x="365" y="394"/>
                  </a:cubicBezTo>
                  <a:cubicBezTo>
                    <a:pt x="376" y="394"/>
                    <a:pt x="396" y="373"/>
                    <a:pt x="406" y="363"/>
                  </a:cubicBezTo>
                  <a:cubicBezTo>
                    <a:pt x="406" y="342"/>
                    <a:pt x="417" y="322"/>
                    <a:pt x="406" y="312"/>
                  </a:cubicBezTo>
                  <a:cubicBezTo>
                    <a:pt x="406" y="292"/>
                    <a:pt x="396" y="282"/>
                    <a:pt x="376" y="272"/>
                  </a:cubicBezTo>
                  <a:cubicBezTo>
                    <a:pt x="376" y="261"/>
                    <a:pt x="376" y="261"/>
                    <a:pt x="365" y="261"/>
                  </a:cubicBezTo>
                  <a:lnTo>
                    <a:pt x="356" y="252"/>
                  </a:lnTo>
                  <a:cubicBezTo>
                    <a:pt x="345" y="241"/>
                    <a:pt x="325" y="231"/>
                    <a:pt x="315" y="221"/>
                  </a:cubicBezTo>
                  <a:lnTo>
                    <a:pt x="254" y="160"/>
                  </a:lnTo>
                  <a:lnTo>
                    <a:pt x="193" y="99"/>
                  </a:lnTo>
                  <a:cubicBezTo>
                    <a:pt x="183" y="89"/>
                    <a:pt x="173" y="69"/>
                    <a:pt x="163" y="59"/>
                  </a:cubicBezTo>
                  <a:cubicBezTo>
                    <a:pt x="163" y="59"/>
                    <a:pt x="163" y="49"/>
                    <a:pt x="153" y="49"/>
                  </a:cubicBezTo>
                  <a:cubicBezTo>
                    <a:pt x="153" y="49"/>
                    <a:pt x="153" y="38"/>
                    <a:pt x="142" y="38"/>
                  </a:cubicBezTo>
                  <a:cubicBezTo>
                    <a:pt x="133" y="18"/>
                    <a:pt x="122" y="8"/>
                    <a:pt x="102" y="8"/>
                  </a:cubicBezTo>
                  <a:cubicBezTo>
                    <a:pt x="97" y="3"/>
                    <a:pt x="89" y="0"/>
                    <a:pt x="8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4"/>
            <p:cNvSpPr/>
            <p:nvPr/>
          </p:nvSpPr>
          <p:spPr>
            <a:xfrm>
              <a:off x="3070225" y="2464650"/>
              <a:ext cx="13200" cy="8500"/>
            </a:xfrm>
            <a:custGeom>
              <a:avLst/>
              <a:gdLst/>
              <a:ahLst/>
              <a:cxnLst/>
              <a:rect l="l" t="t" r="r" b="b"/>
              <a:pathLst>
                <a:path w="528" h="340" extrusionOk="0">
                  <a:moveTo>
                    <a:pt x="82" y="1"/>
                  </a:moveTo>
                  <a:cubicBezTo>
                    <a:pt x="52" y="1"/>
                    <a:pt x="25" y="12"/>
                    <a:pt x="10" y="35"/>
                  </a:cubicBezTo>
                  <a:cubicBezTo>
                    <a:pt x="0" y="65"/>
                    <a:pt x="0" y="106"/>
                    <a:pt x="41" y="126"/>
                  </a:cubicBezTo>
                  <a:cubicBezTo>
                    <a:pt x="163" y="197"/>
                    <a:pt x="294" y="268"/>
                    <a:pt x="416" y="329"/>
                  </a:cubicBezTo>
                  <a:cubicBezTo>
                    <a:pt x="427" y="336"/>
                    <a:pt x="440" y="339"/>
                    <a:pt x="454" y="339"/>
                  </a:cubicBezTo>
                  <a:cubicBezTo>
                    <a:pt x="479" y="339"/>
                    <a:pt x="504" y="328"/>
                    <a:pt x="517" y="309"/>
                  </a:cubicBezTo>
                  <a:cubicBezTo>
                    <a:pt x="528" y="279"/>
                    <a:pt x="528" y="238"/>
                    <a:pt x="487" y="218"/>
                  </a:cubicBezTo>
                  <a:cubicBezTo>
                    <a:pt x="365" y="146"/>
                    <a:pt x="233" y="76"/>
                    <a:pt x="111" y="4"/>
                  </a:cubicBezTo>
                  <a:cubicBezTo>
                    <a:pt x="101" y="2"/>
                    <a:pt x="91" y="1"/>
                    <a:pt x="8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4"/>
            <p:cNvSpPr/>
            <p:nvPr/>
          </p:nvSpPr>
          <p:spPr>
            <a:xfrm>
              <a:off x="3082900" y="2444200"/>
              <a:ext cx="11675" cy="7900"/>
            </a:xfrm>
            <a:custGeom>
              <a:avLst/>
              <a:gdLst/>
              <a:ahLst/>
              <a:cxnLst/>
              <a:rect l="l" t="t" r="r" b="b"/>
              <a:pathLst>
                <a:path w="467" h="316" extrusionOk="0">
                  <a:moveTo>
                    <a:pt x="75" y="0"/>
                  </a:moveTo>
                  <a:cubicBezTo>
                    <a:pt x="51" y="0"/>
                    <a:pt x="27" y="12"/>
                    <a:pt x="21" y="31"/>
                  </a:cubicBezTo>
                  <a:cubicBezTo>
                    <a:pt x="0" y="72"/>
                    <a:pt x="10" y="112"/>
                    <a:pt x="41" y="133"/>
                  </a:cubicBezTo>
                  <a:cubicBezTo>
                    <a:pt x="152" y="194"/>
                    <a:pt x="254" y="245"/>
                    <a:pt x="355" y="305"/>
                  </a:cubicBezTo>
                  <a:cubicBezTo>
                    <a:pt x="369" y="313"/>
                    <a:pt x="383" y="316"/>
                    <a:pt x="397" y="316"/>
                  </a:cubicBezTo>
                  <a:cubicBezTo>
                    <a:pt x="422" y="316"/>
                    <a:pt x="443" y="305"/>
                    <a:pt x="456" y="285"/>
                  </a:cubicBezTo>
                  <a:cubicBezTo>
                    <a:pt x="467" y="254"/>
                    <a:pt x="467" y="204"/>
                    <a:pt x="426" y="194"/>
                  </a:cubicBezTo>
                  <a:cubicBezTo>
                    <a:pt x="325" y="133"/>
                    <a:pt x="213" y="72"/>
                    <a:pt x="112" y="11"/>
                  </a:cubicBezTo>
                  <a:cubicBezTo>
                    <a:pt x="101" y="4"/>
                    <a:pt x="88" y="0"/>
                    <a:pt x="7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4"/>
            <p:cNvSpPr/>
            <p:nvPr/>
          </p:nvSpPr>
          <p:spPr>
            <a:xfrm>
              <a:off x="3081625" y="2426475"/>
              <a:ext cx="13200" cy="3575"/>
            </a:xfrm>
            <a:custGeom>
              <a:avLst/>
              <a:gdLst/>
              <a:ahLst/>
              <a:cxnLst/>
              <a:rect l="l" t="t" r="r" b="b"/>
              <a:pathLst>
                <a:path w="528" h="143" extrusionOk="0">
                  <a:moveTo>
                    <a:pt x="72" y="0"/>
                  </a:moveTo>
                  <a:cubicBezTo>
                    <a:pt x="41" y="0"/>
                    <a:pt x="0" y="41"/>
                    <a:pt x="11" y="71"/>
                  </a:cubicBezTo>
                  <a:cubicBezTo>
                    <a:pt x="11" y="111"/>
                    <a:pt x="41" y="142"/>
                    <a:pt x="72" y="142"/>
                  </a:cubicBezTo>
                  <a:cubicBezTo>
                    <a:pt x="203" y="142"/>
                    <a:pt x="335" y="142"/>
                    <a:pt x="457" y="132"/>
                  </a:cubicBezTo>
                  <a:cubicBezTo>
                    <a:pt x="498" y="132"/>
                    <a:pt x="528" y="102"/>
                    <a:pt x="528" y="71"/>
                  </a:cubicBezTo>
                  <a:cubicBezTo>
                    <a:pt x="528" y="30"/>
                    <a:pt x="498" y="0"/>
                    <a:pt x="45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4"/>
            <p:cNvSpPr/>
            <p:nvPr/>
          </p:nvSpPr>
          <p:spPr>
            <a:xfrm>
              <a:off x="3081875" y="2409425"/>
              <a:ext cx="10425" cy="5475"/>
            </a:xfrm>
            <a:custGeom>
              <a:avLst/>
              <a:gdLst/>
              <a:ahLst/>
              <a:cxnLst/>
              <a:rect l="l" t="t" r="r" b="b"/>
              <a:pathLst>
                <a:path w="417" h="219" extrusionOk="0">
                  <a:moveTo>
                    <a:pt x="334" y="0"/>
                  </a:moveTo>
                  <a:cubicBezTo>
                    <a:pt x="328" y="0"/>
                    <a:pt x="322" y="1"/>
                    <a:pt x="315" y="2"/>
                  </a:cubicBezTo>
                  <a:cubicBezTo>
                    <a:pt x="234" y="33"/>
                    <a:pt x="143" y="54"/>
                    <a:pt x="62" y="84"/>
                  </a:cubicBezTo>
                  <a:cubicBezTo>
                    <a:pt x="21" y="94"/>
                    <a:pt x="1" y="135"/>
                    <a:pt x="11" y="165"/>
                  </a:cubicBezTo>
                  <a:cubicBezTo>
                    <a:pt x="19" y="198"/>
                    <a:pt x="49" y="218"/>
                    <a:pt x="76" y="218"/>
                  </a:cubicBezTo>
                  <a:cubicBezTo>
                    <a:pt x="81" y="218"/>
                    <a:pt x="87" y="217"/>
                    <a:pt x="92" y="216"/>
                  </a:cubicBezTo>
                  <a:cubicBezTo>
                    <a:pt x="183" y="185"/>
                    <a:pt x="264" y="165"/>
                    <a:pt x="355" y="135"/>
                  </a:cubicBezTo>
                  <a:cubicBezTo>
                    <a:pt x="386" y="124"/>
                    <a:pt x="416" y="84"/>
                    <a:pt x="396" y="54"/>
                  </a:cubicBezTo>
                  <a:cubicBezTo>
                    <a:pt x="388" y="20"/>
                    <a:pt x="365" y="0"/>
                    <a:pt x="33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4"/>
            <p:cNvSpPr/>
            <p:nvPr/>
          </p:nvSpPr>
          <p:spPr>
            <a:xfrm>
              <a:off x="3081625" y="2391625"/>
              <a:ext cx="10925" cy="6975"/>
            </a:xfrm>
            <a:custGeom>
              <a:avLst/>
              <a:gdLst/>
              <a:ahLst/>
              <a:cxnLst/>
              <a:rect l="l" t="t" r="r" b="b"/>
              <a:pathLst>
                <a:path w="437" h="279" extrusionOk="0">
                  <a:moveTo>
                    <a:pt x="349" y="1"/>
                  </a:moveTo>
                  <a:cubicBezTo>
                    <a:pt x="341" y="1"/>
                    <a:pt x="332" y="2"/>
                    <a:pt x="325" y="4"/>
                  </a:cubicBezTo>
                  <a:cubicBezTo>
                    <a:pt x="223" y="56"/>
                    <a:pt x="133" y="106"/>
                    <a:pt x="41" y="146"/>
                  </a:cubicBezTo>
                  <a:cubicBezTo>
                    <a:pt x="11" y="167"/>
                    <a:pt x="0" y="218"/>
                    <a:pt x="21" y="248"/>
                  </a:cubicBezTo>
                  <a:cubicBezTo>
                    <a:pt x="34" y="268"/>
                    <a:pt x="51" y="279"/>
                    <a:pt x="73" y="279"/>
                  </a:cubicBezTo>
                  <a:cubicBezTo>
                    <a:pt x="85" y="279"/>
                    <a:pt x="98" y="275"/>
                    <a:pt x="112" y="268"/>
                  </a:cubicBezTo>
                  <a:cubicBezTo>
                    <a:pt x="203" y="218"/>
                    <a:pt x="295" y="177"/>
                    <a:pt x="386" y="126"/>
                  </a:cubicBezTo>
                  <a:cubicBezTo>
                    <a:pt x="426" y="106"/>
                    <a:pt x="437" y="65"/>
                    <a:pt x="416" y="35"/>
                  </a:cubicBezTo>
                  <a:cubicBezTo>
                    <a:pt x="401" y="12"/>
                    <a:pt x="374" y="1"/>
                    <a:pt x="34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4"/>
            <p:cNvSpPr/>
            <p:nvPr/>
          </p:nvSpPr>
          <p:spPr>
            <a:xfrm>
              <a:off x="4000700" y="2393300"/>
              <a:ext cx="107775" cy="179975"/>
            </a:xfrm>
            <a:custGeom>
              <a:avLst/>
              <a:gdLst/>
              <a:ahLst/>
              <a:cxnLst/>
              <a:rect l="l" t="t" r="r" b="b"/>
              <a:pathLst>
                <a:path w="4311" h="7199" extrusionOk="0">
                  <a:moveTo>
                    <a:pt x="1051" y="0"/>
                  </a:moveTo>
                  <a:cubicBezTo>
                    <a:pt x="936" y="0"/>
                    <a:pt x="821" y="35"/>
                    <a:pt x="731" y="110"/>
                  </a:cubicBezTo>
                  <a:cubicBezTo>
                    <a:pt x="691" y="151"/>
                    <a:pt x="650" y="191"/>
                    <a:pt x="630" y="242"/>
                  </a:cubicBezTo>
                  <a:cubicBezTo>
                    <a:pt x="497" y="475"/>
                    <a:pt x="558" y="830"/>
                    <a:pt x="802" y="972"/>
                  </a:cubicBezTo>
                  <a:cubicBezTo>
                    <a:pt x="742" y="939"/>
                    <a:pt x="675" y="924"/>
                    <a:pt x="609" y="924"/>
                  </a:cubicBezTo>
                  <a:cubicBezTo>
                    <a:pt x="430" y="924"/>
                    <a:pt x="250" y="1035"/>
                    <a:pt x="183" y="1206"/>
                  </a:cubicBezTo>
                  <a:cubicBezTo>
                    <a:pt x="112" y="1418"/>
                    <a:pt x="254" y="1682"/>
                    <a:pt x="467" y="1753"/>
                  </a:cubicBezTo>
                  <a:cubicBezTo>
                    <a:pt x="488" y="1753"/>
                    <a:pt x="497" y="1753"/>
                    <a:pt x="518" y="1763"/>
                  </a:cubicBezTo>
                  <a:cubicBezTo>
                    <a:pt x="497" y="1763"/>
                    <a:pt x="488" y="1753"/>
                    <a:pt x="467" y="1753"/>
                  </a:cubicBezTo>
                  <a:cubicBezTo>
                    <a:pt x="448" y="1749"/>
                    <a:pt x="427" y="1747"/>
                    <a:pt x="407" y="1747"/>
                  </a:cubicBezTo>
                  <a:cubicBezTo>
                    <a:pt x="272" y="1747"/>
                    <a:pt x="134" y="1834"/>
                    <a:pt x="72" y="1966"/>
                  </a:cubicBezTo>
                  <a:cubicBezTo>
                    <a:pt x="1" y="2128"/>
                    <a:pt x="41" y="2331"/>
                    <a:pt x="153" y="2463"/>
                  </a:cubicBezTo>
                  <a:cubicBezTo>
                    <a:pt x="265" y="2605"/>
                    <a:pt x="437" y="2686"/>
                    <a:pt x="609" y="2716"/>
                  </a:cubicBezTo>
                  <a:cubicBezTo>
                    <a:pt x="604" y="2716"/>
                    <a:pt x="599" y="2716"/>
                    <a:pt x="594" y="2716"/>
                  </a:cubicBezTo>
                  <a:cubicBezTo>
                    <a:pt x="356" y="2716"/>
                    <a:pt x="132" y="2935"/>
                    <a:pt x="123" y="3173"/>
                  </a:cubicBezTo>
                  <a:cubicBezTo>
                    <a:pt x="112" y="3426"/>
                    <a:pt x="335" y="3660"/>
                    <a:pt x="589" y="3670"/>
                  </a:cubicBezTo>
                  <a:cubicBezTo>
                    <a:pt x="274" y="3730"/>
                    <a:pt x="62" y="4096"/>
                    <a:pt x="153" y="4400"/>
                  </a:cubicBezTo>
                  <a:cubicBezTo>
                    <a:pt x="232" y="4637"/>
                    <a:pt x="478" y="4794"/>
                    <a:pt x="721" y="4794"/>
                  </a:cubicBezTo>
                  <a:cubicBezTo>
                    <a:pt x="790" y="4794"/>
                    <a:pt x="859" y="4782"/>
                    <a:pt x="923" y="4755"/>
                  </a:cubicBezTo>
                  <a:lnTo>
                    <a:pt x="923" y="4755"/>
                  </a:lnTo>
                  <a:cubicBezTo>
                    <a:pt x="802" y="4897"/>
                    <a:pt x="711" y="5080"/>
                    <a:pt x="691" y="5262"/>
                  </a:cubicBezTo>
                  <a:cubicBezTo>
                    <a:pt x="680" y="5455"/>
                    <a:pt x="761" y="5657"/>
                    <a:pt x="914" y="5769"/>
                  </a:cubicBezTo>
                  <a:cubicBezTo>
                    <a:pt x="983" y="5817"/>
                    <a:pt x="1070" y="5843"/>
                    <a:pt x="1157" y="5843"/>
                  </a:cubicBezTo>
                  <a:cubicBezTo>
                    <a:pt x="1235" y="5843"/>
                    <a:pt x="1313" y="5822"/>
                    <a:pt x="1380" y="5779"/>
                  </a:cubicBezTo>
                  <a:lnTo>
                    <a:pt x="1380" y="5779"/>
                  </a:lnTo>
                  <a:cubicBezTo>
                    <a:pt x="1207" y="5952"/>
                    <a:pt x="1177" y="6266"/>
                    <a:pt x="1349" y="6448"/>
                  </a:cubicBezTo>
                  <a:cubicBezTo>
                    <a:pt x="1440" y="6549"/>
                    <a:pt x="1574" y="6599"/>
                    <a:pt x="1708" y="6599"/>
                  </a:cubicBezTo>
                  <a:cubicBezTo>
                    <a:pt x="1833" y="6599"/>
                    <a:pt x="1956" y="6556"/>
                    <a:pt x="2043" y="6468"/>
                  </a:cubicBezTo>
                  <a:lnTo>
                    <a:pt x="2043" y="6468"/>
                  </a:lnTo>
                  <a:cubicBezTo>
                    <a:pt x="1884" y="6666"/>
                    <a:pt x="1960" y="7002"/>
                    <a:pt x="2181" y="7118"/>
                  </a:cubicBezTo>
                  <a:cubicBezTo>
                    <a:pt x="2236" y="7145"/>
                    <a:pt x="2295" y="7158"/>
                    <a:pt x="2354" y="7158"/>
                  </a:cubicBezTo>
                  <a:cubicBezTo>
                    <a:pt x="2560" y="7158"/>
                    <a:pt x="2769" y="7008"/>
                    <a:pt x="2800" y="6804"/>
                  </a:cubicBezTo>
                  <a:lnTo>
                    <a:pt x="2800" y="6804"/>
                  </a:lnTo>
                  <a:cubicBezTo>
                    <a:pt x="2780" y="7007"/>
                    <a:pt x="2962" y="7199"/>
                    <a:pt x="3165" y="7199"/>
                  </a:cubicBezTo>
                  <a:cubicBezTo>
                    <a:pt x="3348" y="7189"/>
                    <a:pt x="3499" y="7016"/>
                    <a:pt x="3499" y="6834"/>
                  </a:cubicBezTo>
                  <a:cubicBezTo>
                    <a:pt x="3529" y="7010"/>
                    <a:pt x="3691" y="7159"/>
                    <a:pt x="3867" y="7159"/>
                  </a:cubicBezTo>
                  <a:cubicBezTo>
                    <a:pt x="3873" y="7159"/>
                    <a:pt x="3879" y="7159"/>
                    <a:pt x="3885" y="7158"/>
                  </a:cubicBezTo>
                  <a:cubicBezTo>
                    <a:pt x="4088" y="7149"/>
                    <a:pt x="4260" y="6955"/>
                    <a:pt x="4250" y="6753"/>
                  </a:cubicBezTo>
                  <a:lnTo>
                    <a:pt x="4311" y="6530"/>
                  </a:lnTo>
                  <a:cubicBezTo>
                    <a:pt x="4088" y="6530"/>
                    <a:pt x="3905" y="6297"/>
                    <a:pt x="3946" y="6083"/>
                  </a:cubicBezTo>
                  <a:lnTo>
                    <a:pt x="3946" y="6083"/>
                  </a:lnTo>
                  <a:cubicBezTo>
                    <a:pt x="3874" y="6220"/>
                    <a:pt x="3717" y="6300"/>
                    <a:pt x="3559" y="6300"/>
                  </a:cubicBezTo>
                  <a:cubicBezTo>
                    <a:pt x="3494" y="6300"/>
                    <a:pt x="3428" y="6286"/>
                    <a:pt x="3368" y="6256"/>
                  </a:cubicBezTo>
                  <a:cubicBezTo>
                    <a:pt x="3175" y="6144"/>
                    <a:pt x="3104" y="5871"/>
                    <a:pt x="3206" y="5678"/>
                  </a:cubicBezTo>
                  <a:lnTo>
                    <a:pt x="3206" y="5678"/>
                  </a:lnTo>
                  <a:cubicBezTo>
                    <a:pt x="3127" y="5767"/>
                    <a:pt x="3008" y="5812"/>
                    <a:pt x="2891" y="5812"/>
                  </a:cubicBezTo>
                  <a:cubicBezTo>
                    <a:pt x="2780" y="5812"/>
                    <a:pt x="2671" y="5772"/>
                    <a:pt x="2597" y="5688"/>
                  </a:cubicBezTo>
                  <a:cubicBezTo>
                    <a:pt x="2445" y="5515"/>
                    <a:pt x="2475" y="5211"/>
                    <a:pt x="2658" y="5080"/>
                  </a:cubicBezTo>
                  <a:lnTo>
                    <a:pt x="2658" y="5080"/>
                  </a:lnTo>
                  <a:cubicBezTo>
                    <a:pt x="2591" y="5120"/>
                    <a:pt x="2513" y="5139"/>
                    <a:pt x="2435" y="5139"/>
                  </a:cubicBezTo>
                  <a:cubicBezTo>
                    <a:pt x="2278" y="5139"/>
                    <a:pt x="2120" y="5062"/>
                    <a:pt x="2039" y="4927"/>
                  </a:cubicBezTo>
                  <a:cubicBezTo>
                    <a:pt x="1917" y="4724"/>
                    <a:pt x="1989" y="4431"/>
                    <a:pt x="2191" y="4309"/>
                  </a:cubicBezTo>
                  <a:lnTo>
                    <a:pt x="2191" y="4309"/>
                  </a:lnTo>
                  <a:cubicBezTo>
                    <a:pt x="2138" y="4332"/>
                    <a:pt x="2081" y="4342"/>
                    <a:pt x="2025" y="4342"/>
                  </a:cubicBezTo>
                  <a:cubicBezTo>
                    <a:pt x="1856" y="4342"/>
                    <a:pt x="1689" y="4247"/>
                    <a:pt x="1613" y="4096"/>
                  </a:cubicBezTo>
                  <a:cubicBezTo>
                    <a:pt x="1522" y="3883"/>
                    <a:pt x="1613" y="3609"/>
                    <a:pt x="1816" y="3507"/>
                  </a:cubicBezTo>
                  <a:lnTo>
                    <a:pt x="1816" y="3507"/>
                  </a:lnTo>
                  <a:cubicBezTo>
                    <a:pt x="1791" y="3512"/>
                    <a:pt x="1767" y="3514"/>
                    <a:pt x="1743" y="3514"/>
                  </a:cubicBezTo>
                  <a:cubicBezTo>
                    <a:pt x="1544" y="3514"/>
                    <a:pt x="1354" y="3372"/>
                    <a:pt x="1309" y="3173"/>
                  </a:cubicBezTo>
                  <a:cubicBezTo>
                    <a:pt x="1258" y="2960"/>
                    <a:pt x="1410" y="2716"/>
                    <a:pt x="1624" y="2666"/>
                  </a:cubicBezTo>
                  <a:cubicBezTo>
                    <a:pt x="1491" y="2625"/>
                    <a:pt x="1360" y="2544"/>
                    <a:pt x="1268" y="2432"/>
                  </a:cubicBezTo>
                  <a:cubicBezTo>
                    <a:pt x="1187" y="2321"/>
                    <a:pt x="1157" y="2159"/>
                    <a:pt x="1218" y="2027"/>
                  </a:cubicBezTo>
                  <a:cubicBezTo>
                    <a:pt x="1265" y="1924"/>
                    <a:pt x="1374" y="1858"/>
                    <a:pt x="1482" y="1858"/>
                  </a:cubicBezTo>
                  <a:cubicBezTo>
                    <a:pt x="1513" y="1858"/>
                    <a:pt x="1543" y="1864"/>
                    <a:pt x="1572" y="1875"/>
                  </a:cubicBezTo>
                  <a:cubicBezTo>
                    <a:pt x="1430" y="1804"/>
                    <a:pt x="1309" y="1702"/>
                    <a:pt x="1248" y="1560"/>
                  </a:cubicBezTo>
                  <a:cubicBezTo>
                    <a:pt x="1177" y="1418"/>
                    <a:pt x="1187" y="1236"/>
                    <a:pt x="1288" y="1114"/>
                  </a:cubicBezTo>
                  <a:cubicBezTo>
                    <a:pt x="1350" y="1053"/>
                    <a:pt x="1435" y="1019"/>
                    <a:pt x="1518" y="1019"/>
                  </a:cubicBezTo>
                  <a:cubicBezTo>
                    <a:pt x="1558" y="1019"/>
                    <a:pt x="1597" y="1027"/>
                    <a:pt x="1633" y="1043"/>
                  </a:cubicBezTo>
                  <a:cubicBezTo>
                    <a:pt x="1421" y="861"/>
                    <a:pt x="1370" y="496"/>
                    <a:pt x="1542" y="273"/>
                  </a:cubicBezTo>
                  <a:cubicBezTo>
                    <a:pt x="1447" y="100"/>
                    <a:pt x="1247" y="0"/>
                    <a:pt x="105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4"/>
            <p:cNvSpPr/>
            <p:nvPr/>
          </p:nvSpPr>
          <p:spPr>
            <a:xfrm>
              <a:off x="4106925" y="2547150"/>
              <a:ext cx="18300" cy="20075"/>
            </a:xfrm>
            <a:custGeom>
              <a:avLst/>
              <a:gdLst/>
              <a:ahLst/>
              <a:cxnLst/>
              <a:rect l="l" t="t" r="r" b="b"/>
              <a:pathLst>
                <a:path w="732" h="803" extrusionOk="0">
                  <a:moveTo>
                    <a:pt x="447" y="1"/>
                  </a:moveTo>
                  <a:cubicBezTo>
                    <a:pt x="447" y="198"/>
                    <a:pt x="274" y="376"/>
                    <a:pt x="78" y="376"/>
                  </a:cubicBezTo>
                  <a:cubicBezTo>
                    <a:pt x="73" y="376"/>
                    <a:pt x="67" y="376"/>
                    <a:pt x="62" y="376"/>
                  </a:cubicBezTo>
                  <a:lnTo>
                    <a:pt x="1" y="599"/>
                  </a:lnTo>
                  <a:cubicBezTo>
                    <a:pt x="58" y="731"/>
                    <a:pt x="213" y="803"/>
                    <a:pt x="357" y="803"/>
                  </a:cubicBezTo>
                  <a:cubicBezTo>
                    <a:pt x="367" y="803"/>
                    <a:pt x="376" y="802"/>
                    <a:pt x="386" y="801"/>
                  </a:cubicBezTo>
                  <a:cubicBezTo>
                    <a:pt x="458" y="792"/>
                    <a:pt x="528" y="761"/>
                    <a:pt x="579" y="711"/>
                  </a:cubicBezTo>
                  <a:cubicBezTo>
                    <a:pt x="731" y="569"/>
                    <a:pt x="721" y="294"/>
                    <a:pt x="569" y="163"/>
                  </a:cubicBezTo>
                  <a:cubicBezTo>
                    <a:pt x="548" y="152"/>
                    <a:pt x="528" y="143"/>
                    <a:pt x="518" y="122"/>
                  </a:cubicBezTo>
                  <a:cubicBezTo>
                    <a:pt x="478" y="92"/>
                    <a:pt x="458" y="51"/>
                    <a:pt x="44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4"/>
            <p:cNvSpPr/>
            <p:nvPr/>
          </p:nvSpPr>
          <p:spPr>
            <a:xfrm>
              <a:off x="4051425" y="2389425"/>
              <a:ext cx="91800" cy="146375"/>
            </a:xfrm>
            <a:custGeom>
              <a:avLst/>
              <a:gdLst/>
              <a:ahLst/>
              <a:cxnLst/>
              <a:rect l="l" t="t" r="r" b="b"/>
              <a:pathLst>
                <a:path w="3672" h="5855" extrusionOk="0">
                  <a:moveTo>
                    <a:pt x="517" y="944"/>
                  </a:moveTo>
                  <a:cubicBezTo>
                    <a:pt x="537" y="944"/>
                    <a:pt x="568" y="955"/>
                    <a:pt x="588" y="965"/>
                  </a:cubicBezTo>
                  <a:cubicBezTo>
                    <a:pt x="568" y="955"/>
                    <a:pt x="537" y="955"/>
                    <a:pt x="517" y="944"/>
                  </a:cubicBezTo>
                  <a:close/>
                  <a:moveTo>
                    <a:pt x="707" y="0"/>
                  </a:moveTo>
                  <a:cubicBezTo>
                    <a:pt x="674" y="0"/>
                    <a:pt x="641" y="4"/>
                    <a:pt x="609" y="11"/>
                  </a:cubicBezTo>
                  <a:cubicBezTo>
                    <a:pt x="446" y="42"/>
                    <a:pt x="314" y="153"/>
                    <a:pt x="253" y="306"/>
                  </a:cubicBezTo>
                  <a:cubicBezTo>
                    <a:pt x="223" y="356"/>
                    <a:pt x="213" y="417"/>
                    <a:pt x="213" y="478"/>
                  </a:cubicBezTo>
                  <a:cubicBezTo>
                    <a:pt x="203" y="681"/>
                    <a:pt x="335" y="863"/>
                    <a:pt x="507" y="944"/>
                  </a:cubicBezTo>
                  <a:cubicBezTo>
                    <a:pt x="485" y="940"/>
                    <a:pt x="463" y="938"/>
                    <a:pt x="440" y="938"/>
                  </a:cubicBezTo>
                  <a:cubicBezTo>
                    <a:pt x="256" y="938"/>
                    <a:pt x="69" y="1080"/>
                    <a:pt x="51" y="1269"/>
                  </a:cubicBezTo>
                  <a:cubicBezTo>
                    <a:pt x="21" y="1497"/>
                    <a:pt x="233" y="1695"/>
                    <a:pt x="450" y="1695"/>
                  </a:cubicBezTo>
                  <a:cubicBezTo>
                    <a:pt x="456" y="1695"/>
                    <a:pt x="461" y="1695"/>
                    <a:pt x="467" y="1695"/>
                  </a:cubicBezTo>
                  <a:lnTo>
                    <a:pt x="467" y="1695"/>
                  </a:lnTo>
                  <a:cubicBezTo>
                    <a:pt x="314" y="1726"/>
                    <a:pt x="162" y="1817"/>
                    <a:pt x="91" y="1959"/>
                  </a:cubicBezTo>
                  <a:cubicBezTo>
                    <a:pt x="0" y="2111"/>
                    <a:pt x="10" y="2314"/>
                    <a:pt x="111" y="2445"/>
                  </a:cubicBezTo>
                  <a:cubicBezTo>
                    <a:pt x="186" y="2550"/>
                    <a:pt x="317" y="2611"/>
                    <a:pt x="445" y="2611"/>
                  </a:cubicBezTo>
                  <a:cubicBezTo>
                    <a:pt x="490" y="2611"/>
                    <a:pt x="535" y="2603"/>
                    <a:pt x="578" y="2587"/>
                  </a:cubicBezTo>
                  <a:lnTo>
                    <a:pt x="578" y="2587"/>
                  </a:lnTo>
                  <a:cubicBezTo>
                    <a:pt x="365" y="2679"/>
                    <a:pt x="233" y="2943"/>
                    <a:pt x="304" y="3166"/>
                  </a:cubicBezTo>
                  <a:cubicBezTo>
                    <a:pt x="357" y="3368"/>
                    <a:pt x="556" y="3510"/>
                    <a:pt x="760" y="3510"/>
                  </a:cubicBezTo>
                  <a:cubicBezTo>
                    <a:pt x="791" y="3510"/>
                    <a:pt x="822" y="3507"/>
                    <a:pt x="852" y="3500"/>
                  </a:cubicBezTo>
                  <a:lnTo>
                    <a:pt x="852" y="3500"/>
                  </a:lnTo>
                  <a:cubicBezTo>
                    <a:pt x="649" y="3561"/>
                    <a:pt x="578" y="3855"/>
                    <a:pt x="710" y="4027"/>
                  </a:cubicBezTo>
                  <a:cubicBezTo>
                    <a:pt x="791" y="4127"/>
                    <a:pt x="919" y="4177"/>
                    <a:pt x="1050" y="4177"/>
                  </a:cubicBezTo>
                  <a:cubicBezTo>
                    <a:pt x="1131" y="4177"/>
                    <a:pt x="1214" y="4158"/>
                    <a:pt x="1288" y="4119"/>
                  </a:cubicBezTo>
                  <a:lnTo>
                    <a:pt x="1288" y="4119"/>
                  </a:lnTo>
                  <a:cubicBezTo>
                    <a:pt x="1146" y="4271"/>
                    <a:pt x="1146" y="4535"/>
                    <a:pt x="1288" y="4687"/>
                  </a:cubicBezTo>
                  <a:cubicBezTo>
                    <a:pt x="1366" y="4771"/>
                    <a:pt x="1482" y="4815"/>
                    <a:pt x="1598" y="4815"/>
                  </a:cubicBezTo>
                  <a:cubicBezTo>
                    <a:pt x="1691" y="4815"/>
                    <a:pt x="1783" y="4786"/>
                    <a:pt x="1856" y="4728"/>
                  </a:cubicBezTo>
                  <a:lnTo>
                    <a:pt x="1856" y="4728"/>
                  </a:lnTo>
                  <a:cubicBezTo>
                    <a:pt x="1704" y="4879"/>
                    <a:pt x="1714" y="5163"/>
                    <a:pt x="1887" y="5296"/>
                  </a:cubicBezTo>
                  <a:cubicBezTo>
                    <a:pt x="1953" y="5353"/>
                    <a:pt x="2039" y="5381"/>
                    <a:pt x="2126" y="5381"/>
                  </a:cubicBezTo>
                  <a:cubicBezTo>
                    <a:pt x="2253" y="5381"/>
                    <a:pt x="2382" y="5323"/>
                    <a:pt x="2454" y="5214"/>
                  </a:cubicBezTo>
                  <a:lnTo>
                    <a:pt x="2454" y="5214"/>
                  </a:lnTo>
                  <a:cubicBezTo>
                    <a:pt x="2434" y="5397"/>
                    <a:pt x="2424" y="5600"/>
                    <a:pt x="2545" y="5721"/>
                  </a:cubicBezTo>
                  <a:cubicBezTo>
                    <a:pt x="2609" y="5785"/>
                    <a:pt x="2692" y="5817"/>
                    <a:pt x="2773" y="5817"/>
                  </a:cubicBezTo>
                  <a:cubicBezTo>
                    <a:pt x="2821" y="5817"/>
                    <a:pt x="2869" y="5805"/>
                    <a:pt x="2910" y="5782"/>
                  </a:cubicBezTo>
                  <a:cubicBezTo>
                    <a:pt x="3022" y="5711"/>
                    <a:pt x="3093" y="5569"/>
                    <a:pt x="3063" y="5447"/>
                  </a:cubicBezTo>
                  <a:lnTo>
                    <a:pt x="3063" y="5447"/>
                  </a:lnTo>
                  <a:cubicBezTo>
                    <a:pt x="3093" y="5539"/>
                    <a:pt x="3124" y="5640"/>
                    <a:pt x="3174" y="5721"/>
                  </a:cubicBezTo>
                  <a:lnTo>
                    <a:pt x="3185" y="5731"/>
                  </a:lnTo>
                  <a:cubicBezTo>
                    <a:pt x="3240" y="5805"/>
                    <a:pt x="3321" y="5854"/>
                    <a:pt x="3411" y="5854"/>
                  </a:cubicBezTo>
                  <a:cubicBezTo>
                    <a:pt x="3420" y="5854"/>
                    <a:pt x="3429" y="5854"/>
                    <a:pt x="3438" y="5853"/>
                  </a:cubicBezTo>
                  <a:cubicBezTo>
                    <a:pt x="3580" y="5843"/>
                    <a:pt x="3671" y="5670"/>
                    <a:pt x="3661" y="5519"/>
                  </a:cubicBezTo>
                  <a:cubicBezTo>
                    <a:pt x="3651" y="5377"/>
                    <a:pt x="3560" y="5244"/>
                    <a:pt x="3478" y="5123"/>
                  </a:cubicBezTo>
                  <a:lnTo>
                    <a:pt x="3509" y="5072"/>
                  </a:lnTo>
                  <a:cubicBezTo>
                    <a:pt x="3225" y="4920"/>
                    <a:pt x="3002" y="4667"/>
                    <a:pt x="2890" y="4372"/>
                  </a:cubicBezTo>
                  <a:cubicBezTo>
                    <a:pt x="2748" y="4018"/>
                    <a:pt x="2768" y="3622"/>
                    <a:pt x="2921" y="3288"/>
                  </a:cubicBezTo>
                  <a:lnTo>
                    <a:pt x="2921" y="3288"/>
                  </a:lnTo>
                  <a:cubicBezTo>
                    <a:pt x="2844" y="3347"/>
                    <a:pt x="2742" y="3371"/>
                    <a:pt x="2637" y="3371"/>
                  </a:cubicBezTo>
                  <a:cubicBezTo>
                    <a:pt x="2562" y="3371"/>
                    <a:pt x="2485" y="3359"/>
                    <a:pt x="2414" y="3338"/>
                  </a:cubicBezTo>
                  <a:cubicBezTo>
                    <a:pt x="2241" y="3288"/>
                    <a:pt x="2079" y="3196"/>
                    <a:pt x="1896" y="3146"/>
                  </a:cubicBezTo>
                  <a:cubicBezTo>
                    <a:pt x="1822" y="3130"/>
                    <a:pt x="1746" y="3122"/>
                    <a:pt x="1670" y="3122"/>
                  </a:cubicBezTo>
                  <a:cubicBezTo>
                    <a:pt x="1550" y="3122"/>
                    <a:pt x="1431" y="3142"/>
                    <a:pt x="1319" y="3186"/>
                  </a:cubicBezTo>
                  <a:lnTo>
                    <a:pt x="1308" y="3176"/>
                  </a:lnTo>
                  <a:cubicBezTo>
                    <a:pt x="1592" y="2851"/>
                    <a:pt x="1491" y="2344"/>
                    <a:pt x="1673" y="1949"/>
                  </a:cubicBezTo>
                  <a:cubicBezTo>
                    <a:pt x="1795" y="1685"/>
                    <a:pt x="2079" y="1492"/>
                    <a:pt x="2373" y="1462"/>
                  </a:cubicBezTo>
                  <a:cubicBezTo>
                    <a:pt x="2029" y="1431"/>
                    <a:pt x="1684" y="1249"/>
                    <a:pt x="1470" y="965"/>
                  </a:cubicBezTo>
                  <a:cubicBezTo>
                    <a:pt x="1328" y="762"/>
                    <a:pt x="1247" y="518"/>
                    <a:pt x="1227" y="275"/>
                  </a:cubicBezTo>
                  <a:lnTo>
                    <a:pt x="1156" y="286"/>
                  </a:lnTo>
                  <a:cubicBezTo>
                    <a:pt x="1079" y="114"/>
                    <a:pt x="892" y="0"/>
                    <a:pt x="70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4"/>
            <p:cNvSpPr/>
            <p:nvPr/>
          </p:nvSpPr>
          <p:spPr>
            <a:xfrm>
              <a:off x="3935300" y="2505825"/>
              <a:ext cx="21825" cy="20300"/>
            </a:xfrm>
            <a:custGeom>
              <a:avLst/>
              <a:gdLst/>
              <a:ahLst/>
              <a:cxnLst/>
              <a:rect l="l" t="t" r="r" b="b"/>
              <a:pathLst>
                <a:path w="873" h="812" extrusionOk="0">
                  <a:moveTo>
                    <a:pt x="386" y="0"/>
                  </a:moveTo>
                  <a:cubicBezTo>
                    <a:pt x="172" y="11"/>
                    <a:pt x="0" y="214"/>
                    <a:pt x="21" y="416"/>
                  </a:cubicBezTo>
                  <a:cubicBezTo>
                    <a:pt x="41" y="629"/>
                    <a:pt x="224" y="802"/>
                    <a:pt x="436" y="812"/>
                  </a:cubicBezTo>
                  <a:lnTo>
                    <a:pt x="487" y="812"/>
                  </a:lnTo>
                  <a:cubicBezTo>
                    <a:pt x="589" y="812"/>
                    <a:pt x="679" y="771"/>
                    <a:pt x="761" y="710"/>
                  </a:cubicBezTo>
                  <a:cubicBezTo>
                    <a:pt x="791" y="680"/>
                    <a:pt x="812" y="649"/>
                    <a:pt x="821" y="609"/>
                  </a:cubicBezTo>
                  <a:cubicBezTo>
                    <a:pt x="873" y="467"/>
                    <a:pt x="832" y="304"/>
                    <a:pt x="740" y="183"/>
                  </a:cubicBezTo>
                  <a:cubicBezTo>
                    <a:pt x="659" y="72"/>
                    <a:pt x="517" y="0"/>
                    <a:pt x="38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4"/>
            <p:cNvSpPr/>
            <p:nvPr/>
          </p:nvSpPr>
          <p:spPr>
            <a:xfrm>
              <a:off x="3776325" y="2254750"/>
              <a:ext cx="470075" cy="263775"/>
            </a:xfrm>
            <a:custGeom>
              <a:avLst/>
              <a:gdLst/>
              <a:ahLst/>
              <a:cxnLst/>
              <a:rect l="l" t="t" r="r" b="b"/>
              <a:pathLst>
                <a:path w="18803" h="10551" extrusionOk="0">
                  <a:moveTo>
                    <a:pt x="14599" y="0"/>
                  </a:moveTo>
                  <a:cubicBezTo>
                    <a:pt x="13372" y="0"/>
                    <a:pt x="12292" y="452"/>
                    <a:pt x="11562" y="865"/>
                  </a:cubicBezTo>
                  <a:cubicBezTo>
                    <a:pt x="10426" y="1515"/>
                    <a:pt x="9503" y="2396"/>
                    <a:pt x="8733" y="3187"/>
                  </a:cubicBezTo>
                  <a:cubicBezTo>
                    <a:pt x="8560" y="3370"/>
                    <a:pt x="8377" y="3553"/>
                    <a:pt x="8205" y="3746"/>
                  </a:cubicBezTo>
                  <a:cubicBezTo>
                    <a:pt x="7586" y="4395"/>
                    <a:pt x="6937" y="5074"/>
                    <a:pt x="6227" y="5621"/>
                  </a:cubicBezTo>
                  <a:cubicBezTo>
                    <a:pt x="5507" y="6180"/>
                    <a:pt x="4402" y="6829"/>
                    <a:pt x="3155" y="6849"/>
                  </a:cubicBezTo>
                  <a:lnTo>
                    <a:pt x="3124" y="6849"/>
                  </a:lnTo>
                  <a:cubicBezTo>
                    <a:pt x="1988" y="6849"/>
                    <a:pt x="913" y="6220"/>
                    <a:pt x="507" y="5328"/>
                  </a:cubicBezTo>
                  <a:lnTo>
                    <a:pt x="0" y="5561"/>
                  </a:lnTo>
                  <a:cubicBezTo>
                    <a:pt x="498" y="6666"/>
                    <a:pt x="1755" y="7406"/>
                    <a:pt x="3124" y="7406"/>
                  </a:cubicBezTo>
                  <a:lnTo>
                    <a:pt x="3155" y="7406"/>
                  </a:lnTo>
                  <a:cubicBezTo>
                    <a:pt x="4270" y="7397"/>
                    <a:pt x="5447" y="6930"/>
                    <a:pt x="6562" y="6068"/>
                  </a:cubicBezTo>
                  <a:cubicBezTo>
                    <a:pt x="7313" y="5490"/>
                    <a:pt x="7971" y="4800"/>
                    <a:pt x="8611" y="4121"/>
                  </a:cubicBezTo>
                  <a:cubicBezTo>
                    <a:pt x="8783" y="3938"/>
                    <a:pt x="8956" y="3755"/>
                    <a:pt x="9138" y="3573"/>
                  </a:cubicBezTo>
                  <a:cubicBezTo>
                    <a:pt x="9868" y="2813"/>
                    <a:pt x="10771" y="1961"/>
                    <a:pt x="11846" y="1352"/>
                  </a:cubicBezTo>
                  <a:cubicBezTo>
                    <a:pt x="12509" y="972"/>
                    <a:pt x="13496" y="553"/>
                    <a:pt x="14611" y="553"/>
                  </a:cubicBezTo>
                  <a:cubicBezTo>
                    <a:pt x="14775" y="553"/>
                    <a:pt x="14942" y="562"/>
                    <a:pt x="15111" y="582"/>
                  </a:cubicBezTo>
                  <a:cubicBezTo>
                    <a:pt x="16278" y="723"/>
                    <a:pt x="17302" y="1382"/>
                    <a:pt x="17789" y="2315"/>
                  </a:cubicBezTo>
                  <a:cubicBezTo>
                    <a:pt x="18225" y="3157"/>
                    <a:pt x="18214" y="4242"/>
                    <a:pt x="17759" y="5155"/>
                  </a:cubicBezTo>
                  <a:cubicBezTo>
                    <a:pt x="17416" y="5830"/>
                    <a:pt x="15904" y="6741"/>
                    <a:pt x="15697" y="6741"/>
                  </a:cubicBezTo>
                  <a:cubicBezTo>
                    <a:pt x="15689" y="6741"/>
                    <a:pt x="15683" y="6740"/>
                    <a:pt x="15679" y="6737"/>
                  </a:cubicBezTo>
                  <a:cubicBezTo>
                    <a:pt x="15507" y="6636"/>
                    <a:pt x="15385" y="6464"/>
                    <a:pt x="15264" y="6301"/>
                  </a:cubicBezTo>
                  <a:cubicBezTo>
                    <a:pt x="15152" y="6139"/>
                    <a:pt x="15030" y="5977"/>
                    <a:pt x="14858" y="5865"/>
                  </a:cubicBezTo>
                  <a:cubicBezTo>
                    <a:pt x="14645" y="5718"/>
                    <a:pt x="14386" y="5676"/>
                    <a:pt x="14124" y="5676"/>
                  </a:cubicBezTo>
                  <a:cubicBezTo>
                    <a:pt x="14061" y="5676"/>
                    <a:pt x="13998" y="5678"/>
                    <a:pt x="13935" y="5682"/>
                  </a:cubicBezTo>
                  <a:cubicBezTo>
                    <a:pt x="13728" y="5703"/>
                    <a:pt x="13517" y="5731"/>
                    <a:pt x="13308" y="5731"/>
                  </a:cubicBezTo>
                  <a:cubicBezTo>
                    <a:pt x="13198" y="5731"/>
                    <a:pt x="13089" y="5723"/>
                    <a:pt x="12981" y="5703"/>
                  </a:cubicBezTo>
                  <a:cubicBezTo>
                    <a:pt x="12688" y="5652"/>
                    <a:pt x="12393" y="5470"/>
                    <a:pt x="12292" y="5196"/>
                  </a:cubicBezTo>
                  <a:cubicBezTo>
                    <a:pt x="12242" y="5348"/>
                    <a:pt x="12221" y="5510"/>
                    <a:pt x="12231" y="5662"/>
                  </a:cubicBezTo>
                  <a:cubicBezTo>
                    <a:pt x="12251" y="5905"/>
                    <a:pt x="12332" y="6149"/>
                    <a:pt x="12474" y="6352"/>
                  </a:cubicBezTo>
                  <a:cubicBezTo>
                    <a:pt x="12688" y="6636"/>
                    <a:pt x="13033" y="6818"/>
                    <a:pt x="13377" y="6849"/>
                  </a:cubicBezTo>
                  <a:cubicBezTo>
                    <a:pt x="13083" y="6879"/>
                    <a:pt x="12799" y="7072"/>
                    <a:pt x="12677" y="7336"/>
                  </a:cubicBezTo>
                  <a:cubicBezTo>
                    <a:pt x="12495" y="7731"/>
                    <a:pt x="12596" y="8238"/>
                    <a:pt x="12312" y="8563"/>
                  </a:cubicBezTo>
                  <a:lnTo>
                    <a:pt x="12323" y="8573"/>
                  </a:lnTo>
                  <a:cubicBezTo>
                    <a:pt x="12435" y="8529"/>
                    <a:pt x="12554" y="8509"/>
                    <a:pt x="12674" y="8509"/>
                  </a:cubicBezTo>
                  <a:cubicBezTo>
                    <a:pt x="12750" y="8509"/>
                    <a:pt x="12826" y="8517"/>
                    <a:pt x="12900" y="8533"/>
                  </a:cubicBezTo>
                  <a:cubicBezTo>
                    <a:pt x="13083" y="8583"/>
                    <a:pt x="13245" y="8675"/>
                    <a:pt x="13418" y="8725"/>
                  </a:cubicBezTo>
                  <a:cubicBezTo>
                    <a:pt x="13489" y="8746"/>
                    <a:pt x="13566" y="8758"/>
                    <a:pt x="13641" y="8758"/>
                  </a:cubicBezTo>
                  <a:cubicBezTo>
                    <a:pt x="13746" y="8758"/>
                    <a:pt x="13848" y="8734"/>
                    <a:pt x="13925" y="8675"/>
                  </a:cubicBezTo>
                  <a:lnTo>
                    <a:pt x="13925" y="8675"/>
                  </a:lnTo>
                  <a:cubicBezTo>
                    <a:pt x="13772" y="9009"/>
                    <a:pt x="13752" y="9405"/>
                    <a:pt x="13894" y="9759"/>
                  </a:cubicBezTo>
                  <a:cubicBezTo>
                    <a:pt x="14006" y="10054"/>
                    <a:pt x="14229" y="10307"/>
                    <a:pt x="14513" y="10459"/>
                  </a:cubicBezTo>
                  <a:cubicBezTo>
                    <a:pt x="14564" y="10489"/>
                    <a:pt x="14635" y="10520"/>
                    <a:pt x="14696" y="10550"/>
                  </a:cubicBezTo>
                  <a:cubicBezTo>
                    <a:pt x="14503" y="10094"/>
                    <a:pt x="14675" y="9516"/>
                    <a:pt x="15081" y="9242"/>
                  </a:cubicBezTo>
                  <a:cubicBezTo>
                    <a:pt x="15233" y="9141"/>
                    <a:pt x="15415" y="9070"/>
                    <a:pt x="15588" y="8988"/>
                  </a:cubicBezTo>
                  <a:cubicBezTo>
                    <a:pt x="15750" y="8907"/>
                    <a:pt x="15922" y="8796"/>
                    <a:pt x="16004" y="8623"/>
                  </a:cubicBezTo>
                  <a:cubicBezTo>
                    <a:pt x="16075" y="8472"/>
                    <a:pt x="16075" y="8289"/>
                    <a:pt x="16064" y="8116"/>
                  </a:cubicBezTo>
                  <a:cubicBezTo>
                    <a:pt x="16055" y="7944"/>
                    <a:pt x="16034" y="7772"/>
                    <a:pt x="16085" y="7609"/>
                  </a:cubicBezTo>
                  <a:cubicBezTo>
                    <a:pt x="16116" y="7528"/>
                    <a:pt x="17870" y="6169"/>
                    <a:pt x="18255" y="5398"/>
                  </a:cubicBezTo>
                  <a:cubicBezTo>
                    <a:pt x="18793" y="4334"/>
                    <a:pt x="18803" y="3056"/>
                    <a:pt x="18286" y="2062"/>
                  </a:cubicBezTo>
                  <a:cubicBezTo>
                    <a:pt x="17718" y="967"/>
                    <a:pt x="16531" y="186"/>
                    <a:pt x="15172" y="34"/>
                  </a:cubicBezTo>
                  <a:cubicBezTo>
                    <a:pt x="14978" y="11"/>
                    <a:pt x="14787" y="0"/>
                    <a:pt x="1459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4"/>
            <p:cNvSpPr/>
            <p:nvPr/>
          </p:nvSpPr>
          <p:spPr>
            <a:xfrm>
              <a:off x="3913500" y="2531925"/>
              <a:ext cx="11175" cy="10425"/>
            </a:xfrm>
            <a:custGeom>
              <a:avLst/>
              <a:gdLst/>
              <a:ahLst/>
              <a:cxnLst/>
              <a:rect l="l" t="t" r="r" b="b"/>
              <a:pathLst>
                <a:path w="447" h="417" extrusionOk="0">
                  <a:moveTo>
                    <a:pt x="221" y="0"/>
                  </a:moveTo>
                  <a:cubicBezTo>
                    <a:pt x="215" y="0"/>
                    <a:pt x="209" y="1"/>
                    <a:pt x="203" y="1"/>
                  </a:cubicBezTo>
                  <a:cubicBezTo>
                    <a:pt x="91" y="21"/>
                    <a:pt x="0" y="143"/>
                    <a:pt x="30" y="254"/>
                  </a:cubicBezTo>
                  <a:cubicBezTo>
                    <a:pt x="51" y="346"/>
                    <a:pt x="142" y="407"/>
                    <a:pt x="233" y="417"/>
                  </a:cubicBezTo>
                  <a:cubicBezTo>
                    <a:pt x="345" y="417"/>
                    <a:pt x="446" y="315"/>
                    <a:pt x="436" y="204"/>
                  </a:cubicBezTo>
                  <a:cubicBezTo>
                    <a:pt x="436" y="89"/>
                    <a:pt x="327" y="0"/>
                    <a:pt x="2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4"/>
            <p:cNvSpPr/>
            <p:nvPr/>
          </p:nvSpPr>
          <p:spPr>
            <a:xfrm>
              <a:off x="3928950" y="2549100"/>
              <a:ext cx="22325" cy="18550"/>
            </a:xfrm>
            <a:custGeom>
              <a:avLst/>
              <a:gdLst/>
              <a:ahLst/>
              <a:cxnLst/>
              <a:rect l="l" t="t" r="r" b="b"/>
              <a:pathLst>
                <a:path w="893" h="742" extrusionOk="0">
                  <a:moveTo>
                    <a:pt x="387" y="1"/>
                  </a:moveTo>
                  <a:cubicBezTo>
                    <a:pt x="239" y="1"/>
                    <a:pt x="87" y="80"/>
                    <a:pt x="41" y="216"/>
                  </a:cubicBezTo>
                  <a:cubicBezTo>
                    <a:pt x="0" y="349"/>
                    <a:pt x="61" y="491"/>
                    <a:pt x="153" y="582"/>
                  </a:cubicBezTo>
                  <a:cubicBezTo>
                    <a:pt x="254" y="683"/>
                    <a:pt x="397" y="742"/>
                    <a:pt x="541" y="742"/>
                  </a:cubicBezTo>
                  <a:cubicBezTo>
                    <a:pt x="570" y="742"/>
                    <a:pt x="600" y="739"/>
                    <a:pt x="629" y="734"/>
                  </a:cubicBezTo>
                  <a:cubicBezTo>
                    <a:pt x="680" y="723"/>
                    <a:pt x="731" y="703"/>
                    <a:pt x="771" y="673"/>
                  </a:cubicBezTo>
                  <a:cubicBezTo>
                    <a:pt x="852" y="582"/>
                    <a:pt x="893" y="450"/>
                    <a:pt x="863" y="338"/>
                  </a:cubicBezTo>
                  <a:cubicBezTo>
                    <a:pt x="812" y="146"/>
                    <a:pt x="629" y="14"/>
                    <a:pt x="437" y="4"/>
                  </a:cubicBezTo>
                  <a:cubicBezTo>
                    <a:pt x="420" y="2"/>
                    <a:pt x="404" y="1"/>
                    <a:pt x="38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4"/>
            <p:cNvSpPr/>
            <p:nvPr/>
          </p:nvSpPr>
          <p:spPr>
            <a:xfrm>
              <a:off x="3940100" y="2586500"/>
              <a:ext cx="12975" cy="11450"/>
            </a:xfrm>
            <a:custGeom>
              <a:avLst/>
              <a:gdLst/>
              <a:ahLst/>
              <a:cxnLst/>
              <a:rect l="l" t="t" r="r" b="b"/>
              <a:pathLst>
                <a:path w="519" h="458" extrusionOk="0">
                  <a:moveTo>
                    <a:pt x="253" y="1"/>
                  </a:moveTo>
                  <a:cubicBezTo>
                    <a:pt x="233" y="1"/>
                    <a:pt x="214" y="3"/>
                    <a:pt x="194" y="9"/>
                  </a:cubicBezTo>
                  <a:cubicBezTo>
                    <a:pt x="72" y="59"/>
                    <a:pt x="1" y="221"/>
                    <a:pt x="72" y="343"/>
                  </a:cubicBezTo>
                  <a:cubicBezTo>
                    <a:pt x="109" y="417"/>
                    <a:pt x="190" y="457"/>
                    <a:pt x="272" y="457"/>
                  </a:cubicBezTo>
                  <a:cubicBezTo>
                    <a:pt x="324" y="457"/>
                    <a:pt x="377" y="440"/>
                    <a:pt x="417" y="404"/>
                  </a:cubicBezTo>
                  <a:cubicBezTo>
                    <a:pt x="518" y="313"/>
                    <a:pt x="508" y="120"/>
                    <a:pt x="397" y="49"/>
                  </a:cubicBezTo>
                  <a:lnTo>
                    <a:pt x="397" y="39"/>
                  </a:lnTo>
                  <a:cubicBezTo>
                    <a:pt x="353" y="17"/>
                    <a:pt x="303" y="1"/>
                    <a:pt x="25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4"/>
            <p:cNvSpPr/>
            <p:nvPr/>
          </p:nvSpPr>
          <p:spPr>
            <a:xfrm>
              <a:off x="3951025" y="2276100"/>
              <a:ext cx="27125" cy="85225"/>
            </a:xfrm>
            <a:custGeom>
              <a:avLst/>
              <a:gdLst/>
              <a:ahLst/>
              <a:cxnLst/>
              <a:rect l="l" t="t" r="r" b="b"/>
              <a:pathLst>
                <a:path w="1085" h="3409" extrusionOk="0">
                  <a:moveTo>
                    <a:pt x="294" y="1"/>
                  </a:moveTo>
                  <a:cubicBezTo>
                    <a:pt x="152" y="579"/>
                    <a:pt x="0" y="1157"/>
                    <a:pt x="0" y="1756"/>
                  </a:cubicBezTo>
                  <a:cubicBezTo>
                    <a:pt x="0" y="2344"/>
                    <a:pt x="152" y="2953"/>
                    <a:pt x="548" y="3399"/>
                  </a:cubicBezTo>
                  <a:lnTo>
                    <a:pt x="578" y="3409"/>
                  </a:lnTo>
                  <a:cubicBezTo>
                    <a:pt x="923" y="2901"/>
                    <a:pt x="1085" y="2273"/>
                    <a:pt x="1035" y="1664"/>
                  </a:cubicBezTo>
                  <a:cubicBezTo>
                    <a:pt x="983" y="1046"/>
                    <a:pt x="720" y="447"/>
                    <a:pt x="29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4"/>
            <p:cNvSpPr/>
            <p:nvPr/>
          </p:nvSpPr>
          <p:spPr>
            <a:xfrm>
              <a:off x="3963425" y="2565050"/>
              <a:ext cx="25650" cy="21875"/>
            </a:xfrm>
            <a:custGeom>
              <a:avLst/>
              <a:gdLst/>
              <a:ahLst/>
              <a:cxnLst/>
              <a:rect l="l" t="t" r="r" b="b"/>
              <a:pathLst>
                <a:path w="1026" h="875" extrusionOk="0">
                  <a:moveTo>
                    <a:pt x="495" y="1"/>
                  </a:moveTo>
                  <a:cubicBezTo>
                    <a:pt x="441" y="1"/>
                    <a:pt x="388" y="9"/>
                    <a:pt x="336" y="25"/>
                  </a:cubicBezTo>
                  <a:cubicBezTo>
                    <a:pt x="183" y="65"/>
                    <a:pt x="52" y="207"/>
                    <a:pt x="32" y="369"/>
                  </a:cubicBezTo>
                  <a:cubicBezTo>
                    <a:pt x="1" y="603"/>
                    <a:pt x="183" y="826"/>
                    <a:pt x="406" y="867"/>
                  </a:cubicBezTo>
                  <a:cubicBezTo>
                    <a:pt x="435" y="872"/>
                    <a:pt x="463" y="874"/>
                    <a:pt x="491" y="874"/>
                  </a:cubicBezTo>
                  <a:cubicBezTo>
                    <a:pt x="695" y="874"/>
                    <a:pt x="888" y="750"/>
                    <a:pt x="995" y="572"/>
                  </a:cubicBezTo>
                  <a:lnTo>
                    <a:pt x="1025" y="511"/>
                  </a:lnTo>
                  <a:cubicBezTo>
                    <a:pt x="1025" y="349"/>
                    <a:pt x="944" y="197"/>
                    <a:pt x="812" y="106"/>
                  </a:cubicBezTo>
                  <a:cubicBezTo>
                    <a:pt x="722" y="37"/>
                    <a:pt x="609" y="1"/>
                    <a:pt x="49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4"/>
            <p:cNvSpPr/>
            <p:nvPr/>
          </p:nvSpPr>
          <p:spPr>
            <a:xfrm>
              <a:off x="3964950" y="2389050"/>
              <a:ext cx="158000" cy="207400"/>
            </a:xfrm>
            <a:custGeom>
              <a:avLst/>
              <a:gdLst/>
              <a:ahLst/>
              <a:cxnLst/>
              <a:rect l="l" t="t" r="r" b="b"/>
              <a:pathLst>
                <a:path w="6320" h="8296" extrusionOk="0">
                  <a:moveTo>
                    <a:pt x="3500" y="6609"/>
                  </a:moveTo>
                  <a:cubicBezTo>
                    <a:pt x="3490" y="6618"/>
                    <a:pt x="3482" y="6628"/>
                    <a:pt x="3473" y="6638"/>
                  </a:cubicBezTo>
                  <a:lnTo>
                    <a:pt x="3473" y="6638"/>
                  </a:lnTo>
                  <a:cubicBezTo>
                    <a:pt x="3483" y="6629"/>
                    <a:pt x="3491" y="6619"/>
                    <a:pt x="3500" y="6609"/>
                  </a:cubicBezTo>
                  <a:close/>
                  <a:moveTo>
                    <a:pt x="1514" y="1"/>
                  </a:moveTo>
                  <a:cubicBezTo>
                    <a:pt x="1435" y="1"/>
                    <a:pt x="1358" y="19"/>
                    <a:pt x="1289" y="57"/>
                  </a:cubicBezTo>
                  <a:cubicBezTo>
                    <a:pt x="1015" y="219"/>
                    <a:pt x="974" y="655"/>
                    <a:pt x="1208" y="869"/>
                  </a:cubicBezTo>
                  <a:cubicBezTo>
                    <a:pt x="1110" y="786"/>
                    <a:pt x="987" y="748"/>
                    <a:pt x="863" y="748"/>
                  </a:cubicBezTo>
                  <a:cubicBezTo>
                    <a:pt x="665" y="748"/>
                    <a:pt x="465" y="846"/>
                    <a:pt x="366" y="1020"/>
                  </a:cubicBezTo>
                  <a:cubicBezTo>
                    <a:pt x="203" y="1304"/>
                    <a:pt x="356" y="1710"/>
                    <a:pt x="660" y="1822"/>
                  </a:cubicBezTo>
                  <a:cubicBezTo>
                    <a:pt x="336" y="1862"/>
                    <a:pt x="52" y="2156"/>
                    <a:pt x="31" y="2481"/>
                  </a:cubicBezTo>
                  <a:cubicBezTo>
                    <a:pt x="1" y="2805"/>
                    <a:pt x="224" y="3140"/>
                    <a:pt x="548" y="3231"/>
                  </a:cubicBezTo>
                  <a:cubicBezTo>
                    <a:pt x="244" y="3282"/>
                    <a:pt x="11" y="3566"/>
                    <a:pt x="11" y="3870"/>
                  </a:cubicBezTo>
                  <a:cubicBezTo>
                    <a:pt x="21" y="4175"/>
                    <a:pt x="264" y="4448"/>
                    <a:pt x="568" y="4489"/>
                  </a:cubicBezTo>
                  <a:cubicBezTo>
                    <a:pt x="366" y="4509"/>
                    <a:pt x="203" y="4702"/>
                    <a:pt x="194" y="4905"/>
                  </a:cubicBezTo>
                  <a:cubicBezTo>
                    <a:pt x="183" y="5108"/>
                    <a:pt x="305" y="5311"/>
                    <a:pt x="478" y="5412"/>
                  </a:cubicBezTo>
                  <a:cubicBezTo>
                    <a:pt x="603" y="5493"/>
                    <a:pt x="751" y="5526"/>
                    <a:pt x="901" y="5526"/>
                  </a:cubicBezTo>
                  <a:cubicBezTo>
                    <a:pt x="956" y="5526"/>
                    <a:pt x="1011" y="5521"/>
                    <a:pt x="1066" y="5513"/>
                  </a:cubicBezTo>
                  <a:lnTo>
                    <a:pt x="1066" y="5513"/>
                  </a:lnTo>
                  <a:cubicBezTo>
                    <a:pt x="802" y="5635"/>
                    <a:pt x="680" y="6000"/>
                    <a:pt x="822" y="6253"/>
                  </a:cubicBezTo>
                  <a:cubicBezTo>
                    <a:pt x="915" y="6418"/>
                    <a:pt x="1110" y="6514"/>
                    <a:pt x="1299" y="6514"/>
                  </a:cubicBezTo>
                  <a:cubicBezTo>
                    <a:pt x="1401" y="6514"/>
                    <a:pt x="1501" y="6486"/>
                    <a:pt x="1583" y="6426"/>
                  </a:cubicBezTo>
                  <a:lnTo>
                    <a:pt x="1583" y="6426"/>
                  </a:lnTo>
                  <a:cubicBezTo>
                    <a:pt x="1370" y="6629"/>
                    <a:pt x="1360" y="7004"/>
                    <a:pt x="1542" y="7237"/>
                  </a:cubicBezTo>
                  <a:cubicBezTo>
                    <a:pt x="1657" y="7370"/>
                    <a:pt x="1836" y="7442"/>
                    <a:pt x="2014" y="7442"/>
                  </a:cubicBezTo>
                  <a:cubicBezTo>
                    <a:pt x="2135" y="7442"/>
                    <a:pt x="2255" y="7409"/>
                    <a:pt x="2353" y="7339"/>
                  </a:cubicBezTo>
                  <a:lnTo>
                    <a:pt x="2353" y="7339"/>
                  </a:lnTo>
                  <a:cubicBezTo>
                    <a:pt x="2242" y="7592"/>
                    <a:pt x="2374" y="7917"/>
                    <a:pt x="2628" y="8029"/>
                  </a:cubicBezTo>
                  <a:cubicBezTo>
                    <a:pt x="2687" y="8056"/>
                    <a:pt x="2752" y="8068"/>
                    <a:pt x="2817" y="8068"/>
                  </a:cubicBezTo>
                  <a:cubicBezTo>
                    <a:pt x="3017" y="8068"/>
                    <a:pt x="3223" y="7949"/>
                    <a:pt x="3307" y="7765"/>
                  </a:cubicBezTo>
                  <a:cubicBezTo>
                    <a:pt x="3338" y="8038"/>
                    <a:pt x="3570" y="8272"/>
                    <a:pt x="3845" y="8292"/>
                  </a:cubicBezTo>
                  <a:cubicBezTo>
                    <a:pt x="3863" y="8294"/>
                    <a:pt x="3881" y="8295"/>
                    <a:pt x="3899" y="8295"/>
                  </a:cubicBezTo>
                  <a:cubicBezTo>
                    <a:pt x="4153" y="8295"/>
                    <a:pt x="4397" y="8102"/>
                    <a:pt x="4463" y="7856"/>
                  </a:cubicBezTo>
                  <a:cubicBezTo>
                    <a:pt x="4543" y="8059"/>
                    <a:pt x="4753" y="8200"/>
                    <a:pt x="4966" y="8200"/>
                  </a:cubicBezTo>
                  <a:cubicBezTo>
                    <a:pt x="4998" y="8200"/>
                    <a:pt x="5030" y="8197"/>
                    <a:pt x="5062" y="8191"/>
                  </a:cubicBezTo>
                  <a:cubicBezTo>
                    <a:pt x="5294" y="8140"/>
                    <a:pt x="5477" y="7896"/>
                    <a:pt x="5467" y="7653"/>
                  </a:cubicBezTo>
                  <a:lnTo>
                    <a:pt x="5467" y="7653"/>
                  </a:lnTo>
                  <a:cubicBezTo>
                    <a:pt x="5527" y="7813"/>
                    <a:pt x="5701" y="7911"/>
                    <a:pt x="5871" y="7911"/>
                  </a:cubicBezTo>
                  <a:cubicBezTo>
                    <a:pt x="5959" y="7911"/>
                    <a:pt x="6047" y="7885"/>
                    <a:pt x="6116" y="7826"/>
                  </a:cubicBezTo>
                  <a:cubicBezTo>
                    <a:pt x="6319" y="7663"/>
                    <a:pt x="6299" y="7288"/>
                    <a:pt x="6076" y="7156"/>
                  </a:cubicBezTo>
                  <a:lnTo>
                    <a:pt x="6065" y="7125"/>
                  </a:lnTo>
                  <a:cubicBezTo>
                    <a:pt x="6055" y="7126"/>
                    <a:pt x="6046" y="7127"/>
                    <a:pt x="6036" y="7127"/>
                  </a:cubicBezTo>
                  <a:cubicBezTo>
                    <a:pt x="5892" y="7127"/>
                    <a:pt x="5737" y="7055"/>
                    <a:pt x="5680" y="6923"/>
                  </a:cubicBezTo>
                  <a:lnTo>
                    <a:pt x="5680" y="6923"/>
                  </a:lnTo>
                  <a:cubicBezTo>
                    <a:pt x="5690" y="7125"/>
                    <a:pt x="5518" y="7319"/>
                    <a:pt x="5315" y="7328"/>
                  </a:cubicBezTo>
                  <a:cubicBezTo>
                    <a:pt x="5309" y="7329"/>
                    <a:pt x="5303" y="7329"/>
                    <a:pt x="5297" y="7329"/>
                  </a:cubicBezTo>
                  <a:cubicBezTo>
                    <a:pt x="5121" y="7329"/>
                    <a:pt x="4959" y="7180"/>
                    <a:pt x="4929" y="7004"/>
                  </a:cubicBezTo>
                  <a:cubicBezTo>
                    <a:pt x="4929" y="7186"/>
                    <a:pt x="4778" y="7359"/>
                    <a:pt x="4595" y="7369"/>
                  </a:cubicBezTo>
                  <a:cubicBezTo>
                    <a:pt x="4392" y="7369"/>
                    <a:pt x="4210" y="7177"/>
                    <a:pt x="4230" y="6974"/>
                  </a:cubicBezTo>
                  <a:lnTo>
                    <a:pt x="4230" y="6974"/>
                  </a:lnTo>
                  <a:cubicBezTo>
                    <a:pt x="4199" y="7178"/>
                    <a:pt x="3990" y="7328"/>
                    <a:pt x="3784" y="7328"/>
                  </a:cubicBezTo>
                  <a:cubicBezTo>
                    <a:pt x="3725" y="7328"/>
                    <a:pt x="3666" y="7315"/>
                    <a:pt x="3611" y="7288"/>
                  </a:cubicBezTo>
                  <a:cubicBezTo>
                    <a:pt x="3390" y="7172"/>
                    <a:pt x="3314" y="6836"/>
                    <a:pt x="3473" y="6638"/>
                  </a:cubicBezTo>
                  <a:lnTo>
                    <a:pt x="3473" y="6638"/>
                  </a:lnTo>
                  <a:cubicBezTo>
                    <a:pt x="3386" y="6726"/>
                    <a:pt x="3263" y="6769"/>
                    <a:pt x="3138" y="6769"/>
                  </a:cubicBezTo>
                  <a:cubicBezTo>
                    <a:pt x="3004" y="6769"/>
                    <a:pt x="2870" y="6719"/>
                    <a:pt x="2779" y="6618"/>
                  </a:cubicBezTo>
                  <a:cubicBezTo>
                    <a:pt x="2607" y="6436"/>
                    <a:pt x="2637" y="6122"/>
                    <a:pt x="2810" y="5949"/>
                  </a:cubicBezTo>
                  <a:lnTo>
                    <a:pt x="2810" y="5949"/>
                  </a:lnTo>
                  <a:cubicBezTo>
                    <a:pt x="2743" y="5992"/>
                    <a:pt x="2665" y="6013"/>
                    <a:pt x="2587" y="6013"/>
                  </a:cubicBezTo>
                  <a:cubicBezTo>
                    <a:pt x="2500" y="6013"/>
                    <a:pt x="2413" y="5987"/>
                    <a:pt x="2344" y="5939"/>
                  </a:cubicBezTo>
                  <a:cubicBezTo>
                    <a:pt x="2191" y="5827"/>
                    <a:pt x="2110" y="5625"/>
                    <a:pt x="2121" y="5432"/>
                  </a:cubicBezTo>
                  <a:cubicBezTo>
                    <a:pt x="2141" y="5250"/>
                    <a:pt x="2232" y="5067"/>
                    <a:pt x="2353" y="4925"/>
                  </a:cubicBezTo>
                  <a:lnTo>
                    <a:pt x="2353" y="4925"/>
                  </a:lnTo>
                  <a:cubicBezTo>
                    <a:pt x="2289" y="4952"/>
                    <a:pt x="2220" y="4964"/>
                    <a:pt x="2151" y="4964"/>
                  </a:cubicBezTo>
                  <a:cubicBezTo>
                    <a:pt x="1908" y="4964"/>
                    <a:pt x="1662" y="4807"/>
                    <a:pt x="1583" y="4570"/>
                  </a:cubicBezTo>
                  <a:cubicBezTo>
                    <a:pt x="1492" y="4266"/>
                    <a:pt x="1704" y="3900"/>
                    <a:pt x="2019" y="3840"/>
                  </a:cubicBezTo>
                  <a:cubicBezTo>
                    <a:pt x="1765" y="3830"/>
                    <a:pt x="1542" y="3596"/>
                    <a:pt x="1553" y="3343"/>
                  </a:cubicBezTo>
                  <a:cubicBezTo>
                    <a:pt x="1562" y="3105"/>
                    <a:pt x="1786" y="2886"/>
                    <a:pt x="2024" y="2886"/>
                  </a:cubicBezTo>
                  <a:cubicBezTo>
                    <a:pt x="2029" y="2886"/>
                    <a:pt x="2034" y="2886"/>
                    <a:pt x="2039" y="2886"/>
                  </a:cubicBezTo>
                  <a:cubicBezTo>
                    <a:pt x="1867" y="2856"/>
                    <a:pt x="1695" y="2775"/>
                    <a:pt x="1583" y="2633"/>
                  </a:cubicBezTo>
                  <a:cubicBezTo>
                    <a:pt x="1471" y="2501"/>
                    <a:pt x="1431" y="2298"/>
                    <a:pt x="1502" y="2136"/>
                  </a:cubicBezTo>
                  <a:cubicBezTo>
                    <a:pt x="1564" y="2004"/>
                    <a:pt x="1702" y="1917"/>
                    <a:pt x="1837" y="1917"/>
                  </a:cubicBezTo>
                  <a:cubicBezTo>
                    <a:pt x="1857" y="1917"/>
                    <a:pt x="1878" y="1919"/>
                    <a:pt x="1897" y="1923"/>
                  </a:cubicBezTo>
                  <a:cubicBezTo>
                    <a:pt x="1684" y="1852"/>
                    <a:pt x="1542" y="1588"/>
                    <a:pt x="1613" y="1376"/>
                  </a:cubicBezTo>
                  <a:cubicBezTo>
                    <a:pt x="1680" y="1205"/>
                    <a:pt x="1860" y="1094"/>
                    <a:pt x="2039" y="1094"/>
                  </a:cubicBezTo>
                  <a:cubicBezTo>
                    <a:pt x="2105" y="1094"/>
                    <a:pt x="2172" y="1109"/>
                    <a:pt x="2232" y="1142"/>
                  </a:cubicBezTo>
                  <a:cubicBezTo>
                    <a:pt x="1988" y="1000"/>
                    <a:pt x="1927" y="645"/>
                    <a:pt x="2060" y="412"/>
                  </a:cubicBezTo>
                  <a:lnTo>
                    <a:pt x="2029" y="391"/>
                  </a:lnTo>
                  <a:cubicBezTo>
                    <a:pt x="1983" y="157"/>
                    <a:pt x="1745" y="1"/>
                    <a:pt x="151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4"/>
            <p:cNvSpPr/>
            <p:nvPr/>
          </p:nvSpPr>
          <p:spPr>
            <a:xfrm>
              <a:off x="3994350" y="2238350"/>
              <a:ext cx="23625" cy="74050"/>
            </a:xfrm>
            <a:custGeom>
              <a:avLst/>
              <a:gdLst/>
              <a:ahLst/>
              <a:cxnLst/>
              <a:rect l="l" t="t" r="r" b="b"/>
              <a:pathLst>
                <a:path w="945" h="2962" extrusionOk="0">
                  <a:moveTo>
                    <a:pt x="255" y="0"/>
                  </a:moveTo>
                  <a:cubicBezTo>
                    <a:pt x="133" y="446"/>
                    <a:pt x="12" y="893"/>
                    <a:pt x="12" y="1359"/>
                  </a:cubicBezTo>
                  <a:cubicBezTo>
                    <a:pt x="1" y="1917"/>
                    <a:pt x="184" y="2485"/>
                    <a:pt x="519" y="2951"/>
                  </a:cubicBezTo>
                  <a:lnTo>
                    <a:pt x="539" y="2962"/>
                  </a:lnTo>
                  <a:cubicBezTo>
                    <a:pt x="812" y="2515"/>
                    <a:pt x="945" y="1977"/>
                    <a:pt x="904" y="1450"/>
                  </a:cubicBezTo>
                  <a:cubicBezTo>
                    <a:pt x="853" y="913"/>
                    <a:pt x="630" y="395"/>
                    <a:pt x="255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4"/>
            <p:cNvSpPr/>
            <p:nvPr/>
          </p:nvSpPr>
          <p:spPr>
            <a:xfrm>
              <a:off x="4018700" y="2333575"/>
              <a:ext cx="75575" cy="37300"/>
            </a:xfrm>
            <a:custGeom>
              <a:avLst/>
              <a:gdLst/>
              <a:ahLst/>
              <a:cxnLst/>
              <a:rect l="l" t="t" r="r" b="b"/>
              <a:pathLst>
                <a:path w="3023" h="1492" extrusionOk="0">
                  <a:moveTo>
                    <a:pt x="830" y="0"/>
                  </a:moveTo>
                  <a:cubicBezTo>
                    <a:pt x="547" y="0"/>
                    <a:pt x="265" y="49"/>
                    <a:pt x="1" y="146"/>
                  </a:cubicBezTo>
                  <a:cubicBezTo>
                    <a:pt x="295" y="654"/>
                    <a:pt x="762" y="1059"/>
                    <a:pt x="1299" y="1282"/>
                  </a:cubicBezTo>
                  <a:cubicBezTo>
                    <a:pt x="1635" y="1419"/>
                    <a:pt x="1994" y="1491"/>
                    <a:pt x="2352" y="1491"/>
                  </a:cubicBezTo>
                  <a:cubicBezTo>
                    <a:pt x="2578" y="1491"/>
                    <a:pt x="2803" y="1463"/>
                    <a:pt x="3023" y="1404"/>
                  </a:cubicBezTo>
                  <a:cubicBezTo>
                    <a:pt x="2770" y="846"/>
                    <a:pt x="2293" y="400"/>
                    <a:pt x="1715" y="167"/>
                  </a:cubicBezTo>
                  <a:cubicBezTo>
                    <a:pt x="1436" y="56"/>
                    <a:pt x="1133" y="0"/>
                    <a:pt x="83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4"/>
            <p:cNvSpPr/>
            <p:nvPr/>
          </p:nvSpPr>
          <p:spPr>
            <a:xfrm>
              <a:off x="4029625" y="2394950"/>
              <a:ext cx="103450" cy="161600"/>
            </a:xfrm>
            <a:custGeom>
              <a:avLst/>
              <a:gdLst/>
              <a:ahLst/>
              <a:cxnLst/>
              <a:rect l="l" t="t" r="r" b="b"/>
              <a:pathLst>
                <a:path w="4138" h="6464" extrusionOk="0">
                  <a:moveTo>
                    <a:pt x="476" y="977"/>
                  </a:moveTo>
                  <a:lnTo>
                    <a:pt x="476" y="977"/>
                  </a:lnTo>
                  <a:cubicBezTo>
                    <a:pt x="507" y="987"/>
                    <a:pt x="527" y="1007"/>
                    <a:pt x="548" y="1028"/>
                  </a:cubicBezTo>
                  <a:cubicBezTo>
                    <a:pt x="527" y="1018"/>
                    <a:pt x="497" y="998"/>
                    <a:pt x="476" y="977"/>
                  </a:cubicBezTo>
                  <a:close/>
                  <a:moveTo>
                    <a:pt x="824" y="1"/>
                  </a:moveTo>
                  <a:cubicBezTo>
                    <a:pt x="662" y="1"/>
                    <a:pt x="499" y="64"/>
                    <a:pt x="395" y="186"/>
                  </a:cubicBezTo>
                  <a:cubicBezTo>
                    <a:pt x="395" y="196"/>
                    <a:pt x="385" y="196"/>
                    <a:pt x="385" y="207"/>
                  </a:cubicBezTo>
                  <a:cubicBezTo>
                    <a:pt x="213" y="430"/>
                    <a:pt x="264" y="795"/>
                    <a:pt x="476" y="977"/>
                  </a:cubicBezTo>
                  <a:cubicBezTo>
                    <a:pt x="440" y="961"/>
                    <a:pt x="401" y="953"/>
                    <a:pt x="361" y="953"/>
                  </a:cubicBezTo>
                  <a:cubicBezTo>
                    <a:pt x="278" y="953"/>
                    <a:pt x="193" y="987"/>
                    <a:pt x="131" y="1048"/>
                  </a:cubicBezTo>
                  <a:cubicBezTo>
                    <a:pt x="30" y="1170"/>
                    <a:pt x="20" y="1352"/>
                    <a:pt x="91" y="1494"/>
                  </a:cubicBezTo>
                  <a:cubicBezTo>
                    <a:pt x="152" y="1636"/>
                    <a:pt x="273" y="1738"/>
                    <a:pt x="415" y="1809"/>
                  </a:cubicBezTo>
                  <a:cubicBezTo>
                    <a:pt x="386" y="1798"/>
                    <a:pt x="356" y="1792"/>
                    <a:pt x="325" y="1792"/>
                  </a:cubicBezTo>
                  <a:cubicBezTo>
                    <a:pt x="217" y="1792"/>
                    <a:pt x="108" y="1858"/>
                    <a:pt x="61" y="1961"/>
                  </a:cubicBezTo>
                  <a:cubicBezTo>
                    <a:pt x="0" y="2093"/>
                    <a:pt x="30" y="2255"/>
                    <a:pt x="111" y="2366"/>
                  </a:cubicBezTo>
                  <a:cubicBezTo>
                    <a:pt x="203" y="2478"/>
                    <a:pt x="334" y="2559"/>
                    <a:pt x="467" y="2600"/>
                  </a:cubicBezTo>
                  <a:cubicBezTo>
                    <a:pt x="253" y="2650"/>
                    <a:pt x="101" y="2894"/>
                    <a:pt x="152" y="3107"/>
                  </a:cubicBezTo>
                  <a:cubicBezTo>
                    <a:pt x="197" y="3306"/>
                    <a:pt x="387" y="3448"/>
                    <a:pt x="586" y="3448"/>
                  </a:cubicBezTo>
                  <a:cubicBezTo>
                    <a:pt x="610" y="3448"/>
                    <a:pt x="634" y="3446"/>
                    <a:pt x="659" y="3441"/>
                  </a:cubicBezTo>
                  <a:lnTo>
                    <a:pt x="659" y="3441"/>
                  </a:lnTo>
                  <a:cubicBezTo>
                    <a:pt x="456" y="3543"/>
                    <a:pt x="365" y="3817"/>
                    <a:pt x="456" y="4030"/>
                  </a:cubicBezTo>
                  <a:cubicBezTo>
                    <a:pt x="532" y="4181"/>
                    <a:pt x="699" y="4276"/>
                    <a:pt x="868" y="4276"/>
                  </a:cubicBezTo>
                  <a:cubicBezTo>
                    <a:pt x="924" y="4276"/>
                    <a:pt x="981" y="4266"/>
                    <a:pt x="1034" y="4243"/>
                  </a:cubicBezTo>
                  <a:lnTo>
                    <a:pt x="1034" y="4243"/>
                  </a:lnTo>
                  <a:cubicBezTo>
                    <a:pt x="832" y="4365"/>
                    <a:pt x="760" y="4658"/>
                    <a:pt x="882" y="4861"/>
                  </a:cubicBezTo>
                  <a:cubicBezTo>
                    <a:pt x="963" y="4996"/>
                    <a:pt x="1121" y="5073"/>
                    <a:pt x="1278" y="5073"/>
                  </a:cubicBezTo>
                  <a:cubicBezTo>
                    <a:pt x="1356" y="5073"/>
                    <a:pt x="1434" y="5054"/>
                    <a:pt x="1501" y="5014"/>
                  </a:cubicBezTo>
                  <a:lnTo>
                    <a:pt x="1501" y="5014"/>
                  </a:lnTo>
                  <a:cubicBezTo>
                    <a:pt x="1318" y="5145"/>
                    <a:pt x="1288" y="5449"/>
                    <a:pt x="1440" y="5622"/>
                  </a:cubicBezTo>
                  <a:cubicBezTo>
                    <a:pt x="1514" y="5706"/>
                    <a:pt x="1623" y="5746"/>
                    <a:pt x="1734" y="5746"/>
                  </a:cubicBezTo>
                  <a:cubicBezTo>
                    <a:pt x="1851" y="5746"/>
                    <a:pt x="1970" y="5701"/>
                    <a:pt x="2049" y="5612"/>
                  </a:cubicBezTo>
                  <a:lnTo>
                    <a:pt x="2049" y="5612"/>
                  </a:lnTo>
                  <a:cubicBezTo>
                    <a:pt x="1947" y="5805"/>
                    <a:pt x="2018" y="6078"/>
                    <a:pt x="2211" y="6190"/>
                  </a:cubicBezTo>
                  <a:cubicBezTo>
                    <a:pt x="2271" y="6220"/>
                    <a:pt x="2337" y="6234"/>
                    <a:pt x="2402" y="6234"/>
                  </a:cubicBezTo>
                  <a:cubicBezTo>
                    <a:pt x="2560" y="6234"/>
                    <a:pt x="2717" y="6154"/>
                    <a:pt x="2789" y="6017"/>
                  </a:cubicBezTo>
                  <a:lnTo>
                    <a:pt x="2789" y="6017"/>
                  </a:lnTo>
                  <a:cubicBezTo>
                    <a:pt x="2748" y="6231"/>
                    <a:pt x="2931" y="6464"/>
                    <a:pt x="3154" y="6464"/>
                  </a:cubicBezTo>
                  <a:cubicBezTo>
                    <a:pt x="3159" y="6464"/>
                    <a:pt x="3165" y="6464"/>
                    <a:pt x="3170" y="6464"/>
                  </a:cubicBezTo>
                  <a:cubicBezTo>
                    <a:pt x="3366" y="6464"/>
                    <a:pt x="3539" y="6286"/>
                    <a:pt x="3539" y="6089"/>
                  </a:cubicBezTo>
                  <a:lnTo>
                    <a:pt x="3539" y="6038"/>
                  </a:lnTo>
                  <a:cubicBezTo>
                    <a:pt x="3539" y="6058"/>
                    <a:pt x="3550" y="6078"/>
                    <a:pt x="3539" y="6089"/>
                  </a:cubicBezTo>
                  <a:cubicBezTo>
                    <a:pt x="3550" y="6139"/>
                    <a:pt x="3570" y="6180"/>
                    <a:pt x="3610" y="6210"/>
                  </a:cubicBezTo>
                  <a:cubicBezTo>
                    <a:pt x="3631" y="6220"/>
                    <a:pt x="3640" y="6240"/>
                    <a:pt x="3661" y="6251"/>
                  </a:cubicBezTo>
                  <a:cubicBezTo>
                    <a:pt x="3708" y="6278"/>
                    <a:pt x="3760" y="6291"/>
                    <a:pt x="3810" y="6291"/>
                  </a:cubicBezTo>
                  <a:cubicBezTo>
                    <a:pt x="3835" y="6291"/>
                    <a:pt x="3860" y="6288"/>
                    <a:pt x="3884" y="6281"/>
                  </a:cubicBezTo>
                  <a:cubicBezTo>
                    <a:pt x="4036" y="6231"/>
                    <a:pt x="4127" y="6058"/>
                    <a:pt x="4138" y="5886"/>
                  </a:cubicBezTo>
                  <a:cubicBezTo>
                    <a:pt x="4138" y="5764"/>
                    <a:pt x="4097" y="5632"/>
                    <a:pt x="4057" y="5510"/>
                  </a:cubicBezTo>
                  <a:lnTo>
                    <a:pt x="4046" y="5500"/>
                  </a:lnTo>
                  <a:cubicBezTo>
                    <a:pt x="3996" y="5419"/>
                    <a:pt x="3965" y="5318"/>
                    <a:pt x="3935" y="5226"/>
                  </a:cubicBezTo>
                  <a:lnTo>
                    <a:pt x="3935" y="5226"/>
                  </a:lnTo>
                  <a:cubicBezTo>
                    <a:pt x="3965" y="5348"/>
                    <a:pt x="3894" y="5490"/>
                    <a:pt x="3782" y="5561"/>
                  </a:cubicBezTo>
                  <a:cubicBezTo>
                    <a:pt x="3741" y="5584"/>
                    <a:pt x="3693" y="5596"/>
                    <a:pt x="3645" y="5596"/>
                  </a:cubicBezTo>
                  <a:cubicBezTo>
                    <a:pt x="3564" y="5596"/>
                    <a:pt x="3481" y="5564"/>
                    <a:pt x="3417" y="5500"/>
                  </a:cubicBezTo>
                  <a:cubicBezTo>
                    <a:pt x="3296" y="5379"/>
                    <a:pt x="3306" y="5176"/>
                    <a:pt x="3326" y="4993"/>
                  </a:cubicBezTo>
                  <a:lnTo>
                    <a:pt x="3326" y="4993"/>
                  </a:lnTo>
                  <a:cubicBezTo>
                    <a:pt x="3254" y="5102"/>
                    <a:pt x="3125" y="5160"/>
                    <a:pt x="2998" y="5160"/>
                  </a:cubicBezTo>
                  <a:cubicBezTo>
                    <a:pt x="2911" y="5160"/>
                    <a:pt x="2825" y="5132"/>
                    <a:pt x="2759" y="5075"/>
                  </a:cubicBezTo>
                  <a:cubicBezTo>
                    <a:pt x="2586" y="4942"/>
                    <a:pt x="2576" y="4658"/>
                    <a:pt x="2728" y="4507"/>
                  </a:cubicBezTo>
                  <a:lnTo>
                    <a:pt x="2728" y="4507"/>
                  </a:lnTo>
                  <a:cubicBezTo>
                    <a:pt x="2655" y="4565"/>
                    <a:pt x="2563" y="4594"/>
                    <a:pt x="2470" y="4594"/>
                  </a:cubicBezTo>
                  <a:cubicBezTo>
                    <a:pt x="2354" y="4594"/>
                    <a:pt x="2238" y="4550"/>
                    <a:pt x="2160" y="4466"/>
                  </a:cubicBezTo>
                  <a:cubicBezTo>
                    <a:pt x="2018" y="4314"/>
                    <a:pt x="2018" y="4050"/>
                    <a:pt x="2160" y="3898"/>
                  </a:cubicBezTo>
                  <a:lnTo>
                    <a:pt x="2160" y="3898"/>
                  </a:lnTo>
                  <a:cubicBezTo>
                    <a:pt x="2086" y="3937"/>
                    <a:pt x="2003" y="3956"/>
                    <a:pt x="1922" y="3956"/>
                  </a:cubicBezTo>
                  <a:cubicBezTo>
                    <a:pt x="1791" y="3956"/>
                    <a:pt x="1663" y="3906"/>
                    <a:pt x="1582" y="3806"/>
                  </a:cubicBezTo>
                  <a:cubicBezTo>
                    <a:pt x="1450" y="3634"/>
                    <a:pt x="1521" y="3340"/>
                    <a:pt x="1724" y="3279"/>
                  </a:cubicBezTo>
                  <a:lnTo>
                    <a:pt x="1724" y="3279"/>
                  </a:lnTo>
                  <a:cubicBezTo>
                    <a:pt x="1694" y="3286"/>
                    <a:pt x="1663" y="3289"/>
                    <a:pt x="1632" y="3289"/>
                  </a:cubicBezTo>
                  <a:cubicBezTo>
                    <a:pt x="1428" y="3289"/>
                    <a:pt x="1229" y="3147"/>
                    <a:pt x="1176" y="2945"/>
                  </a:cubicBezTo>
                  <a:cubicBezTo>
                    <a:pt x="1105" y="2722"/>
                    <a:pt x="1237" y="2458"/>
                    <a:pt x="1450" y="2366"/>
                  </a:cubicBezTo>
                  <a:lnTo>
                    <a:pt x="1450" y="2366"/>
                  </a:lnTo>
                  <a:cubicBezTo>
                    <a:pt x="1407" y="2382"/>
                    <a:pt x="1362" y="2390"/>
                    <a:pt x="1317" y="2390"/>
                  </a:cubicBezTo>
                  <a:cubicBezTo>
                    <a:pt x="1189" y="2390"/>
                    <a:pt x="1058" y="2329"/>
                    <a:pt x="983" y="2224"/>
                  </a:cubicBezTo>
                  <a:cubicBezTo>
                    <a:pt x="882" y="2093"/>
                    <a:pt x="872" y="1890"/>
                    <a:pt x="963" y="1738"/>
                  </a:cubicBezTo>
                  <a:cubicBezTo>
                    <a:pt x="1034" y="1596"/>
                    <a:pt x="1186" y="1505"/>
                    <a:pt x="1339" y="1474"/>
                  </a:cubicBezTo>
                  <a:lnTo>
                    <a:pt x="1339" y="1474"/>
                  </a:lnTo>
                  <a:cubicBezTo>
                    <a:pt x="1333" y="1474"/>
                    <a:pt x="1328" y="1474"/>
                    <a:pt x="1322" y="1474"/>
                  </a:cubicBezTo>
                  <a:cubicBezTo>
                    <a:pt x="1105" y="1474"/>
                    <a:pt x="893" y="1276"/>
                    <a:pt x="923" y="1048"/>
                  </a:cubicBezTo>
                  <a:cubicBezTo>
                    <a:pt x="941" y="859"/>
                    <a:pt x="1128" y="717"/>
                    <a:pt x="1312" y="717"/>
                  </a:cubicBezTo>
                  <a:cubicBezTo>
                    <a:pt x="1335" y="717"/>
                    <a:pt x="1357" y="719"/>
                    <a:pt x="1379" y="723"/>
                  </a:cubicBezTo>
                  <a:cubicBezTo>
                    <a:pt x="1207" y="642"/>
                    <a:pt x="1075" y="460"/>
                    <a:pt x="1085" y="257"/>
                  </a:cubicBezTo>
                  <a:cubicBezTo>
                    <a:pt x="1085" y="196"/>
                    <a:pt x="1095" y="135"/>
                    <a:pt x="1125" y="85"/>
                  </a:cubicBezTo>
                  <a:cubicBezTo>
                    <a:pt x="1037" y="28"/>
                    <a:pt x="930" y="1"/>
                    <a:pt x="82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4"/>
            <p:cNvSpPr/>
            <p:nvPr/>
          </p:nvSpPr>
          <p:spPr>
            <a:xfrm>
              <a:off x="4041025" y="2199025"/>
              <a:ext cx="29425" cy="78900"/>
            </a:xfrm>
            <a:custGeom>
              <a:avLst/>
              <a:gdLst/>
              <a:ahLst/>
              <a:cxnLst/>
              <a:rect l="l" t="t" r="r" b="b"/>
              <a:pathLst>
                <a:path w="1177" h="3156" extrusionOk="0">
                  <a:moveTo>
                    <a:pt x="791" y="1"/>
                  </a:moveTo>
                  <a:cubicBezTo>
                    <a:pt x="599" y="305"/>
                    <a:pt x="406" y="609"/>
                    <a:pt x="274" y="944"/>
                  </a:cubicBezTo>
                  <a:cubicBezTo>
                    <a:pt x="0" y="1654"/>
                    <a:pt x="20" y="2466"/>
                    <a:pt x="325" y="3155"/>
                  </a:cubicBezTo>
                  <a:cubicBezTo>
                    <a:pt x="720" y="2770"/>
                    <a:pt x="994" y="2252"/>
                    <a:pt x="1075" y="1705"/>
                  </a:cubicBezTo>
                  <a:cubicBezTo>
                    <a:pt x="1176" y="1127"/>
                    <a:pt x="1075" y="508"/>
                    <a:pt x="79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4"/>
            <p:cNvSpPr/>
            <p:nvPr/>
          </p:nvSpPr>
          <p:spPr>
            <a:xfrm>
              <a:off x="4061550" y="2299600"/>
              <a:ext cx="67475" cy="39050"/>
            </a:xfrm>
            <a:custGeom>
              <a:avLst/>
              <a:gdLst/>
              <a:ahLst/>
              <a:cxnLst/>
              <a:rect l="l" t="t" r="r" b="b"/>
              <a:pathLst>
                <a:path w="2699" h="1562" extrusionOk="0">
                  <a:moveTo>
                    <a:pt x="802" y="0"/>
                  </a:moveTo>
                  <a:cubicBezTo>
                    <a:pt x="527" y="0"/>
                    <a:pt x="253" y="56"/>
                    <a:pt x="1" y="167"/>
                  </a:cubicBezTo>
                  <a:cubicBezTo>
                    <a:pt x="315" y="542"/>
                    <a:pt x="650" y="897"/>
                    <a:pt x="1056" y="1161"/>
                  </a:cubicBezTo>
                  <a:cubicBezTo>
                    <a:pt x="1408" y="1402"/>
                    <a:pt x="1834" y="1562"/>
                    <a:pt x="2265" y="1562"/>
                  </a:cubicBezTo>
                  <a:cubicBezTo>
                    <a:pt x="2342" y="1562"/>
                    <a:pt x="2419" y="1557"/>
                    <a:pt x="2496" y="1546"/>
                  </a:cubicBezTo>
                  <a:cubicBezTo>
                    <a:pt x="2557" y="1535"/>
                    <a:pt x="2638" y="1515"/>
                    <a:pt x="2668" y="1454"/>
                  </a:cubicBezTo>
                  <a:cubicBezTo>
                    <a:pt x="2699" y="1404"/>
                    <a:pt x="2678" y="1333"/>
                    <a:pt x="2658" y="1282"/>
                  </a:cubicBezTo>
                  <a:cubicBezTo>
                    <a:pt x="2465" y="775"/>
                    <a:pt x="2049" y="349"/>
                    <a:pt x="1552" y="146"/>
                  </a:cubicBezTo>
                  <a:cubicBezTo>
                    <a:pt x="1313" y="49"/>
                    <a:pt x="1057" y="0"/>
                    <a:pt x="80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4"/>
            <p:cNvSpPr/>
            <p:nvPr/>
          </p:nvSpPr>
          <p:spPr>
            <a:xfrm>
              <a:off x="4090200" y="2184825"/>
              <a:ext cx="32750" cy="71025"/>
            </a:xfrm>
            <a:custGeom>
              <a:avLst/>
              <a:gdLst/>
              <a:ahLst/>
              <a:cxnLst/>
              <a:rect l="l" t="t" r="r" b="b"/>
              <a:pathLst>
                <a:path w="1310" h="2841" extrusionOk="0">
                  <a:moveTo>
                    <a:pt x="1127" y="1"/>
                  </a:moveTo>
                  <a:cubicBezTo>
                    <a:pt x="406" y="751"/>
                    <a:pt x="0" y="1806"/>
                    <a:pt x="52" y="2841"/>
                  </a:cubicBezTo>
                  <a:cubicBezTo>
                    <a:pt x="518" y="2577"/>
                    <a:pt x="893" y="2151"/>
                    <a:pt x="1086" y="1644"/>
                  </a:cubicBezTo>
                  <a:cubicBezTo>
                    <a:pt x="1299" y="1127"/>
                    <a:pt x="1309" y="539"/>
                    <a:pt x="112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4"/>
            <p:cNvSpPr/>
            <p:nvPr/>
          </p:nvSpPr>
          <p:spPr>
            <a:xfrm>
              <a:off x="4124675" y="2279425"/>
              <a:ext cx="43125" cy="58575"/>
            </a:xfrm>
            <a:custGeom>
              <a:avLst/>
              <a:gdLst/>
              <a:ahLst/>
              <a:cxnLst/>
              <a:rect l="l" t="t" r="r" b="b"/>
              <a:pathLst>
                <a:path w="1725" h="2343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192"/>
                    <a:pt x="52" y="375"/>
                    <a:pt x="82" y="568"/>
                  </a:cubicBezTo>
                  <a:cubicBezTo>
                    <a:pt x="224" y="1379"/>
                    <a:pt x="843" y="2079"/>
                    <a:pt x="1623" y="2342"/>
                  </a:cubicBezTo>
                  <a:cubicBezTo>
                    <a:pt x="1725" y="1815"/>
                    <a:pt x="1614" y="1258"/>
                    <a:pt x="1309" y="821"/>
                  </a:cubicBezTo>
                  <a:cubicBezTo>
                    <a:pt x="1005" y="386"/>
                    <a:pt x="518" y="91"/>
                    <a:pt x="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4"/>
            <p:cNvSpPr/>
            <p:nvPr/>
          </p:nvSpPr>
          <p:spPr>
            <a:xfrm>
              <a:off x="4167650" y="2442825"/>
              <a:ext cx="6150" cy="15100"/>
            </a:xfrm>
            <a:custGeom>
              <a:avLst/>
              <a:gdLst/>
              <a:ahLst/>
              <a:cxnLst/>
              <a:rect l="l" t="t" r="r" b="b"/>
              <a:pathLst>
                <a:path w="246" h="604" extrusionOk="0">
                  <a:moveTo>
                    <a:pt x="202" y="0"/>
                  </a:moveTo>
                  <a:cubicBezTo>
                    <a:pt x="187" y="0"/>
                    <a:pt x="172" y="9"/>
                    <a:pt x="168" y="25"/>
                  </a:cubicBezTo>
                  <a:cubicBezTo>
                    <a:pt x="118" y="198"/>
                    <a:pt x="57" y="381"/>
                    <a:pt x="6" y="563"/>
                  </a:cubicBezTo>
                  <a:cubicBezTo>
                    <a:pt x="0" y="587"/>
                    <a:pt x="18" y="603"/>
                    <a:pt x="38" y="603"/>
                  </a:cubicBezTo>
                  <a:cubicBezTo>
                    <a:pt x="53" y="603"/>
                    <a:pt x="69" y="595"/>
                    <a:pt x="77" y="573"/>
                  </a:cubicBezTo>
                  <a:cubicBezTo>
                    <a:pt x="128" y="401"/>
                    <a:pt x="179" y="218"/>
                    <a:pt x="239" y="46"/>
                  </a:cubicBezTo>
                  <a:cubicBezTo>
                    <a:pt x="245" y="16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4"/>
            <p:cNvSpPr/>
            <p:nvPr/>
          </p:nvSpPr>
          <p:spPr>
            <a:xfrm>
              <a:off x="4156900" y="2441550"/>
              <a:ext cx="9450" cy="8450"/>
            </a:xfrm>
            <a:custGeom>
              <a:avLst/>
              <a:gdLst/>
              <a:ahLst/>
              <a:cxnLst/>
              <a:rect l="l" t="t" r="r" b="b"/>
              <a:pathLst>
                <a:path w="378" h="338" extrusionOk="0">
                  <a:moveTo>
                    <a:pt x="331" y="1"/>
                  </a:moveTo>
                  <a:cubicBezTo>
                    <a:pt x="322" y="1"/>
                    <a:pt x="312" y="5"/>
                    <a:pt x="304" y="16"/>
                  </a:cubicBezTo>
                  <a:cubicBezTo>
                    <a:pt x="213" y="107"/>
                    <a:pt x="111" y="198"/>
                    <a:pt x="10" y="279"/>
                  </a:cubicBezTo>
                  <a:cubicBezTo>
                    <a:pt x="0" y="290"/>
                    <a:pt x="0" y="320"/>
                    <a:pt x="10" y="330"/>
                  </a:cubicBezTo>
                  <a:cubicBezTo>
                    <a:pt x="20" y="335"/>
                    <a:pt x="30" y="338"/>
                    <a:pt x="39" y="338"/>
                  </a:cubicBezTo>
                  <a:cubicBezTo>
                    <a:pt x="48" y="338"/>
                    <a:pt x="56" y="335"/>
                    <a:pt x="61" y="330"/>
                  </a:cubicBezTo>
                  <a:cubicBezTo>
                    <a:pt x="162" y="239"/>
                    <a:pt x="264" y="158"/>
                    <a:pt x="355" y="56"/>
                  </a:cubicBezTo>
                  <a:cubicBezTo>
                    <a:pt x="377" y="34"/>
                    <a:pt x="356" y="1"/>
                    <a:pt x="3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4"/>
            <p:cNvSpPr/>
            <p:nvPr/>
          </p:nvSpPr>
          <p:spPr>
            <a:xfrm>
              <a:off x="4140475" y="2435750"/>
              <a:ext cx="21125" cy="8000"/>
            </a:xfrm>
            <a:custGeom>
              <a:avLst/>
              <a:gdLst/>
              <a:ahLst/>
              <a:cxnLst/>
              <a:rect l="l" t="t" r="r" b="b"/>
              <a:pathLst>
                <a:path w="845" h="320" extrusionOk="0">
                  <a:moveTo>
                    <a:pt x="803" y="1"/>
                  </a:moveTo>
                  <a:cubicBezTo>
                    <a:pt x="798" y="1"/>
                    <a:pt x="794" y="2"/>
                    <a:pt x="789" y="4"/>
                  </a:cubicBezTo>
                  <a:cubicBezTo>
                    <a:pt x="545" y="106"/>
                    <a:pt x="292" y="187"/>
                    <a:pt x="38" y="258"/>
                  </a:cubicBezTo>
                  <a:cubicBezTo>
                    <a:pt x="1" y="267"/>
                    <a:pt x="7" y="320"/>
                    <a:pt x="48" y="320"/>
                  </a:cubicBezTo>
                  <a:cubicBezTo>
                    <a:pt x="51" y="320"/>
                    <a:pt x="55" y="320"/>
                    <a:pt x="58" y="319"/>
                  </a:cubicBezTo>
                  <a:cubicBezTo>
                    <a:pt x="312" y="258"/>
                    <a:pt x="565" y="177"/>
                    <a:pt x="809" y="65"/>
                  </a:cubicBezTo>
                  <a:cubicBezTo>
                    <a:pt x="844" y="56"/>
                    <a:pt x="833" y="1"/>
                    <a:pt x="8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4"/>
            <p:cNvSpPr/>
            <p:nvPr/>
          </p:nvSpPr>
          <p:spPr>
            <a:xfrm>
              <a:off x="4149350" y="2426675"/>
              <a:ext cx="11200" cy="4475"/>
            </a:xfrm>
            <a:custGeom>
              <a:avLst/>
              <a:gdLst/>
              <a:ahLst/>
              <a:cxnLst/>
              <a:rect l="l" t="t" r="r" b="b"/>
              <a:pathLst>
                <a:path w="448" h="179" extrusionOk="0">
                  <a:moveTo>
                    <a:pt x="48" y="1"/>
                  </a:moveTo>
                  <a:cubicBezTo>
                    <a:pt x="6" y="1"/>
                    <a:pt x="1" y="54"/>
                    <a:pt x="38" y="63"/>
                  </a:cubicBezTo>
                  <a:lnTo>
                    <a:pt x="393" y="175"/>
                  </a:lnTo>
                  <a:cubicBezTo>
                    <a:pt x="398" y="177"/>
                    <a:pt x="403" y="178"/>
                    <a:pt x="407" y="178"/>
                  </a:cubicBezTo>
                  <a:cubicBezTo>
                    <a:pt x="437" y="178"/>
                    <a:pt x="448" y="123"/>
                    <a:pt x="404" y="114"/>
                  </a:cubicBezTo>
                  <a:lnTo>
                    <a:pt x="59" y="2"/>
                  </a:lnTo>
                  <a:cubicBezTo>
                    <a:pt x="55" y="1"/>
                    <a:pt x="51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4"/>
            <p:cNvSpPr/>
            <p:nvPr/>
          </p:nvSpPr>
          <p:spPr>
            <a:xfrm>
              <a:off x="4151050" y="2416225"/>
              <a:ext cx="10425" cy="8175"/>
            </a:xfrm>
            <a:custGeom>
              <a:avLst/>
              <a:gdLst/>
              <a:ahLst/>
              <a:cxnLst/>
              <a:rect l="l" t="t" r="r" b="b"/>
              <a:pathLst>
                <a:path w="417" h="327" extrusionOk="0">
                  <a:moveTo>
                    <a:pt x="44" y="0"/>
                  </a:moveTo>
                  <a:cubicBezTo>
                    <a:pt x="30" y="0"/>
                    <a:pt x="18" y="8"/>
                    <a:pt x="11" y="14"/>
                  </a:cubicBezTo>
                  <a:cubicBezTo>
                    <a:pt x="0" y="35"/>
                    <a:pt x="11" y="55"/>
                    <a:pt x="21" y="65"/>
                  </a:cubicBezTo>
                  <a:cubicBezTo>
                    <a:pt x="142" y="147"/>
                    <a:pt x="244" y="228"/>
                    <a:pt x="356" y="319"/>
                  </a:cubicBezTo>
                  <a:cubicBezTo>
                    <a:pt x="361" y="324"/>
                    <a:pt x="368" y="327"/>
                    <a:pt x="377" y="327"/>
                  </a:cubicBezTo>
                  <a:cubicBezTo>
                    <a:pt x="386" y="327"/>
                    <a:pt x="396" y="324"/>
                    <a:pt x="406" y="319"/>
                  </a:cubicBezTo>
                  <a:cubicBezTo>
                    <a:pt x="417" y="309"/>
                    <a:pt x="417" y="278"/>
                    <a:pt x="406" y="268"/>
                  </a:cubicBezTo>
                  <a:cubicBezTo>
                    <a:pt x="295" y="177"/>
                    <a:pt x="183" y="86"/>
                    <a:pt x="61" y="5"/>
                  </a:cubicBezTo>
                  <a:cubicBezTo>
                    <a:pt x="55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4"/>
            <p:cNvSpPr/>
            <p:nvPr/>
          </p:nvSpPr>
          <p:spPr>
            <a:xfrm>
              <a:off x="4068900" y="2547400"/>
              <a:ext cx="7625" cy="11700"/>
            </a:xfrm>
            <a:custGeom>
              <a:avLst/>
              <a:gdLst/>
              <a:ahLst/>
              <a:cxnLst/>
              <a:rect l="l" t="t" r="r" b="b"/>
              <a:pathLst>
                <a:path w="305" h="468" extrusionOk="0">
                  <a:moveTo>
                    <a:pt x="227" y="0"/>
                  </a:moveTo>
                  <a:cubicBezTo>
                    <a:pt x="203" y="0"/>
                    <a:pt x="180" y="11"/>
                    <a:pt x="173" y="31"/>
                  </a:cubicBezTo>
                  <a:lnTo>
                    <a:pt x="21" y="366"/>
                  </a:lnTo>
                  <a:cubicBezTo>
                    <a:pt x="1" y="406"/>
                    <a:pt x="11" y="437"/>
                    <a:pt x="41" y="457"/>
                  </a:cubicBezTo>
                  <a:cubicBezTo>
                    <a:pt x="52" y="464"/>
                    <a:pt x="65" y="468"/>
                    <a:pt x="79" y="468"/>
                  </a:cubicBezTo>
                  <a:cubicBezTo>
                    <a:pt x="104" y="468"/>
                    <a:pt x="129" y="456"/>
                    <a:pt x="143" y="437"/>
                  </a:cubicBezTo>
                  <a:lnTo>
                    <a:pt x="295" y="102"/>
                  </a:lnTo>
                  <a:cubicBezTo>
                    <a:pt x="305" y="72"/>
                    <a:pt x="305" y="31"/>
                    <a:pt x="264" y="11"/>
                  </a:cubicBezTo>
                  <a:cubicBezTo>
                    <a:pt x="254" y="4"/>
                    <a:pt x="240" y="0"/>
                    <a:pt x="22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4"/>
            <p:cNvSpPr/>
            <p:nvPr/>
          </p:nvSpPr>
          <p:spPr>
            <a:xfrm>
              <a:off x="4049900" y="2537825"/>
              <a:ext cx="8650" cy="11250"/>
            </a:xfrm>
            <a:custGeom>
              <a:avLst/>
              <a:gdLst/>
              <a:ahLst/>
              <a:cxnLst/>
              <a:rect l="l" t="t" r="r" b="b"/>
              <a:pathLst>
                <a:path w="346" h="450" extrusionOk="0">
                  <a:moveTo>
                    <a:pt x="275" y="0"/>
                  </a:moveTo>
                  <a:cubicBezTo>
                    <a:pt x="248" y="0"/>
                    <a:pt x="218" y="17"/>
                    <a:pt x="203" y="39"/>
                  </a:cubicBezTo>
                  <a:cubicBezTo>
                    <a:pt x="152" y="140"/>
                    <a:pt x="91" y="241"/>
                    <a:pt x="21" y="343"/>
                  </a:cubicBezTo>
                  <a:cubicBezTo>
                    <a:pt x="0" y="374"/>
                    <a:pt x="10" y="424"/>
                    <a:pt x="41" y="435"/>
                  </a:cubicBezTo>
                  <a:cubicBezTo>
                    <a:pt x="51" y="445"/>
                    <a:pt x="63" y="449"/>
                    <a:pt x="75" y="449"/>
                  </a:cubicBezTo>
                  <a:cubicBezTo>
                    <a:pt x="97" y="449"/>
                    <a:pt x="119" y="434"/>
                    <a:pt x="132" y="414"/>
                  </a:cubicBezTo>
                  <a:cubicBezTo>
                    <a:pt x="203" y="313"/>
                    <a:pt x="274" y="211"/>
                    <a:pt x="325" y="110"/>
                  </a:cubicBezTo>
                  <a:cubicBezTo>
                    <a:pt x="345" y="69"/>
                    <a:pt x="335" y="29"/>
                    <a:pt x="305" y="9"/>
                  </a:cubicBezTo>
                  <a:cubicBezTo>
                    <a:pt x="296" y="3"/>
                    <a:pt x="286" y="0"/>
                    <a:pt x="27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4"/>
            <p:cNvSpPr/>
            <p:nvPr/>
          </p:nvSpPr>
          <p:spPr>
            <a:xfrm>
              <a:off x="4036450" y="2526350"/>
              <a:ext cx="9650" cy="6625"/>
            </a:xfrm>
            <a:custGeom>
              <a:avLst/>
              <a:gdLst/>
              <a:ahLst/>
              <a:cxnLst/>
              <a:rect l="l" t="t" r="r" b="b"/>
              <a:pathLst>
                <a:path w="386" h="265" extrusionOk="0">
                  <a:moveTo>
                    <a:pt x="307" y="1"/>
                  </a:moveTo>
                  <a:cubicBezTo>
                    <a:pt x="296" y="1"/>
                    <a:pt x="285" y="4"/>
                    <a:pt x="275" y="11"/>
                  </a:cubicBezTo>
                  <a:lnTo>
                    <a:pt x="41" y="143"/>
                  </a:lnTo>
                  <a:cubicBezTo>
                    <a:pt x="11" y="163"/>
                    <a:pt x="0" y="204"/>
                    <a:pt x="21" y="234"/>
                  </a:cubicBezTo>
                  <a:cubicBezTo>
                    <a:pt x="28" y="254"/>
                    <a:pt x="51" y="265"/>
                    <a:pt x="75" y="265"/>
                  </a:cubicBezTo>
                  <a:cubicBezTo>
                    <a:pt x="88" y="265"/>
                    <a:pt x="101" y="261"/>
                    <a:pt x="112" y="254"/>
                  </a:cubicBezTo>
                  <a:lnTo>
                    <a:pt x="345" y="133"/>
                  </a:lnTo>
                  <a:cubicBezTo>
                    <a:pt x="376" y="112"/>
                    <a:pt x="386" y="72"/>
                    <a:pt x="366" y="42"/>
                  </a:cubicBezTo>
                  <a:cubicBezTo>
                    <a:pt x="352" y="15"/>
                    <a:pt x="329" y="1"/>
                    <a:pt x="30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4"/>
            <p:cNvSpPr/>
            <p:nvPr/>
          </p:nvSpPr>
          <p:spPr>
            <a:xfrm>
              <a:off x="4027575" y="2506075"/>
              <a:ext cx="11425" cy="8350"/>
            </a:xfrm>
            <a:custGeom>
              <a:avLst/>
              <a:gdLst/>
              <a:ahLst/>
              <a:cxnLst/>
              <a:rect l="l" t="t" r="r" b="b"/>
              <a:pathLst>
                <a:path w="457" h="334" extrusionOk="0">
                  <a:moveTo>
                    <a:pt x="383" y="0"/>
                  </a:moveTo>
                  <a:cubicBezTo>
                    <a:pt x="369" y="0"/>
                    <a:pt x="356" y="3"/>
                    <a:pt x="346" y="11"/>
                  </a:cubicBezTo>
                  <a:lnTo>
                    <a:pt x="41" y="204"/>
                  </a:lnTo>
                  <a:cubicBezTo>
                    <a:pt x="11" y="224"/>
                    <a:pt x="1" y="264"/>
                    <a:pt x="21" y="294"/>
                  </a:cubicBezTo>
                  <a:cubicBezTo>
                    <a:pt x="28" y="317"/>
                    <a:pt x="57" y="333"/>
                    <a:pt x="83" y="333"/>
                  </a:cubicBezTo>
                  <a:cubicBezTo>
                    <a:pt x="94" y="333"/>
                    <a:pt x="104" y="331"/>
                    <a:pt x="112" y="325"/>
                  </a:cubicBezTo>
                  <a:cubicBezTo>
                    <a:pt x="213" y="254"/>
                    <a:pt x="315" y="193"/>
                    <a:pt x="416" y="122"/>
                  </a:cubicBezTo>
                  <a:cubicBezTo>
                    <a:pt x="447" y="102"/>
                    <a:pt x="457" y="62"/>
                    <a:pt x="437" y="31"/>
                  </a:cubicBezTo>
                  <a:cubicBezTo>
                    <a:pt x="430" y="11"/>
                    <a:pt x="407" y="0"/>
                    <a:pt x="383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4"/>
            <p:cNvSpPr/>
            <p:nvPr/>
          </p:nvSpPr>
          <p:spPr>
            <a:xfrm>
              <a:off x="4017725" y="2484275"/>
              <a:ext cx="12425" cy="6400"/>
            </a:xfrm>
            <a:custGeom>
              <a:avLst/>
              <a:gdLst/>
              <a:ahLst/>
              <a:cxnLst/>
              <a:rect l="l" t="t" r="r" b="b"/>
              <a:pathLst>
                <a:path w="497" h="256" extrusionOk="0">
                  <a:moveTo>
                    <a:pt x="417" y="0"/>
                  </a:moveTo>
                  <a:cubicBezTo>
                    <a:pt x="406" y="0"/>
                    <a:pt x="395" y="4"/>
                    <a:pt x="384" y="10"/>
                  </a:cubicBezTo>
                  <a:cubicBezTo>
                    <a:pt x="354" y="31"/>
                    <a:pt x="334" y="41"/>
                    <a:pt x="303" y="51"/>
                  </a:cubicBezTo>
                  <a:lnTo>
                    <a:pt x="294" y="51"/>
                  </a:lnTo>
                  <a:cubicBezTo>
                    <a:pt x="283" y="61"/>
                    <a:pt x="283" y="61"/>
                    <a:pt x="273" y="61"/>
                  </a:cubicBezTo>
                  <a:cubicBezTo>
                    <a:pt x="263" y="71"/>
                    <a:pt x="242" y="71"/>
                    <a:pt x="233" y="82"/>
                  </a:cubicBezTo>
                  <a:cubicBezTo>
                    <a:pt x="202" y="91"/>
                    <a:pt x="172" y="91"/>
                    <a:pt x="152" y="102"/>
                  </a:cubicBezTo>
                  <a:cubicBezTo>
                    <a:pt x="131" y="102"/>
                    <a:pt x="121" y="112"/>
                    <a:pt x="100" y="112"/>
                  </a:cubicBezTo>
                  <a:lnTo>
                    <a:pt x="91" y="112"/>
                  </a:lnTo>
                  <a:cubicBezTo>
                    <a:pt x="84" y="112"/>
                    <a:pt x="72" y="116"/>
                    <a:pt x="69" y="116"/>
                  </a:cubicBezTo>
                  <a:cubicBezTo>
                    <a:pt x="67" y="116"/>
                    <a:pt x="67" y="115"/>
                    <a:pt x="70" y="112"/>
                  </a:cubicBezTo>
                  <a:lnTo>
                    <a:pt x="70" y="112"/>
                  </a:lnTo>
                  <a:cubicBezTo>
                    <a:pt x="40" y="122"/>
                    <a:pt x="10" y="143"/>
                    <a:pt x="10" y="183"/>
                  </a:cubicBezTo>
                  <a:cubicBezTo>
                    <a:pt x="0" y="219"/>
                    <a:pt x="31" y="255"/>
                    <a:pt x="60" y="255"/>
                  </a:cubicBezTo>
                  <a:cubicBezTo>
                    <a:pt x="64" y="255"/>
                    <a:pt x="67" y="255"/>
                    <a:pt x="70" y="254"/>
                  </a:cubicBezTo>
                  <a:cubicBezTo>
                    <a:pt x="212" y="233"/>
                    <a:pt x="334" y="193"/>
                    <a:pt x="456" y="132"/>
                  </a:cubicBezTo>
                  <a:cubicBezTo>
                    <a:pt x="486" y="112"/>
                    <a:pt x="496" y="71"/>
                    <a:pt x="476" y="41"/>
                  </a:cubicBezTo>
                  <a:cubicBezTo>
                    <a:pt x="462" y="14"/>
                    <a:pt x="440" y="0"/>
                    <a:pt x="41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4016425" y="2467775"/>
              <a:ext cx="8650" cy="3850"/>
            </a:xfrm>
            <a:custGeom>
              <a:avLst/>
              <a:gdLst/>
              <a:ahLst/>
              <a:cxnLst/>
              <a:rect l="l" t="t" r="r" b="b"/>
              <a:pathLst>
                <a:path w="346" h="154" extrusionOk="0">
                  <a:moveTo>
                    <a:pt x="274" y="1"/>
                  </a:moveTo>
                  <a:cubicBezTo>
                    <a:pt x="213" y="1"/>
                    <a:pt x="143" y="12"/>
                    <a:pt x="71" y="12"/>
                  </a:cubicBezTo>
                  <a:cubicBezTo>
                    <a:pt x="41" y="12"/>
                    <a:pt x="10" y="42"/>
                    <a:pt x="10" y="82"/>
                  </a:cubicBezTo>
                  <a:cubicBezTo>
                    <a:pt x="1" y="113"/>
                    <a:pt x="41" y="154"/>
                    <a:pt x="71" y="154"/>
                  </a:cubicBezTo>
                  <a:cubicBezTo>
                    <a:pt x="143" y="143"/>
                    <a:pt x="213" y="143"/>
                    <a:pt x="274" y="133"/>
                  </a:cubicBezTo>
                  <a:cubicBezTo>
                    <a:pt x="315" y="133"/>
                    <a:pt x="346" y="102"/>
                    <a:pt x="346" y="72"/>
                  </a:cubicBezTo>
                  <a:cubicBezTo>
                    <a:pt x="346" y="32"/>
                    <a:pt x="315" y="1"/>
                    <a:pt x="27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4014650" y="2447000"/>
              <a:ext cx="12700" cy="4375"/>
            </a:xfrm>
            <a:custGeom>
              <a:avLst/>
              <a:gdLst/>
              <a:ahLst/>
              <a:cxnLst/>
              <a:rect l="l" t="t" r="r" b="b"/>
              <a:pathLst>
                <a:path w="508" h="175" extrusionOk="0">
                  <a:moveTo>
                    <a:pt x="102" y="0"/>
                  </a:moveTo>
                  <a:cubicBezTo>
                    <a:pt x="61" y="0"/>
                    <a:pt x="31" y="11"/>
                    <a:pt x="21" y="51"/>
                  </a:cubicBezTo>
                  <a:cubicBezTo>
                    <a:pt x="0" y="82"/>
                    <a:pt x="31" y="133"/>
                    <a:pt x="61" y="133"/>
                  </a:cubicBezTo>
                  <a:cubicBezTo>
                    <a:pt x="193" y="163"/>
                    <a:pt x="315" y="173"/>
                    <a:pt x="437" y="173"/>
                  </a:cubicBezTo>
                  <a:cubicBezTo>
                    <a:pt x="441" y="174"/>
                    <a:pt x="445" y="175"/>
                    <a:pt x="449" y="175"/>
                  </a:cubicBezTo>
                  <a:cubicBezTo>
                    <a:pt x="483" y="175"/>
                    <a:pt x="507" y="139"/>
                    <a:pt x="507" y="112"/>
                  </a:cubicBezTo>
                  <a:cubicBezTo>
                    <a:pt x="507" y="72"/>
                    <a:pt x="477" y="41"/>
                    <a:pt x="437" y="41"/>
                  </a:cubicBezTo>
                  <a:cubicBezTo>
                    <a:pt x="386" y="41"/>
                    <a:pt x="325" y="31"/>
                    <a:pt x="264" y="31"/>
                  </a:cubicBezTo>
                  <a:cubicBezTo>
                    <a:pt x="244" y="21"/>
                    <a:pt x="234" y="21"/>
                    <a:pt x="223" y="21"/>
                  </a:cubicBezTo>
                  <a:lnTo>
                    <a:pt x="193" y="21"/>
                  </a:lnTo>
                  <a:cubicBezTo>
                    <a:pt x="163" y="11"/>
                    <a:pt x="133" y="11"/>
                    <a:pt x="10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4013125" y="2427675"/>
              <a:ext cx="12975" cy="4950"/>
            </a:xfrm>
            <a:custGeom>
              <a:avLst/>
              <a:gdLst/>
              <a:ahLst/>
              <a:cxnLst/>
              <a:rect l="l" t="t" r="r" b="b"/>
              <a:pathLst>
                <a:path w="519" h="198" extrusionOk="0">
                  <a:moveTo>
                    <a:pt x="81" y="0"/>
                  </a:moveTo>
                  <a:cubicBezTo>
                    <a:pt x="48" y="0"/>
                    <a:pt x="19" y="18"/>
                    <a:pt x="11" y="43"/>
                  </a:cubicBezTo>
                  <a:cubicBezTo>
                    <a:pt x="0" y="84"/>
                    <a:pt x="31" y="124"/>
                    <a:pt x="61" y="135"/>
                  </a:cubicBezTo>
                  <a:cubicBezTo>
                    <a:pt x="194" y="165"/>
                    <a:pt x="315" y="185"/>
                    <a:pt x="447" y="196"/>
                  </a:cubicBezTo>
                  <a:cubicBezTo>
                    <a:pt x="451" y="197"/>
                    <a:pt x="455" y="197"/>
                    <a:pt x="459" y="197"/>
                  </a:cubicBezTo>
                  <a:cubicBezTo>
                    <a:pt x="493" y="197"/>
                    <a:pt x="518" y="161"/>
                    <a:pt x="518" y="124"/>
                  </a:cubicBezTo>
                  <a:cubicBezTo>
                    <a:pt x="518" y="94"/>
                    <a:pt x="487" y="63"/>
                    <a:pt x="447" y="63"/>
                  </a:cubicBezTo>
                  <a:cubicBezTo>
                    <a:pt x="417" y="54"/>
                    <a:pt x="386" y="54"/>
                    <a:pt x="356" y="54"/>
                  </a:cubicBezTo>
                  <a:cubicBezTo>
                    <a:pt x="356" y="54"/>
                    <a:pt x="345" y="54"/>
                    <a:pt x="345" y="43"/>
                  </a:cubicBezTo>
                  <a:lnTo>
                    <a:pt x="315" y="43"/>
                  </a:lnTo>
                  <a:cubicBezTo>
                    <a:pt x="305" y="43"/>
                    <a:pt x="295" y="43"/>
                    <a:pt x="275" y="33"/>
                  </a:cubicBezTo>
                  <a:cubicBezTo>
                    <a:pt x="214" y="23"/>
                    <a:pt x="153" y="13"/>
                    <a:pt x="102" y="3"/>
                  </a:cubicBezTo>
                  <a:cubicBezTo>
                    <a:pt x="95" y="1"/>
                    <a:pt x="88" y="0"/>
                    <a:pt x="8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4022250" y="2404300"/>
              <a:ext cx="7125" cy="4800"/>
            </a:xfrm>
            <a:custGeom>
              <a:avLst/>
              <a:gdLst/>
              <a:ahLst/>
              <a:cxnLst/>
              <a:rect l="l" t="t" r="r" b="b"/>
              <a:pathLst>
                <a:path w="285" h="192" extrusionOk="0">
                  <a:moveTo>
                    <a:pt x="72" y="0"/>
                  </a:moveTo>
                  <a:cubicBezTo>
                    <a:pt x="60" y="0"/>
                    <a:pt x="48" y="5"/>
                    <a:pt x="41" y="5"/>
                  </a:cubicBezTo>
                  <a:cubicBezTo>
                    <a:pt x="21" y="15"/>
                    <a:pt x="11" y="35"/>
                    <a:pt x="1" y="56"/>
                  </a:cubicBezTo>
                  <a:cubicBezTo>
                    <a:pt x="1" y="65"/>
                    <a:pt x="1" y="86"/>
                    <a:pt x="11" y="106"/>
                  </a:cubicBezTo>
                  <a:cubicBezTo>
                    <a:pt x="21" y="117"/>
                    <a:pt x="41" y="126"/>
                    <a:pt x="52" y="137"/>
                  </a:cubicBezTo>
                  <a:cubicBezTo>
                    <a:pt x="102" y="157"/>
                    <a:pt x="143" y="167"/>
                    <a:pt x="194" y="187"/>
                  </a:cubicBezTo>
                  <a:cubicBezTo>
                    <a:pt x="200" y="190"/>
                    <a:pt x="206" y="192"/>
                    <a:pt x="211" y="192"/>
                  </a:cubicBezTo>
                  <a:cubicBezTo>
                    <a:pt x="225" y="192"/>
                    <a:pt x="237" y="184"/>
                    <a:pt x="244" y="177"/>
                  </a:cubicBezTo>
                  <a:cubicBezTo>
                    <a:pt x="264" y="167"/>
                    <a:pt x="275" y="157"/>
                    <a:pt x="275" y="137"/>
                  </a:cubicBezTo>
                  <a:cubicBezTo>
                    <a:pt x="285" y="126"/>
                    <a:pt x="285" y="96"/>
                    <a:pt x="275" y="86"/>
                  </a:cubicBezTo>
                  <a:cubicBezTo>
                    <a:pt x="264" y="65"/>
                    <a:pt x="244" y="56"/>
                    <a:pt x="234" y="56"/>
                  </a:cubicBezTo>
                  <a:cubicBezTo>
                    <a:pt x="183" y="35"/>
                    <a:pt x="133" y="15"/>
                    <a:pt x="92" y="5"/>
                  </a:cubicBezTo>
                  <a:cubicBezTo>
                    <a:pt x="85" y="1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4113800" y="2504050"/>
              <a:ext cx="5825" cy="8900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83" y="1"/>
                  </a:moveTo>
                  <a:cubicBezTo>
                    <a:pt x="162" y="1"/>
                    <a:pt x="142" y="1"/>
                    <a:pt x="122" y="10"/>
                  </a:cubicBezTo>
                  <a:cubicBezTo>
                    <a:pt x="111" y="21"/>
                    <a:pt x="101" y="31"/>
                    <a:pt x="91" y="51"/>
                  </a:cubicBezTo>
                  <a:cubicBezTo>
                    <a:pt x="61" y="122"/>
                    <a:pt x="30" y="193"/>
                    <a:pt x="0" y="274"/>
                  </a:cubicBezTo>
                  <a:cubicBezTo>
                    <a:pt x="0" y="285"/>
                    <a:pt x="0" y="305"/>
                    <a:pt x="10" y="325"/>
                  </a:cubicBezTo>
                  <a:cubicBezTo>
                    <a:pt x="20" y="335"/>
                    <a:pt x="30" y="345"/>
                    <a:pt x="50" y="355"/>
                  </a:cubicBezTo>
                  <a:cubicBezTo>
                    <a:pt x="71" y="355"/>
                    <a:pt x="91" y="355"/>
                    <a:pt x="101" y="345"/>
                  </a:cubicBezTo>
                  <a:cubicBezTo>
                    <a:pt x="122" y="335"/>
                    <a:pt x="131" y="325"/>
                    <a:pt x="131" y="305"/>
                  </a:cubicBezTo>
                  <a:lnTo>
                    <a:pt x="223" y="92"/>
                  </a:lnTo>
                  <a:cubicBezTo>
                    <a:pt x="233" y="71"/>
                    <a:pt x="223" y="51"/>
                    <a:pt x="223" y="41"/>
                  </a:cubicBezTo>
                  <a:cubicBezTo>
                    <a:pt x="213" y="21"/>
                    <a:pt x="192" y="10"/>
                    <a:pt x="18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4094025" y="2481125"/>
              <a:ext cx="10150" cy="9875"/>
            </a:xfrm>
            <a:custGeom>
              <a:avLst/>
              <a:gdLst/>
              <a:ahLst/>
              <a:cxnLst/>
              <a:rect l="l" t="t" r="r" b="b"/>
              <a:pathLst>
                <a:path w="406" h="395" extrusionOk="0">
                  <a:moveTo>
                    <a:pt x="322" y="1"/>
                  </a:moveTo>
                  <a:cubicBezTo>
                    <a:pt x="316" y="1"/>
                    <a:pt x="310" y="2"/>
                    <a:pt x="304" y="5"/>
                  </a:cubicBezTo>
                  <a:cubicBezTo>
                    <a:pt x="284" y="5"/>
                    <a:pt x="273" y="15"/>
                    <a:pt x="264" y="35"/>
                  </a:cubicBezTo>
                  <a:cubicBezTo>
                    <a:pt x="264" y="35"/>
                    <a:pt x="264" y="45"/>
                    <a:pt x="253" y="45"/>
                  </a:cubicBezTo>
                  <a:cubicBezTo>
                    <a:pt x="253" y="45"/>
                    <a:pt x="253" y="55"/>
                    <a:pt x="243" y="55"/>
                  </a:cubicBezTo>
                  <a:cubicBezTo>
                    <a:pt x="233" y="75"/>
                    <a:pt x="223" y="86"/>
                    <a:pt x="223" y="96"/>
                  </a:cubicBezTo>
                  <a:lnTo>
                    <a:pt x="162" y="157"/>
                  </a:lnTo>
                  <a:cubicBezTo>
                    <a:pt x="142" y="177"/>
                    <a:pt x="122" y="197"/>
                    <a:pt x="91" y="217"/>
                  </a:cubicBezTo>
                  <a:lnTo>
                    <a:pt x="61" y="248"/>
                  </a:lnTo>
                  <a:cubicBezTo>
                    <a:pt x="61" y="248"/>
                    <a:pt x="50" y="248"/>
                    <a:pt x="50" y="258"/>
                  </a:cubicBezTo>
                  <a:lnTo>
                    <a:pt x="41" y="258"/>
                  </a:lnTo>
                  <a:lnTo>
                    <a:pt x="41" y="269"/>
                  </a:lnTo>
                  <a:cubicBezTo>
                    <a:pt x="20" y="278"/>
                    <a:pt x="10" y="289"/>
                    <a:pt x="0" y="309"/>
                  </a:cubicBezTo>
                  <a:cubicBezTo>
                    <a:pt x="0" y="329"/>
                    <a:pt x="0" y="339"/>
                    <a:pt x="10" y="359"/>
                  </a:cubicBezTo>
                  <a:cubicBezTo>
                    <a:pt x="20" y="370"/>
                    <a:pt x="41" y="390"/>
                    <a:pt x="50" y="390"/>
                  </a:cubicBezTo>
                  <a:cubicBezTo>
                    <a:pt x="56" y="393"/>
                    <a:pt x="62" y="394"/>
                    <a:pt x="68" y="394"/>
                  </a:cubicBezTo>
                  <a:cubicBezTo>
                    <a:pt x="82" y="394"/>
                    <a:pt x="94" y="387"/>
                    <a:pt x="101" y="380"/>
                  </a:cubicBezTo>
                  <a:cubicBezTo>
                    <a:pt x="213" y="309"/>
                    <a:pt x="304" y="208"/>
                    <a:pt x="385" y="106"/>
                  </a:cubicBezTo>
                  <a:cubicBezTo>
                    <a:pt x="406" y="75"/>
                    <a:pt x="385" y="25"/>
                    <a:pt x="365" y="15"/>
                  </a:cubicBezTo>
                  <a:cubicBezTo>
                    <a:pt x="351" y="8"/>
                    <a:pt x="337" y="1"/>
                    <a:pt x="32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4077525" y="2471325"/>
              <a:ext cx="13475" cy="8500"/>
            </a:xfrm>
            <a:custGeom>
              <a:avLst/>
              <a:gdLst/>
              <a:ahLst/>
              <a:cxnLst/>
              <a:rect l="l" t="t" r="r" b="b"/>
              <a:pathLst>
                <a:path w="539" h="340" extrusionOk="0">
                  <a:moveTo>
                    <a:pt x="464" y="1"/>
                  </a:moveTo>
                  <a:cubicBezTo>
                    <a:pt x="451" y="1"/>
                    <a:pt x="437" y="4"/>
                    <a:pt x="426" y="12"/>
                  </a:cubicBezTo>
                  <a:cubicBezTo>
                    <a:pt x="305" y="72"/>
                    <a:pt x="173" y="143"/>
                    <a:pt x="52" y="214"/>
                  </a:cubicBezTo>
                  <a:cubicBezTo>
                    <a:pt x="11" y="235"/>
                    <a:pt x="0" y="275"/>
                    <a:pt x="21" y="305"/>
                  </a:cubicBezTo>
                  <a:cubicBezTo>
                    <a:pt x="36" y="328"/>
                    <a:pt x="63" y="340"/>
                    <a:pt x="88" y="340"/>
                  </a:cubicBezTo>
                  <a:cubicBezTo>
                    <a:pt x="97" y="340"/>
                    <a:pt x="105" y="338"/>
                    <a:pt x="112" y="336"/>
                  </a:cubicBezTo>
                  <a:cubicBezTo>
                    <a:pt x="244" y="265"/>
                    <a:pt x="366" y="194"/>
                    <a:pt x="498" y="123"/>
                  </a:cubicBezTo>
                  <a:cubicBezTo>
                    <a:pt x="528" y="102"/>
                    <a:pt x="538" y="62"/>
                    <a:pt x="518" y="32"/>
                  </a:cubicBezTo>
                  <a:cubicBezTo>
                    <a:pt x="511" y="12"/>
                    <a:pt x="488" y="1"/>
                    <a:pt x="46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4066375" y="2450800"/>
              <a:ext cx="11950" cy="7900"/>
            </a:xfrm>
            <a:custGeom>
              <a:avLst/>
              <a:gdLst/>
              <a:ahLst/>
              <a:cxnLst/>
              <a:rect l="l" t="t" r="r" b="b"/>
              <a:pathLst>
                <a:path w="478" h="316" extrusionOk="0">
                  <a:moveTo>
                    <a:pt x="398" y="1"/>
                  </a:moveTo>
                  <a:cubicBezTo>
                    <a:pt x="387" y="1"/>
                    <a:pt x="375" y="4"/>
                    <a:pt x="365" y="11"/>
                  </a:cubicBezTo>
                  <a:cubicBezTo>
                    <a:pt x="254" y="71"/>
                    <a:pt x="153" y="132"/>
                    <a:pt x="41" y="193"/>
                  </a:cubicBezTo>
                  <a:cubicBezTo>
                    <a:pt x="11" y="213"/>
                    <a:pt x="0" y="254"/>
                    <a:pt x="20" y="285"/>
                  </a:cubicBezTo>
                  <a:cubicBezTo>
                    <a:pt x="34" y="304"/>
                    <a:pt x="55" y="316"/>
                    <a:pt x="77" y="316"/>
                  </a:cubicBezTo>
                  <a:cubicBezTo>
                    <a:pt x="89" y="316"/>
                    <a:pt x="101" y="312"/>
                    <a:pt x="112" y="305"/>
                  </a:cubicBezTo>
                  <a:cubicBezTo>
                    <a:pt x="223" y="254"/>
                    <a:pt x="325" y="193"/>
                    <a:pt x="437" y="132"/>
                  </a:cubicBezTo>
                  <a:cubicBezTo>
                    <a:pt x="467" y="112"/>
                    <a:pt x="477" y="71"/>
                    <a:pt x="457" y="41"/>
                  </a:cubicBezTo>
                  <a:cubicBezTo>
                    <a:pt x="443" y="14"/>
                    <a:pt x="421" y="1"/>
                    <a:pt x="39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4066375" y="2433050"/>
              <a:ext cx="12950" cy="3575"/>
            </a:xfrm>
            <a:custGeom>
              <a:avLst/>
              <a:gdLst/>
              <a:ahLst/>
              <a:cxnLst/>
              <a:rect l="l" t="t" r="r" b="b"/>
              <a:pathLst>
                <a:path w="518" h="143" extrusionOk="0">
                  <a:moveTo>
                    <a:pt x="72" y="1"/>
                  </a:moveTo>
                  <a:cubicBezTo>
                    <a:pt x="31" y="1"/>
                    <a:pt x="0" y="31"/>
                    <a:pt x="0" y="72"/>
                  </a:cubicBezTo>
                  <a:cubicBezTo>
                    <a:pt x="0" y="102"/>
                    <a:pt x="31" y="132"/>
                    <a:pt x="72" y="143"/>
                  </a:cubicBezTo>
                  <a:lnTo>
                    <a:pt x="446" y="143"/>
                  </a:lnTo>
                  <a:cubicBezTo>
                    <a:pt x="487" y="143"/>
                    <a:pt x="518" y="112"/>
                    <a:pt x="518" y="72"/>
                  </a:cubicBezTo>
                  <a:cubicBezTo>
                    <a:pt x="518" y="42"/>
                    <a:pt x="487" y="11"/>
                    <a:pt x="446" y="11"/>
                  </a:cubicBezTo>
                  <a:cubicBezTo>
                    <a:pt x="325" y="1"/>
                    <a:pt x="193" y="1"/>
                    <a:pt x="72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4068900" y="2416025"/>
              <a:ext cx="10425" cy="5450"/>
            </a:xfrm>
            <a:custGeom>
              <a:avLst/>
              <a:gdLst/>
              <a:ahLst/>
              <a:cxnLst/>
              <a:rect l="l" t="t" r="r" b="b"/>
              <a:pathLst>
                <a:path w="417" h="218" extrusionOk="0">
                  <a:moveTo>
                    <a:pt x="86" y="0"/>
                  </a:moveTo>
                  <a:cubicBezTo>
                    <a:pt x="51" y="0"/>
                    <a:pt x="20" y="26"/>
                    <a:pt x="11" y="53"/>
                  </a:cubicBezTo>
                  <a:cubicBezTo>
                    <a:pt x="1" y="94"/>
                    <a:pt x="31" y="124"/>
                    <a:pt x="61" y="134"/>
                  </a:cubicBezTo>
                  <a:cubicBezTo>
                    <a:pt x="143" y="164"/>
                    <a:pt x="234" y="185"/>
                    <a:pt x="315" y="215"/>
                  </a:cubicBezTo>
                  <a:cubicBezTo>
                    <a:pt x="322" y="217"/>
                    <a:pt x="329" y="218"/>
                    <a:pt x="335" y="218"/>
                  </a:cubicBezTo>
                  <a:cubicBezTo>
                    <a:pt x="366" y="218"/>
                    <a:pt x="389" y="198"/>
                    <a:pt x="406" y="164"/>
                  </a:cubicBezTo>
                  <a:cubicBezTo>
                    <a:pt x="417" y="134"/>
                    <a:pt x="386" y="94"/>
                    <a:pt x="356" y="83"/>
                  </a:cubicBezTo>
                  <a:lnTo>
                    <a:pt x="102" y="2"/>
                  </a:lnTo>
                  <a:cubicBezTo>
                    <a:pt x="97" y="1"/>
                    <a:pt x="91" y="0"/>
                    <a:pt x="8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4068650" y="2398225"/>
              <a:ext cx="10925" cy="6975"/>
            </a:xfrm>
            <a:custGeom>
              <a:avLst/>
              <a:gdLst/>
              <a:ahLst/>
              <a:cxnLst/>
              <a:rect l="l" t="t" r="r" b="b"/>
              <a:pathLst>
                <a:path w="437" h="279" extrusionOk="0">
                  <a:moveTo>
                    <a:pt x="88" y="1"/>
                  </a:moveTo>
                  <a:cubicBezTo>
                    <a:pt x="63" y="1"/>
                    <a:pt x="36" y="12"/>
                    <a:pt x="21" y="35"/>
                  </a:cubicBezTo>
                  <a:cubicBezTo>
                    <a:pt x="1" y="65"/>
                    <a:pt x="11" y="116"/>
                    <a:pt x="41" y="126"/>
                  </a:cubicBezTo>
                  <a:cubicBezTo>
                    <a:pt x="132" y="177"/>
                    <a:pt x="234" y="218"/>
                    <a:pt x="325" y="268"/>
                  </a:cubicBezTo>
                  <a:cubicBezTo>
                    <a:pt x="336" y="275"/>
                    <a:pt x="348" y="279"/>
                    <a:pt x="360" y="279"/>
                  </a:cubicBezTo>
                  <a:cubicBezTo>
                    <a:pt x="382" y="279"/>
                    <a:pt x="403" y="267"/>
                    <a:pt x="416" y="248"/>
                  </a:cubicBezTo>
                  <a:cubicBezTo>
                    <a:pt x="437" y="218"/>
                    <a:pt x="427" y="166"/>
                    <a:pt x="396" y="146"/>
                  </a:cubicBezTo>
                  <a:cubicBezTo>
                    <a:pt x="305" y="106"/>
                    <a:pt x="204" y="55"/>
                    <a:pt x="112" y="4"/>
                  </a:cubicBezTo>
                  <a:cubicBezTo>
                    <a:pt x="105" y="2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4209875" y="2228700"/>
              <a:ext cx="69750" cy="34250"/>
            </a:xfrm>
            <a:custGeom>
              <a:avLst/>
              <a:gdLst/>
              <a:ahLst/>
              <a:cxnLst/>
              <a:rect l="l" t="t" r="r" b="b"/>
              <a:pathLst>
                <a:path w="2790" h="1370" extrusionOk="0">
                  <a:moveTo>
                    <a:pt x="81" y="1"/>
                  </a:moveTo>
                  <a:lnTo>
                    <a:pt x="0" y="173"/>
                  </a:lnTo>
                  <a:cubicBezTo>
                    <a:pt x="315" y="315"/>
                    <a:pt x="619" y="497"/>
                    <a:pt x="883" y="720"/>
                  </a:cubicBezTo>
                  <a:cubicBezTo>
                    <a:pt x="883" y="731"/>
                    <a:pt x="872" y="741"/>
                    <a:pt x="872" y="751"/>
                  </a:cubicBezTo>
                  <a:lnTo>
                    <a:pt x="984" y="802"/>
                  </a:lnTo>
                  <a:cubicBezTo>
                    <a:pt x="1187" y="964"/>
                    <a:pt x="1380" y="1157"/>
                    <a:pt x="1542" y="1370"/>
                  </a:cubicBezTo>
                  <a:lnTo>
                    <a:pt x="1755" y="1329"/>
                  </a:lnTo>
                  <a:cubicBezTo>
                    <a:pt x="1582" y="1106"/>
                    <a:pt x="1390" y="903"/>
                    <a:pt x="1177" y="711"/>
                  </a:cubicBezTo>
                  <a:lnTo>
                    <a:pt x="1177" y="711"/>
                  </a:lnTo>
                  <a:cubicBezTo>
                    <a:pt x="1512" y="893"/>
                    <a:pt x="1897" y="1004"/>
                    <a:pt x="2283" y="1025"/>
                  </a:cubicBezTo>
                  <a:cubicBezTo>
                    <a:pt x="2394" y="1025"/>
                    <a:pt x="2506" y="1025"/>
                    <a:pt x="2597" y="984"/>
                  </a:cubicBezTo>
                  <a:cubicBezTo>
                    <a:pt x="2698" y="944"/>
                    <a:pt x="2779" y="853"/>
                    <a:pt x="2779" y="741"/>
                  </a:cubicBezTo>
                  <a:cubicBezTo>
                    <a:pt x="2790" y="579"/>
                    <a:pt x="2627" y="467"/>
                    <a:pt x="2475" y="407"/>
                  </a:cubicBezTo>
                  <a:cubicBezTo>
                    <a:pt x="2261" y="314"/>
                    <a:pt x="2029" y="270"/>
                    <a:pt x="1797" y="270"/>
                  </a:cubicBezTo>
                  <a:cubicBezTo>
                    <a:pt x="1491" y="270"/>
                    <a:pt x="1184" y="347"/>
                    <a:pt x="913" y="497"/>
                  </a:cubicBezTo>
                  <a:cubicBezTo>
                    <a:pt x="660" y="295"/>
                    <a:pt x="376" y="132"/>
                    <a:pt x="8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4180725" y="2211450"/>
              <a:ext cx="67200" cy="21575"/>
            </a:xfrm>
            <a:custGeom>
              <a:avLst/>
              <a:gdLst/>
              <a:ahLst/>
              <a:cxnLst/>
              <a:rect l="l" t="t" r="r" b="b"/>
              <a:pathLst>
                <a:path w="2688" h="863" extrusionOk="0">
                  <a:moveTo>
                    <a:pt x="2307" y="0"/>
                  </a:moveTo>
                  <a:cubicBezTo>
                    <a:pt x="2247" y="0"/>
                    <a:pt x="2187" y="9"/>
                    <a:pt x="2130" y="22"/>
                  </a:cubicBezTo>
                  <a:cubicBezTo>
                    <a:pt x="1704" y="92"/>
                    <a:pt x="1288" y="285"/>
                    <a:pt x="954" y="569"/>
                  </a:cubicBezTo>
                  <a:cubicBezTo>
                    <a:pt x="650" y="457"/>
                    <a:pt x="335" y="387"/>
                    <a:pt x="21" y="335"/>
                  </a:cubicBezTo>
                  <a:lnTo>
                    <a:pt x="0" y="518"/>
                  </a:lnTo>
                  <a:cubicBezTo>
                    <a:pt x="305" y="559"/>
                    <a:pt x="609" y="640"/>
                    <a:pt x="903" y="752"/>
                  </a:cubicBezTo>
                  <a:lnTo>
                    <a:pt x="1015" y="792"/>
                  </a:lnTo>
                  <a:cubicBezTo>
                    <a:pt x="1065" y="822"/>
                    <a:pt x="1116" y="843"/>
                    <a:pt x="1166" y="863"/>
                  </a:cubicBezTo>
                  <a:lnTo>
                    <a:pt x="1247" y="691"/>
                  </a:lnTo>
                  <a:cubicBezTo>
                    <a:pt x="1374" y="708"/>
                    <a:pt x="1501" y="716"/>
                    <a:pt x="1627" y="716"/>
                  </a:cubicBezTo>
                  <a:cubicBezTo>
                    <a:pt x="1805" y="716"/>
                    <a:pt x="1983" y="700"/>
                    <a:pt x="2160" y="671"/>
                  </a:cubicBezTo>
                  <a:cubicBezTo>
                    <a:pt x="2292" y="650"/>
                    <a:pt x="2424" y="610"/>
                    <a:pt x="2525" y="529"/>
                  </a:cubicBezTo>
                  <a:cubicBezTo>
                    <a:pt x="2627" y="447"/>
                    <a:pt x="2688" y="295"/>
                    <a:pt x="2627" y="184"/>
                  </a:cubicBezTo>
                  <a:cubicBezTo>
                    <a:pt x="2597" y="92"/>
                    <a:pt x="2505" y="31"/>
                    <a:pt x="2414" y="11"/>
                  </a:cubicBezTo>
                  <a:cubicBezTo>
                    <a:pt x="2380" y="3"/>
                    <a:pt x="2343" y="0"/>
                    <a:pt x="230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4121700" y="2187450"/>
              <a:ext cx="48650" cy="43975"/>
            </a:xfrm>
            <a:custGeom>
              <a:avLst/>
              <a:gdLst/>
              <a:ahLst/>
              <a:cxnLst/>
              <a:rect l="l" t="t" r="r" b="b"/>
              <a:pathLst>
                <a:path w="1946" h="1759" extrusionOk="0">
                  <a:moveTo>
                    <a:pt x="1728" y="0"/>
                  </a:moveTo>
                  <a:cubicBezTo>
                    <a:pt x="1708" y="0"/>
                    <a:pt x="1689" y="3"/>
                    <a:pt x="1672" y="8"/>
                  </a:cubicBezTo>
                  <a:cubicBezTo>
                    <a:pt x="1591" y="38"/>
                    <a:pt x="1530" y="89"/>
                    <a:pt x="1479" y="139"/>
                  </a:cubicBezTo>
                  <a:cubicBezTo>
                    <a:pt x="1134" y="454"/>
                    <a:pt x="911" y="890"/>
                    <a:pt x="850" y="1356"/>
                  </a:cubicBezTo>
                  <a:cubicBezTo>
                    <a:pt x="597" y="1407"/>
                    <a:pt x="343" y="1478"/>
                    <a:pt x="99" y="1579"/>
                  </a:cubicBezTo>
                  <a:cubicBezTo>
                    <a:pt x="0" y="1625"/>
                    <a:pt x="54" y="1759"/>
                    <a:pt x="145" y="1759"/>
                  </a:cubicBezTo>
                  <a:cubicBezTo>
                    <a:pt x="157" y="1759"/>
                    <a:pt x="168" y="1757"/>
                    <a:pt x="181" y="1752"/>
                  </a:cubicBezTo>
                  <a:cubicBezTo>
                    <a:pt x="597" y="1579"/>
                    <a:pt x="1032" y="1478"/>
                    <a:pt x="1489" y="1448"/>
                  </a:cubicBezTo>
                  <a:cubicBezTo>
                    <a:pt x="1621" y="1437"/>
                    <a:pt x="1753" y="1437"/>
                    <a:pt x="1884" y="1437"/>
                  </a:cubicBezTo>
                  <a:lnTo>
                    <a:pt x="1895" y="1255"/>
                  </a:lnTo>
                  <a:cubicBezTo>
                    <a:pt x="1621" y="1255"/>
                    <a:pt x="1347" y="1265"/>
                    <a:pt x="1084" y="1316"/>
                  </a:cubicBezTo>
                  <a:cubicBezTo>
                    <a:pt x="1469" y="1113"/>
                    <a:pt x="1783" y="748"/>
                    <a:pt x="1905" y="322"/>
                  </a:cubicBezTo>
                  <a:cubicBezTo>
                    <a:pt x="1925" y="241"/>
                    <a:pt x="1945" y="130"/>
                    <a:pt x="1884" y="69"/>
                  </a:cubicBezTo>
                  <a:cubicBezTo>
                    <a:pt x="1847" y="23"/>
                    <a:pt x="1786" y="0"/>
                    <a:pt x="172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4168800" y="2190500"/>
              <a:ext cx="40350" cy="33925"/>
            </a:xfrm>
            <a:custGeom>
              <a:avLst/>
              <a:gdLst/>
              <a:ahLst/>
              <a:cxnLst/>
              <a:rect l="l" t="t" r="r" b="b"/>
              <a:pathLst>
                <a:path w="1614" h="1357" extrusionOk="0">
                  <a:moveTo>
                    <a:pt x="1411" y="0"/>
                  </a:moveTo>
                  <a:cubicBezTo>
                    <a:pt x="1334" y="0"/>
                    <a:pt x="1248" y="33"/>
                    <a:pt x="1177" y="68"/>
                  </a:cubicBezTo>
                  <a:cubicBezTo>
                    <a:pt x="721" y="292"/>
                    <a:pt x="345" y="677"/>
                    <a:pt x="122" y="1143"/>
                  </a:cubicBezTo>
                  <a:cubicBezTo>
                    <a:pt x="82" y="1143"/>
                    <a:pt x="41" y="1133"/>
                    <a:pt x="11" y="1133"/>
                  </a:cubicBezTo>
                  <a:lnTo>
                    <a:pt x="0" y="1315"/>
                  </a:lnTo>
                  <a:cubicBezTo>
                    <a:pt x="51" y="1315"/>
                    <a:pt x="102" y="1315"/>
                    <a:pt x="142" y="1326"/>
                  </a:cubicBezTo>
                  <a:lnTo>
                    <a:pt x="214" y="1326"/>
                  </a:lnTo>
                  <a:cubicBezTo>
                    <a:pt x="305" y="1336"/>
                    <a:pt x="386" y="1346"/>
                    <a:pt x="477" y="1356"/>
                  </a:cubicBezTo>
                  <a:lnTo>
                    <a:pt x="498" y="1173"/>
                  </a:lnTo>
                  <a:cubicBezTo>
                    <a:pt x="477" y="1173"/>
                    <a:pt x="457" y="1173"/>
                    <a:pt x="426" y="1164"/>
                  </a:cubicBezTo>
                  <a:cubicBezTo>
                    <a:pt x="822" y="1032"/>
                    <a:pt x="1187" y="799"/>
                    <a:pt x="1461" y="484"/>
                  </a:cubicBezTo>
                  <a:cubicBezTo>
                    <a:pt x="1512" y="423"/>
                    <a:pt x="1562" y="362"/>
                    <a:pt x="1593" y="292"/>
                  </a:cubicBezTo>
                  <a:cubicBezTo>
                    <a:pt x="1613" y="210"/>
                    <a:pt x="1613" y="119"/>
                    <a:pt x="1552" y="58"/>
                  </a:cubicBezTo>
                  <a:cubicBezTo>
                    <a:pt x="1515" y="16"/>
                    <a:pt x="1465" y="0"/>
                    <a:pt x="141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4171600" y="2223650"/>
              <a:ext cx="18775" cy="27550"/>
            </a:xfrm>
            <a:custGeom>
              <a:avLst/>
              <a:gdLst/>
              <a:ahLst/>
              <a:cxnLst/>
              <a:rect l="l" t="t" r="r" b="b"/>
              <a:pathLst>
                <a:path w="751" h="1102" extrusionOk="0">
                  <a:moveTo>
                    <a:pt x="30" y="0"/>
                  </a:moveTo>
                  <a:cubicBezTo>
                    <a:pt x="0" y="365"/>
                    <a:pt x="132" y="750"/>
                    <a:pt x="406" y="1004"/>
                  </a:cubicBezTo>
                  <a:cubicBezTo>
                    <a:pt x="436" y="1044"/>
                    <a:pt x="477" y="1075"/>
                    <a:pt x="528" y="1095"/>
                  </a:cubicBezTo>
                  <a:cubicBezTo>
                    <a:pt x="544" y="1099"/>
                    <a:pt x="564" y="1102"/>
                    <a:pt x="585" y="1102"/>
                  </a:cubicBezTo>
                  <a:cubicBezTo>
                    <a:pt x="615" y="1102"/>
                    <a:pt x="646" y="1097"/>
                    <a:pt x="670" y="1085"/>
                  </a:cubicBezTo>
                  <a:cubicBezTo>
                    <a:pt x="751" y="1024"/>
                    <a:pt x="731" y="902"/>
                    <a:pt x="700" y="821"/>
                  </a:cubicBezTo>
                  <a:cubicBezTo>
                    <a:pt x="598" y="487"/>
                    <a:pt x="386" y="203"/>
                    <a:pt x="10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4198725" y="2230225"/>
              <a:ext cx="16250" cy="39700"/>
            </a:xfrm>
            <a:custGeom>
              <a:avLst/>
              <a:gdLst/>
              <a:ahLst/>
              <a:cxnLst/>
              <a:rect l="l" t="t" r="r" b="b"/>
              <a:pathLst>
                <a:path w="650" h="1588" extrusionOk="0">
                  <a:moveTo>
                    <a:pt x="183" y="1"/>
                  </a:moveTo>
                  <a:cubicBezTo>
                    <a:pt x="31" y="396"/>
                    <a:pt x="0" y="842"/>
                    <a:pt x="112" y="1258"/>
                  </a:cubicBezTo>
                  <a:cubicBezTo>
                    <a:pt x="142" y="1339"/>
                    <a:pt x="162" y="1430"/>
                    <a:pt x="223" y="1491"/>
                  </a:cubicBezTo>
                  <a:cubicBezTo>
                    <a:pt x="273" y="1550"/>
                    <a:pt x="338" y="1588"/>
                    <a:pt x="410" y="1588"/>
                  </a:cubicBezTo>
                  <a:cubicBezTo>
                    <a:pt x="425" y="1588"/>
                    <a:pt x="441" y="1586"/>
                    <a:pt x="457" y="1583"/>
                  </a:cubicBezTo>
                  <a:cubicBezTo>
                    <a:pt x="538" y="1572"/>
                    <a:pt x="599" y="1491"/>
                    <a:pt x="629" y="1410"/>
                  </a:cubicBezTo>
                  <a:cubicBezTo>
                    <a:pt x="649" y="1329"/>
                    <a:pt x="649" y="1238"/>
                    <a:pt x="639" y="1146"/>
                  </a:cubicBezTo>
                  <a:cubicBezTo>
                    <a:pt x="599" y="761"/>
                    <a:pt x="477" y="386"/>
                    <a:pt x="295" y="41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4224575" y="2247475"/>
              <a:ext cx="17025" cy="46175"/>
            </a:xfrm>
            <a:custGeom>
              <a:avLst/>
              <a:gdLst/>
              <a:ahLst/>
              <a:cxnLst/>
              <a:rect l="l" t="t" r="r" b="b"/>
              <a:pathLst>
                <a:path w="681" h="1847" extrusionOk="0">
                  <a:moveTo>
                    <a:pt x="284" y="0"/>
                  </a:moveTo>
                  <a:cubicBezTo>
                    <a:pt x="112" y="416"/>
                    <a:pt x="21" y="862"/>
                    <a:pt x="11" y="1308"/>
                  </a:cubicBezTo>
                  <a:cubicBezTo>
                    <a:pt x="1" y="1420"/>
                    <a:pt x="11" y="1542"/>
                    <a:pt x="52" y="1643"/>
                  </a:cubicBezTo>
                  <a:cubicBezTo>
                    <a:pt x="102" y="1745"/>
                    <a:pt x="194" y="1836"/>
                    <a:pt x="305" y="1846"/>
                  </a:cubicBezTo>
                  <a:cubicBezTo>
                    <a:pt x="417" y="1846"/>
                    <a:pt x="518" y="1775"/>
                    <a:pt x="568" y="1673"/>
                  </a:cubicBezTo>
                  <a:cubicBezTo>
                    <a:pt x="629" y="1582"/>
                    <a:pt x="640" y="1470"/>
                    <a:pt x="650" y="1359"/>
                  </a:cubicBezTo>
                  <a:cubicBezTo>
                    <a:pt x="680" y="913"/>
                    <a:pt x="589" y="456"/>
                    <a:pt x="396" y="51"/>
                  </a:cubicBezTo>
                  <a:lnTo>
                    <a:pt x="284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4248400" y="2261900"/>
              <a:ext cx="33000" cy="45600"/>
            </a:xfrm>
            <a:custGeom>
              <a:avLst/>
              <a:gdLst/>
              <a:ahLst/>
              <a:cxnLst/>
              <a:rect l="l" t="t" r="r" b="b"/>
              <a:pathLst>
                <a:path w="1320" h="1824" extrusionOk="0">
                  <a:moveTo>
                    <a:pt x="214" y="1"/>
                  </a:moveTo>
                  <a:lnTo>
                    <a:pt x="1" y="42"/>
                  </a:lnTo>
                  <a:cubicBezTo>
                    <a:pt x="62" y="113"/>
                    <a:pt x="113" y="184"/>
                    <a:pt x="163" y="255"/>
                  </a:cubicBezTo>
                  <a:cubicBezTo>
                    <a:pt x="194" y="447"/>
                    <a:pt x="214" y="650"/>
                    <a:pt x="265" y="843"/>
                  </a:cubicBezTo>
                  <a:cubicBezTo>
                    <a:pt x="346" y="1137"/>
                    <a:pt x="478" y="1421"/>
                    <a:pt x="690" y="1634"/>
                  </a:cubicBezTo>
                  <a:cubicBezTo>
                    <a:pt x="751" y="1705"/>
                    <a:pt x="823" y="1766"/>
                    <a:pt x="914" y="1806"/>
                  </a:cubicBezTo>
                  <a:cubicBezTo>
                    <a:pt x="948" y="1818"/>
                    <a:pt x="984" y="1824"/>
                    <a:pt x="1019" y="1824"/>
                  </a:cubicBezTo>
                  <a:cubicBezTo>
                    <a:pt x="1079" y="1824"/>
                    <a:pt x="1137" y="1808"/>
                    <a:pt x="1188" y="1776"/>
                  </a:cubicBezTo>
                  <a:cubicBezTo>
                    <a:pt x="1319" y="1685"/>
                    <a:pt x="1319" y="1492"/>
                    <a:pt x="1289" y="1330"/>
                  </a:cubicBezTo>
                  <a:cubicBezTo>
                    <a:pt x="1157" y="751"/>
                    <a:pt x="751" y="244"/>
                    <a:pt x="21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3353425" y="3003775"/>
              <a:ext cx="156125" cy="106500"/>
            </a:xfrm>
            <a:custGeom>
              <a:avLst/>
              <a:gdLst/>
              <a:ahLst/>
              <a:cxnLst/>
              <a:rect l="l" t="t" r="r" b="b"/>
              <a:pathLst>
                <a:path w="6245" h="4260" extrusionOk="0">
                  <a:moveTo>
                    <a:pt x="994" y="0"/>
                  </a:moveTo>
                  <a:lnTo>
                    <a:pt x="1146" y="1045"/>
                  </a:lnTo>
                  <a:cubicBezTo>
                    <a:pt x="933" y="812"/>
                    <a:pt x="741" y="568"/>
                    <a:pt x="558" y="325"/>
                  </a:cubicBezTo>
                  <a:lnTo>
                    <a:pt x="558" y="325"/>
                  </a:lnTo>
                  <a:cubicBezTo>
                    <a:pt x="558" y="365"/>
                    <a:pt x="568" y="406"/>
                    <a:pt x="568" y="447"/>
                  </a:cubicBezTo>
                  <a:cubicBezTo>
                    <a:pt x="538" y="426"/>
                    <a:pt x="507" y="417"/>
                    <a:pt x="477" y="406"/>
                  </a:cubicBezTo>
                  <a:lnTo>
                    <a:pt x="477" y="406"/>
                  </a:lnTo>
                  <a:cubicBezTo>
                    <a:pt x="669" y="670"/>
                    <a:pt x="872" y="913"/>
                    <a:pt x="1095" y="1156"/>
                  </a:cubicBezTo>
                  <a:cubicBezTo>
                    <a:pt x="741" y="1197"/>
                    <a:pt x="385" y="1248"/>
                    <a:pt x="31" y="1289"/>
                  </a:cubicBezTo>
                  <a:cubicBezTo>
                    <a:pt x="61" y="1298"/>
                    <a:pt x="92" y="1319"/>
                    <a:pt x="122" y="1329"/>
                  </a:cubicBezTo>
                  <a:cubicBezTo>
                    <a:pt x="81" y="1359"/>
                    <a:pt x="41" y="1380"/>
                    <a:pt x="0" y="1410"/>
                  </a:cubicBezTo>
                  <a:cubicBezTo>
                    <a:pt x="396" y="1359"/>
                    <a:pt x="802" y="1309"/>
                    <a:pt x="1197" y="1258"/>
                  </a:cubicBezTo>
                  <a:cubicBezTo>
                    <a:pt x="1512" y="1593"/>
                    <a:pt x="1866" y="1897"/>
                    <a:pt x="2231" y="2171"/>
                  </a:cubicBezTo>
                  <a:cubicBezTo>
                    <a:pt x="2404" y="2303"/>
                    <a:pt x="2587" y="2425"/>
                    <a:pt x="2769" y="2536"/>
                  </a:cubicBezTo>
                  <a:cubicBezTo>
                    <a:pt x="2262" y="2749"/>
                    <a:pt x="1744" y="2952"/>
                    <a:pt x="1237" y="3165"/>
                  </a:cubicBezTo>
                  <a:cubicBezTo>
                    <a:pt x="1258" y="3175"/>
                    <a:pt x="1288" y="3185"/>
                    <a:pt x="1309" y="3195"/>
                  </a:cubicBezTo>
                  <a:cubicBezTo>
                    <a:pt x="1298" y="3216"/>
                    <a:pt x="1288" y="3246"/>
                    <a:pt x="1268" y="3276"/>
                  </a:cubicBezTo>
                  <a:cubicBezTo>
                    <a:pt x="1805" y="3053"/>
                    <a:pt x="2343" y="2830"/>
                    <a:pt x="2871" y="2607"/>
                  </a:cubicBezTo>
                  <a:cubicBezTo>
                    <a:pt x="2880" y="2617"/>
                    <a:pt x="2891" y="2617"/>
                    <a:pt x="2901" y="2617"/>
                  </a:cubicBezTo>
                  <a:cubicBezTo>
                    <a:pt x="3459" y="2952"/>
                    <a:pt x="4047" y="3216"/>
                    <a:pt x="4665" y="3418"/>
                  </a:cubicBezTo>
                  <a:cubicBezTo>
                    <a:pt x="4685" y="3418"/>
                    <a:pt x="4706" y="3428"/>
                    <a:pt x="4716" y="3428"/>
                  </a:cubicBezTo>
                  <a:cubicBezTo>
                    <a:pt x="4270" y="3692"/>
                    <a:pt x="3813" y="3926"/>
                    <a:pt x="3337" y="4138"/>
                  </a:cubicBezTo>
                  <a:cubicBezTo>
                    <a:pt x="3357" y="4149"/>
                    <a:pt x="3378" y="4158"/>
                    <a:pt x="3398" y="4158"/>
                  </a:cubicBezTo>
                  <a:lnTo>
                    <a:pt x="3408" y="4169"/>
                  </a:lnTo>
                  <a:cubicBezTo>
                    <a:pt x="3398" y="4199"/>
                    <a:pt x="3378" y="4230"/>
                    <a:pt x="3357" y="4260"/>
                  </a:cubicBezTo>
                  <a:cubicBezTo>
                    <a:pt x="3874" y="4027"/>
                    <a:pt x="4381" y="3763"/>
                    <a:pt x="4868" y="3479"/>
                  </a:cubicBezTo>
                  <a:cubicBezTo>
                    <a:pt x="5294" y="3601"/>
                    <a:pt x="5730" y="3692"/>
                    <a:pt x="6166" y="3743"/>
                  </a:cubicBezTo>
                  <a:cubicBezTo>
                    <a:pt x="6169" y="3743"/>
                    <a:pt x="6172" y="3744"/>
                    <a:pt x="6174" y="3744"/>
                  </a:cubicBezTo>
                  <a:cubicBezTo>
                    <a:pt x="6238" y="3744"/>
                    <a:pt x="6245" y="3631"/>
                    <a:pt x="6177" y="3631"/>
                  </a:cubicBezTo>
                  <a:cubicBezTo>
                    <a:pt x="5760" y="3581"/>
                    <a:pt x="5345" y="3500"/>
                    <a:pt x="4939" y="3378"/>
                  </a:cubicBezTo>
                  <a:cubicBezTo>
                    <a:pt x="4939" y="3356"/>
                    <a:pt x="4923" y="3339"/>
                    <a:pt x="4903" y="3339"/>
                  </a:cubicBezTo>
                  <a:cubicBezTo>
                    <a:pt x="4895" y="3339"/>
                    <a:pt x="4887" y="3341"/>
                    <a:pt x="4879" y="3347"/>
                  </a:cubicBezTo>
                  <a:cubicBezTo>
                    <a:pt x="4584" y="2891"/>
                    <a:pt x="4290" y="2434"/>
                    <a:pt x="4006" y="1978"/>
                  </a:cubicBezTo>
                  <a:cubicBezTo>
                    <a:pt x="3996" y="2029"/>
                    <a:pt x="3996" y="2080"/>
                    <a:pt x="3986" y="2120"/>
                  </a:cubicBezTo>
                  <a:cubicBezTo>
                    <a:pt x="3976" y="2120"/>
                    <a:pt x="3966" y="2120"/>
                    <a:pt x="3955" y="2110"/>
                  </a:cubicBezTo>
                  <a:lnTo>
                    <a:pt x="3955" y="2110"/>
                  </a:lnTo>
                  <a:cubicBezTo>
                    <a:pt x="4209" y="2515"/>
                    <a:pt x="4462" y="2911"/>
                    <a:pt x="4726" y="3317"/>
                  </a:cubicBezTo>
                  <a:cubicBezTo>
                    <a:pt x="4341" y="3195"/>
                    <a:pt x="3966" y="3043"/>
                    <a:pt x="3601" y="2871"/>
                  </a:cubicBezTo>
                  <a:cubicBezTo>
                    <a:pt x="3378" y="2759"/>
                    <a:pt x="3154" y="2637"/>
                    <a:pt x="2931" y="2506"/>
                  </a:cubicBezTo>
                  <a:cubicBezTo>
                    <a:pt x="2799" y="2090"/>
                    <a:pt x="2657" y="1684"/>
                    <a:pt x="2526" y="1268"/>
                  </a:cubicBezTo>
                  <a:cubicBezTo>
                    <a:pt x="2505" y="1228"/>
                    <a:pt x="2495" y="1177"/>
                    <a:pt x="2475" y="1136"/>
                  </a:cubicBezTo>
                  <a:cubicBezTo>
                    <a:pt x="2465" y="1187"/>
                    <a:pt x="2454" y="1238"/>
                    <a:pt x="2434" y="1289"/>
                  </a:cubicBezTo>
                  <a:cubicBezTo>
                    <a:pt x="2434" y="1298"/>
                    <a:pt x="2434" y="1319"/>
                    <a:pt x="2424" y="1329"/>
                  </a:cubicBezTo>
                  <a:cubicBezTo>
                    <a:pt x="2546" y="1694"/>
                    <a:pt x="2668" y="2049"/>
                    <a:pt x="2789" y="2414"/>
                  </a:cubicBezTo>
                  <a:cubicBezTo>
                    <a:pt x="2292" y="2100"/>
                    <a:pt x="1836" y="1735"/>
                    <a:pt x="1420" y="1329"/>
                  </a:cubicBezTo>
                  <a:cubicBezTo>
                    <a:pt x="1370" y="1278"/>
                    <a:pt x="1329" y="1228"/>
                    <a:pt x="1278" y="1177"/>
                  </a:cubicBezTo>
                  <a:lnTo>
                    <a:pt x="1278" y="1167"/>
                  </a:lnTo>
                  <a:cubicBezTo>
                    <a:pt x="1228" y="791"/>
                    <a:pt x="1167" y="417"/>
                    <a:pt x="1116" y="51"/>
                  </a:cubicBezTo>
                  <a:cubicBezTo>
                    <a:pt x="1095" y="72"/>
                    <a:pt x="1086" y="102"/>
                    <a:pt x="1065" y="133"/>
                  </a:cubicBezTo>
                  <a:cubicBezTo>
                    <a:pt x="1034" y="92"/>
                    <a:pt x="1014" y="41"/>
                    <a:pt x="9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3413250" y="3034975"/>
              <a:ext cx="1050" cy="2050"/>
            </a:xfrm>
            <a:custGeom>
              <a:avLst/>
              <a:gdLst/>
              <a:ahLst/>
              <a:cxnLst/>
              <a:rect l="l" t="t" r="r" b="b"/>
              <a:pathLst>
                <a:path w="42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30"/>
                    <a:pt x="21" y="50"/>
                    <a:pt x="31" y="81"/>
                  </a:cubicBezTo>
                  <a:cubicBezTo>
                    <a:pt x="41" y="71"/>
                    <a:pt x="41" y="50"/>
                    <a:pt x="41" y="41"/>
                  </a:cubicBezTo>
                  <a:cubicBezTo>
                    <a:pt x="31" y="30"/>
                    <a:pt x="21" y="1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3349625" y="3081350"/>
              <a:ext cx="36525" cy="20625"/>
            </a:xfrm>
            <a:custGeom>
              <a:avLst/>
              <a:gdLst/>
              <a:ahLst/>
              <a:cxnLst/>
              <a:rect l="l" t="t" r="r" b="b"/>
              <a:pathLst>
                <a:path w="1461" h="825" extrusionOk="0">
                  <a:moveTo>
                    <a:pt x="990" y="0"/>
                  </a:moveTo>
                  <a:cubicBezTo>
                    <a:pt x="723" y="0"/>
                    <a:pt x="459" y="79"/>
                    <a:pt x="244" y="234"/>
                  </a:cubicBezTo>
                  <a:cubicBezTo>
                    <a:pt x="172" y="285"/>
                    <a:pt x="102" y="336"/>
                    <a:pt x="61" y="417"/>
                  </a:cubicBezTo>
                  <a:cubicBezTo>
                    <a:pt x="21" y="498"/>
                    <a:pt x="0" y="589"/>
                    <a:pt x="41" y="670"/>
                  </a:cubicBezTo>
                  <a:cubicBezTo>
                    <a:pt x="95" y="787"/>
                    <a:pt x="236" y="824"/>
                    <a:pt x="374" y="824"/>
                  </a:cubicBezTo>
                  <a:cubicBezTo>
                    <a:pt x="392" y="824"/>
                    <a:pt x="409" y="824"/>
                    <a:pt x="426" y="823"/>
                  </a:cubicBezTo>
                  <a:cubicBezTo>
                    <a:pt x="832" y="802"/>
                    <a:pt x="1238" y="539"/>
                    <a:pt x="1420" y="173"/>
                  </a:cubicBezTo>
                  <a:cubicBezTo>
                    <a:pt x="1440" y="143"/>
                    <a:pt x="1450" y="113"/>
                    <a:pt x="1461" y="92"/>
                  </a:cubicBezTo>
                  <a:cubicBezTo>
                    <a:pt x="1440" y="82"/>
                    <a:pt x="1410" y="72"/>
                    <a:pt x="1389" y="62"/>
                  </a:cubicBezTo>
                  <a:cubicBezTo>
                    <a:pt x="1260" y="21"/>
                    <a:pt x="1124" y="0"/>
                    <a:pt x="99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3429750" y="3018250"/>
              <a:ext cx="24350" cy="38550"/>
            </a:xfrm>
            <a:custGeom>
              <a:avLst/>
              <a:gdLst/>
              <a:ahLst/>
              <a:cxnLst/>
              <a:rect l="l" t="t" r="r" b="b"/>
              <a:pathLst>
                <a:path w="974" h="1542" extrusionOk="0">
                  <a:moveTo>
                    <a:pt x="336" y="1"/>
                  </a:moveTo>
                  <a:cubicBezTo>
                    <a:pt x="291" y="1"/>
                    <a:pt x="246" y="10"/>
                    <a:pt x="203" y="30"/>
                  </a:cubicBezTo>
                  <a:cubicBezTo>
                    <a:pt x="111" y="70"/>
                    <a:pt x="41" y="172"/>
                    <a:pt x="20" y="273"/>
                  </a:cubicBezTo>
                  <a:cubicBezTo>
                    <a:pt x="0" y="365"/>
                    <a:pt x="0" y="456"/>
                    <a:pt x="20" y="547"/>
                  </a:cubicBezTo>
                  <a:cubicBezTo>
                    <a:pt x="20" y="557"/>
                    <a:pt x="20" y="577"/>
                    <a:pt x="30" y="588"/>
                  </a:cubicBezTo>
                  <a:cubicBezTo>
                    <a:pt x="132" y="1024"/>
                    <a:pt x="476" y="1399"/>
                    <a:pt x="902" y="1531"/>
                  </a:cubicBezTo>
                  <a:cubicBezTo>
                    <a:pt x="913" y="1541"/>
                    <a:pt x="923" y="1541"/>
                    <a:pt x="933" y="1541"/>
                  </a:cubicBezTo>
                  <a:cubicBezTo>
                    <a:pt x="943" y="1501"/>
                    <a:pt x="943" y="1450"/>
                    <a:pt x="953" y="1399"/>
                  </a:cubicBezTo>
                  <a:cubicBezTo>
                    <a:pt x="974" y="1075"/>
                    <a:pt x="923" y="750"/>
                    <a:pt x="811" y="446"/>
                  </a:cubicBezTo>
                  <a:cubicBezTo>
                    <a:pt x="760" y="314"/>
                    <a:pt x="690" y="192"/>
                    <a:pt x="588" y="101"/>
                  </a:cubicBezTo>
                  <a:cubicBezTo>
                    <a:pt x="520" y="39"/>
                    <a:pt x="428" y="1"/>
                    <a:pt x="33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3400075" y="2995800"/>
              <a:ext cx="17250" cy="40200"/>
            </a:xfrm>
            <a:custGeom>
              <a:avLst/>
              <a:gdLst/>
              <a:ahLst/>
              <a:cxnLst/>
              <a:rect l="l" t="t" r="r" b="b"/>
              <a:pathLst>
                <a:path w="690" h="1608" extrusionOk="0">
                  <a:moveTo>
                    <a:pt x="247" y="0"/>
                  </a:moveTo>
                  <a:cubicBezTo>
                    <a:pt x="232" y="0"/>
                    <a:pt x="217" y="2"/>
                    <a:pt x="203" y="5"/>
                  </a:cubicBezTo>
                  <a:cubicBezTo>
                    <a:pt x="122" y="26"/>
                    <a:pt x="61" y="86"/>
                    <a:pt x="31" y="168"/>
                  </a:cubicBezTo>
                  <a:cubicBezTo>
                    <a:pt x="0" y="238"/>
                    <a:pt x="0" y="319"/>
                    <a:pt x="11" y="400"/>
                  </a:cubicBezTo>
                  <a:cubicBezTo>
                    <a:pt x="31" y="837"/>
                    <a:pt x="223" y="1263"/>
                    <a:pt x="527" y="1567"/>
                  </a:cubicBezTo>
                  <a:cubicBezTo>
                    <a:pt x="548" y="1577"/>
                    <a:pt x="558" y="1597"/>
                    <a:pt x="568" y="1608"/>
                  </a:cubicBezTo>
                  <a:cubicBezTo>
                    <a:pt x="588" y="1557"/>
                    <a:pt x="599" y="1506"/>
                    <a:pt x="609" y="1455"/>
                  </a:cubicBezTo>
                  <a:cubicBezTo>
                    <a:pt x="690" y="1070"/>
                    <a:pt x="669" y="675"/>
                    <a:pt x="548" y="310"/>
                  </a:cubicBezTo>
                  <a:cubicBezTo>
                    <a:pt x="518" y="228"/>
                    <a:pt x="487" y="147"/>
                    <a:pt x="426" y="86"/>
                  </a:cubicBezTo>
                  <a:cubicBezTo>
                    <a:pt x="385" y="36"/>
                    <a:pt x="315" y="0"/>
                    <a:pt x="24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3372450" y="2970025"/>
              <a:ext cx="15475" cy="37075"/>
            </a:xfrm>
            <a:custGeom>
              <a:avLst/>
              <a:gdLst/>
              <a:ahLst/>
              <a:cxnLst/>
              <a:rect l="l" t="t" r="r" b="b"/>
              <a:pathLst>
                <a:path w="619" h="1483" extrusionOk="0">
                  <a:moveTo>
                    <a:pt x="266" y="0"/>
                  </a:moveTo>
                  <a:cubicBezTo>
                    <a:pt x="259" y="0"/>
                    <a:pt x="251" y="1"/>
                    <a:pt x="243" y="2"/>
                  </a:cubicBezTo>
                  <a:cubicBezTo>
                    <a:pt x="172" y="2"/>
                    <a:pt x="111" y="63"/>
                    <a:pt x="81" y="124"/>
                  </a:cubicBezTo>
                  <a:cubicBezTo>
                    <a:pt x="41" y="184"/>
                    <a:pt x="30" y="255"/>
                    <a:pt x="30" y="326"/>
                  </a:cubicBezTo>
                  <a:cubicBezTo>
                    <a:pt x="0" y="661"/>
                    <a:pt x="81" y="1036"/>
                    <a:pt x="233" y="1350"/>
                  </a:cubicBezTo>
                  <a:cubicBezTo>
                    <a:pt x="253" y="1391"/>
                    <a:pt x="273" y="1442"/>
                    <a:pt x="304" y="1483"/>
                  </a:cubicBezTo>
                  <a:cubicBezTo>
                    <a:pt x="325" y="1452"/>
                    <a:pt x="334" y="1422"/>
                    <a:pt x="355" y="1401"/>
                  </a:cubicBezTo>
                  <a:cubicBezTo>
                    <a:pt x="557" y="1066"/>
                    <a:pt x="618" y="640"/>
                    <a:pt x="507" y="266"/>
                  </a:cubicBezTo>
                  <a:cubicBezTo>
                    <a:pt x="487" y="205"/>
                    <a:pt x="467" y="133"/>
                    <a:pt x="426" y="83"/>
                  </a:cubicBezTo>
                  <a:cubicBezTo>
                    <a:pt x="380" y="37"/>
                    <a:pt x="327" y="0"/>
                    <a:pt x="26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3319450" y="3031275"/>
              <a:ext cx="37025" cy="16075"/>
            </a:xfrm>
            <a:custGeom>
              <a:avLst/>
              <a:gdLst/>
              <a:ahLst/>
              <a:cxnLst/>
              <a:rect l="l" t="t" r="r" b="b"/>
              <a:pathLst>
                <a:path w="1481" h="643" extrusionOk="0">
                  <a:moveTo>
                    <a:pt x="459" y="1"/>
                  </a:moveTo>
                  <a:cubicBezTo>
                    <a:pt x="371" y="1"/>
                    <a:pt x="282" y="14"/>
                    <a:pt x="203" y="56"/>
                  </a:cubicBezTo>
                  <a:cubicBezTo>
                    <a:pt x="92" y="108"/>
                    <a:pt x="0" y="219"/>
                    <a:pt x="11" y="340"/>
                  </a:cubicBezTo>
                  <a:cubicBezTo>
                    <a:pt x="11" y="473"/>
                    <a:pt x="122" y="574"/>
                    <a:pt x="234" y="615"/>
                  </a:cubicBezTo>
                  <a:cubicBezTo>
                    <a:pt x="294" y="635"/>
                    <a:pt x="357" y="642"/>
                    <a:pt x="420" y="642"/>
                  </a:cubicBezTo>
                  <a:cubicBezTo>
                    <a:pt x="484" y="642"/>
                    <a:pt x="547" y="635"/>
                    <a:pt x="609" y="624"/>
                  </a:cubicBezTo>
                  <a:cubicBezTo>
                    <a:pt x="883" y="564"/>
                    <a:pt x="1136" y="462"/>
                    <a:pt x="1359" y="310"/>
                  </a:cubicBezTo>
                  <a:cubicBezTo>
                    <a:pt x="1400" y="280"/>
                    <a:pt x="1440" y="259"/>
                    <a:pt x="1481" y="229"/>
                  </a:cubicBezTo>
                  <a:cubicBezTo>
                    <a:pt x="1451" y="219"/>
                    <a:pt x="1420" y="198"/>
                    <a:pt x="1390" y="189"/>
                  </a:cubicBezTo>
                  <a:cubicBezTo>
                    <a:pt x="1136" y="77"/>
                    <a:pt x="852" y="16"/>
                    <a:pt x="568" y="6"/>
                  </a:cubicBezTo>
                  <a:cubicBezTo>
                    <a:pt x="532" y="3"/>
                    <a:pt x="496" y="1"/>
                    <a:pt x="45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3344275" y="2982675"/>
              <a:ext cx="23350" cy="32275"/>
            </a:xfrm>
            <a:custGeom>
              <a:avLst/>
              <a:gdLst/>
              <a:ahLst/>
              <a:cxnLst/>
              <a:rect l="l" t="t" r="r" b="b"/>
              <a:pathLst>
                <a:path w="934" h="1291" extrusionOk="0">
                  <a:moveTo>
                    <a:pt x="273" y="1"/>
                  </a:moveTo>
                  <a:cubicBezTo>
                    <a:pt x="263" y="1"/>
                    <a:pt x="254" y="2"/>
                    <a:pt x="244" y="3"/>
                  </a:cubicBezTo>
                  <a:cubicBezTo>
                    <a:pt x="102" y="23"/>
                    <a:pt x="11" y="165"/>
                    <a:pt x="11" y="297"/>
                  </a:cubicBezTo>
                  <a:cubicBezTo>
                    <a:pt x="1" y="429"/>
                    <a:pt x="72" y="560"/>
                    <a:pt x="143" y="672"/>
                  </a:cubicBezTo>
                  <a:cubicBezTo>
                    <a:pt x="316" y="925"/>
                    <a:pt x="559" y="1128"/>
                    <a:pt x="843" y="1250"/>
                  </a:cubicBezTo>
                  <a:cubicBezTo>
                    <a:pt x="873" y="1261"/>
                    <a:pt x="904" y="1270"/>
                    <a:pt x="934" y="1291"/>
                  </a:cubicBezTo>
                  <a:cubicBezTo>
                    <a:pt x="934" y="1250"/>
                    <a:pt x="924" y="1209"/>
                    <a:pt x="924" y="1169"/>
                  </a:cubicBezTo>
                  <a:cubicBezTo>
                    <a:pt x="884" y="844"/>
                    <a:pt x="772" y="540"/>
                    <a:pt x="609" y="267"/>
                  </a:cubicBezTo>
                  <a:cubicBezTo>
                    <a:pt x="569" y="195"/>
                    <a:pt x="519" y="125"/>
                    <a:pt x="458" y="74"/>
                  </a:cubicBezTo>
                  <a:cubicBezTo>
                    <a:pt x="405" y="30"/>
                    <a:pt x="337" y="1"/>
                    <a:pt x="27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3391950" y="3104475"/>
              <a:ext cx="46675" cy="24875"/>
            </a:xfrm>
            <a:custGeom>
              <a:avLst/>
              <a:gdLst/>
              <a:ahLst/>
              <a:cxnLst/>
              <a:rect l="l" t="t" r="r" b="b"/>
              <a:pathLst>
                <a:path w="1867" h="995" extrusionOk="0">
                  <a:moveTo>
                    <a:pt x="1209" y="1"/>
                  </a:moveTo>
                  <a:cubicBezTo>
                    <a:pt x="879" y="1"/>
                    <a:pt x="549" y="98"/>
                    <a:pt x="285" y="293"/>
                  </a:cubicBezTo>
                  <a:cubicBezTo>
                    <a:pt x="203" y="354"/>
                    <a:pt x="122" y="414"/>
                    <a:pt x="72" y="506"/>
                  </a:cubicBezTo>
                  <a:cubicBezTo>
                    <a:pt x="21" y="597"/>
                    <a:pt x="1" y="698"/>
                    <a:pt x="41" y="790"/>
                  </a:cubicBezTo>
                  <a:cubicBezTo>
                    <a:pt x="106" y="947"/>
                    <a:pt x="305" y="994"/>
                    <a:pt x="477" y="994"/>
                  </a:cubicBezTo>
                  <a:cubicBezTo>
                    <a:pt x="495" y="994"/>
                    <a:pt x="511" y="994"/>
                    <a:pt x="528" y="993"/>
                  </a:cubicBezTo>
                  <a:cubicBezTo>
                    <a:pt x="1046" y="942"/>
                    <a:pt x="1532" y="658"/>
                    <a:pt x="1816" y="232"/>
                  </a:cubicBezTo>
                  <a:cubicBezTo>
                    <a:pt x="1837" y="202"/>
                    <a:pt x="1857" y="171"/>
                    <a:pt x="1867" y="141"/>
                  </a:cubicBezTo>
                  <a:lnTo>
                    <a:pt x="1857" y="130"/>
                  </a:lnTo>
                  <a:cubicBezTo>
                    <a:pt x="1837" y="130"/>
                    <a:pt x="1816" y="121"/>
                    <a:pt x="1796" y="110"/>
                  </a:cubicBezTo>
                  <a:cubicBezTo>
                    <a:pt x="1611" y="37"/>
                    <a:pt x="1410" y="1"/>
                    <a:pt x="120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3456850" y="3130800"/>
              <a:ext cx="24875" cy="50625"/>
            </a:xfrm>
            <a:custGeom>
              <a:avLst/>
              <a:gdLst/>
              <a:ahLst/>
              <a:cxnLst/>
              <a:rect l="l" t="t" r="r" b="b"/>
              <a:pathLst>
                <a:path w="995" h="2025" extrusionOk="0">
                  <a:moveTo>
                    <a:pt x="711" y="1"/>
                  </a:moveTo>
                  <a:lnTo>
                    <a:pt x="690" y="10"/>
                  </a:lnTo>
                  <a:lnTo>
                    <a:pt x="681" y="10"/>
                  </a:lnTo>
                  <a:cubicBezTo>
                    <a:pt x="681" y="21"/>
                    <a:pt x="670" y="21"/>
                    <a:pt x="670" y="31"/>
                  </a:cubicBezTo>
                  <a:cubicBezTo>
                    <a:pt x="255" y="467"/>
                    <a:pt x="21" y="1055"/>
                    <a:pt x="11" y="1653"/>
                  </a:cubicBezTo>
                  <a:cubicBezTo>
                    <a:pt x="1" y="1786"/>
                    <a:pt x="32" y="1958"/>
                    <a:pt x="163" y="2009"/>
                  </a:cubicBezTo>
                  <a:cubicBezTo>
                    <a:pt x="187" y="2020"/>
                    <a:pt x="212" y="2025"/>
                    <a:pt x="237" y="2025"/>
                  </a:cubicBezTo>
                  <a:cubicBezTo>
                    <a:pt x="349" y="2025"/>
                    <a:pt x="464" y="1926"/>
                    <a:pt x="539" y="1826"/>
                  </a:cubicBezTo>
                  <a:cubicBezTo>
                    <a:pt x="924" y="1309"/>
                    <a:pt x="995" y="578"/>
                    <a:pt x="71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3421625" y="3090250"/>
              <a:ext cx="52500" cy="41325"/>
            </a:xfrm>
            <a:custGeom>
              <a:avLst/>
              <a:gdLst/>
              <a:ahLst/>
              <a:cxnLst/>
              <a:rect l="l" t="t" r="r" b="b"/>
              <a:pathLst>
                <a:path w="2100" h="1653" extrusionOk="0">
                  <a:moveTo>
                    <a:pt x="397" y="1"/>
                  </a:moveTo>
                  <a:cubicBezTo>
                    <a:pt x="312" y="1"/>
                    <a:pt x="224" y="20"/>
                    <a:pt x="152" y="71"/>
                  </a:cubicBezTo>
                  <a:cubicBezTo>
                    <a:pt x="31" y="172"/>
                    <a:pt x="1" y="355"/>
                    <a:pt x="41" y="507"/>
                  </a:cubicBezTo>
                  <a:cubicBezTo>
                    <a:pt x="91" y="659"/>
                    <a:pt x="193" y="781"/>
                    <a:pt x="305" y="893"/>
                  </a:cubicBezTo>
                  <a:cubicBezTo>
                    <a:pt x="771" y="1339"/>
                    <a:pt x="1400" y="1612"/>
                    <a:pt x="2049" y="1653"/>
                  </a:cubicBezTo>
                  <a:cubicBezTo>
                    <a:pt x="2069" y="1643"/>
                    <a:pt x="2079" y="1643"/>
                    <a:pt x="2090" y="1632"/>
                  </a:cubicBezTo>
                  <a:lnTo>
                    <a:pt x="2099" y="1632"/>
                  </a:lnTo>
                  <a:lnTo>
                    <a:pt x="2090" y="1612"/>
                  </a:lnTo>
                  <a:cubicBezTo>
                    <a:pt x="1795" y="1034"/>
                    <a:pt x="1349" y="537"/>
                    <a:pt x="822" y="172"/>
                  </a:cubicBezTo>
                  <a:cubicBezTo>
                    <a:pt x="720" y="101"/>
                    <a:pt x="619" y="41"/>
                    <a:pt x="497" y="10"/>
                  </a:cubicBezTo>
                  <a:cubicBezTo>
                    <a:pt x="465" y="4"/>
                    <a:pt x="431" y="1"/>
                    <a:pt x="39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3381050" y="3094800"/>
              <a:ext cx="49475" cy="44900"/>
            </a:xfrm>
            <a:custGeom>
              <a:avLst/>
              <a:gdLst/>
              <a:ahLst/>
              <a:cxnLst/>
              <a:rect l="l" t="t" r="r" b="b"/>
              <a:pathLst>
                <a:path w="1979" h="1796" extrusionOk="0">
                  <a:moveTo>
                    <a:pt x="351" y="1"/>
                  </a:moveTo>
                  <a:cubicBezTo>
                    <a:pt x="265" y="1"/>
                    <a:pt x="180" y="28"/>
                    <a:pt x="112" y="82"/>
                  </a:cubicBezTo>
                  <a:cubicBezTo>
                    <a:pt x="31" y="163"/>
                    <a:pt x="1" y="305"/>
                    <a:pt x="31" y="427"/>
                  </a:cubicBezTo>
                  <a:cubicBezTo>
                    <a:pt x="51" y="538"/>
                    <a:pt x="123" y="650"/>
                    <a:pt x="193" y="741"/>
                  </a:cubicBezTo>
                  <a:cubicBezTo>
                    <a:pt x="609" y="1288"/>
                    <a:pt x="1238" y="1674"/>
                    <a:pt x="1908" y="1786"/>
                  </a:cubicBezTo>
                  <a:lnTo>
                    <a:pt x="1917" y="1786"/>
                  </a:lnTo>
                  <a:cubicBezTo>
                    <a:pt x="1938" y="1786"/>
                    <a:pt x="1958" y="1795"/>
                    <a:pt x="1978" y="1795"/>
                  </a:cubicBezTo>
                  <a:lnTo>
                    <a:pt x="1978" y="1725"/>
                  </a:lnTo>
                  <a:cubicBezTo>
                    <a:pt x="1694" y="1146"/>
                    <a:pt x="1288" y="639"/>
                    <a:pt x="802" y="224"/>
                  </a:cubicBezTo>
                  <a:cubicBezTo>
                    <a:pt x="700" y="143"/>
                    <a:pt x="599" y="61"/>
                    <a:pt x="477" y="21"/>
                  </a:cubicBezTo>
                  <a:cubicBezTo>
                    <a:pt x="437" y="7"/>
                    <a:pt x="394" y="1"/>
                    <a:pt x="35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3399825" y="3140450"/>
              <a:ext cx="31200" cy="59150"/>
            </a:xfrm>
            <a:custGeom>
              <a:avLst/>
              <a:gdLst/>
              <a:ahLst/>
              <a:cxnLst/>
              <a:rect l="l" t="t" r="r" b="b"/>
              <a:pathLst>
                <a:path w="1248" h="2366" extrusionOk="0">
                  <a:moveTo>
                    <a:pt x="1166" y="0"/>
                  </a:moveTo>
                  <a:cubicBezTo>
                    <a:pt x="1146" y="0"/>
                    <a:pt x="1116" y="0"/>
                    <a:pt x="1096" y="10"/>
                  </a:cubicBezTo>
                  <a:cubicBezTo>
                    <a:pt x="537" y="436"/>
                    <a:pt x="152" y="1075"/>
                    <a:pt x="30" y="1765"/>
                  </a:cubicBezTo>
                  <a:cubicBezTo>
                    <a:pt x="10" y="1876"/>
                    <a:pt x="0" y="1988"/>
                    <a:pt x="21" y="2089"/>
                  </a:cubicBezTo>
                  <a:cubicBezTo>
                    <a:pt x="41" y="2200"/>
                    <a:pt x="112" y="2302"/>
                    <a:pt x="213" y="2342"/>
                  </a:cubicBezTo>
                  <a:cubicBezTo>
                    <a:pt x="248" y="2358"/>
                    <a:pt x="284" y="2365"/>
                    <a:pt x="321" y="2365"/>
                  </a:cubicBezTo>
                  <a:cubicBezTo>
                    <a:pt x="403" y="2365"/>
                    <a:pt x="485" y="2331"/>
                    <a:pt x="548" y="2282"/>
                  </a:cubicBezTo>
                  <a:cubicBezTo>
                    <a:pt x="639" y="2211"/>
                    <a:pt x="710" y="2110"/>
                    <a:pt x="761" y="2008"/>
                  </a:cubicBezTo>
                  <a:cubicBezTo>
                    <a:pt x="1105" y="1400"/>
                    <a:pt x="1247" y="690"/>
                    <a:pt x="1166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3350875" y="3088700"/>
              <a:ext cx="39850" cy="49225"/>
            </a:xfrm>
            <a:custGeom>
              <a:avLst/>
              <a:gdLst/>
              <a:ahLst/>
              <a:cxnLst/>
              <a:rect l="l" t="t" r="r" b="b"/>
              <a:pathLst>
                <a:path w="1594" h="1969" extrusionOk="0">
                  <a:moveTo>
                    <a:pt x="277" y="1"/>
                  </a:moveTo>
                  <a:cubicBezTo>
                    <a:pt x="224" y="1"/>
                    <a:pt x="173" y="16"/>
                    <a:pt x="133" y="51"/>
                  </a:cubicBezTo>
                  <a:cubicBezTo>
                    <a:pt x="1" y="153"/>
                    <a:pt x="41" y="366"/>
                    <a:pt x="113" y="518"/>
                  </a:cubicBezTo>
                  <a:cubicBezTo>
                    <a:pt x="397" y="1167"/>
                    <a:pt x="934" y="1694"/>
                    <a:pt x="1583" y="1969"/>
                  </a:cubicBezTo>
                  <a:cubicBezTo>
                    <a:pt x="1593" y="1958"/>
                    <a:pt x="1593" y="1958"/>
                    <a:pt x="1593" y="1948"/>
                  </a:cubicBezTo>
                  <a:lnTo>
                    <a:pt x="1583" y="1948"/>
                  </a:lnTo>
                  <a:cubicBezTo>
                    <a:pt x="1370" y="1340"/>
                    <a:pt x="1055" y="772"/>
                    <a:pt x="660" y="254"/>
                  </a:cubicBezTo>
                  <a:cubicBezTo>
                    <a:pt x="589" y="173"/>
                    <a:pt x="528" y="92"/>
                    <a:pt x="437" y="42"/>
                  </a:cubicBezTo>
                  <a:cubicBezTo>
                    <a:pt x="386" y="16"/>
                    <a:pt x="331" y="1"/>
                    <a:pt x="27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3357725" y="3138400"/>
              <a:ext cx="32725" cy="54950"/>
            </a:xfrm>
            <a:custGeom>
              <a:avLst/>
              <a:gdLst/>
              <a:ahLst/>
              <a:cxnLst/>
              <a:rect l="l" t="t" r="r" b="b"/>
              <a:pathLst>
                <a:path w="1309" h="2198" extrusionOk="0">
                  <a:moveTo>
                    <a:pt x="1309" y="1"/>
                  </a:moveTo>
                  <a:cubicBezTo>
                    <a:pt x="680" y="305"/>
                    <a:pt x="193" y="893"/>
                    <a:pt x="41" y="1583"/>
                  </a:cubicBezTo>
                  <a:cubicBezTo>
                    <a:pt x="21" y="1694"/>
                    <a:pt x="1" y="1806"/>
                    <a:pt x="31" y="1917"/>
                  </a:cubicBezTo>
                  <a:cubicBezTo>
                    <a:pt x="51" y="2029"/>
                    <a:pt x="123" y="2140"/>
                    <a:pt x="224" y="2181"/>
                  </a:cubicBezTo>
                  <a:cubicBezTo>
                    <a:pt x="254" y="2192"/>
                    <a:pt x="286" y="2197"/>
                    <a:pt x="319" y="2197"/>
                  </a:cubicBezTo>
                  <a:cubicBezTo>
                    <a:pt x="404" y="2197"/>
                    <a:pt x="492" y="2162"/>
                    <a:pt x="558" y="2110"/>
                  </a:cubicBezTo>
                  <a:cubicBezTo>
                    <a:pt x="650" y="2050"/>
                    <a:pt x="721" y="1948"/>
                    <a:pt x="781" y="1847"/>
                  </a:cubicBezTo>
                  <a:cubicBezTo>
                    <a:pt x="1106" y="1289"/>
                    <a:pt x="1299" y="650"/>
                    <a:pt x="130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3296375" y="3091950"/>
              <a:ext cx="72275" cy="43225"/>
            </a:xfrm>
            <a:custGeom>
              <a:avLst/>
              <a:gdLst/>
              <a:ahLst/>
              <a:cxnLst/>
              <a:rect l="l" t="t" r="r" b="b"/>
              <a:pathLst>
                <a:path w="2891" h="1729" extrusionOk="0">
                  <a:moveTo>
                    <a:pt x="488" y="1"/>
                  </a:moveTo>
                  <a:cubicBezTo>
                    <a:pt x="382" y="1"/>
                    <a:pt x="279" y="28"/>
                    <a:pt x="193" y="94"/>
                  </a:cubicBezTo>
                  <a:cubicBezTo>
                    <a:pt x="21" y="226"/>
                    <a:pt x="1" y="489"/>
                    <a:pt x="82" y="692"/>
                  </a:cubicBezTo>
                  <a:cubicBezTo>
                    <a:pt x="163" y="885"/>
                    <a:pt x="325" y="1037"/>
                    <a:pt x="508" y="1169"/>
                  </a:cubicBezTo>
                  <a:cubicBezTo>
                    <a:pt x="1022" y="1530"/>
                    <a:pt x="1653" y="1728"/>
                    <a:pt x="2285" y="1728"/>
                  </a:cubicBezTo>
                  <a:cubicBezTo>
                    <a:pt x="2488" y="1728"/>
                    <a:pt x="2691" y="1708"/>
                    <a:pt x="2891" y="1666"/>
                  </a:cubicBezTo>
                  <a:cubicBezTo>
                    <a:pt x="2881" y="1656"/>
                    <a:pt x="2870" y="1646"/>
                    <a:pt x="2850" y="1636"/>
                  </a:cubicBezTo>
                  <a:cubicBezTo>
                    <a:pt x="2302" y="1129"/>
                    <a:pt x="1714" y="662"/>
                    <a:pt x="1096" y="246"/>
                  </a:cubicBezTo>
                  <a:cubicBezTo>
                    <a:pt x="964" y="155"/>
                    <a:pt x="822" y="63"/>
                    <a:pt x="659" y="23"/>
                  </a:cubicBezTo>
                  <a:cubicBezTo>
                    <a:pt x="603" y="9"/>
                    <a:pt x="545" y="1"/>
                    <a:pt x="48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3349300" y="3117200"/>
              <a:ext cx="154250" cy="24150"/>
            </a:xfrm>
            <a:custGeom>
              <a:avLst/>
              <a:gdLst/>
              <a:ahLst/>
              <a:cxnLst/>
              <a:rect l="l" t="t" r="r" b="b"/>
              <a:pathLst>
                <a:path w="6170" h="966" extrusionOk="0">
                  <a:moveTo>
                    <a:pt x="6072" y="1"/>
                  </a:moveTo>
                  <a:cubicBezTo>
                    <a:pt x="6064" y="1"/>
                    <a:pt x="6056" y="3"/>
                    <a:pt x="6047" y="7"/>
                  </a:cubicBezTo>
                  <a:cubicBezTo>
                    <a:pt x="5013" y="565"/>
                    <a:pt x="3837" y="850"/>
                    <a:pt x="2663" y="850"/>
                  </a:cubicBezTo>
                  <a:cubicBezTo>
                    <a:pt x="2237" y="850"/>
                    <a:pt x="1811" y="813"/>
                    <a:pt x="1393" y="737"/>
                  </a:cubicBezTo>
                  <a:cubicBezTo>
                    <a:pt x="956" y="656"/>
                    <a:pt x="520" y="534"/>
                    <a:pt x="104" y="382"/>
                  </a:cubicBezTo>
                  <a:cubicBezTo>
                    <a:pt x="95" y="378"/>
                    <a:pt x="86" y="377"/>
                    <a:pt x="78" y="377"/>
                  </a:cubicBezTo>
                  <a:cubicBezTo>
                    <a:pt x="25" y="377"/>
                    <a:pt x="1" y="457"/>
                    <a:pt x="54" y="484"/>
                  </a:cubicBezTo>
                  <a:cubicBezTo>
                    <a:pt x="814" y="778"/>
                    <a:pt x="1625" y="930"/>
                    <a:pt x="2437" y="960"/>
                  </a:cubicBezTo>
                  <a:cubicBezTo>
                    <a:pt x="2525" y="963"/>
                    <a:pt x="2613" y="965"/>
                    <a:pt x="2701" y="965"/>
                  </a:cubicBezTo>
                  <a:cubicBezTo>
                    <a:pt x="3424" y="965"/>
                    <a:pt x="4144" y="853"/>
                    <a:pt x="4841" y="636"/>
                  </a:cubicBezTo>
                  <a:cubicBezTo>
                    <a:pt x="5276" y="504"/>
                    <a:pt x="5702" y="322"/>
                    <a:pt x="6108" y="108"/>
                  </a:cubicBezTo>
                  <a:cubicBezTo>
                    <a:pt x="6170" y="73"/>
                    <a:pt x="6125" y="1"/>
                    <a:pt x="607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3480450" y="2918350"/>
              <a:ext cx="32975" cy="107250"/>
            </a:xfrm>
            <a:custGeom>
              <a:avLst/>
              <a:gdLst/>
              <a:ahLst/>
              <a:cxnLst/>
              <a:rect l="l" t="t" r="r" b="b"/>
              <a:pathLst>
                <a:path w="1319" h="4290" extrusionOk="0">
                  <a:moveTo>
                    <a:pt x="994" y="0"/>
                  </a:moveTo>
                  <a:lnTo>
                    <a:pt x="994" y="0"/>
                  </a:lnTo>
                  <a:cubicBezTo>
                    <a:pt x="152" y="1206"/>
                    <a:pt x="0" y="2860"/>
                    <a:pt x="609" y="4199"/>
                  </a:cubicBezTo>
                  <a:cubicBezTo>
                    <a:pt x="639" y="4229"/>
                    <a:pt x="679" y="4260"/>
                    <a:pt x="710" y="4290"/>
                  </a:cubicBezTo>
                  <a:lnTo>
                    <a:pt x="761" y="4290"/>
                  </a:lnTo>
                  <a:cubicBezTo>
                    <a:pt x="1166" y="3985"/>
                    <a:pt x="1319" y="3448"/>
                    <a:pt x="1308" y="2951"/>
                  </a:cubicBezTo>
                  <a:cubicBezTo>
                    <a:pt x="1299" y="2454"/>
                    <a:pt x="1146" y="1968"/>
                    <a:pt x="1035" y="1481"/>
                  </a:cubicBezTo>
                  <a:cubicBezTo>
                    <a:pt x="923" y="994"/>
                    <a:pt x="842" y="476"/>
                    <a:pt x="99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3515950" y="2950525"/>
              <a:ext cx="34225" cy="110075"/>
            </a:xfrm>
            <a:custGeom>
              <a:avLst/>
              <a:gdLst/>
              <a:ahLst/>
              <a:cxnLst/>
              <a:rect l="l" t="t" r="r" b="b"/>
              <a:pathLst>
                <a:path w="1369" h="4403" extrusionOk="0">
                  <a:moveTo>
                    <a:pt x="933" y="1"/>
                  </a:moveTo>
                  <a:lnTo>
                    <a:pt x="933" y="1"/>
                  </a:lnTo>
                  <a:cubicBezTo>
                    <a:pt x="122" y="1258"/>
                    <a:pt x="0" y="2921"/>
                    <a:pt x="598" y="4280"/>
                  </a:cubicBezTo>
                  <a:cubicBezTo>
                    <a:pt x="629" y="4321"/>
                    <a:pt x="670" y="4361"/>
                    <a:pt x="700" y="4402"/>
                  </a:cubicBezTo>
                  <a:cubicBezTo>
                    <a:pt x="1278" y="3023"/>
                    <a:pt x="1369" y="1431"/>
                    <a:pt x="93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3399825" y="3023550"/>
              <a:ext cx="99150" cy="30375"/>
            </a:xfrm>
            <a:custGeom>
              <a:avLst/>
              <a:gdLst/>
              <a:ahLst/>
              <a:cxnLst/>
              <a:rect l="l" t="t" r="r" b="b"/>
              <a:pathLst>
                <a:path w="3966" h="1215" extrusionOk="0">
                  <a:moveTo>
                    <a:pt x="2954" y="1"/>
                  </a:moveTo>
                  <a:cubicBezTo>
                    <a:pt x="1926" y="1"/>
                    <a:pt x="899" y="262"/>
                    <a:pt x="0" y="761"/>
                  </a:cubicBezTo>
                  <a:cubicBezTo>
                    <a:pt x="484" y="1061"/>
                    <a:pt x="1050" y="1215"/>
                    <a:pt x="1617" y="1215"/>
                  </a:cubicBezTo>
                  <a:cubicBezTo>
                    <a:pt x="1799" y="1215"/>
                    <a:pt x="1981" y="1199"/>
                    <a:pt x="2160" y="1167"/>
                  </a:cubicBezTo>
                  <a:cubicBezTo>
                    <a:pt x="2860" y="1035"/>
                    <a:pt x="3509" y="649"/>
                    <a:pt x="3965" y="102"/>
                  </a:cubicBezTo>
                  <a:cubicBezTo>
                    <a:pt x="3956" y="92"/>
                    <a:pt x="3945" y="82"/>
                    <a:pt x="3935" y="82"/>
                  </a:cubicBezTo>
                  <a:cubicBezTo>
                    <a:pt x="3611" y="27"/>
                    <a:pt x="3282" y="1"/>
                    <a:pt x="295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3448250" y="2892975"/>
              <a:ext cx="33475" cy="102475"/>
            </a:xfrm>
            <a:custGeom>
              <a:avLst/>
              <a:gdLst/>
              <a:ahLst/>
              <a:cxnLst/>
              <a:rect l="l" t="t" r="r" b="b"/>
              <a:pathLst>
                <a:path w="1339" h="4099" extrusionOk="0">
                  <a:moveTo>
                    <a:pt x="953" y="1"/>
                  </a:moveTo>
                  <a:lnTo>
                    <a:pt x="953" y="1"/>
                  </a:lnTo>
                  <a:cubicBezTo>
                    <a:pt x="173" y="1137"/>
                    <a:pt x="0" y="2668"/>
                    <a:pt x="487" y="3956"/>
                  </a:cubicBezTo>
                  <a:cubicBezTo>
                    <a:pt x="527" y="4006"/>
                    <a:pt x="578" y="4047"/>
                    <a:pt x="629" y="4098"/>
                  </a:cubicBezTo>
                  <a:cubicBezTo>
                    <a:pt x="1217" y="2830"/>
                    <a:pt x="1339" y="1349"/>
                    <a:pt x="95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3374200" y="2974250"/>
              <a:ext cx="88775" cy="30775"/>
            </a:xfrm>
            <a:custGeom>
              <a:avLst/>
              <a:gdLst/>
              <a:ahLst/>
              <a:cxnLst/>
              <a:rect l="l" t="t" r="r" b="b"/>
              <a:pathLst>
                <a:path w="3551" h="1231" extrusionOk="0">
                  <a:moveTo>
                    <a:pt x="672" y="1"/>
                  </a:moveTo>
                  <a:cubicBezTo>
                    <a:pt x="448" y="1"/>
                    <a:pt x="223" y="16"/>
                    <a:pt x="1" y="45"/>
                  </a:cubicBezTo>
                  <a:cubicBezTo>
                    <a:pt x="397" y="593"/>
                    <a:pt x="1005" y="999"/>
                    <a:pt x="1674" y="1151"/>
                  </a:cubicBezTo>
                  <a:cubicBezTo>
                    <a:pt x="1890" y="1204"/>
                    <a:pt x="2114" y="1230"/>
                    <a:pt x="2338" y="1230"/>
                  </a:cubicBezTo>
                  <a:cubicBezTo>
                    <a:pt x="2755" y="1230"/>
                    <a:pt x="3174" y="1140"/>
                    <a:pt x="3550" y="969"/>
                  </a:cubicBezTo>
                  <a:cubicBezTo>
                    <a:pt x="3530" y="918"/>
                    <a:pt x="3510" y="877"/>
                    <a:pt x="3489" y="827"/>
                  </a:cubicBezTo>
                  <a:cubicBezTo>
                    <a:pt x="2654" y="289"/>
                    <a:pt x="1664" y="1"/>
                    <a:pt x="67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3420600" y="2846575"/>
              <a:ext cx="40350" cy="102450"/>
            </a:xfrm>
            <a:custGeom>
              <a:avLst/>
              <a:gdLst/>
              <a:ahLst/>
              <a:cxnLst/>
              <a:rect l="l" t="t" r="r" b="b"/>
              <a:pathLst>
                <a:path w="1614" h="4098" extrusionOk="0">
                  <a:moveTo>
                    <a:pt x="1613" y="1"/>
                  </a:moveTo>
                  <a:lnTo>
                    <a:pt x="1613" y="1"/>
                  </a:lnTo>
                  <a:cubicBezTo>
                    <a:pt x="528" y="974"/>
                    <a:pt x="1" y="2526"/>
                    <a:pt x="244" y="3956"/>
                  </a:cubicBezTo>
                  <a:cubicBezTo>
                    <a:pt x="285" y="4007"/>
                    <a:pt x="326" y="4057"/>
                    <a:pt x="376" y="4098"/>
                  </a:cubicBezTo>
                  <a:cubicBezTo>
                    <a:pt x="1147" y="2881"/>
                    <a:pt x="1593" y="1451"/>
                    <a:pt x="161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3334150" y="2900600"/>
              <a:ext cx="94325" cy="51350"/>
            </a:xfrm>
            <a:custGeom>
              <a:avLst/>
              <a:gdLst/>
              <a:ahLst/>
              <a:cxnLst/>
              <a:rect l="l" t="t" r="r" b="b"/>
              <a:pathLst>
                <a:path w="3773" h="2054" extrusionOk="0">
                  <a:moveTo>
                    <a:pt x="0" y="0"/>
                  </a:moveTo>
                  <a:lnTo>
                    <a:pt x="0" y="0"/>
                  </a:lnTo>
                  <a:cubicBezTo>
                    <a:pt x="315" y="699"/>
                    <a:pt x="872" y="1288"/>
                    <a:pt x="1562" y="1653"/>
                  </a:cubicBezTo>
                  <a:cubicBezTo>
                    <a:pt x="2063" y="1919"/>
                    <a:pt x="2633" y="2054"/>
                    <a:pt x="3202" y="2054"/>
                  </a:cubicBezTo>
                  <a:cubicBezTo>
                    <a:pt x="3393" y="2054"/>
                    <a:pt x="3584" y="2039"/>
                    <a:pt x="3773" y="2008"/>
                  </a:cubicBezTo>
                  <a:cubicBezTo>
                    <a:pt x="3753" y="1977"/>
                    <a:pt x="3732" y="1937"/>
                    <a:pt x="3723" y="1907"/>
                  </a:cubicBezTo>
                  <a:cubicBezTo>
                    <a:pt x="3682" y="1846"/>
                    <a:pt x="3651" y="1785"/>
                    <a:pt x="3621" y="1714"/>
                  </a:cubicBezTo>
                  <a:cubicBezTo>
                    <a:pt x="2657" y="751"/>
                    <a:pt x="1359" y="132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3384350" y="2787250"/>
              <a:ext cx="37550" cy="130850"/>
            </a:xfrm>
            <a:custGeom>
              <a:avLst/>
              <a:gdLst/>
              <a:ahLst/>
              <a:cxnLst/>
              <a:rect l="l" t="t" r="r" b="b"/>
              <a:pathLst>
                <a:path w="1502" h="5234" extrusionOk="0">
                  <a:moveTo>
                    <a:pt x="589" y="0"/>
                  </a:moveTo>
                  <a:cubicBezTo>
                    <a:pt x="284" y="883"/>
                    <a:pt x="0" y="1796"/>
                    <a:pt x="21" y="2739"/>
                  </a:cubicBezTo>
                  <a:cubicBezTo>
                    <a:pt x="31" y="3672"/>
                    <a:pt x="386" y="4645"/>
                    <a:pt x="1136" y="5203"/>
                  </a:cubicBezTo>
                  <a:lnTo>
                    <a:pt x="1156" y="5193"/>
                  </a:lnTo>
                  <a:cubicBezTo>
                    <a:pt x="1167" y="5213"/>
                    <a:pt x="1167" y="5224"/>
                    <a:pt x="1177" y="5233"/>
                  </a:cubicBezTo>
                  <a:cubicBezTo>
                    <a:pt x="1501" y="3479"/>
                    <a:pt x="1298" y="1634"/>
                    <a:pt x="58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3408625" y="2906825"/>
              <a:ext cx="143225" cy="189100"/>
            </a:xfrm>
            <a:custGeom>
              <a:avLst/>
              <a:gdLst/>
              <a:ahLst/>
              <a:cxnLst/>
              <a:rect l="l" t="t" r="r" b="b"/>
              <a:pathLst>
                <a:path w="5729" h="7564" extrusionOk="0">
                  <a:moveTo>
                    <a:pt x="74" y="1"/>
                  </a:moveTo>
                  <a:cubicBezTo>
                    <a:pt x="40" y="1"/>
                    <a:pt x="0" y="39"/>
                    <a:pt x="13" y="85"/>
                  </a:cubicBezTo>
                  <a:cubicBezTo>
                    <a:pt x="379" y="1221"/>
                    <a:pt x="977" y="2287"/>
                    <a:pt x="1747" y="3189"/>
                  </a:cubicBezTo>
                  <a:cubicBezTo>
                    <a:pt x="2163" y="3666"/>
                    <a:pt x="2619" y="4092"/>
                    <a:pt x="3106" y="4497"/>
                  </a:cubicBezTo>
                  <a:cubicBezTo>
                    <a:pt x="3624" y="4913"/>
                    <a:pt x="4151" y="5329"/>
                    <a:pt x="4607" y="5816"/>
                  </a:cubicBezTo>
                  <a:cubicBezTo>
                    <a:pt x="5064" y="6303"/>
                    <a:pt x="5449" y="6871"/>
                    <a:pt x="5601" y="7520"/>
                  </a:cubicBezTo>
                  <a:cubicBezTo>
                    <a:pt x="5610" y="7550"/>
                    <a:pt x="5635" y="7563"/>
                    <a:pt x="5661" y="7563"/>
                  </a:cubicBezTo>
                  <a:cubicBezTo>
                    <a:pt x="5695" y="7563"/>
                    <a:pt x="5729" y="7540"/>
                    <a:pt x="5723" y="7499"/>
                  </a:cubicBezTo>
                  <a:cubicBezTo>
                    <a:pt x="5419" y="6272"/>
                    <a:pt x="4425" y="5420"/>
                    <a:pt x="3482" y="4649"/>
                  </a:cubicBezTo>
                  <a:cubicBezTo>
                    <a:pt x="2975" y="4243"/>
                    <a:pt x="2468" y="3817"/>
                    <a:pt x="2031" y="3341"/>
                  </a:cubicBezTo>
                  <a:cubicBezTo>
                    <a:pt x="1626" y="2895"/>
                    <a:pt x="1260" y="2408"/>
                    <a:pt x="956" y="1881"/>
                  </a:cubicBezTo>
                  <a:cubicBezTo>
                    <a:pt x="602" y="1302"/>
                    <a:pt x="327" y="684"/>
                    <a:pt x="115" y="35"/>
                  </a:cubicBezTo>
                  <a:cubicBezTo>
                    <a:pt x="108" y="11"/>
                    <a:pt x="92" y="1"/>
                    <a:pt x="7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3491100" y="2910400"/>
              <a:ext cx="148900" cy="237175"/>
            </a:xfrm>
            <a:custGeom>
              <a:avLst/>
              <a:gdLst/>
              <a:ahLst/>
              <a:cxnLst/>
              <a:rect l="l" t="t" r="r" b="b"/>
              <a:pathLst>
                <a:path w="5956" h="9487" extrusionOk="0">
                  <a:moveTo>
                    <a:pt x="2851" y="0"/>
                  </a:moveTo>
                  <a:cubicBezTo>
                    <a:pt x="2819" y="0"/>
                    <a:pt x="2789" y="30"/>
                    <a:pt x="2809" y="64"/>
                  </a:cubicBezTo>
                  <a:cubicBezTo>
                    <a:pt x="3073" y="571"/>
                    <a:pt x="3185" y="1139"/>
                    <a:pt x="3134" y="1697"/>
                  </a:cubicBezTo>
                  <a:cubicBezTo>
                    <a:pt x="3134" y="1697"/>
                    <a:pt x="3134" y="1707"/>
                    <a:pt x="3144" y="1707"/>
                  </a:cubicBezTo>
                  <a:cubicBezTo>
                    <a:pt x="2982" y="1890"/>
                    <a:pt x="2840" y="2072"/>
                    <a:pt x="2708" y="2265"/>
                  </a:cubicBezTo>
                  <a:cubicBezTo>
                    <a:pt x="2282" y="2883"/>
                    <a:pt x="1968" y="3563"/>
                    <a:pt x="1734" y="4273"/>
                  </a:cubicBezTo>
                  <a:cubicBezTo>
                    <a:pt x="1714" y="3796"/>
                    <a:pt x="1612" y="3320"/>
                    <a:pt x="1481" y="2853"/>
                  </a:cubicBezTo>
                  <a:cubicBezTo>
                    <a:pt x="1440" y="2732"/>
                    <a:pt x="1410" y="2620"/>
                    <a:pt x="1359" y="2498"/>
                  </a:cubicBezTo>
                  <a:cubicBezTo>
                    <a:pt x="1380" y="2498"/>
                    <a:pt x="1389" y="2488"/>
                    <a:pt x="1400" y="2478"/>
                  </a:cubicBezTo>
                  <a:cubicBezTo>
                    <a:pt x="1582" y="2133"/>
                    <a:pt x="1724" y="1778"/>
                    <a:pt x="1826" y="1403"/>
                  </a:cubicBezTo>
                  <a:cubicBezTo>
                    <a:pt x="1838" y="1367"/>
                    <a:pt x="1812" y="1346"/>
                    <a:pt x="1786" y="1346"/>
                  </a:cubicBezTo>
                  <a:cubicBezTo>
                    <a:pt x="1767" y="1346"/>
                    <a:pt x="1749" y="1357"/>
                    <a:pt x="1745" y="1382"/>
                  </a:cubicBezTo>
                  <a:cubicBezTo>
                    <a:pt x="1643" y="1738"/>
                    <a:pt x="1501" y="2072"/>
                    <a:pt x="1328" y="2407"/>
                  </a:cubicBezTo>
                  <a:cubicBezTo>
                    <a:pt x="1207" y="2072"/>
                    <a:pt x="1055" y="1758"/>
                    <a:pt x="862" y="1464"/>
                  </a:cubicBezTo>
                  <a:cubicBezTo>
                    <a:pt x="710" y="1231"/>
                    <a:pt x="528" y="1017"/>
                    <a:pt x="314" y="835"/>
                  </a:cubicBezTo>
                  <a:cubicBezTo>
                    <a:pt x="303" y="825"/>
                    <a:pt x="290" y="821"/>
                    <a:pt x="279" y="821"/>
                  </a:cubicBezTo>
                  <a:cubicBezTo>
                    <a:pt x="241" y="821"/>
                    <a:pt x="213" y="865"/>
                    <a:pt x="244" y="896"/>
                  </a:cubicBezTo>
                  <a:cubicBezTo>
                    <a:pt x="619" y="1231"/>
                    <a:pt x="903" y="1646"/>
                    <a:pt x="1105" y="2103"/>
                  </a:cubicBezTo>
                  <a:cubicBezTo>
                    <a:pt x="1319" y="2569"/>
                    <a:pt x="1470" y="3077"/>
                    <a:pt x="1562" y="3584"/>
                  </a:cubicBezTo>
                  <a:cubicBezTo>
                    <a:pt x="1623" y="3908"/>
                    <a:pt x="1653" y="4233"/>
                    <a:pt x="1643" y="4567"/>
                  </a:cubicBezTo>
                  <a:cubicBezTo>
                    <a:pt x="1380" y="5409"/>
                    <a:pt x="1227" y="6281"/>
                    <a:pt x="1105" y="7153"/>
                  </a:cubicBezTo>
                  <a:cubicBezTo>
                    <a:pt x="893" y="6525"/>
                    <a:pt x="426" y="5997"/>
                    <a:pt x="253" y="5348"/>
                  </a:cubicBezTo>
                  <a:cubicBezTo>
                    <a:pt x="203" y="5145"/>
                    <a:pt x="172" y="4932"/>
                    <a:pt x="213" y="4719"/>
                  </a:cubicBezTo>
                  <a:cubicBezTo>
                    <a:pt x="213" y="4682"/>
                    <a:pt x="182" y="4656"/>
                    <a:pt x="156" y="4656"/>
                  </a:cubicBezTo>
                  <a:cubicBezTo>
                    <a:pt x="140" y="4656"/>
                    <a:pt x="126" y="4665"/>
                    <a:pt x="122" y="4689"/>
                  </a:cubicBezTo>
                  <a:cubicBezTo>
                    <a:pt x="0" y="5480"/>
                    <a:pt x="528" y="6139"/>
                    <a:pt x="862" y="6809"/>
                  </a:cubicBezTo>
                  <a:cubicBezTo>
                    <a:pt x="954" y="6991"/>
                    <a:pt x="1024" y="7183"/>
                    <a:pt x="1075" y="7377"/>
                  </a:cubicBezTo>
                  <a:cubicBezTo>
                    <a:pt x="974" y="8076"/>
                    <a:pt x="893" y="8776"/>
                    <a:pt x="781" y="9475"/>
                  </a:cubicBezTo>
                  <a:cubicBezTo>
                    <a:pt x="812" y="9486"/>
                    <a:pt x="842" y="9486"/>
                    <a:pt x="873" y="9486"/>
                  </a:cubicBezTo>
                  <a:cubicBezTo>
                    <a:pt x="963" y="8928"/>
                    <a:pt x="1035" y="8370"/>
                    <a:pt x="1105" y="7803"/>
                  </a:cubicBezTo>
                  <a:cubicBezTo>
                    <a:pt x="1126" y="7691"/>
                    <a:pt x="1166" y="7386"/>
                    <a:pt x="1166" y="7366"/>
                  </a:cubicBezTo>
                  <a:cubicBezTo>
                    <a:pt x="1247" y="6818"/>
                    <a:pt x="1328" y="6271"/>
                    <a:pt x="1440" y="5734"/>
                  </a:cubicBezTo>
                  <a:lnTo>
                    <a:pt x="1461" y="5713"/>
                  </a:lnTo>
                  <a:cubicBezTo>
                    <a:pt x="1623" y="5369"/>
                    <a:pt x="2018" y="5216"/>
                    <a:pt x="2333" y="5074"/>
                  </a:cubicBezTo>
                  <a:cubicBezTo>
                    <a:pt x="2475" y="5003"/>
                    <a:pt x="2606" y="4943"/>
                    <a:pt x="2739" y="4882"/>
                  </a:cubicBezTo>
                  <a:cubicBezTo>
                    <a:pt x="2882" y="4927"/>
                    <a:pt x="3032" y="4949"/>
                    <a:pt x="3183" y="4949"/>
                  </a:cubicBezTo>
                  <a:cubicBezTo>
                    <a:pt x="3405" y="4949"/>
                    <a:pt x="3629" y="4901"/>
                    <a:pt x="3834" y="4810"/>
                  </a:cubicBezTo>
                  <a:cubicBezTo>
                    <a:pt x="3885" y="4785"/>
                    <a:pt x="3857" y="4723"/>
                    <a:pt x="3816" y="4723"/>
                  </a:cubicBezTo>
                  <a:cubicBezTo>
                    <a:pt x="3809" y="4723"/>
                    <a:pt x="3801" y="4725"/>
                    <a:pt x="3793" y="4729"/>
                  </a:cubicBezTo>
                  <a:cubicBezTo>
                    <a:pt x="3602" y="4815"/>
                    <a:pt x="3398" y="4858"/>
                    <a:pt x="3192" y="4858"/>
                  </a:cubicBezTo>
                  <a:cubicBezTo>
                    <a:pt x="3081" y="4858"/>
                    <a:pt x="2970" y="4846"/>
                    <a:pt x="2860" y="4821"/>
                  </a:cubicBezTo>
                  <a:cubicBezTo>
                    <a:pt x="3043" y="4719"/>
                    <a:pt x="3225" y="4618"/>
                    <a:pt x="3397" y="4486"/>
                  </a:cubicBezTo>
                  <a:cubicBezTo>
                    <a:pt x="3570" y="4364"/>
                    <a:pt x="3732" y="4222"/>
                    <a:pt x="3864" y="4060"/>
                  </a:cubicBezTo>
                  <a:cubicBezTo>
                    <a:pt x="3895" y="4021"/>
                    <a:pt x="3866" y="3976"/>
                    <a:pt x="3833" y="3976"/>
                  </a:cubicBezTo>
                  <a:cubicBezTo>
                    <a:pt x="3823" y="3976"/>
                    <a:pt x="3812" y="3980"/>
                    <a:pt x="3803" y="3989"/>
                  </a:cubicBezTo>
                  <a:cubicBezTo>
                    <a:pt x="3550" y="4294"/>
                    <a:pt x="3225" y="4517"/>
                    <a:pt x="2881" y="4699"/>
                  </a:cubicBezTo>
                  <a:cubicBezTo>
                    <a:pt x="2698" y="4801"/>
                    <a:pt x="2505" y="4891"/>
                    <a:pt x="2313" y="4983"/>
                  </a:cubicBezTo>
                  <a:cubicBezTo>
                    <a:pt x="2140" y="5064"/>
                    <a:pt x="1957" y="5145"/>
                    <a:pt x="1785" y="5247"/>
                  </a:cubicBezTo>
                  <a:cubicBezTo>
                    <a:pt x="1684" y="5317"/>
                    <a:pt x="1572" y="5389"/>
                    <a:pt x="1491" y="5490"/>
                  </a:cubicBezTo>
                  <a:cubicBezTo>
                    <a:pt x="1531" y="5328"/>
                    <a:pt x="1562" y="5175"/>
                    <a:pt x="1612" y="5013"/>
                  </a:cubicBezTo>
                  <a:cubicBezTo>
                    <a:pt x="1785" y="4334"/>
                    <a:pt x="2018" y="3674"/>
                    <a:pt x="2343" y="3046"/>
                  </a:cubicBezTo>
                  <a:lnTo>
                    <a:pt x="2353" y="3046"/>
                  </a:lnTo>
                  <a:cubicBezTo>
                    <a:pt x="2606" y="2962"/>
                    <a:pt x="2869" y="2943"/>
                    <a:pt x="3132" y="2943"/>
                  </a:cubicBezTo>
                  <a:cubicBezTo>
                    <a:pt x="3343" y="2943"/>
                    <a:pt x="3555" y="2955"/>
                    <a:pt x="3762" y="2955"/>
                  </a:cubicBezTo>
                  <a:cubicBezTo>
                    <a:pt x="4240" y="2955"/>
                    <a:pt x="4706" y="2883"/>
                    <a:pt x="5162" y="2752"/>
                  </a:cubicBezTo>
                  <a:cubicBezTo>
                    <a:pt x="5416" y="2681"/>
                    <a:pt x="5669" y="2579"/>
                    <a:pt x="5912" y="2468"/>
                  </a:cubicBezTo>
                  <a:cubicBezTo>
                    <a:pt x="5956" y="2442"/>
                    <a:pt x="5933" y="2380"/>
                    <a:pt x="5895" y="2380"/>
                  </a:cubicBezTo>
                  <a:cubicBezTo>
                    <a:pt x="5888" y="2380"/>
                    <a:pt x="5880" y="2382"/>
                    <a:pt x="5872" y="2387"/>
                  </a:cubicBezTo>
                  <a:cubicBezTo>
                    <a:pt x="5558" y="2539"/>
                    <a:pt x="5223" y="2651"/>
                    <a:pt x="4878" y="2732"/>
                  </a:cubicBezTo>
                  <a:cubicBezTo>
                    <a:pt x="4898" y="2387"/>
                    <a:pt x="4979" y="2052"/>
                    <a:pt x="5121" y="1738"/>
                  </a:cubicBezTo>
                  <a:cubicBezTo>
                    <a:pt x="5134" y="1701"/>
                    <a:pt x="5105" y="1679"/>
                    <a:pt x="5075" y="1679"/>
                  </a:cubicBezTo>
                  <a:cubicBezTo>
                    <a:pt x="5057" y="1679"/>
                    <a:pt x="5038" y="1687"/>
                    <a:pt x="5031" y="1707"/>
                  </a:cubicBezTo>
                  <a:cubicBezTo>
                    <a:pt x="4889" y="2042"/>
                    <a:pt x="4807" y="2397"/>
                    <a:pt x="4787" y="2752"/>
                  </a:cubicBezTo>
                  <a:cubicBezTo>
                    <a:pt x="4695" y="2772"/>
                    <a:pt x="4605" y="2793"/>
                    <a:pt x="4513" y="2802"/>
                  </a:cubicBezTo>
                  <a:cubicBezTo>
                    <a:pt x="4280" y="2843"/>
                    <a:pt x="4046" y="2853"/>
                    <a:pt x="3803" y="2863"/>
                  </a:cubicBezTo>
                  <a:cubicBezTo>
                    <a:pt x="3570" y="2863"/>
                    <a:pt x="3337" y="2843"/>
                    <a:pt x="3104" y="2843"/>
                  </a:cubicBezTo>
                  <a:cubicBezTo>
                    <a:pt x="2870" y="2853"/>
                    <a:pt x="2627" y="2874"/>
                    <a:pt x="2403" y="2935"/>
                  </a:cubicBezTo>
                  <a:cubicBezTo>
                    <a:pt x="2464" y="2833"/>
                    <a:pt x="2525" y="2732"/>
                    <a:pt x="2586" y="2620"/>
                  </a:cubicBezTo>
                  <a:cubicBezTo>
                    <a:pt x="3002" y="1950"/>
                    <a:pt x="3530" y="1332"/>
                    <a:pt x="4188" y="886"/>
                  </a:cubicBezTo>
                  <a:cubicBezTo>
                    <a:pt x="4270" y="825"/>
                    <a:pt x="4351" y="774"/>
                    <a:pt x="4432" y="724"/>
                  </a:cubicBezTo>
                  <a:cubicBezTo>
                    <a:pt x="4475" y="698"/>
                    <a:pt x="4445" y="636"/>
                    <a:pt x="4405" y="636"/>
                  </a:cubicBezTo>
                  <a:cubicBezTo>
                    <a:pt x="4397" y="636"/>
                    <a:pt x="4389" y="638"/>
                    <a:pt x="4381" y="643"/>
                  </a:cubicBezTo>
                  <a:cubicBezTo>
                    <a:pt x="3956" y="906"/>
                    <a:pt x="3570" y="1231"/>
                    <a:pt x="3235" y="1596"/>
                  </a:cubicBezTo>
                  <a:cubicBezTo>
                    <a:pt x="3266" y="1058"/>
                    <a:pt x="3144" y="510"/>
                    <a:pt x="2890" y="24"/>
                  </a:cubicBezTo>
                  <a:cubicBezTo>
                    <a:pt x="2881" y="7"/>
                    <a:pt x="2866" y="0"/>
                    <a:pt x="28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3471575" y="2994125"/>
              <a:ext cx="49475" cy="51800"/>
            </a:xfrm>
            <a:custGeom>
              <a:avLst/>
              <a:gdLst/>
              <a:ahLst/>
              <a:cxnLst/>
              <a:rect l="l" t="t" r="r" b="b"/>
              <a:pathLst>
                <a:path w="1979" h="2072" extrusionOk="0">
                  <a:moveTo>
                    <a:pt x="741" y="1"/>
                  </a:moveTo>
                  <a:cubicBezTo>
                    <a:pt x="737" y="1"/>
                    <a:pt x="734" y="1"/>
                    <a:pt x="730" y="1"/>
                  </a:cubicBezTo>
                  <a:cubicBezTo>
                    <a:pt x="599" y="12"/>
                    <a:pt x="568" y="224"/>
                    <a:pt x="568" y="325"/>
                  </a:cubicBezTo>
                  <a:cubicBezTo>
                    <a:pt x="579" y="447"/>
                    <a:pt x="619" y="569"/>
                    <a:pt x="669" y="691"/>
                  </a:cubicBezTo>
                  <a:cubicBezTo>
                    <a:pt x="548" y="691"/>
                    <a:pt x="437" y="701"/>
                    <a:pt x="325" y="731"/>
                  </a:cubicBezTo>
                  <a:cubicBezTo>
                    <a:pt x="213" y="762"/>
                    <a:pt x="112" y="812"/>
                    <a:pt x="61" y="924"/>
                  </a:cubicBezTo>
                  <a:cubicBezTo>
                    <a:pt x="0" y="1026"/>
                    <a:pt x="51" y="1137"/>
                    <a:pt x="162" y="1168"/>
                  </a:cubicBezTo>
                  <a:cubicBezTo>
                    <a:pt x="234" y="1188"/>
                    <a:pt x="304" y="1188"/>
                    <a:pt x="376" y="1188"/>
                  </a:cubicBezTo>
                  <a:cubicBezTo>
                    <a:pt x="416" y="1188"/>
                    <a:pt x="457" y="1188"/>
                    <a:pt x="497" y="1177"/>
                  </a:cubicBezTo>
                  <a:lnTo>
                    <a:pt x="497" y="1177"/>
                  </a:lnTo>
                  <a:cubicBezTo>
                    <a:pt x="426" y="1259"/>
                    <a:pt x="365" y="1350"/>
                    <a:pt x="315" y="1452"/>
                  </a:cubicBezTo>
                  <a:cubicBezTo>
                    <a:pt x="274" y="1542"/>
                    <a:pt x="193" y="1695"/>
                    <a:pt x="264" y="1786"/>
                  </a:cubicBezTo>
                  <a:cubicBezTo>
                    <a:pt x="292" y="1820"/>
                    <a:pt x="325" y="1833"/>
                    <a:pt x="360" y="1833"/>
                  </a:cubicBezTo>
                  <a:cubicBezTo>
                    <a:pt x="441" y="1833"/>
                    <a:pt x="529" y="1764"/>
                    <a:pt x="579" y="1715"/>
                  </a:cubicBezTo>
                  <a:cubicBezTo>
                    <a:pt x="660" y="1644"/>
                    <a:pt x="720" y="1563"/>
                    <a:pt x="781" y="1472"/>
                  </a:cubicBezTo>
                  <a:cubicBezTo>
                    <a:pt x="781" y="1583"/>
                    <a:pt x="791" y="1705"/>
                    <a:pt x="822" y="1817"/>
                  </a:cubicBezTo>
                  <a:cubicBezTo>
                    <a:pt x="850" y="1903"/>
                    <a:pt x="943" y="2071"/>
                    <a:pt x="1056" y="2071"/>
                  </a:cubicBezTo>
                  <a:cubicBezTo>
                    <a:pt x="1062" y="2071"/>
                    <a:pt x="1069" y="2071"/>
                    <a:pt x="1075" y="2070"/>
                  </a:cubicBezTo>
                  <a:cubicBezTo>
                    <a:pt x="1217" y="2060"/>
                    <a:pt x="1237" y="1847"/>
                    <a:pt x="1248" y="1745"/>
                  </a:cubicBezTo>
                  <a:cubicBezTo>
                    <a:pt x="1248" y="1624"/>
                    <a:pt x="1228" y="1512"/>
                    <a:pt x="1207" y="1401"/>
                  </a:cubicBezTo>
                  <a:lnTo>
                    <a:pt x="1207" y="1401"/>
                  </a:lnTo>
                  <a:cubicBezTo>
                    <a:pt x="1298" y="1461"/>
                    <a:pt x="1400" y="1522"/>
                    <a:pt x="1521" y="1533"/>
                  </a:cubicBezTo>
                  <a:cubicBezTo>
                    <a:pt x="1543" y="1536"/>
                    <a:pt x="1565" y="1538"/>
                    <a:pt x="1588" y="1538"/>
                  </a:cubicBezTo>
                  <a:cubicBezTo>
                    <a:pt x="1704" y="1538"/>
                    <a:pt x="1829" y="1493"/>
                    <a:pt x="1897" y="1391"/>
                  </a:cubicBezTo>
                  <a:cubicBezTo>
                    <a:pt x="1978" y="1259"/>
                    <a:pt x="1856" y="1137"/>
                    <a:pt x="1744" y="1076"/>
                  </a:cubicBezTo>
                  <a:cubicBezTo>
                    <a:pt x="1633" y="1015"/>
                    <a:pt x="1521" y="985"/>
                    <a:pt x="1400" y="975"/>
                  </a:cubicBezTo>
                  <a:cubicBezTo>
                    <a:pt x="1521" y="914"/>
                    <a:pt x="1633" y="833"/>
                    <a:pt x="1735" y="742"/>
                  </a:cubicBezTo>
                  <a:cubicBezTo>
                    <a:pt x="1826" y="640"/>
                    <a:pt x="1967" y="437"/>
                    <a:pt x="1826" y="316"/>
                  </a:cubicBezTo>
                  <a:cubicBezTo>
                    <a:pt x="1768" y="275"/>
                    <a:pt x="1701" y="259"/>
                    <a:pt x="1632" y="259"/>
                  </a:cubicBezTo>
                  <a:cubicBezTo>
                    <a:pt x="1531" y="259"/>
                    <a:pt x="1427" y="294"/>
                    <a:pt x="1349" y="336"/>
                  </a:cubicBezTo>
                  <a:cubicBezTo>
                    <a:pt x="1217" y="407"/>
                    <a:pt x="1106" y="488"/>
                    <a:pt x="1004" y="600"/>
                  </a:cubicBezTo>
                  <a:cubicBezTo>
                    <a:pt x="1014" y="478"/>
                    <a:pt x="1014" y="356"/>
                    <a:pt x="974" y="244"/>
                  </a:cubicBezTo>
                  <a:cubicBezTo>
                    <a:pt x="934" y="156"/>
                    <a:pt x="857" y="1"/>
                    <a:pt x="74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3519725" y="2930175"/>
              <a:ext cx="37325" cy="35475"/>
            </a:xfrm>
            <a:custGeom>
              <a:avLst/>
              <a:gdLst/>
              <a:ahLst/>
              <a:cxnLst/>
              <a:rect l="l" t="t" r="r" b="b"/>
              <a:pathLst>
                <a:path w="1493" h="1419" extrusionOk="0">
                  <a:moveTo>
                    <a:pt x="740" y="0"/>
                  </a:moveTo>
                  <a:cubicBezTo>
                    <a:pt x="731" y="0"/>
                    <a:pt x="721" y="1"/>
                    <a:pt x="711" y="3"/>
                  </a:cubicBezTo>
                  <a:cubicBezTo>
                    <a:pt x="630" y="14"/>
                    <a:pt x="589" y="95"/>
                    <a:pt x="559" y="166"/>
                  </a:cubicBezTo>
                  <a:cubicBezTo>
                    <a:pt x="528" y="237"/>
                    <a:pt x="508" y="308"/>
                    <a:pt x="508" y="379"/>
                  </a:cubicBezTo>
                  <a:cubicBezTo>
                    <a:pt x="447" y="328"/>
                    <a:pt x="377" y="287"/>
                    <a:pt x="305" y="257"/>
                  </a:cubicBezTo>
                  <a:cubicBezTo>
                    <a:pt x="276" y="243"/>
                    <a:pt x="243" y="229"/>
                    <a:pt x="211" y="229"/>
                  </a:cubicBezTo>
                  <a:cubicBezTo>
                    <a:pt x="198" y="229"/>
                    <a:pt x="186" y="231"/>
                    <a:pt x="174" y="237"/>
                  </a:cubicBezTo>
                  <a:cubicBezTo>
                    <a:pt x="123" y="247"/>
                    <a:pt x="102" y="287"/>
                    <a:pt x="113" y="338"/>
                  </a:cubicBezTo>
                  <a:cubicBezTo>
                    <a:pt x="123" y="389"/>
                    <a:pt x="153" y="440"/>
                    <a:pt x="174" y="480"/>
                  </a:cubicBezTo>
                  <a:cubicBezTo>
                    <a:pt x="194" y="531"/>
                    <a:pt x="224" y="582"/>
                    <a:pt x="265" y="622"/>
                  </a:cubicBezTo>
                  <a:cubicBezTo>
                    <a:pt x="285" y="652"/>
                    <a:pt x="316" y="693"/>
                    <a:pt x="346" y="724"/>
                  </a:cubicBezTo>
                  <a:cubicBezTo>
                    <a:pt x="204" y="733"/>
                    <a:pt x="62" y="774"/>
                    <a:pt x="32" y="906"/>
                  </a:cubicBezTo>
                  <a:cubicBezTo>
                    <a:pt x="1" y="997"/>
                    <a:pt x="82" y="1048"/>
                    <a:pt x="163" y="1078"/>
                  </a:cubicBezTo>
                  <a:cubicBezTo>
                    <a:pt x="255" y="1119"/>
                    <a:pt x="346" y="1129"/>
                    <a:pt x="447" y="1129"/>
                  </a:cubicBezTo>
                  <a:cubicBezTo>
                    <a:pt x="427" y="1200"/>
                    <a:pt x="427" y="1292"/>
                    <a:pt x="447" y="1362"/>
                  </a:cubicBezTo>
                  <a:cubicBezTo>
                    <a:pt x="467" y="1403"/>
                    <a:pt x="498" y="1418"/>
                    <a:pt x="531" y="1418"/>
                  </a:cubicBezTo>
                  <a:cubicBezTo>
                    <a:pt x="564" y="1418"/>
                    <a:pt x="599" y="1403"/>
                    <a:pt x="630" y="1383"/>
                  </a:cubicBezTo>
                  <a:cubicBezTo>
                    <a:pt x="751" y="1312"/>
                    <a:pt x="803" y="1170"/>
                    <a:pt x="843" y="1038"/>
                  </a:cubicBezTo>
                  <a:cubicBezTo>
                    <a:pt x="893" y="1078"/>
                    <a:pt x="965" y="1099"/>
                    <a:pt x="1035" y="1109"/>
                  </a:cubicBezTo>
                  <a:cubicBezTo>
                    <a:pt x="1054" y="1111"/>
                    <a:pt x="1072" y="1112"/>
                    <a:pt x="1091" y="1112"/>
                  </a:cubicBezTo>
                  <a:cubicBezTo>
                    <a:pt x="1169" y="1112"/>
                    <a:pt x="1248" y="1093"/>
                    <a:pt x="1289" y="1028"/>
                  </a:cubicBezTo>
                  <a:cubicBezTo>
                    <a:pt x="1340" y="967"/>
                    <a:pt x="1340" y="875"/>
                    <a:pt x="1289" y="805"/>
                  </a:cubicBezTo>
                  <a:cubicBezTo>
                    <a:pt x="1258" y="754"/>
                    <a:pt x="1198" y="724"/>
                    <a:pt x="1147" y="703"/>
                  </a:cubicBezTo>
                  <a:cubicBezTo>
                    <a:pt x="1299" y="612"/>
                    <a:pt x="1492" y="460"/>
                    <a:pt x="1360" y="308"/>
                  </a:cubicBezTo>
                  <a:cubicBezTo>
                    <a:pt x="1314" y="254"/>
                    <a:pt x="1239" y="229"/>
                    <a:pt x="1161" y="229"/>
                  </a:cubicBezTo>
                  <a:cubicBezTo>
                    <a:pt x="1136" y="229"/>
                    <a:pt x="1111" y="232"/>
                    <a:pt x="1086" y="237"/>
                  </a:cubicBezTo>
                  <a:cubicBezTo>
                    <a:pt x="1015" y="257"/>
                    <a:pt x="954" y="298"/>
                    <a:pt x="893" y="338"/>
                  </a:cubicBezTo>
                  <a:cubicBezTo>
                    <a:pt x="893" y="196"/>
                    <a:pt x="876" y="0"/>
                    <a:pt x="74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3600125" y="2933775"/>
              <a:ext cx="35750" cy="34750"/>
            </a:xfrm>
            <a:custGeom>
              <a:avLst/>
              <a:gdLst/>
              <a:ahLst/>
              <a:cxnLst/>
              <a:rect l="l" t="t" r="r" b="b"/>
              <a:pathLst>
                <a:path w="1430" h="1390" extrusionOk="0">
                  <a:moveTo>
                    <a:pt x="764" y="1"/>
                  </a:moveTo>
                  <a:cubicBezTo>
                    <a:pt x="760" y="1"/>
                    <a:pt x="755" y="1"/>
                    <a:pt x="751" y="1"/>
                  </a:cubicBezTo>
                  <a:cubicBezTo>
                    <a:pt x="649" y="1"/>
                    <a:pt x="609" y="113"/>
                    <a:pt x="588" y="194"/>
                  </a:cubicBezTo>
                  <a:cubicBezTo>
                    <a:pt x="578" y="285"/>
                    <a:pt x="568" y="377"/>
                    <a:pt x="578" y="468"/>
                  </a:cubicBezTo>
                  <a:cubicBezTo>
                    <a:pt x="497" y="407"/>
                    <a:pt x="416" y="366"/>
                    <a:pt x="325" y="336"/>
                  </a:cubicBezTo>
                  <a:cubicBezTo>
                    <a:pt x="291" y="327"/>
                    <a:pt x="255" y="322"/>
                    <a:pt x="220" y="322"/>
                  </a:cubicBezTo>
                  <a:cubicBezTo>
                    <a:pt x="138" y="322"/>
                    <a:pt x="62" y="352"/>
                    <a:pt x="41" y="438"/>
                  </a:cubicBezTo>
                  <a:cubicBezTo>
                    <a:pt x="0" y="559"/>
                    <a:pt x="132" y="650"/>
                    <a:pt x="213" y="711"/>
                  </a:cubicBezTo>
                  <a:cubicBezTo>
                    <a:pt x="294" y="762"/>
                    <a:pt x="375" y="803"/>
                    <a:pt x="467" y="823"/>
                  </a:cubicBezTo>
                  <a:cubicBezTo>
                    <a:pt x="416" y="884"/>
                    <a:pt x="365" y="965"/>
                    <a:pt x="334" y="1046"/>
                  </a:cubicBezTo>
                  <a:cubicBezTo>
                    <a:pt x="294" y="1137"/>
                    <a:pt x="233" y="1290"/>
                    <a:pt x="334" y="1360"/>
                  </a:cubicBezTo>
                  <a:cubicBezTo>
                    <a:pt x="364" y="1381"/>
                    <a:pt x="394" y="1390"/>
                    <a:pt x="423" y="1390"/>
                  </a:cubicBezTo>
                  <a:cubicBezTo>
                    <a:pt x="492" y="1390"/>
                    <a:pt x="555" y="1340"/>
                    <a:pt x="598" y="1290"/>
                  </a:cubicBezTo>
                  <a:cubicBezTo>
                    <a:pt x="659" y="1209"/>
                    <a:pt x="710" y="1127"/>
                    <a:pt x="751" y="1036"/>
                  </a:cubicBezTo>
                  <a:cubicBezTo>
                    <a:pt x="781" y="1107"/>
                    <a:pt x="821" y="1168"/>
                    <a:pt x="872" y="1209"/>
                  </a:cubicBezTo>
                  <a:cubicBezTo>
                    <a:pt x="910" y="1237"/>
                    <a:pt x="952" y="1252"/>
                    <a:pt x="992" y="1252"/>
                  </a:cubicBezTo>
                  <a:cubicBezTo>
                    <a:pt x="1039" y="1252"/>
                    <a:pt x="1083" y="1232"/>
                    <a:pt x="1116" y="1188"/>
                  </a:cubicBezTo>
                  <a:cubicBezTo>
                    <a:pt x="1207" y="1046"/>
                    <a:pt x="1116" y="873"/>
                    <a:pt x="994" y="772"/>
                  </a:cubicBezTo>
                  <a:cubicBezTo>
                    <a:pt x="1065" y="752"/>
                    <a:pt x="1136" y="731"/>
                    <a:pt x="1207" y="691"/>
                  </a:cubicBezTo>
                  <a:cubicBezTo>
                    <a:pt x="1258" y="661"/>
                    <a:pt x="1298" y="620"/>
                    <a:pt x="1339" y="580"/>
                  </a:cubicBezTo>
                  <a:cubicBezTo>
                    <a:pt x="1369" y="549"/>
                    <a:pt x="1430" y="499"/>
                    <a:pt x="1430" y="447"/>
                  </a:cubicBezTo>
                  <a:cubicBezTo>
                    <a:pt x="1430" y="369"/>
                    <a:pt x="1338" y="351"/>
                    <a:pt x="1259" y="351"/>
                  </a:cubicBezTo>
                  <a:cubicBezTo>
                    <a:pt x="1227" y="351"/>
                    <a:pt x="1197" y="354"/>
                    <a:pt x="1177" y="357"/>
                  </a:cubicBezTo>
                  <a:cubicBezTo>
                    <a:pt x="1085" y="366"/>
                    <a:pt x="1004" y="407"/>
                    <a:pt x="923" y="447"/>
                  </a:cubicBezTo>
                  <a:cubicBezTo>
                    <a:pt x="943" y="366"/>
                    <a:pt x="954" y="275"/>
                    <a:pt x="933" y="194"/>
                  </a:cubicBezTo>
                  <a:cubicBezTo>
                    <a:pt x="923" y="106"/>
                    <a:pt x="867" y="1"/>
                    <a:pt x="76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3620400" y="2953025"/>
              <a:ext cx="39075" cy="35325"/>
            </a:xfrm>
            <a:custGeom>
              <a:avLst/>
              <a:gdLst/>
              <a:ahLst/>
              <a:cxnLst/>
              <a:rect l="l" t="t" r="r" b="b"/>
              <a:pathLst>
                <a:path w="1563" h="1413" extrusionOk="0">
                  <a:moveTo>
                    <a:pt x="705" y="1"/>
                  </a:moveTo>
                  <a:cubicBezTo>
                    <a:pt x="678" y="1"/>
                    <a:pt x="648" y="8"/>
                    <a:pt x="619" y="22"/>
                  </a:cubicBezTo>
                  <a:cubicBezTo>
                    <a:pt x="517" y="73"/>
                    <a:pt x="487" y="195"/>
                    <a:pt x="467" y="306"/>
                  </a:cubicBezTo>
                  <a:cubicBezTo>
                    <a:pt x="457" y="408"/>
                    <a:pt x="467" y="520"/>
                    <a:pt x="508" y="621"/>
                  </a:cubicBezTo>
                  <a:cubicBezTo>
                    <a:pt x="366" y="651"/>
                    <a:pt x="1" y="773"/>
                    <a:pt x="132" y="955"/>
                  </a:cubicBezTo>
                  <a:cubicBezTo>
                    <a:pt x="170" y="1013"/>
                    <a:pt x="228" y="1030"/>
                    <a:pt x="288" y="1030"/>
                  </a:cubicBezTo>
                  <a:cubicBezTo>
                    <a:pt x="325" y="1030"/>
                    <a:pt x="362" y="1024"/>
                    <a:pt x="396" y="1016"/>
                  </a:cubicBezTo>
                  <a:cubicBezTo>
                    <a:pt x="457" y="996"/>
                    <a:pt x="517" y="976"/>
                    <a:pt x="568" y="946"/>
                  </a:cubicBezTo>
                  <a:lnTo>
                    <a:pt x="568" y="946"/>
                  </a:lnTo>
                  <a:cubicBezTo>
                    <a:pt x="548" y="1027"/>
                    <a:pt x="538" y="1108"/>
                    <a:pt x="538" y="1199"/>
                  </a:cubicBezTo>
                  <a:cubicBezTo>
                    <a:pt x="538" y="1280"/>
                    <a:pt x="538" y="1412"/>
                    <a:pt x="650" y="1412"/>
                  </a:cubicBezTo>
                  <a:cubicBezTo>
                    <a:pt x="654" y="1413"/>
                    <a:pt x="658" y="1413"/>
                    <a:pt x="662" y="1413"/>
                  </a:cubicBezTo>
                  <a:cubicBezTo>
                    <a:pt x="746" y="1413"/>
                    <a:pt x="803" y="1317"/>
                    <a:pt x="832" y="1239"/>
                  </a:cubicBezTo>
                  <a:cubicBezTo>
                    <a:pt x="873" y="1158"/>
                    <a:pt x="893" y="1067"/>
                    <a:pt x="903" y="966"/>
                  </a:cubicBezTo>
                  <a:cubicBezTo>
                    <a:pt x="974" y="1027"/>
                    <a:pt x="1055" y="1067"/>
                    <a:pt x="1146" y="1088"/>
                  </a:cubicBezTo>
                  <a:cubicBezTo>
                    <a:pt x="1184" y="1095"/>
                    <a:pt x="1229" y="1101"/>
                    <a:pt x="1274" y="1101"/>
                  </a:cubicBezTo>
                  <a:cubicBezTo>
                    <a:pt x="1351" y="1101"/>
                    <a:pt x="1430" y="1084"/>
                    <a:pt x="1481" y="1027"/>
                  </a:cubicBezTo>
                  <a:cubicBezTo>
                    <a:pt x="1562" y="946"/>
                    <a:pt x="1511" y="844"/>
                    <a:pt x="1430" y="783"/>
                  </a:cubicBezTo>
                  <a:cubicBezTo>
                    <a:pt x="1349" y="712"/>
                    <a:pt x="1227" y="671"/>
                    <a:pt x="1126" y="641"/>
                  </a:cubicBezTo>
                  <a:cubicBezTo>
                    <a:pt x="1197" y="590"/>
                    <a:pt x="1258" y="540"/>
                    <a:pt x="1319" y="479"/>
                  </a:cubicBezTo>
                  <a:cubicBezTo>
                    <a:pt x="1380" y="408"/>
                    <a:pt x="1420" y="297"/>
                    <a:pt x="1339" y="225"/>
                  </a:cubicBezTo>
                  <a:cubicBezTo>
                    <a:pt x="1308" y="194"/>
                    <a:pt x="1269" y="182"/>
                    <a:pt x="1228" y="182"/>
                  </a:cubicBezTo>
                  <a:cubicBezTo>
                    <a:pt x="1163" y="182"/>
                    <a:pt x="1094" y="211"/>
                    <a:pt x="1045" y="236"/>
                  </a:cubicBezTo>
                  <a:cubicBezTo>
                    <a:pt x="984" y="266"/>
                    <a:pt x="923" y="317"/>
                    <a:pt x="873" y="357"/>
                  </a:cubicBezTo>
                  <a:cubicBezTo>
                    <a:pt x="882" y="276"/>
                    <a:pt x="882" y="185"/>
                    <a:pt x="852" y="114"/>
                  </a:cubicBezTo>
                  <a:cubicBezTo>
                    <a:pt x="831" y="42"/>
                    <a:pt x="773" y="1"/>
                    <a:pt x="705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3576525" y="3021250"/>
              <a:ext cx="24375" cy="23025"/>
            </a:xfrm>
            <a:custGeom>
              <a:avLst/>
              <a:gdLst/>
              <a:ahLst/>
              <a:cxnLst/>
              <a:rect l="l" t="t" r="r" b="b"/>
              <a:pathLst>
                <a:path w="975" h="921" extrusionOk="0">
                  <a:moveTo>
                    <a:pt x="159" y="1"/>
                  </a:moveTo>
                  <a:cubicBezTo>
                    <a:pt x="128" y="1"/>
                    <a:pt x="98" y="9"/>
                    <a:pt x="72" y="32"/>
                  </a:cubicBezTo>
                  <a:cubicBezTo>
                    <a:pt x="1" y="92"/>
                    <a:pt x="41" y="194"/>
                    <a:pt x="92" y="265"/>
                  </a:cubicBezTo>
                  <a:cubicBezTo>
                    <a:pt x="133" y="326"/>
                    <a:pt x="194" y="376"/>
                    <a:pt x="264" y="417"/>
                  </a:cubicBezTo>
                  <a:cubicBezTo>
                    <a:pt x="214" y="488"/>
                    <a:pt x="173" y="559"/>
                    <a:pt x="143" y="640"/>
                  </a:cubicBezTo>
                  <a:cubicBezTo>
                    <a:pt x="122" y="721"/>
                    <a:pt x="102" y="823"/>
                    <a:pt x="173" y="883"/>
                  </a:cubicBezTo>
                  <a:cubicBezTo>
                    <a:pt x="200" y="910"/>
                    <a:pt x="226" y="921"/>
                    <a:pt x="251" y="921"/>
                  </a:cubicBezTo>
                  <a:cubicBezTo>
                    <a:pt x="345" y="921"/>
                    <a:pt x="432" y="772"/>
                    <a:pt x="487" y="660"/>
                  </a:cubicBezTo>
                  <a:cubicBezTo>
                    <a:pt x="528" y="711"/>
                    <a:pt x="579" y="762"/>
                    <a:pt x="650" y="782"/>
                  </a:cubicBezTo>
                  <a:cubicBezTo>
                    <a:pt x="677" y="788"/>
                    <a:pt x="704" y="791"/>
                    <a:pt x="732" y="791"/>
                  </a:cubicBezTo>
                  <a:cubicBezTo>
                    <a:pt x="798" y="791"/>
                    <a:pt x="863" y="772"/>
                    <a:pt x="913" y="721"/>
                  </a:cubicBezTo>
                  <a:cubicBezTo>
                    <a:pt x="954" y="691"/>
                    <a:pt x="974" y="640"/>
                    <a:pt x="964" y="590"/>
                  </a:cubicBezTo>
                  <a:cubicBezTo>
                    <a:pt x="954" y="549"/>
                    <a:pt x="913" y="509"/>
                    <a:pt x="873" y="478"/>
                  </a:cubicBezTo>
                  <a:cubicBezTo>
                    <a:pt x="812" y="427"/>
                    <a:pt x="731" y="397"/>
                    <a:pt x="650" y="376"/>
                  </a:cubicBezTo>
                  <a:cubicBezTo>
                    <a:pt x="731" y="285"/>
                    <a:pt x="823" y="153"/>
                    <a:pt x="731" y="83"/>
                  </a:cubicBezTo>
                  <a:cubicBezTo>
                    <a:pt x="708" y="67"/>
                    <a:pt x="683" y="61"/>
                    <a:pt x="658" y="61"/>
                  </a:cubicBezTo>
                  <a:cubicBezTo>
                    <a:pt x="619" y="61"/>
                    <a:pt x="580" y="78"/>
                    <a:pt x="548" y="103"/>
                  </a:cubicBezTo>
                  <a:cubicBezTo>
                    <a:pt x="508" y="133"/>
                    <a:pt x="478" y="164"/>
                    <a:pt x="457" y="204"/>
                  </a:cubicBezTo>
                  <a:cubicBezTo>
                    <a:pt x="417" y="144"/>
                    <a:pt x="366" y="92"/>
                    <a:pt x="305" y="52"/>
                  </a:cubicBezTo>
                  <a:cubicBezTo>
                    <a:pt x="266" y="26"/>
                    <a:pt x="212" y="1"/>
                    <a:pt x="15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3544075" y="2900800"/>
              <a:ext cx="38050" cy="36200"/>
            </a:xfrm>
            <a:custGeom>
              <a:avLst/>
              <a:gdLst/>
              <a:ahLst/>
              <a:cxnLst/>
              <a:rect l="l" t="t" r="r" b="b"/>
              <a:pathLst>
                <a:path w="1522" h="1448" extrusionOk="0">
                  <a:moveTo>
                    <a:pt x="913" y="1"/>
                  </a:moveTo>
                  <a:cubicBezTo>
                    <a:pt x="841" y="1"/>
                    <a:pt x="778" y="48"/>
                    <a:pt x="741" y="103"/>
                  </a:cubicBezTo>
                  <a:cubicBezTo>
                    <a:pt x="710" y="175"/>
                    <a:pt x="701" y="245"/>
                    <a:pt x="690" y="317"/>
                  </a:cubicBezTo>
                  <a:cubicBezTo>
                    <a:pt x="620" y="245"/>
                    <a:pt x="548" y="175"/>
                    <a:pt x="467" y="114"/>
                  </a:cubicBezTo>
                  <a:cubicBezTo>
                    <a:pt x="406" y="77"/>
                    <a:pt x="334" y="37"/>
                    <a:pt x="269" y="37"/>
                  </a:cubicBezTo>
                  <a:cubicBezTo>
                    <a:pt x="226" y="37"/>
                    <a:pt x="185" y="55"/>
                    <a:pt x="153" y="103"/>
                  </a:cubicBezTo>
                  <a:cubicBezTo>
                    <a:pt x="82" y="205"/>
                    <a:pt x="143" y="337"/>
                    <a:pt x="214" y="438"/>
                  </a:cubicBezTo>
                  <a:cubicBezTo>
                    <a:pt x="264" y="509"/>
                    <a:pt x="336" y="560"/>
                    <a:pt x="406" y="610"/>
                  </a:cubicBezTo>
                  <a:cubicBezTo>
                    <a:pt x="325" y="641"/>
                    <a:pt x="244" y="671"/>
                    <a:pt x="173" y="722"/>
                  </a:cubicBezTo>
                  <a:cubicBezTo>
                    <a:pt x="102" y="783"/>
                    <a:pt x="1" y="925"/>
                    <a:pt x="72" y="1016"/>
                  </a:cubicBezTo>
                  <a:cubicBezTo>
                    <a:pt x="109" y="1057"/>
                    <a:pt x="157" y="1072"/>
                    <a:pt x="208" y="1072"/>
                  </a:cubicBezTo>
                  <a:cubicBezTo>
                    <a:pt x="283" y="1072"/>
                    <a:pt x="362" y="1040"/>
                    <a:pt x="417" y="1016"/>
                  </a:cubicBezTo>
                  <a:cubicBezTo>
                    <a:pt x="498" y="996"/>
                    <a:pt x="579" y="955"/>
                    <a:pt x="650" y="915"/>
                  </a:cubicBezTo>
                  <a:lnTo>
                    <a:pt x="650" y="915"/>
                  </a:lnTo>
                  <a:cubicBezTo>
                    <a:pt x="620" y="986"/>
                    <a:pt x="599" y="1067"/>
                    <a:pt x="589" y="1158"/>
                  </a:cubicBezTo>
                  <a:cubicBezTo>
                    <a:pt x="568" y="1250"/>
                    <a:pt x="548" y="1381"/>
                    <a:pt x="650" y="1432"/>
                  </a:cubicBezTo>
                  <a:cubicBezTo>
                    <a:pt x="669" y="1443"/>
                    <a:pt x="689" y="1448"/>
                    <a:pt x="707" y="1448"/>
                  </a:cubicBezTo>
                  <a:cubicBezTo>
                    <a:pt x="775" y="1448"/>
                    <a:pt x="831" y="1386"/>
                    <a:pt x="863" y="1331"/>
                  </a:cubicBezTo>
                  <a:cubicBezTo>
                    <a:pt x="913" y="1250"/>
                    <a:pt x="944" y="1158"/>
                    <a:pt x="964" y="1067"/>
                  </a:cubicBezTo>
                  <a:cubicBezTo>
                    <a:pt x="1035" y="1117"/>
                    <a:pt x="1106" y="1169"/>
                    <a:pt x="1197" y="1178"/>
                  </a:cubicBezTo>
                  <a:cubicBezTo>
                    <a:pt x="1205" y="1179"/>
                    <a:pt x="1213" y="1180"/>
                    <a:pt x="1221" y="1180"/>
                  </a:cubicBezTo>
                  <a:cubicBezTo>
                    <a:pt x="1306" y="1180"/>
                    <a:pt x="1395" y="1131"/>
                    <a:pt x="1441" y="1057"/>
                  </a:cubicBezTo>
                  <a:cubicBezTo>
                    <a:pt x="1481" y="975"/>
                    <a:pt x="1441" y="874"/>
                    <a:pt x="1370" y="824"/>
                  </a:cubicBezTo>
                  <a:cubicBezTo>
                    <a:pt x="1319" y="783"/>
                    <a:pt x="1258" y="763"/>
                    <a:pt x="1197" y="752"/>
                  </a:cubicBezTo>
                  <a:cubicBezTo>
                    <a:pt x="1350" y="682"/>
                    <a:pt x="1522" y="570"/>
                    <a:pt x="1471" y="408"/>
                  </a:cubicBezTo>
                  <a:cubicBezTo>
                    <a:pt x="1451" y="326"/>
                    <a:pt x="1359" y="286"/>
                    <a:pt x="1278" y="286"/>
                  </a:cubicBezTo>
                  <a:cubicBezTo>
                    <a:pt x="1218" y="286"/>
                    <a:pt x="1157" y="317"/>
                    <a:pt x="1096" y="347"/>
                  </a:cubicBezTo>
                  <a:cubicBezTo>
                    <a:pt x="1116" y="286"/>
                    <a:pt x="1127" y="225"/>
                    <a:pt x="1106" y="164"/>
                  </a:cubicBezTo>
                  <a:cubicBezTo>
                    <a:pt x="1086" y="83"/>
                    <a:pt x="1015" y="12"/>
                    <a:pt x="934" y="2"/>
                  </a:cubicBezTo>
                  <a:cubicBezTo>
                    <a:pt x="927" y="1"/>
                    <a:pt x="920" y="1"/>
                    <a:pt x="91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3476125" y="2912750"/>
              <a:ext cx="41875" cy="40600"/>
            </a:xfrm>
            <a:custGeom>
              <a:avLst/>
              <a:gdLst/>
              <a:ahLst/>
              <a:cxnLst/>
              <a:rect l="l" t="t" r="r" b="b"/>
              <a:pathLst>
                <a:path w="1675" h="1624" extrusionOk="0">
                  <a:moveTo>
                    <a:pt x="638" y="1"/>
                  </a:moveTo>
                  <a:cubicBezTo>
                    <a:pt x="535" y="1"/>
                    <a:pt x="457" y="83"/>
                    <a:pt x="457" y="193"/>
                  </a:cubicBezTo>
                  <a:cubicBezTo>
                    <a:pt x="457" y="265"/>
                    <a:pt x="478" y="335"/>
                    <a:pt x="498" y="407"/>
                  </a:cubicBezTo>
                  <a:cubicBezTo>
                    <a:pt x="528" y="467"/>
                    <a:pt x="548" y="538"/>
                    <a:pt x="569" y="609"/>
                  </a:cubicBezTo>
                  <a:cubicBezTo>
                    <a:pt x="544" y="607"/>
                    <a:pt x="519" y="605"/>
                    <a:pt x="493" y="605"/>
                  </a:cubicBezTo>
                  <a:cubicBezTo>
                    <a:pt x="423" y="605"/>
                    <a:pt x="349" y="615"/>
                    <a:pt x="275" y="630"/>
                  </a:cubicBezTo>
                  <a:cubicBezTo>
                    <a:pt x="183" y="650"/>
                    <a:pt x="11" y="691"/>
                    <a:pt x="11" y="812"/>
                  </a:cubicBezTo>
                  <a:cubicBezTo>
                    <a:pt x="1" y="923"/>
                    <a:pt x="153" y="995"/>
                    <a:pt x="244" y="1015"/>
                  </a:cubicBezTo>
                  <a:cubicBezTo>
                    <a:pt x="315" y="1035"/>
                    <a:pt x="386" y="1035"/>
                    <a:pt x="457" y="1035"/>
                  </a:cubicBezTo>
                  <a:cubicBezTo>
                    <a:pt x="427" y="1065"/>
                    <a:pt x="397" y="1106"/>
                    <a:pt x="376" y="1147"/>
                  </a:cubicBezTo>
                  <a:cubicBezTo>
                    <a:pt x="345" y="1218"/>
                    <a:pt x="315" y="1340"/>
                    <a:pt x="386" y="1400"/>
                  </a:cubicBezTo>
                  <a:cubicBezTo>
                    <a:pt x="404" y="1416"/>
                    <a:pt x="424" y="1423"/>
                    <a:pt x="444" y="1423"/>
                  </a:cubicBezTo>
                  <a:cubicBezTo>
                    <a:pt x="511" y="1423"/>
                    <a:pt x="580" y="1346"/>
                    <a:pt x="620" y="1299"/>
                  </a:cubicBezTo>
                  <a:cubicBezTo>
                    <a:pt x="640" y="1288"/>
                    <a:pt x="650" y="1268"/>
                    <a:pt x="670" y="1248"/>
                  </a:cubicBezTo>
                  <a:lnTo>
                    <a:pt x="670" y="1248"/>
                  </a:lnTo>
                  <a:cubicBezTo>
                    <a:pt x="660" y="1370"/>
                    <a:pt x="690" y="1491"/>
                    <a:pt x="741" y="1603"/>
                  </a:cubicBezTo>
                  <a:cubicBezTo>
                    <a:pt x="751" y="1613"/>
                    <a:pt x="762" y="1624"/>
                    <a:pt x="782" y="1624"/>
                  </a:cubicBezTo>
                  <a:cubicBezTo>
                    <a:pt x="994" y="1624"/>
                    <a:pt x="1035" y="1329"/>
                    <a:pt x="1035" y="1137"/>
                  </a:cubicBezTo>
                  <a:cubicBezTo>
                    <a:pt x="1106" y="1174"/>
                    <a:pt x="1186" y="1192"/>
                    <a:pt x="1267" y="1192"/>
                  </a:cubicBezTo>
                  <a:cubicBezTo>
                    <a:pt x="1383" y="1192"/>
                    <a:pt x="1499" y="1154"/>
                    <a:pt x="1583" y="1076"/>
                  </a:cubicBezTo>
                  <a:cubicBezTo>
                    <a:pt x="1674" y="995"/>
                    <a:pt x="1623" y="893"/>
                    <a:pt x="1532" y="833"/>
                  </a:cubicBezTo>
                  <a:cubicBezTo>
                    <a:pt x="1461" y="792"/>
                    <a:pt x="1380" y="772"/>
                    <a:pt x="1299" y="761"/>
                  </a:cubicBezTo>
                  <a:cubicBezTo>
                    <a:pt x="1370" y="700"/>
                    <a:pt x="1431" y="630"/>
                    <a:pt x="1481" y="549"/>
                  </a:cubicBezTo>
                  <a:cubicBezTo>
                    <a:pt x="1522" y="457"/>
                    <a:pt x="1583" y="305"/>
                    <a:pt x="1481" y="234"/>
                  </a:cubicBezTo>
                  <a:cubicBezTo>
                    <a:pt x="1459" y="221"/>
                    <a:pt x="1434" y="215"/>
                    <a:pt x="1408" y="215"/>
                  </a:cubicBezTo>
                  <a:cubicBezTo>
                    <a:pt x="1313" y="215"/>
                    <a:pt x="1200" y="288"/>
                    <a:pt x="1136" y="335"/>
                  </a:cubicBezTo>
                  <a:cubicBezTo>
                    <a:pt x="1086" y="366"/>
                    <a:pt x="1035" y="416"/>
                    <a:pt x="994" y="467"/>
                  </a:cubicBezTo>
                  <a:cubicBezTo>
                    <a:pt x="994" y="274"/>
                    <a:pt x="893" y="71"/>
                    <a:pt x="701" y="11"/>
                  </a:cubicBezTo>
                  <a:cubicBezTo>
                    <a:pt x="679" y="4"/>
                    <a:pt x="658" y="1"/>
                    <a:pt x="63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3583625" y="2908350"/>
              <a:ext cx="36025" cy="38600"/>
            </a:xfrm>
            <a:custGeom>
              <a:avLst/>
              <a:gdLst/>
              <a:ahLst/>
              <a:cxnLst/>
              <a:rect l="l" t="t" r="r" b="b"/>
              <a:pathLst>
                <a:path w="1441" h="1544" extrusionOk="0">
                  <a:moveTo>
                    <a:pt x="567" y="0"/>
                  </a:moveTo>
                  <a:cubicBezTo>
                    <a:pt x="541" y="0"/>
                    <a:pt x="514" y="5"/>
                    <a:pt x="487" y="15"/>
                  </a:cubicBezTo>
                  <a:cubicBezTo>
                    <a:pt x="376" y="65"/>
                    <a:pt x="356" y="177"/>
                    <a:pt x="376" y="288"/>
                  </a:cubicBezTo>
                  <a:cubicBezTo>
                    <a:pt x="386" y="389"/>
                    <a:pt x="417" y="491"/>
                    <a:pt x="467" y="592"/>
                  </a:cubicBezTo>
                  <a:cubicBezTo>
                    <a:pt x="443" y="590"/>
                    <a:pt x="419" y="589"/>
                    <a:pt x="395" y="589"/>
                  </a:cubicBezTo>
                  <a:cubicBezTo>
                    <a:pt x="328" y="589"/>
                    <a:pt x="263" y="598"/>
                    <a:pt x="203" y="613"/>
                  </a:cubicBezTo>
                  <a:cubicBezTo>
                    <a:pt x="113" y="643"/>
                    <a:pt x="1" y="714"/>
                    <a:pt x="52" y="826"/>
                  </a:cubicBezTo>
                  <a:cubicBezTo>
                    <a:pt x="93" y="901"/>
                    <a:pt x="197" y="907"/>
                    <a:pt x="283" y="907"/>
                  </a:cubicBezTo>
                  <a:cubicBezTo>
                    <a:pt x="302" y="907"/>
                    <a:pt x="320" y="907"/>
                    <a:pt x="336" y="907"/>
                  </a:cubicBezTo>
                  <a:cubicBezTo>
                    <a:pt x="406" y="907"/>
                    <a:pt x="478" y="897"/>
                    <a:pt x="548" y="876"/>
                  </a:cubicBezTo>
                  <a:lnTo>
                    <a:pt x="548" y="876"/>
                  </a:lnTo>
                  <a:cubicBezTo>
                    <a:pt x="498" y="957"/>
                    <a:pt x="447" y="1049"/>
                    <a:pt x="427" y="1140"/>
                  </a:cubicBezTo>
                  <a:cubicBezTo>
                    <a:pt x="406" y="1211"/>
                    <a:pt x="397" y="1292"/>
                    <a:pt x="386" y="1363"/>
                  </a:cubicBezTo>
                  <a:cubicBezTo>
                    <a:pt x="386" y="1414"/>
                    <a:pt x="386" y="1475"/>
                    <a:pt x="427" y="1516"/>
                  </a:cubicBezTo>
                  <a:cubicBezTo>
                    <a:pt x="448" y="1535"/>
                    <a:pt x="470" y="1543"/>
                    <a:pt x="491" y="1543"/>
                  </a:cubicBezTo>
                  <a:cubicBezTo>
                    <a:pt x="579" y="1543"/>
                    <a:pt x="657" y="1399"/>
                    <a:pt x="690" y="1333"/>
                  </a:cubicBezTo>
                  <a:cubicBezTo>
                    <a:pt x="741" y="1221"/>
                    <a:pt x="771" y="1099"/>
                    <a:pt x="792" y="978"/>
                  </a:cubicBezTo>
                  <a:cubicBezTo>
                    <a:pt x="857" y="1037"/>
                    <a:pt x="939" y="1075"/>
                    <a:pt x="1020" y="1075"/>
                  </a:cubicBezTo>
                  <a:cubicBezTo>
                    <a:pt x="1079" y="1075"/>
                    <a:pt x="1137" y="1055"/>
                    <a:pt x="1188" y="1009"/>
                  </a:cubicBezTo>
                  <a:cubicBezTo>
                    <a:pt x="1238" y="957"/>
                    <a:pt x="1278" y="856"/>
                    <a:pt x="1218" y="785"/>
                  </a:cubicBezTo>
                  <a:cubicBezTo>
                    <a:pt x="1188" y="755"/>
                    <a:pt x="1147" y="734"/>
                    <a:pt x="1096" y="714"/>
                  </a:cubicBezTo>
                  <a:cubicBezTo>
                    <a:pt x="1147" y="684"/>
                    <a:pt x="1197" y="653"/>
                    <a:pt x="1248" y="603"/>
                  </a:cubicBezTo>
                  <a:cubicBezTo>
                    <a:pt x="1309" y="542"/>
                    <a:pt x="1441" y="430"/>
                    <a:pt x="1390" y="329"/>
                  </a:cubicBezTo>
                  <a:cubicBezTo>
                    <a:pt x="1363" y="267"/>
                    <a:pt x="1293" y="247"/>
                    <a:pt x="1226" y="247"/>
                  </a:cubicBezTo>
                  <a:cubicBezTo>
                    <a:pt x="1194" y="247"/>
                    <a:pt x="1162" y="252"/>
                    <a:pt x="1136" y="258"/>
                  </a:cubicBezTo>
                  <a:cubicBezTo>
                    <a:pt x="1035" y="278"/>
                    <a:pt x="954" y="329"/>
                    <a:pt x="863" y="380"/>
                  </a:cubicBezTo>
                  <a:cubicBezTo>
                    <a:pt x="852" y="288"/>
                    <a:pt x="832" y="187"/>
                    <a:pt x="782" y="116"/>
                  </a:cubicBezTo>
                  <a:cubicBezTo>
                    <a:pt x="728" y="46"/>
                    <a:pt x="650" y="0"/>
                    <a:pt x="56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3575275" y="2986800"/>
              <a:ext cx="40325" cy="35650"/>
            </a:xfrm>
            <a:custGeom>
              <a:avLst/>
              <a:gdLst/>
              <a:ahLst/>
              <a:cxnLst/>
              <a:rect l="l" t="t" r="r" b="b"/>
              <a:pathLst>
                <a:path w="1613" h="1426" extrusionOk="0">
                  <a:moveTo>
                    <a:pt x="639" y="0"/>
                  </a:moveTo>
                  <a:cubicBezTo>
                    <a:pt x="477" y="10"/>
                    <a:pt x="517" y="223"/>
                    <a:pt x="568" y="375"/>
                  </a:cubicBezTo>
                  <a:cubicBezTo>
                    <a:pt x="487" y="335"/>
                    <a:pt x="406" y="305"/>
                    <a:pt x="325" y="284"/>
                  </a:cubicBezTo>
                  <a:cubicBezTo>
                    <a:pt x="292" y="280"/>
                    <a:pt x="254" y="274"/>
                    <a:pt x="216" y="274"/>
                  </a:cubicBezTo>
                  <a:cubicBezTo>
                    <a:pt x="163" y="274"/>
                    <a:pt x="111" y="286"/>
                    <a:pt x="81" y="335"/>
                  </a:cubicBezTo>
                  <a:cubicBezTo>
                    <a:pt x="30" y="436"/>
                    <a:pt x="152" y="507"/>
                    <a:pt x="223" y="558"/>
                  </a:cubicBezTo>
                  <a:cubicBezTo>
                    <a:pt x="274" y="588"/>
                    <a:pt x="325" y="618"/>
                    <a:pt x="375" y="639"/>
                  </a:cubicBezTo>
                  <a:cubicBezTo>
                    <a:pt x="314" y="659"/>
                    <a:pt x="264" y="679"/>
                    <a:pt x="213" y="710"/>
                  </a:cubicBezTo>
                  <a:cubicBezTo>
                    <a:pt x="122" y="771"/>
                    <a:pt x="10" y="852"/>
                    <a:pt x="0" y="963"/>
                  </a:cubicBezTo>
                  <a:cubicBezTo>
                    <a:pt x="0" y="1068"/>
                    <a:pt x="98" y="1098"/>
                    <a:pt x="183" y="1098"/>
                  </a:cubicBezTo>
                  <a:cubicBezTo>
                    <a:pt x="197" y="1098"/>
                    <a:pt x="211" y="1097"/>
                    <a:pt x="223" y="1096"/>
                  </a:cubicBezTo>
                  <a:cubicBezTo>
                    <a:pt x="314" y="1075"/>
                    <a:pt x="416" y="1044"/>
                    <a:pt x="507" y="1004"/>
                  </a:cubicBezTo>
                  <a:lnTo>
                    <a:pt x="507" y="1004"/>
                  </a:lnTo>
                  <a:cubicBezTo>
                    <a:pt x="487" y="1065"/>
                    <a:pt x="467" y="1136"/>
                    <a:pt x="467" y="1197"/>
                  </a:cubicBezTo>
                  <a:cubicBezTo>
                    <a:pt x="467" y="1278"/>
                    <a:pt x="467" y="1400"/>
                    <a:pt x="558" y="1420"/>
                  </a:cubicBezTo>
                  <a:cubicBezTo>
                    <a:pt x="569" y="1424"/>
                    <a:pt x="580" y="1426"/>
                    <a:pt x="591" y="1426"/>
                  </a:cubicBezTo>
                  <a:cubicBezTo>
                    <a:pt x="666" y="1426"/>
                    <a:pt x="725" y="1341"/>
                    <a:pt x="761" y="1288"/>
                  </a:cubicBezTo>
                  <a:cubicBezTo>
                    <a:pt x="801" y="1217"/>
                    <a:pt x="842" y="1136"/>
                    <a:pt x="873" y="1055"/>
                  </a:cubicBezTo>
                  <a:cubicBezTo>
                    <a:pt x="933" y="1116"/>
                    <a:pt x="994" y="1166"/>
                    <a:pt x="1085" y="1186"/>
                  </a:cubicBezTo>
                  <a:cubicBezTo>
                    <a:pt x="1102" y="1191"/>
                    <a:pt x="1119" y="1193"/>
                    <a:pt x="1137" y="1193"/>
                  </a:cubicBezTo>
                  <a:cubicBezTo>
                    <a:pt x="1206" y="1193"/>
                    <a:pt x="1278" y="1162"/>
                    <a:pt x="1319" y="1105"/>
                  </a:cubicBezTo>
                  <a:cubicBezTo>
                    <a:pt x="1380" y="1035"/>
                    <a:pt x="1369" y="933"/>
                    <a:pt x="1319" y="852"/>
                  </a:cubicBezTo>
                  <a:cubicBezTo>
                    <a:pt x="1278" y="791"/>
                    <a:pt x="1217" y="760"/>
                    <a:pt x="1146" y="730"/>
                  </a:cubicBezTo>
                  <a:cubicBezTo>
                    <a:pt x="1227" y="700"/>
                    <a:pt x="1298" y="649"/>
                    <a:pt x="1369" y="598"/>
                  </a:cubicBezTo>
                  <a:cubicBezTo>
                    <a:pt x="1440" y="548"/>
                    <a:pt x="1612" y="436"/>
                    <a:pt x="1562" y="314"/>
                  </a:cubicBezTo>
                  <a:cubicBezTo>
                    <a:pt x="1529" y="255"/>
                    <a:pt x="1462" y="236"/>
                    <a:pt x="1390" y="236"/>
                  </a:cubicBezTo>
                  <a:cubicBezTo>
                    <a:pt x="1329" y="236"/>
                    <a:pt x="1264" y="250"/>
                    <a:pt x="1217" y="264"/>
                  </a:cubicBezTo>
                  <a:cubicBezTo>
                    <a:pt x="1116" y="284"/>
                    <a:pt x="1014" y="335"/>
                    <a:pt x="913" y="386"/>
                  </a:cubicBezTo>
                  <a:cubicBezTo>
                    <a:pt x="903" y="314"/>
                    <a:pt x="882" y="253"/>
                    <a:pt x="852" y="193"/>
                  </a:cubicBezTo>
                  <a:cubicBezTo>
                    <a:pt x="812" y="111"/>
                    <a:pt x="740" y="0"/>
                    <a:pt x="63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3541025" y="3045325"/>
              <a:ext cx="37325" cy="35550"/>
            </a:xfrm>
            <a:custGeom>
              <a:avLst/>
              <a:gdLst/>
              <a:ahLst/>
              <a:cxnLst/>
              <a:rect l="l" t="t" r="r" b="b"/>
              <a:pathLst>
                <a:path w="1493" h="1422" extrusionOk="0">
                  <a:moveTo>
                    <a:pt x="733" y="0"/>
                  </a:moveTo>
                  <a:cubicBezTo>
                    <a:pt x="726" y="0"/>
                    <a:pt x="718" y="1"/>
                    <a:pt x="711" y="2"/>
                  </a:cubicBezTo>
                  <a:cubicBezTo>
                    <a:pt x="630" y="22"/>
                    <a:pt x="579" y="93"/>
                    <a:pt x="559" y="164"/>
                  </a:cubicBezTo>
                  <a:cubicBezTo>
                    <a:pt x="528" y="235"/>
                    <a:pt x="508" y="306"/>
                    <a:pt x="508" y="387"/>
                  </a:cubicBezTo>
                  <a:cubicBezTo>
                    <a:pt x="437" y="337"/>
                    <a:pt x="376" y="296"/>
                    <a:pt x="295" y="265"/>
                  </a:cubicBezTo>
                  <a:cubicBezTo>
                    <a:pt x="262" y="249"/>
                    <a:pt x="230" y="232"/>
                    <a:pt x="191" y="232"/>
                  </a:cubicBezTo>
                  <a:cubicBezTo>
                    <a:pt x="182" y="232"/>
                    <a:pt x="173" y="233"/>
                    <a:pt x="163" y="235"/>
                  </a:cubicBezTo>
                  <a:cubicBezTo>
                    <a:pt x="123" y="256"/>
                    <a:pt x="102" y="296"/>
                    <a:pt x="113" y="337"/>
                  </a:cubicBezTo>
                  <a:cubicBezTo>
                    <a:pt x="113" y="387"/>
                    <a:pt x="143" y="438"/>
                    <a:pt x="174" y="488"/>
                  </a:cubicBezTo>
                  <a:cubicBezTo>
                    <a:pt x="194" y="539"/>
                    <a:pt x="224" y="580"/>
                    <a:pt x="255" y="630"/>
                  </a:cubicBezTo>
                  <a:cubicBezTo>
                    <a:pt x="285" y="661"/>
                    <a:pt x="316" y="691"/>
                    <a:pt x="336" y="722"/>
                  </a:cubicBezTo>
                  <a:cubicBezTo>
                    <a:pt x="204" y="732"/>
                    <a:pt x="62" y="772"/>
                    <a:pt x="32" y="905"/>
                  </a:cubicBezTo>
                  <a:cubicBezTo>
                    <a:pt x="1" y="995"/>
                    <a:pt x="82" y="1056"/>
                    <a:pt x="153" y="1087"/>
                  </a:cubicBezTo>
                  <a:cubicBezTo>
                    <a:pt x="229" y="1112"/>
                    <a:pt x="311" y="1130"/>
                    <a:pt x="395" y="1130"/>
                  </a:cubicBezTo>
                  <a:cubicBezTo>
                    <a:pt x="412" y="1130"/>
                    <a:pt x="430" y="1129"/>
                    <a:pt x="447" y="1128"/>
                  </a:cubicBezTo>
                  <a:lnTo>
                    <a:pt x="447" y="1128"/>
                  </a:lnTo>
                  <a:cubicBezTo>
                    <a:pt x="427" y="1209"/>
                    <a:pt x="417" y="1290"/>
                    <a:pt x="447" y="1361"/>
                  </a:cubicBezTo>
                  <a:cubicBezTo>
                    <a:pt x="464" y="1405"/>
                    <a:pt x="498" y="1422"/>
                    <a:pt x="536" y="1422"/>
                  </a:cubicBezTo>
                  <a:cubicBezTo>
                    <a:pt x="568" y="1422"/>
                    <a:pt x="602" y="1410"/>
                    <a:pt x="630" y="1391"/>
                  </a:cubicBezTo>
                  <a:cubicBezTo>
                    <a:pt x="751" y="1310"/>
                    <a:pt x="802" y="1178"/>
                    <a:pt x="832" y="1036"/>
                  </a:cubicBezTo>
                  <a:cubicBezTo>
                    <a:pt x="893" y="1077"/>
                    <a:pt x="965" y="1107"/>
                    <a:pt x="1035" y="1117"/>
                  </a:cubicBezTo>
                  <a:cubicBezTo>
                    <a:pt x="1048" y="1119"/>
                    <a:pt x="1062" y="1120"/>
                    <a:pt x="1077" y="1120"/>
                  </a:cubicBezTo>
                  <a:cubicBezTo>
                    <a:pt x="1151" y="1120"/>
                    <a:pt x="1238" y="1096"/>
                    <a:pt x="1289" y="1036"/>
                  </a:cubicBezTo>
                  <a:cubicBezTo>
                    <a:pt x="1340" y="975"/>
                    <a:pt x="1330" y="874"/>
                    <a:pt x="1289" y="813"/>
                  </a:cubicBezTo>
                  <a:cubicBezTo>
                    <a:pt x="1249" y="752"/>
                    <a:pt x="1198" y="722"/>
                    <a:pt x="1137" y="702"/>
                  </a:cubicBezTo>
                  <a:cubicBezTo>
                    <a:pt x="1299" y="621"/>
                    <a:pt x="1492" y="468"/>
                    <a:pt x="1360" y="316"/>
                  </a:cubicBezTo>
                  <a:cubicBezTo>
                    <a:pt x="1310" y="259"/>
                    <a:pt x="1239" y="232"/>
                    <a:pt x="1169" y="232"/>
                  </a:cubicBezTo>
                  <a:cubicBezTo>
                    <a:pt x="1141" y="232"/>
                    <a:pt x="1113" y="236"/>
                    <a:pt x="1086" y="245"/>
                  </a:cubicBezTo>
                  <a:cubicBezTo>
                    <a:pt x="1015" y="256"/>
                    <a:pt x="944" y="296"/>
                    <a:pt x="884" y="346"/>
                  </a:cubicBezTo>
                  <a:cubicBezTo>
                    <a:pt x="893" y="192"/>
                    <a:pt x="875" y="0"/>
                    <a:pt x="733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3623450" y="2900600"/>
              <a:ext cx="35750" cy="34800"/>
            </a:xfrm>
            <a:custGeom>
              <a:avLst/>
              <a:gdLst/>
              <a:ahLst/>
              <a:cxnLst/>
              <a:rect l="l" t="t" r="r" b="b"/>
              <a:pathLst>
                <a:path w="1430" h="1392" extrusionOk="0">
                  <a:moveTo>
                    <a:pt x="751" y="0"/>
                  </a:moveTo>
                  <a:cubicBezTo>
                    <a:pt x="639" y="10"/>
                    <a:pt x="609" y="122"/>
                    <a:pt x="588" y="203"/>
                  </a:cubicBezTo>
                  <a:cubicBezTo>
                    <a:pt x="568" y="294"/>
                    <a:pt x="568" y="375"/>
                    <a:pt x="568" y="467"/>
                  </a:cubicBezTo>
                  <a:cubicBezTo>
                    <a:pt x="497" y="416"/>
                    <a:pt x="406" y="365"/>
                    <a:pt x="314" y="345"/>
                  </a:cubicBezTo>
                  <a:cubicBezTo>
                    <a:pt x="284" y="336"/>
                    <a:pt x="250" y="330"/>
                    <a:pt x="217" y="330"/>
                  </a:cubicBezTo>
                  <a:cubicBezTo>
                    <a:pt x="137" y="330"/>
                    <a:pt x="59" y="361"/>
                    <a:pt x="30" y="446"/>
                  </a:cubicBezTo>
                  <a:cubicBezTo>
                    <a:pt x="0" y="568"/>
                    <a:pt x="122" y="659"/>
                    <a:pt x="203" y="710"/>
                  </a:cubicBezTo>
                  <a:cubicBezTo>
                    <a:pt x="284" y="760"/>
                    <a:pt x="375" y="801"/>
                    <a:pt x="467" y="821"/>
                  </a:cubicBezTo>
                  <a:cubicBezTo>
                    <a:pt x="406" y="893"/>
                    <a:pt x="365" y="963"/>
                    <a:pt x="325" y="1044"/>
                  </a:cubicBezTo>
                  <a:cubicBezTo>
                    <a:pt x="294" y="1136"/>
                    <a:pt x="233" y="1298"/>
                    <a:pt x="335" y="1369"/>
                  </a:cubicBezTo>
                  <a:cubicBezTo>
                    <a:pt x="359" y="1385"/>
                    <a:pt x="385" y="1392"/>
                    <a:pt x="411" y="1392"/>
                  </a:cubicBezTo>
                  <a:cubicBezTo>
                    <a:pt x="482" y="1392"/>
                    <a:pt x="554" y="1340"/>
                    <a:pt x="598" y="1288"/>
                  </a:cubicBezTo>
                  <a:cubicBezTo>
                    <a:pt x="659" y="1217"/>
                    <a:pt x="710" y="1136"/>
                    <a:pt x="751" y="1044"/>
                  </a:cubicBezTo>
                  <a:cubicBezTo>
                    <a:pt x="781" y="1105"/>
                    <a:pt x="812" y="1166"/>
                    <a:pt x="872" y="1217"/>
                  </a:cubicBezTo>
                  <a:cubicBezTo>
                    <a:pt x="904" y="1239"/>
                    <a:pt x="943" y="1252"/>
                    <a:pt x="981" y="1252"/>
                  </a:cubicBezTo>
                  <a:cubicBezTo>
                    <a:pt x="1030" y="1252"/>
                    <a:pt x="1077" y="1232"/>
                    <a:pt x="1105" y="1186"/>
                  </a:cubicBezTo>
                  <a:cubicBezTo>
                    <a:pt x="1197" y="1055"/>
                    <a:pt x="1105" y="882"/>
                    <a:pt x="984" y="781"/>
                  </a:cubicBezTo>
                  <a:cubicBezTo>
                    <a:pt x="1065" y="760"/>
                    <a:pt x="1136" y="730"/>
                    <a:pt x="1197" y="690"/>
                  </a:cubicBezTo>
                  <a:cubicBezTo>
                    <a:pt x="1247" y="659"/>
                    <a:pt x="1298" y="618"/>
                    <a:pt x="1339" y="578"/>
                  </a:cubicBezTo>
                  <a:cubicBezTo>
                    <a:pt x="1369" y="548"/>
                    <a:pt x="1430" y="497"/>
                    <a:pt x="1430" y="446"/>
                  </a:cubicBezTo>
                  <a:cubicBezTo>
                    <a:pt x="1430" y="374"/>
                    <a:pt x="1348" y="357"/>
                    <a:pt x="1275" y="357"/>
                  </a:cubicBezTo>
                  <a:cubicBezTo>
                    <a:pt x="1235" y="357"/>
                    <a:pt x="1198" y="362"/>
                    <a:pt x="1177" y="365"/>
                  </a:cubicBezTo>
                  <a:cubicBezTo>
                    <a:pt x="1085" y="375"/>
                    <a:pt x="994" y="406"/>
                    <a:pt x="913" y="446"/>
                  </a:cubicBezTo>
                  <a:cubicBezTo>
                    <a:pt x="933" y="365"/>
                    <a:pt x="943" y="284"/>
                    <a:pt x="933" y="203"/>
                  </a:cubicBezTo>
                  <a:cubicBezTo>
                    <a:pt x="923" y="102"/>
                    <a:pt x="862" y="0"/>
                    <a:pt x="75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3459150" y="2985075"/>
              <a:ext cx="22850" cy="24325"/>
            </a:xfrm>
            <a:custGeom>
              <a:avLst/>
              <a:gdLst/>
              <a:ahLst/>
              <a:cxnLst/>
              <a:rect l="l" t="t" r="r" b="b"/>
              <a:pathLst>
                <a:path w="914" h="973" extrusionOk="0">
                  <a:moveTo>
                    <a:pt x="304" y="1"/>
                  </a:moveTo>
                  <a:cubicBezTo>
                    <a:pt x="291" y="1"/>
                    <a:pt x="278" y="3"/>
                    <a:pt x="264" y="8"/>
                  </a:cubicBezTo>
                  <a:cubicBezTo>
                    <a:pt x="172" y="38"/>
                    <a:pt x="172" y="150"/>
                    <a:pt x="193" y="232"/>
                  </a:cubicBezTo>
                  <a:cubicBezTo>
                    <a:pt x="213" y="313"/>
                    <a:pt x="254" y="383"/>
                    <a:pt x="305" y="444"/>
                  </a:cubicBezTo>
                  <a:cubicBezTo>
                    <a:pt x="233" y="485"/>
                    <a:pt x="163" y="536"/>
                    <a:pt x="112" y="606"/>
                  </a:cubicBezTo>
                  <a:cubicBezTo>
                    <a:pt x="61" y="667"/>
                    <a:pt x="0" y="759"/>
                    <a:pt x="51" y="850"/>
                  </a:cubicBezTo>
                  <a:cubicBezTo>
                    <a:pt x="72" y="896"/>
                    <a:pt x="105" y="914"/>
                    <a:pt x="143" y="914"/>
                  </a:cubicBezTo>
                  <a:cubicBezTo>
                    <a:pt x="231" y="914"/>
                    <a:pt x="348" y="816"/>
                    <a:pt x="426" y="739"/>
                  </a:cubicBezTo>
                  <a:cubicBezTo>
                    <a:pt x="436" y="809"/>
                    <a:pt x="477" y="870"/>
                    <a:pt x="528" y="911"/>
                  </a:cubicBezTo>
                  <a:cubicBezTo>
                    <a:pt x="580" y="950"/>
                    <a:pt x="641" y="972"/>
                    <a:pt x="702" y="972"/>
                  </a:cubicBezTo>
                  <a:cubicBezTo>
                    <a:pt x="736" y="972"/>
                    <a:pt x="769" y="966"/>
                    <a:pt x="801" y="951"/>
                  </a:cubicBezTo>
                  <a:cubicBezTo>
                    <a:pt x="842" y="941"/>
                    <a:pt x="882" y="901"/>
                    <a:pt x="893" y="850"/>
                  </a:cubicBezTo>
                  <a:cubicBezTo>
                    <a:pt x="903" y="799"/>
                    <a:pt x="873" y="759"/>
                    <a:pt x="852" y="718"/>
                  </a:cubicBezTo>
                  <a:cubicBezTo>
                    <a:pt x="812" y="637"/>
                    <a:pt x="751" y="586"/>
                    <a:pt x="680" y="536"/>
                  </a:cubicBezTo>
                  <a:cubicBezTo>
                    <a:pt x="781" y="485"/>
                    <a:pt x="913" y="394"/>
                    <a:pt x="852" y="292"/>
                  </a:cubicBezTo>
                  <a:cubicBezTo>
                    <a:pt x="831" y="250"/>
                    <a:pt x="785" y="232"/>
                    <a:pt x="738" y="232"/>
                  </a:cubicBezTo>
                  <a:cubicBezTo>
                    <a:pt x="718" y="232"/>
                    <a:pt x="698" y="235"/>
                    <a:pt x="680" y="241"/>
                  </a:cubicBezTo>
                  <a:cubicBezTo>
                    <a:pt x="629" y="252"/>
                    <a:pt x="589" y="282"/>
                    <a:pt x="548" y="313"/>
                  </a:cubicBezTo>
                  <a:cubicBezTo>
                    <a:pt x="538" y="241"/>
                    <a:pt x="508" y="171"/>
                    <a:pt x="467" y="110"/>
                  </a:cubicBezTo>
                  <a:cubicBezTo>
                    <a:pt x="433" y="5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3503000" y="2878225"/>
              <a:ext cx="39550" cy="40750"/>
            </a:xfrm>
            <a:custGeom>
              <a:avLst/>
              <a:gdLst/>
              <a:ahLst/>
              <a:cxnLst/>
              <a:rect l="l" t="t" r="r" b="b"/>
              <a:pathLst>
                <a:path w="1582" h="1630" extrusionOk="0">
                  <a:moveTo>
                    <a:pt x="670" y="1"/>
                  </a:moveTo>
                  <a:cubicBezTo>
                    <a:pt x="664" y="1"/>
                    <a:pt x="657" y="1"/>
                    <a:pt x="650" y="3"/>
                  </a:cubicBezTo>
                  <a:cubicBezTo>
                    <a:pt x="538" y="23"/>
                    <a:pt x="498" y="185"/>
                    <a:pt x="498" y="276"/>
                  </a:cubicBezTo>
                  <a:cubicBezTo>
                    <a:pt x="487" y="347"/>
                    <a:pt x="498" y="418"/>
                    <a:pt x="518" y="489"/>
                  </a:cubicBezTo>
                  <a:lnTo>
                    <a:pt x="397" y="429"/>
                  </a:lnTo>
                  <a:cubicBezTo>
                    <a:pt x="366" y="421"/>
                    <a:pt x="330" y="415"/>
                    <a:pt x="294" y="415"/>
                  </a:cubicBezTo>
                  <a:cubicBezTo>
                    <a:pt x="234" y="415"/>
                    <a:pt x="175" y="432"/>
                    <a:pt x="143" y="489"/>
                  </a:cubicBezTo>
                  <a:cubicBezTo>
                    <a:pt x="92" y="580"/>
                    <a:pt x="214" y="652"/>
                    <a:pt x="285" y="702"/>
                  </a:cubicBezTo>
                  <a:lnTo>
                    <a:pt x="345" y="733"/>
                  </a:lnTo>
                  <a:cubicBezTo>
                    <a:pt x="224" y="753"/>
                    <a:pt x="113" y="803"/>
                    <a:pt x="11" y="875"/>
                  </a:cubicBezTo>
                  <a:cubicBezTo>
                    <a:pt x="1" y="885"/>
                    <a:pt x="1" y="905"/>
                    <a:pt x="1" y="915"/>
                  </a:cubicBezTo>
                  <a:cubicBezTo>
                    <a:pt x="28" y="1059"/>
                    <a:pt x="171" y="1096"/>
                    <a:pt x="320" y="1096"/>
                  </a:cubicBezTo>
                  <a:cubicBezTo>
                    <a:pt x="392" y="1096"/>
                    <a:pt x="465" y="1087"/>
                    <a:pt x="528" y="1078"/>
                  </a:cubicBezTo>
                  <a:lnTo>
                    <a:pt x="528" y="1078"/>
                  </a:lnTo>
                  <a:cubicBezTo>
                    <a:pt x="478" y="1260"/>
                    <a:pt x="528" y="1483"/>
                    <a:pt x="690" y="1594"/>
                  </a:cubicBezTo>
                  <a:cubicBezTo>
                    <a:pt x="721" y="1619"/>
                    <a:pt x="751" y="1630"/>
                    <a:pt x="779" y="1630"/>
                  </a:cubicBezTo>
                  <a:cubicBezTo>
                    <a:pt x="842" y="1630"/>
                    <a:pt x="892" y="1574"/>
                    <a:pt x="913" y="1504"/>
                  </a:cubicBezTo>
                  <a:cubicBezTo>
                    <a:pt x="944" y="1422"/>
                    <a:pt x="954" y="1341"/>
                    <a:pt x="944" y="1260"/>
                  </a:cubicBezTo>
                  <a:lnTo>
                    <a:pt x="944" y="1260"/>
                  </a:lnTo>
                  <a:cubicBezTo>
                    <a:pt x="1015" y="1321"/>
                    <a:pt x="1096" y="1371"/>
                    <a:pt x="1188" y="1392"/>
                  </a:cubicBezTo>
                  <a:cubicBezTo>
                    <a:pt x="1230" y="1406"/>
                    <a:pt x="1289" y="1420"/>
                    <a:pt x="1345" y="1420"/>
                  </a:cubicBezTo>
                  <a:cubicBezTo>
                    <a:pt x="1410" y="1420"/>
                    <a:pt x="1470" y="1401"/>
                    <a:pt x="1492" y="1341"/>
                  </a:cubicBezTo>
                  <a:cubicBezTo>
                    <a:pt x="1532" y="1229"/>
                    <a:pt x="1411" y="1087"/>
                    <a:pt x="1339" y="1027"/>
                  </a:cubicBezTo>
                  <a:cubicBezTo>
                    <a:pt x="1289" y="976"/>
                    <a:pt x="1238" y="945"/>
                    <a:pt x="1177" y="905"/>
                  </a:cubicBezTo>
                  <a:cubicBezTo>
                    <a:pt x="1370" y="864"/>
                    <a:pt x="1542" y="733"/>
                    <a:pt x="1573" y="530"/>
                  </a:cubicBezTo>
                  <a:cubicBezTo>
                    <a:pt x="1582" y="410"/>
                    <a:pt x="1491" y="324"/>
                    <a:pt x="1376" y="324"/>
                  </a:cubicBezTo>
                  <a:cubicBezTo>
                    <a:pt x="1364" y="324"/>
                    <a:pt x="1352" y="325"/>
                    <a:pt x="1339" y="327"/>
                  </a:cubicBezTo>
                  <a:cubicBezTo>
                    <a:pt x="1269" y="337"/>
                    <a:pt x="1208" y="377"/>
                    <a:pt x="1147" y="408"/>
                  </a:cubicBezTo>
                  <a:cubicBezTo>
                    <a:pt x="1086" y="449"/>
                    <a:pt x="1025" y="479"/>
                    <a:pt x="954" y="519"/>
                  </a:cubicBezTo>
                  <a:cubicBezTo>
                    <a:pt x="944" y="418"/>
                    <a:pt x="924" y="327"/>
                    <a:pt x="883" y="236"/>
                  </a:cubicBezTo>
                  <a:cubicBezTo>
                    <a:pt x="845" y="150"/>
                    <a:pt x="780" y="1"/>
                    <a:pt x="67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3465750" y="2956875"/>
              <a:ext cx="43350" cy="33175"/>
            </a:xfrm>
            <a:custGeom>
              <a:avLst/>
              <a:gdLst/>
              <a:ahLst/>
              <a:cxnLst/>
              <a:rect l="l" t="t" r="r" b="b"/>
              <a:pathLst>
                <a:path w="1734" h="1327" extrusionOk="0">
                  <a:moveTo>
                    <a:pt x="925" y="0"/>
                  </a:moveTo>
                  <a:cubicBezTo>
                    <a:pt x="812" y="0"/>
                    <a:pt x="780" y="190"/>
                    <a:pt x="771" y="325"/>
                  </a:cubicBezTo>
                  <a:cubicBezTo>
                    <a:pt x="720" y="264"/>
                    <a:pt x="649" y="203"/>
                    <a:pt x="578" y="163"/>
                  </a:cubicBezTo>
                  <a:cubicBezTo>
                    <a:pt x="535" y="135"/>
                    <a:pt x="473" y="97"/>
                    <a:pt x="416" y="97"/>
                  </a:cubicBezTo>
                  <a:cubicBezTo>
                    <a:pt x="391" y="97"/>
                    <a:pt x="366" y="104"/>
                    <a:pt x="345" y="122"/>
                  </a:cubicBezTo>
                  <a:cubicBezTo>
                    <a:pt x="253" y="193"/>
                    <a:pt x="345" y="315"/>
                    <a:pt x="386" y="375"/>
                  </a:cubicBezTo>
                  <a:cubicBezTo>
                    <a:pt x="426" y="427"/>
                    <a:pt x="467" y="467"/>
                    <a:pt x="507" y="508"/>
                  </a:cubicBezTo>
                  <a:cubicBezTo>
                    <a:pt x="446" y="508"/>
                    <a:pt x="386" y="508"/>
                    <a:pt x="325" y="517"/>
                  </a:cubicBezTo>
                  <a:cubicBezTo>
                    <a:pt x="223" y="538"/>
                    <a:pt x="81" y="578"/>
                    <a:pt x="41" y="680"/>
                  </a:cubicBezTo>
                  <a:cubicBezTo>
                    <a:pt x="0" y="792"/>
                    <a:pt x="111" y="862"/>
                    <a:pt x="203" y="882"/>
                  </a:cubicBezTo>
                  <a:cubicBezTo>
                    <a:pt x="267" y="890"/>
                    <a:pt x="337" y="897"/>
                    <a:pt x="409" y="897"/>
                  </a:cubicBezTo>
                  <a:cubicBezTo>
                    <a:pt x="438" y="897"/>
                    <a:pt x="467" y="896"/>
                    <a:pt x="497" y="893"/>
                  </a:cubicBezTo>
                  <a:lnTo>
                    <a:pt x="497" y="893"/>
                  </a:lnTo>
                  <a:cubicBezTo>
                    <a:pt x="456" y="943"/>
                    <a:pt x="416" y="1004"/>
                    <a:pt x="386" y="1065"/>
                  </a:cubicBezTo>
                  <a:cubicBezTo>
                    <a:pt x="365" y="1136"/>
                    <a:pt x="325" y="1258"/>
                    <a:pt x="395" y="1308"/>
                  </a:cubicBezTo>
                  <a:cubicBezTo>
                    <a:pt x="415" y="1321"/>
                    <a:pt x="436" y="1326"/>
                    <a:pt x="457" y="1326"/>
                  </a:cubicBezTo>
                  <a:cubicBezTo>
                    <a:pt x="520" y="1326"/>
                    <a:pt x="583" y="1278"/>
                    <a:pt x="629" y="1248"/>
                  </a:cubicBezTo>
                  <a:cubicBezTo>
                    <a:pt x="700" y="1197"/>
                    <a:pt x="760" y="1136"/>
                    <a:pt x="821" y="1076"/>
                  </a:cubicBezTo>
                  <a:cubicBezTo>
                    <a:pt x="852" y="1157"/>
                    <a:pt x="902" y="1227"/>
                    <a:pt x="974" y="1268"/>
                  </a:cubicBezTo>
                  <a:cubicBezTo>
                    <a:pt x="1015" y="1298"/>
                    <a:pt x="1066" y="1313"/>
                    <a:pt x="1118" y="1313"/>
                  </a:cubicBezTo>
                  <a:cubicBezTo>
                    <a:pt x="1155" y="1313"/>
                    <a:pt x="1193" y="1305"/>
                    <a:pt x="1227" y="1288"/>
                  </a:cubicBezTo>
                  <a:cubicBezTo>
                    <a:pt x="1308" y="1238"/>
                    <a:pt x="1328" y="1136"/>
                    <a:pt x="1308" y="1045"/>
                  </a:cubicBezTo>
                  <a:cubicBezTo>
                    <a:pt x="1298" y="974"/>
                    <a:pt x="1247" y="913"/>
                    <a:pt x="1197" y="873"/>
                  </a:cubicBezTo>
                  <a:cubicBezTo>
                    <a:pt x="1278" y="862"/>
                    <a:pt x="1359" y="852"/>
                    <a:pt x="1440" y="822"/>
                  </a:cubicBezTo>
                  <a:cubicBezTo>
                    <a:pt x="1531" y="801"/>
                    <a:pt x="1734" y="751"/>
                    <a:pt x="1724" y="629"/>
                  </a:cubicBezTo>
                  <a:cubicBezTo>
                    <a:pt x="1714" y="497"/>
                    <a:pt x="1531" y="457"/>
                    <a:pt x="1430" y="447"/>
                  </a:cubicBezTo>
                  <a:cubicBezTo>
                    <a:pt x="1400" y="444"/>
                    <a:pt x="1370" y="443"/>
                    <a:pt x="1340" y="443"/>
                  </a:cubicBezTo>
                  <a:cubicBezTo>
                    <a:pt x="1258" y="443"/>
                    <a:pt x="1177" y="452"/>
                    <a:pt x="1095" y="467"/>
                  </a:cubicBezTo>
                  <a:cubicBezTo>
                    <a:pt x="1116" y="396"/>
                    <a:pt x="1116" y="325"/>
                    <a:pt x="1105" y="254"/>
                  </a:cubicBezTo>
                  <a:cubicBezTo>
                    <a:pt x="1095" y="173"/>
                    <a:pt x="1065" y="41"/>
                    <a:pt x="974" y="10"/>
                  </a:cubicBezTo>
                  <a:cubicBezTo>
                    <a:pt x="956" y="3"/>
                    <a:pt x="940" y="0"/>
                    <a:pt x="92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3489625" y="3016850"/>
              <a:ext cx="9750" cy="7150"/>
            </a:xfrm>
            <a:custGeom>
              <a:avLst/>
              <a:gdLst/>
              <a:ahLst/>
              <a:cxnLst/>
              <a:rect l="l" t="t" r="r" b="b"/>
              <a:pathLst>
                <a:path w="390" h="286" extrusionOk="0">
                  <a:moveTo>
                    <a:pt x="196" y="0"/>
                  </a:moveTo>
                  <a:cubicBezTo>
                    <a:pt x="50" y="0"/>
                    <a:pt x="0" y="231"/>
                    <a:pt x="161" y="279"/>
                  </a:cubicBezTo>
                  <a:cubicBezTo>
                    <a:pt x="175" y="283"/>
                    <a:pt x="189" y="285"/>
                    <a:pt x="202" y="285"/>
                  </a:cubicBezTo>
                  <a:cubicBezTo>
                    <a:pt x="343" y="285"/>
                    <a:pt x="390" y="52"/>
                    <a:pt x="231" y="5"/>
                  </a:cubicBezTo>
                  <a:cubicBezTo>
                    <a:pt x="219" y="2"/>
                    <a:pt x="207" y="0"/>
                    <a:pt x="19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3466625" y="2996000"/>
              <a:ext cx="9650" cy="6950"/>
            </a:xfrm>
            <a:custGeom>
              <a:avLst/>
              <a:gdLst/>
              <a:ahLst/>
              <a:cxnLst/>
              <a:rect l="l" t="t" r="r" b="b"/>
              <a:pathLst>
                <a:path w="386" h="278" extrusionOk="0">
                  <a:moveTo>
                    <a:pt x="186" y="1"/>
                  </a:moveTo>
                  <a:cubicBezTo>
                    <a:pt x="46" y="1"/>
                    <a:pt x="0" y="225"/>
                    <a:pt x="157" y="271"/>
                  </a:cubicBezTo>
                  <a:cubicBezTo>
                    <a:pt x="173" y="275"/>
                    <a:pt x="187" y="277"/>
                    <a:pt x="200" y="277"/>
                  </a:cubicBezTo>
                  <a:cubicBezTo>
                    <a:pt x="341" y="277"/>
                    <a:pt x="386" y="54"/>
                    <a:pt x="229" y="7"/>
                  </a:cubicBezTo>
                  <a:cubicBezTo>
                    <a:pt x="214" y="3"/>
                    <a:pt x="200" y="1"/>
                    <a:pt x="18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3482575" y="2972675"/>
              <a:ext cx="9950" cy="7200"/>
            </a:xfrm>
            <a:custGeom>
              <a:avLst/>
              <a:gdLst/>
              <a:ahLst/>
              <a:cxnLst/>
              <a:rect l="l" t="t" r="r" b="b"/>
              <a:pathLst>
                <a:path w="398" h="288" extrusionOk="0">
                  <a:moveTo>
                    <a:pt x="199" y="1"/>
                  </a:moveTo>
                  <a:cubicBezTo>
                    <a:pt x="55" y="1"/>
                    <a:pt x="0" y="234"/>
                    <a:pt x="159" y="281"/>
                  </a:cubicBezTo>
                  <a:cubicBezTo>
                    <a:pt x="173" y="286"/>
                    <a:pt x="187" y="287"/>
                    <a:pt x="200" y="287"/>
                  </a:cubicBezTo>
                  <a:cubicBezTo>
                    <a:pt x="343" y="287"/>
                    <a:pt x="398" y="54"/>
                    <a:pt x="240" y="7"/>
                  </a:cubicBezTo>
                  <a:cubicBezTo>
                    <a:pt x="225" y="3"/>
                    <a:pt x="212" y="1"/>
                    <a:pt x="19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3493000" y="2929575"/>
              <a:ext cx="9650" cy="6950"/>
            </a:xfrm>
            <a:custGeom>
              <a:avLst/>
              <a:gdLst/>
              <a:ahLst/>
              <a:cxnLst/>
              <a:rect l="l" t="t" r="r" b="b"/>
              <a:pathLst>
                <a:path w="386" h="278" extrusionOk="0">
                  <a:moveTo>
                    <a:pt x="186" y="1"/>
                  </a:moveTo>
                  <a:cubicBezTo>
                    <a:pt x="45" y="1"/>
                    <a:pt x="0" y="225"/>
                    <a:pt x="157" y="271"/>
                  </a:cubicBezTo>
                  <a:cubicBezTo>
                    <a:pt x="172" y="275"/>
                    <a:pt x="187" y="277"/>
                    <a:pt x="200" y="277"/>
                  </a:cubicBezTo>
                  <a:cubicBezTo>
                    <a:pt x="341" y="277"/>
                    <a:pt x="386" y="54"/>
                    <a:pt x="229" y="7"/>
                  </a:cubicBezTo>
                  <a:cubicBezTo>
                    <a:pt x="214" y="3"/>
                    <a:pt x="199" y="1"/>
                    <a:pt x="18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3533300" y="2947575"/>
              <a:ext cx="9925" cy="6950"/>
            </a:xfrm>
            <a:custGeom>
              <a:avLst/>
              <a:gdLst/>
              <a:ahLst/>
              <a:cxnLst/>
              <a:rect l="l" t="t" r="r" b="b"/>
              <a:pathLst>
                <a:path w="397" h="278" extrusionOk="0">
                  <a:moveTo>
                    <a:pt x="196" y="1"/>
                  </a:moveTo>
                  <a:cubicBezTo>
                    <a:pt x="54" y="1"/>
                    <a:pt x="0" y="225"/>
                    <a:pt x="158" y="271"/>
                  </a:cubicBezTo>
                  <a:cubicBezTo>
                    <a:pt x="173" y="275"/>
                    <a:pt x="187" y="277"/>
                    <a:pt x="201" y="277"/>
                  </a:cubicBezTo>
                  <a:cubicBezTo>
                    <a:pt x="342" y="277"/>
                    <a:pt x="396" y="53"/>
                    <a:pt x="239" y="7"/>
                  </a:cubicBezTo>
                  <a:cubicBezTo>
                    <a:pt x="224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3516050" y="2898650"/>
              <a:ext cx="9925" cy="6925"/>
            </a:xfrm>
            <a:custGeom>
              <a:avLst/>
              <a:gdLst/>
              <a:ahLst/>
              <a:cxnLst/>
              <a:rect l="l" t="t" r="r" b="b"/>
              <a:pathLst>
                <a:path w="397" h="277" extrusionOk="0">
                  <a:moveTo>
                    <a:pt x="197" y="0"/>
                  </a:moveTo>
                  <a:cubicBezTo>
                    <a:pt x="55" y="0"/>
                    <a:pt x="1" y="224"/>
                    <a:pt x="158" y="270"/>
                  </a:cubicBezTo>
                  <a:cubicBezTo>
                    <a:pt x="174" y="275"/>
                    <a:pt x="188" y="277"/>
                    <a:pt x="201" y="277"/>
                  </a:cubicBezTo>
                  <a:cubicBezTo>
                    <a:pt x="343" y="277"/>
                    <a:pt x="397" y="53"/>
                    <a:pt x="240" y="7"/>
                  </a:cubicBezTo>
                  <a:cubicBezTo>
                    <a:pt x="225" y="2"/>
                    <a:pt x="210" y="0"/>
                    <a:pt x="19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3561950" y="2914125"/>
              <a:ext cx="9900" cy="6925"/>
            </a:xfrm>
            <a:custGeom>
              <a:avLst/>
              <a:gdLst/>
              <a:ahLst/>
              <a:cxnLst/>
              <a:rect l="l" t="t" r="r" b="b"/>
              <a:pathLst>
                <a:path w="396" h="277" extrusionOk="0">
                  <a:moveTo>
                    <a:pt x="186" y="0"/>
                  </a:moveTo>
                  <a:cubicBezTo>
                    <a:pt x="46" y="0"/>
                    <a:pt x="1" y="224"/>
                    <a:pt x="158" y="270"/>
                  </a:cubicBezTo>
                  <a:cubicBezTo>
                    <a:pt x="173" y="275"/>
                    <a:pt x="187" y="277"/>
                    <a:pt x="200" y="277"/>
                  </a:cubicBezTo>
                  <a:cubicBezTo>
                    <a:pt x="343" y="277"/>
                    <a:pt x="396" y="53"/>
                    <a:pt x="229" y="7"/>
                  </a:cubicBezTo>
                  <a:cubicBezTo>
                    <a:pt x="214" y="2"/>
                    <a:pt x="200" y="0"/>
                    <a:pt x="18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3598475" y="2924250"/>
              <a:ext cx="9925" cy="6950"/>
            </a:xfrm>
            <a:custGeom>
              <a:avLst/>
              <a:gdLst/>
              <a:ahLst/>
              <a:cxnLst/>
              <a:rect l="l" t="t" r="r" b="b"/>
              <a:pathLst>
                <a:path w="397" h="278" extrusionOk="0">
                  <a:moveTo>
                    <a:pt x="195" y="1"/>
                  </a:moveTo>
                  <a:cubicBezTo>
                    <a:pt x="54" y="1"/>
                    <a:pt x="0" y="224"/>
                    <a:pt x="157" y="271"/>
                  </a:cubicBezTo>
                  <a:cubicBezTo>
                    <a:pt x="172" y="275"/>
                    <a:pt x="186" y="277"/>
                    <a:pt x="200" y="277"/>
                  </a:cubicBezTo>
                  <a:cubicBezTo>
                    <a:pt x="342" y="277"/>
                    <a:pt x="396" y="53"/>
                    <a:pt x="238" y="7"/>
                  </a:cubicBezTo>
                  <a:cubicBezTo>
                    <a:pt x="223" y="3"/>
                    <a:pt x="209" y="1"/>
                    <a:pt x="19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3636925" y="2914675"/>
              <a:ext cx="10000" cy="7125"/>
            </a:xfrm>
            <a:custGeom>
              <a:avLst/>
              <a:gdLst/>
              <a:ahLst/>
              <a:cxnLst/>
              <a:rect l="l" t="t" r="r" b="b"/>
              <a:pathLst>
                <a:path w="400" h="285" extrusionOk="0">
                  <a:moveTo>
                    <a:pt x="207" y="1"/>
                  </a:moveTo>
                  <a:cubicBezTo>
                    <a:pt x="59" y="1"/>
                    <a:pt x="1" y="232"/>
                    <a:pt x="161" y="278"/>
                  </a:cubicBezTo>
                  <a:cubicBezTo>
                    <a:pt x="175" y="283"/>
                    <a:pt x="189" y="285"/>
                    <a:pt x="202" y="285"/>
                  </a:cubicBezTo>
                  <a:cubicBezTo>
                    <a:pt x="345" y="285"/>
                    <a:pt x="400" y="51"/>
                    <a:pt x="242" y="5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3614675" y="2947325"/>
              <a:ext cx="9675" cy="6950"/>
            </a:xfrm>
            <a:custGeom>
              <a:avLst/>
              <a:gdLst/>
              <a:ahLst/>
              <a:cxnLst/>
              <a:rect l="l" t="t" r="r" b="b"/>
              <a:pathLst>
                <a:path w="387" h="278" extrusionOk="0">
                  <a:moveTo>
                    <a:pt x="187" y="1"/>
                  </a:moveTo>
                  <a:cubicBezTo>
                    <a:pt x="46" y="1"/>
                    <a:pt x="1" y="225"/>
                    <a:pt x="158" y="271"/>
                  </a:cubicBezTo>
                  <a:cubicBezTo>
                    <a:pt x="173" y="275"/>
                    <a:pt x="188" y="277"/>
                    <a:pt x="201" y="277"/>
                  </a:cubicBezTo>
                  <a:cubicBezTo>
                    <a:pt x="341" y="277"/>
                    <a:pt x="386" y="54"/>
                    <a:pt x="230" y="7"/>
                  </a:cubicBezTo>
                  <a:cubicBezTo>
                    <a:pt x="215" y="3"/>
                    <a:pt x="200" y="1"/>
                    <a:pt x="18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3638000" y="2967375"/>
              <a:ext cx="9700" cy="7175"/>
            </a:xfrm>
            <a:custGeom>
              <a:avLst/>
              <a:gdLst/>
              <a:ahLst/>
              <a:cxnLst/>
              <a:rect l="l" t="t" r="r" b="b"/>
              <a:pathLst>
                <a:path w="388" h="287" extrusionOk="0">
                  <a:moveTo>
                    <a:pt x="188" y="0"/>
                  </a:moveTo>
                  <a:cubicBezTo>
                    <a:pt x="47" y="0"/>
                    <a:pt x="1" y="234"/>
                    <a:pt x="158" y="280"/>
                  </a:cubicBezTo>
                  <a:cubicBezTo>
                    <a:pt x="173" y="284"/>
                    <a:pt x="187" y="286"/>
                    <a:pt x="200" y="286"/>
                  </a:cubicBezTo>
                  <a:cubicBezTo>
                    <a:pt x="341" y="286"/>
                    <a:pt x="387" y="53"/>
                    <a:pt x="230" y="7"/>
                  </a:cubicBezTo>
                  <a:cubicBezTo>
                    <a:pt x="215" y="2"/>
                    <a:pt x="201" y="0"/>
                    <a:pt x="18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3589075" y="3000075"/>
              <a:ext cx="9925" cy="6925"/>
            </a:xfrm>
            <a:custGeom>
              <a:avLst/>
              <a:gdLst/>
              <a:ahLst/>
              <a:cxnLst/>
              <a:rect l="l" t="t" r="r" b="b"/>
              <a:pathLst>
                <a:path w="397" h="277" extrusionOk="0">
                  <a:moveTo>
                    <a:pt x="197" y="0"/>
                  </a:moveTo>
                  <a:cubicBezTo>
                    <a:pt x="54" y="0"/>
                    <a:pt x="0" y="224"/>
                    <a:pt x="158" y="270"/>
                  </a:cubicBezTo>
                  <a:cubicBezTo>
                    <a:pt x="173" y="275"/>
                    <a:pt x="188" y="277"/>
                    <a:pt x="201" y="277"/>
                  </a:cubicBezTo>
                  <a:cubicBezTo>
                    <a:pt x="343" y="277"/>
                    <a:pt x="396" y="53"/>
                    <a:pt x="239" y="6"/>
                  </a:cubicBezTo>
                  <a:cubicBezTo>
                    <a:pt x="224" y="2"/>
                    <a:pt x="210" y="0"/>
                    <a:pt x="19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3584000" y="3030250"/>
              <a:ext cx="9700" cy="7175"/>
            </a:xfrm>
            <a:custGeom>
              <a:avLst/>
              <a:gdLst/>
              <a:ahLst/>
              <a:cxnLst/>
              <a:rect l="l" t="t" r="r" b="b"/>
              <a:pathLst>
                <a:path w="388" h="287" extrusionOk="0">
                  <a:moveTo>
                    <a:pt x="188" y="0"/>
                  </a:moveTo>
                  <a:cubicBezTo>
                    <a:pt x="47" y="0"/>
                    <a:pt x="0" y="234"/>
                    <a:pt x="158" y="280"/>
                  </a:cubicBezTo>
                  <a:cubicBezTo>
                    <a:pt x="173" y="284"/>
                    <a:pt x="187" y="286"/>
                    <a:pt x="200" y="286"/>
                  </a:cubicBezTo>
                  <a:cubicBezTo>
                    <a:pt x="341" y="286"/>
                    <a:pt x="387" y="53"/>
                    <a:pt x="229" y="7"/>
                  </a:cubicBezTo>
                  <a:cubicBezTo>
                    <a:pt x="214" y="2"/>
                    <a:pt x="201" y="0"/>
                    <a:pt x="18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3554350" y="3059900"/>
              <a:ext cx="9900" cy="6925"/>
            </a:xfrm>
            <a:custGeom>
              <a:avLst/>
              <a:gdLst/>
              <a:ahLst/>
              <a:cxnLst/>
              <a:rect l="l" t="t" r="r" b="b"/>
              <a:pathLst>
                <a:path w="396" h="277" extrusionOk="0">
                  <a:moveTo>
                    <a:pt x="186" y="0"/>
                  </a:moveTo>
                  <a:cubicBezTo>
                    <a:pt x="46" y="0"/>
                    <a:pt x="0" y="225"/>
                    <a:pt x="157" y="270"/>
                  </a:cubicBezTo>
                  <a:cubicBezTo>
                    <a:pt x="173" y="275"/>
                    <a:pt x="187" y="277"/>
                    <a:pt x="201" y="277"/>
                  </a:cubicBezTo>
                  <a:cubicBezTo>
                    <a:pt x="342" y="277"/>
                    <a:pt x="395" y="53"/>
                    <a:pt x="229" y="7"/>
                  </a:cubicBezTo>
                  <a:cubicBezTo>
                    <a:pt x="214" y="2"/>
                    <a:pt x="200" y="0"/>
                    <a:pt x="18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3477650" y="3068950"/>
              <a:ext cx="75325" cy="75150"/>
            </a:xfrm>
            <a:custGeom>
              <a:avLst/>
              <a:gdLst/>
              <a:ahLst/>
              <a:cxnLst/>
              <a:rect l="l" t="t" r="r" b="b"/>
              <a:pathLst>
                <a:path w="3013" h="3006" extrusionOk="0">
                  <a:moveTo>
                    <a:pt x="1665" y="0"/>
                  </a:moveTo>
                  <a:cubicBezTo>
                    <a:pt x="1621" y="0"/>
                    <a:pt x="1576" y="7"/>
                    <a:pt x="1532" y="20"/>
                  </a:cubicBezTo>
                  <a:cubicBezTo>
                    <a:pt x="1522" y="20"/>
                    <a:pt x="1501" y="30"/>
                    <a:pt x="1481" y="41"/>
                  </a:cubicBezTo>
                  <a:cubicBezTo>
                    <a:pt x="1309" y="111"/>
                    <a:pt x="1208" y="304"/>
                    <a:pt x="1228" y="487"/>
                  </a:cubicBezTo>
                  <a:cubicBezTo>
                    <a:pt x="1208" y="426"/>
                    <a:pt x="1157" y="365"/>
                    <a:pt x="1106" y="325"/>
                  </a:cubicBezTo>
                  <a:cubicBezTo>
                    <a:pt x="1047" y="286"/>
                    <a:pt x="981" y="267"/>
                    <a:pt x="916" y="267"/>
                  </a:cubicBezTo>
                  <a:cubicBezTo>
                    <a:pt x="880" y="267"/>
                    <a:pt x="845" y="273"/>
                    <a:pt x="812" y="284"/>
                  </a:cubicBezTo>
                  <a:cubicBezTo>
                    <a:pt x="751" y="304"/>
                    <a:pt x="701" y="345"/>
                    <a:pt x="660" y="386"/>
                  </a:cubicBezTo>
                  <a:cubicBezTo>
                    <a:pt x="619" y="426"/>
                    <a:pt x="579" y="476"/>
                    <a:pt x="548" y="528"/>
                  </a:cubicBezTo>
                  <a:cubicBezTo>
                    <a:pt x="477" y="639"/>
                    <a:pt x="406" y="781"/>
                    <a:pt x="417" y="913"/>
                  </a:cubicBezTo>
                  <a:cubicBezTo>
                    <a:pt x="426" y="1050"/>
                    <a:pt x="540" y="1177"/>
                    <a:pt x="666" y="1177"/>
                  </a:cubicBezTo>
                  <a:cubicBezTo>
                    <a:pt x="671" y="1177"/>
                    <a:pt x="676" y="1177"/>
                    <a:pt x="680" y="1177"/>
                  </a:cubicBezTo>
                  <a:lnTo>
                    <a:pt x="680" y="1177"/>
                  </a:lnTo>
                  <a:cubicBezTo>
                    <a:pt x="660" y="1186"/>
                    <a:pt x="640" y="1197"/>
                    <a:pt x="609" y="1207"/>
                  </a:cubicBezTo>
                  <a:cubicBezTo>
                    <a:pt x="437" y="1298"/>
                    <a:pt x="275" y="1389"/>
                    <a:pt x="163" y="1542"/>
                  </a:cubicBezTo>
                  <a:cubicBezTo>
                    <a:pt x="133" y="1572"/>
                    <a:pt x="112" y="1612"/>
                    <a:pt x="92" y="1643"/>
                  </a:cubicBezTo>
                  <a:cubicBezTo>
                    <a:pt x="21" y="1805"/>
                    <a:pt x="0" y="1998"/>
                    <a:pt x="112" y="2130"/>
                  </a:cubicBezTo>
                  <a:cubicBezTo>
                    <a:pt x="203" y="2252"/>
                    <a:pt x="345" y="2302"/>
                    <a:pt x="498" y="2312"/>
                  </a:cubicBezTo>
                  <a:cubicBezTo>
                    <a:pt x="538" y="2317"/>
                    <a:pt x="579" y="2322"/>
                    <a:pt x="619" y="2322"/>
                  </a:cubicBezTo>
                  <a:cubicBezTo>
                    <a:pt x="660" y="2322"/>
                    <a:pt x="701" y="2317"/>
                    <a:pt x="741" y="2302"/>
                  </a:cubicBezTo>
                  <a:cubicBezTo>
                    <a:pt x="791" y="2282"/>
                    <a:pt x="843" y="2241"/>
                    <a:pt x="873" y="2200"/>
                  </a:cubicBezTo>
                  <a:lnTo>
                    <a:pt x="873" y="2200"/>
                  </a:lnTo>
                  <a:cubicBezTo>
                    <a:pt x="832" y="2292"/>
                    <a:pt x="782" y="2383"/>
                    <a:pt x="761" y="2484"/>
                  </a:cubicBezTo>
                  <a:cubicBezTo>
                    <a:pt x="741" y="2617"/>
                    <a:pt x="751" y="2759"/>
                    <a:pt x="822" y="2860"/>
                  </a:cubicBezTo>
                  <a:lnTo>
                    <a:pt x="852" y="2890"/>
                  </a:lnTo>
                  <a:cubicBezTo>
                    <a:pt x="929" y="2967"/>
                    <a:pt x="1040" y="3005"/>
                    <a:pt x="1151" y="3005"/>
                  </a:cubicBezTo>
                  <a:cubicBezTo>
                    <a:pt x="1201" y="3005"/>
                    <a:pt x="1251" y="2997"/>
                    <a:pt x="1299" y="2982"/>
                  </a:cubicBezTo>
                  <a:cubicBezTo>
                    <a:pt x="1461" y="2921"/>
                    <a:pt x="1593" y="2789"/>
                    <a:pt x="1684" y="2647"/>
                  </a:cubicBezTo>
                  <a:cubicBezTo>
                    <a:pt x="1732" y="2781"/>
                    <a:pt x="1880" y="2861"/>
                    <a:pt x="2016" y="2861"/>
                  </a:cubicBezTo>
                  <a:cubicBezTo>
                    <a:pt x="2024" y="2861"/>
                    <a:pt x="2032" y="2861"/>
                    <a:pt x="2039" y="2860"/>
                  </a:cubicBezTo>
                  <a:cubicBezTo>
                    <a:pt x="2191" y="2860"/>
                    <a:pt x="2333" y="2779"/>
                    <a:pt x="2445" y="2678"/>
                  </a:cubicBezTo>
                  <a:cubicBezTo>
                    <a:pt x="2567" y="2556"/>
                    <a:pt x="2668" y="2403"/>
                    <a:pt x="2668" y="2231"/>
                  </a:cubicBezTo>
                  <a:cubicBezTo>
                    <a:pt x="2668" y="2058"/>
                    <a:pt x="2546" y="1876"/>
                    <a:pt x="2384" y="1856"/>
                  </a:cubicBezTo>
                  <a:cubicBezTo>
                    <a:pt x="2556" y="1745"/>
                    <a:pt x="2749" y="1633"/>
                    <a:pt x="2860" y="1461"/>
                  </a:cubicBezTo>
                  <a:cubicBezTo>
                    <a:pt x="2982" y="1288"/>
                    <a:pt x="3013" y="1035"/>
                    <a:pt x="2881" y="872"/>
                  </a:cubicBezTo>
                  <a:cubicBezTo>
                    <a:pt x="2800" y="771"/>
                    <a:pt x="2658" y="720"/>
                    <a:pt x="2526" y="720"/>
                  </a:cubicBezTo>
                  <a:cubicBezTo>
                    <a:pt x="2394" y="720"/>
                    <a:pt x="2262" y="760"/>
                    <a:pt x="2130" y="801"/>
                  </a:cubicBezTo>
                  <a:cubicBezTo>
                    <a:pt x="2222" y="609"/>
                    <a:pt x="2202" y="355"/>
                    <a:pt x="2069" y="192"/>
                  </a:cubicBezTo>
                  <a:cubicBezTo>
                    <a:pt x="1968" y="75"/>
                    <a:pt x="1817" y="0"/>
                    <a:pt x="166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3494650" y="3086175"/>
              <a:ext cx="40575" cy="42875"/>
            </a:xfrm>
            <a:custGeom>
              <a:avLst/>
              <a:gdLst/>
              <a:ahLst/>
              <a:cxnLst/>
              <a:rect l="l" t="t" r="r" b="b"/>
              <a:pathLst>
                <a:path w="1623" h="1715" extrusionOk="0">
                  <a:moveTo>
                    <a:pt x="877" y="0"/>
                  </a:moveTo>
                  <a:cubicBezTo>
                    <a:pt x="872" y="0"/>
                    <a:pt x="867" y="0"/>
                    <a:pt x="862" y="1"/>
                  </a:cubicBezTo>
                  <a:cubicBezTo>
                    <a:pt x="812" y="1"/>
                    <a:pt x="771" y="21"/>
                    <a:pt x="731" y="51"/>
                  </a:cubicBezTo>
                  <a:cubicBezTo>
                    <a:pt x="690" y="82"/>
                    <a:pt x="659" y="122"/>
                    <a:pt x="649" y="173"/>
                  </a:cubicBezTo>
                  <a:cubicBezTo>
                    <a:pt x="609" y="254"/>
                    <a:pt x="609" y="346"/>
                    <a:pt x="609" y="436"/>
                  </a:cubicBezTo>
                  <a:cubicBezTo>
                    <a:pt x="590" y="435"/>
                    <a:pt x="572" y="434"/>
                    <a:pt x="553" y="434"/>
                  </a:cubicBezTo>
                  <a:cubicBezTo>
                    <a:pt x="460" y="434"/>
                    <a:pt x="369" y="454"/>
                    <a:pt x="284" y="488"/>
                  </a:cubicBezTo>
                  <a:cubicBezTo>
                    <a:pt x="233" y="508"/>
                    <a:pt x="193" y="538"/>
                    <a:pt x="163" y="569"/>
                  </a:cubicBezTo>
                  <a:cubicBezTo>
                    <a:pt x="61" y="650"/>
                    <a:pt x="0" y="772"/>
                    <a:pt x="10" y="903"/>
                  </a:cubicBezTo>
                  <a:cubicBezTo>
                    <a:pt x="21" y="1025"/>
                    <a:pt x="122" y="1146"/>
                    <a:pt x="253" y="1177"/>
                  </a:cubicBezTo>
                  <a:lnTo>
                    <a:pt x="274" y="1177"/>
                  </a:lnTo>
                  <a:cubicBezTo>
                    <a:pt x="291" y="1180"/>
                    <a:pt x="309" y="1182"/>
                    <a:pt x="327" y="1182"/>
                  </a:cubicBezTo>
                  <a:cubicBezTo>
                    <a:pt x="432" y="1182"/>
                    <a:pt x="537" y="1132"/>
                    <a:pt x="589" y="1045"/>
                  </a:cubicBezTo>
                  <a:lnTo>
                    <a:pt x="589" y="1045"/>
                  </a:lnTo>
                  <a:cubicBezTo>
                    <a:pt x="528" y="1228"/>
                    <a:pt x="477" y="1451"/>
                    <a:pt x="609" y="1603"/>
                  </a:cubicBezTo>
                  <a:cubicBezTo>
                    <a:pt x="670" y="1674"/>
                    <a:pt x="751" y="1705"/>
                    <a:pt x="842" y="1714"/>
                  </a:cubicBezTo>
                  <a:cubicBezTo>
                    <a:pt x="893" y="1714"/>
                    <a:pt x="954" y="1714"/>
                    <a:pt x="1004" y="1705"/>
                  </a:cubicBezTo>
                  <a:cubicBezTo>
                    <a:pt x="1146" y="1664"/>
                    <a:pt x="1288" y="1572"/>
                    <a:pt x="1328" y="1430"/>
                  </a:cubicBezTo>
                  <a:cubicBezTo>
                    <a:pt x="1380" y="1288"/>
                    <a:pt x="1308" y="1106"/>
                    <a:pt x="1166" y="1065"/>
                  </a:cubicBezTo>
                  <a:cubicBezTo>
                    <a:pt x="1298" y="1015"/>
                    <a:pt x="1430" y="964"/>
                    <a:pt x="1522" y="862"/>
                  </a:cubicBezTo>
                  <a:cubicBezTo>
                    <a:pt x="1612" y="751"/>
                    <a:pt x="1623" y="569"/>
                    <a:pt x="1522" y="488"/>
                  </a:cubicBezTo>
                  <a:cubicBezTo>
                    <a:pt x="1474" y="452"/>
                    <a:pt x="1419" y="437"/>
                    <a:pt x="1366" y="437"/>
                  </a:cubicBezTo>
                  <a:cubicBezTo>
                    <a:pt x="1328" y="437"/>
                    <a:pt x="1291" y="444"/>
                    <a:pt x="1258" y="457"/>
                  </a:cubicBezTo>
                  <a:cubicBezTo>
                    <a:pt x="1166" y="497"/>
                    <a:pt x="1096" y="558"/>
                    <a:pt x="1024" y="619"/>
                  </a:cubicBezTo>
                  <a:cubicBezTo>
                    <a:pt x="1075" y="497"/>
                    <a:pt x="1126" y="376"/>
                    <a:pt x="1105" y="244"/>
                  </a:cubicBezTo>
                  <a:cubicBezTo>
                    <a:pt x="1096" y="127"/>
                    <a:pt x="1002" y="0"/>
                    <a:pt x="87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3460175" y="3053150"/>
              <a:ext cx="106500" cy="111400"/>
            </a:xfrm>
            <a:custGeom>
              <a:avLst/>
              <a:gdLst/>
              <a:ahLst/>
              <a:cxnLst/>
              <a:rect l="l" t="t" r="r" b="b"/>
              <a:pathLst>
                <a:path w="4260" h="4456" extrusionOk="0">
                  <a:moveTo>
                    <a:pt x="2364" y="632"/>
                  </a:moveTo>
                  <a:cubicBezTo>
                    <a:pt x="2516" y="632"/>
                    <a:pt x="2667" y="707"/>
                    <a:pt x="2768" y="824"/>
                  </a:cubicBezTo>
                  <a:cubicBezTo>
                    <a:pt x="2901" y="987"/>
                    <a:pt x="2921" y="1241"/>
                    <a:pt x="2829" y="1433"/>
                  </a:cubicBezTo>
                  <a:cubicBezTo>
                    <a:pt x="2961" y="1392"/>
                    <a:pt x="3093" y="1352"/>
                    <a:pt x="3225" y="1352"/>
                  </a:cubicBezTo>
                  <a:cubicBezTo>
                    <a:pt x="3357" y="1352"/>
                    <a:pt x="3499" y="1403"/>
                    <a:pt x="3580" y="1504"/>
                  </a:cubicBezTo>
                  <a:cubicBezTo>
                    <a:pt x="3712" y="1667"/>
                    <a:pt x="3681" y="1920"/>
                    <a:pt x="3559" y="2093"/>
                  </a:cubicBezTo>
                  <a:cubicBezTo>
                    <a:pt x="3448" y="2265"/>
                    <a:pt x="3255" y="2377"/>
                    <a:pt x="3083" y="2488"/>
                  </a:cubicBezTo>
                  <a:cubicBezTo>
                    <a:pt x="3245" y="2508"/>
                    <a:pt x="3367" y="2690"/>
                    <a:pt x="3367" y="2863"/>
                  </a:cubicBezTo>
                  <a:cubicBezTo>
                    <a:pt x="3367" y="3035"/>
                    <a:pt x="3266" y="3188"/>
                    <a:pt x="3144" y="3310"/>
                  </a:cubicBezTo>
                  <a:cubicBezTo>
                    <a:pt x="3133" y="3319"/>
                    <a:pt x="3113" y="3330"/>
                    <a:pt x="3103" y="3340"/>
                  </a:cubicBezTo>
                  <a:cubicBezTo>
                    <a:pt x="3002" y="3431"/>
                    <a:pt x="2870" y="3492"/>
                    <a:pt x="2748" y="3492"/>
                  </a:cubicBezTo>
                  <a:cubicBezTo>
                    <a:pt x="2740" y="3493"/>
                    <a:pt x="2732" y="3493"/>
                    <a:pt x="2723" y="3493"/>
                  </a:cubicBezTo>
                  <a:cubicBezTo>
                    <a:pt x="2579" y="3493"/>
                    <a:pt x="2431" y="3413"/>
                    <a:pt x="2383" y="3279"/>
                  </a:cubicBezTo>
                  <a:cubicBezTo>
                    <a:pt x="2292" y="3421"/>
                    <a:pt x="2160" y="3553"/>
                    <a:pt x="1998" y="3614"/>
                  </a:cubicBezTo>
                  <a:cubicBezTo>
                    <a:pt x="1950" y="3629"/>
                    <a:pt x="1900" y="3637"/>
                    <a:pt x="1850" y="3637"/>
                  </a:cubicBezTo>
                  <a:cubicBezTo>
                    <a:pt x="1739" y="3637"/>
                    <a:pt x="1628" y="3599"/>
                    <a:pt x="1551" y="3522"/>
                  </a:cubicBezTo>
                  <a:lnTo>
                    <a:pt x="1521" y="3492"/>
                  </a:lnTo>
                  <a:cubicBezTo>
                    <a:pt x="1450" y="3391"/>
                    <a:pt x="1440" y="3249"/>
                    <a:pt x="1460" y="3116"/>
                  </a:cubicBezTo>
                  <a:cubicBezTo>
                    <a:pt x="1481" y="3015"/>
                    <a:pt x="1531" y="2924"/>
                    <a:pt x="1572" y="2832"/>
                  </a:cubicBezTo>
                  <a:lnTo>
                    <a:pt x="1572" y="2832"/>
                  </a:lnTo>
                  <a:cubicBezTo>
                    <a:pt x="1542" y="2873"/>
                    <a:pt x="1490" y="2914"/>
                    <a:pt x="1440" y="2934"/>
                  </a:cubicBezTo>
                  <a:cubicBezTo>
                    <a:pt x="1400" y="2949"/>
                    <a:pt x="1359" y="2954"/>
                    <a:pt x="1318" y="2954"/>
                  </a:cubicBezTo>
                  <a:cubicBezTo>
                    <a:pt x="1278" y="2954"/>
                    <a:pt x="1237" y="2949"/>
                    <a:pt x="1197" y="2944"/>
                  </a:cubicBezTo>
                  <a:cubicBezTo>
                    <a:pt x="1044" y="2934"/>
                    <a:pt x="902" y="2884"/>
                    <a:pt x="811" y="2762"/>
                  </a:cubicBezTo>
                  <a:cubicBezTo>
                    <a:pt x="699" y="2630"/>
                    <a:pt x="710" y="2437"/>
                    <a:pt x="791" y="2275"/>
                  </a:cubicBezTo>
                  <a:cubicBezTo>
                    <a:pt x="811" y="2244"/>
                    <a:pt x="832" y="2204"/>
                    <a:pt x="862" y="2174"/>
                  </a:cubicBezTo>
                  <a:cubicBezTo>
                    <a:pt x="974" y="2021"/>
                    <a:pt x="1136" y="1930"/>
                    <a:pt x="1308" y="1839"/>
                  </a:cubicBezTo>
                  <a:cubicBezTo>
                    <a:pt x="1339" y="1829"/>
                    <a:pt x="1359" y="1818"/>
                    <a:pt x="1379" y="1809"/>
                  </a:cubicBezTo>
                  <a:lnTo>
                    <a:pt x="1379" y="1809"/>
                  </a:lnTo>
                  <a:cubicBezTo>
                    <a:pt x="1375" y="1809"/>
                    <a:pt x="1370" y="1809"/>
                    <a:pt x="1365" y="1809"/>
                  </a:cubicBezTo>
                  <a:cubicBezTo>
                    <a:pt x="1239" y="1809"/>
                    <a:pt x="1125" y="1682"/>
                    <a:pt x="1116" y="1545"/>
                  </a:cubicBezTo>
                  <a:cubicBezTo>
                    <a:pt x="1105" y="1413"/>
                    <a:pt x="1176" y="1271"/>
                    <a:pt x="1247" y="1160"/>
                  </a:cubicBezTo>
                  <a:cubicBezTo>
                    <a:pt x="1278" y="1108"/>
                    <a:pt x="1318" y="1058"/>
                    <a:pt x="1359" y="1018"/>
                  </a:cubicBezTo>
                  <a:cubicBezTo>
                    <a:pt x="1400" y="977"/>
                    <a:pt x="1450" y="936"/>
                    <a:pt x="1511" y="916"/>
                  </a:cubicBezTo>
                  <a:cubicBezTo>
                    <a:pt x="1544" y="905"/>
                    <a:pt x="1579" y="899"/>
                    <a:pt x="1615" y="899"/>
                  </a:cubicBezTo>
                  <a:cubicBezTo>
                    <a:pt x="1680" y="899"/>
                    <a:pt x="1746" y="918"/>
                    <a:pt x="1805" y="957"/>
                  </a:cubicBezTo>
                  <a:cubicBezTo>
                    <a:pt x="1856" y="997"/>
                    <a:pt x="1907" y="1058"/>
                    <a:pt x="1927" y="1119"/>
                  </a:cubicBezTo>
                  <a:cubicBezTo>
                    <a:pt x="1907" y="936"/>
                    <a:pt x="2008" y="743"/>
                    <a:pt x="2180" y="673"/>
                  </a:cubicBezTo>
                  <a:cubicBezTo>
                    <a:pt x="2200" y="662"/>
                    <a:pt x="2221" y="652"/>
                    <a:pt x="2231" y="652"/>
                  </a:cubicBezTo>
                  <a:cubicBezTo>
                    <a:pt x="2275" y="639"/>
                    <a:pt x="2320" y="632"/>
                    <a:pt x="2364" y="632"/>
                  </a:cubicBezTo>
                  <a:close/>
                  <a:moveTo>
                    <a:pt x="1551" y="1"/>
                  </a:moveTo>
                  <a:cubicBezTo>
                    <a:pt x="1349" y="1"/>
                    <a:pt x="1155" y="91"/>
                    <a:pt x="1044" y="256"/>
                  </a:cubicBezTo>
                  <a:cubicBezTo>
                    <a:pt x="923" y="439"/>
                    <a:pt x="974" y="723"/>
                    <a:pt x="1166" y="824"/>
                  </a:cubicBezTo>
                  <a:cubicBezTo>
                    <a:pt x="893" y="845"/>
                    <a:pt x="618" y="916"/>
                    <a:pt x="395" y="1068"/>
                  </a:cubicBezTo>
                  <a:cubicBezTo>
                    <a:pt x="162" y="1220"/>
                    <a:pt x="0" y="1473"/>
                    <a:pt x="10" y="1748"/>
                  </a:cubicBezTo>
                  <a:cubicBezTo>
                    <a:pt x="29" y="2011"/>
                    <a:pt x="247" y="2266"/>
                    <a:pt x="508" y="2266"/>
                  </a:cubicBezTo>
                  <a:cubicBezTo>
                    <a:pt x="517" y="2266"/>
                    <a:pt x="527" y="2265"/>
                    <a:pt x="537" y="2265"/>
                  </a:cubicBezTo>
                  <a:lnTo>
                    <a:pt x="537" y="2265"/>
                  </a:lnTo>
                  <a:cubicBezTo>
                    <a:pt x="284" y="2397"/>
                    <a:pt x="142" y="2711"/>
                    <a:pt x="183" y="2985"/>
                  </a:cubicBezTo>
                  <a:cubicBezTo>
                    <a:pt x="223" y="3269"/>
                    <a:pt x="436" y="3512"/>
                    <a:pt x="690" y="3634"/>
                  </a:cubicBezTo>
                  <a:cubicBezTo>
                    <a:pt x="803" y="3678"/>
                    <a:pt x="927" y="3704"/>
                    <a:pt x="1050" y="3704"/>
                  </a:cubicBezTo>
                  <a:cubicBezTo>
                    <a:pt x="1178" y="3704"/>
                    <a:pt x="1306" y="3676"/>
                    <a:pt x="1420" y="3614"/>
                  </a:cubicBezTo>
                  <a:cubicBezTo>
                    <a:pt x="1430" y="3898"/>
                    <a:pt x="1592" y="4171"/>
                    <a:pt x="1835" y="4324"/>
                  </a:cubicBezTo>
                  <a:cubicBezTo>
                    <a:pt x="1976" y="4411"/>
                    <a:pt x="2140" y="4455"/>
                    <a:pt x="2305" y="4455"/>
                  </a:cubicBezTo>
                  <a:cubicBezTo>
                    <a:pt x="2425" y="4455"/>
                    <a:pt x="2546" y="4432"/>
                    <a:pt x="2657" y="4385"/>
                  </a:cubicBezTo>
                  <a:cubicBezTo>
                    <a:pt x="2799" y="4324"/>
                    <a:pt x="2921" y="4222"/>
                    <a:pt x="2991" y="4090"/>
                  </a:cubicBezTo>
                  <a:cubicBezTo>
                    <a:pt x="3073" y="3959"/>
                    <a:pt x="3093" y="3796"/>
                    <a:pt x="3032" y="3654"/>
                  </a:cubicBezTo>
                  <a:lnTo>
                    <a:pt x="3043" y="3654"/>
                  </a:lnTo>
                  <a:cubicBezTo>
                    <a:pt x="3096" y="3663"/>
                    <a:pt x="3150" y="3668"/>
                    <a:pt x="3204" y="3668"/>
                  </a:cubicBezTo>
                  <a:cubicBezTo>
                    <a:pt x="3569" y="3668"/>
                    <a:pt x="3930" y="3465"/>
                    <a:pt x="4107" y="3147"/>
                  </a:cubicBezTo>
                  <a:cubicBezTo>
                    <a:pt x="4219" y="2954"/>
                    <a:pt x="4260" y="2731"/>
                    <a:pt x="4188" y="2528"/>
                  </a:cubicBezTo>
                  <a:cubicBezTo>
                    <a:pt x="4118" y="2325"/>
                    <a:pt x="3924" y="2163"/>
                    <a:pt x="3712" y="2163"/>
                  </a:cubicBezTo>
                  <a:cubicBezTo>
                    <a:pt x="3945" y="1960"/>
                    <a:pt x="4118" y="1676"/>
                    <a:pt x="4148" y="1372"/>
                  </a:cubicBezTo>
                  <a:cubicBezTo>
                    <a:pt x="4178" y="1068"/>
                    <a:pt x="4046" y="743"/>
                    <a:pt x="3793" y="571"/>
                  </a:cubicBezTo>
                  <a:cubicBezTo>
                    <a:pt x="3682" y="496"/>
                    <a:pt x="3548" y="457"/>
                    <a:pt x="3415" y="457"/>
                  </a:cubicBezTo>
                  <a:cubicBezTo>
                    <a:pt x="3244" y="457"/>
                    <a:pt x="3076" y="521"/>
                    <a:pt x="2961" y="652"/>
                  </a:cubicBezTo>
                  <a:cubicBezTo>
                    <a:pt x="3032" y="439"/>
                    <a:pt x="2880" y="166"/>
                    <a:pt x="2647" y="135"/>
                  </a:cubicBezTo>
                  <a:cubicBezTo>
                    <a:pt x="2631" y="132"/>
                    <a:pt x="2615" y="131"/>
                    <a:pt x="2600" y="131"/>
                  </a:cubicBezTo>
                  <a:cubicBezTo>
                    <a:pt x="2414" y="131"/>
                    <a:pt x="2239" y="292"/>
                    <a:pt x="2221" y="470"/>
                  </a:cubicBezTo>
                  <a:cubicBezTo>
                    <a:pt x="2170" y="206"/>
                    <a:pt x="1886" y="13"/>
                    <a:pt x="1612" y="3"/>
                  </a:cubicBezTo>
                  <a:cubicBezTo>
                    <a:pt x="1592" y="1"/>
                    <a:pt x="1571" y="1"/>
                    <a:pt x="155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3473725" y="3078025"/>
              <a:ext cx="15875" cy="30950"/>
            </a:xfrm>
            <a:custGeom>
              <a:avLst/>
              <a:gdLst/>
              <a:ahLst/>
              <a:cxnLst/>
              <a:rect l="l" t="t" r="r" b="b"/>
              <a:pathLst>
                <a:path w="635" h="1238" extrusionOk="0">
                  <a:moveTo>
                    <a:pt x="553" y="1"/>
                  </a:moveTo>
                  <a:cubicBezTo>
                    <a:pt x="543" y="1"/>
                    <a:pt x="532" y="4"/>
                    <a:pt x="523" y="12"/>
                  </a:cubicBezTo>
                  <a:cubicBezTo>
                    <a:pt x="381" y="104"/>
                    <a:pt x="239" y="215"/>
                    <a:pt x="198" y="397"/>
                  </a:cubicBezTo>
                  <a:cubicBezTo>
                    <a:pt x="168" y="539"/>
                    <a:pt x="239" y="661"/>
                    <a:pt x="330" y="773"/>
                  </a:cubicBezTo>
                  <a:cubicBezTo>
                    <a:pt x="157" y="844"/>
                    <a:pt x="36" y="996"/>
                    <a:pt x="6" y="1179"/>
                  </a:cubicBezTo>
                  <a:cubicBezTo>
                    <a:pt x="0" y="1216"/>
                    <a:pt x="27" y="1237"/>
                    <a:pt x="54" y="1237"/>
                  </a:cubicBezTo>
                  <a:cubicBezTo>
                    <a:pt x="78" y="1237"/>
                    <a:pt x="102" y="1222"/>
                    <a:pt x="107" y="1188"/>
                  </a:cubicBezTo>
                  <a:cubicBezTo>
                    <a:pt x="137" y="1026"/>
                    <a:pt x="259" y="895"/>
                    <a:pt x="421" y="854"/>
                  </a:cubicBezTo>
                  <a:cubicBezTo>
                    <a:pt x="462" y="844"/>
                    <a:pt x="482" y="793"/>
                    <a:pt x="452" y="762"/>
                  </a:cubicBezTo>
                  <a:cubicBezTo>
                    <a:pt x="371" y="661"/>
                    <a:pt x="269" y="539"/>
                    <a:pt x="299" y="397"/>
                  </a:cubicBezTo>
                  <a:cubicBezTo>
                    <a:pt x="340" y="255"/>
                    <a:pt x="472" y="165"/>
                    <a:pt x="594" y="93"/>
                  </a:cubicBezTo>
                  <a:cubicBezTo>
                    <a:pt x="635" y="60"/>
                    <a:pt x="596" y="1"/>
                    <a:pt x="5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3481975" y="3105300"/>
              <a:ext cx="30825" cy="32950"/>
            </a:xfrm>
            <a:custGeom>
              <a:avLst/>
              <a:gdLst/>
              <a:ahLst/>
              <a:cxnLst/>
              <a:rect l="l" t="t" r="r" b="b"/>
              <a:pathLst>
                <a:path w="1233" h="1318" extrusionOk="0">
                  <a:moveTo>
                    <a:pt x="307" y="1"/>
                  </a:moveTo>
                  <a:cubicBezTo>
                    <a:pt x="300" y="1"/>
                    <a:pt x="292" y="3"/>
                    <a:pt x="284" y="7"/>
                  </a:cubicBezTo>
                  <a:cubicBezTo>
                    <a:pt x="81" y="108"/>
                    <a:pt x="0" y="361"/>
                    <a:pt x="122" y="544"/>
                  </a:cubicBezTo>
                  <a:cubicBezTo>
                    <a:pt x="222" y="698"/>
                    <a:pt x="398" y="735"/>
                    <a:pt x="575" y="735"/>
                  </a:cubicBezTo>
                  <a:cubicBezTo>
                    <a:pt x="631" y="735"/>
                    <a:pt x="687" y="731"/>
                    <a:pt x="740" y="726"/>
                  </a:cubicBezTo>
                  <a:lnTo>
                    <a:pt x="740" y="726"/>
                  </a:lnTo>
                  <a:cubicBezTo>
                    <a:pt x="700" y="868"/>
                    <a:pt x="679" y="1030"/>
                    <a:pt x="771" y="1163"/>
                  </a:cubicBezTo>
                  <a:cubicBezTo>
                    <a:pt x="843" y="1259"/>
                    <a:pt x="966" y="1317"/>
                    <a:pt x="1085" y="1317"/>
                  </a:cubicBezTo>
                  <a:cubicBezTo>
                    <a:pt x="1116" y="1317"/>
                    <a:pt x="1147" y="1313"/>
                    <a:pt x="1177" y="1305"/>
                  </a:cubicBezTo>
                  <a:cubicBezTo>
                    <a:pt x="1232" y="1286"/>
                    <a:pt x="1228" y="1201"/>
                    <a:pt x="1174" y="1201"/>
                  </a:cubicBezTo>
                  <a:cubicBezTo>
                    <a:pt x="1169" y="1201"/>
                    <a:pt x="1163" y="1201"/>
                    <a:pt x="1156" y="1203"/>
                  </a:cubicBezTo>
                  <a:cubicBezTo>
                    <a:pt x="1132" y="1210"/>
                    <a:pt x="1107" y="1213"/>
                    <a:pt x="1082" y="1213"/>
                  </a:cubicBezTo>
                  <a:cubicBezTo>
                    <a:pt x="993" y="1213"/>
                    <a:pt x="907" y="1173"/>
                    <a:pt x="852" y="1102"/>
                  </a:cubicBezTo>
                  <a:cubicBezTo>
                    <a:pt x="771" y="980"/>
                    <a:pt x="812" y="807"/>
                    <a:pt x="852" y="676"/>
                  </a:cubicBezTo>
                  <a:cubicBezTo>
                    <a:pt x="861" y="648"/>
                    <a:pt x="846" y="613"/>
                    <a:pt x="814" y="613"/>
                  </a:cubicBezTo>
                  <a:cubicBezTo>
                    <a:pt x="810" y="613"/>
                    <a:pt x="805" y="614"/>
                    <a:pt x="801" y="615"/>
                  </a:cubicBezTo>
                  <a:cubicBezTo>
                    <a:pt x="723" y="622"/>
                    <a:pt x="649" y="629"/>
                    <a:pt x="573" y="629"/>
                  </a:cubicBezTo>
                  <a:cubicBezTo>
                    <a:pt x="542" y="629"/>
                    <a:pt x="510" y="628"/>
                    <a:pt x="476" y="625"/>
                  </a:cubicBezTo>
                  <a:cubicBezTo>
                    <a:pt x="386" y="615"/>
                    <a:pt x="294" y="595"/>
                    <a:pt x="233" y="523"/>
                  </a:cubicBezTo>
                  <a:cubicBezTo>
                    <a:pt x="111" y="381"/>
                    <a:pt x="163" y="179"/>
                    <a:pt x="325" y="97"/>
                  </a:cubicBezTo>
                  <a:cubicBezTo>
                    <a:pt x="378" y="80"/>
                    <a:pt x="354" y="1"/>
                    <a:pt x="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3511375" y="3103175"/>
              <a:ext cx="13975" cy="21750"/>
            </a:xfrm>
            <a:custGeom>
              <a:avLst/>
              <a:gdLst/>
              <a:ahLst/>
              <a:cxnLst/>
              <a:rect l="l" t="t" r="r" b="b"/>
              <a:pathLst>
                <a:path w="559" h="870" extrusionOk="0">
                  <a:moveTo>
                    <a:pt x="460" y="0"/>
                  </a:moveTo>
                  <a:cubicBezTo>
                    <a:pt x="418" y="0"/>
                    <a:pt x="384" y="68"/>
                    <a:pt x="427" y="101"/>
                  </a:cubicBezTo>
                  <a:cubicBezTo>
                    <a:pt x="467" y="132"/>
                    <a:pt x="416" y="193"/>
                    <a:pt x="386" y="223"/>
                  </a:cubicBezTo>
                  <a:cubicBezTo>
                    <a:pt x="335" y="264"/>
                    <a:pt x="285" y="294"/>
                    <a:pt x="224" y="315"/>
                  </a:cubicBezTo>
                  <a:cubicBezTo>
                    <a:pt x="193" y="324"/>
                    <a:pt x="183" y="365"/>
                    <a:pt x="203" y="396"/>
                  </a:cubicBezTo>
                  <a:cubicBezTo>
                    <a:pt x="234" y="436"/>
                    <a:pt x="264" y="487"/>
                    <a:pt x="285" y="548"/>
                  </a:cubicBezTo>
                  <a:cubicBezTo>
                    <a:pt x="305" y="588"/>
                    <a:pt x="345" y="659"/>
                    <a:pt x="325" y="710"/>
                  </a:cubicBezTo>
                  <a:cubicBezTo>
                    <a:pt x="316" y="748"/>
                    <a:pt x="268" y="768"/>
                    <a:pt x="219" y="768"/>
                  </a:cubicBezTo>
                  <a:cubicBezTo>
                    <a:pt x="166" y="768"/>
                    <a:pt x="112" y="743"/>
                    <a:pt x="112" y="689"/>
                  </a:cubicBezTo>
                  <a:cubicBezTo>
                    <a:pt x="107" y="657"/>
                    <a:pt x="75" y="639"/>
                    <a:pt x="46" y="639"/>
                  </a:cubicBezTo>
                  <a:cubicBezTo>
                    <a:pt x="22" y="639"/>
                    <a:pt x="1" y="652"/>
                    <a:pt x="1" y="680"/>
                  </a:cubicBezTo>
                  <a:cubicBezTo>
                    <a:pt x="7" y="804"/>
                    <a:pt x="112" y="870"/>
                    <a:pt x="217" y="870"/>
                  </a:cubicBezTo>
                  <a:cubicBezTo>
                    <a:pt x="275" y="870"/>
                    <a:pt x="333" y="851"/>
                    <a:pt x="375" y="811"/>
                  </a:cubicBezTo>
                  <a:cubicBezTo>
                    <a:pt x="457" y="750"/>
                    <a:pt x="436" y="659"/>
                    <a:pt x="406" y="578"/>
                  </a:cubicBezTo>
                  <a:cubicBezTo>
                    <a:pt x="386" y="507"/>
                    <a:pt x="355" y="446"/>
                    <a:pt x="315" y="385"/>
                  </a:cubicBezTo>
                  <a:cubicBezTo>
                    <a:pt x="386" y="355"/>
                    <a:pt x="457" y="315"/>
                    <a:pt x="508" y="243"/>
                  </a:cubicBezTo>
                  <a:cubicBezTo>
                    <a:pt x="558" y="173"/>
                    <a:pt x="558" y="71"/>
                    <a:pt x="487" y="10"/>
                  </a:cubicBezTo>
                  <a:cubicBezTo>
                    <a:pt x="478" y="3"/>
                    <a:pt x="469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3540800" y="3073000"/>
              <a:ext cx="19800" cy="64100"/>
            </a:xfrm>
            <a:custGeom>
              <a:avLst/>
              <a:gdLst/>
              <a:ahLst/>
              <a:cxnLst/>
              <a:rect l="l" t="t" r="r" b="b"/>
              <a:pathLst>
                <a:path w="792" h="2564" extrusionOk="0">
                  <a:moveTo>
                    <a:pt x="81" y="0"/>
                  </a:moveTo>
                  <a:cubicBezTo>
                    <a:pt x="10" y="0"/>
                    <a:pt x="0" y="102"/>
                    <a:pt x="71" y="102"/>
                  </a:cubicBezTo>
                  <a:cubicBezTo>
                    <a:pt x="395" y="102"/>
                    <a:pt x="710" y="335"/>
                    <a:pt x="679" y="690"/>
                  </a:cubicBezTo>
                  <a:cubicBezTo>
                    <a:pt x="659" y="862"/>
                    <a:pt x="568" y="1024"/>
                    <a:pt x="476" y="1166"/>
                  </a:cubicBezTo>
                  <a:cubicBezTo>
                    <a:pt x="375" y="1308"/>
                    <a:pt x="274" y="1430"/>
                    <a:pt x="152" y="1542"/>
                  </a:cubicBezTo>
                  <a:cubicBezTo>
                    <a:pt x="132" y="1562"/>
                    <a:pt x="122" y="1592"/>
                    <a:pt x="142" y="1613"/>
                  </a:cubicBezTo>
                  <a:cubicBezTo>
                    <a:pt x="172" y="1653"/>
                    <a:pt x="203" y="1664"/>
                    <a:pt x="243" y="1664"/>
                  </a:cubicBezTo>
                  <a:cubicBezTo>
                    <a:pt x="294" y="1673"/>
                    <a:pt x="334" y="1684"/>
                    <a:pt x="375" y="1714"/>
                  </a:cubicBezTo>
                  <a:cubicBezTo>
                    <a:pt x="456" y="1775"/>
                    <a:pt x="497" y="1876"/>
                    <a:pt x="497" y="1968"/>
                  </a:cubicBezTo>
                  <a:cubicBezTo>
                    <a:pt x="517" y="2171"/>
                    <a:pt x="426" y="2363"/>
                    <a:pt x="264" y="2475"/>
                  </a:cubicBezTo>
                  <a:cubicBezTo>
                    <a:pt x="213" y="2509"/>
                    <a:pt x="254" y="2563"/>
                    <a:pt x="298" y="2563"/>
                  </a:cubicBezTo>
                  <a:cubicBezTo>
                    <a:pt x="307" y="2563"/>
                    <a:pt x="316" y="2561"/>
                    <a:pt x="325" y="2556"/>
                  </a:cubicBezTo>
                  <a:cubicBezTo>
                    <a:pt x="507" y="2434"/>
                    <a:pt x="618" y="2211"/>
                    <a:pt x="609" y="1988"/>
                  </a:cubicBezTo>
                  <a:cubicBezTo>
                    <a:pt x="598" y="1887"/>
                    <a:pt x="568" y="1775"/>
                    <a:pt x="497" y="1694"/>
                  </a:cubicBezTo>
                  <a:cubicBezTo>
                    <a:pt x="467" y="1653"/>
                    <a:pt x="426" y="1613"/>
                    <a:pt x="375" y="1592"/>
                  </a:cubicBezTo>
                  <a:cubicBezTo>
                    <a:pt x="355" y="1583"/>
                    <a:pt x="325" y="1572"/>
                    <a:pt x="304" y="1572"/>
                  </a:cubicBezTo>
                  <a:cubicBezTo>
                    <a:pt x="294" y="1562"/>
                    <a:pt x="284" y="1562"/>
                    <a:pt x="274" y="1562"/>
                  </a:cubicBezTo>
                  <a:cubicBezTo>
                    <a:pt x="395" y="1450"/>
                    <a:pt x="497" y="1319"/>
                    <a:pt x="588" y="1177"/>
                  </a:cubicBezTo>
                  <a:cubicBezTo>
                    <a:pt x="690" y="1015"/>
                    <a:pt x="791" y="832"/>
                    <a:pt x="781" y="629"/>
                  </a:cubicBezTo>
                  <a:cubicBezTo>
                    <a:pt x="781" y="254"/>
                    <a:pt x="436" y="0"/>
                    <a:pt x="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3536225" y="3137650"/>
              <a:ext cx="7875" cy="3325"/>
            </a:xfrm>
            <a:custGeom>
              <a:avLst/>
              <a:gdLst/>
              <a:ahLst/>
              <a:cxnLst/>
              <a:rect l="l" t="t" r="r" b="b"/>
              <a:pathLst>
                <a:path w="315" h="133" extrusionOk="0">
                  <a:moveTo>
                    <a:pt x="233" y="0"/>
                  </a:moveTo>
                  <a:cubicBezTo>
                    <a:pt x="233" y="11"/>
                    <a:pt x="224" y="11"/>
                    <a:pt x="224" y="11"/>
                  </a:cubicBezTo>
                  <a:lnTo>
                    <a:pt x="203" y="11"/>
                  </a:lnTo>
                  <a:cubicBezTo>
                    <a:pt x="183" y="20"/>
                    <a:pt x="163" y="20"/>
                    <a:pt x="152" y="20"/>
                  </a:cubicBezTo>
                  <a:cubicBezTo>
                    <a:pt x="132" y="31"/>
                    <a:pt x="122" y="31"/>
                    <a:pt x="102" y="31"/>
                  </a:cubicBezTo>
                  <a:lnTo>
                    <a:pt x="61" y="31"/>
                  </a:lnTo>
                  <a:cubicBezTo>
                    <a:pt x="31" y="31"/>
                    <a:pt x="10" y="51"/>
                    <a:pt x="1" y="72"/>
                  </a:cubicBezTo>
                  <a:cubicBezTo>
                    <a:pt x="1" y="102"/>
                    <a:pt x="21" y="132"/>
                    <a:pt x="51" y="132"/>
                  </a:cubicBezTo>
                  <a:cubicBezTo>
                    <a:pt x="132" y="132"/>
                    <a:pt x="203" y="122"/>
                    <a:pt x="284" y="102"/>
                  </a:cubicBezTo>
                  <a:cubicBezTo>
                    <a:pt x="294" y="92"/>
                    <a:pt x="305" y="81"/>
                    <a:pt x="305" y="72"/>
                  </a:cubicBezTo>
                  <a:cubicBezTo>
                    <a:pt x="315" y="61"/>
                    <a:pt x="315" y="41"/>
                    <a:pt x="305" y="31"/>
                  </a:cubicBezTo>
                  <a:cubicBezTo>
                    <a:pt x="305" y="20"/>
                    <a:pt x="294" y="11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3511575" y="3145800"/>
              <a:ext cx="21250" cy="14775"/>
            </a:xfrm>
            <a:custGeom>
              <a:avLst/>
              <a:gdLst/>
              <a:ahLst/>
              <a:cxnLst/>
              <a:rect l="l" t="t" r="r" b="b"/>
              <a:pathLst>
                <a:path w="850" h="591" extrusionOk="0">
                  <a:moveTo>
                    <a:pt x="798" y="0"/>
                  </a:moveTo>
                  <a:cubicBezTo>
                    <a:pt x="774" y="0"/>
                    <a:pt x="748" y="15"/>
                    <a:pt x="743" y="50"/>
                  </a:cubicBezTo>
                  <a:cubicBezTo>
                    <a:pt x="743" y="192"/>
                    <a:pt x="662" y="343"/>
                    <a:pt x="540" y="415"/>
                  </a:cubicBezTo>
                  <a:cubicBezTo>
                    <a:pt x="465" y="463"/>
                    <a:pt x="381" y="486"/>
                    <a:pt x="299" y="486"/>
                  </a:cubicBezTo>
                  <a:cubicBezTo>
                    <a:pt x="226" y="486"/>
                    <a:pt x="156" y="468"/>
                    <a:pt x="94" y="435"/>
                  </a:cubicBezTo>
                  <a:cubicBezTo>
                    <a:pt x="86" y="431"/>
                    <a:pt x="79" y="429"/>
                    <a:pt x="72" y="429"/>
                  </a:cubicBezTo>
                  <a:cubicBezTo>
                    <a:pt x="24" y="429"/>
                    <a:pt x="1" y="510"/>
                    <a:pt x="54" y="537"/>
                  </a:cubicBezTo>
                  <a:cubicBezTo>
                    <a:pt x="130" y="573"/>
                    <a:pt x="212" y="590"/>
                    <a:pt x="294" y="590"/>
                  </a:cubicBezTo>
                  <a:cubicBezTo>
                    <a:pt x="397" y="590"/>
                    <a:pt x="500" y="562"/>
                    <a:pt x="591" y="506"/>
                  </a:cubicBezTo>
                  <a:cubicBezTo>
                    <a:pt x="743" y="404"/>
                    <a:pt x="845" y="232"/>
                    <a:pt x="845" y="50"/>
                  </a:cubicBezTo>
                  <a:cubicBezTo>
                    <a:pt x="850" y="18"/>
                    <a:pt x="825" y="0"/>
                    <a:pt x="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3504275" y="3150075"/>
              <a:ext cx="3325" cy="3575"/>
            </a:xfrm>
            <a:custGeom>
              <a:avLst/>
              <a:gdLst/>
              <a:ahLst/>
              <a:cxnLst/>
              <a:rect l="l" t="t" r="r" b="b"/>
              <a:pathLst>
                <a:path w="133" h="143" extrusionOk="0">
                  <a:moveTo>
                    <a:pt x="51" y="0"/>
                  </a:moveTo>
                  <a:cubicBezTo>
                    <a:pt x="41" y="0"/>
                    <a:pt x="41" y="0"/>
                    <a:pt x="31" y="10"/>
                  </a:cubicBezTo>
                  <a:lnTo>
                    <a:pt x="10" y="10"/>
                  </a:lnTo>
                  <a:cubicBezTo>
                    <a:pt x="10" y="21"/>
                    <a:pt x="10" y="21"/>
                    <a:pt x="1" y="21"/>
                  </a:cubicBezTo>
                  <a:lnTo>
                    <a:pt x="1" y="51"/>
                  </a:lnTo>
                  <a:lnTo>
                    <a:pt x="1" y="61"/>
                  </a:lnTo>
                  <a:cubicBezTo>
                    <a:pt x="1" y="71"/>
                    <a:pt x="1" y="82"/>
                    <a:pt x="10" y="91"/>
                  </a:cubicBezTo>
                  <a:lnTo>
                    <a:pt x="41" y="122"/>
                  </a:lnTo>
                  <a:cubicBezTo>
                    <a:pt x="41" y="132"/>
                    <a:pt x="51" y="132"/>
                    <a:pt x="51" y="142"/>
                  </a:cubicBezTo>
                  <a:lnTo>
                    <a:pt x="92" y="142"/>
                  </a:lnTo>
                  <a:cubicBezTo>
                    <a:pt x="102" y="142"/>
                    <a:pt x="112" y="142"/>
                    <a:pt x="112" y="132"/>
                  </a:cubicBezTo>
                  <a:lnTo>
                    <a:pt x="122" y="122"/>
                  </a:lnTo>
                  <a:cubicBezTo>
                    <a:pt x="122" y="112"/>
                    <a:pt x="132" y="112"/>
                    <a:pt x="132" y="102"/>
                  </a:cubicBezTo>
                  <a:lnTo>
                    <a:pt x="132" y="82"/>
                  </a:lnTo>
                  <a:cubicBezTo>
                    <a:pt x="132" y="71"/>
                    <a:pt x="122" y="71"/>
                    <a:pt x="122" y="61"/>
                  </a:cubicBezTo>
                  <a:cubicBezTo>
                    <a:pt x="112" y="51"/>
                    <a:pt x="102" y="30"/>
                    <a:pt x="92" y="21"/>
                  </a:cubicBezTo>
                  <a:cubicBezTo>
                    <a:pt x="82" y="21"/>
                    <a:pt x="82" y="10"/>
                    <a:pt x="71" y="10"/>
                  </a:cubicBezTo>
                  <a:cubicBezTo>
                    <a:pt x="62" y="10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3467775" y="3120650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163" y="0"/>
                  </a:moveTo>
                  <a:cubicBezTo>
                    <a:pt x="149" y="0"/>
                    <a:pt x="134" y="7"/>
                    <a:pt x="122" y="21"/>
                  </a:cubicBezTo>
                  <a:cubicBezTo>
                    <a:pt x="51" y="123"/>
                    <a:pt x="0" y="244"/>
                    <a:pt x="10" y="376"/>
                  </a:cubicBezTo>
                  <a:cubicBezTo>
                    <a:pt x="21" y="508"/>
                    <a:pt x="102" y="599"/>
                    <a:pt x="203" y="680"/>
                  </a:cubicBezTo>
                  <a:cubicBezTo>
                    <a:pt x="327" y="779"/>
                    <a:pt x="490" y="841"/>
                    <a:pt x="650" y="841"/>
                  </a:cubicBezTo>
                  <a:cubicBezTo>
                    <a:pt x="752" y="841"/>
                    <a:pt x="853" y="816"/>
                    <a:pt x="943" y="761"/>
                  </a:cubicBezTo>
                  <a:cubicBezTo>
                    <a:pt x="995" y="735"/>
                    <a:pt x="973" y="664"/>
                    <a:pt x="927" y="664"/>
                  </a:cubicBezTo>
                  <a:cubicBezTo>
                    <a:pt x="919" y="664"/>
                    <a:pt x="911" y="666"/>
                    <a:pt x="903" y="670"/>
                  </a:cubicBezTo>
                  <a:cubicBezTo>
                    <a:pt x="823" y="718"/>
                    <a:pt x="738" y="739"/>
                    <a:pt x="654" y="739"/>
                  </a:cubicBezTo>
                  <a:cubicBezTo>
                    <a:pt x="524" y="739"/>
                    <a:pt x="395" y="689"/>
                    <a:pt x="284" y="610"/>
                  </a:cubicBezTo>
                  <a:cubicBezTo>
                    <a:pt x="203" y="549"/>
                    <a:pt x="122" y="477"/>
                    <a:pt x="111" y="376"/>
                  </a:cubicBezTo>
                  <a:cubicBezTo>
                    <a:pt x="102" y="265"/>
                    <a:pt x="142" y="163"/>
                    <a:pt x="203" y="82"/>
                  </a:cubicBezTo>
                  <a:cubicBezTo>
                    <a:pt x="232" y="39"/>
                    <a:pt x="199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3491800" y="3056700"/>
              <a:ext cx="19075" cy="7775"/>
            </a:xfrm>
            <a:custGeom>
              <a:avLst/>
              <a:gdLst/>
              <a:ahLst/>
              <a:cxnLst/>
              <a:rect l="l" t="t" r="r" b="b"/>
              <a:pathLst>
                <a:path w="763" h="311" extrusionOk="0">
                  <a:moveTo>
                    <a:pt x="339" y="1"/>
                  </a:moveTo>
                  <a:cubicBezTo>
                    <a:pt x="281" y="1"/>
                    <a:pt x="225" y="19"/>
                    <a:pt x="175" y="44"/>
                  </a:cubicBezTo>
                  <a:cubicBezTo>
                    <a:pt x="104" y="84"/>
                    <a:pt x="63" y="145"/>
                    <a:pt x="23" y="216"/>
                  </a:cubicBezTo>
                  <a:cubicBezTo>
                    <a:pt x="1" y="253"/>
                    <a:pt x="38" y="296"/>
                    <a:pt x="72" y="296"/>
                  </a:cubicBezTo>
                  <a:cubicBezTo>
                    <a:pt x="84" y="296"/>
                    <a:pt x="96" y="290"/>
                    <a:pt x="104" y="277"/>
                  </a:cubicBezTo>
                  <a:cubicBezTo>
                    <a:pt x="135" y="226"/>
                    <a:pt x="165" y="175"/>
                    <a:pt x="216" y="135"/>
                  </a:cubicBezTo>
                  <a:cubicBezTo>
                    <a:pt x="266" y="105"/>
                    <a:pt x="327" y="105"/>
                    <a:pt x="378" y="105"/>
                  </a:cubicBezTo>
                  <a:cubicBezTo>
                    <a:pt x="500" y="114"/>
                    <a:pt x="591" y="196"/>
                    <a:pt x="651" y="287"/>
                  </a:cubicBezTo>
                  <a:cubicBezTo>
                    <a:pt x="663" y="304"/>
                    <a:pt x="677" y="311"/>
                    <a:pt x="690" y="311"/>
                  </a:cubicBezTo>
                  <a:cubicBezTo>
                    <a:pt x="727" y="311"/>
                    <a:pt x="762" y="263"/>
                    <a:pt x="733" y="226"/>
                  </a:cubicBezTo>
                  <a:cubicBezTo>
                    <a:pt x="651" y="105"/>
                    <a:pt x="530" y="13"/>
                    <a:pt x="378" y="3"/>
                  </a:cubicBezTo>
                  <a:cubicBezTo>
                    <a:pt x="365" y="1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3511800" y="3072400"/>
              <a:ext cx="18600" cy="14625"/>
            </a:xfrm>
            <a:custGeom>
              <a:avLst/>
              <a:gdLst/>
              <a:ahLst/>
              <a:cxnLst/>
              <a:rect l="l" t="t" r="r" b="b"/>
              <a:pathLst>
                <a:path w="744" h="585" extrusionOk="0">
                  <a:moveTo>
                    <a:pt x="319" y="0"/>
                  </a:moveTo>
                  <a:cubicBezTo>
                    <a:pt x="192" y="0"/>
                    <a:pt x="70" y="76"/>
                    <a:pt x="14" y="196"/>
                  </a:cubicBezTo>
                  <a:cubicBezTo>
                    <a:pt x="0" y="236"/>
                    <a:pt x="35" y="267"/>
                    <a:pt x="69" y="267"/>
                  </a:cubicBezTo>
                  <a:cubicBezTo>
                    <a:pt x="87" y="267"/>
                    <a:pt x="105" y="258"/>
                    <a:pt x="115" y="237"/>
                  </a:cubicBezTo>
                  <a:cubicBezTo>
                    <a:pt x="150" y="153"/>
                    <a:pt x="233" y="103"/>
                    <a:pt x="318" y="103"/>
                  </a:cubicBezTo>
                  <a:cubicBezTo>
                    <a:pt x="356" y="103"/>
                    <a:pt x="395" y="114"/>
                    <a:pt x="430" y="136"/>
                  </a:cubicBezTo>
                  <a:cubicBezTo>
                    <a:pt x="491" y="176"/>
                    <a:pt x="531" y="237"/>
                    <a:pt x="572" y="298"/>
                  </a:cubicBezTo>
                  <a:cubicBezTo>
                    <a:pt x="612" y="369"/>
                    <a:pt x="633" y="440"/>
                    <a:pt x="612" y="521"/>
                  </a:cubicBezTo>
                  <a:cubicBezTo>
                    <a:pt x="593" y="559"/>
                    <a:pt x="625" y="585"/>
                    <a:pt x="657" y="585"/>
                  </a:cubicBezTo>
                  <a:cubicBezTo>
                    <a:pt x="676" y="585"/>
                    <a:pt x="696" y="575"/>
                    <a:pt x="703" y="552"/>
                  </a:cubicBezTo>
                  <a:cubicBezTo>
                    <a:pt x="744" y="450"/>
                    <a:pt x="714" y="349"/>
                    <a:pt x="663" y="257"/>
                  </a:cubicBezTo>
                  <a:cubicBezTo>
                    <a:pt x="612" y="176"/>
                    <a:pt x="561" y="95"/>
                    <a:pt x="480" y="45"/>
                  </a:cubicBezTo>
                  <a:cubicBezTo>
                    <a:pt x="429" y="14"/>
                    <a:pt x="373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3535600" y="3090400"/>
              <a:ext cx="11550" cy="17425"/>
            </a:xfrm>
            <a:custGeom>
              <a:avLst/>
              <a:gdLst/>
              <a:ahLst/>
              <a:cxnLst/>
              <a:rect l="l" t="t" r="r" b="b"/>
              <a:pathLst>
                <a:path w="462" h="697" extrusionOk="0">
                  <a:moveTo>
                    <a:pt x="116" y="0"/>
                  </a:moveTo>
                  <a:cubicBezTo>
                    <a:pt x="96" y="0"/>
                    <a:pt x="76" y="2"/>
                    <a:pt x="56" y="4"/>
                  </a:cubicBezTo>
                  <a:cubicBezTo>
                    <a:pt x="0" y="22"/>
                    <a:pt x="4" y="108"/>
                    <a:pt x="58" y="108"/>
                  </a:cubicBezTo>
                  <a:cubicBezTo>
                    <a:pt x="64" y="108"/>
                    <a:pt x="69" y="107"/>
                    <a:pt x="76" y="105"/>
                  </a:cubicBezTo>
                  <a:cubicBezTo>
                    <a:pt x="91" y="103"/>
                    <a:pt x="106" y="102"/>
                    <a:pt x="121" y="102"/>
                  </a:cubicBezTo>
                  <a:cubicBezTo>
                    <a:pt x="166" y="102"/>
                    <a:pt x="210" y="113"/>
                    <a:pt x="249" y="136"/>
                  </a:cubicBezTo>
                  <a:cubicBezTo>
                    <a:pt x="309" y="166"/>
                    <a:pt x="330" y="227"/>
                    <a:pt x="340" y="298"/>
                  </a:cubicBezTo>
                  <a:cubicBezTo>
                    <a:pt x="350" y="420"/>
                    <a:pt x="279" y="562"/>
                    <a:pt x="147" y="592"/>
                  </a:cubicBezTo>
                  <a:cubicBezTo>
                    <a:pt x="92" y="610"/>
                    <a:pt x="95" y="696"/>
                    <a:pt x="150" y="696"/>
                  </a:cubicBezTo>
                  <a:cubicBezTo>
                    <a:pt x="155" y="696"/>
                    <a:pt x="161" y="695"/>
                    <a:pt x="168" y="693"/>
                  </a:cubicBezTo>
                  <a:cubicBezTo>
                    <a:pt x="350" y="653"/>
                    <a:pt x="461" y="461"/>
                    <a:pt x="441" y="278"/>
                  </a:cubicBezTo>
                  <a:cubicBezTo>
                    <a:pt x="431" y="186"/>
                    <a:pt x="391" y="95"/>
                    <a:pt x="309" y="55"/>
                  </a:cubicBezTo>
                  <a:cubicBezTo>
                    <a:pt x="254" y="15"/>
                    <a:pt x="187" y="0"/>
                    <a:pt x="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3530150" y="2134125"/>
              <a:ext cx="137250" cy="225175"/>
            </a:xfrm>
            <a:custGeom>
              <a:avLst/>
              <a:gdLst/>
              <a:ahLst/>
              <a:cxnLst/>
              <a:rect l="l" t="t" r="r" b="b"/>
              <a:pathLst>
                <a:path w="5490" h="9007" extrusionOk="0">
                  <a:moveTo>
                    <a:pt x="2390" y="0"/>
                  </a:moveTo>
                  <a:cubicBezTo>
                    <a:pt x="2361" y="0"/>
                    <a:pt x="2331" y="36"/>
                    <a:pt x="2353" y="72"/>
                  </a:cubicBezTo>
                  <a:cubicBezTo>
                    <a:pt x="2647" y="508"/>
                    <a:pt x="2799" y="1035"/>
                    <a:pt x="2799" y="1562"/>
                  </a:cubicBezTo>
                  <a:lnTo>
                    <a:pt x="2799" y="1573"/>
                  </a:lnTo>
                  <a:cubicBezTo>
                    <a:pt x="2678" y="1745"/>
                    <a:pt x="2556" y="1938"/>
                    <a:pt x="2444" y="2130"/>
                  </a:cubicBezTo>
                  <a:cubicBezTo>
                    <a:pt x="2110" y="2739"/>
                    <a:pt x="1876" y="3398"/>
                    <a:pt x="1714" y="4078"/>
                  </a:cubicBezTo>
                  <a:cubicBezTo>
                    <a:pt x="1653" y="3631"/>
                    <a:pt x="1521" y="3196"/>
                    <a:pt x="1359" y="2779"/>
                  </a:cubicBezTo>
                  <a:cubicBezTo>
                    <a:pt x="1308" y="2668"/>
                    <a:pt x="1267" y="2567"/>
                    <a:pt x="1217" y="2455"/>
                  </a:cubicBezTo>
                  <a:cubicBezTo>
                    <a:pt x="1227" y="2455"/>
                    <a:pt x="1237" y="2445"/>
                    <a:pt x="1247" y="2435"/>
                  </a:cubicBezTo>
                  <a:cubicBezTo>
                    <a:pt x="1389" y="2100"/>
                    <a:pt x="1491" y="1756"/>
                    <a:pt x="1562" y="1400"/>
                  </a:cubicBezTo>
                  <a:cubicBezTo>
                    <a:pt x="1567" y="1366"/>
                    <a:pt x="1541" y="1348"/>
                    <a:pt x="1514" y="1348"/>
                  </a:cubicBezTo>
                  <a:cubicBezTo>
                    <a:pt x="1494" y="1348"/>
                    <a:pt x="1475" y="1358"/>
                    <a:pt x="1470" y="1380"/>
                  </a:cubicBezTo>
                  <a:cubicBezTo>
                    <a:pt x="1409" y="1725"/>
                    <a:pt x="1308" y="2049"/>
                    <a:pt x="1177" y="2374"/>
                  </a:cubicBezTo>
                  <a:cubicBezTo>
                    <a:pt x="1035" y="2080"/>
                    <a:pt x="872" y="1796"/>
                    <a:pt x="659" y="1542"/>
                  </a:cubicBezTo>
                  <a:cubicBezTo>
                    <a:pt x="497" y="1339"/>
                    <a:pt x="304" y="1157"/>
                    <a:pt x="91" y="1005"/>
                  </a:cubicBezTo>
                  <a:cubicBezTo>
                    <a:pt x="82" y="996"/>
                    <a:pt x="73" y="993"/>
                    <a:pt x="64" y="993"/>
                  </a:cubicBezTo>
                  <a:cubicBezTo>
                    <a:pt x="30" y="993"/>
                    <a:pt x="0" y="1042"/>
                    <a:pt x="41" y="1066"/>
                  </a:cubicBezTo>
                  <a:cubicBezTo>
                    <a:pt x="416" y="1339"/>
                    <a:pt x="710" y="1704"/>
                    <a:pt x="943" y="2110"/>
                  </a:cubicBezTo>
                  <a:cubicBezTo>
                    <a:pt x="1177" y="2526"/>
                    <a:pt x="1369" y="2993"/>
                    <a:pt x="1501" y="3459"/>
                  </a:cubicBezTo>
                  <a:cubicBezTo>
                    <a:pt x="1582" y="3753"/>
                    <a:pt x="1633" y="4057"/>
                    <a:pt x="1653" y="4362"/>
                  </a:cubicBezTo>
                  <a:cubicBezTo>
                    <a:pt x="1491" y="5173"/>
                    <a:pt x="1420" y="5995"/>
                    <a:pt x="1379" y="6816"/>
                  </a:cubicBezTo>
                  <a:cubicBezTo>
                    <a:pt x="1125" y="6248"/>
                    <a:pt x="649" y="5802"/>
                    <a:pt x="426" y="5204"/>
                  </a:cubicBezTo>
                  <a:cubicBezTo>
                    <a:pt x="365" y="5021"/>
                    <a:pt x="325" y="4828"/>
                    <a:pt x="334" y="4625"/>
                  </a:cubicBezTo>
                  <a:cubicBezTo>
                    <a:pt x="334" y="4595"/>
                    <a:pt x="305" y="4576"/>
                    <a:pt x="280" y="4576"/>
                  </a:cubicBezTo>
                  <a:cubicBezTo>
                    <a:pt x="263" y="4576"/>
                    <a:pt x="247" y="4585"/>
                    <a:pt x="244" y="4605"/>
                  </a:cubicBezTo>
                  <a:cubicBezTo>
                    <a:pt x="203" y="5355"/>
                    <a:pt x="760" y="5923"/>
                    <a:pt x="1125" y="6522"/>
                  </a:cubicBezTo>
                  <a:cubicBezTo>
                    <a:pt x="1217" y="6684"/>
                    <a:pt x="1308" y="6847"/>
                    <a:pt x="1369" y="7029"/>
                  </a:cubicBezTo>
                  <a:cubicBezTo>
                    <a:pt x="1339" y="7688"/>
                    <a:pt x="1319" y="8348"/>
                    <a:pt x="1278" y="9006"/>
                  </a:cubicBezTo>
                  <a:lnTo>
                    <a:pt x="1359" y="9006"/>
                  </a:lnTo>
                  <a:cubicBezTo>
                    <a:pt x="1400" y="8479"/>
                    <a:pt x="1420" y="7952"/>
                    <a:pt x="1440" y="7424"/>
                  </a:cubicBezTo>
                  <a:cubicBezTo>
                    <a:pt x="1440" y="7323"/>
                    <a:pt x="1461" y="7029"/>
                    <a:pt x="1450" y="7019"/>
                  </a:cubicBezTo>
                  <a:cubicBezTo>
                    <a:pt x="1481" y="6491"/>
                    <a:pt x="1511" y="5974"/>
                    <a:pt x="1572" y="5457"/>
                  </a:cubicBezTo>
                  <a:cubicBezTo>
                    <a:pt x="1572" y="5457"/>
                    <a:pt x="1582" y="5457"/>
                    <a:pt x="1582" y="5447"/>
                  </a:cubicBezTo>
                  <a:cubicBezTo>
                    <a:pt x="1704" y="5112"/>
                    <a:pt x="2058" y="4940"/>
                    <a:pt x="2342" y="4767"/>
                  </a:cubicBezTo>
                  <a:cubicBezTo>
                    <a:pt x="2464" y="4697"/>
                    <a:pt x="2586" y="4625"/>
                    <a:pt x="2698" y="4555"/>
                  </a:cubicBezTo>
                  <a:cubicBezTo>
                    <a:pt x="2800" y="4575"/>
                    <a:pt x="2902" y="4585"/>
                    <a:pt x="3003" y="4585"/>
                  </a:cubicBezTo>
                  <a:cubicBezTo>
                    <a:pt x="3254" y="4585"/>
                    <a:pt x="3498" y="4522"/>
                    <a:pt x="3722" y="4392"/>
                  </a:cubicBezTo>
                  <a:cubicBezTo>
                    <a:pt x="3765" y="4375"/>
                    <a:pt x="3735" y="4314"/>
                    <a:pt x="3694" y="4314"/>
                  </a:cubicBezTo>
                  <a:cubicBezTo>
                    <a:pt x="3687" y="4314"/>
                    <a:pt x="3679" y="4316"/>
                    <a:pt x="3671" y="4321"/>
                  </a:cubicBezTo>
                  <a:cubicBezTo>
                    <a:pt x="3466" y="4440"/>
                    <a:pt x="3235" y="4497"/>
                    <a:pt x="3004" y="4497"/>
                  </a:cubicBezTo>
                  <a:cubicBezTo>
                    <a:pt x="2939" y="4497"/>
                    <a:pt x="2874" y="4492"/>
                    <a:pt x="2809" y="4483"/>
                  </a:cubicBezTo>
                  <a:cubicBezTo>
                    <a:pt x="2982" y="4382"/>
                    <a:pt x="3144" y="4271"/>
                    <a:pt x="3286" y="4138"/>
                  </a:cubicBezTo>
                  <a:cubicBezTo>
                    <a:pt x="3438" y="4007"/>
                    <a:pt x="3570" y="3865"/>
                    <a:pt x="3681" y="3692"/>
                  </a:cubicBezTo>
                  <a:cubicBezTo>
                    <a:pt x="3704" y="3663"/>
                    <a:pt x="3677" y="3622"/>
                    <a:pt x="3650" y="3622"/>
                  </a:cubicBezTo>
                  <a:cubicBezTo>
                    <a:pt x="3639" y="3622"/>
                    <a:pt x="3629" y="3628"/>
                    <a:pt x="3620" y="3642"/>
                  </a:cubicBezTo>
                  <a:cubicBezTo>
                    <a:pt x="3417" y="3946"/>
                    <a:pt x="3124" y="4179"/>
                    <a:pt x="2819" y="4382"/>
                  </a:cubicBezTo>
                  <a:cubicBezTo>
                    <a:pt x="2657" y="4483"/>
                    <a:pt x="2484" y="4585"/>
                    <a:pt x="2312" y="4686"/>
                  </a:cubicBezTo>
                  <a:cubicBezTo>
                    <a:pt x="2160" y="4778"/>
                    <a:pt x="1998" y="4869"/>
                    <a:pt x="1846" y="4981"/>
                  </a:cubicBezTo>
                  <a:cubicBezTo>
                    <a:pt x="1754" y="5051"/>
                    <a:pt x="1663" y="5132"/>
                    <a:pt x="1592" y="5234"/>
                  </a:cubicBezTo>
                  <a:cubicBezTo>
                    <a:pt x="1612" y="5082"/>
                    <a:pt x="1643" y="4929"/>
                    <a:pt x="1663" y="4778"/>
                  </a:cubicBezTo>
                  <a:cubicBezTo>
                    <a:pt x="1765" y="4129"/>
                    <a:pt x="1937" y="3489"/>
                    <a:pt x="2180" y="2891"/>
                  </a:cubicBezTo>
                  <a:lnTo>
                    <a:pt x="2191" y="2881"/>
                  </a:lnTo>
                  <a:cubicBezTo>
                    <a:pt x="2596" y="2698"/>
                    <a:pt x="3052" y="2709"/>
                    <a:pt x="3499" y="2678"/>
                  </a:cubicBezTo>
                  <a:cubicBezTo>
                    <a:pt x="3935" y="2637"/>
                    <a:pt x="4371" y="2526"/>
                    <a:pt x="4776" y="2364"/>
                  </a:cubicBezTo>
                  <a:cubicBezTo>
                    <a:pt x="5010" y="2272"/>
                    <a:pt x="5233" y="2161"/>
                    <a:pt x="5456" y="2039"/>
                  </a:cubicBezTo>
                  <a:cubicBezTo>
                    <a:pt x="5490" y="2014"/>
                    <a:pt x="5468" y="1961"/>
                    <a:pt x="5430" y="1961"/>
                  </a:cubicBezTo>
                  <a:cubicBezTo>
                    <a:pt x="5422" y="1961"/>
                    <a:pt x="5414" y="1963"/>
                    <a:pt x="5405" y="1968"/>
                  </a:cubicBezTo>
                  <a:cubicBezTo>
                    <a:pt x="5121" y="2130"/>
                    <a:pt x="4828" y="2272"/>
                    <a:pt x="4513" y="2374"/>
                  </a:cubicBezTo>
                  <a:cubicBezTo>
                    <a:pt x="4503" y="2049"/>
                    <a:pt x="4544" y="1725"/>
                    <a:pt x="4645" y="1420"/>
                  </a:cubicBezTo>
                  <a:cubicBezTo>
                    <a:pt x="4656" y="1393"/>
                    <a:pt x="4637" y="1377"/>
                    <a:pt x="4613" y="1377"/>
                  </a:cubicBezTo>
                  <a:cubicBezTo>
                    <a:pt x="4594" y="1377"/>
                    <a:pt x="4573" y="1388"/>
                    <a:pt x="4564" y="1411"/>
                  </a:cubicBezTo>
                  <a:cubicBezTo>
                    <a:pt x="4452" y="1725"/>
                    <a:pt x="4411" y="2060"/>
                    <a:pt x="4432" y="2394"/>
                  </a:cubicBezTo>
                  <a:cubicBezTo>
                    <a:pt x="4350" y="2425"/>
                    <a:pt x="4260" y="2445"/>
                    <a:pt x="4178" y="2465"/>
                  </a:cubicBezTo>
                  <a:cubicBezTo>
                    <a:pt x="3965" y="2526"/>
                    <a:pt x="3742" y="2567"/>
                    <a:pt x="3519" y="2587"/>
                  </a:cubicBezTo>
                  <a:cubicBezTo>
                    <a:pt x="3306" y="2607"/>
                    <a:pt x="3083" y="2607"/>
                    <a:pt x="2870" y="2637"/>
                  </a:cubicBezTo>
                  <a:cubicBezTo>
                    <a:pt x="2647" y="2658"/>
                    <a:pt x="2434" y="2698"/>
                    <a:pt x="2221" y="2779"/>
                  </a:cubicBezTo>
                  <a:cubicBezTo>
                    <a:pt x="2272" y="2678"/>
                    <a:pt x="2312" y="2567"/>
                    <a:pt x="2363" y="2465"/>
                  </a:cubicBezTo>
                  <a:cubicBezTo>
                    <a:pt x="2698" y="1806"/>
                    <a:pt x="3133" y="1188"/>
                    <a:pt x="3701" y="711"/>
                  </a:cubicBezTo>
                  <a:cubicBezTo>
                    <a:pt x="3773" y="650"/>
                    <a:pt x="3843" y="599"/>
                    <a:pt x="3925" y="539"/>
                  </a:cubicBezTo>
                  <a:cubicBezTo>
                    <a:pt x="3958" y="513"/>
                    <a:pt x="3929" y="460"/>
                    <a:pt x="3895" y="460"/>
                  </a:cubicBezTo>
                  <a:cubicBezTo>
                    <a:pt x="3888" y="460"/>
                    <a:pt x="3881" y="462"/>
                    <a:pt x="3874" y="467"/>
                  </a:cubicBezTo>
                  <a:cubicBezTo>
                    <a:pt x="3499" y="751"/>
                    <a:pt x="3164" y="1086"/>
                    <a:pt x="2880" y="1461"/>
                  </a:cubicBezTo>
                  <a:cubicBezTo>
                    <a:pt x="2870" y="944"/>
                    <a:pt x="2708" y="447"/>
                    <a:pt x="2424" y="21"/>
                  </a:cubicBezTo>
                  <a:cubicBezTo>
                    <a:pt x="2415" y="6"/>
                    <a:pt x="2402" y="0"/>
                    <a:pt x="2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3514925" y="2218525"/>
              <a:ext cx="46425" cy="47575"/>
            </a:xfrm>
            <a:custGeom>
              <a:avLst/>
              <a:gdLst/>
              <a:ahLst/>
              <a:cxnLst/>
              <a:rect l="l" t="t" r="r" b="b"/>
              <a:pathLst>
                <a:path w="1857" h="1903" extrusionOk="0">
                  <a:moveTo>
                    <a:pt x="600" y="0"/>
                  </a:moveTo>
                  <a:cubicBezTo>
                    <a:pt x="593" y="0"/>
                    <a:pt x="586" y="1"/>
                    <a:pt x="578" y="2"/>
                  </a:cubicBezTo>
                  <a:cubicBezTo>
                    <a:pt x="457" y="22"/>
                    <a:pt x="457" y="215"/>
                    <a:pt x="467" y="316"/>
                  </a:cubicBezTo>
                  <a:cubicBezTo>
                    <a:pt x="477" y="428"/>
                    <a:pt x="528" y="539"/>
                    <a:pt x="589" y="651"/>
                  </a:cubicBezTo>
                  <a:cubicBezTo>
                    <a:pt x="477" y="651"/>
                    <a:pt x="366" y="672"/>
                    <a:pt x="264" y="712"/>
                  </a:cubicBezTo>
                  <a:cubicBezTo>
                    <a:pt x="173" y="753"/>
                    <a:pt x="71" y="814"/>
                    <a:pt x="31" y="915"/>
                  </a:cubicBezTo>
                  <a:cubicBezTo>
                    <a:pt x="1" y="1016"/>
                    <a:pt x="51" y="1118"/>
                    <a:pt x="163" y="1138"/>
                  </a:cubicBezTo>
                  <a:cubicBezTo>
                    <a:pt x="183" y="1141"/>
                    <a:pt x="205" y="1142"/>
                    <a:pt x="226" y="1142"/>
                  </a:cubicBezTo>
                  <a:cubicBezTo>
                    <a:pt x="270" y="1142"/>
                    <a:pt x="315" y="1138"/>
                    <a:pt x="355" y="1138"/>
                  </a:cubicBezTo>
                  <a:cubicBezTo>
                    <a:pt x="396" y="1127"/>
                    <a:pt x="427" y="1127"/>
                    <a:pt x="467" y="1118"/>
                  </a:cubicBezTo>
                  <a:lnTo>
                    <a:pt x="467" y="1118"/>
                  </a:lnTo>
                  <a:cubicBezTo>
                    <a:pt x="406" y="1199"/>
                    <a:pt x="355" y="1290"/>
                    <a:pt x="315" y="1381"/>
                  </a:cubicBezTo>
                  <a:cubicBezTo>
                    <a:pt x="285" y="1472"/>
                    <a:pt x="224" y="1625"/>
                    <a:pt x="305" y="1706"/>
                  </a:cubicBezTo>
                  <a:cubicBezTo>
                    <a:pt x="328" y="1729"/>
                    <a:pt x="354" y="1738"/>
                    <a:pt x="380" y="1738"/>
                  </a:cubicBezTo>
                  <a:cubicBezTo>
                    <a:pt x="458" y="1738"/>
                    <a:pt x="543" y="1657"/>
                    <a:pt x="589" y="1605"/>
                  </a:cubicBezTo>
                  <a:cubicBezTo>
                    <a:pt x="659" y="1533"/>
                    <a:pt x="711" y="1452"/>
                    <a:pt x="751" y="1371"/>
                  </a:cubicBezTo>
                  <a:cubicBezTo>
                    <a:pt x="771" y="1472"/>
                    <a:pt x="781" y="1574"/>
                    <a:pt x="822" y="1675"/>
                  </a:cubicBezTo>
                  <a:cubicBezTo>
                    <a:pt x="859" y="1759"/>
                    <a:pt x="947" y="1902"/>
                    <a:pt x="1055" y="1902"/>
                  </a:cubicBezTo>
                  <a:cubicBezTo>
                    <a:pt x="1065" y="1902"/>
                    <a:pt x="1075" y="1901"/>
                    <a:pt x="1085" y="1898"/>
                  </a:cubicBezTo>
                  <a:cubicBezTo>
                    <a:pt x="1218" y="1868"/>
                    <a:pt x="1218" y="1675"/>
                    <a:pt x="1207" y="1574"/>
                  </a:cubicBezTo>
                  <a:cubicBezTo>
                    <a:pt x="1207" y="1472"/>
                    <a:pt x="1177" y="1361"/>
                    <a:pt x="1146" y="1260"/>
                  </a:cubicBezTo>
                  <a:lnTo>
                    <a:pt x="1146" y="1260"/>
                  </a:lnTo>
                  <a:cubicBezTo>
                    <a:pt x="1238" y="1310"/>
                    <a:pt x="1339" y="1351"/>
                    <a:pt x="1450" y="1361"/>
                  </a:cubicBezTo>
                  <a:cubicBezTo>
                    <a:pt x="1572" y="1361"/>
                    <a:pt x="1725" y="1310"/>
                    <a:pt x="1786" y="1199"/>
                  </a:cubicBezTo>
                  <a:cubicBezTo>
                    <a:pt x="1856" y="1057"/>
                    <a:pt x="1734" y="965"/>
                    <a:pt x="1623" y="915"/>
                  </a:cubicBezTo>
                  <a:cubicBezTo>
                    <a:pt x="1511" y="864"/>
                    <a:pt x="1400" y="854"/>
                    <a:pt x="1288" y="844"/>
                  </a:cubicBezTo>
                  <a:cubicBezTo>
                    <a:pt x="1400" y="783"/>
                    <a:pt x="1502" y="702"/>
                    <a:pt x="1583" y="600"/>
                  </a:cubicBezTo>
                  <a:cubicBezTo>
                    <a:pt x="1664" y="499"/>
                    <a:pt x="1765" y="296"/>
                    <a:pt x="1623" y="205"/>
                  </a:cubicBezTo>
                  <a:cubicBezTo>
                    <a:pt x="1578" y="174"/>
                    <a:pt x="1527" y="162"/>
                    <a:pt x="1474" y="162"/>
                  </a:cubicBezTo>
                  <a:cubicBezTo>
                    <a:pt x="1370" y="162"/>
                    <a:pt x="1261" y="209"/>
                    <a:pt x="1187" y="255"/>
                  </a:cubicBezTo>
                  <a:cubicBezTo>
                    <a:pt x="1076" y="327"/>
                    <a:pt x="974" y="428"/>
                    <a:pt x="893" y="530"/>
                  </a:cubicBezTo>
                  <a:cubicBezTo>
                    <a:pt x="893" y="418"/>
                    <a:pt x="873" y="306"/>
                    <a:pt x="832" y="205"/>
                  </a:cubicBezTo>
                  <a:cubicBezTo>
                    <a:pt x="794" y="129"/>
                    <a:pt x="703" y="0"/>
                    <a:pt x="60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4"/>
            <p:cNvSpPr/>
            <p:nvPr/>
          </p:nvSpPr>
          <p:spPr>
            <a:xfrm>
              <a:off x="3553975" y="2154600"/>
              <a:ext cx="33500" cy="33575"/>
            </a:xfrm>
            <a:custGeom>
              <a:avLst/>
              <a:gdLst/>
              <a:ahLst/>
              <a:cxnLst/>
              <a:rect l="l" t="t" r="r" b="b"/>
              <a:pathLst>
                <a:path w="1340" h="1343" extrusionOk="0">
                  <a:moveTo>
                    <a:pt x="607" y="0"/>
                  </a:moveTo>
                  <a:cubicBezTo>
                    <a:pt x="598" y="0"/>
                    <a:pt x="588" y="1"/>
                    <a:pt x="578" y="3"/>
                  </a:cubicBezTo>
                  <a:cubicBezTo>
                    <a:pt x="508" y="24"/>
                    <a:pt x="467" y="105"/>
                    <a:pt x="447" y="166"/>
                  </a:cubicBezTo>
                  <a:cubicBezTo>
                    <a:pt x="426" y="236"/>
                    <a:pt x="416" y="308"/>
                    <a:pt x="416" y="378"/>
                  </a:cubicBezTo>
                  <a:cubicBezTo>
                    <a:pt x="355" y="338"/>
                    <a:pt x="284" y="308"/>
                    <a:pt x="213" y="287"/>
                  </a:cubicBezTo>
                  <a:cubicBezTo>
                    <a:pt x="188" y="275"/>
                    <a:pt x="163" y="266"/>
                    <a:pt x="137" y="266"/>
                  </a:cubicBezTo>
                  <a:cubicBezTo>
                    <a:pt x="122" y="266"/>
                    <a:pt x="107" y="269"/>
                    <a:pt x="91" y="277"/>
                  </a:cubicBezTo>
                  <a:cubicBezTo>
                    <a:pt x="51" y="287"/>
                    <a:pt x="41" y="328"/>
                    <a:pt x="51" y="369"/>
                  </a:cubicBezTo>
                  <a:cubicBezTo>
                    <a:pt x="61" y="419"/>
                    <a:pt x="91" y="459"/>
                    <a:pt x="112" y="500"/>
                  </a:cubicBezTo>
                  <a:cubicBezTo>
                    <a:pt x="142" y="551"/>
                    <a:pt x="172" y="592"/>
                    <a:pt x="213" y="622"/>
                  </a:cubicBezTo>
                  <a:cubicBezTo>
                    <a:pt x="233" y="653"/>
                    <a:pt x="264" y="683"/>
                    <a:pt x="294" y="713"/>
                  </a:cubicBezTo>
                  <a:cubicBezTo>
                    <a:pt x="172" y="734"/>
                    <a:pt x="41" y="784"/>
                    <a:pt x="21" y="906"/>
                  </a:cubicBezTo>
                  <a:cubicBezTo>
                    <a:pt x="0" y="997"/>
                    <a:pt x="82" y="1038"/>
                    <a:pt x="152" y="1058"/>
                  </a:cubicBezTo>
                  <a:cubicBezTo>
                    <a:pt x="211" y="1077"/>
                    <a:pt x="269" y="1084"/>
                    <a:pt x="327" y="1084"/>
                  </a:cubicBezTo>
                  <a:cubicBezTo>
                    <a:pt x="360" y="1084"/>
                    <a:pt x="393" y="1082"/>
                    <a:pt x="426" y="1079"/>
                  </a:cubicBezTo>
                  <a:lnTo>
                    <a:pt x="426" y="1079"/>
                  </a:lnTo>
                  <a:cubicBezTo>
                    <a:pt x="416" y="1149"/>
                    <a:pt x="416" y="1230"/>
                    <a:pt x="447" y="1291"/>
                  </a:cubicBezTo>
                  <a:cubicBezTo>
                    <a:pt x="465" y="1328"/>
                    <a:pt x="493" y="1342"/>
                    <a:pt x="522" y="1342"/>
                  </a:cubicBezTo>
                  <a:cubicBezTo>
                    <a:pt x="556" y="1342"/>
                    <a:pt x="592" y="1323"/>
                    <a:pt x="619" y="1302"/>
                  </a:cubicBezTo>
                  <a:cubicBezTo>
                    <a:pt x="731" y="1220"/>
                    <a:pt x="761" y="1088"/>
                    <a:pt x="781" y="957"/>
                  </a:cubicBezTo>
                  <a:cubicBezTo>
                    <a:pt x="842" y="997"/>
                    <a:pt x="903" y="1018"/>
                    <a:pt x="974" y="1018"/>
                  </a:cubicBezTo>
                  <a:cubicBezTo>
                    <a:pt x="1055" y="1018"/>
                    <a:pt x="1157" y="997"/>
                    <a:pt x="1207" y="916"/>
                  </a:cubicBezTo>
                  <a:cubicBezTo>
                    <a:pt x="1247" y="855"/>
                    <a:pt x="1227" y="764"/>
                    <a:pt x="1187" y="713"/>
                  </a:cubicBezTo>
                  <a:cubicBezTo>
                    <a:pt x="1146" y="662"/>
                    <a:pt x="1096" y="632"/>
                    <a:pt x="1035" y="622"/>
                  </a:cubicBezTo>
                  <a:cubicBezTo>
                    <a:pt x="1177" y="531"/>
                    <a:pt x="1339" y="369"/>
                    <a:pt x="1207" y="236"/>
                  </a:cubicBezTo>
                  <a:cubicBezTo>
                    <a:pt x="1162" y="197"/>
                    <a:pt x="1104" y="179"/>
                    <a:pt x="1044" y="179"/>
                  </a:cubicBezTo>
                  <a:cubicBezTo>
                    <a:pt x="1010" y="179"/>
                    <a:pt x="976" y="185"/>
                    <a:pt x="943" y="196"/>
                  </a:cubicBezTo>
                  <a:cubicBezTo>
                    <a:pt x="882" y="216"/>
                    <a:pt x="822" y="257"/>
                    <a:pt x="771" y="308"/>
                  </a:cubicBezTo>
                  <a:cubicBezTo>
                    <a:pt x="761" y="176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4"/>
            <p:cNvSpPr/>
            <p:nvPr/>
          </p:nvSpPr>
          <p:spPr>
            <a:xfrm>
              <a:off x="3628250" y="2151050"/>
              <a:ext cx="33250" cy="33200"/>
            </a:xfrm>
            <a:custGeom>
              <a:avLst/>
              <a:gdLst/>
              <a:ahLst/>
              <a:cxnLst/>
              <a:rect l="l" t="t" r="r" b="b"/>
              <a:pathLst>
                <a:path w="1330" h="1328" extrusionOk="0">
                  <a:moveTo>
                    <a:pt x="676" y="1"/>
                  </a:moveTo>
                  <a:cubicBezTo>
                    <a:pt x="667" y="1"/>
                    <a:pt x="658" y="2"/>
                    <a:pt x="650" y="4"/>
                  </a:cubicBezTo>
                  <a:cubicBezTo>
                    <a:pt x="559" y="13"/>
                    <a:pt x="528" y="125"/>
                    <a:pt x="518" y="206"/>
                  </a:cubicBezTo>
                  <a:cubicBezTo>
                    <a:pt x="508" y="287"/>
                    <a:pt x="518" y="369"/>
                    <a:pt x="528" y="450"/>
                  </a:cubicBezTo>
                  <a:cubicBezTo>
                    <a:pt x="447" y="409"/>
                    <a:pt x="366" y="369"/>
                    <a:pt x="275" y="358"/>
                  </a:cubicBezTo>
                  <a:cubicBezTo>
                    <a:pt x="255" y="354"/>
                    <a:pt x="233" y="351"/>
                    <a:pt x="211" y="351"/>
                  </a:cubicBezTo>
                  <a:cubicBezTo>
                    <a:pt x="131" y="351"/>
                    <a:pt x="45" y="384"/>
                    <a:pt x="21" y="480"/>
                  </a:cubicBezTo>
                  <a:cubicBezTo>
                    <a:pt x="1" y="592"/>
                    <a:pt x="122" y="662"/>
                    <a:pt x="203" y="713"/>
                  </a:cubicBezTo>
                  <a:cubicBezTo>
                    <a:pt x="284" y="754"/>
                    <a:pt x="366" y="774"/>
                    <a:pt x="457" y="795"/>
                  </a:cubicBezTo>
                  <a:cubicBezTo>
                    <a:pt x="406" y="855"/>
                    <a:pt x="376" y="937"/>
                    <a:pt x="356" y="1007"/>
                  </a:cubicBezTo>
                  <a:cubicBezTo>
                    <a:pt x="325" y="1099"/>
                    <a:pt x="284" y="1251"/>
                    <a:pt x="386" y="1311"/>
                  </a:cubicBezTo>
                  <a:cubicBezTo>
                    <a:pt x="406" y="1323"/>
                    <a:pt x="426" y="1327"/>
                    <a:pt x="446" y="1327"/>
                  </a:cubicBezTo>
                  <a:cubicBezTo>
                    <a:pt x="515" y="1327"/>
                    <a:pt x="580" y="1266"/>
                    <a:pt x="620" y="1210"/>
                  </a:cubicBezTo>
                  <a:cubicBezTo>
                    <a:pt x="670" y="1139"/>
                    <a:pt x="710" y="1058"/>
                    <a:pt x="741" y="967"/>
                  </a:cubicBezTo>
                  <a:cubicBezTo>
                    <a:pt x="771" y="1027"/>
                    <a:pt x="812" y="1088"/>
                    <a:pt x="873" y="1119"/>
                  </a:cubicBezTo>
                  <a:cubicBezTo>
                    <a:pt x="902" y="1139"/>
                    <a:pt x="935" y="1150"/>
                    <a:pt x="968" y="1150"/>
                  </a:cubicBezTo>
                  <a:cubicBezTo>
                    <a:pt x="1016" y="1150"/>
                    <a:pt x="1062" y="1127"/>
                    <a:pt x="1086" y="1079"/>
                  </a:cubicBezTo>
                  <a:cubicBezTo>
                    <a:pt x="1167" y="937"/>
                    <a:pt x="1066" y="784"/>
                    <a:pt x="944" y="703"/>
                  </a:cubicBezTo>
                  <a:cubicBezTo>
                    <a:pt x="1005" y="683"/>
                    <a:pt x="1076" y="642"/>
                    <a:pt x="1127" y="601"/>
                  </a:cubicBezTo>
                  <a:cubicBezTo>
                    <a:pt x="1177" y="571"/>
                    <a:pt x="1218" y="531"/>
                    <a:pt x="1248" y="490"/>
                  </a:cubicBezTo>
                  <a:cubicBezTo>
                    <a:pt x="1278" y="459"/>
                    <a:pt x="1329" y="409"/>
                    <a:pt x="1319" y="358"/>
                  </a:cubicBezTo>
                  <a:cubicBezTo>
                    <a:pt x="1313" y="300"/>
                    <a:pt x="1254" y="285"/>
                    <a:pt x="1193" y="285"/>
                  </a:cubicBezTo>
                  <a:cubicBezTo>
                    <a:pt x="1147" y="285"/>
                    <a:pt x="1101" y="293"/>
                    <a:pt x="1076" y="297"/>
                  </a:cubicBezTo>
                  <a:cubicBezTo>
                    <a:pt x="994" y="318"/>
                    <a:pt x="913" y="358"/>
                    <a:pt x="843" y="399"/>
                  </a:cubicBezTo>
                  <a:cubicBezTo>
                    <a:pt x="863" y="328"/>
                    <a:pt x="852" y="247"/>
                    <a:pt x="843" y="166"/>
                  </a:cubicBezTo>
                  <a:cubicBezTo>
                    <a:pt x="824" y="92"/>
                    <a:pt x="763" y="1"/>
                    <a:pt x="67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4"/>
            <p:cNvSpPr/>
            <p:nvPr/>
          </p:nvSpPr>
          <p:spPr>
            <a:xfrm>
              <a:off x="3649050" y="2167325"/>
              <a:ext cx="36800" cy="33250"/>
            </a:xfrm>
            <a:custGeom>
              <a:avLst/>
              <a:gdLst/>
              <a:ahLst/>
              <a:cxnLst/>
              <a:rect l="l" t="t" r="r" b="b"/>
              <a:pathLst>
                <a:path w="1472" h="1330" extrusionOk="0">
                  <a:moveTo>
                    <a:pt x="612" y="0"/>
                  </a:moveTo>
                  <a:cubicBezTo>
                    <a:pt x="582" y="0"/>
                    <a:pt x="550" y="10"/>
                    <a:pt x="518" y="32"/>
                  </a:cubicBezTo>
                  <a:cubicBezTo>
                    <a:pt x="437" y="83"/>
                    <a:pt x="406" y="204"/>
                    <a:pt x="406" y="306"/>
                  </a:cubicBezTo>
                  <a:cubicBezTo>
                    <a:pt x="396" y="407"/>
                    <a:pt x="416" y="509"/>
                    <a:pt x="467" y="600"/>
                  </a:cubicBezTo>
                  <a:cubicBezTo>
                    <a:pt x="335" y="640"/>
                    <a:pt x="0" y="782"/>
                    <a:pt x="142" y="944"/>
                  </a:cubicBezTo>
                  <a:cubicBezTo>
                    <a:pt x="180" y="982"/>
                    <a:pt x="226" y="994"/>
                    <a:pt x="273" y="994"/>
                  </a:cubicBezTo>
                  <a:cubicBezTo>
                    <a:pt x="315" y="994"/>
                    <a:pt x="358" y="985"/>
                    <a:pt x="396" y="975"/>
                  </a:cubicBezTo>
                  <a:cubicBezTo>
                    <a:pt x="446" y="955"/>
                    <a:pt x="497" y="924"/>
                    <a:pt x="548" y="894"/>
                  </a:cubicBezTo>
                  <a:lnTo>
                    <a:pt x="548" y="894"/>
                  </a:lnTo>
                  <a:cubicBezTo>
                    <a:pt x="538" y="975"/>
                    <a:pt x="538" y="1046"/>
                    <a:pt x="538" y="1127"/>
                  </a:cubicBezTo>
                  <a:cubicBezTo>
                    <a:pt x="548" y="1208"/>
                    <a:pt x="558" y="1330"/>
                    <a:pt x="669" y="1330"/>
                  </a:cubicBezTo>
                  <a:cubicBezTo>
                    <a:pt x="751" y="1320"/>
                    <a:pt x="802" y="1219"/>
                    <a:pt x="822" y="1147"/>
                  </a:cubicBezTo>
                  <a:cubicBezTo>
                    <a:pt x="852" y="1066"/>
                    <a:pt x="863" y="975"/>
                    <a:pt x="863" y="883"/>
                  </a:cubicBezTo>
                  <a:cubicBezTo>
                    <a:pt x="933" y="935"/>
                    <a:pt x="1014" y="965"/>
                    <a:pt x="1095" y="975"/>
                  </a:cubicBezTo>
                  <a:cubicBezTo>
                    <a:pt x="1115" y="977"/>
                    <a:pt x="1137" y="978"/>
                    <a:pt x="1160" y="978"/>
                  </a:cubicBezTo>
                  <a:cubicBezTo>
                    <a:pt x="1250" y="978"/>
                    <a:pt x="1353" y="959"/>
                    <a:pt x="1410" y="894"/>
                  </a:cubicBezTo>
                  <a:cubicBezTo>
                    <a:pt x="1471" y="813"/>
                    <a:pt x="1420" y="711"/>
                    <a:pt x="1339" y="660"/>
                  </a:cubicBezTo>
                  <a:cubicBezTo>
                    <a:pt x="1258" y="610"/>
                    <a:pt x="1147" y="579"/>
                    <a:pt x="1045" y="559"/>
                  </a:cubicBezTo>
                  <a:cubicBezTo>
                    <a:pt x="1106" y="509"/>
                    <a:pt x="1167" y="458"/>
                    <a:pt x="1207" y="397"/>
                  </a:cubicBezTo>
                  <a:cubicBezTo>
                    <a:pt x="1258" y="326"/>
                    <a:pt x="1289" y="214"/>
                    <a:pt x="1207" y="153"/>
                  </a:cubicBezTo>
                  <a:cubicBezTo>
                    <a:pt x="1183" y="135"/>
                    <a:pt x="1154" y="128"/>
                    <a:pt x="1125" y="128"/>
                  </a:cubicBezTo>
                  <a:cubicBezTo>
                    <a:pt x="1057" y="128"/>
                    <a:pt x="983" y="166"/>
                    <a:pt x="933" y="194"/>
                  </a:cubicBezTo>
                  <a:cubicBezTo>
                    <a:pt x="883" y="225"/>
                    <a:pt x="832" y="275"/>
                    <a:pt x="781" y="316"/>
                  </a:cubicBezTo>
                  <a:cubicBezTo>
                    <a:pt x="781" y="245"/>
                    <a:pt x="771" y="164"/>
                    <a:pt x="741" y="92"/>
                  </a:cubicBezTo>
                  <a:cubicBezTo>
                    <a:pt x="715" y="34"/>
                    <a:pt x="667" y="0"/>
                    <a:pt x="61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4"/>
            <p:cNvSpPr/>
            <p:nvPr/>
          </p:nvSpPr>
          <p:spPr>
            <a:xfrm>
              <a:off x="3612800" y="2235850"/>
              <a:ext cx="23850" cy="21350"/>
            </a:xfrm>
            <a:custGeom>
              <a:avLst/>
              <a:gdLst/>
              <a:ahLst/>
              <a:cxnLst/>
              <a:rect l="l" t="t" r="r" b="b"/>
              <a:pathLst>
                <a:path w="954" h="854" extrusionOk="0">
                  <a:moveTo>
                    <a:pt x="156" y="1"/>
                  </a:moveTo>
                  <a:cubicBezTo>
                    <a:pt x="122" y="1"/>
                    <a:pt x="89" y="12"/>
                    <a:pt x="61" y="39"/>
                  </a:cubicBezTo>
                  <a:cubicBezTo>
                    <a:pt x="0" y="100"/>
                    <a:pt x="41" y="202"/>
                    <a:pt x="91" y="252"/>
                  </a:cubicBezTo>
                  <a:cubicBezTo>
                    <a:pt x="142" y="313"/>
                    <a:pt x="203" y="353"/>
                    <a:pt x="274" y="384"/>
                  </a:cubicBezTo>
                  <a:cubicBezTo>
                    <a:pt x="233" y="445"/>
                    <a:pt x="203" y="516"/>
                    <a:pt x="183" y="597"/>
                  </a:cubicBezTo>
                  <a:cubicBezTo>
                    <a:pt x="172" y="678"/>
                    <a:pt x="163" y="779"/>
                    <a:pt x="223" y="830"/>
                  </a:cubicBezTo>
                  <a:cubicBezTo>
                    <a:pt x="247" y="847"/>
                    <a:pt x="270" y="854"/>
                    <a:pt x="291" y="854"/>
                  </a:cubicBezTo>
                  <a:cubicBezTo>
                    <a:pt x="389" y="854"/>
                    <a:pt x="464" y="704"/>
                    <a:pt x="497" y="587"/>
                  </a:cubicBezTo>
                  <a:cubicBezTo>
                    <a:pt x="548" y="637"/>
                    <a:pt x="598" y="668"/>
                    <a:pt x="659" y="688"/>
                  </a:cubicBezTo>
                  <a:cubicBezTo>
                    <a:pt x="678" y="693"/>
                    <a:pt x="697" y="695"/>
                    <a:pt x="716" y="695"/>
                  </a:cubicBezTo>
                  <a:cubicBezTo>
                    <a:pt x="790" y="695"/>
                    <a:pt x="862" y="664"/>
                    <a:pt x="902" y="607"/>
                  </a:cubicBezTo>
                  <a:cubicBezTo>
                    <a:pt x="933" y="576"/>
                    <a:pt x="954" y="526"/>
                    <a:pt x="943" y="486"/>
                  </a:cubicBezTo>
                  <a:cubicBezTo>
                    <a:pt x="923" y="445"/>
                    <a:pt x="893" y="414"/>
                    <a:pt x="852" y="384"/>
                  </a:cubicBezTo>
                  <a:cubicBezTo>
                    <a:pt x="781" y="344"/>
                    <a:pt x="710" y="313"/>
                    <a:pt x="629" y="303"/>
                  </a:cubicBezTo>
                  <a:cubicBezTo>
                    <a:pt x="700" y="222"/>
                    <a:pt x="771" y="90"/>
                    <a:pt x="679" y="29"/>
                  </a:cubicBezTo>
                  <a:cubicBezTo>
                    <a:pt x="659" y="15"/>
                    <a:pt x="639" y="10"/>
                    <a:pt x="619" y="10"/>
                  </a:cubicBezTo>
                  <a:cubicBezTo>
                    <a:pt x="579" y="10"/>
                    <a:pt x="541" y="33"/>
                    <a:pt x="507" y="60"/>
                  </a:cubicBezTo>
                  <a:cubicBezTo>
                    <a:pt x="477" y="90"/>
                    <a:pt x="456" y="130"/>
                    <a:pt x="426" y="171"/>
                  </a:cubicBezTo>
                  <a:cubicBezTo>
                    <a:pt x="386" y="121"/>
                    <a:pt x="335" y="69"/>
                    <a:pt x="274" y="39"/>
                  </a:cubicBezTo>
                  <a:cubicBezTo>
                    <a:pt x="240" y="17"/>
                    <a:pt x="198" y="1"/>
                    <a:pt x="15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4"/>
            <p:cNvSpPr/>
            <p:nvPr/>
          </p:nvSpPr>
          <p:spPr>
            <a:xfrm>
              <a:off x="3573750" y="2124750"/>
              <a:ext cx="34750" cy="34425"/>
            </a:xfrm>
            <a:custGeom>
              <a:avLst/>
              <a:gdLst/>
              <a:ahLst/>
              <a:cxnLst/>
              <a:rect l="l" t="t" r="r" b="b"/>
              <a:pathLst>
                <a:path w="1390" h="1377" extrusionOk="0">
                  <a:moveTo>
                    <a:pt x="801" y="1"/>
                  </a:moveTo>
                  <a:cubicBezTo>
                    <a:pt x="720" y="1"/>
                    <a:pt x="659" y="51"/>
                    <a:pt x="629" y="122"/>
                  </a:cubicBezTo>
                  <a:cubicBezTo>
                    <a:pt x="598" y="183"/>
                    <a:pt x="598" y="254"/>
                    <a:pt x="598" y="325"/>
                  </a:cubicBezTo>
                  <a:cubicBezTo>
                    <a:pt x="528" y="254"/>
                    <a:pt x="456" y="193"/>
                    <a:pt x="366" y="153"/>
                  </a:cubicBezTo>
                  <a:cubicBezTo>
                    <a:pt x="314" y="124"/>
                    <a:pt x="251" y="96"/>
                    <a:pt x="194" y="96"/>
                  </a:cubicBezTo>
                  <a:cubicBezTo>
                    <a:pt x="149" y="96"/>
                    <a:pt x="108" y="114"/>
                    <a:pt x="82" y="163"/>
                  </a:cubicBezTo>
                  <a:cubicBezTo>
                    <a:pt x="21" y="274"/>
                    <a:pt x="91" y="386"/>
                    <a:pt x="163" y="467"/>
                  </a:cubicBezTo>
                  <a:cubicBezTo>
                    <a:pt x="224" y="528"/>
                    <a:pt x="284" y="578"/>
                    <a:pt x="366" y="619"/>
                  </a:cubicBezTo>
                  <a:cubicBezTo>
                    <a:pt x="284" y="650"/>
                    <a:pt x="213" y="690"/>
                    <a:pt x="152" y="741"/>
                  </a:cubicBezTo>
                  <a:cubicBezTo>
                    <a:pt x="91" y="812"/>
                    <a:pt x="0" y="944"/>
                    <a:pt x="91" y="1025"/>
                  </a:cubicBezTo>
                  <a:cubicBezTo>
                    <a:pt x="118" y="1052"/>
                    <a:pt x="154" y="1062"/>
                    <a:pt x="191" y="1062"/>
                  </a:cubicBezTo>
                  <a:cubicBezTo>
                    <a:pt x="266" y="1062"/>
                    <a:pt x="352" y="1022"/>
                    <a:pt x="406" y="995"/>
                  </a:cubicBezTo>
                  <a:cubicBezTo>
                    <a:pt x="477" y="964"/>
                    <a:pt x="548" y="923"/>
                    <a:pt x="609" y="873"/>
                  </a:cubicBezTo>
                  <a:lnTo>
                    <a:pt x="609" y="873"/>
                  </a:lnTo>
                  <a:cubicBezTo>
                    <a:pt x="589" y="954"/>
                    <a:pt x="578" y="1025"/>
                    <a:pt x="568" y="1106"/>
                  </a:cubicBezTo>
                  <a:cubicBezTo>
                    <a:pt x="568" y="1197"/>
                    <a:pt x="558" y="1329"/>
                    <a:pt x="659" y="1370"/>
                  </a:cubicBezTo>
                  <a:cubicBezTo>
                    <a:pt x="671" y="1374"/>
                    <a:pt x="683" y="1376"/>
                    <a:pt x="695" y="1376"/>
                  </a:cubicBezTo>
                  <a:cubicBezTo>
                    <a:pt x="761" y="1376"/>
                    <a:pt x="816" y="1308"/>
                    <a:pt x="842" y="1248"/>
                  </a:cubicBezTo>
                  <a:cubicBezTo>
                    <a:pt x="882" y="1167"/>
                    <a:pt x="913" y="1086"/>
                    <a:pt x="913" y="995"/>
                  </a:cubicBezTo>
                  <a:cubicBezTo>
                    <a:pt x="984" y="1035"/>
                    <a:pt x="1065" y="1076"/>
                    <a:pt x="1146" y="1076"/>
                  </a:cubicBezTo>
                  <a:cubicBezTo>
                    <a:pt x="1238" y="1076"/>
                    <a:pt x="1329" y="1025"/>
                    <a:pt x="1359" y="944"/>
                  </a:cubicBezTo>
                  <a:cubicBezTo>
                    <a:pt x="1389" y="862"/>
                    <a:pt x="1349" y="781"/>
                    <a:pt x="1278" y="731"/>
                  </a:cubicBezTo>
                  <a:cubicBezTo>
                    <a:pt x="1227" y="700"/>
                    <a:pt x="1166" y="690"/>
                    <a:pt x="1106" y="680"/>
                  </a:cubicBezTo>
                  <a:cubicBezTo>
                    <a:pt x="1247" y="599"/>
                    <a:pt x="1389" y="477"/>
                    <a:pt x="1339" y="335"/>
                  </a:cubicBezTo>
                  <a:cubicBezTo>
                    <a:pt x="1312" y="273"/>
                    <a:pt x="1240" y="242"/>
                    <a:pt x="1174" y="242"/>
                  </a:cubicBezTo>
                  <a:cubicBezTo>
                    <a:pt x="1165" y="242"/>
                    <a:pt x="1155" y="243"/>
                    <a:pt x="1146" y="244"/>
                  </a:cubicBezTo>
                  <a:cubicBezTo>
                    <a:pt x="1085" y="254"/>
                    <a:pt x="1035" y="285"/>
                    <a:pt x="984" y="315"/>
                  </a:cubicBezTo>
                  <a:cubicBezTo>
                    <a:pt x="994" y="254"/>
                    <a:pt x="994" y="193"/>
                    <a:pt x="974" y="143"/>
                  </a:cubicBezTo>
                  <a:cubicBezTo>
                    <a:pt x="943" y="71"/>
                    <a:pt x="882" y="1"/>
                    <a:pt x="80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4"/>
            <p:cNvSpPr/>
            <p:nvPr/>
          </p:nvSpPr>
          <p:spPr>
            <a:xfrm>
              <a:off x="3511375" y="2142425"/>
              <a:ext cx="39325" cy="37625"/>
            </a:xfrm>
            <a:custGeom>
              <a:avLst/>
              <a:gdLst/>
              <a:ahLst/>
              <a:cxnLst/>
              <a:rect l="l" t="t" r="r" b="b"/>
              <a:pathLst>
                <a:path w="1573" h="1505" extrusionOk="0">
                  <a:moveTo>
                    <a:pt x="553" y="1"/>
                  </a:moveTo>
                  <a:cubicBezTo>
                    <a:pt x="440" y="1"/>
                    <a:pt x="367" y="86"/>
                    <a:pt x="375" y="196"/>
                  </a:cubicBezTo>
                  <a:cubicBezTo>
                    <a:pt x="375" y="267"/>
                    <a:pt x="406" y="328"/>
                    <a:pt x="436" y="389"/>
                  </a:cubicBezTo>
                  <a:cubicBezTo>
                    <a:pt x="457" y="450"/>
                    <a:pt x="487" y="511"/>
                    <a:pt x="517" y="572"/>
                  </a:cubicBezTo>
                  <a:cubicBezTo>
                    <a:pt x="427" y="572"/>
                    <a:pt x="335" y="592"/>
                    <a:pt x="244" y="622"/>
                  </a:cubicBezTo>
                  <a:cubicBezTo>
                    <a:pt x="152" y="642"/>
                    <a:pt x="1" y="703"/>
                    <a:pt x="10" y="815"/>
                  </a:cubicBezTo>
                  <a:cubicBezTo>
                    <a:pt x="21" y="926"/>
                    <a:pt x="163" y="977"/>
                    <a:pt x="254" y="987"/>
                  </a:cubicBezTo>
                  <a:cubicBezTo>
                    <a:pt x="272" y="990"/>
                    <a:pt x="291" y="991"/>
                    <a:pt x="310" y="991"/>
                  </a:cubicBezTo>
                  <a:cubicBezTo>
                    <a:pt x="356" y="991"/>
                    <a:pt x="404" y="984"/>
                    <a:pt x="447" y="977"/>
                  </a:cubicBezTo>
                  <a:lnTo>
                    <a:pt x="447" y="977"/>
                  </a:lnTo>
                  <a:cubicBezTo>
                    <a:pt x="427" y="1018"/>
                    <a:pt x="406" y="1048"/>
                    <a:pt x="386" y="1088"/>
                  </a:cubicBezTo>
                  <a:cubicBezTo>
                    <a:pt x="355" y="1160"/>
                    <a:pt x="335" y="1271"/>
                    <a:pt x="416" y="1322"/>
                  </a:cubicBezTo>
                  <a:cubicBezTo>
                    <a:pt x="433" y="1335"/>
                    <a:pt x="449" y="1340"/>
                    <a:pt x="466" y="1340"/>
                  </a:cubicBezTo>
                  <a:cubicBezTo>
                    <a:pt x="529" y="1340"/>
                    <a:pt x="589" y="1261"/>
                    <a:pt x="629" y="1221"/>
                  </a:cubicBezTo>
                  <a:lnTo>
                    <a:pt x="659" y="1160"/>
                  </a:lnTo>
                  <a:cubicBezTo>
                    <a:pt x="670" y="1271"/>
                    <a:pt x="700" y="1383"/>
                    <a:pt x="761" y="1484"/>
                  </a:cubicBezTo>
                  <a:cubicBezTo>
                    <a:pt x="771" y="1494"/>
                    <a:pt x="781" y="1505"/>
                    <a:pt x="801" y="1505"/>
                  </a:cubicBezTo>
                  <a:cubicBezTo>
                    <a:pt x="995" y="1484"/>
                    <a:pt x="1015" y="1210"/>
                    <a:pt x="995" y="1028"/>
                  </a:cubicBezTo>
                  <a:lnTo>
                    <a:pt x="995" y="1028"/>
                  </a:lnTo>
                  <a:cubicBezTo>
                    <a:pt x="1051" y="1048"/>
                    <a:pt x="1112" y="1058"/>
                    <a:pt x="1172" y="1058"/>
                  </a:cubicBezTo>
                  <a:cubicBezTo>
                    <a:pt x="1297" y="1058"/>
                    <a:pt x="1420" y="1015"/>
                    <a:pt x="1502" y="926"/>
                  </a:cubicBezTo>
                  <a:cubicBezTo>
                    <a:pt x="1572" y="835"/>
                    <a:pt x="1522" y="744"/>
                    <a:pt x="1430" y="703"/>
                  </a:cubicBezTo>
                  <a:cubicBezTo>
                    <a:pt x="1360" y="673"/>
                    <a:pt x="1288" y="653"/>
                    <a:pt x="1207" y="653"/>
                  </a:cubicBezTo>
                  <a:cubicBezTo>
                    <a:pt x="1268" y="592"/>
                    <a:pt x="1319" y="521"/>
                    <a:pt x="1360" y="439"/>
                  </a:cubicBezTo>
                  <a:cubicBezTo>
                    <a:pt x="1390" y="358"/>
                    <a:pt x="1441" y="196"/>
                    <a:pt x="1329" y="146"/>
                  </a:cubicBezTo>
                  <a:cubicBezTo>
                    <a:pt x="1314" y="139"/>
                    <a:pt x="1299" y="136"/>
                    <a:pt x="1282" y="136"/>
                  </a:cubicBezTo>
                  <a:cubicBezTo>
                    <a:pt x="1195" y="136"/>
                    <a:pt x="1085" y="216"/>
                    <a:pt x="1025" y="267"/>
                  </a:cubicBezTo>
                  <a:cubicBezTo>
                    <a:pt x="974" y="308"/>
                    <a:pt x="934" y="358"/>
                    <a:pt x="903" y="409"/>
                  </a:cubicBezTo>
                  <a:cubicBezTo>
                    <a:pt x="883" y="227"/>
                    <a:pt x="771" y="44"/>
                    <a:pt x="589" y="4"/>
                  </a:cubicBezTo>
                  <a:cubicBezTo>
                    <a:pt x="576" y="2"/>
                    <a:pt x="564" y="1"/>
                    <a:pt x="55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4"/>
            <p:cNvSpPr/>
            <p:nvPr/>
          </p:nvSpPr>
          <p:spPr>
            <a:xfrm>
              <a:off x="3611000" y="2129250"/>
              <a:ext cx="33000" cy="36050"/>
            </a:xfrm>
            <a:custGeom>
              <a:avLst/>
              <a:gdLst/>
              <a:ahLst/>
              <a:cxnLst/>
              <a:rect l="l" t="t" r="r" b="b"/>
              <a:pathLst>
                <a:path w="1320" h="1442" extrusionOk="0">
                  <a:moveTo>
                    <a:pt x="486" y="1"/>
                  </a:moveTo>
                  <a:cubicBezTo>
                    <a:pt x="455" y="1"/>
                    <a:pt x="425" y="8"/>
                    <a:pt x="397" y="24"/>
                  </a:cubicBezTo>
                  <a:cubicBezTo>
                    <a:pt x="295" y="74"/>
                    <a:pt x="285" y="186"/>
                    <a:pt x="305" y="287"/>
                  </a:cubicBezTo>
                  <a:cubicBezTo>
                    <a:pt x="336" y="378"/>
                    <a:pt x="366" y="470"/>
                    <a:pt x="427" y="561"/>
                  </a:cubicBezTo>
                  <a:cubicBezTo>
                    <a:pt x="336" y="561"/>
                    <a:pt x="255" y="571"/>
                    <a:pt x="183" y="601"/>
                  </a:cubicBezTo>
                  <a:cubicBezTo>
                    <a:pt x="102" y="632"/>
                    <a:pt x="1" y="713"/>
                    <a:pt x="52" y="815"/>
                  </a:cubicBezTo>
                  <a:cubicBezTo>
                    <a:pt x="82" y="863"/>
                    <a:pt x="144" y="875"/>
                    <a:pt x="206" y="875"/>
                  </a:cubicBezTo>
                  <a:cubicBezTo>
                    <a:pt x="249" y="875"/>
                    <a:pt x="292" y="869"/>
                    <a:pt x="325" y="865"/>
                  </a:cubicBezTo>
                  <a:cubicBezTo>
                    <a:pt x="397" y="855"/>
                    <a:pt x="458" y="845"/>
                    <a:pt x="519" y="824"/>
                  </a:cubicBezTo>
                  <a:lnTo>
                    <a:pt x="519" y="824"/>
                  </a:lnTo>
                  <a:cubicBezTo>
                    <a:pt x="478" y="906"/>
                    <a:pt x="447" y="987"/>
                    <a:pt x="427" y="1078"/>
                  </a:cubicBezTo>
                  <a:cubicBezTo>
                    <a:pt x="417" y="1149"/>
                    <a:pt x="417" y="1220"/>
                    <a:pt x="417" y="1291"/>
                  </a:cubicBezTo>
                  <a:cubicBezTo>
                    <a:pt x="417" y="1331"/>
                    <a:pt x="427" y="1392"/>
                    <a:pt x="467" y="1423"/>
                  </a:cubicBezTo>
                  <a:cubicBezTo>
                    <a:pt x="486" y="1436"/>
                    <a:pt x="503" y="1442"/>
                    <a:pt x="519" y="1442"/>
                  </a:cubicBezTo>
                  <a:cubicBezTo>
                    <a:pt x="604" y="1442"/>
                    <a:pt x="665" y="1290"/>
                    <a:pt x="691" y="1230"/>
                  </a:cubicBezTo>
                  <a:cubicBezTo>
                    <a:pt x="731" y="1119"/>
                    <a:pt x="751" y="1007"/>
                    <a:pt x="762" y="885"/>
                  </a:cubicBezTo>
                  <a:cubicBezTo>
                    <a:pt x="821" y="934"/>
                    <a:pt x="893" y="966"/>
                    <a:pt x="962" y="966"/>
                  </a:cubicBezTo>
                  <a:cubicBezTo>
                    <a:pt x="1022" y="966"/>
                    <a:pt x="1080" y="942"/>
                    <a:pt x="1127" y="885"/>
                  </a:cubicBezTo>
                  <a:cubicBezTo>
                    <a:pt x="1177" y="835"/>
                    <a:pt x="1198" y="734"/>
                    <a:pt x="1137" y="682"/>
                  </a:cubicBezTo>
                  <a:cubicBezTo>
                    <a:pt x="1107" y="652"/>
                    <a:pt x="1066" y="632"/>
                    <a:pt x="1015" y="622"/>
                  </a:cubicBezTo>
                  <a:cubicBezTo>
                    <a:pt x="1066" y="592"/>
                    <a:pt x="1107" y="551"/>
                    <a:pt x="1147" y="510"/>
                  </a:cubicBezTo>
                  <a:cubicBezTo>
                    <a:pt x="1208" y="439"/>
                    <a:pt x="1319" y="317"/>
                    <a:pt x="1258" y="236"/>
                  </a:cubicBezTo>
                  <a:cubicBezTo>
                    <a:pt x="1228" y="187"/>
                    <a:pt x="1175" y="171"/>
                    <a:pt x="1119" y="171"/>
                  </a:cubicBezTo>
                  <a:cubicBezTo>
                    <a:pt x="1084" y="171"/>
                    <a:pt x="1047" y="178"/>
                    <a:pt x="1015" y="186"/>
                  </a:cubicBezTo>
                  <a:cubicBezTo>
                    <a:pt x="934" y="216"/>
                    <a:pt x="853" y="277"/>
                    <a:pt x="772" y="328"/>
                  </a:cubicBezTo>
                  <a:cubicBezTo>
                    <a:pt x="762" y="236"/>
                    <a:pt x="731" y="155"/>
                    <a:pt x="670" y="84"/>
                  </a:cubicBezTo>
                  <a:cubicBezTo>
                    <a:pt x="622" y="35"/>
                    <a:pt x="553" y="1"/>
                    <a:pt x="48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4"/>
            <p:cNvSpPr/>
            <p:nvPr/>
          </p:nvSpPr>
          <p:spPr>
            <a:xfrm>
              <a:off x="3610250" y="2202825"/>
              <a:ext cx="36775" cy="33525"/>
            </a:xfrm>
            <a:custGeom>
              <a:avLst/>
              <a:gdLst/>
              <a:ahLst/>
              <a:cxnLst/>
              <a:rect l="l" t="t" r="r" b="b"/>
              <a:pathLst>
                <a:path w="1471" h="1341" extrusionOk="0">
                  <a:moveTo>
                    <a:pt x="540" y="1"/>
                  </a:moveTo>
                  <a:cubicBezTo>
                    <a:pt x="536" y="1"/>
                    <a:pt x="532" y="1"/>
                    <a:pt x="528" y="1"/>
                  </a:cubicBezTo>
                  <a:cubicBezTo>
                    <a:pt x="376" y="22"/>
                    <a:pt x="427" y="225"/>
                    <a:pt x="488" y="356"/>
                  </a:cubicBezTo>
                  <a:cubicBezTo>
                    <a:pt x="416" y="326"/>
                    <a:pt x="335" y="306"/>
                    <a:pt x="254" y="295"/>
                  </a:cubicBezTo>
                  <a:cubicBezTo>
                    <a:pt x="236" y="293"/>
                    <a:pt x="215" y="291"/>
                    <a:pt x="193" y="291"/>
                  </a:cubicBezTo>
                  <a:cubicBezTo>
                    <a:pt x="131" y="291"/>
                    <a:pt x="61" y="306"/>
                    <a:pt x="31" y="367"/>
                  </a:cubicBezTo>
                  <a:cubicBezTo>
                    <a:pt x="1" y="457"/>
                    <a:pt x="112" y="518"/>
                    <a:pt x="183" y="559"/>
                  </a:cubicBezTo>
                  <a:lnTo>
                    <a:pt x="335" y="620"/>
                  </a:lnTo>
                  <a:cubicBezTo>
                    <a:pt x="285" y="640"/>
                    <a:pt x="234" y="671"/>
                    <a:pt x="183" y="701"/>
                  </a:cubicBezTo>
                  <a:cubicBezTo>
                    <a:pt x="112" y="762"/>
                    <a:pt x="11" y="853"/>
                    <a:pt x="11" y="955"/>
                  </a:cubicBezTo>
                  <a:cubicBezTo>
                    <a:pt x="18" y="1037"/>
                    <a:pt x="88" y="1064"/>
                    <a:pt x="160" y="1064"/>
                  </a:cubicBezTo>
                  <a:cubicBezTo>
                    <a:pt x="185" y="1064"/>
                    <a:pt x="211" y="1061"/>
                    <a:pt x="234" y="1056"/>
                  </a:cubicBezTo>
                  <a:cubicBezTo>
                    <a:pt x="315" y="1036"/>
                    <a:pt x="407" y="995"/>
                    <a:pt x="488" y="944"/>
                  </a:cubicBezTo>
                  <a:lnTo>
                    <a:pt x="488" y="944"/>
                  </a:lnTo>
                  <a:cubicBezTo>
                    <a:pt x="467" y="1005"/>
                    <a:pt x="457" y="1066"/>
                    <a:pt x="467" y="1137"/>
                  </a:cubicBezTo>
                  <a:cubicBezTo>
                    <a:pt x="467" y="1208"/>
                    <a:pt x="488" y="1320"/>
                    <a:pt x="569" y="1340"/>
                  </a:cubicBezTo>
                  <a:cubicBezTo>
                    <a:pt x="573" y="1341"/>
                    <a:pt x="577" y="1341"/>
                    <a:pt x="581" y="1341"/>
                  </a:cubicBezTo>
                  <a:cubicBezTo>
                    <a:pt x="664" y="1341"/>
                    <a:pt x="712" y="1246"/>
                    <a:pt x="741" y="1188"/>
                  </a:cubicBezTo>
                  <a:cubicBezTo>
                    <a:pt x="781" y="1117"/>
                    <a:pt x="812" y="1046"/>
                    <a:pt x="832" y="964"/>
                  </a:cubicBezTo>
                  <a:cubicBezTo>
                    <a:pt x="893" y="1016"/>
                    <a:pt x="954" y="1056"/>
                    <a:pt x="1035" y="1066"/>
                  </a:cubicBezTo>
                  <a:cubicBezTo>
                    <a:pt x="1046" y="1067"/>
                    <a:pt x="1056" y="1068"/>
                    <a:pt x="1067" y="1068"/>
                  </a:cubicBezTo>
                  <a:cubicBezTo>
                    <a:pt x="1139" y="1068"/>
                    <a:pt x="1214" y="1037"/>
                    <a:pt x="1258" y="975"/>
                  </a:cubicBezTo>
                  <a:cubicBezTo>
                    <a:pt x="1309" y="904"/>
                    <a:pt x="1288" y="802"/>
                    <a:pt x="1228" y="741"/>
                  </a:cubicBezTo>
                  <a:cubicBezTo>
                    <a:pt x="1187" y="691"/>
                    <a:pt x="1126" y="660"/>
                    <a:pt x="1056" y="640"/>
                  </a:cubicBezTo>
                  <a:cubicBezTo>
                    <a:pt x="1126" y="599"/>
                    <a:pt x="1187" y="549"/>
                    <a:pt x="1248" y="498"/>
                  </a:cubicBezTo>
                  <a:cubicBezTo>
                    <a:pt x="1319" y="437"/>
                    <a:pt x="1471" y="326"/>
                    <a:pt x="1410" y="225"/>
                  </a:cubicBezTo>
                  <a:cubicBezTo>
                    <a:pt x="1377" y="172"/>
                    <a:pt x="1325" y="156"/>
                    <a:pt x="1268" y="156"/>
                  </a:cubicBezTo>
                  <a:cubicBezTo>
                    <a:pt x="1204" y="156"/>
                    <a:pt x="1135" y="178"/>
                    <a:pt x="1086" y="194"/>
                  </a:cubicBezTo>
                  <a:cubicBezTo>
                    <a:pt x="984" y="234"/>
                    <a:pt x="893" y="275"/>
                    <a:pt x="812" y="336"/>
                  </a:cubicBezTo>
                  <a:cubicBezTo>
                    <a:pt x="802" y="275"/>
                    <a:pt x="772" y="214"/>
                    <a:pt x="741" y="164"/>
                  </a:cubicBezTo>
                  <a:cubicBezTo>
                    <a:pt x="693" y="96"/>
                    <a:pt x="617" y="1"/>
                    <a:pt x="54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4"/>
            <p:cNvSpPr/>
            <p:nvPr/>
          </p:nvSpPr>
          <p:spPr>
            <a:xfrm>
              <a:off x="3583625" y="2260075"/>
              <a:ext cx="33750" cy="33650"/>
            </a:xfrm>
            <a:custGeom>
              <a:avLst/>
              <a:gdLst/>
              <a:ahLst/>
              <a:cxnLst/>
              <a:rect l="l" t="t" r="r" b="b"/>
              <a:pathLst>
                <a:path w="1350" h="1346" extrusionOk="0">
                  <a:moveTo>
                    <a:pt x="610" y="0"/>
                  </a:moveTo>
                  <a:cubicBezTo>
                    <a:pt x="600" y="0"/>
                    <a:pt x="590" y="1"/>
                    <a:pt x="579" y="3"/>
                  </a:cubicBezTo>
                  <a:cubicBezTo>
                    <a:pt x="508" y="24"/>
                    <a:pt x="467" y="105"/>
                    <a:pt x="447" y="175"/>
                  </a:cubicBezTo>
                  <a:cubicBezTo>
                    <a:pt x="427" y="236"/>
                    <a:pt x="417" y="308"/>
                    <a:pt x="427" y="378"/>
                  </a:cubicBezTo>
                  <a:cubicBezTo>
                    <a:pt x="356" y="338"/>
                    <a:pt x="295" y="308"/>
                    <a:pt x="224" y="287"/>
                  </a:cubicBezTo>
                  <a:cubicBezTo>
                    <a:pt x="198" y="275"/>
                    <a:pt x="169" y="266"/>
                    <a:pt x="141" y="266"/>
                  </a:cubicBezTo>
                  <a:cubicBezTo>
                    <a:pt x="124" y="266"/>
                    <a:pt x="108" y="269"/>
                    <a:pt x="92" y="277"/>
                  </a:cubicBezTo>
                  <a:cubicBezTo>
                    <a:pt x="52" y="287"/>
                    <a:pt x="41" y="328"/>
                    <a:pt x="52" y="369"/>
                  </a:cubicBezTo>
                  <a:cubicBezTo>
                    <a:pt x="61" y="419"/>
                    <a:pt x="92" y="459"/>
                    <a:pt x="122" y="500"/>
                  </a:cubicBezTo>
                  <a:cubicBezTo>
                    <a:pt x="143" y="551"/>
                    <a:pt x="183" y="592"/>
                    <a:pt x="214" y="632"/>
                  </a:cubicBezTo>
                  <a:lnTo>
                    <a:pt x="295" y="713"/>
                  </a:lnTo>
                  <a:cubicBezTo>
                    <a:pt x="173" y="734"/>
                    <a:pt x="41" y="784"/>
                    <a:pt x="21" y="906"/>
                  </a:cubicBezTo>
                  <a:cubicBezTo>
                    <a:pt x="1" y="997"/>
                    <a:pt x="82" y="1038"/>
                    <a:pt x="163" y="1058"/>
                  </a:cubicBezTo>
                  <a:cubicBezTo>
                    <a:pt x="215" y="1077"/>
                    <a:pt x="271" y="1084"/>
                    <a:pt x="328" y="1084"/>
                  </a:cubicBezTo>
                  <a:cubicBezTo>
                    <a:pt x="361" y="1084"/>
                    <a:pt x="394" y="1082"/>
                    <a:pt x="427" y="1078"/>
                  </a:cubicBezTo>
                  <a:lnTo>
                    <a:pt x="427" y="1078"/>
                  </a:lnTo>
                  <a:cubicBezTo>
                    <a:pt x="417" y="1149"/>
                    <a:pt x="427" y="1230"/>
                    <a:pt x="457" y="1291"/>
                  </a:cubicBezTo>
                  <a:cubicBezTo>
                    <a:pt x="477" y="1330"/>
                    <a:pt x="503" y="1346"/>
                    <a:pt x="532" y="1346"/>
                  </a:cubicBezTo>
                  <a:cubicBezTo>
                    <a:pt x="564" y="1346"/>
                    <a:pt x="598" y="1328"/>
                    <a:pt x="629" y="1302"/>
                  </a:cubicBezTo>
                  <a:cubicBezTo>
                    <a:pt x="731" y="1220"/>
                    <a:pt x="771" y="1088"/>
                    <a:pt x="792" y="966"/>
                  </a:cubicBezTo>
                  <a:cubicBezTo>
                    <a:pt x="843" y="997"/>
                    <a:pt x="913" y="1018"/>
                    <a:pt x="974" y="1018"/>
                  </a:cubicBezTo>
                  <a:cubicBezTo>
                    <a:pt x="1055" y="1018"/>
                    <a:pt x="1167" y="997"/>
                    <a:pt x="1208" y="916"/>
                  </a:cubicBezTo>
                  <a:cubicBezTo>
                    <a:pt x="1248" y="855"/>
                    <a:pt x="1238" y="764"/>
                    <a:pt x="1188" y="713"/>
                  </a:cubicBezTo>
                  <a:cubicBezTo>
                    <a:pt x="1147" y="662"/>
                    <a:pt x="1096" y="642"/>
                    <a:pt x="1046" y="622"/>
                  </a:cubicBezTo>
                  <a:cubicBezTo>
                    <a:pt x="1177" y="531"/>
                    <a:pt x="1350" y="369"/>
                    <a:pt x="1218" y="236"/>
                  </a:cubicBezTo>
                  <a:cubicBezTo>
                    <a:pt x="1172" y="197"/>
                    <a:pt x="1110" y="179"/>
                    <a:pt x="1050" y="179"/>
                  </a:cubicBezTo>
                  <a:cubicBezTo>
                    <a:pt x="1016" y="179"/>
                    <a:pt x="983" y="185"/>
                    <a:pt x="954" y="196"/>
                  </a:cubicBezTo>
                  <a:cubicBezTo>
                    <a:pt x="883" y="216"/>
                    <a:pt x="822" y="257"/>
                    <a:pt x="771" y="308"/>
                  </a:cubicBezTo>
                  <a:cubicBezTo>
                    <a:pt x="771" y="176"/>
                    <a:pt x="736" y="0"/>
                    <a:pt x="61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4"/>
            <p:cNvSpPr/>
            <p:nvPr/>
          </p:nvSpPr>
          <p:spPr>
            <a:xfrm>
              <a:off x="3647025" y="2118150"/>
              <a:ext cx="33225" cy="33175"/>
            </a:xfrm>
            <a:custGeom>
              <a:avLst/>
              <a:gdLst/>
              <a:ahLst/>
              <a:cxnLst/>
              <a:rect l="l" t="t" r="r" b="b"/>
              <a:pathLst>
                <a:path w="1329" h="1327" extrusionOk="0">
                  <a:moveTo>
                    <a:pt x="665" y="0"/>
                  </a:moveTo>
                  <a:cubicBezTo>
                    <a:pt x="660" y="0"/>
                    <a:pt x="654" y="1"/>
                    <a:pt x="649" y="1"/>
                  </a:cubicBezTo>
                  <a:cubicBezTo>
                    <a:pt x="558" y="11"/>
                    <a:pt x="527" y="123"/>
                    <a:pt x="518" y="204"/>
                  </a:cubicBezTo>
                  <a:cubicBezTo>
                    <a:pt x="507" y="285"/>
                    <a:pt x="518" y="376"/>
                    <a:pt x="527" y="457"/>
                  </a:cubicBezTo>
                  <a:cubicBezTo>
                    <a:pt x="446" y="407"/>
                    <a:pt x="365" y="376"/>
                    <a:pt x="274" y="356"/>
                  </a:cubicBezTo>
                  <a:cubicBezTo>
                    <a:pt x="257" y="352"/>
                    <a:pt x="238" y="350"/>
                    <a:pt x="219" y="350"/>
                  </a:cubicBezTo>
                  <a:cubicBezTo>
                    <a:pt x="137" y="350"/>
                    <a:pt x="45" y="387"/>
                    <a:pt x="20" y="477"/>
                  </a:cubicBezTo>
                  <a:cubicBezTo>
                    <a:pt x="0" y="589"/>
                    <a:pt x="122" y="670"/>
                    <a:pt x="213" y="711"/>
                  </a:cubicBezTo>
                  <a:cubicBezTo>
                    <a:pt x="284" y="752"/>
                    <a:pt x="376" y="782"/>
                    <a:pt x="457" y="792"/>
                  </a:cubicBezTo>
                  <a:cubicBezTo>
                    <a:pt x="416" y="863"/>
                    <a:pt x="376" y="934"/>
                    <a:pt x="355" y="1015"/>
                  </a:cubicBezTo>
                  <a:cubicBezTo>
                    <a:pt x="325" y="1096"/>
                    <a:pt x="284" y="1259"/>
                    <a:pt x="385" y="1309"/>
                  </a:cubicBezTo>
                  <a:cubicBezTo>
                    <a:pt x="407" y="1321"/>
                    <a:pt x="429" y="1326"/>
                    <a:pt x="450" y="1326"/>
                  </a:cubicBezTo>
                  <a:cubicBezTo>
                    <a:pt x="518" y="1326"/>
                    <a:pt x="580" y="1272"/>
                    <a:pt x="619" y="1218"/>
                  </a:cubicBezTo>
                  <a:cubicBezTo>
                    <a:pt x="669" y="1137"/>
                    <a:pt x="710" y="1056"/>
                    <a:pt x="741" y="975"/>
                  </a:cubicBezTo>
                  <a:cubicBezTo>
                    <a:pt x="771" y="1036"/>
                    <a:pt x="811" y="1086"/>
                    <a:pt x="872" y="1117"/>
                  </a:cubicBezTo>
                  <a:cubicBezTo>
                    <a:pt x="901" y="1137"/>
                    <a:pt x="935" y="1148"/>
                    <a:pt x="967" y="1148"/>
                  </a:cubicBezTo>
                  <a:cubicBezTo>
                    <a:pt x="1016" y="1148"/>
                    <a:pt x="1061" y="1125"/>
                    <a:pt x="1086" y="1076"/>
                  </a:cubicBezTo>
                  <a:cubicBezTo>
                    <a:pt x="1167" y="944"/>
                    <a:pt x="1065" y="792"/>
                    <a:pt x="944" y="700"/>
                  </a:cubicBezTo>
                  <a:cubicBezTo>
                    <a:pt x="1004" y="680"/>
                    <a:pt x="1075" y="650"/>
                    <a:pt x="1126" y="610"/>
                  </a:cubicBezTo>
                  <a:cubicBezTo>
                    <a:pt x="1176" y="569"/>
                    <a:pt x="1217" y="538"/>
                    <a:pt x="1248" y="488"/>
                  </a:cubicBezTo>
                  <a:cubicBezTo>
                    <a:pt x="1278" y="457"/>
                    <a:pt x="1329" y="407"/>
                    <a:pt x="1318" y="356"/>
                  </a:cubicBezTo>
                  <a:cubicBezTo>
                    <a:pt x="1313" y="301"/>
                    <a:pt x="1260" y="285"/>
                    <a:pt x="1203" y="285"/>
                  </a:cubicBezTo>
                  <a:cubicBezTo>
                    <a:pt x="1154" y="285"/>
                    <a:pt x="1103" y="296"/>
                    <a:pt x="1075" y="305"/>
                  </a:cubicBezTo>
                  <a:cubicBezTo>
                    <a:pt x="994" y="315"/>
                    <a:pt x="913" y="356"/>
                    <a:pt x="842" y="407"/>
                  </a:cubicBezTo>
                  <a:cubicBezTo>
                    <a:pt x="862" y="326"/>
                    <a:pt x="862" y="245"/>
                    <a:pt x="842" y="173"/>
                  </a:cubicBezTo>
                  <a:cubicBezTo>
                    <a:pt x="823" y="87"/>
                    <a:pt x="758" y="0"/>
                    <a:pt x="66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4"/>
            <p:cNvSpPr/>
            <p:nvPr/>
          </p:nvSpPr>
          <p:spPr>
            <a:xfrm>
              <a:off x="3502000" y="2212000"/>
              <a:ext cx="20800" cy="21925"/>
            </a:xfrm>
            <a:custGeom>
              <a:avLst/>
              <a:gdLst/>
              <a:ahLst/>
              <a:cxnLst/>
              <a:rect l="l" t="t" r="r" b="b"/>
              <a:pathLst>
                <a:path w="832" h="877" extrusionOk="0">
                  <a:moveTo>
                    <a:pt x="217" y="0"/>
                  </a:moveTo>
                  <a:cubicBezTo>
                    <a:pt x="202" y="0"/>
                    <a:pt x="187" y="3"/>
                    <a:pt x="173" y="9"/>
                  </a:cubicBezTo>
                  <a:cubicBezTo>
                    <a:pt x="92" y="50"/>
                    <a:pt x="92" y="162"/>
                    <a:pt x="122" y="232"/>
                  </a:cubicBezTo>
                  <a:cubicBezTo>
                    <a:pt x="153" y="304"/>
                    <a:pt x="193" y="365"/>
                    <a:pt x="243" y="415"/>
                  </a:cubicBezTo>
                  <a:cubicBezTo>
                    <a:pt x="183" y="455"/>
                    <a:pt x="122" y="516"/>
                    <a:pt x="81" y="588"/>
                  </a:cubicBezTo>
                  <a:cubicBezTo>
                    <a:pt x="41" y="649"/>
                    <a:pt x="0" y="739"/>
                    <a:pt x="41" y="811"/>
                  </a:cubicBezTo>
                  <a:cubicBezTo>
                    <a:pt x="63" y="847"/>
                    <a:pt x="91" y="862"/>
                    <a:pt x="123" y="862"/>
                  </a:cubicBezTo>
                  <a:cubicBezTo>
                    <a:pt x="206" y="862"/>
                    <a:pt x="312" y="760"/>
                    <a:pt x="385" y="679"/>
                  </a:cubicBezTo>
                  <a:cubicBezTo>
                    <a:pt x="406" y="739"/>
                    <a:pt x="446" y="800"/>
                    <a:pt x="497" y="831"/>
                  </a:cubicBezTo>
                  <a:cubicBezTo>
                    <a:pt x="545" y="860"/>
                    <a:pt x="599" y="876"/>
                    <a:pt x="650" y="876"/>
                  </a:cubicBezTo>
                  <a:cubicBezTo>
                    <a:pt x="686" y="876"/>
                    <a:pt x="721" y="868"/>
                    <a:pt x="750" y="851"/>
                  </a:cubicBezTo>
                  <a:cubicBezTo>
                    <a:pt x="791" y="831"/>
                    <a:pt x="832" y="791"/>
                    <a:pt x="832" y="739"/>
                  </a:cubicBezTo>
                  <a:cubicBezTo>
                    <a:pt x="832" y="699"/>
                    <a:pt x="811" y="658"/>
                    <a:pt x="781" y="618"/>
                  </a:cubicBezTo>
                  <a:cubicBezTo>
                    <a:pt x="730" y="557"/>
                    <a:pt x="669" y="507"/>
                    <a:pt x="599" y="466"/>
                  </a:cubicBezTo>
                  <a:cubicBezTo>
                    <a:pt x="700" y="405"/>
                    <a:pt x="811" y="313"/>
                    <a:pt x="741" y="223"/>
                  </a:cubicBezTo>
                  <a:cubicBezTo>
                    <a:pt x="722" y="191"/>
                    <a:pt x="684" y="179"/>
                    <a:pt x="646" y="179"/>
                  </a:cubicBezTo>
                  <a:cubicBezTo>
                    <a:pt x="622" y="179"/>
                    <a:pt x="598" y="184"/>
                    <a:pt x="578" y="192"/>
                  </a:cubicBezTo>
                  <a:cubicBezTo>
                    <a:pt x="538" y="212"/>
                    <a:pt x="497" y="243"/>
                    <a:pt x="467" y="273"/>
                  </a:cubicBezTo>
                  <a:cubicBezTo>
                    <a:pt x="446" y="202"/>
                    <a:pt x="416" y="141"/>
                    <a:pt x="365" y="90"/>
                  </a:cubicBezTo>
                  <a:cubicBezTo>
                    <a:pt x="333" y="42"/>
                    <a:pt x="275" y="0"/>
                    <a:pt x="21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4"/>
            <p:cNvSpPr/>
            <p:nvPr/>
          </p:nvSpPr>
          <p:spPr>
            <a:xfrm>
              <a:off x="3533700" y="2107925"/>
              <a:ext cx="36525" cy="37700"/>
            </a:xfrm>
            <a:custGeom>
              <a:avLst/>
              <a:gdLst/>
              <a:ahLst/>
              <a:cxnLst/>
              <a:rect l="l" t="t" r="r" b="b"/>
              <a:pathLst>
                <a:path w="1461" h="1508" extrusionOk="0">
                  <a:moveTo>
                    <a:pt x="558" y="0"/>
                  </a:moveTo>
                  <a:cubicBezTo>
                    <a:pt x="548" y="0"/>
                    <a:pt x="538" y="2"/>
                    <a:pt x="527" y="4"/>
                  </a:cubicBezTo>
                  <a:cubicBezTo>
                    <a:pt x="426" y="34"/>
                    <a:pt x="395" y="187"/>
                    <a:pt x="406" y="278"/>
                  </a:cubicBezTo>
                  <a:cubicBezTo>
                    <a:pt x="406" y="339"/>
                    <a:pt x="426" y="410"/>
                    <a:pt x="446" y="471"/>
                  </a:cubicBezTo>
                  <a:cubicBezTo>
                    <a:pt x="406" y="451"/>
                    <a:pt x="365" y="430"/>
                    <a:pt x="325" y="430"/>
                  </a:cubicBezTo>
                  <a:cubicBezTo>
                    <a:pt x="302" y="424"/>
                    <a:pt x="275" y="419"/>
                    <a:pt x="247" y="419"/>
                  </a:cubicBezTo>
                  <a:cubicBezTo>
                    <a:pt x="189" y="419"/>
                    <a:pt x="129" y="439"/>
                    <a:pt x="102" y="501"/>
                  </a:cubicBezTo>
                  <a:cubicBezTo>
                    <a:pt x="61" y="593"/>
                    <a:pt x="183" y="654"/>
                    <a:pt x="244" y="684"/>
                  </a:cubicBezTo>
                  <a:lnTo>
                    <a:pt x="304" y="714"/>
                  </a:lnTo>
                  <a:cubicBezTo>
                    <a:pt x="203" y="744"/>
                    <a:pt x="102" y="795"/>
                    <a:pt x="10" y="866"/>
                  </a:cubicBezTo>
                  <a:cubicBezTo>
                    <a:pt x="0" y="877"/>
                    <a:pt x="0" y="897"/>
                    <a:pt x="0" y="907"/>
                  </a:cubicBezTo>
                  <a:cubicBezTo>
                    <a:pt x="36" y="1019"/>
                    <a:pt x="143" y="1052"/>
                    <a:pt x="261" y="1052"/>
                  </a:cubicBezTo>
                  <a:cubicBezTo>
                    <a:pt x="346" y="1052"/>
                    <a:pt x="435" y="1036"/>
                    <a:pt x="507" y="1019"/>
                  </a:cubicBezTo>
                  <a:lnTo>
                    <a:pt x="507" y="1019"/>
                  </a:lnTo>
                  <a:cubicBezTo>
                    <a:pt x="476" y="1191"/>
                    <a:pt x="548" y="1393"/>
                    <a:pt x="699" y="1485"/>
                  </a:cubicBezTo>
                  <a:cubicBezTo>
                    <a:pt x="726" y="1501"/>
                    <a:pt x="751" y="1508"/>
                    <a:pt x="773" y="1508"/>
                  </a:cubicBezTo>
                  <a:cubicBezTo>
                    <a:pt x="839" y="1508"/>
                    <a:pt x="887" y="1451"/>
                    <a:pt x="902" y="1384"/>
                  </a:cubicBezTo>
                  <a:cubicBezTo>
                    <a:pt x="923" y="1303"/>
                    <a:pt x="923" y="1231"/>
                    <a:pt x="913" y="1150"/>
                  </a:cubicBezTo>
                  <a:lnTo>
                    <a:pt x="913" y="1150"/>
                  </a:lnTo>
                  <a:cubicBezTo>
                    <a:pt x="983" y="1201"/>
                    <a:pt x="1065" y="1242"/>
                    <a:pt x="1156" y="1251"/>
                  </a:cubicBezTo>
                  <a:cubicBezTo>
                    <a:pt x="1187" y="1259"/>
                    <a:pt x="1229" y="1267"/>
                    <a:pt x="1272" y="1267"/>
                  </a:cubicBezTo>
                  <a:cubicBezTo>
                    <a:pt x="1341" y="1267"/>
                    <a:pt x="1411" y="1246"/>
                    <a:pt x="1430" y="1170"/>
                  </a:cubicBezTo>
                  <a:cubicBezTo>
                    <a:pt x="1461" y="1069"/>
                    <a:pt x="1328" y="947"/>
                    <a:pt x="1258" y="897"/>
                  </a:cubicBezTo>
                  <a:cubicBezTo>
                    <a:pt x="1207" y="856"/>
                    <a:pt x="1156" y="826"/>
                    <a:pt x="1095" y="805"/>
                  </a:cubicBezTo>
                  <a:cubicBezTo>
                    <a:pt x="1267" y="744"/>
                    <a:pt x="1420" y="602"/>
                    <a:pt x="1430" y="420"/>
                  </a:cubicBezTo>
                  <a:cubicBezTo>
                    <a:pt x="1430" y="309"/>
                    <a:pt x="1350" y="241"/>
                    <a:pt x="1253" y="241"/>
                  </a:cubicBezTo>
                  <a:cubicBezTo>
                    <a:pt x="1234" y="241"/>
                    <a:pt x="1216" y="243"/>
                    <a:pt x="1197" y="248"/>
                  </a:cubicBezTo>
                  <a:cubicBezTo>
                    <a:pt x="1136" y="268"/>
                    <a:pt x="1075" y="298"/>
                    <a:pt x="1024" y="339"/>
                  </a:cubicBezTo>
                  <a:cubicBezTo>
                    <a:pt x="963" y="379"/>
                    <a:pt x="913" y="420"/>
                    <a:pt x="862" y="460"/>
                  </a:cubicBezTo>
                  <a:cubicBezTo>
                    <a:pt x="841" y="370"/>
                    <a:pt x="811" y="278"/>
                    <a:pt x="760" y="197"/>
                  </a:cubicBezTo>
                  <a:cubicBezTo>
                    <a:pt x="724" y="123"/>
                    <a:pt x="654" y="0"/>
                    <a:pt x="558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4"/>
            <p:cNvSpPr/>
            <p:nvPr/>
          </p:nvSpPr>
          <p:spPr>
            <a:xfrm>
              <a:off x="3505525" y="2183750"/>
              <a:ext cx="40350" cy="32100"/>
            </a:xfrm>
            <a:custGeom>
              <a:avLst/>
              <a:gdLst/>
              <a:ahLst/>
              <a:cxnLst/>
              <a:rect l="l" t="t" r="r" b="b"/>
              <a:pathLst>
                <a:path w="1614" h="1284" extrusionOk="0">
                  <a:moveTo>
                    <a:pt x="816" y="0"/>
                  </a:moveTo>
                  <a:cubicBezTo>
                    <a:pt x="699" y="0"/>
                    <a:pt x="681" y="186"/>
                    <a:pt x="681" y="328"/>
                  </a:cubicBezTo>
                  <a:cubicBezTo>
                    <a:pt x="620" y="267"/>
                    <a:pt x="559" y="217"/>
                    <a:pt x="488" y="186"/>
                  </a:cubicBezTo>
                  <a:cubicBezTo>
                    <a:pt x="449" y="160"/>
                    <a:pt x="395" y="135"/>
                    <a:pt x="342" y="135"/>
                  </a:cubicBezTo>
                  <a:cubicBezTo>
                    <a:pt x="311" y="135"/>
                    <a:pt x="281" y="143"/>
                    <a:pt x="255" y="166"/>
                  </a:cubicBezTo>
                  <a:cubicBezTo>
                    <a:pt x="194" y="237"/>
                    <a:pt x="275" y="348"/>
                    <a:pt x="326" y="399"/>
                  </a:cubicBezTo>
                  <a:cubicBezTo>
                    <a:pt x="366" y="440"/>
                    <a:pt x="407" y="480"/>
                    <a:pt x="447" y="510"/>
                  </a:cubicBezTo>
                  <a:cubicBezTo>
                    <a:pt x="386" y="510"/>
                    <a:pt x="336" y="521"/>
                    <a:pt x="275" y="541"/>
                  </a:cubicBezTo>
                  <a:cubicBezTo>
                    <a:pt x="184" y="562"/>
                    <a:pt x="62" y="612"/>
                    <a:pt x="32" y="713"/>
                  </a:cubicBezTo>
                  <a:cubicBezTo>
                    <a:pt x="1" y="815"/>
                    <a:pt x="102" y="876"/>
                    <a:pt x="194" y="886"/>
                  </a:cubicBezTo>
                  <a:cubicBezTo>
                    <a:pt x="220" y="889"/>
                    <a:pt x="247" y="890"/>
                    <a:pt x="273" y="890"/>
                  </a:cubicBezTo>
                  <a:cubicBezTo>
                    <a:pt x="338" y="890"/>
                    <a:pt x="403" y="883"/>
                    <a:pt x="468" y="876"/>
                  </a:cubicBezTo>
                  <a:lnTo>
                    <a:pt x="468" y="876"/>
                  </a:lnTo>
                  <a:cubicBezTo>
                    <a:pt x="437" y="927"/>
                    <a:pt x="407" y="977"/>
                    <a:pt x="386" y="1038"/>
                  </a:cubicBezTo>
                  <a:cubicBezTo>
                    <a:pt x="366" y="1109"/>
                    <a:pt x="346" y="1220"/>
                    <a:pt x="417" y="1271"/>
                  </a:cubicBezTo>
                  <a:cubicBezTo>
                    <a:pt x="432" y="1280"/>
                    <a:pt x="447" y="1283"/>
                    <a:pt x="463" y="1283"/>
                  </a:cubicBezTo>
                  <a:cubicBezTo>
                    <a:pt x="524" y="1283"/>
                    <a:pt x="590" y="1230"/>
                    <a:pt x="630" y="1190"/>
                  </a:cubicBezTo>
                  <a:cubicBezTo>
                    <a:pt x="691" y="1139"/>
                    <a:pt x="742" y="1078"/>
                    <a:pt x="792" y="1018"/>
                  </a:cubicBezTo>
                  <a:cubicBezTo>
                    <a:pt x="823" y="1078"/>
                    <a:pt x="873" y="1150"/>
                    <a:pt x="945" y="1180"/>
                  </a:cubicBezTo>
                  <a:cubicBezTo>
                    <a:pt x="978" y="1199"/>
                    <a:pt x="1018" y="1209"/>
                    <a:pt x="1059" y="1209"/>
                  </a:cubicBezTo>
                  <a:cubicBezTo>
                    <a:pt x="1104" y="1209"/>
                    <a:pt x="1150" y="1197"/>
                    <a:pt x="1188" y="1170"/>
                  </a:cubicBezTo>
                  <a:cubicBezTo>
                    <a:pt x="1259" y="1119"/>
                    <a:pt x="1269" y="1028"/>
                    <a:pt x="1249" y="947"/>
                  </a:cubicBezTo>
                  <a:cubicBezTo>
                    <a:pt x="1218" y="876"/>
                    <a:pt x="1177" y="825"/>
                    <a:pt x="1117" y="794"/>
                  </a:cubicBezTo>
                  <a:cubicBezTo>
                    <a:pt x="1198" y="774"/>
                    <a:pt x="1269" y="754"/>
                    <a:pt x="1350" y="724"/>
                  </a:cubicBezTo>
                  <a:cubicBezTo>
                    <a:pt x="1431" y="693"/>
                    <a:pt x="1614" y="643"/>
                    <a:pt x="1594" y="521"/>
                  </a:cubicBezTo>
                  <a:cubicBezTo>
                    <a:pt x="1573" y="399"/>
                    <a:pt x="1391" y="379"/>
                    <a:pt x="1299" y="379"/>
                  </a:cubicBezTo>
                  <a:cubicBezTo>
                    <a:pt x="1198" y="379"/>
                    <a:pt x="1096" y="399"/>
                    <a:pt x="995" y="420"/>
                  </a:cubicBezTo>
                  <a:cubicBezTo>
                    <a:pt x="1005" y="359"/>
                    <a:pt x="1005" y="287"/>
                    <a:pt x="985" y="226"/>
                  </a:cubicBezTo>
                  <a:cubicBezTo>
                    <a:pt x="965" y="145"/>
                    <a:pt x="934" y="24"/>
                    <a:pt x="843" y="3"/>
                  </a:cubicBezTo>
                  <a:cubicBezTo>
                    <a:pt x="834" y="1"/>
                    <a:pt x="825" y="0"/>
                    <a:pt x="81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4"/>
            <p:cNvSpPr/>
            <p:nvPr/>
          </p:nvSpPr>
          <p:spPr>
            <a:xfrm>
              <a:off x="3531625" y="2239300"/>
              <a:ext cx="8950" cy="6475"/>
            </a:xfrm>
            <a:custGeom>
              <a:avLst/>
              <a:gdLst/>
              <a:ahLst/>
              <a:cxnLst/>
              <a:rect l="l" t="t" r="r" b="b"/>
              <a:pathLst>
                <a:path w="358" h="259" extrusionOk="0">
                  <a:moveTo>
                    <a:pt x="178" y="0"/>
                  </a:moveTo>
                  <a:cubicBezTo>
                    <a:pt x="37" y="0"/>
                    <a:pt x="1" y="228"/>
                    <a:pt x="154" y="256"/>
                  </a:cubicBezTo>
                  <a:cubicBezTo>
                    <a:pt x="163" y="258"/>
                    <a:pt x="172" y="259"/>
                    <a:pt x="180" y="259"/>
                  </a:cubicBezTo>
                  <a:cubicBezTo>
                    <a:pt x="321" y="259"/>
                    <a:pt x="358" y="31"/>
                    <a:pt x="205" y="3"/>
                  </a:cubicBezTo>
                  <a:cubicBezTo>
                    <a:pt x="196" y="1"/>
                    <a:pt x="187" y="0"/>
                    <a:pt x="17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4"/>
            <p:cNvSpPr/>
            <p:nvPr/>
          </p:nvSpPr>
          <p:spPr>
            <a:xfrm>
              <a:off x="3508300" y="2221800"/>
              <a:ext cx="8950" cy="6500"/>
            </a:xfrm>
            <a:custGeom>
              <a:avLst/>
              <a:gdLst/>
              <a:ahLst/>
              <a:cxnLst/>
              <a:rect l="l" t="t" r="r" b="b"/>
              <a:pathLst>
                <a:path w="358" h="260" extrusionOk="0">
                  <a:moveTo>
                    <a:pt x="179" y="0"/>
                  </a:moveTo>
                  <a:cubicBezTo>
                    <a:pt x="37" y="0"/>
                    <a:pt x="0" y="227"/>
                    <a:pt x="154" y="257"/>
                  </a:cubicBezTo>
                  <a:cubicBezTo>
                    <a:pt x="163" y="258"/>
                    <a:pt x="173" y="259"/>
                    <a:pt x="181" y="259"/>
                  </a:cubicBezTo>
                  <a:cubicBezTo>
                    <a:pt x="330" y="259"/>
                    <a:pt x="358" y="32"/>
                    <a:pt x="205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4"/>
            <p:cNvSpPr/>
            <p:nvPr/>
          </p:nvSpPr>
          <p:spPr>
            <a:xfrm>
              <a:off x="3521250" y="2198725"/>
              <a:ext cx="9125" cy="6525"/>
            </a:xfrm>
            <a:custGeom>
              <a:avLst/>
              <a:gdLst/>
              <a:ahLst/>
              <a:cxnLst/>
              <a:rect l="l" t="t" r="r" b="b"/>
              <a:pathLst>
                <a:path w="365" h="261" extrusionOk="0">
                  <a:moveTo>
                    <a:pt x="177" y="1"/>
                  </a:moveTo>
                  <a:cubicBezTo>
                    <a:pt x="36" y="1"/>
                    <a:pt x="1" y="228"/>
                    <a:pt x="163" y="256"/>
                  </a:cubicBezTo>
                  <a:cubicBezTo>
                    <a:pt x="175" y="259"/>
                    <a:pt x="186" y="261"/>
                    <a:pt x="196" y="261"/>
                  </a:cubicBezTo>
                  <a:cubicBezTo>
                    <a:pt x="331" y="261"/>
                    <a:pt x="364" y="31"/>
                    <a:pt x="204" y="3"/>
                  </a:cubicBezTo>
                  <a:cubicBezTo>
                    <a:pt x="194" y="1"/>
                    <a:pt x="185" y="1"/>
                    <a:pt x="17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4"/>
            <p:cNvSpPr/>
            <p:nvPr/>
          </p:nvSpPr>
          <p:spPr>
            <a:xfrm>
              <a:off x="3527075" y="2157650"/>
              <a:ext cx="9175" cy="6475"/>
            </a:xfrm>
            <a:custGeom>
              <a:avLst/>
              <a:gdLst/>
              <a:ahLst/>
              <a:cxnLst/>
              <a:rect l="l" t="t" r="r" b="b"/>
              <a:pathLst>
                <a:path w="367" h="259" extrusionOk="0">
                  <a:moveTo>
                    <a:pt x="178" y="1"/>
                  </a:moveTo>
                  <a:cubicBezTo>
                    <a:pt x="37" y="1"/>
                    <a:pt x="0" y="228"/>
                    <a:pt x="153" y="256"/>
                  </a:cubicBezTo>
                  <a:cubicBezTo>
                    <a:pt x="163" y="258"/>
                    <a:pt x="172" y="259"/>
                    <a:pt x="182" y="259"/>
                  </a:cubicBezTo>
                  <a:cubicBezTo>
                    <a:pt x="331" y="259"/>
                    <a:pt x="366" y="32"/>
                    <a:pt x="204" y="3"/>
                  </a:cubicBezTo>
                  <a:cubicBezTo>
                    <a:pt x="195" y="1"/>
                    <a:pt x="186" y="1"/>
                    <a:pt x="17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4"/>
            <p:cNvSpPr/>
            <p:nvPr/>
          </p:nvSpPr>
          <p:spPr>
            <a:xfrm>
              <a:off x="3566375" y="2170825"/>
              <a:ext cx="9200" cy="6750"/>
            </a:xfrm>
            <a:custGeom>
              <a:avLst/>
              <a:gdLst/>
              <a:ahLst/>
              <a:cxnLst/>
              <a:rect l="l" t="t" r="r" b="b"/>
              <a:pathLst>
                <a:path w="368" h="270" extrusionOk="0">
                  <a:moveTo>
                    <a:pt x="177" y="1"/>
                  </a:moveTo>
                  <a:cubicBezTo>
                    <a:pt x="37" y="1"/>
                    <a:pt x="0" y="229"/>
                    <a:pt x="154" y="267"/>
                  </a:cubicBezTo>
                  <a:cubicBezTo>
                    <a:pt x="163" y="269"/>
                    <a:pt x="172" y="270"/>
                    <a:pt x="180" y="270"/>
                  </a:cubicBezTo>
                  <a:cubicBezTo>
                    <a:pt x="330" y="270"/>
                    <a:pt x="367" y="32"/>
                    <a:pt x="204" y="4"/>
                  </a:cubicBezTo>
                  <a:cubicBezTo>
                    <a:pt x="195" y="2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4"/>
            <p:cNvSpPr/>
            <p:nvPr/>
          </p:nvSpPr>
          <p:spPr>
            <a:xfrm>
              <a:off x="3546075" y="2126725"/>
              <a:ext cx="9200" cy="6750"/>
            </a:xfrm>
            <a:custGeom>
              <a:avLst/>
              <a:gdLst/>
              <a:ahLst/>
              <a:cxnLst/>
              <a:rect l="l" t="t" r="r" b="b"/>
              <a:pathLst>
                <a:path w="368" h="270" extrusionOk="0">
                  <a:moveTo>
                    <a:pt x="179" y="0"/>
                  </a:moveTo>
                  <a:cubicBezTo>
                    <a:pt x="37" y="0"/>
                    <a:pt x="1" y="237"/>
                    <a:pt x="154" y="267"/>
                  </a:cubicBezTo>
                  <a:cubicBezTo>
                    <a:pt x="164" y="268"/>
                    <a:pt x="173" y="269"/>
                    <a:pt x="182" y="269"/>
                  </a:cubicBezTo>
                  <a:cubicBezTo>
                    <a:pt x="331" y="269"/>
                    <a:pt x="368" y="41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4"/>
            <p:cNvSpPr/>
            <p:nvPr/>
          </p:nvSpPr>
          <p:spPr>
            <a:xfrm>
              <a:off x="3589950" y="2137375"/>
              <a:ext cx="9200" cy="6475"/>
            </a:xfrm>
            <a:custGeom>
              <a:avLst/>
              <a:gdLst/>
              <a:ahLst/>
              <a:cxnLst/>
              <a:rect l="l" t="t" r="r" b="b"/>
              <a:pathLst>
                <a:path w="368" h="259" extrusionOk="0">
                  <a:moveTo>
                    <a:pt x="186" y="0"/>
                  </a:moveTo>
                  <a:cubicBezTo>
                    <a:pt x="37" y="0"/>
                    <a:pt x="1" y="228"/>
                    <a:pt x="164" y="256"/>
                  </a:cubicBezTo>
                  <a:cubicBezTo>
                    <a:pt x="173" y="258"/>
                    <a:pt x="182" y="259"/>
                    <a:pt x="190" y="259"/>
                  </a:cubicBezTo>
                  <a:cubicBezTo>
                    <a:pt x="331" y="259"/>
                    <a:pt x="367" y="31"/>
                    <a:pt x="214" y="3"/>
                  </a:cubicBezTo>
                  <a:cubicBezTo>
                    <a:pt x="204" y="1"/>
                    <a:pt x="195" y="0"/>
                    <a:pt x="18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4"/>
            <p:cNvSpPr/>
            <p:nvPr/>
          </p:nvSpPr>
          <p:spPr>
            <a:xfrm>
              <a:off x="3624925" y="2143450"/>
              <a:ext cx="9200" cy="6750"/>
            </a:xfrm>
            <a:custGeom>
              <a:avLst/>
              <a:gdLst/>
              <a:ahLst/>
              <a:cxnLst/>
              <a:rect l="l" t="t" r="r" b="b"/>
              <a:pathLst>
                <a:path w="368" h="270" extrusionOk="0">
                  <a:moveTo>
                    <a:pt x="178" y="1"/>
                  </a:moveTo>
                  <a:cubicBezTo>
                    <a:pt x="38" y="1"/>
                    <a:pt x="1" y="229"/>
                    <a:pt x="154" y="267"/>
                  </a:cubicBezTo>
                  <a:cubicBezTo>
                    <a:pt x="163" y="269"/>
                    <a:pt x="172" y="269"/>
                    <a:pt x="181" y="269"/>
                  </a:cubicBezTo>
                  <a:cubicBezTo>
                    <a:pt x="331" y="269"/>
                    <a:pt x="368" y="32"/>
                    <a:pt x="205" y="3"/>
                  </a:cubicBezTo>
                  <a:cubicBezTo>
                    <a:pt x="196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4"/>
            <p:cNvSpPr/>
            <p:nvPr/>
          </p:nvSpPr>
          <p:spPr>
            <a:xfrm>
              <a:off x="3660175" y="2131275"/>
              <a:ext cx="8950" cy="6750"/>
            </a:xfrm>
            <a:custGeom>
              <a:avLst/>
              <a:gdLst/>
              <a:ahLst/>
              <a:cxnLst/>
              <a:rect l="l" t="t" r="r" b="b"/>
              <a:pathLst>
                <a:path w="358" h="270" extrusionOk="0">
                  <a:moveTo>
                    <a:pt x="178" y="1"/>
                  </a:moveTo>
                  <a:cubicBezTo>
                    <a:pt x="37" y="1"/>
                    <a:pt x="1" y="238"/>
                    <a:pt x="154" y="267"/>
                  </a:cubicBezTo>
                  <a:cubicBezTo>
                    <a:pt x="163" y="269"/>
                    <a:pt x="171" y="270"/>
                    <a:pt x="179" y="270"/>
                  </a:cubicBezTo>
                  <a:cubicBezTo>
                    <a:pt x="321" y="270"/>
                    <a:pt x="358" y="32"/>
                    <a:pt x="204" y="3"/>
                  </a:cubicBezTo>
                  <a:cubicBezTo>
                    <a:pt x="195" y="2"/>
                    <a:pt x="187" y="1"/>
                    <a:pt x="17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4"/>
            <p:cNvSpPr/>
            <p:nvPr/>
          </p:nvSpPr>
          <p:spPr>
            <a:xfrm>
              <a:off x="3642000" y="2163700"/>
              <a:ext cx="9125" cy="6525"/>
            </a:xfrm>
            <a:custGeom>
              <a:avLst/>
              <a:gdLst/>
              <a:ahLst/>
              <a:cxnLst/>
              <a:rect l="l" t="t" r="r" b="b"/>
              <a:pathLst>
                <a:path w="365" h="261" extrusionOk="0">
                  <a:moveTo>
                    <a:pt x="177" y="0"/>
                  </a:moveTo>
                  <a:cubicBezTo>
                    <a:pt x="33" y="0"/>
                    <a:pt x="1" y="230"/>
                    <a:pt x="160" y="258"/>
                  </a:cubicBezTo>
                  <a:cubicBezTo>
                    <a:pt x="170" y="259"/>
                    <a:pt x="179" y="260"/>
                    <a:pt x="187" y="260"/>
                  </a:cubicBezTo>
                  <a:cubicBezTo>
                    <a:pt x="328" y="260"/>
                    <a:pt x="365" y="33"/>
                    <a:pt x="212" y="5"/>
                  </a:cubicBezTo>
                  <a:cubicBezTo>
                    <a:pt x="199" y="2"/>
                    <a:pt x="188" y="0"/>
                    <a:pt x="17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4"/>
            <p:cNvSpPr/>
            <p:nvPr/>
          </p:nvSpPr>
          <p:spPr>
            <a:xfrm>
              <a:off x="3665500" y="2180475"/>
              <a:ext cx="8950" cy="6475"/>
            </a:xfrm>
            <a:custGeom>
              <a:avLst/>
              <a:gdLst/>
              <a:ahLst/>
              <a:cxnLst/>
              <a:rect l="l" t="t" r="r" b="b"/>
              <a:pathLst>
                <a:path w="358" h="259" extrusionOk="0">
                  <a:moveTo>
                    <a:pt x="178" y="0"/>
                  </a:moveTo>
                  <a:cubicBezTo>
                    <a:pt x="37" y="0"/>
                    <a:pt x="0" y="228"/>
                    <a:pt x="153" y="256"/>
                  </a:cubicBezTo>
                  <a:cubicBezTo>
                    <a:pt x="163" y="258"/>
                    <a:pt x="173" y="259"/>
                    <a:pt x="182" y="259"/>
                  </a:cubicBezTo>
                  <a:cubicBezTo>
                    <a:pt x="330" y="259"/>
                    <a:pt x="358" y="31"/>
                    <a:pt x="205" y="3"/>
                  </a:cubicBezTo>
                  <a:cubicBezTo>
                    <a:pt x="195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4"/>
            <p:cNvSpPr/>
            <p:nvPr/>
          </p:nvSpPr>
          <p:spPr>
            <a:xfrm>
              <a:off x="3622900" y="2214950"/>
              <a:ext cx="8950" cy="6475"/>
            </a:xfrm>
            <a:custGeom>
              <a:avLst/>
              <a:gdLst/>
              <a:ahLst/>
              <a:cxnLst/>
              <a:rect l="l" t="t" r="r" b="b"/>
              <a:pathLst>
                <a:path w="358" h="259" extrusionOk="0">
                  <a:moveTo>
                    <a:pt x="177" y="1"/>
                  </a:moveTo>
                  <a:cubicBezTo>
                    <a:pt x="28" y="1"/>
                    <a:pt x="1" y="228"/>
                    <a:pt x="154" y="256"/>
                  </a:cubicBezTo>
                  <a:cubicBezTo>
                    <a:pt x="163" y="258"/>
                    <a:pt x="172" y="259"/>
                    <a:pt x="180" y="259"/>
                  </a:cubicBezTo>
                  <a:cubicBezTo>
                    <a:pt x="321" y="259"/>
                    <a:pt x="358" y="32"/>
                    <a:pt x="205" y="3"/>
                  </a:cubicBezTo>
                  <a:cubicBezTo>
                    <a:pt x="195" y="1"/>
                    <a:pt x="186" y="1"/>
                    <a:pt x="17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4"/>
            <p:cNvSpPr/>
            <p:nvPr/>
          </p:nvSpPr>
          <p:spPr>
            <a:xfrm>
              <a:off x="3620625" y="2243600"/>
              <a:ext cx="8950" cy="6500"/>
            </a:xfrm>
            <a:custGeom>
              <a:avLst/>
              <a:gdLst/>
              <a:ahLst/>
              <a:cxnLst/>
              <a:rect l="l" t="t" r="r" b="b"/>
              <a:pathLst>
                <a:path w="358" h="260" extrusionOk="0">
                  <a:moveTo>
                    <a:pt x="178" y="0"/>
                  </a:moveTo>
                  <a:cubicBezTo>
                    <a:pt x="37" y="0"/>
                    <a:pt x="1" y="228"/>
                    <a:pt x="154" y="257"/>
                  </a:cubicBezTo>
                  <a:cubicBezTo>
                    <a:pt x="163" y="258"/>
                    <a:pt x="172" y="259"/>
                    <a:pt x="180" y="259"/>
                  </a:cubicBezTo>
                  <a:cubicBezTo>
                    <a:pt x="321" y="259"/>
                    <a:pt x="357" y="32"/>
                    <a:pt x="204" y="3"/>
                  </a:cubicBezTo>
                  <a:cubicBezTo>
                    <a:pt x="195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4"/>
            <p:cNvSpPr/>
            <p:nvPr/>
          </p:nvSpPr>
          <p:spPr>
            <a:xfrm>
              <a:off x="3595525" y="2273775"/>
              <a:ext cx="9175" cy="6475"/>
            </a:xfrm>
            <a:custGeom>
              <a:avLst/>
              <a:gdLst/>
              <a:ahLst/>
              <a:cxnLst/>
              <a:rect l="l" t="t" r="r" b="b"/>
              <a:pathLst>
                <a:path w="367" h="259" extrusionOk="0">
                  <a:moveTo>
                    <a:pt x="178" y="0"/>
                  </a:moveTo>
                  <a:cubicBezTo>
                    <a:pt x="37" y="0"/>
                    <a:pt x="1" y="228"/>
                    <a:pt x="164" y="256"/>
                  </a:cubicBezTo>
                  <a:cubicBezTo>
                    <a:pt x="173" y="258"/>
                    <a:pt x="182" y="259"/>
                    <a:pt x="191" y="259"/>
                  </a:cubicBezTo>
                  <a:cubicBezTo>
                    <a:pt x="331" y="259"/>
                    <a:pt x="367" y="31"/>
                    <a:pt x="204" y="3"/>
                  </a:cubicBezTo>
                  <a:cubicBezTo>
                    <a:pt x="195" y="1"/>
                    <a:pt x="186" y="0"/>
                    <a:pt x="17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4"/>
            <p:cNvSpPr/>
            <p:nvPr/>
          </p:nvSpPr>
          <p:spPr>
            <a:xfrm>
              <a:off x="3703425" y="2226925"/>
              <a:ext cx="125650" cy="118000"/>
            </a:xfrm>
            <a:custGeom>
              <a:avLst/>
              <a:gdLst/>
              <a:ahLst/>
              <a:cxnLst/>
              <a:rect l="l" t="t" r="r" b="b"/>
              <a:pathLst>
                <a:path w="5026" h="4720" extrusionOk="0">
                  <a:moveTo>
                    <a:pt x="3768" y="0"/>
                  </a:moveTo>
                  <a:cubicBezTo>
                    <a:pt x="3758" y="41"/>
                    <a:pt x="3748" y="92"/>
                    <a:pt x="3738" y="133"/>
                  </a:cubicBezTo>
                  <a:cubicBezTo>
                    <a:pt x="3707" y="112"/>
                    <a:pt x="3687" y="92"/>
                    <a:pt x="3667" y="72"/>
                  </a:cubicBezTo>
                  <a:lnTo>
                    <a:pt x="3667" y="72"/>
                  </a:lnTo>
                  <a:cubicBezTo>
                    <a:pt x="3718" y="426"/>
                    <a:pt x="3768" y="771"/>
                    <a:pt x="3819" y="1127"/>
                  </a:cubicBezTo>
                  <a:lnTo>
                    <a:pt x="3819" y="1136"/>
                  </a:lnTo>
                  <a:cubicBezTo>
                    <a:pt x="3788" y="1187"/>
                    <a:pt x="3758" y="1248"/>
                    <a:pt x="3728" y="1309"/>
                  </a:cubicBezTo>
                  <a:cubicBezTo>
                    <a:pt x="3464" y="1776"/>
                    <a:pt x="3150" y="2222"/>
                    <a:pt x="2785" y="2637"/>
                  </a:cubicBezTo>
                  <a:cubicBezTo>
                    <a:pt x="2805" y="2283"/>
                    <a:pt x="2815" y="1927"/>
                    <a:pt x="2825" y="1573"/>
                  </a:cubicBezTo>
                  <a:cubicBezTo>
                    <a:pt x="2815" y="1562"/>
                    <a:pt x="2815" y="1542"/>
                    <a:pt x="2805" y="1532"/>
                  </a:cubicBezTo>
                  <a:cubicBezTo>
                    <a:pt x="2774" y="1492"/>
                    <a:pt x="2754" y="1451"/>
                    <a:pt x="2724" y="1400"/>
                  </a:cubicBezTo>
                  <a:lnTo>
                    <a:pt x="2724" y="1542"/>
                  </a:lnTo>
                  <a:cubicBezTo>
                    <a:pt x="2704" y="1948"/>
                    <a:pt x="2693" y="2353"/>
                    <a:pt x="2673" y="2759"/>
                  </a:cubicBezTo>
                  <a:cubicBezTo>
                    <a:pt x="2521" y="2932"/>
                    <a:pt x="2348" y="3094"/>
                    <a:pt x="2176" y="3256"/>
                  </a:cubicBezTo>
                  <a:cubicBezTo>
                    <a:pt x="1892" y="3509"/>
                    <a:pt x="1598" y="3743"/>
                    <a:pt x="1284" y="3956"/>
                  </a:cubicBezTo>
                  <a:cubicBezTo>
                    <a:pt x="1406" y="3530"/>
                    <a:pt x="1537" y="3094"/>
                    <a:pt x="1659" y="2668"/>
                  </a:cubicBezTo>
                  <a:lnTo>
                    <a:pt x="1659" y="2668"/>
                  </a:lnTo>
                  <a:cubicBezTo>
                    <a:pt x="1649" y="2678"/>
                    <a:pt x="1638" y="2688"/>
                    <a:pt x="1629" y="2688"/>
                  </a:cubicBezTo>
                  <a:cubicBezTo>
                    <a:pt x="1608" y="2648"/>
                    <a:pt x="1598" y="2607"/>
                    <a:pt x="1578" y="2567"/>
                  </a:cubicBezTo>
                  <a:cubicBezTo>
                    <a:pt x="1436" y="3053"/>
                    <a:pt x="1294" y="3530"/>
                    <a:pt x="1152" y="4017"/>
                  </a:cubicBezTo>
                  <a:cubicBezTo>
                    <a:pt x="1122" y="4017"/>
                    <a:pt x="1101" y="4037"/>
                    <a:pt x="1101" y="4068"/>
                  </a:cubicBezTo>
                  <a:cubicBezTo>
                    <a:pt x="766" y="4280"/>
                    <a:pt x="421" y="4463"/>
                    <a:pt x="56" y="4615"/>
                  </a:cubicBezTo>
                  <a:cubicBezTo>
                    <a:pt x="1" y="4634"/>
                    <a:pt x="30" y="4719"/>
                    <a:pt x="81" y="4719"/>
                  </a:cubicBezTo>
                  <a:cubicBezTo>
                    <a:pt x="86" y="4719"/>
                    <a:pt x="91" y="4719"/>
                    <a:pt x="97" y="4717"/>
                  </a:cubicBezTo>
                  <a:cubicBezTo>
                    <a:pt x="482" y="4554"/>
                    <a:pt x="847" y="4361"/>
                    <a:pt x="1192" y="4138"/>
                  </a:cubicBezTo>
                  <a:cubicBezTo>
                    <a:pt x="1710" y="4270"/>
                    <a:pt x="2227" y="4372"/>
                    <a:pt x="2754" y="4442"/>
                  </a:cubicBezTo>
                  <a:cubicBezTo>
                    <a:pt x="2734" y="4422"/>
                    <a:pt x="2713" y="4402"/>
                    <a:pt x="2683" y="4382"/>
                  </a:cubicBezTo>
                  <a:lnTo>
                    <a:pt x="2693" y="4372"/>
                  </a:lnTo>
                  <a:cubicBezTo>
                    <a:pt x="2713" y="4352"/>
                    <a:pt x="2724" y="4341"/>
                    <a:pt x="2744" y="4331"/>
                  </a:cubicBezTo>
                  <a:cubicBezTo>
                    <a:pt x="2257" y="4260"/>
                    <a:pt x="1791" y="4169"/>
                    <a:pt x="1314" y="4057"/>
                  </a:cubicBezTo>
                  <a:cubicBezTo>
                    <a:pt x="1334" y="4047"/>
                    <a:pt x="1345" y="4037"/>
                    <a:pt x="1365" y="4027"/>
                  </a:cubicBezTo>
                  <a:cubicBezTo>
                    <a:pt x="1861" y="3692"/>
                    <a:pt x="2328" y="3297"/>
                    <a:pt x="2734" y="2851"/>
                  </a:cubicBezTo>
                  <a:cubicBezTo>
                    <a:pt x="2744" y="2851"/>
                    <a:pt x="2754" y="2840"/>
                    <a:pt x="2754" y="2840"/>
                  </a:cubicBezTo>
                  <a:cubicBezTo>
                    <a:pt x="3292" y="2901"/>
                    <a:pt x="3839" y="2952"/>
                    <a:pt x="4367" y="3013"/>
                  </a:cubicBezTo>
                  <a:cubicBezTo>
                    <a:pt x="4356" y="2993"/>
                    <a:pt x="4336" y="2972"/>
                    <a:pt x="4316" y="2952"/>
                  </a:cubicBezTo>
                  <a:cubicBezTo>
                    <a:pt x="4336" y="2932"/>
                    <a:pt x="4356" y="2921"/>
                    <a:pt x="4377" y="2912"/>
                  </a:cubicBezTo>
                  <a:cubicBezTo>
                    <a:pt x="3860" y="2851"/>
                    <a:pt x="3353" y="2800"/>
                    <a:pt x="2835" y="2739"/>
                  </a:cubicBezTo>
                  <a:cubicBezTo>
                    <a:pt x="2967" y="2587"/>
                    <a:pt x="3099" y="2434"/>
                    <a:pt x="3220" y="2272"/>
                  </a:cubicBezTo>
                  <a:cubicBezTo>
                    <a:pt x="3484" y="1927"/>
                    <a:pt x="3718" y="1562"/>
                    <a:pt x="3910" y="1187"/>
                  </a:cubicBezTo>
                  <a:cubicBezTo>
                    <a:pt x="4286" y="1127"/>
                    <a:pt x="4651" y="1066"/>
                    <a:pt x="5026" y="1005"/>
                  </a:cubicBezTo>
                  <a:cubicBezTo>
                    <a:pt x="4975" y="994"/>
                    <a:pt x="4935" y="974"/>
                    <a:pt x="4894" y="964"/>
                  </a:cubicBezTo>
                  <a:cubicBezTo>
                    <a:pt x="4915" y="944"/>
                    <a:pt x="4945" y="924"/>
                    <a:pt x="4965" y="903"/>
                  </a:cubicBezTo>
                  <a:lnTo>
                    <a:pt x="4965" y="903"/>
                  </a:lnTo>
                  <a:cubicBezTo>
                    <a:pt x="4631" y="964"/>
                    <a:pt x="4306" y="1015"/>
                    <a:pt x="3971" y="1066"/>
                  </a:cubicBezTo>
                  <a:cubicBezTo>
                    <a:pt x="4113" y="791"/>
                    <a:pt x="4235" y="518"/>
                    <a:pt x="4336" y="224"/>
                  </a:cubicBezTo>
                  <a:lnTo>
                    <a:pt x="4336" y="224"/>
                  </a:lnTo>
                  <a:cubicBezTo>
                    <a:pt x="4316" y="244"/>
                    <a:pt x="4286" y="264"/>
                    <a:pt x="4265" y="284"/>
                  </a:cubicBezTo>
                  <a:cubicBezTo>
                    <a:pt x="4255" y="244"/>
                    <a:pt x="4245" y="214"/>
                    <a:pt x="4245" y="173"/>
                  </a:cubicBezTo>
                  <a:cubicBezTo>
                    <a:pt x="4144" y="447"/>
                    <a:pt x="4032" y="710"/>
                    <a:pt x="3900" y="974"/>
                  </a:cubicBezTo>
                  <a:cubicBezTo>
                    <a:pt x="3860" y="650"/>
                    <a:pt x="3809" y="325"/>
                    <a:pt x="37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4"/>
            <p:cNvSpPr/>
            <p:nvPr/>
          </p:nvSpPr>
          <p:spPr>
            <a:xfrm>
              <a:off x="3773550" y="2264200"/>
              <a:ext cx="525" cy="2050"/>
            </a:xfrm>
            <a:custGeom>
              <a:avLst/>
              <a:gdLst/>
              <a:ahLst/>
              <a:cxnLst/>
              <a:rect l="l" t="t" r="r" b="b"/>
              <a:pathLst>
                <a:path w="21" h="82" extrusionOk="0">
                  <a:moveTo>
                    <a:pt x="20" y="1"/>
                  </a:moveTo>
                  <a:cubicBezTo>
                    <a:pt x="20" y="10"/>
                    <a:pt x="10" y="31"/>
                    <a:pt x="0" y="41"/>
                  </a:cubicBezTo>
                  <a:cubicBezTo>
                    <a:pt x="10" y="51"/>
                    <a:pt x="10" y="71"/>
                    <a:pt x="20" y="82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4"/>
            <p:cNvSpPr/>
            <p:nvPr/>
          </p:nvSpPr>
          <p:spPr>
            <a:xfrm>
              <a:off x="3811300" y="2294325"/>
              <a:ext cx="36025" cy="16650"/>
            </a:xfrm>
            <a:custGeom>
              <a:avLst/>
              <a:gdLst/>
              <a:ahLst/>
              <a:cxnLst/>
              <a:rect l="l" t="t" r="r" b="b"/>
              <a:pathLst>
                <a:path w="1441" h="666" extrusionOk="0">
                  <a:moveTo>
                    <a:pt x="757" y="1"/>
                  </a:moveTo>
                  <a:cubicBezTo>
                    <a:pt x="510" y="1"/>
                    <a:pt x="261" y="75"/>
                    <a:pt x="62" y="216"/>
                  </a:cubicBezTo>
                  <a:cubicBezTo>
                    <a:pt x="41" y="225"/>
                    <a:pt x="21" y="236"/>
                    <a:pt x="1" y="256"/>
                  </a:cubicBezTo>
                  <a:cubicBezTo>
                    <a:pt x="21" y="276"/>
                    <a:pt x="41" y="297"/>
                    <a:pt x="52" y="317"/>
                  </a:cubicBezTo>
                  <a:cubicBezTo>
                    <a:pt x="264" y="537"/>
                    <a:pt x="587" y="665"/>
                    <a:pt x="900" y="665"/>
                  </a:cubicBezTo>
                  <a:cubicBezTo>
                    <a:pt x="977" y="665"/>
                    <a:pt x="1053" y="657"/>
                    <a:pt x="1127" y="641"/>
                  </a:cubicBezTo>
                  <a:cubicBezTo>
                    <a:pt x="1258" y="611"/>
                    <a:pt x="1411" y="540"/>
                    <a:pt x="1431" y="398"/>
                  </a:cubicBezTo>
                  <a:cubicBezTo>
                    <a:pt x="1441" y="317"/>
                    <a:pt x="1400" y="236"/>
                    <a:pt x="1350" y="175"/>
                  </a:cubicBezTo>
                  <a:cubicBezTo>
                    <a:pt x="1289" y="124"/>
                    <a:pt x="1208" y="83"/>
                    <a:pt x="1137" y="63"/>
                  </a:cubicBezTo>
                  <a:cubicBezTo>
                    <a:pt x="1015" y="21"/>
                    <a:pt x="886" y="1"/>
                    <a:pt x="75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4"/>
            <p:cNvSpPr/>
            <p:nvPr/>
          </p:nvSpPr>
          <p:spPr>
            <a:xfrm>
              <a:off x="3739300" y="2255250"/>
              <a:ext cx="19550" cy="38900"/>
            </a:xfrm>
            <a:custGeom>
              <a:avLst/>
              <a:gdLst/>
              <a:ahLst/>
              <a:cxnLst/>
              <a:rect l="l" t="t" r="r" b="b"/>
              <a:pathLst>
                <a:path w="782" h="1556" extrusionOk="0">
                  <a:moveTo>
                    <a:pt x="409" y="0"/>
                  </a:moveTo>
                  <a:cubicBezTo>
                    <a:pt x="299" y="0"/>
                    <a:pt x="187" y="76"/>
                    <a:pt x="133" y="176"/>
                  </a:cubicBezTo>
                  <a:cubicBezTo>
                    <a:pt x="61" y="278"/>
                    <a:pt x="31" y="409"/>
                    <a:pt x="21" y="541"/>
                  </a:cubicBezTo>
                  <a:cubicBezTo>
                    <a:pt x="1" y="845"/>
                    <a:pt x="41" y="1150"/>
                    <a:pt x="143" y="1434"/>
                  </a:cubicBezTo>
                  <a:cubicBezTo>
                    <a:pt x="163" y="1474"/>
                    <a:pt x="173" y="1515"/>
                    <a:pt x="194" y="1555"/>
                  </a:cubicBezTo>
                  <a:cubicBezTo>
                    <a:pt x="203" y="1555"/>
                    <a:pt x="214" y="1545"/>
                    <a:pt x="224" y="1535"/>
                  </a:cubicBezTo>
                  <a:cubicBezTo>
                    <a:pt x="568" y="1301"/>
                    <a:pt x="782" y="886"/>
                    <a:pt x="762" y="460"/>
                  </a:cubicBezTo>
                  <a:lnTo>
                    <a:pt x="762" y="420"/>
                  </a:lnTo>
                  <a:cubicBezTo>
                    <a:pt x="751" y="338"/>
                    <a:pt x="731" y="247"/>
                    <a:pt x="690" y="176"/>
                  </a:cubicBezTo>
                  <a:cubicBezTo>
                    <a:pt x="640" y="84"/>
                    <a:pt x="548" y="14"/>
                    <a:pt x="447" y="3"/>
                  </a:cubicBezTo>
                  <a:cubicBezTo>
                    <a:pt x="434" y="1"/>
                    <a:pt x="421" y="0"/>
                    <a:pt x="40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4"/>
            <p:cNvSpPr/>
            <p:nvPr/>
          </p:nvSpPr>
          <p:spPr>
            <a:xfrm>
              <a:off x="3765150" y="2226900"/>
              <a:ext cx="15525" cy="38350"/>
            </a:xfrm>
            <a:custGeom>
              <a:avLst/>
              <a:gdLst/>
              <a:ahLst/>
              <a:cxnLst/>
              <a:rect l="l" t="t" r="r" b="b"/>
              <a:pathLst>
                <a:path w="621" h="1534" extrusionOk="0">
                  <a:moveTo>
                    <a:pt x="263" y="0"/>
                  </a:moveTo>
                  <a:cubicBezTo>
                    <a:pt x="256" y="0"/>
                    <a:pt x="250" y="1"/>
                    <a:pt x="244" y="1"/>
                  </a:cubicBezTo>
                  <a:cubicBezTo>
                    <a:pt x="163" y="12"/>
                    <a:pt x="102" y="62"/>
                    <a:pt x="72" y="134"/>
                  </a:cubicBezTo>
                  <a:cubicBezTo>
                    <a:pt x="32" y="204"/>
                    <a:pt x="21" y="285"/>
                    <a:pt x="21" y="357"/>
                  </a:cubicBezTo>
                  <a:cubicBezTo>
                    <a:pt x="1" y="722"/>
                    <a:pt x="93" y="1087"/>
                    <a:pt x="255" y="1401"/>
                  </a:cubicBezTo>
                  <a:cubicBezTo>
                    <a:pt x="285" y="1452"/>
                    <a:pt x="305" y="1493"/>
                    <a:pt x="336" y="1533"/>
                  </a:cubicBezTo>
                  <a:cubicBezTo>
                    <a:pt x="346" y="1523"/>
                    <a:pt x="356" y="1502"/>
                    <a:pt x="356" y="1493"/>
                  </a:cubicBezTo>
                  <a:cubicBezTo>
                    <a:pt x="559" y="1137"/>
                    <a:pt x="620" y="702"/>
                    <a:pt x="528" y="306"/>
                  </a:cubicBezTo>
                  <a:cubicBezTo>
                    <a:pt x="508" y="235"/>
                    <a:pt x="488" y="154"/>
                    <a:pt x="437" y="103"/>
                  </a:cubicBezTo>
                  <a:cubicBezTo>
                    <a:pt x="400" y="47"/>
                    <a:pt x="329" y="0"/>
                    <a:pt x="263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4"/>
            <p:cNvSpPr/>
            <p:nvPr/>
          </p:nvSpPr>
          <p:spPr>
            <a:xfrm>
              <a:off x="3784200" y="2196450"/>
              <a:ext cx="14725" cy="33800"/>
            </a:xfrm>
            <a:custGeom>
              <a:avLst/>
              <a:gdLst/>
              <a:ahLst/>
              <a:cxnLst/>
              <a:rect l="l" t="t" r="r" b="b"/>
              <a:pathLst>
                <a:path w="589" h="1352" extrusionOk="0">
                  <a:moveTo>
                    <a:pt x="195" y="1"/>
                  </a:moveTo>
                  <a:cubicBezTo>
                    <a:pt x="188" y="1"/>
                    <a:pt x="180" y="1"/>
                    <a:pt x="172" y="2"/>
                  </a:cubicBezTo>
                  <a:cubicBezTo>
                    <a:pt x="111" y="23"/>
                    <a:pt x="61" y="74"/>
                    <a:pt x="30" y="135"/>
                  </a:cubicBezTo>
                  <a:cubicBezTo>
                    <a:pt x="0" y="185"/>
                    <a:pt x="0" y="256"/>
                    <a:pt x="0" y="317"/>
                  </a:cubicBezTo>
                  <a:cubicBezTo>
                    <a:pt x="10" y="682"/>
                    <a:pt x="172" y="1047"/>
                    <a:pt x="436" y="1291"/>
                  </a:cubicBezTo>
                  <a:cubicBezTo>
                    <a:pt x="456" y="1311"/>
                    <a:pt x="476" y="1331"/>
                    <a:pt x="507" y="1352"/>
                  </a:cubicBezTo>
                  <a:cubicBezTo>
                    <a:pt x="517" y="1311"/>
                    <a:pt x="527" y="1260"/>
                    <a:pt x="537" y="1219"/>
                  </a:cubicBezTo>
                  <a:cubicBezTo>
                    <a:pt x="588" y="895"/>
                    <a:pt x="557" y="540"/>
                    <a:pt x="446" y="246"/>
                  </a:cubicBezTo>
                  <a:cubicBezTo>
                    <a:pt x="426" y="185"/>
                    <a:pt x="395" y="124"/>
                    <a:pt x="355" y="74"/>
                  </a:cubicBezTo>
                  <a:cubicBezTo>
                    <a:pt x="311" y="29"/>
                    <a:pt x="251" y="1"/>
                    <a:pt x="195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4"/>
            <p:cNvSpPr/>
            <p:nvPr/>
          </p:nvSpPr>
          <p:spPr>
            <a:xfrm>
              <a:off x="3825775" y="2238675"/>
              <a:ext cx="34500" cy="15600"/>
            </a:xfrm>
            <a:custGeom>
              <a:avLst/>
              <a:gdLst/>
              <a:ahLst/>
              <a:cxnLst/>
              <a:rect l="l" t="t" r="r" b="b"/>
              <a:pathLst>
                <a:path w="1380" h="624" extrusionOk="0">
                  <a:moveTo>
                    <a:pt x="1024" y="1"/>
                  </a:moveTo>
                  <a:cubicBezTo>
                    <a:pt x="933" y="1"/>
                    <a:pt x="847" y="24"/>
                    <a:pt x="760" y="48"/>
                  </a:cubicBezTo>
                  <a:cubicBezTo>
                    <a:pt x="507" y="139"/>
                    <a:pt x="274" y="271"/>
                    <a:pt x="71" y="433"/>
                  </a:cubicBezTo>
                  <a:cubicBezTo>
                    <a:pt x="51" y="454"/>
                    <a:pt x="21" y="474"/>
                    <a:pt x="0" y="494"/>
                  </a:cubicBezTo>
                  <a:cubicBezTo>
                    <a:pt x="41" y="504"/>
                    <a:pt x="81" y="524"/>
                    <a:pt x="132" y="535"/>
                  </a:cubicBezTo>
                  <a:cubicBezTo>
                    <a:pt x="318" y="597"/>
                    <a:pt x="510" y="623"/>
                    <a:pt x="703" y="623"/>
                  </a:cubicBezTo>
                  <a:cubicBezTo>
                    <a:pt x="763" y="623"/>
                    <a:pt x="822" y="621"/>
                    <a:pt x="882" y="616"/>
                  </a:cubicBezTo>
                  <a:cubicBezTo>
                    <a:pt x="1004" y="605"/>
                    <a:pt x="1126" y="585"/>
                    <a:pt x="1217" y="515"/>
                  </a:cubicBezTo>
                  <a:cubicBezTo>
                    <a:pt x="1319" y="454"/>
                    <a:pt x="1379" y="321"/>
                    <a:pt x="1359" y="210"/>
                  </a:cubicBezTo>
                  <a:cubicBezTo>
                    <a:pt x="1328" y="98"/>
                    <a:pt x="1217" y="17"/>
                    <a:pt x="1105" y="8"/>
                  </a:cubicBezTo>
                  <a:cubicBezTo>
                    <a:pt x="1078" y="3"/>
                    <a:pt x="1051" y="1"/>
                    <a:pt x="102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4"/>
            <p:cNvSpPr/>
            <p:nvPr/>
          </p:nvSpPr>
          <p:spPr>
            <a:xfrm>
              <a:off x="3808275" y="2200750"/>
              <a:ext cx="17000" cy="33300"/>
            </a:xfrm>
            <a:custGeom>
              <a:avLst/>
              <a:gdLst/>
              <a:ahLst/>
              <a:cxnLst/>
              <a:rect l="l" t="t" r="r" b="b"/>
              <a:pathLst>
                <a:path w="680" h="1332" extrusionOk="0">
                  <a:moveTo>
                    <a:pt x="387" y="1"/>
                  </a:moveTo>
                  <a:cubicBezTo>
                    <a:pt x="377" y="1"/>
                    <a:pt x="366" y="2"/>
                    <a:pt x="355" y="3"/>
                  </a:cubicBezTo>
                  <a:cubicBezTo>
                    <a:pt x="284" y="13"/>
                    <a:pt x="213" y="64"/>
                    <a:pt x="173" y="125"/>
                  </a:cubicBezTo>
                  <a:cubicBezTo>
                    <a:pt x="132" y="186"/>
                    <a:pt x="112" y="256"/>
                    <a:pt x="92" y="328"/>
                  </a:cubicBezTo>
                  <a:cubicBezTo>
                    <a:pt x="20" y="622"/>
                    <a:pt x="0" y="926"/>
                    <a:pt x="51" y="1220"/>
                  </a:cubicBezTo>
                  <a:cubicBezTo>
                    <a:pt x="51" y="1261"/>
                    <a:pt x="61" y="1291"/>
                    <a:pt x="71" y="1331"/>
                  </a:cubicBezTo>
                  <a:cubicBezTo>
                    <a:pt x="92" y="1311"/>
                    <a:pt x="122" y="1291"/>
                    <a:pt x="142" y="1271"/>
                  </a:cubicBezTo>
                  <a:cubicBezTo>
                    <a:pt x="365" y="1088"/>
                    <a:pt x="527" y="845"/>
                    <a:pt x="619" y="571"/>
                  </a:cubicBezTo>
                  <a:cubicBezTo>
                    <a:pt x="660" y="450"/>
                    <a:pt x="680" y="317"/>
                    <a:pt x="639" y="196"/>
                  </a:cubicBezTo>
                  <a:cubicBezTo>
                    <a:pt x="602" y="94"/>
                    <a:pt x="498" y="1"/>
                    <a:pt x="38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4"/>
            <p:cNvSpPr/>
            <p:nvPr/>
          </p:nvSpPr>
          <p:spPr>
            <a:xfrm>
              <a:off x="3770500" y="2327375"/>
              <a:ext cx="45650" cy="19950"/>
            </a:xfrm>
            <a:custGeom>
              <a:avLst/>
              <a:gdLst/>
              <a:ahLst/>
              <a:cxnLst/>
              <a:rect l="l" t="t" r="r" b="b"/>
              <a:pathLst>
                <a:path w="1826" h="798" extrusionOk="0">
                  <a:moveTo>
                    <a:pt x="987" y="0"/>
                  </a:moveTo>
                  <a:cubicBezTo>
                    <a:pt x="652" y="0"/>
                    <a:pt x="320" y="109"/>
                    <a:pt x="61" y="313"/>
                  </a:cubicBezTo>
                  <a:cubicBezTo>
                    <a:pt x="41" y="323"/>
                    <a:pt x="30" y="334"/>
                    <a:pt x="10" y="354"/>
                  </a:cubicBezTo>
                  <a:lnTo>
                    <a:pt x="0" y="364"/>
                  </a:lnTo>
                  <a:cubicBezTo>
                    <a:pt x="30" y="384"/>
                    <a:pt x="51" y="404"/>
                    <a:pt x="71" y="424"/>
                  </a:cubicBezTo>
                  <a:cubicBezTo>
                    <a:pt x="368" y="665"/>
                    <a:pt x="747" y="798"/>
                    <a:pt x="1128" y="798"/>
                  </a:cubicBezTo>
                  <a:cubicBezTo>
                    <a:pt x="1229" y="798"/>
                    <a:pt x="1330" y="789"/>
                    <a:pt x="1430" y="769"/>
                  </a:cubicBezTo>
                  <a:cubicBezTo>
                    <a:pt x="1603" y="739"/>
                    <a:pt x="1795" y="638"/>
                    <a:pt x="1815" y="465"/>
                  </a:cubicBezTo>
                  <a:cubicBezTo>
                    <a:pt x="1826" y="374"/>
                    <a:pt x="1775" y="282"/>
                    <a:pt x="1714" y="212"/>
                  </a:cubicBezTo>
                  <a:cubicBezTo>
                    <a:pt x="1643" y="151"/>
                    <a:pt x="1562" y="110"/>
                    <a:pt x="1470" y="80"/>
                  </a:cubicBezTo>
                  <a:cubicBezTo>
                    <a:pt x="1314" y="26"/>
                    <a:pt x="1150" y="0"/>
                    <a:pt x="98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4"/>
            <p:cNvSpPr/>
            <p:nvPr/>
          </p:nvSpPr>
          <p:spPr>
            <a:xfrm>
              <a:off x="3741600" y="2366125"/>
              <a:ext cx="30675" cy="42675"/>
            </a:xfrm>
            <a:custGeom>
              <a:avLst/>
              <a:gdLst/>
              <a:ahLst/>
              <a:cxnLst/>
              <a:rect l="l" t="t" r="r" b="b"/>
              <a:pathLst>
                <a:path w="1227" h="1707" extrusionOk="0">
                  <a:moveTo>
                    <a:pt x="102" y="1"/>
                  </a:moveTo>
                  <a:cubicBezTo>
                    <a:pt x="0" y="599"/>
                    <a:pt x="253" y="1238"/>
                    <a:pt x="740" y="1603"/>
                  </a:cubicBezTo>
                  <a:cubicBezTo>
                    <a:pt x="815" y="1657"/>
                    <a:pt x="912" y="1706"/>
                    <a:pt x="1001" y="1706"/>
                  </a:cubicBezTo>
                  <a:cubicBezTo>
                    <a:pt x="1046" y="1706"/>
                    <a:pt x="1088" y="1694"/>
                    <a:pt x="1126" y="1664"/>
                  </a:cubicBezTo>
                  <a:cubicBezTo>
                    <a:pt x="1227" y="1583"/>
                    <a:pt x="1207" y="1430"/>
                    <a:pt x="1166" y="1299"/>
                  </a:cubicBezTo>
                  <a:cubicBezTo>
                    <a:pt x="1004" y="771"/>
                    <a:pt x="639" y="305"/>
                    <a:pt x="152" y="21"/>
                  </a:cubicBezTo>
                  <a:cubicBezTo>
                    <a:pt x="142" y="10"/>
                    <a:pt x="142" y="10"/>
                    <a:pt x="132" y="10"/>
                  </a:cubicBezTo>
                  <a:cubicBezTo>
                    <a:pt x="122" y="1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4"/>
            <p:cNvSpPr/>
            <p:nvPr/>
          </p:nvSpPr>
          <p:spPr>
            <a:xfrm>
              <a:off x="3744875" y="2317925"/>
              <a:ext cx="38825" cy="48475"/>
            </a:xfrm>
            <a:custGeom>
              <a:avLst/>
              <a:gdLst/>
              <a:ahLst/>
              <a:cxnLst/>
              <a:rect l="l" t="t" r="r" b="b"/>
              <a:pathLst>
                <a:path w="1553" h="1939" extrusionOk="0">
                  <a:moveTo>
                    <a:pt x="1219" y="1"/>
                  </a:moveTo>
                  <a:cubicBezTo>
                    <a:pt x="1146" y="1"/>
                    <a:pt x="1074" y="23"/>
                    <a:pt x="1015" y="63"/>
                  </a:cubicBezTo>
                  <a:cubicBezTo>
                    <a:pt x="913" y="123"/>
                    <a:pt x="832" y="205"/>
                    <a:pt x="762" y="286"/>
                  </a:cubicBezTo>
                  <a:cubicBezTo>
                    <a:pt x="376" y="752"/>
                    <a:pt x="113" y="1320"/>
                    <a:pt x="1" y="1918"/>
                  </a:cubicBezTo>
                  <a:lnTo>
                    <a:pt x="1" y="1929"/>
                  </a:lnTo>
                  <a:lnTo>
                    <a:pt x="1" y="1938"/>
                  </a:lnTo>
                  <a:lnTo>
                    <a:pt x="41" y="1938"/>
                  </a:lnTo>
                  <a:cubicBezTo>
                    <a:pt x="620" y="1736"/>
                    <a:pt x="1106" y="1330"/>
                    <a:pt x="1411" y="802"/>
                  </a:cubicBezTo>
                  <a:cubicBezTo>
                    <a:pt x="1481" y="671"/>
                    <a:pt x="1553" y="529"/>
                    <a:pt x="1553" y="387"/>
                  </a:cubicBezTo>
                  <a:cubicBezTo>
                    <a:pt x="1553" y="235"/>
                    <a:pt x="1472" y="83"/>
                    <a:pt x="1339" y="22"/>
                  </a:cubicBezTo>
                  <a:cubicBezTo>
                    <a:pt x="1300" y="8"/>
                    <a:pt x="1259" y="1"/>
                    <a:pt x="121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4"/>
            <p:cNvSpPr/>
            <p:nvPr/>
          </p:nvSpPr>
          <p:spPr>
            <a:xfrm>
              <a:off x="3785700" y="2311275"/>
              <a:ext cx="35525" cy="51325"/>
            </a:xfrm>
            <a:custGeom>
              <a:avLst/>
              <a:gdLst/>
              <a:ahLst/>
              <a:cxnLst/>
              <a:rect l="l" t="t" r="r" b="b"/>
              <a:pathLst>
                <a:path w="1421" h="2053" extrusionOk="0">
                  <a:moveTo>
                    <a:pt x="1115" y="1"/>
                  </a:moveTo>
                  <a:cubicBezTo>
                    <a:pt x="1041" y="1"/>
                    <a:pt x="966" y="27"/>
                    <a:pt x="903" y="65"/>
                  </a:cubicBezTo>
                  <a:cubicBezTo>
                    <a:pt x="802" y="135"/>
                    <a:pt x="731" y="227"/>
                    <a:pt x="670" y="329"/>
                  </a:cubicBezTo>
                  <a:cubicBezTo>
                    <a:pt x="335" y="836"/>
                    <a:pt x="102" y="1404"/>
                    <a:pt x="1" y="1992"/>
                  </a:cubicBezTo>
                  <a:lnTo>
                    <a:pt x="21" y="2053"/>
                  </a:lnTo>
                  <a:cubicBezTo>
                    <a:pt x="41" y="2042"/>
                    <a:pt x="62" y="2032"/>
                    <a:pt x="71" y="2032"/>
                  </a:cubicBezTo>
                  <a:lnTo>
                    <a:pt x="71" y="2022"/>
                  </a:lnTo>
                  <a:lnTo>
                    <a:pt x="82" y="2022"/>
                  </a:lnTo>
                  <a:cubicBezTo>
                    <a:pt x="660" y="1748"/>
                    <a:pt x="1116" y="1241"/>
                    <a:pt x="1349" y="643"/>
                  </a:cubicBezTo>
                  <a:cubicBezTo>
                    <a:pt x="1390" y="541"/>
                    <a:pt x="1421" y="419"/>
                    <a:pt x="1410" y="308"/>
                  </a:cubicBezTo>
                  <a:cubicBezTo>
                    <a:pt x="1400" y="196"/>
                    <a:pt x="1349" y="85"/>
                    <a:pt x="1248" y="34"/>
                  </a:cubicBezTo>
                  <a:cubicBezTo>
                    <a:pt x="1206" y="11"/>
                    <a:pt x="1160" y="1"/>
                    <a:pt x="111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4"/>
            <p:cNvSpPr/>
            <p:nvPr/>
          </p:nvSpPr>
          <p:spPr>
            <a:xfrm>
              <a:off x="3787725" y="2362575"/>
              <a:ext cx="39600" cy="48125"/>
            </a:xfrm>
            <a:custGeom>
              <a:avLst/>
              <a:gdLst/>
              <a:ahLst/>
              <a:cxnLst/>
              <a:rect l="l" t="t" r="r" b="b"/>
              <a:pathLst>
                <a:path w="1584" h="1925" extrusionOk="0">
                  <a:moveTo>
                    <a:pt x="72" y="1"/>
                  </a:moveTo>
                  <a:cubicBezTo>
                    <a:pt x="42" y="10"/>
                    <a:pt x="21" y="10"/>
                    <a:pt x="1" y="10"/>
                  </a:cubicBezTo>
                  <a:cubicBezTo>
                    <a:pt x="112" y="659"/>
                    <a:pt x="427" y="1258"/>
                    <a:pt x="893" y="1714"/>
                  </a:cubicBezTo>
                  <a:cubicBezTo>
                    <a:pt x="964" y="1786"/>
                    <a:pt x="1056" y="1867"/>
                    <a:pt x="1157" y="1897"/>
                  </a:cubicBezTo>
                  <a:cubicBezTo>
                    <a:pt x="1201" y="1914"/>
                    <a:pt x="1248" y="1924"/>
                    <a:pt x="1296" y="1924"/>
                  </a:cubicBezTo>
                  <a:cubicBezTo>
                    <a:pt x="1358" y="1924"/>
                    <a:pt x="1419" y="1907"/>
                    <a:pt x="1471" y="1867"/>
                  </a:cubicBezTo>
                  <a:cubicBezTo>
                    <a:pt x="1552" y="1806"/>
                    <a:pt x="1583" y="1694"/>
                    <a:pt x="1583" y="1592"/>
                  </a:cubicBezTo>
                  <a:cubicBezTo>
                    <a:pt x="1573" y="1491"/>
                    <a:pt x="1532" y="1400"/>
                    <a:pt x="1491" y="1299"/>
                  </a:cubicBezTo>
                  <a:cubicBezTo>
                    <a:pt x="1198" y="711"/>
                    <a:pt x="680" y="244"/>
                    <a:pt x="7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4"/>
            <p:cNvSpPr/>
            <p:nvPr/>
          </p:nvSpPr>
          <p:spPr>
            <a:xfrm>
              <a:off x="3821450" y="2297650"/>
              <a:ext cx="24350" cy="52775"/>
            </a:xfrm>
            <a:custGeom>
              <a:avLst/>
              <a:gdLst/>
              <a:ahLst/>
              <a:cxnLst/>
              <a:rect l="l" t="t" r="r" b="b"/>
              <a:pathLst>
                <a:path w="974" h="2111" extrusionOk="0">
                  <a:moveTo>
                    <a:pt x="746" y="1"/>
                  </a:moveTo>
                  <a:cubicBezTo>
                    <a:pt x="671" y="1"/>
                    <a:pt x="593" y="36"/>
                    <a:pt x="538" y="83"/>
                  </a:cubicBezTo>
                  <a:cubicBezTo>
                    <a:pt x="467" y="153"/>
                    <a:pt x="426" y="245"/>
                    <a:pt x="396" y="336"/>
                  </a:cubicBezTo>
                  <a:cubicBezTo>
                    <a:pt x="173" y="904"/>
                    <a:pt x="41" y="1492"/>
                    <a:pt x="0" y="2100"/>
                  </a:cubicBezTo>
                  <a:lnTo>
                    <a:pt x="0" y="2111"/>
                  </a:lnTo>
                  <a:cubicBezTo>
                    <a:pt x="518" y="1705"/>
                    <a:pt x="873" y="1086"/>
                    <a:pt x="954" y="427"/>
                  </a:cubicBezTo>
                  <a:cubicBezTo>
                    <a:pt x="974" y="275"/>
                    <a:pt x="954" y="72"/>
                    <a:pt x="812" y="11"/>
                  </a:cubicBezTo>
                  <a:cubicBezTo>
                    <a:pt x="791" y="4"/>
                    <a:pt x="768" y="1"/>
                    <a:pt x="74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4"/>
            <p:cNvSpPr/>
            <p:nvPr/>
          </p:nvSpPr>
          <p:spPr>
            <a:xfrm>
              <a:off x="3821700" y="2350925"/>
              <a:ext cx="41625" cy="43300"/>
            </a:xfrm>
            <a:custGeom>
              <a:avLst/>
              <a:gdLst/>
              <a:ahLst/>
              <a:cxnLst/>
              <a:rect l="l" t="t" r="r" b="b"/>
              <a:pathLst>
                <a:path w="1665" h="1732" extrusionOk="0">
                  <a:moveTo>
                    <a:pt x="1" y="0"/>
                  </a:moveTo>
                  <a:cubicBezTo>
                    <a:pt x="184" y="578"/>
                    <a:pt x="518" y="1105"/>
                    <a:pt x="964" y="1521"/>
                  </a:cubicBezTo>
                  <a:cubicBezTo>
                    <a:pt x="1045" y="1592"/>
                    <a:pt x="1126" y="1673"/>
                    <a:pt x="1228" y="1704"/>
                  </a:cubicBezTo>
                  <a:cubicBezTo>
                    <a:pt x="1276" y="1721"/>
                    <a:pt x="1326" y="1731"/>
                    <a:pt x="1373" y="1731"/>
                  </a:cubicBezTo>
                  <a:cubicBezTo>
                    <a:pt x="1437" y="1731"/>
                    <a:pt x="1496" y="1714"/>
                    <a:pt x="1542" y="1673"/>
                  </a:cubicBezTo>
                  <a:cubicBezTo>
                    <a:pt x="1633" y="1612"/>
                    <a:pt x="1664" y="1501"/>
                    <a:pt x="1664" y="1389"/>
                  </a:cubicBezTo>
                  <a:cubicBezTo>
                    <a:pt x="1654" y="1288"/>
                    <a:pt x="1603" y="1186"/>
                    <a:pt x="1552" y="1085"/>
                  </a:cubicBezTo>
                  <a:cubicBezTo>
                    <a:pt x="1238" y="517"/>
                    <a:pt x="650" y="111"/>
                    <a:pt x="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4"/>
            <p:cNvSpPr/>
            <p:nvPr/>
          </p:nvSpPr>
          <p:spPr>
            <a:xfrm>
              <a:off x="3840200" y="2287300"/>
              <a:ext cx="57325" cy="53750"/>
            </a:xfrm>
            <a:custGeom>
              <a:avLst/>
              <a:gdLst/>
              <a:ahLst/>
              <a:cxnLst/>
              <a:rect l="l" t="t" r="r" b="b"/>
              <a:pathLst>
                <a:path w="2293" h="2150" extrusionOk="0">
                  <a:moveTo>
                    <a:pt x="1859" y="0"/>
                  </a:moveTo>
                  <a:cubicBezTo>
                    <a:pt x="1760" y="0"/>
                    <a:pt x="1660" y="34"/>
                    <a:pt x="1573" y="80"/>
                  </a:cubicBezTo>
                  <a:cubicBezTo>
                    <a:pt x="1441" y="161"/>
                    <a:pt x="1340" y="283"/>
                    <a:pt x="1238" y="405"/>
                  </a:cubicBezTo>
                  <a:cubicBezTo>
                    <a:pt x="792" y="943"/>
                    <a:pt x="386" y="1511"/>
                    <a:pt x="21" y="2119"/>
                  </a:cubicBezTo>
                  <a:cubicBezTo>
                    <a:pt x="21" y="2129"/>
                    <a:pt x="11" y="2139"/>
                    <a:pt x="1" y="2149"/>
                  </a:cubicBezTo>
                  <a:cubicBezTo>
                    <a:pt x="782" y="2088"/>
                    <a:pt x="1533" y="1683"/>
                    <a:pt x="2009" y="1074"/>
                  </a:cubicBezTo>
                  <a:cubicBezTo>
                    <a:pt x="2141" y="912"/>
                    <a:pt x="2252" y="729"/>
                    <a:pt x="2273" y="537"/>
                  </a:cubicBezTo>
                  <a:cubicBezTo>
                    <a:pt x="2293" y="334"/>
                    <a:pt x="2191" y="111"/>
                    <a:pt x="2009" y="30"/>
                  </a:cubicBezTo>
                  <a:cubicBezTo>
                    <a:pt x="1961" y="9"/>
                    <a:pt x="1910" y="0"/>
                    <a:pt x="185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4"/>
            <p:cNvSpPr/>
            <p:nvPr/>
          </p:nvSpPr>
          <p:spPr>
            <a:xfrm>
              <a:off x="3715125" y="2330100"/>
              <a:ext cx="141100" cy="37075"/>
            </a:xfrm>
            <a:custGeom>
              <a:avLst/>
              <a:gdLst/>
              <a:ahLst/>
              <a:cxnLst/>
              <a:rect l="l" t="t" r="r" b="b"/>
              <a:pathLst>
                <a:path w="5644" h="1483" extrusionOk="0">
                  <a:moveTo>
                    <a:pt x="5562" y="0"/>
                  </a:moveTo>
                  <a:cubicBezTo>
                    <a:pt x="5551" y="0"/>
                    <a:pt x="5541" y="3"/>
                    <a:pt x="5531" y="11"/>
                  </a:cubicBezTo>
                  <a:cubicBezTo>
                    <a:pt x="5197" y="265"/>
                    <a:pt x="4842" y="488"/>
                    <a:pt x="4467" y="671"/>
                  </a:cubicBezTo>
                  <a:cubicBezTo>
                    <a:pt x="3535" y="1137"/>
                    <a:pt x="2496" y="1381"/>
                    <a:pt x="1455" y="1381"/>
                  </a:cubicBezTo>
                  <a:cubicBezTo>
                    <a:pt x="999" y="1381"/>
                    <a:pt x="543" y="1334"/>
                    <a:pt x="95" y="1239"/>
                  </a:cubicBezTo>
                  <a:cubicBezTo>
                    <a:pt x="90" y="1237"/>
                    <a:pt x="85" y="1236"/>
                    <a:pt x="79" y="1236"/>
                  </a:cubicBezTo>
                  <a:cubicBezTo>
                    <a:pt x="28" y="1236"/>
                    <a:pt x="0" y="1322"/>
                    <a:pt x="65" y="1340"/>
                  </a:cubicBezTo>
                  <a:cubicBezTo>
                    <a:pt x="491" y="1431"/>
                    <a:pt x="917" y="1482"/>
                    <a:pt x="1343" y="1482"/>
                  </a:cubicBezTo>
                  <a:cubicBezTo>
                    <a:pt x="1374" y="1483"/>
                    <a:pt x="1404" y="1483"/>
                    <a:pt x="1435" y="1483"/>
                  </a:cubicBezTo>
                  <a:cubicBezTo>
                    <a:pt x="2165" y="1483"/>
                    <a:pt x="2894" y="1371"/>
                    <a:pt x="3595" y="1147"/>
                  </a:cubicBezTo>
                  <a:cubicBezTo>
                    <a:pt x="4314" y="904"/>
                    <a:pt x="4994" y="549"/>
                    <a:pt x="5603" y="92"/>
                  </a:cubicBezTo>
                  <a:cubicBezTo>
                    <a:pt x="5643" y="60"/>
                    <a:pt x="5605" y="0"/>
                    <a:pt x="556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4"/>
            <p:cNvSpPr/>
            <p:nvPr/>
          </p:nvSpPr>
          <p:spPr>
            <a:xfrm>
              <a:off x="3660975" y="2222625"/>
              <a:ext cx="31450" cy="72525"/>
            </a:xfrm>
            <a:custGeom>
              <a:avLst/>
              <a:gdLst/>
              <a:ahLst/>
              <a:cxnLst/>
              <a:rect l="l" t="t" r="r" b="b"/>
              <a:pathLst>
                <a:path w="1258" h="2901" extrusionOk="0">
                  <a:moveTo>
                    <a:pt x="0" y="0"/>
                  </a:moveTo>
                  <a:lnTo>
                    <a:pt x="0" y="0"/>
                  </a:lnTo>
                  <a:cubicBezTo>
                    <a:pt x="192" y="294"/>
                    <a:pt x="253" y="670"/>
                    <a:pt x="274" y="1024"/>
                  </a:cubicBezTo>
                  <a:cubicBezTo>
                    <a:pt x="294" y="1380"/>
                    <a:pt x="284" y="1745"/>
                    <a:pt x="375" y="2090"/>
                  </a:cubicBezTo>
                  <a:cubicBezTo>
                    <a:pt x="467" y="2434"/>
                    <a:pt x="679" y="2769"/>
                    <a:pt x="1014" y="2901"/>
                  </a:cubicBezTo>
                  <a:lnTo>
                    <a:pt x="1024" y="2901"/>
                  </a:lnTo>
                  <a:cubicBezTo>
                    <a:pt x="1035" y="2890"/>
                    <a:pt x="1044" y="2890"/>
                    <a:pt x="1055" y="2890"/>
                  </a:cubicBezTo>
                  <a:cubicBezTo>
                    <a:pt x="1065" y="2860"/>
                    <a:pt x="1085" y="2830"/>
                    <a:pt x="1105" y="2809"/>
                  </a:cubicBezTo>
                  <a:cubicBezTo>
                    <a:pt x="1258" y="1765"/>
                    <a:pt x="821" y="659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4"/>
            <p:cNvSpPr/>
            <p:nvPr/>
          </p:nvSpPr>
          <p:spPr>
            <a:xfrm>
              <a:off x="3643975" y="2251525"/>
              <a:ext cx="30700" cy="74575"/>
            </a:xfrm>
            <a:custGeom>
              <a:avLst/>
              <a:gdLst/>
              <a:ahLst/>
              <a:cxnLst/>
              <a:rect l="l" t="t" r="r" b="b"/>
              <a:pathLst>
                <a:path w="1228" h="2983" extrusionOk="0">
                  <a:moveTo>
                    <a:pt x="11" y="1"/>
                  </a:moveTo>
                  <a:lnTo>
                    <a:pt x="11" y="1"/>
                  </a:lnTo>
                  <a:cubicBezTo>
                    <a:pt x="0" y="1076"/>
                    <a:pt x="365" y="2151"/>
                    <a:pt x="1045" y="2982"/>
                  </a:cubicBezTo>
                  <a:cubicBezTo>
                    <a:pt x="1066" y="2942"/>
                    <a:pt x="1075" y="2911"/>
                    <a:pt x="1096" y="2870"/>
                  </a:cubicBezTo>
                  <a:cubicBezTo>
                    <a:pt x="1228" y="1816"/>
                    <a:pt x="812" y="700"/>
                    <a:pt x="1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4"/>
            <p:cNvSpPr/>
            <p:nvPr/>
          </p:nvSpPr>
          <p:spPr>
            <a:xfrm>
              <a:off x="3686825" y="2284200"/>
              <a:ext cx="71525" cy="20600"/>
            </a:xfrm>
            <a:custGeom>
              <a:avLst/>
              <a:gdLst/>
              <a:ahLst/>
              <a:cxnLst/>
              <a:rect l="l" t="t" r="r" b="b"/>
              <a:pathLst>
                <a:path w="2861" h="824" extrusionOk="0">
                  <a:moveTo>
                    <a:pt x="1921" y="0"/>
                  </a:moveTo>
                  <a:cubicBezTo>
                    <a:pt x="1264" y="0"/>
                    <a:pt x="610" y="147"/>
                    <a:pt x="21" y="427"/>
                  </a:cubicBezTo>
                  <a:cubicBezTo>
                    <a:pt x="10" y="427"/>
                    <a:pt x="10" y="438"/>
                    <a:pt x="1" y="448"/>
                  </a:cubicBezTo>
                  <a:cubicBezTo>
                    <a:pt x="366" y="692"/>
                    <a:pt x="807" y="824"/>
                    <a:pt x="1246" y="824"/>
                  </a:cubicBezTo>
                  <a:cubicBezTo>
                    <a:pt x="1318" y="824"/>
                    <a:pt x="1389" y="820"/>
                    <a:pt x="1461" y="813"/>
                  </a:cubicBezTo>
                  <a:cubicBezTo>
                    <a:pt x="1988" y="762"/>
                    <a:pt x="2495" y="499"/>
                    <a:pt x="2861" y="103"/>
                  </a:cubicBezTo>
                  <a:cubicBezTo>
                    <a:pt x="2551" y="34"/>
                    <a:pt x="2236" y="0"/>
                    <a:pt x="19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4"/>
            <p:cNvSpPr/>
            <p:nvPr/>
          </p:nvSpPr>
          <p:spPr>
            <a:xfrm>
              <a:off x="3678725" y="2198525"/>
              <a:ext cx="29675" cy="68750"/>
            </a:xfrm>
            <a:custGeom>
              <a:avLst/>
              <a:gdLst/>
              <a:ahLst/>
              <a:cxnLst/>
              <a:rect l="l" t="t" r="r" b="b"/>
              <a:pathLst>
                <a:path w="1187" h="2750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005"/>
                    <a:pt x="385" y="1999"/>
                    <a:pt x="1044" y="2749"/>
                  </a:cubicBezTo>
                  <a:cubicBezTo>
                    <a:pt x="1065" y="2709"/>
                    <a:pt x="1095" y="2668"/>
                    <a:pt x="1116" y="2628"/>
                  </a:cubicBezTo>
                  <a:cubicBezTo>
                    <a:pt x="1186" y="1644"/>
                    <a:pt x="760" y="629"/>
                    <a:pt x="0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4"/>
            <p:cNvSpPr/>
            <p:nvPr/>
          </p:nvSpPr>
          <p:spPr>
            <a:xfrm>
              <a:off x="3706100" y="2235550"/>
              <a:ext cx="56300" cy="34075"/>
            </a:xfrm>
            <a:custGeom>
              <a:avLst/>
              <a:gdLst/>
              <a:ahLst/>
              <a:cxnLst/>
              <a:rect l="l" t="t" r="r" b="b"/>
              <a:pathLst>
                <a:path w="2252" h="1363" extrusionOk="0">
                  <a:moveTo>
                    <a:pt x="2252" y="0"/>
                  </a:moveTo>
                  <a:lnTo>
                    <a:pt x="2252" y="0"/>
                  </a:lnTo>
                  <a:cubicBezTo>
                    <a:pt x="1389" y="122"/>
                    <a:pt x="578" y="579"/>
                    <a:pt x="10" y="1238"/>
                  </a:cubicBezTo>
                  <a:cubicBezTo>
                    <a:pt x="10" y="1268"/>
                    <a:pt x="10" y="1309"/>
                    <a:pt x="0" y="1339"/>
                  </a:cubicBezTo>
                  <a:cubicBezTo>
                    <a:pt x="102" y="1355"/>
                    <a:pt x="206" y="1363"/>
                    <a:pt x="308" y="1363"/>
                  </a:cubicBezTo>
                  <a:cubicBezTo>
                    <a:pt x="666" y="1363"/>
                    <a:pt x="1022" y="1269"/>
                    <a:pt x="1329" y="1096"/>
                  </a:cubicBezTo>
                  <a:cubicBezTo>
                    <a:pt x="1754" y="852"/>
                    <a:pt x="2090" y="457"/>
                    <a:pt x="225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4"/>
            <p:cNvSpPr/>
            <p:nvPr/>
          </p:nvSpPr>
          <p:spPr>
            <a:xfrm>
              <a:off x="3676925" y="2164300"/>
              <a:ext cx="43650" cy="64425"/>
            </a:xfrm>
            <a:custGeom>
              <a:avLst/>
              <a:gdLst/>
              <a:ahLst/>
              <a:cxnLst/>
              <a:rect l="l" t="t" r="r" b="b"/>
              <a:pathLst>
                <a:path w="1746" h="2577" extrusionOk="0">
                  <a:moveTo>
                    <a:pt x="1" y="1"/>
                  </a:moveTo>
                  <a:lnTo>
                    <a:pt x="1" y="1"/>
                  </a:lnTo>
                  <a:cubicBezTo>
                    <a:pt x="316" y="995"/>
                    <a:pt x="904" y="1897"/>
                    <a:pt x="1684" y="2577"/>
                  </a:cubicBezTo>
                  <a:lnTo>
                    <a:pt x="1745" y="2455"/>
                  </a:lnTo>
                  <a:cubicBezTo>
                    <a:pt x="1623" y="1410"/>
                    <a:pt x="944" y="457"/>
                    <a:pt x="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4"/>
            <p:cNvSpPr/>
            <p:nvPr/>
          </p:nvSpPr>
          <p:spPr>
            <a:xfrm>
              <a:off x="3720300" y="2175975"/>
              <a:ext cx="54775" cy="53500"/>
            </a:xfrm>
            <a:custGeom>
              <a:avLst/>
              <a:gdLst/>
              <a:ahLst/>
              <a:cxnLst/>
              <a:rect l="l" t="t" r="r" b="b"/>
              <a:pathLst>
                <a:path w="2191" h="2140" extrusionOk="0">
                  <a:moveTo>
                    <a:pt x="2191" y="0"/>
                  </a:moveTo>
                  <a:lnTo>
                    <a:pt x="2191" y="0"/>
                  </a:lnTo>
                  <a:cubicBezTo>
                    <a:pt x="1278" y="365"/>
                    <a:pt x="517" y="1055"/>
                    <a:pt x="51" y="1907"/>
                  </a:cubicBezTo>
                  <a:cubicBezTo>
                    <a:pt x="41" y="1957"/>
                    <a:pt x="30" y="2008"/>
                    <a:pt x="10" y="2059"/>
                  </a:cubicBezTo>
                  <a:cubicBezTo>
                    <a:pt x="10" y="2090"/>
                    <a:pt x="0" y="2120"/>
                    <a:pt x="0" y="2140"/>
                  </a:cubicBezTo>
                  <a:cubicBezTo>
                    <a:pt x="537" y="2079"/>
                    <a:pt x="1055" y="1836"/>
                    <a:pt x="1450" y="1450"/>
                  </a:cubicBezTo>
                  <a:cubicBezTo>
                    <a:pt x="1846" y="1065"/>
                    <a:pt x="2110" y="548"/>
                    <a:pt x="219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4"/>
            <p:cNvSpPr/>
            <p:nvPr/>
          </p:nvSpPr>
          <p:spPr>
            <a:xfrm>
              <a:off x="3703800" y="2111300"/>
              <a:ext cx="31725" cy="92825"/>
            </a:xfrm>
            <a:custGeom>
              <a:avLst/>
              <a:gdLst/>
              <a:ahLst/>
              <a:cxnLst/>
              <a:rect l="l" t="t" r="r" b="b"/>
              <a:pathLst>
                <a:path w="1269" h="3713" extrusionOk="0">
                  <a:moveTo>
                    <a:pt x="153" y="1"/>
                  </a:moveTo>
                  <a:cubicBezTo>
                    <a:pt x="1" y="1269"/>
                    <a:pt x="224" y="2577"/>
                    <a:pt x="802" y="3713"/>
                  </a:cubicBezTo>
                  <a:lnTo>
                    <a:pt x="802" y="3683"/>
                  </a:lnTo>
                  <a:lnTo>
                    <a:pt x="823" y="3683"/>
                  </a:lnTo>
                  <a:cubicBezTo>
                    <a:pt x="1228" y="3145"/>
                    <a:pt x="1269" y="2415"/>
                    <a:pt x="1096" y="1766"/>
                  </a:cubicBezTo>
                  <a:cubicBezTo>
                    <a:pt x="913" y="1116"/>
                    <a:pt x="548" y="549"/>
                    <a:pt x="15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4"/>
            <p:cNvSpPr/>
            <p:nvPr/>
          </p:nvSpPr>
          <p:spPr>
            <a:xfrm>
              <a:off x="3663500" y="2195675"/>
              <a:ext cx="61900" cy="157950"/>
            </a:xfrm>
            <a:custGeom>
              <a:avLst/>
              <a:gdLst/>
              <a:ahLst/>
              <a:cxnLst/>
              <a:rect l="l" t="t" r="r" b="b"/>
              <a:pathLst>
                <a:path w="2476" h="6318" extrusionOk="0">
                  <a:moveTo>
                    <a:pt x="2429" y="0"/>
                  </a:moveTo>
                  <a:cubicBezTo>
                    <a:pt x="2410" y="0"/>
                    <a:pt x="2394" y="11"/>
                    <a:pt x="2394" y="33"/>
                  </a:cubicBezTo>
                  <a:cubicBezTo>
                    <a:pt x="2374" y="520"/>
                    <a:pt x="2313" y="1007"/>
                    <a:pt x="2191" y="1474"/>
                  </a:cubicBezTo>
                  <a:cubicBezTo>
                    <a:pt x="2079" y="1890"/>
                    <a:pt x="1928" y="2295"/>
                    <a:pt x="1734" y="2681"/>
                  </a:cubicBezTo>
                  <a:cubicBezTo>
                    <a:pt x="1532" y="3107"/>
                    <a:pt x="1268" y="3492"/>
                    <a:pt x="1004" y="3878"/>
                  </a:cubicBezTo>
                  <a:cubicBezTo>
                    <a:pt x="508" y="4597"/>
                    <a:pt x="1" y="5378"/>
                    <a:pt x="41" y="6281"/>
                  </a:cubicBezTo>
                  <a:cubicBezTo>
                    <a:pt x="41" y="6305"/>
                    <a:pt x="60" y="6318"/>
                    <a:pt x="79" y="6318"/>
                  </a:cubicBezTo>
                  <a:cubicBezTo>
                    <a:pt x="100" y="6318"/>
                    <a:pt x="122" y="6303"/>
                    <a:pt x="122" y="6271"/>
                  </a:cubicBezTo>
                  <a:cubicBezTo>
                    <a:pt x="102" y="5794"/>
                    <a:pt x="254" y="5327"/>
                    <a:pt x="467" y="4901"/>
                  </a:cubicBezTo>
                  <a:cubicBezTo>
                    <a:pt x="680" y="4475"/>
                    <a:pt x="964" y="4090"/>
                    <a:pt x="1227" y="3695"/>
                  </a:cubicBezTo>
                  <a:cubicBezTo>
                    <a:pt x="1481" y="3319"/>
                    <a:pt x="1714" y="2945"/>
                    <a:pt x="1897" y="2528"/>
                  </a:cubicBezTo>
                  <a:cubicBezTo>
                    <a:pt x="2252" y="1748"/>
                    <a:pt x="2444" y="896"/>
                    <a:pt x="2475" y="44"/>
                  </a:cubicBezTo>
                  <a:cubicBezTo>
                    <a:pt x="2475" y="16"/>
                    <a:pt x="2451" y="0"/>
                    <a:pt x="2429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4"/>
            <p:cNvSpPr/>
            <p:nvPr/>
          </p:nvSpPr>
          <p:spPr>
            <a:xfrm>
              <a:off x="3335675" y="2216275"/>
              <a:ext cx="125325" cy="117800"/>
            </a:xfrm>
            <a:custGeom>
              <a:avLst/>
              <a:gdLst/>
              <a:ahLst/>
              <a:cxnLst/>
              <a:rect l="l" t="t" r="r" b="b"/>
              <a:pathLst>
                <a:path w="5013" h="4712" extrusionOk="0">
                  <a:moveTo>
                    <a:pt x="1258" y="1"/>
                  </a:moveTo>
                  <a:cubicBezTo>
                    <a:pt x="1207" y="325"/>
                    <a:pt x="1167" y="650"/>
                    <a:pt x="1116" y="974"/>
                  </a:cubicBezTo>
                  <a:cubicBezTo>
                    <a:pt x="994" y="710"/>
                    <a:pt x="883" y="447"/>
                    <a:pt x="781" y="173"/>
                  </a:cubicBezTo>
                  <a:cubicBezTo>
                    <a:pt x="771" y="203"/>
                    <a:pt x="771" y="244"/>
                    <a:pt x="761" y="284"/>
                  </a:cubicBezTo>
                  <a:cubicBezTo>
                    <a:pt x="730" y="264"/>
                    <a:pt x="710" y="244"/>
                    <a:pt x="690" y="224"/>
                  </a:cubicBezTo>
                  <a:lnTo>
                    <a:pt x="690" y="224"/>
                  </a:lnTo>
                  <a:cubicBezTo>
                    <a:pt x="791" y="508"/>
                    <a:pt x="913" y="792"/>
                    <a:pt x="1045" y="1066"/>
                  </a:cubicBezTo>
                  <a:cubicBezTo>
                    <a:pt x="721" y="1005"/>
                    <a:pt x="386" y="954"/>
                    <a:pt x="61" y="904"/>
                  </a:cubicBezTo>
                  <a:lnTo>
                    <a:pt x="61" y="904"/>
                  </a:lnTo>
                  <a:lnTo>
                    <a:pt x="122" y="964"/>
                  </a:lnTo>
                  <a:cubicBezTo>
                    <a:pt x="81" y="974"/>
                    <a:pt x="41" y="994"/>
                    <a:pt x="0" y="1005"/>
                  </a:cubicBezTo>
                  <a:cubicBezTo>
                    <a:pt x="365" y="1066"/>
                    <a:pt x="741" y="1116"/>
                    <a:pt x="1106" y="1177"/>
                  </a:cubicBezTo>
                  <a:cubicBezTo>
                    <a:pt x="1309" y="1562"/>
                    <a:pt x="1542" y="1927"/>
                    <a:pt x="1805" y="2272"/>
                  </a:cubicBezTo>
                  <a:cubicBezTo>
                    <a:pt x="1927" y="2434"/>
                    <a:pt x="2049" y="2587"/>
                    <a:pt x="2181" y="2739"/>
                  </a:cubicBezTo>
                  <a:cubicBezTo>
                    <a:pt x="1674" y="2790"/>
                    <a:pt x="1156" y="2851"/>
                    <a:pt x="649" y="2901"/>
                  </a:cubicBezTo>
                  <a:cubicBezTo>
                    <a:pt x="669" y="2921"/>
                    <a:pt x="690" y="2932"/>
                    <a:pt x="710" y="2942"/>
                  </a:cubicBezTo>
                  <a:cubicBezTo>
                    <a:pt x="690" y="2972"/>
                    <a:pt x="669" y="2993"/>
                    <a:pt x="649" y="3013"/>
                  </a:cubicBezTo>
                  <a:lnTo>
                    <a:pt x="2262" y="2830"/>
                  </a:lnTo>
                  <a:cubicBezTo>
                    <a:pt x="2272" y="2840"/>
                    <a:pt x="2282" y="2840"/>
                    <a:pt x="2282" y="2840"/>
                  </a:cubicBezTo>
                  <a:cubicBezTo>
                    <a:pt x="2698" y="3286"/>
                    <a:pt x="3155" y="3692"/>
                    <a:pt x="3662" y="4027"/>
                  </a:cubicBezTo>
                  <a:cubicBezTo>
                    <a:pt x="3671" y="4037"/>
                    <a:pt x="3692" y="4047"/>
                    <a:pt x="3702" y="4057"/>
                  </a:cubicBezTo>
                  <a:cubicBezTo>
                    <a:pt x="3236" y="4169"/>
                    <a:pt x="2759" y="4260"/>
                    <a:pt x="2282" y="4331"/>
                  </a:cubicBezTo>
                  <a:cubicBezTo>
                    <a:pt x="2292" y="4341"/>
                    <a:pt x="2312" y="4352"/>
                    <a:pt x="2323" y="4361"/>
                  </a:cubicBezTo>
                  <a:lnTo>
                    <a:pt x="2333" y="4372"/>
                  </a:lnTo>
                  <a:cubicBezTo>
                    <a:pt x="2312" y="4392"/>
                    <a:pt x="2292" y="4422"/>
                    <a:pt x="2262" y="4433"/>
                  </a:cubicBezTo>
                  <a:cubicBezTo>
                    <a:pt x="2789" y="4372"/>
                    <a:pt x="3317" y="4260"/>
                    <a:pt x="3824" y="4129"/>
                  </a:cubicBezTo>
                  <a:cubicBezTo>
                    <a:pt x="4178" y="4352"/>
                    <a:pt x="4544" y="4554"/>
                    <a:pt x="4929" y="4706"/>
                  </a:cubicBezTo>
                  <a:cubicBezTo>
                    <a:pt x="4937" y="4710"/>
                    <a:pt x="4944" y="4712"/>
                    <a:pt x="4951" y="4712"/>
                  </a:cubicBezTo>
                  <a:cubicBezTo>
                    <a:pt x="4996" y="4712"/>
                    <a:pt x="5013" y="4633"/>
                    <a:pt x="4960" y="4615"/>
                  </a:cubicBezTo>
                  <a:cubicBezTo>
                    <a:pt x="4595" y="4453"/>
                    <a:pt x="4250" y="4271"/>
                    <a:pt x="3915" y="4068"/>
                  </a:cubicBezTo>
                  <a:cubicBezTo>
                    <a:pt x="3915" y="4037"/>
                    <a:pt x="3905" y="4017"/>
                    <a:pt x="3864" y="4017"/>
                  </a:cubicBezTo>
                  <a:cubicBezTo>
                    <a:pt x="3723" y="3530"/>
                    <a:pt x="3581" y="3043"/>
                    <a:pt x="3439" y="2567"/>
                  </a:cubicBezTo>
                  <a:cubicBezTo>
                    <a:pt x="3428" y="2607"/>
                    <a:pt x="3408" y="2648"/>
                    <a:pt x="3387" y="2688"/>
                  </a:cubicBezTo>
                  <a:cubicBezTo>
                    <a:pt x="3378" y="2678"/>
                    <a:pt x="3367" y="2678"/>
                    <a:pt x="3357" y="2668"/>
                  </a:cubicBezTo>
                  <a:lnTo>
                    <a:pt x="3357" y="2668"/>
                  </a:lnTo>
                  <a:cubicBezTo>
                    <a:pt x="3489" y="3094"/>
                    <a:pt x="3611" y="3520"/>
                    <a:pt x="3743" y="3946"/>
                  </a:cubicBezTo>
                  <a:cubicBezTo>
                    <a:pt x="3428" y="3743"/>
                    <a:pt x="3124" y="3510"/>
                    <a:pt x="2850" y="3256"/>
                  </a:cubicBezTo>
                  <a:cubicBezTo>
                    <a:pt x="2668" y="3094"/>
                    <a:pt x="2506" y="2932"/>
                    <a:pt x="2343" y="2749"/>
                  </a:cubicBezTo>
                  <a:cubicBezTo>
                    <a:pt x="2333" y="2344"/>
                    <a:pt x="2312" y="1938"/>
                    <a:pt x="2303" y="1542"/>
                  </a:cubicBezTo>
                  <a:cubicBezTo>
                    <a:pt x="2303" y="1492"/>
                    <a:pt x="2292" y="1451"/>
                    <a:pt x="2292" y="1400"/>
                  </a:cubicBezTo>
                  <a:cubicBezTo>
                    <a:pt x="2272" y="1441"/>
                    <a:pt x="2242" y="1492"/>
                    <a:pt x="2222" y="1532"/>
                  </a:cubicBezTo>
                  <a:lnTo>
                    <a:pt x="2191" y="1562"/>
                  </a:lnTo>
                  <a:cubicBezTo>
                    <a:pt x="2211" y="1918"/>
                    <a:pt x="2222" y="2272"/>
                    <a:pt x="2231" y="2628"/>
                  </a:cubicBezTo>
                  <a:cubicBezTo>
                    <a:pt x="1877" y="2222"/>
                    <a:pt x="1562" y="1776"/>
                    <a:pt x="1289" y="1299"/>
                  </a:cubicBezTo>
                  <a:cubicBezTo>
                    <a:pt x="1258" y="1248"/>
                    <a:pt x="1228" y="1187"/>
                    <a:pt x="1207" y="1127"/>
                  </a:cubicBezTo>
                  <a:lnTo>
                    <a:pt x="1207" y="1116"/>
                  </a:lnTo>
                  <a:cubicBezTo>
                    <a:pt x="1258" y="771"/>
                    <a:pt x="1309" y="417"/>
                    <a:pt x="1359" y="72"/>
                  </a:cubicBezTo>
                  <a:lnTo>
                    <a:pt x="1359" y="72"/>
                  </a:lnTo>
                  <a:cubicBezTo>
                    <a:pt x="1329" y="92"/>
                    <a:pt x="1309" y="112"/>
                    <a:pt x="1289" y="133"/>
                  </a:cubicBezTo>
                  <a:cubicBezTo>
                    <a:pt x="1278" y="82"/>
                    <a:pt x="1268" y="41"/>
                    <a:pt x="12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4"/>
            <p:cNvSpPr/>
            <p:nvPr/>
          </p:nvSpPr>
          <p:spPr>
            <a:xfrm>
              <a:off x="3390425" y="2253300"/>
              <a:ext cx="800" cy="2050"/>
            </a:xfrm>
            <a:custGeom>
              <a:avLst/>
              <a:gdLst/>
              <a:ahLst/>
              <a:cxnLst/>
              <a:rect l="l" t="t" r="r" b="b"/>
              <a:pathLst>
                <a:path w="32" h="82" extrusionOk="0">
                  <a:moveTo>
                    <a:pt x="1" y="0"/>
                  </a:moveTo>
                  <a:lnTo>
                    <a:pt x="1" y="81"/>
                  </a:lnTo>
                  <a:lnTo>
                    <a:pt x="32" y="51"/>
                  </a:lnTo>
                  <a:cubicBezTo>
                    <a:pt x="21" y="31"/>
                    <a:pt x="11" y="2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4"/>
            <p:cNvSpPr/>
            <p:nvPr/>
          </p:nvSpPr>
          <p:spPr>
            <a:xfrm>
              <a:off x="3317175" y="2283675"/>
              <a:ext cx="36275" cy="16650"/>
            </a:xfrm>
            <a:custGeom>
              <a:avLst/>
              <a:gdLst/>
              <a:ahLst/>
              <a:cxnLst/>
              <a:rect l="l" t="t" r="r" b="b"/>
              <a:pathLst>
                <a:path w="1451" h="666" extrusionOk="0">
                  <a:moveTo>
                    <a:pt x="696" y="1"/>
                  </a:moveTo>
                  <a:cubicBezTo>
                    <a:pt x="567" y="1"/>
                    <a:pt x="437" y="21"/>
                    <a:pt x="314" y="63"/>
                  </a:cubicBezTo>
                  <a:cubicBezTo>
                    <a:pt x="233" y="83"/>
                    <a:pt x="162" y="124"/>
                    <a:pt x="102" y="175"/>
                  </a:cubicBezTo>
                  <a:cubicBezTo>
                    <a:pt x="41" y="236"/>
                    <a:pt x="0" y="317"/>
                    <a:pt x="20" y="398"/>
                  </a:cubicBezTo>
                  <a:cubicBezTo>
                    <a:pt x="41" y="530"/>
                    <a:pt x="183" y="611"/>
                    <a:pt x="314" y="642"/>
                  </a:cubicBezTo>
                  <a:cubicBezTo>
                    <a:pt x="388" y="657"/>
                    <a:pt x="464" y="665"/>
                    <a:pt x="541" y="665"/>
                  </a:cubicBezTo>
                  <a:cubicBezTo>
                    <a:pt x="855" y="665"/>
                    <a:pt x="1177" y="537"/>
                    <a:pt x="1389" y="317"/>
                  </a:cubicBezTo>
                  <a:cubicBezTo>
                    <a:pt x="1409" y="297"/>
                    <a:pt x="1430" y="276"/>
                    <a:pt x="1450" y="246"/>
                  </a:cubicBezTo>
                  <a:cubicBezTo>
                    <a:pt x="1430" y="236"/>
                    <a:pt x="1409" y="225"/>
                    <a:pt x="1389" y="205"/>
                  </a:cubicBezTo>
                  <a:cubicBezTo>
                    <a:pt x="1184" y="72"/>
                    <a:pt x="940" y="1"/>
                    <a:pt x="69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4"/>
            <p:cNvSpPr/>
            <p:nvPr/>
          </p:nvSpPr>
          <p:spPr>
            <a:xfrm>
              <a:off x="3405650" y="2244600"/>
              <a:ext cx="19800" cy="38900"/>
            </a:xfrm>
            <a:custGeom>
              <a:avLst/>
              <a:gdLst/>
              <a:ahLst/>
              <a:cxnLst/>
              <a:rect l="l" t="t" r="r" b="b"/>
              <a:pathLst>
                <a:path w="792" h="1556" extrusionOk="0">
                  <a:moveTo>
                    <a:pt x="374" y="0"/>
                  </a:moveTo>
                  <a:cubicBezTo>
                    <a:pt x="361" y="0"/>
                    <a:pt x="348" y="1"/>
                    <a:pt x="335" y="3"/>
                  </a:cubicBezTo>
                  <a:cubicBezTo>
                    <a:pt x="234" y="14"/>
                    <a:pt x="153" y="84"/>
                    <a:pt x="102" y="166"/>
                  </a:cubicBezTo>
                  <a:cubicBezTo>
                    <a:pt x="61" y="247"/>
                    <a:pt x="41" y="328"/>
                    <a:pt x="31" y="420"/>
                  </a:cubicBezTo>
                  <a:lnTo>
                    <a:pt x="31" y="460"/>
                  </a:lnTo>
                  <a:cubicBezTo>
                    <a:pt x="0" y="876"/>
                    <a:pt x="214" y="1301"/>
                    <a:pt x="558" y="1535"/>
                  </a:cubicBezTo>
                  <a:cubicBezTo>
                    <a:pt x="568" y="1545"/>
                    <a:pt x="579" y="1545"/>
                    <a:pt x="588" y="1555"/>
                  </a:cubicBezTo>
                  <a:cubicBezTo>
                    <a:pt x="609" y="1515"/>
                    <a:pt x="629" y="1474"/>
                    <a:pt x="640" y="1434"/>
                  </a:cubicBezTo>
                  <a:cubicBezTo>
                    <a:pt x="751" y="1150"/>
                    <a:pt x="791" y="835"/>
                    <a:pt x="761" y="531"/>
                  </a:cubicBezTo>
                  <a:cubicBezTo>
                    <a:pt x="751" y="409"/>
                    <a:pt x="730" y="278"/>
                    <a:pt x="660" y="166"/>
                  </a:cubicBezTo>
                  <a:cubicBezTo>
                    <a:pt x="596" y="75"/>
                    <a:pt x="484" y="0"/>
                    <a:pt x="37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4"/>
            <p:cNvSpPr/>
            <p:nvPr/>
          </p:nvSpPr>
          <p:spPr>
            <a:xfrm>
              <a:off x="3383850" y="2216250"/>
              <a:ext cx="15500" cy="38350"/>
            </a:xfrm>
            <a:custGeom>
              <a:avLst/>
              <a:gdLst/>
              <a:ahLst/>
              <a:cxnLst/>
              <a:rect l="l" t="t" r="r" b="b"/>
              <a:pathLst>
                <a:path w="620" h="1534" extrusionOk="0">
                  <a:moveTo>
                    <a:pt x="361" y="0"/>
                  </a:moveTo>
                  <a:cubicBezTo>
                    <a:pt x="290" y="0"/>
                    <a:pt x="229" y="38"/>
                    <a:pt x="183" y="93"/>
                  </a:cubicBezTo>
                  <a:cubicBezTo>
                    <a:pt x="142" y="154"/>
                    <a:pt x="112" y="225"/>
                    <a:pt x="101" y="306"/>
                  </a:cubicBezTo>
                  <a:cubicBezTo>
                    <a:pt x="0" y="702"/>
                    <a:pt x="71" y="1128"/>
                    <a:pt x="264" y="1482"/>
                  </a:cubicBezTo>
                  <a:cubicBezTo>
                    <a:pt x="274" y="1502"/>
                    <a:pt x="284" y="1513"/>
                    <a:pt x="295" y="1533"/>
                  </a:cubicBezTo>
                  <a:cubicBezTo>
                    <a:pt x="315" y="1493"/>
                    <a:pt x="345" y="1442"/>
                    <a:pt x="365" y="1401"/>
                  </a:cubicBezTo>
                  <a:cubicBezTo>
                    <a:pt x="538" y="1087"/>
                    <a:pt x="619" y="722"/>
                    <a:pt x="609" y="357"/>
                  </a:cubicBezTo>
                  <a:cubicBezTo>
                    <a:pt x="599" y="285"/>
                    <a:pt x="588" y="204"/>
                    <a:pt x="558" y="134"/>
                  </a:cubicBezTo>
                  <a:cubicBezTo>
                    <a:pt x="527" y="62"/>
                    <a:pt x="457" y="2"/>
                    <a:pt x="385" y="2"/>
                  </a:cubicBezTo>
                  <a:cubicBezTo>
                    <a:pt x="377" y="1"/>
                    <a:pt x="369" y="0"/>
                    <a:pt x="36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4"/>
            <p:cNvSpPr/>
            <p:nvPr/>
          </p:nvSpPr>
          <p:spPr>
            <a:xfrm>
              <a:off x="3365850" y="2185800"/>
              <a:ext cx="14475" cy="33800"/>
            </a:xfrm>
            <a:custGeom>
              <a:avLst/>
              <a:gdLst/>
              <a:ahLst/>
              <a:cxnLst/>
              <a:rect l="l" t="t" r="r" b="b"/>
              <a:pathLst>
                <a:path w="579" h="1352" extrusionOk="0">
                  <a:moveTo>
                    <a:pt x="390" y="1"/>
                  </a:moveTo>
                  <a:cubicBezTo>
                    <a:pt x="330" y="1"/>
                    <a:pt x="278" y="29"/>
                    <a:pt x="233" y="74"/>
                  </a:cubicBezTo>
                  <a:cubicBezTo>
                    <a:pt x="183" y="114"/>
                    <a:pt x="163" y="185"/>
                    <a:pt x="132" y="246"/>
                  </a:cubicBezTo>
                  <a:cubicBezTo>
                    <a:pt x="21" y="540"/>
                    <a:pt x="0" y="895"/>
                    <a:pt x="51" y="1210"/>
                  </a:cubicBezTo>
                  <a:lnTo>
                    <a:pt x="51" y="1220"/>
                  </a:lnTo>
                  <a:cubicBezTo>
                    <a:pt x="61" y="1260"/>
                    <a:pt x="71" y="1301"/>
                    <a:pt x="82" y="1352"/>
                  </a:cubicBezTo>
                  <a:cubicBezTo>
                    <a:pt x="102" y="1331"/>
                    <a:pt x="122" y="1311"/>
                    <a:pt x="152" y="1291"/>
                  </a:cubicBezTo>
                  <a:cubicBezTo>
                    <a:pt x="416" y="1037"/>
                    <a:pt x="578" y="682"/>
                    <a:pt x="578" y="317"/>
                  </a:cubicBezTo>
                  <a:cubicBezTo>
                    <a:pt x="578" y="256"/>
                    <a:pt x="578" y="185"/>
                    <a:pt x="548" y="124"/>
                  </a:cubicBezTo>
                  <a:cubicBezTo>
                    <a:pt x="528" y="63"/>
                    <a:pt x="477" y="13"/>
                    <a:pt x="416" y="3"/>
                  </a:cubicBezTo>
                  <a:cubicBezTo>
                    <a:pt x="407" y="1"/>
                    <a:pt x="398" y="1"/>
                    <a:pt x="39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4"/>
            <p:cNvSpPr/>
            <p:nvPr/>
          </p:nvSpPr>
          <p:spPr>
            <a:xfrm>
              <a:off x="3304225" y="2227775"/>
              <a:ext cx="34500" cy="15825"/>
            </a:xfrm>
            <a:custGeom>
              <a:avLst/>
              <a:gdLst/>
              <a:ahLst/>
              <a:cxnLst/>
              <a:rect l="l" t="t" r="r" b="b"/>
              <a:pathLst>
                <a:path w="1380" h="633" extrusionOk="0">
                  <a:moveTo>
                    <a:pt x="359" y="1"/>
                  </a:moveTo>
                  <a:cubicBezTo>
                    <a:pt x="334" y="1"/>
                    <a:pt x="309" y="3"/>
                    <a:pt x="285" y="7"/>
                  </a:cubicBezTo>
                  <a:cubicBezTo>
                    <a:pt x="173" y="27"/>
                    <a:pt x="61" y="108"/>
                    <a:pt x="31" y="220"/>
                  </a:cubicBezTo>
                  <a:cubicBezTo>
                    <a:pt x="1" y="332"/>
                    <a:pt x="72" y="453"/>
                    <a:pt x="163" y="525"/>
                  </a:cubicBezTo>
                  <a:cubicBezTo>
                    <a:pt x="264" y="595"/>
                    <a:pt x="386" y="616"/>
                    <a:pt x="508" y="626"/>
                  </a:cubicBezTo>
                  <a:cubicBezTo>
                    <a:pt x="557" y="630"/>
                    <a:pt x="607" y="632"/>
                    <a:pt x="658" y="632"/>
                  </a:cubicBezTo>
                  <a:cubicBezTo>
                    <a:pt x="857" y="632"/>
                    <a:pt x="1064" y="601"/>
                    <a:pt x="1258" y="545"/>
                  </a:cubicBezTo>
                  <a:cubicBezTo>
                    <a:pt x="1299" y="534"/>
                    <a:pt x="1339" y="514"/>
                    <a:pt x="1380" y="504"/>
                  </a:cubicBezTo>
                  <a:lnTo>
                    <a:pt x="1319" y="444"/>
                  </a:lnTo>
                  <a:cubicBezTo>
                    <a:pt x="1106" y="281"/>
                    <a:pt x="873" y="149"/>
                    <a:pt x="629" y="58"/>
                  </a:cubicBezTo>
                  <a:cubicBezTo>
                    <a:pt x="542" y="26"/>
                    <a:pt x="449" y="1"/>
                    <a:pt x="35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4"/>
            <p:cNvSpPr/>
            <p:nvPr/>
          </p:nvSpPr>
          <p:spPr>
            <a:xfrm>
              <a:off x="3339475" y="2189900"/>
              <a:ext cx="16750" cy="33500"/>
            </a:xfrm>
            <a:custGeom>
              <a:avLst/>
              <a:gdLst/>
              <a:ahLst/>
              <a:cxnLst/>
              <a:rect l="l" t="t" r="r" b="b"/>
              <a:pathLst>
                <a:path w="670" h="1340" extrusionOk="0">
                  <a:moveTo>
                    <a:pt x="297" y="0"/>
                  </a:moveTo>
                  <a:cubicBezTo>
                    <a:pt x="181" y="0"/>
                    <a:pt x="70" y="88"/>
                    <a:pt x="41" y="204"/>
                  </a:cubicBezTo>
                  <a:cubicBezTo>
                    <a:pt x="1" y="325"/>
                    <a:pt x="21" y="458"/>
                    <a:pt x="62" y="579"/>
                  </a:cubicBezTo>
                  <a:cubicBezTo>
                    <a:pt x="143" y="853"/>
                    <a:pt x="315" y="1096"/>
                    <a:pt x="538" y="1279"/>
                  </a:cubicBezTo>
                  <a:cubicBezTo>
                    <a:pt x="558" y="1299"/>
                    <a:pt x="578" y="1319"/>
                    <a:pt x="609" y="1339"/>
                  </a:cubicBezTo>
                  <a:cubicBezTo>
                    <a:pt x="619" y="1299"/>
                    <a:pt x="619" y="1258"/>
                    <a:pt x="629" y="1228"/>
                  </a:cubicBezTo>
                  <a:cubicBezTo>
                    <a:pt x="670" y="934"/>
                    <a:pt x="659" y="620"/>
                    <a:pt x="578" y="336"/>
                  </a:cubicBezTo>
                  <a:cubicBezTo>
                    <a:pt x="569" y="264"/>
                    <a:pt x="538" y="194"/>
                    <a:pt x="497" y="133"/>
                  </a:cubicBezTo>
                  <a:cubicBezTo>
                    <a:pt x="457" y="62"/>
                    <a:pt x="396" y="11"/>
                    <a:pt x="315" y="1"/>
                  </a:cubicBezTo>
                  <a:cubicBezTo>
                    <a:pt x="309" y="0"/>
                    <a:pt x="303" y="0"/>
                    <a:pt x="29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4"/>
            <p:cNvSpPr/>
            <p:nvPr/>
          </p:nvSpPr>
          <p:spPr>
            <a:xfrm>
              <a:off x="3348600" y="2316475"/>
              <a:ext cx="45400" cy="20200"/>
            </a:xfrm>
            <a:custGeom>
              <a:avLst/>
              <a:gdLst/>
              <a:ahLst/>
              <a:cxnLst/>
              <a:rect l="l" t="t" r="r" b="b"/>
              <a:pathLst>
                <a:path w="1816" h="808" extrusionOk="0">
                  <a:moveTo>
                    <a:pt x="830" y="1"/>
                  </a:moveTo>
                  <a:cubicBezTo>
                    <a:pt x="669" y="1"/>
                    <a:pt x="508" y="27"/>
                    <a:pt x="355" y="80"/>
                  </a:cubicBezTo>
                  <a:cubicBezTo>
                    <a:pt x="264" y="121"/>
                    <a:pt x="173" y="161"/>
                    <a:pt x="112" y="222"/>
                  </a:cubicBezTo>
                  <a:cubicBezTo>
                    <a:pt x="41" y="283"/>
                    <a:pt x="1" y="384"/>
                    <a:pt x="10" y="475"/>
                  </a:cubicBezTo>
                  <a:cubicBezTo>
                    <a:pt x="31" y="648"/>
                    <a:pt x="224" y="739"/>
                    <a:pt x="396" y="779"/>
                  </a:cubicBezTo>
                  <a:cubicBezTo>
                    <a:pt x="493" y="798"/>
                    <a:pt x="593" y="808"/>
                    <a:pt x="693" y="808"/>
                  </a:cubicBezTo>
                  <a:cubicBezTo>
                    <a:pt x="1072" y="808"/>
                    <a:pt x="1456" y="673"/>
                    <a:pt x="1745" y="425"/>
                  </a:cubicBezTo>
                  <a:cubicBezTo>
                    <a:pt x="1775" y="414"/>
                    <a:pt x="1795" y="384"/>
                    <a:pt x="1816" y="364"/>
                  </a:cubicBezTo>
                  <a:lnTo>
                    <a:pt x="1806" y="353"/>
                  </a:lnTo>
                  <a:cubicBezTo>
                    <a:pt x="1795" y="344"/>
                    <a:pt x="1775" y="333"/>
                    <a:pt x="1765" y="323"/>
                  </a:cubicBezTo>
                  <a:cubicBezTo>
                    <a:pt x="1499" y="111"/>
                    <a:pt x="1163" y="1"/>
                    <a:pt x="83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4"/>
            <p:cNvSpPr/>
            <p:nvPr/>
          </p:nvSpPr>
          <p:spPr>
            <a:xfrm>
              <a:off x="3392225" y="2355475"/>
              <a:ext cx="30675" cy="42675"/>
            </a:xfrm>
            <a:custGeom>
              <a:avLst/>
              <a:gdLst/>
              <a:ahLst/>
              <a:cxnLst/>
              <a:rect l="l" t="t" r="r" b="b"/>
              <a:pathLst>
                <a:path w="1227" h="1707" extrusionOk="0">
                  <a:moveTo>
                    <a:pt x="1095" y="1"/>
                  </a:moveTo>
                  <a:cubicBezTo>
                    <a:pt x="1095" y="10"/>
                    <a:pt x="1085" y="10"/>
                    <a:pt x="1075" y="10"/>
                  </a:cubicBezTo>
                  <a:cubicBezTo>
                    <a:pt x="598" y="294"/>
                    <a:pt x="233" y="761"/>
                    <a:pt x="61" y="1299"/>
                  </a:cubicBezTo>
                  <a:cubicBezTo>
                    <a:pt x="20" y="1420"/>
                    <a:pt x="0" y="1583"/>
                    <a:pt x="102" y="1664"/>
                  </a:cubicBezTo>
                  <a:cubicBezTo>
                    <a:pt x="139" y="1694"/>
                    <a:pt x="182" y="1707"/>
                    <a:pt x="229" y="1707"/>
                  </a:cubicBezTo>
                  <a:cubicBezTo>
                    <a:pt x="321" y="1707"/>
                    <a:pt x="423" y="1657"/>
                    <a:pt x="497" y="1603"/>
                  </a:cubicBezTo>
                  <a:cubicBezTo>
                    <a:pt x="974" y="1238"/>
                    <a:pt x="1227" y="599"/>
                    <a:pt x="112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4"/>
            <p:cNvSpPr/>
            <p:nvPr/>
          </p:nvSpPr>
          <p:spPr>
            <a:xfrm>
              <a:off x="3381050" y="2307275"/>
              <a:ext cx="38825" cy="48475"/>
            </a:xfrm>
            <a:custGeom>
              <a:avLst/>
              <a:gdLst/>
              <a:ahLst/>
              <a:cxnLst/>
              <a:rect l="l" t="t" r="r" b="b"/>
              <a:pathLst>
                <a:path w="1553" h="1939" extrusionOk="0">
                  <a:moveTo>
                    <a:pt x="327" y="1"/>
                  </a:moveTo>
                  <a:cubicBezTo>
                    <a:pt x="288" y="1"/>
                    <a:pt x="249" y="8"/>
                    <a:pt x="213" y="22"/>
                  </a:cubicBezTo>
                  <a:cubicBezTo>
                    <a:pt x="71" y="72"/>
                    <a:pt x="1" y="235"/>
                    <a:pt x="1" y="377"/>
                  </a:cubicBezTo>
                  <a:cubicBezTo>
                    <a:pt x="1" y="529"/>
                    <a:pt x="62" y="671"/>
                    <a:pt x="132" y="803"/>
                  </a:cubicBezTo>
                  <a:cubicBezTo>
                    <a:pt x="437" y="1330"/>
                    <a:pt x="934" y="1736"/>
                    <a:pt x="1502" y="1938"/>
                  </a:cubicBezTo>
                  <a:cubicBezTo>
                    <a:pt x="1522" y="1929"/>
                    <a:pt x="1532" y="1929"/>
                    <a:pt x="1542" y="1929"/>
                  </a:cubicBezTo>
                  <a:lnTo>
                    <a:pt x="1552" y="1929"/>
                  </a:lnTo>
                  <a:lnTo>
                    <a:pt x="1552" y="1908"/>
                  </a:lnTo>
                  <a:cubicBezTo>
                    <a:pt x="1441" y="1320"/>
                    <a:pt x="1167" y="752"/>
                    <a:pt x="781" y="286"/>
                  </a:cubicBezTo>
                  <a:cubicBezTo>
                    <a:pt x="711" y="194"/>
                    <a:pt x="630" y="113"/>
                    <a:pt x="538" y="63"/>
                  </a:cubicBezTo>
                  <a:cubicBezTo>
                    <a:pt x="472" y="23"/>
                    <a:pt x="399" y="1"/>
                    <a:pt x="32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4"/>
            <p:cNvSpPr/>
            <p:nvPr/>
          </p:nvSpPr>
          <p:spPr>
            <a:xfrm>
              <a:off x="3343525" y="2300500"/>
              <a:ext cx="35525" cy="51450"/>
            </a:xfrm>
            <a:custGeom>
              <a:avLst/>
              <a:gdLst/>
              <a:ahLst/>
              <a:cxnLst/>
              <a:rect l="l" t="t" r="r" b="b"/>
              <a:pathLst>
                <a:path w="1421" h="2058" extrusionOk="0">
                  <a:moveTo>
                    <a:pt x="301" y="1"/>
                  </a:moveTo>
                  <a:cubicBezTo>
                    <a:pt x="255" y="1"/>
                    <a:pt x="211" y="10"/>
                    <a:pt x="173" y="29"/>
                  </a:cubicBezTo>
                  <a:cubicBezTo>
                    <a:pt x="72" y="80"/>
                    <a:pt x="11" y="201"/>
                    <a:pt x="11" y="313"/>
                  </a:cubicBezTo>
                  <a:cubicBezTo>
                    <a:pt x="1" y="424"/>
                    <a:pt x="31" y="536"/>
                    <a:pt x="72" y="648"/>
                  </a:cubicBezTo>
                  <a:cubicBezTo>
                    <a:pt x="295" y="1246"/>
                    <a:pt x="761" y="1753"/>
                    <a:pt x="1340" y="2027"/>
                  </a:cubicBezTo>
                  <a:cubicBezTo>
                    <a:pt x="1360" y="2037"/>
                    <a:pt x="1370" y="2047"/>
                    <a:pt x="1390" y="2058"/>
                  </a:cubicBezTo>
                  <a:lnTo>
                    <a:pt x="1421" y="1997"/>
                  </a:lnTo>
                  <a:cubicBezTo>
                    <a:pt x="1309" y="1398"/>
                    <a:pt x="1086" y="830"/>
                    <a:pt x="751" y="334"/>
                  </a:cubicBezTo>
                  <a:cubicBezTo>
                    <a:pt x="680" y="232"/>
                    <a:pt x="609" y="131"/>
                    <a:pt x="508" y="70"/>
                  </a:cubicBezTo>
                  <a:cubicBezTo>
                    <a:pt x="451" y="26"/>
                    <a:pt x="375" y="1"/>
                    <a:pt x="30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4"/>
            <p:cNvSpPr/>
            <p:nvPr/>
          </p:nvSpPr>
          <p:spPr>
            <a:xfrm>
              <a:off x="3337175" y="2351925"/>
              <a:ext cx="39850" cy="48125"/>
            </a:xfrm>
            <a:custGeom>
              <a:avLst/>
              <a:gdLst/>
              <a:ahLst/>
              <a:cxnLst/>
              <a:rect l="l" t="t" r="r" b="b"/>
              <a:pathLst>
                <a:path w="1594" h="1925" extrusionOk="0">
                  <a:moveTo>
                    <a:pt x="1522" y="1"/>
                  </a:moveTo>
                  <a:cubicBezTo>
                    <a:pt x="914" y="234"/>
                    <a:pt x="397" y="711"/>
                    <a:pt x="102" y="1299"/>
                  </a:cubicBezTo>
                  <a:cubicBezTo>
                    <a:pt x="62" y="1390"/>
                    <a:pt x="21" y="1491"/>
                    <a:pt x="12" y="1592"/>
                  </a:cubicBezTo>
                  <a:cubicBezTo>
                    <a:pt x="1" y="1694"/>
                    <a:pt x="42" y="1806"/>
                    <a:pt x="123" y="1867"/>
                  </a:cubicBezTo>
                  <a:cubicBezTo>
                    <a:pt x="169" y="1907"/>
                    <a:pt x="228" y="1924"/>
                    <a:pt x="291" y="1924"/>
                  </a:cubicBezTo>
                  <a:cubicBezTo>
                    <a:pt x="339" y="1924"/>
                    <a:pt x="389" y="1914"/>
                    <a:pt x="437" y="1897"/>
                  </a:cubicBezTo>
                  <a:cubicBezTo>
                    <a:pt x="539" y="1856"/>
                    <a:pt x="620" y="1786"/>
                    <a:pt x="701" y="1704"/>
                  </a:cubicBezTo>
                  <a:cubicBezTo>
                    <a:pt x="1168" y="1258"/>
                    <a:pt x="1482" y="650"/>
                    <a:pt x="1594" y="10"/>
                  </a:cubicBezTo>
                  <a:cubicBezTo>
                    <a:pt x="1563" y="10"/>
                    <a:pt x="1543" y="1"/>
                    <a:pt x="152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4"/>
            <p:cNvSpPr/>
            <p:nvPr/>
          </p:nvSpPr>
          <p:spPr>
            <a:xfrm>
              <a:off x="3318925" y="2286875"/>
              <a:ext cx="24375" cy="52900"/>
            </a:xfrm>
            <a:custGeom>
              <a:avLst/>
              <a:gdLst/>
              <a:ahLst/>
              <a:cxnLst/>
              <a:rect l="l" t="t" r="r" b="b"/>
              <a:pathLst>
                <a:path w="975" h="2116" extrusionOk="0">
                  <a:moveTo>
                    <a:pt x="240" y="0"/>
                  </a:moveTo>
                  <a:cubicBezTo>
                    <a:pt x="214" y="0"/>
                    <a:pt x="188" y="5"/>
                    <a:pt x="163" y="16"/>
                  </a:cubicBezTo>
                  <a:cubicBezTo>
                    <a:pt x="11" y="77"/>
                    <a:pt x="1" y="270"/>
                    <a:pt x="21" y="432"/>
                  </a:cubicBezTo>
                  <a:cubicBezTo>
                    <a:pt x="102" y="1081"/>
                    <a:pt x="447" y="1700"/>
                    <a:pt x="965" y="2116"/>
                  </a:cubicBezTo>
                  <a:cubicBezTo>
                    <a:pt x="965" y="2116"/>
                    <a:pt x="965" y="2105"/>
                    <a:pt x="974" y="2096"/>
                  </a:cubicBezTo>
                  <a:lnTo>
                    <a:pt x="965" y="2096"/>
                  </a:lnTo>
                  <a:cubicBezTo>
                    <a:pt x="934" y="1497"/>
                    <a:pt x="802" y="899"/>
                    <a:pt x="579" y="341"/>
                  </a:cubicBezTo>
                  <a:cubicBezTo>
                    <a:pt x="539" y="250"/>
                    <a:pt x="498" y="158"/>
                    <a:pt x="427" y="88"/>
                  </a:cubicBezTo>
                  <a:cubicBezTo>
                    <a:pt x="375" y="36"/>
                    <a:pt x="308" y="0"/>
                    <a:pt x="24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4"/>
            <p:cNvSpPr/>
            <p:nvPr/>
          </p:nvSpPr>
          <p:spPr>
            <a:xfrm>
              <a:off x="3301175" y="2340275"/>
              <a:ext cx="41625" cy="43300"/>
            </a:xfrm>
            <a:custGeom>
              <a:avLst/>
              <a:gdLst/>
              <a:ahLst/>
              <a:cxnLst/>
              <a:rect l="l" t="t" r="r" b="b"/>
              <a:pathLst>
                <a:path w="1665" h="1732" extrusionOk="0">
                  <a:moveTo>
                    <a:pt x="1664" y="0"/>
                  </a:moveTo>
                  <a:lnTo>
                    <a:pt x="1664" y="0"/>
                  </a:lnTo>
                  <a:cubicBezTo>
                    <a:pt x="1026" y="102"/>
                    <a:pt x="427" y="517"/>
                    <a:pt x="113" y="1085"/>
                  </a:cubicBezTo>
                  <a:cubicBezTo>
                    <a:pt x="62" y="1177"/>
                    <a:pt x="21" y="1278"/>
                    <a:pt x="11" y="1389"/>
                  </a:cubicBezTo>
                  <a:cubicBezTo>
                    <a:pt x="1" y="1491"/>
                    <a:pt x="41" y="1612"/>
                    <a:pt x="123" y="1673"/>
                  </a:cubicBezTo>
                  <a:cubicBezTo>
                    <a:pt x="175" y="1714"/>
                    <a:pt x="237" y="1731"/>
                    <a:pt x="299" y="1731"/>
                  </a:cubicBezTo>
                  <a:cubicBezTo>
                    <a:pt x="346" y="1731"/>
                    <a:pt x="394" y="1721"/>
                    <a:pt x="437" y="1704"/>
                  </a:cubicBezTo>
                  <a:cubicBezTo>
                    <a:pt x="539" y="1663"/>
                    <a:pt x="630" y="1592"/>
                    <a:pt x="711" y="1521"/>
                  </a:cubicBezTo>
                  <a:cubicBezTo>
                    <a:pt x="1147" y="1105"/>
                    <a:pt x="1482" y="578"/>
                    <a:pt x="166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4"/>
            <p:cNvSpPr/>
            <p:nvPr/>
          </p:nvSpPr>
          <p:spPr>
            <a:xfrm>
              <a:off x="3267200" y="2276575"/>
              <a:ext cx="57100" cy="53825"/>
            </a:xfrm>
            <a:custGeom>
              <a:avLst/>
              <a:gdLst/>
              <a:ahLst/>
              <a:cxnLst/>
              <a:rect l="l" t="t" r="r" b="b"/>
              <a:pathLst>
                <a:path w="2284" h="2153" extrusionOk="0">
                  <a:moveTo>
                    <a:pt x="441" y="1"/>
                  </a:moveTo>
                  <a:cubicBezTo>
                    <a:pt x="386" y="1"/>
                    <a:pt x="333" y="11"/>
                    <a:pt x="285" y="33"/>
                  </a:cubicBezTo>
                  <a:cubicBezTo>
                    <a:pt x="93" y="104"/>
                    <a:pt x="1" y="327"/>
                    <a:pt x="21" y="530"/>
                  </a:cubicBezTo>
                  <a:cubicBezTo>
                    <a:pt x="41" y="732"/>
                    <a:pt x="153" y="915"/>
                    <a:pt x="275" y="1067"/>
                  </a:cubicBezTo>
                  <a:cubicBezTo>
                    <a:pt x="762" y="1686"/>
                    <a:pt x="1502" y="2082"/>
                    <a:pt x="2283" y="2152"/>
                  </a:cubicBezTo>
                  <a:cubicBezTo>
                    <a:pt x="2283" y="2142"/>
                    <a:pt x="2273" y="2122"/>
                    <a:pt x="2263" y="2112"/>
                  </a:cubicBezTo>
                  <a:cubicBezTo>
                    <a:pt x="1908" y="1514"/>
                    <a:pt x="1502" y="935"/>
                    <a:pt x="1046" y="398"/>
                  </a:cubicBezTo>
                  <a:cubicBezTo>
                    <a:pt x="954" y="286"/>
                    <a:pt x="853" y="164"/>
                    <a:pt x="721" y="83"/>
                  </a:cubicBezTo>
                  <a:cubicBezTo>
                    <a:pt x="637" y="32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4"/>
            <p:cNvSpPr/>
            <p:nvPr/>
          </p:nvSpPr>
          <p:spPr>
            <a:xfrm>
              <a:off x="3308375" y="2319325"/>
              <a:ext cx="141025" cy="37200"/>
            </a:xfrm>
            <a:custGeom>
              <a:avLst/>
              <a:gdLst/>
              <a:ahLst/>
              <a:cxnLst/>
              <a:rect l="l" t="t" r="r" b="b"/>
              <a:pathLst>
                <a:path w="5641" h="1488" extrusionOk="0">
                  <a:moveTo>
                    <a:pt x="78" y="0"/>
                  </a:moveTo>
                  <a:cubicBezTo>
                    <a:pt x="33" y="0"/>
                    <a:pt x="1" y="56"/>
                    <a:pt x="48" y="88"/>
                  </a:cubicBezTo>
                  <a:cubicBezTo>
                    <a:pt x="646" y="554"/>
                    <a:pt x="1336" y="909"/>
                    <a:pt x="2056" y="1142"/>
                  </a:cubicBezTo>
                  <a:cubicBezTo>
                    <a:pt x="2747" y="1376"/>
                    <a:pt x="3476" y="1488"/>
                    <a:pt x="4205" y="1488"/>
                  </a:cubicBezTo>
                  <a:cubicBezTo>
                    <a:pt x="4236" y="1488"/>
                    <a:pt x="4266" y="1488"/>
                    <a:pt x="4297" y="1487"/>
                  </a:cubicBezTo>
                  <a:cubicBezTo>
                    <a:pt x="4733" y="1477"/>
                    <a:pt x="5159" y="1426"/>
                    <a:pt x="5585" y="1335"/>
                  </a:cubicBezTo>
                  <a:cubicBezTo>
                    <a:pt x="5641" y="1326"/>
                    <a:pt x="5620" y="1241"/>
                    <a:pt x="5563" y="1241"/>
                  </a:cubicBezTo>
                  <a:cubicBezTo>
                    <a:pt x="5557" y="1241"/>
                    <a:pt x="5551" y="1242"/>
                    <a:pt x="5545" y="1244"/>
                  </a:cubicBezTo>
                  <a:cubicBezTo>
                    <a:pt x="5106" y="1335"/>
                    <a:pt x="4659" y="1380"/>
                    <a:pt x="4211" y="1380"/>
                  </a:cubicBezTo>
                  <a:cubicBezTo>
                    <a:pt x="3167" y="1380"/>
                    <a:pt x="2121" y="1137"/>
                    <a:pt x="1184" y="676"/>
                  </a:cubicBezTo>
                  <a:cubicBezTo>
                    <a:pt x="808" y="483"/>
                    <a:pt x="454" y="270"/>
                    <a:pt x="119" y="16"/>
                  </a:cubicBezTo>
                  <a:cubicBezTo>
                    <a:pt x="105" y="5"/>
                    <a:pt x="91" y="0"/>
                    <a:pt x="7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4"/>
            <p:cNvSpPr/>
            <p:nvPr/>
          </p:nvSpPr>
          <p:spPr>
            <a:xfrm>
              <a:off x="3472325" y="2211700"/>
              <a:ext cx="31200" cy="72800"/>
            </a:xfrm>
            <a:custGeom>
              <a:avLst/>
              <a:gdLst/>
              <a:ahLst/>
              <a:cxnLst/>
              <a:rect l="l" t="t" r="r" b="b"/>
              <a:pathLst>
                <a:path w="1248" h="2912" extrusionOk="0">
                  <a:moveTo>
                    <a:pt x="1248" y="1"/>
                  </a:moveTo>
                  <a:lnTo>
                    <a:pt x="1248" y="1"/>
                  </a:lnTo>
                  <a:cubicBezTo>
                    <a:pt x="427" y="661"/>
                    <a:pt x="1" y="1776"/>
                    <a:pt x="143" y="2811"/>
                  </a:cubicBezTo>
                  <a:cubicBezTo>
                    <a:pt x="163" y="2841"/>
                    <a:pt x="183" y="2871"/>
                    <a:pt x="204" y="2892"/>
                  </a:cubicBezTo>
                  <a:cubicBezTo>
                    <a:pt x="213" y="2901"/>
                    <a:pt x="224" y="2901"/>
                    <a:pt x="224" y="2912"/>
                  </a:cubicBezTo>
                  <a:lnTo>
                    <a:pt x="234" y="2912"/>
                  </a:lnTo>
                  <a:cubicBezTo>
                    <a:pt x="569" y="2780"/>
                    <a:pt x="781" y="2445"/>
                    <a:pt x="873" y="2101"/>
                  </a:cubicBezTo>
                  <a:cubicBezTo>
                    <a:pt x="974" y="1756"/>
                    <a:pt x="964" y="1391"/>
                    <a:pt x="984" y="1035"/>
                  </a:cubicBezTo>
                  <a:cubicBezTo>
                    <a:pt x="1004" y="670"/>
                    <a:pt x="1056" y="305"/>
                    <a:pt x="124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4"/>
            <p:cNvSpPr/>
            <p:nvPr/>
          </p:nvSpPr>
          <p:spPr>
            <a:xfrm>
              <a:off x="3489825" y="2240875"/>
              <a:ext cx="30950" cy="74300"/>
            </a:xfrm>
            <a:custGeom>
              <a:avLst/>
              <a:gdLst/>
              <a:ahLst/>
              <a:cxnLst/>
              <a:rect l="l" t="t" r="r" b="b"/>
              <a:pathLst>
                <a:path w="1238" h="2972" extrusionOk="0">
                  <a:moveTo>
                    <a:pt x="1228" y="1"/>
                  </a:moveTo>
                  <a:cubicBezTo>
                    <a:pt x="426" y="700"/>
                    <a:pt x="0" y="1816"/>
                    <a:pt x="142" y="2870"/>
                  </a:cubicBezTo>
                  <a:cubicBezTo>
                    <a:pt x="153" y="2901"/>
                    <a:pt x="173" y="2942"/>
                    <a:pt x="183" y="2972"/>
                  </a:cubicBezTo>
                  <a:cubicBezTo>
                    <a:pt x="863" y="2140"/>
                    <a:pt x="1237" y="1065"/>
                    <a:pt x="122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4"/>
            <p:cNvSpPr/>
            <p:nvPr/>
          </p:nvSpPr>
          <p:spPr>
            <a:xfrm>
              <a:off x="3406425" y="2273475"/>
              <a:ext cx="71250" cy="20675"/>
            </a:xfrm>
            <a:custGeom>
              <a:avLst/>
              <a:gdLst/>
              <a:ahLst/>
              <a:cxnLst/>
              <a:rect l="l" t="t" r="r" b="b"/>
              <a:pathLst>
                <a:path w="2850" h="827" extrusionOk="0">
                  <a:moveTo>
                    <a:pt x="954" y="1"/>
                  </a:moveTo>
                  <a:cubicBezTo>
                    <a:pt x="633" y="1"/>
                    <a:pt x="313" y="35"/>
                    <a:pt x="0" y="106"/>
                  </a:cubicBezTo>
                  <a:cubicBezTo>
                    <a:pt x="355" y="502"/>
                    <a:pt x="862" y="766"/>
                    <a:pt x="1400" y="816"/>
                  </a:cubicBezTo>
                  <a:cubicBezTo>
                    <a:pt x="1471" y="823"/>
                    <a:pt x="1543" y="827"/>
                    <a:pt x="1614" y="827"/>
                  </a:cubicBezTo>
                  <a:cubicBezTo>
                    <a:pt x="2053" y="827"/>
                    <a:pt x="2492" y="693"/>
                    <a:pt x="2849" y="441"/>
                  </a:cubicBezTo>
                  <a:cubicBezTo>
                    <a:pt x="2849" y="441"/>
                    <a:pt x="2840" y="430"/>
                    <a:pt x="2840" y="421"/>
                  </a:cubicBezTo>
                  <a:cubicBezTo>
                    <a:pt x="2250" y="142"/>
                    <a:pt x="1601" y="1"/>
                    <a:pt x="95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4"/>
            <p:cNvSpPr/>
            <p:nvPr/>
          </p:nvSpPr>
          <p:spPr>
            <a:xfrm>
              <a:off x="3456100" y="2187875"/>
              <a:ext cx="29950" cy="68750"/>
            </a:xfrm>
            <a:custGeom>
              <a:avLst/>
              <a:gdLst/>
              <a:ahLst/>
              <a:cxnLst/>
              <a:rect l="l" t="t" r="r" b="b"/>
              <a:pathLst>
                <a:path w="1198" h="2750" extrusionOk="0">
                  <a:moveTo>
                    <a:pt x="1198" y="1"/>
                  </a:moveTo>
                  <a:cubicBezTo>
                    <a:pt x="427" y="620"/>
                    <a:pt x="1" y="1634"/>
                    <a:pt x="71" y="2617"/>
                  </a:cubicBezTo>
                  <a:cubicBezTo>
                    <a:pt x="102" y="2668"/>
                    <a:pt x="122" y="2709"/>
                    <a:pt x="143" y="2749"/>
                  </a:cubicBezTo>
                  <a:cubicBezTo>
                    <a:pt x="802" y="1988"/>
                    <a:pt x="1187" y="995"/>
                    <a:pt x="119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4"/>
            <p:cNvSpPr/>
            <p:nvPr/>
          </p:nvSpPr>
          <p:spPr>
            <a:xfrm>
              <a:off x="3402100" y="2224900"/>
              <a:ext cx="56300" cy="34075"/>
            </a:xfrm>
            <a:custGeom>
              <a:avLst/>
              <a:gdLst/>
              <a:ahLst/>
              <a:cxnLst/>
              <a:rect l="l" t="t" r="r" b="b"/>
              <a:pathLst>
                <a:path w="2252" h="1363" extrusionOk="0">
                  <a:moveTo>
                    <a:pt x="0" y="0"/>
                  </a:moveTo>
                  <a:lnTo>
                    <a:pt x="0" y="0"/>
                  </a:lnTo>
                  <a:cubicBezTo>
                    <a:pt x="173" y="457"/>
                    <a:pt x="507" y="852"/>
                    <a:pt x="924" y="1096"/>
                  </a:cubicBezTo>
                  <a:cubicBezTo>
                    <a:pt x="1238" y="1269"/>
                    <a:pt x="1596" y="1363"/>
                    <a:pt x="1949" y="1363"/>
                  </a:cubicBezTo>
                  <a:cubicBezTo>
                    <a:pt x="2050" y="1363"/>
                    <a:pt x="2152" y="1355"/>
                    <a:pt x="2252" y="1339"/>
                  </a:cubicBezTo>
                  <a:cubicBezTo>
                    <a:pt x="2252" y="1298"/>
                    <a:pt x="2252" y="1268"/>
                    <a:pt x="2242" y="1238"/>
                  </a:cubicBezTo>
                  <a:cubicBezTo>
                    <a:pt x="1674" y="568"/>
                    <a:pt x="863" y="122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4"/>
            <p:cNvSpPr/>
            <p:nvPr/>
          </p:nvSpPr>
          <p:spPr>
            <a:xfrm>
              <a:off x="3444175" y="2153650"/>
              <a:ext cx="43400" cy="64175"/>
            </a:xfrm>
            <a:custGeom>
              <a:avLst/>
              <a:gdLst/>
              <a:ahLst/>
              <a:cxnLst/>
              <a:rect l="l" t="t" r="r" b="b"/>
              <a:pathLst>
                <a:path w="1736" h="2567" extrusionOk="0">
                  <a:moveTo>
                    <a:pt x="1735" y="1"/>
                  </a:moveTo>
                  <a:cubicBezTo>
                    <a:pt x="792" y="457"/>
                    <a:pt x="122" y="1410"/>
                    <a:pt x="1" y="2445"/>
                  </a:cubicBezTo>
                  <a:lnTo>
                    <a:pt x="62" y="2566"/>
                  </a:lnTo>
                  <a:cubicBezTo>
                    <a:pt x="843" y="1887"/>
                    <a:pt x="1431" y="995"/>
                    <a:pt x="173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4"/>
            <p:cNvSpPr/>
            <p:nvPr/>
          </p:nvSpPr>
          <p:spPr>
            <a:xfrm>
              <a:off x="3389675" y="2165325"/>
              <a:ext cx="54800" cy="53500"/>
            </a:xfrm>
            <a:custGeom>
              <a:avLst/>
              <a:gdLst/>
              <a:ahLst/>
              <a:cxnLst/>
              <a:rect l="l" t="t" r="r" b="b"/>
              <a:pathLst>
                <a:path w="2192" h="2140" extrusionOk="0">
                  <a:moveTo>
                    <a:pt x="1" y="0"/>
                  </a:moveTo>
                  <a:lnTo>
                    <a:pt x="1" y="0"/>
                  </a:lnTo>
                  <a:cubicBezTo>
                    <a:pt x="82" y="548"/>
                    <a:pt x="346" y="1065"/>
                    <a:pt x="741" y="1450"/>
                  </a:cubicBezTo>
                  <a:cubicBezTo>
                    <a:pt x="1126" y="1826"/>
                    <a:pt x="1653" y="2079"/>
                    <a:pt x="2191" y="2140"/>
                  </a:cubicBezTo>
                  <a:cubicBezTo>
                    <a:pt x="2181" y="2110"/>
                    <a:pt x="2181" y="2090"/>
                    <a:pt x="2171" y="2059"/>
                  </a:cubicBezTo>
                  <a:lnTo>
                    <a:pt x="2140" y="1907"/>
                  </a:lnTo>
                  <a:cubicBezTo>
                    <a:pt x="1674" y="1055"/>
                    <a:pt x="903" y="366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4"/>
            <p:cNvSpPr/>
            <p:nvPr/>
          </p:nvSpPr>
          <p:spPr>
            <a:xfrm>
              <a:off x="3428975" y="2100650"/>
              <a:ext cx="31975" cy="92600"/>
            </a:xfrm>
            <a:custGeom>
              <a:avLst/>
              <a:gdLst/>
              <a:ahLst/>
              <a:cxnLst/>
              <a:rect l="l" t="t" r="r" b="b"/>
              <a:pathLst>
                <a:path w="1279" h="3704" extrusionOk="0">
                  <a:moveTo>
                    <a:pt x="1116" y="1"/>
                  </a:moveTo>
                  <a:cubicBezTo>
                    <a:pt x="730" y="549"/>
                    <a:pt x="356" y="1117"/>
                    <a:pt x="183" y="1766"/>
                  </a:cubicBezTo>
                  <a:cubicBezTo>
                    <a:pt x="0" y="2405"/>
                    <a:pt x="51" y="3145"/>
                    <a:pt x="457" y="3683"/>
                  </a:cubicBezTo>
                  <a:lnTo>
                    <a:pt x="467" y="3683"/>
                  </a:lnTo>
                  <a:cubicBezTo>
                    <a:pt x="467" y="3692"/>
                    <a:pt x="477" y="3692"/>
                    <a:pt x="477" y="3703"/>
                  </a:cubicBezTo>
                  <a:cubicBezTo>
                    <a:pt x="1045" y="2567"/>
                    <a:pt x="1278" y="1258"/>
                    <a:pt x="111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4"/>
            <p:cNvSpPr/>
            <p:nvPr/>
          </p:nvSpPr>
          <p:spPr>
            <a:xfrm>
              <a:off x="3439375" y="2185025"/>
              <a:ext cx="61875" cy="157875"/>
            </a:xfrm>
            <a:custGeom>
              <a:avLst/>
              <a:gdLst/>
              <a:ahLst/>
              <a:cxnLst/>
              <a:rect l="l" t="t" r="r" b="b"/>
              <a:pathLst>
                <a:path w="2475" h="6315" extrusionOk="0">
                  <a:moveTo>
                    <a:pt x="47" y="0"/>
                  </a:moveTo>
                  <a:cubicBezTo>
                    <a:pt x="25" y="0"/>
                    <a:pt x="0" y="16"/>
                    <a:pt x="0" y="44"/>
                  </a:cubicBezTo>
                  <a:cubicBezTo>
                    <a:pt x="21" y="896"/>
                    <a:pt x="224" y="1748"/>
                    <a:pt x="568" y="2528"/>
                  </a:cubicBezTo>
                  <a:cubicBezTo>
                    <a:pt x="751" y="2934"/>
                    <a:pt x="984" y="3319"/>
                    <a:pt x="1238" y="3695"/>
                  </a:cubicBezTo>
                  <a:cubicBezTo>
                    <a:pt x="1511" y="4080"/>
                    <a:pt x="1795" y="4476"/>
                    <a:pt x="2008" y="4901"/>
                  </a:cubicBezTo>
                  <a:cubicBezTo>
                    <a:pt x="2221" y="5327"/>
                    <a:pt x="2374" y="5794"/>
                    <a:pt x="2353" y="6271"/>
                  </a:cubicBezTo>
                  <a:cubicBezTo>
                    <a:pt x="2353" y="6299"/>
                    <a:pt x="2378" y="6314"/>
                    <a:pt x="2400" y="6314"/>
                  </a:cubicBezTo>
                  <a:cubicBezTo>
                    <a:pt x="2418" y="6314"/>
                    <a:pt x="2434" y="6304"/>
                    <a:pt x="2434" y="6281"/>
                  </a:cubicBezTo>
                  <a:cubicBezTo>
                    <a:pt x="2475" y="5379"/>
                    <a:pt x="1957" y="4588"/>
                    <a:pt x="1471" y="3878"/>
                  </a:cubicBezTo>
                  <a:cubicBezTo>
                    <a:pt x="1197" y="3492"/>
                    <a:pt x="943" y="3107"/>
                    <a:pt x="731" y="2681"/>
                  </a:cubicBezTo>
                  <a:cubicBezTo>
                    <a:pt x="548" y="2295"/>
                    <a:pt x="396" y="1890"/>
                    <a:pt x="284" y="1474"/>
                  </a:cubicBezTo>
                  <a:cubicBezTo>
                    <a:pt x="163" y="997"/>
                    <a:pt x="91" y="520"/>
                    <a:pt x="82" y="34"/>
                  </a:cubicBezTo>
                  <a:cubicBezTo>
                    <a:pt x="82" y="11"/>
                    <a:pt x="65" y="0"/>
                    <a:pt x="4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4"/>
            <p:cNvSpPr/>
            <p:nvPr/>
          </p:nvSpPr>
          <p:spPr>
            <a:xfrm>
              <a:off x="3548900" y="2180750"/>
              <a:ext cx="68225" cy="71000"/>
            </a:xfrm>
            <a:custGeom>
              <a:avLst/>
              <a:gdLst/>
              <a:ahLst/>
              <a:cxnLst/>
              <a:rect l="l" t="t" r="r" b="b"/>
              <a:pathLst>
                <a:path w="2729" h="2840" extrusionOk="0">
                  <a:moveTo>
                    <a:pt x="1304" y="0"/>
                  </a:moveTo>
                  <a:cubicBezTo>
                    <a:pt x="1175" y="0"/>
                    <a:pt x="1045" y="53"/>
                    <a:pt x="954" y="144"/>
                  </a:cubicBezTo>
                  <a:cubicBezTo>
                    <a:pt x="812" y="286"/>
                    <a:pt x="771" y="519"/>
                    <a:pt x="842" y="712"/>
                  </a:cubicBezTo>
                  <a:cubicBezTo>
                    <a:pt x="731" y="651"/>
                    <a:pt x="609" y="610"/>
                    <a:pt x="487" y="600"/>
                  </a:cubicBezTo>
                  <a:cubicBezTo>
                    <a:pt x="472" y="599"/>
                    <a:pt x="457" y="598"/>
                    <a:pt x="441" y="598"/>
                  </a:cubicBezTo>
                  <a:cubicBezTo>
                    <a:pt x="333" y="598"/>
                    <a:pt x="222" y="631"/>
                    <a:pt x="143" y="702"/>
                  </a:cubicBezTo>
                  <a:cubicBezTo>
                    <a:pt x="1" y="844"/>
                    <a:pt x="10" y="1087"/>
                    <a:pt x="102" y="1259"/>
                  </a:cubicBezTo>
                  <a:cubicBezTo>
                    <a:pt x="203" y="1422"/>
                    <a:pt x="366" y="1543"/>
                    <a:pt x="528" y="1665"/>
                  </a:cubicBezTo>
                  <a:cubicBezTo>
                    <a:pt x="366" y="1675"/>
                    <a:pt x="244" y="1827"/>
                    <a:pt x="224" y="1989"/>
                  </a:cubicBezTo>
                  <a:cubicBezTo>
                    <a:pt x="213" y="2152"/>
                    <a:pt x="285" y="2304"/>
                    <a:pt x="396" y="2426"/>
                  </a:cubicBezTo>
                  <a:cubicBezTo>
                    <a:pt x="487" y="2527"/>
                    <a:pt x="609" y="2618"/>
                    <a:pt x="751" y="2638"/>
                  </a:cubicBezTo>
                  <a:cubicBezTo>
                    <a:pt x="761" y="2639"/>
                    <a:pt x="771" y="2640"/>
                    <a:pt x="781" y="2640"/>
                  </a:cubicBezTo>
                  <a:cubicBezTo>
                    <a:pt x="906" y="2640"/>
                    <a:pt x="1049" y="2579"/>
                    <a:pt x="1106" y="2466"/>
                  </a:cubicBezTo>
                  <a:cubicBezTo>
                    <a:pt x="1177" y="2608"/>
                    <a:pt x="1288" y="2740"/>
                    <a:pt x="1430" y="2801"/>
                  </a:cubicBezTo>
                  <a:cubicBezTo>
                    <a:pt x="1489" y="2826"/>
                    <a:pt x="1554" y="2839"/>
                    <a:pt x="1617" y="2839"/>
                  </a:cubicBezTo>
                  <a:cubicBezTo>
                    <a:pt x="1706" y="2839"/>
                    <a:pt x="1791" y="2814"/>
                    <a:pt x="1856" y="2760"/>
                  </a:cubicBezTo>
                  <a:lnTo>
                    <a:pt x="1887" y="2730"/>
                  </a:lnTo>
                  <a:cubicBezTo>
                    <a:pt x="1958" y="2649"/>
                    <a:pt x="1988" y="2517"/>
                    <a:pt x="1968" y="2395"/>
                  </a:cubicBezTo>
                  <a:cubicBezTo>
                    <a:pt x="1958" y="2304"/>
                    <a:pt x="1928" y="2213"/>
                    <a:pt x="1887" y="2122"/>
                  </a:cubicBezTo>
                  <a:lnTo>
                    <a:pt x="1887" y="2122"/>
                  </a:lnTo>
                  <a:cubicBezTo>
                    <a:pt x="1917" y="2162"/>
                    <a:pt x="1968" y="2203"/>
                    <a:pt x="2009" y="2223"/>
                  </a:cubicBezTo>
                  <a:cubicBezTo>
                    <a:pt x="2079" y="2253"/>
                    <a:pt x="2160" y="2264"/>
                    <a:pt x="2241" y="2264"/>
                  </a:cubicBezTo>
                  <a:cubicBezTo>
                    <a:pt x="2374" y="2253"/>
                    <a:pt x="2516" y="2223"/>
                    <a:pt x="2607" y="2122"/>
                  </a:cubicBezTo>
                  <a:cubicBezTo>
                    <a:pt x="2719" y="2000"/>
                    <a:pt x="2728" y="1827"/>
                    <a:pt x="2667" y="1665"/>
                  </a:cubicBezTo>
                  <a:cubicBezTo>
                    <a:pt x="2658" y="1635"/>
                    <a:pt x="2637" y="1594"/>
                    <a:pt x="2617" y="1563"/>
                  </a:cubicBezTo>
                  <a:cubicBezTo>
                    <a:pt x="2525" y="1422"/>
                    <a:pt x="2374" y="1310"/>
                    <a:pt x="2221" y="1219"/>
                  </a:cubicBezTo>
                  <a:cubicBezTo>
                    <a:pt x="2201" y="1209"/>
                    <a:pt x="2181" y="1189"/>
                    <a:pt x="2160" y="1178"/>
                  </a:cubicBezTo>
                  <a:lnTo>
                    <a:pt x="2160" y="1178"/>
                  </a:lnTo>
                  <a:cubicBezTo>
                    <a:pt x="2174" y="1181"/>
                    <a:pt x="2188" y="1183"/>
                    <a:pt x="2202" y="1183"/>
                  </a:cubicBezTo>
                  <a:cubicBezTo>
                    <a:pt x="2317" y="1183"/>
                    <a:pt x="2416" y="1074"/>
                    <a:pt x="2435" y="966"/>
                  </a:cubicBezTo>
                  <a:cubicBezTo>
                    <a:pt x="2455" y="833"/>
                    <a:pt x="2404" y="702"/>
                    <a:pt x="2343" y="590"/>
                  </a:cubicBezTo>
                  <a:cubicBezTo>
                    <a:pt x="2313" y="540"/>
                    <a:pt x="2282" y="488"/>
                    <a:pt x="2252" y="448"/>
                  </a:cubicBezTo>
                  <a:cubicBezTo>
                    <a:pt x="2211" y="398"/>
                    <a:pt x="2171" y="367"/>
                    <a:pt x="2120" y="337"/>
                  </a:cubicBezTo>
                  <a:cubicBezTo>
                    <a:pt x="2080" y="319"/>
                    <a:pt x="2038" y="311"/>
                    <a:pt x="1996" y="311"/>
                  </a:cubicBezTo>
                  <a:cubicBezTo>
                    <a:pt x="1943" y="311"/>
                    <a:pt x="1892" y="324"/>
                    <a:pt x="1846" y="346"/>
                  </a:cubicBezTo>
                  <a:cubicBezTo>
                    <a:pt x="1786" y="387"/>
                    <a:pt x="1745" y="438"/>
                    <a:pt x="1714" y="488"/>
                  </a:cubicBezTo>
                  <a:cubicBezTo>
                    <a:pt x="1755" y="326"/>
                    <a:pt x="1664" y="134"/>
                    <a:pt x="1511" y="53"/>
                  </a:cubicBezTo>
                  <a:cubicBezTo>
                    <a:pt x="1502" y="42"/>
                    <a:pt x="1481" y="33"/>
                    <a:pt x="1471" y="33"/>
                  </a:cubicBezTo>
                  <a:cubicBezTo>
                    <a:pt x="1418" y="11"/>
                    <a:pt x="1361" y="0"/>
                    <a:pt x="130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4"/>
            <p:cNvSpPr/>
            <p:nvPr/>
          </p:nvSpPr>
          <p:spPr>
            <a:xfrm>
              <a:off x="3564875" y="2197000"/>
              <a:ext cx="37550" cy="40100"/>
            </a:xfrm>
            <a:custGeom>
              <a:avLst/>
              <a:gdLst/>
              <a:ahLst/>
              <a:cxnLst/>
              <a:rect l="l" t="t" r="r" b="b"/>
              <a:pathLst>
                <a:path w="1502" h="1604" extrusionOk="0">
                  <a:moveTo>
                    <a:pt x="746" y="0"/>
                  </a:moveTo>
                  <a:cubicBezTo>
                    <a:pt x="639" y="0"/>
                    <a:pt x="537" y="98"/>
                    <a:pt x="518" y="214"/>
                  </a:cubicBezTo>
                  <a:cubicBezTo>
                    <a:pt x="487" y="336"/>
                    <a:pt x="518" y="458"/>
                    <a:pt x="558" y="569"/>
                  </a:cubicBezTo>
                  <a:cubicBezTo>
                    <a:pt x="497" y="508"/>
                    <a:pt x="437" y="437"/>
                    <a:pt x="355" y="397"/>
                  </a:cubicBezTo>
                  <a:cubicBezTo>
                    <a:pt x="318" y="375"/>
                    <a:pt x="272" y="362"/>
                    <a:pt x="226" y="362"/>
                  </a:cubicBezTo>
                  <a:cubicBezTo>
                    <a:pt x="186" y="362"/>
                    <a:pt x="145" y="373"/>
                    <a:pt x="112" y="397"/>
                  </a:cubicBezTo>
                  <a:cubicBezTo>
                    <a:pt x="0" y="467"/>
                    <a:pt x="0" y="640"/>
                    <a:pt x="72" y="741"/>
                  </a:cubicBezTo>
                  <a:cubicBezTo>
                    <a:pt x="153" y="853"/>
                    <a:pt x="274" y="913"/>
                    <a:pt x="396" y="974"/>
                  </a:cubicBezTo>
                  <a:cubicBezTo>
                    <a:pt x="254" y="995"/>
                    <a:pt x="173" y="1157"/>
                    <a:pt x="203" y="1289"/>
                  </a:cubicBezTo>
                  <a:cubicBezTo>
                    <a:pt x="234" y="1431"/>
                    <a:pt x="355" y="1533"/>
                    <a:pt x="487" y="1573"/>
                  </a:cubicBezTo>
                  <a:cubicBezTo>
                    <a:pt x="527" y="1593"/>
                    <a:pt x="579" y="1603"/>
                    <a:pt x="639" y="1603"/>
                  </a:cubicBezTo>
                  <a:cubicBezTo>
                    <a:pt x="721" y="1603"/>
                    <a:pt x="802" y="1573"/>
                    <a:pt x="863" y="1522"/>
                  </a:cubicBezTo>
                  <a:cubicBezTo>
                    <a:pt x="994" y="1391"/>
                    <a:pt x="964" y="1177"/>
                    <a:pt x="923" y="995"/>
                  </a:cubicBezTo>
                  <a:lnTo>
                    <a:pt x="923" y="995"/>
                  </a:lnTo>
                  <a:cubicBezTo>
                    <a:pt x="984" y="1096"/>
                    <a:pt x="1095" y="1157"/>
                    <a:pt x="1207" y="1157"/>
                  </a:cubicBezTo>
                  <a:cubicBezTo>
                    <a:pt x="1217" y="1157"/>
                    <a:pt x="1228" y="1157"/>
                    <a:pt x="1237" y="1147"/>
                  </a:cubicBezTo>
                  <a:cubicBezTo>
                    <a:pt x="1349" y="1137"/>
                    <a:pt x="1461" y="1035"/>
                    <a:pt x="1481" y="913"/>
                  </a:cubicBezTo>
                  <a:cubicBezTo>
                    <a:pt x="1501" y="802"/>
                    <a:pt x="1451" y="681"/>
                    <a:pt x="1370" y="600"/>
                  </a:cubicBezTo>
                  <a:cubicBezTo>
                    <a:pt x="1339" y="559"/>
                    <a:pt x="1298" y="539"/>
                    <a:pt x="1258" y="508"/>
                  </a:cubicBezTo>
                  <a:cubicBezTo>
                    <a:pt x="1167" y="458"/>
                    <a:pt x="1065" y="437"/>
                    <a:pt x="964" y="437"/>
                  </a:cubicBezTo>
                  <a:cubicBezTo>
                    <a:pt x="974" y="346"/>
                    <a:pt x="974" y="264"/>
                    <a:pt x="953" y="183"/>
                  </a:cubicBezTo>
                  <a:cubicBezTo>
                    <a:pt x="933" y="133"/>
                    <a:pt x="913" y="92"/>
                    <a:pt x="883" y="62"/>
                  </a:cubicBezTo>
                  <a:cubicBezTo>
                    <a:pt x="852" y="32"/>
                    <a:pt x="811" y="11"/>
                    <a:pt x="761" y="1"/>
                  </a:cubicBezTo>
                  <a:cubicBezTo>
                    <a:pt x="756" y="0"/>
                    <a:pt x="751" y="0"/>
                    <a:pt x="746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4"/>
            <p:cNvSpPr/>
            <p:nvPr/>
          </p:nvSpPr>
          <p:spPr>
            <a:xfrm>
              <a:off x="3533925" y="2167575"/>
              <a:ext cx="101950" cy="102475"/>
            </a:xfrm>
            <a:custGeom>
              <a:avLst/>
              <a:gdLst/>
              <a:ahLst/>
              <a:cxnLst/>
              <a:rect l="l" t="t" r="r" b="b"/>
              <a:pathLst>
                <a:path w="4078" h="4099" extrusionOk="0">
                  <a:moveTo>
                    <a:pt x="1903" y="527"/>
                  </a:moveTo>
                  <a:cubicBezTo>
                    <a:pt x="1960" y="527"/>
                    <a:pt x="2017" y="538"/>
                    <a:pt x="2070" y="560"/>
                  </a:cubicBezTo>
                  <a:cubicBezTo>
                    <a:pt x="2080" y="560"/>
                    <a:pt x="2101" y="569"/>
                    <a:pt x="2110" y="580"/>
                  </a:cubicBezTo>
                  <a:cubicBezTo>
                    <a:pt x="2263" y="661"/>
                    <a:pt x="2354" y="853"/>
                    <a:pt x="2313" y="1015"/>
                  </a:cubicBezTo>
                  <a:cubicBezTo>
                    <a:pt x="2344" y="965"/>
                    <a:pt x="2385" y="914"/>
                    <a:pt x="2445" y="873"/>
                  </a:cubicBezTo>
                  <a:cubicBezTo>
                    <a:pt x="2491" y="851"/>
                    <a:pt x="2542" y="838"/>
                    <a:pt x="2595" y="838"/>
                  </a:cubicBezTo>
                  <a:cubicBezTo>
                    <a:pt x="2637" y="838"/>
                    <a:pt x="2679" y="846"/>
                    <a:pt x="2719" y="864"/>
                  </a:cubicBezTo>
                  <a:cubicBezTo>
                    <a:pt x="2770" y="894"/>
                    <a:pt x="2810" y="925"/>
                    <a:pt x="2851" y="975"/>
                  </a:cubicBezTo>
                  <a:cubicBezTo>
                    <a:pt x="2881" y="1015"/>
                    <a:pt x="2912" y="1067"/>
                    <a:pt x="2942" y="1117"/>
                  </a:cubicBezTo>
                  <a:cubicBezTo>
                    <a:pt x="3003" y="1229"/>
                    <a:pt x="3054" y="1360"/>
                    <a:pt x="3034" y="1493"/>
                  </a:cubicBezTo>
                  <a:cubicBezTo>
                    <a:pt x="3015" y="1601"/>
                    <a:pt x="2916" y="1710"/>
                    <a:pt x="2801" y="1710"/>
                  </a:cubicBezTo>
                  <a:cubicBezTo>
                    <a:pt x="2787" y="1710"/>
                    <a:pt x="2773" y="1708"/>
                    <a:pt x="2759" y="1705"/>
                  </a:cubicBezTo>
                  <a:lnTo>
                    <a:pt x="2759" y="1705"/>
                  </a:lnTo>
                  <a:cubicBezTo>
                    <a:pt x="2780" y="1716"/>
                    <a:pt x="2800" y="1736"/>
                    <a:pt x="2820" y="1746"/>
                  </a:cubicBezTo>
                  <a:cubicBezTo>
                    <a:pt x="2973" y="1837"/>
                    <a:pt x="3124" y="1949"/>
                    <a:pt x="3216" y="2090"/>
                  </a:cubicBezTo>
                  <a:cubicBezTo>
                    <a:pt x="3236" y="2121"/>
                    <a:pt x="3257" y="2162"/>
                    <a:pt x="3266" y="2192"/>
                  </a:cubicBezTo>
                  <a:cubicBezTo>
                    <a:pt x="3327" y="2354"/>
                    <a:pt x="3318" y="2527"/>
                    <a:pt x="3206" y="2649"/>
                  </a:cubicBezTo>
                  <a:cubicBezTo>
                    <a:pt x="3115" y="2750"/>
                    <a:pt x="2973" y="2780"/>
                    <a:pt x="2840" y="2791"/>
                  </a:cubicBezTo>
                  <a:cubicBezTo>
                    <a:pt x="2759" y="2791"/>
                    <a:pt x="2678" y="2780"/>
                    <a:pt x="2608" y="2750"/>
                  </a:cubicBezTo>
                  <a:cubicBezTo>
                    <a:pt x="2567" y="2730"/>
                    <a:pt x="2516" y="2689"/>
                    <a:pt x="2486" y="2649"/>
                  </a:cubicBezTo>
                  <a:lnTo>
                    <a:pt x="2486" y="2649"/>
                  </a:lnTo>
                  <a:cubicBezTo>
                    <a:pt x="2527" y="2740"/>
                    <a:pt x="2557" y="2831"/>
                    <a:pt x="2567" y="2922"/>
                  </a:cubicBezTo>
                  <a:cubicBezTo>
                    <a:pt x="2587" y="3044"/>
                    <a:pt x="2557" y="3176"/>
                    <a:pt x="2486" y="3257"/>
                  </a:cubicBezTo>
                  <a:lnTo>
                    <a:pt x="2455" y="3287"/>
                  </a:lnTo>
                  <a:cubicBezTo>
                    <a:pt x="2390" y="3341"/>
                    <a:pt x="2305" y="3366"/>
                    <a:pt x="2216" y="3366"/>
                  </a:cubicBezTo>
                  <a:cubicBezTo>
                    <a:pt x="2153" y="3366"/>
                    <a:pt x="2088" y="3353"/>
                    <a:pt x="2029" y="3328"/>
                  </a:cubicBezTo>
                  <a:cubicBezTo>
                    <a:pt x="1887" y="3267"/>
                    <a:pt x="1776" y="3135"/>
                    <a:pt x="1705" y="2993"/>
                  </a:cubicBezTo>
                  <a:cubicBezTo>
                    <a:pt x="1648" y="3106"/>
                    <a:pt x="1505" y="3167"/>
                    <a:pt x="1380" y="3167"/>
                  </a:cubicBezTo>
                  <a:cubicBezTo>
                    <a:pt x="1370" y="3167"/>
                    <a:pt x="1360" y="3166"/>
                    <a:pt x="1350" y="3165"/>
                  </a:cubicBezTo>
                  <a:cubicBezTo>
                    <a:pt x="1228" y="3145"/>
                    <a:pt x="1116" y="3075"/>
                    <a:pt x="1026" y="2993"/>
                  </a:cubicBezTo>
                  <a:cubicBezTo>
                    <a:pt x="1015" y="2973"/>
                    <a:pt x="1005" y="2963"/>
                    <a:pt x="995" y="2953"/>
                  </a:cubicBezTo>
                  <a:cubicBezTo>
                    <a:pt x="884" y="2831"/>
                    <a:pt x="812" y="2679"/>
                    <a:pt x="823" y="2516"/>
                  </a:cubicBezTo>
                  <a:cubicBezTo>
                    <a:pt x="843" y="2354"/>
                    <a:pt x="965" y="2202"/>
                    <a:pt x="1127" y="2192"/>
                  </a:cubicBezTo>
                  <a:cubicBezTo>
                    <a:pt x="965" y="2070"/>
                    <a:pt x="802" y="1949"/>
                    <a:pt x="701" y="1786"/>
                  </a:cubicBezTo>
                  <a:cubicBezTo>
                    <a:pt x="609" y="1614"/>
                    <a:pt x="600" y="1371"/>
                    <a:pt x="742" y="1229"/>
                  </a:cubicBezTo>
                  <a:cubicBezTo>
                    <a:pt x="821" y="1158"/>
                    <a:pt x="932" y="1125"/>
                    <a:pt x="1040" y="1125"/>
                  </a:cubicBezTo>
                  <a:cubicBezTo>
                    <a:pt x="1056" y="1125"/>
                    <a:pt x="1071" y="1126"/>
                    <a:pt x="1086" y="1127"/>
                  </a:cubicBezTo>
                  <a:cubicBezTo>
                    <a:pt x="1208" y="1137"/>
                    <a:pt x="1330" y="1178"/>
                    <a:pt x="1441" y="1239"/>
                  </a:cubicBezTo>
                  <a:cubicBezTo>
                    <a:pt x="1370" y="1046"/>
                    <a:pt x="1411" y="813"/>
                    <a:pt x="1553" y="671"/>
                  </a:cubicBezTo>
                  <a:cubicBezTo>
                    <a:pt x="1644" y="580"/>
                    <a:pt x="1774" y="527"/>
                    <a:pt x="1903" y="527"/>
                  </a:cubicBezTo>
                  <a:close/>
                  <a:moveTo>
                    <a:pt x="2677" y="1"/>
                  </a:moveTo>
                  <a:cubicBezTo>
                    <a:pt x="2430" y="1"/>
                    <a:pt x="2169" y="160"/>
                    <a:pt x="2101" y="387"/>
                  </a:cubicBezTo>
                  <a:cubicBezTo>
                    <a:pt x="2090" y="209"/>
                    <a:pt x="1927" y="41"/>
                    <a:pt x="1741" y="41"/>
                  </a:cubicBezTo>
                  <a:cubicBezTo>
                    <a:pt x="1735" y="41"/>
                    <a:pt x="1730" y="42"/>
                    <a:pt x="1725" y="42"/>
                  </a:cubicBezTo>
                  <a:cubicBezTo>
                    <a:pt x="1512" y="52"/>
                    <a:pt x="1340" y="285"/>
                    <a:pt x="1391" y="499"/>
                  </a:cubicBezTo>
                  <a:cubicBezTo>
                    <a:pt x="1280" y="349"/>
                    <a:pt x="1100" y="275"/>
                    <a:pt x="918" y="275"/>
                  </a:cubicBezTo>
                  <a:cubicBezTo>
                    <a:pt x="815" y="275"/>
                    <a:pt x="711" y="299"/>
                    <a:pt x="620" y="346"/>
                  </a:cubicBezTo>
                  <a:cubicBezTo>
                    <a:pt x="366" y="478"/>
                    <a:pt x="224" y="772"/>
                    <a:pt x="224" y="1067"/>
                  </a:cubicBezTo>
                  <a:cubicBezTo>
                    <a:pt x="224" y="1351"/>
                    <a:pt x="356" y="1624"/>
                    <a:pt x="559" y="1837"/>
                  </a:cubicBezTo>
                  <a:cubicBezTo>
                    <a:pt x="546" y="1836"/>
                    <a:pt x="533" y="1835"/>
                    <a:pt x="520" y="1835"/>
                  </a:cubicBezTo>
                  <a:cubicBezTo>
                    <a:pt x="332" y="1835"/>
                    <a:pt x="158" y="1971"/>
                    <a:pt x="82" y="2142"/>
                  </a:cubicBezTo>
                  <a:cubicBezTo>
                    <a:pt x="1" y="2324"/>
                    <a:pt x="21" y="2537"/>
                    <a:pt x="102" y="2719"/>
                  </a:cubicBezTo>
                  <a:cubicBezTo>
                    <a:pt x="246" y="3054"/>
                    <a:pt x="615" y="3290"/>
                    <a:pt x="980" y="3290"/>
                  </a:cubicBezTo>
                  <a:cubicBezTo>
                    <a:pt x="1002" y="3290"/>
                    <a:pt x="1024" y="3289"/>
                    <a:pt x="1046" y="3287"/>
                  </a:cubicBezTo>
                  <a:lnTo>
                    <a:pt x="1066" y="3287"/>
                  </a:lnTo>
                  <a:cubicBezTo>
                    <a:pt x="995" y="3409"/>
                    <a:pt x="1005" y="3571"/>
                    <a:pt x="1056" y="3693"/>
                  </a:cubicBezTo>
                  <a:cubicBezTo>
                    <a:pt x="1116" y="3825"/>
                    <a:pt x="1228" y="3927"/>
                    <a:pt x="1350" y="3997"/>
                  </a:cubicBezTo>
                  <a:cubicBezTo>
                    <a:pt x="1471" y="4066"/>
                    <a:pt x="1609" y="4099"/>
                    <a:pt x="1748" y="4099"/>
                  </a:cubicBezTo>
                  <a:cubicBezTo>
                    <a:pt x="1876" y="4099"/>
                    <a:pt x="2004" y="4071"/>
                    <a:pt x="2121" y="4017"/>
                  </a:cubicBezTo>
                  <a:cubicBezTo>
                    <a:pt x="2364" y="3896"/>
                    <a:pt x="2536" y="3652"/>
                    <a:pt x="2567" y="3389"/>
                  </a:cubicBezTo>
                  <a:cubicBezTo>
                    <a:pt x="2684" y="3469"/>
                    <a:pt x="2827" y="3508"/>
                    <a:pt x="2972" y="3508"/>
                  </a:cubicBezTo>
                  <a:cubicBezTo>
                    <a:pt x="3065" y="3508"/>
                    <a:pt x="3159" y="3492"/>
                    <a:pt x="3246" y="3460"/>
                  </a:cubicBezTo>
                  <a:cubicBezTo>
                    <a:pt x="3500" y="3379"/>
                    <a:pt x="3713" y="3165"/>
                    <a:pt x="3774" y="2912"/>
                  </a:cubicBezTo>
                  <a:cubicBezTo>
                    <a:pt x="3834" y="2649"/>
                    <a:pt x="3733" y="2354"/>
                    <a:pt x="3510" y="2212"/>
                  </a:cubicBezTo>
                  <a:lnTo>
                    <a:pt x="3510" y="2212"/>
                  </a:lnTo>
                  <a:cubicBezTo>
                    <a:pt x="3526" y="2214"/>
                    <a:pt x="3542" y="2215"/>
                    <a:pt x="3557" y="2215"/>
                  </a:cubicBezTo>
                  <a:cubicBezTo>
                    <a:pt x="3793" y="2215"/>
                    <a:pt x="4009" y="2005"/>
                    <a:pt x="4037" y="1777"/>
                  </a:cubicBezTo>
                  <a:cubicBezTo>
                    <a:pt x="4078" y="1523"/>
                    <a:pt x="3946" y="1259"/>
                    <a:pt x="3744" y="1097"/>
                  </a:cubicBezTo>
                  <a:cubicBezTo>
                    <a:pt x="3550" y="934"/>
                    <a:pt x="3297" y="853"/>
                    <a:pt x="3054" y="803"/>
                  </a:cubicBezTo>
                  <a:cubicBezTo>
                    <a:pt x="3236" y="732"/>
                    <a:pt x="3307" y="468"/>
                    <a:pt x="3206" y="285"/>
                  </a:cubicBezTo>
                  <a:cubicBezTo>
                    <a:pt x="3115" y="113"/>
                    <a:pt x="2901" y="12"/>
                    <a:pt x="2699" y="1"/>
                  </a:cubicBezTo>
                  <a:cubicBezTo>
                    <a:pt x="2691" y="1"/>
                    <a:pt x="2684" y="1"/>
                    <a:pt x="267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4"/>
            <p:cNvSpPr/>
            <p:nvPr/>
          </p:nvSpPr>
          <p:spPr>
            <a:xfrm>
              <a:off x="3609450" y="2192000"/>
              <a:ext cx="12100" cy="29750"/>
            </a:xfrm>
            <a:custGeom>
              <a:avLst/>
              <a:gdLst/>
              <a:ahLst/>
              <a:cxnLst/>
              <a:rect l="l" t="t" r="r" b="b"/>
              <a:pathLst>
                <a:path w="484" h="1190" extrusionOk="0">
                  <a:moveTo>
                    <a:pt x="74" y="0"/>
                  </a:moveTo>
                  <a:cubicBezTo>
                    <a:pt x="34" y="0"/>
                    <a:pt x="0" y="46"/>
                    <a:pt x="33" y="79"/>
                  </a:cubicBezTo>
                  <a:cubicBezTo>
                    <a:pt x="134" y="160"/>
                    <a:pt x="256" y="262"/>
                    <a:pt x="276" y="394"/>
                  </a:cubicBezTo>
                  <a:cubicBezTo>
                    <a:pt x="297" y="525"/>
                    <a:pt x="195" y="637"/>
                    <a:pt x="103" y="718"/>
                  </a:cubicBezTo>
                  <a:cubicBezTo>
                    <a:pt x="73" y="748"/>
                    <a:pt x="94" y="789"/>
                    <a:pt x="124" y="800"/>
                  </a:cubicBezTo>
                  <a:cubicBezTo>
                    <a:pt x="266" y="850"/>
                    <a:pt x="378" y="992"/>
                    <a:pt x="387" y="1144"/>
                  </a:cubicBezTo>
                  <a:cubicBezTo>
                    <a:pt x="387" y="1175"/>
                    <a:pt x="413" y="1190"/>
                    <a:pt x="437" y="1190"/>
                  </a:cubicBezTo>
                  <a:cubicBezTo>
                    <a:pt x="461" y="1190"/>
                    <a:pt x="484" y="1175"/>
                    <a:pt x="479" y="1144"/>
                  </a:cubicBezTo>
                  <a:cubicBezTo>
                    <a:pt x="469" y="972"/>
                    <a:pt x="367" y="820"/>
                    <a:pt x="225" y="739"/>
                  </a:cubicBezTo>
                  <a:cubicBezTo>
                    <a:pt x="306" y="647"/>
                    <a:pt x="387" y="536"/>
                    <a:pt x="367" y="394"/>
                  </a:cubicBezTo>
                  <a:cubicBezTo>
                    <a:pt x="357" y="232"/>
                    <a:pt x="225" y="110"/>
                    <a:pt x="103" y="8"/>
                  </a:cubicBezTo>
                  <a:cubicBezTo>
                    <a:pt x="94" y="3"/>
                    <a:pt x="84" y="0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4"/>
            <p:cNvSpPr/>
            <p:nvPr/>
          </p:nvSpPr>
          <p:spPr>
            <a:xfrm>
              <a:off x="3582750" y="2217300"/>
              <a:ext cx="30825" cy="28975"/>
            </a:xfrm>
            <a:custGeom>
              <a:avLst/>
              <a:gdLst/>
              <a:ahLst/>
              <a:cxnLst/>
              <a:rect l="l" t="t" r="r" b="b"/>
              <a:pathLst>
                <a:path w="1233" h="1159" extrusionOk="0">
                  <a:moveTo>
                    <a:pt x="963" y="0"/>
                  </a:moveTo>
                  <a:cubicBezTo>
                    <a:pt x="924" y="0"/>
                    <a:pt x="898" y="66"/>
                    <a:pt x="948" y="92"/>
                  </a:cubicBezTo>
                  <a:cubicBezTo>
                    <a:pt x="1090" y="173"/>
                    <a:pt x="1121" y="376"/>
                    <a:pt x="999" y="487"/>
                  </a:cubicBezTo>
                  <a:cubicBezTo>
                    <a:pt x="928" y="548"/>
                    <a:pt x="847" y="558"/>
                    <a:pt x="756" y="558"/>
                  </a:cubicBezTo>
                  <a:cubicBezTo>
                    <a:pt x="655" y="558"/>
                    <a:pt x="563" y="548"/>
                    <a:pt x="462" y="527"/>
                  </a:cubicBezTo>
                  <a:cubicBezTo>
                    <a:pt x="456" y="526"/>
                    <a:pt x="451" y="526"/>
                    <a:pt x="447" y="526"/>
                  </a:cubicBezTo>
                  <a:cubicBezTo>
                    <a:pt x="416" y="526"/>
                    <a:pt x="401" y="552"/>
                    <a:pt x="401" y="579"/>
                  </a:cubicBezTo>
                  <a:cubicBezTo>
                    <a:pt x="432" y="710"/>
                    <a:pt x="462" y="863"/>
                    <a:pt x="371" y="974"/>
                  </a:cubicBezTo>
                  <a:cubicBezTo>
                    <a:pt x="323" y="1028"/>
                    <a:pt x="253" y="1055"/>
                    <a:pt x="182" y="1055"/>
                  </a:cubicBezTo>
                  <a:cubicBezTo>
                    <a:pt x="146" y="1055"/>
                    <a:pt x="110" y="1048"/>
                    <a:pt x="76" y="1035"/>
                  </a:cubicBezTo>
                  <a:cubicBezTo>
                    <a:pt x="70" y="1033"/>
                    <a:pt x="65" y="1032"/>
                    <a:pt x="59" y="1032"/>
                  </a:cubicBezTo>
                  <a:cubicBezTo>
                    <a:pt x="12" y="1032"/>
                    <a:pt x="0" y="1109"/>
                    <a:pt x="46" y="1136"/>
                  </a:cubicBezTo>
                  <a:cubicBezTo>
                    <a:pt x="85" y="1151"/>
                    <a:pt x="126" y="1158"/>
                    <a:pt x="167" y="1158"/>
                  </a:cubicBezTo>
                  <a:cubicBezTo>
                    <a:pt x="267" y="1158"/>
                    <a:pt x="367" y="1117"/>
                    <a:pt x="432" y="1045"/>
                  </a:cubicBezTo>
                  <a:cubicBezTo>
                    <a:pt x="533" y="923"/>
                    <a:pt x="533" y="771"/>
                    <a:pt x="513" y="629"/>
                  </a:cubicBezTo>
                  <a:lnTo>
                    <a:pt x="513" y="629"/>
                  </a:lnTo>
                  <a:cubicBezTo>
                    <a:pt x="586" y="644"/>
                    <a:pt x="668" y="657"/>
                    <a:pt x="750" y="657"/>
                  </a:cubicBezTo>
                  <a:cubicBezTo>
                    <a:pt x="881" y="657"/>
                    <a:pt x="1009" y="624"/>
                    <a:pt x="1090" y="518"/>
                  </a:cubicBezTo>
                  <a:cubicBezTo>
                    <a:pt x="1232" y="355"/>
                    <a:pt x="1182" y="112"/>
                    <a:pt x="989" y="11"/>
                  </a:cubicBezTo>
                  <a:cubicBezTo>
                    <a:pt x="980" y="3"/>
                    <a:pt x="97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4"/>
            <p:cNvSpPr/>
            <p:nvPr/>
          </p:nvSpPr>
          <p:spPr>
            <a:xfrm>
              <a:off x="3573475" y="2212300"/>
              <a:ext cx="12075" cy="20850"/>
            </a:xfrm>
            <a:custGeom>
              <a:avLst/>
              <a:gdLst/>
              <a:ahLst/>
              <a:cxnLst/>
              <a:rect l="l" t="t" r="r" b="b"/>
              <a:pathLst>
                <a:path w="483" h="834" extrusionOk="0">
                  <a:moveTo>
                    <a:pt x="115" y="1"/>
                  </a:moveTo>
                  <a:cubicBezTo>
                    <a:pt x="108" y="1"/>
                    <a:pt x="100" y="3"/>
                    <a:pt x="93" y="8"/>
                  </a:cubicBezTo>
                  <a:cubicBezTo>
                    <a:pt x="11" y="58"/>
                    <a:pt x="1" y="160"/>
                    <a:pt x="52" y="231"/>
                  </a:cubicBezTo>
                  <a:cubicBezTo>
                    <a:pt x="82" y="292"/>
                    <a:pt x="143" y="332"/>
                    <a:pt x="214" y="373"/>
                  </a:cubicBezTo>
                  <a:cubicBezTo>
                    <a:pt x="174" y="423"/>
                    <a:pt x="133" y="484"/>
                    <a:pt x="113" y="545"/>
                  </a:cubicBezTo>
                  <a:cubicBezTo>
                    <a:pt x="82" y="616"/>
                    <a:pt x="52" y="707"/>
                    <a:pt x="113" y="768"/>
                  </a:cubicBezTo>
                  <a:cubicBezTo>
                    <a:pt x="157" y="812"/>
                    <a:pt x="219" y="834"/>
                    <a:pt x="280" y="834"/>
                  </a:cubicBezTo>
                  <a:cubicBezTo>
                    <a:pt x="375" y="834"/>
                    <a:pt x="466" y="782"/>
                    <a:pt x="478" y="677"/>
                  </a:cubicBezTo>
                  <a:cubicBezTo>
                    <a:pt x="483" y="647"/>
                    <a:pt x="460" y="631"/>
                    <a:pt x="435" y="631"/>
                  </a:cubicBezTo>
                  <a:cubicBezTo>
                    <a:pt x="409" y="631"/>
                    <a:pt x="381" y="647"/>
                    <a:pt x="377" y="677"/>
                  </a:cubicBezTo>
                  <a:cubicBezTo>
                    <a:pt x="377" y="721"/>
                    <a:pt x="333" y="742"/>
                    <a:pt x="287" y="742"/>
                  </a:cubicBezTo>
                  <a:cubicBezTo>
                    <a:pt x="238" y="742"/>
                    <a:pt x="184" y="719"/>
                    <a:pt x="174" y="677"/>
                  </a:cubicBezTo>
                  <a:cubicBezTo>
                    <a:pt x="163" y="626"/>
                    <a:pt x="204" y="565"/>
                    <a:pt x="224" y="525"/>
                  </a:cubicBezTo>
                  <a:cubicBezTo>
                    <a:pt x="255" y="474"/>
                    <a:pt x="285" y="434"/>
                    <a:pt x="316" y="393"/>
                  </a:cubicBezTo>
                  <a:cubicBezTo>
                    <a:pt x="336" y="362"/>
                    <a:pt x="336" y="322"/>
                    <a:pt x="305" y="312"/>
                  </a:cubicBezTo>
                  <a:cubicBezTo>
                    <a:pt x="255" y="292"/>
                    <a:pt x="204" y="261"/>
                    <a:pt x="163" y="211"/>
                  </a:cubicBezTo>
                  <a:cubicBezTo>
                    <a:pt x="133" y="190"/>
                    <a:pt x="93" y="129"/>
                    <a:pt x="133" y="99"/>
                  </a:cubicBezTo>
                  <a:cubicBezTo>
                    <a:pt x="185" y="64"/>
                    <a:pt x="156" y="1"/>
                    <a:pt x="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4"/>
            <p:cNvSpPr/>
            <p:nvPr/>
          </p:nvSpPr>
          <p:spPr>
            <a:xfrm>
              <a:off x="3542050" y="2182275"/>
              <a:ext cx="19800" cy="59450"/>
            </a:xfrm>
            <a:custGeom>
              <a:avLst/>
              <a:gdLst/>
              <a:ahLst/>
              <a:cxnLst/>
              <a:rect l="l" t="t" r="r" b="b"/>
              <a:pathLst>
                <a:path w="792" h="2378" extrusionOk="0">
                  <a:moveTo>
                    <a:pt x="686" y="0"/>
                  </a:moveTo>
                  <a:cubicBezTo>
                    <a:pt x="375" y="0"/>
                    <a:pt x="59" y="200"/>
                    <a:pt x="21" y="539"/>
                  </a:cubicBezTo>
                  <a:cubicBezTo>
                    <a:pt x="0" y="722"/>
                    <a:pt x="72" y="905"/>
                    <a:pt x="153" y="1056"/>
                  </a:cubicBezTo>
                  <a:cubicBezTo>
                    <a:pt x="224" y="1198"/>
                    <a:pt x="315" y="1330"/>
                    <a:pt x="417" y="1452"/>
                  </a:cubicBezTo>
                  <a:lnTo>
                    <a:pt x="386" y="1452"/>
                  </a:lnTo>
                  <a:cubicBezTo>
                    <a:pt x="365" y="1452"/>
                    <a:pt x="335" y="1462"/>
                    <a:pt x="315" y="1462"/>
                  </a:cubicBezTo>
                  <a:cubicBezTo>
                    <a:pt x="275" y="1482"/>
                    <a:pt x="224" y="1513"/>
                    <a:pt x="193" y="1543"/>
                  </a:cubicBezTo>
                  <a:cubicBezTo>
                    <a:pt x="122" y="1624"/>
                    <a:pt x="82" y="1716"/>
                    <a:pt x="72" y="1817"/>
                  </a:cubicBezTo>
                  <a:cubicBezTo>
                    <a:pt x="41" y="2020"/>
                    <a:pt x="122" y="2233"/>
                    <a:pt x="284" y="2365"/>
                  </a:cubicBezTo>
                  <a:cubicBezTo>
                    <a:pt x="295" y="2374"/>
                    <a:pt x="306" y="2377"/>
                    <a:pt x="317" y="2377"/>
                  </a:cubicBezTo>
                  <a:cubicBezTo>
                    <a:pt x="357" y="2377"/>
                    <a:pt x="388" y="2328"/>
                    <a:pt x="356" y="2304"/>
                  </a:cubicBezTo>
                  <a:cubicBezTo>
                    <a:pt x="203" y="2182"/>
                    <a:pt x="133" y="1989"/>
                    <a:pt x="173" y="1807"/>
                  </a:cubicBezTo>
                  <a:cubicBezTo>
                    <a:pt x="183" y="1716"/>
                    <a:pt x="224" y="1635"/>
                    <a:pt x="305" y="1584"/>
                  </a:cubicBezTo>
                  <a:cubicBezTo>
                    <a:pt x="345" y="1554"/>
                    <a:pt x="386" y="1543"/>
                    <a:pt x="437" y="1543"/>
                  </a:cubicBezTo>
                  <a:cubicBezTo>
                    <a:pt x="467" y="1543"/>
                    <a:pt x="507" y="1533"/>
                    <a:pt x="528" y="1513"/>
                  </a:cubicBezTo>
                  <a:cubicBezTo>
                    <a:pt x="548" y="1493"/>
                    <a:pt x="548" y="1462"/>
                    <a:pt x="528" y="1442"/>
                  </a:cubicBezTo>
                  <a:cubicBezTo>
                    <a:pt x="426" y="1330"/>
                    <a:pt x="335" y="1198"/>
                    <a:pt x="264" y="1067"/>
                  </a:cubicBezTo>
                  <a:cubicBezTo>
                    <a:pt x="193" y="925"/>
                    <a:pt x="112" y="763"/>
                    <a:pt x="112" y="600"/>
                  </a:cubicBezTo>
                  <a:cubicBezTo>
                    <a:pt x="112" y="288"/>
                    <a:pt x="385" y="100"/>
                    <a:pt x="668" y="100"/>
                  </a:cubicBezTo>
                  <a:cubicBezTo>
                    <a:pt x="689" y="100"/>
                    <a:pt x="710" y="101"/>
                    <a:pt x="731" y="103"/>
                  </a:cubicBezTo>
                  <a:cubicBezTo>
                    <a:pt x="791" y="103"/>
                    <a:pt x="791" y="12"/>
                    <a:pt x="731" y="2"/>
                  </a:cubicBezTo>
                  <a:cubicBezTo>
                    <a:pt x="716" y="1"/>
                    <a:pt x="701" y="0"/>
                    <a:pt x="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4"/>
            <p:cNvSpPr/>
            <p:nvPr/>
          </p:nvSpPr>
          <p:spPr>
            <a:xfrm>
              <a:off x="3553475" y="2242650"/>
              <a:ext cx="7125" cy="3575"/>
            </a:xfrm>
            <a:custGeom>
              <a:avLst/>
              <a:gdLst/>
              <a:ahLst/>
              <a:cxnLst/>
              <a:rect l="l" t="t" r="r" b="b"/>
              <a:pathLst>
                <a:path w="285" h="143" extrusionOk="0">
                  <a:moveTo>
                    <a:pt x="41" y="0"/>
                  </a:moveTo>
                  <a:cubicBezTo>
                    <a:pt x="20" y="11"/>
                    <a:pt x="10" y="21"/>
                    <a:pt x="10" y="31"/>
                  </a:cubicBezTo>
                  <a:cubicBezTo>
                    <a:pt x="0" y="41"/>
                    <a:pt x="0" y="51"/>
                    <a:pt x="0" y="61"/>
                  </a:cubicBezTo>
                  <a:cubicBezTo>
                    <a:pt x="0" y="72"/>
                    <a:pt x="10" y="92"/>
                    <a:pt x="20" y="92"/>
                  </a:cubicBezTo>
                  <a:cubicBezTo>
                    <a:pt x="91" y="122"/>
                    <a:pt x="162" y="142"/>
                    <a:pt x="233" y="142"/>
                  </a:cubicBezTo>
                  <a:cubicBezTo>
                    <a:pt x="264" y="142"/>
                    <a:pt x="284" y="122"/>
                    <a:pt x="284" y="92"/>
                  </a:cubicBezTo>
                  <a:cubicBezTo>
                    <a:pt x="284" y="72"/>
                    <a:pt x="264" y="51"/>
                    <a:pt x="233" y="51"/>
                  </a:cubicBezTo>
                  <a:cubicBezTo>
                    <a:pt x="223" y="51"/>
                    <a:pt x="223" y="51"/>
                    <a:pt x="213" y="41"/>
                  </a:cubicBezTo>
                  <a:lnTo>
                    <a:pt x="192" y="41"/>
                  </a:lnTo>
                  <a:cubicBezTo>
                    <a:pt x="183" y="41"/>
                    <a:pt x="172" y="41"/>
                    <a:pt x="152" y="31"/>
                  </a:cubicBezTo>
                  <a:cubicBezTo>
                    <a:pt x="142" y="31"/>
                    <a:pt x="122" y="31"/>
                    <a:pt x="111" y="21"/>
                  </a:cubicBezTo>
                  <a:cubicBezTo>
                    <a:pt x="102" y="21"/>
                    <a:pt x="91" y="21"/>
                    <a:pt x="91" y="11"/>
                  </a:cubicBezTo>
                  <a:lnTo>
                    <a:pt x="81" y="11"/>
                  </a:lnTo>
                  <a:cubicBezTo>
                    <a:pt x="74" y="11"/>
                    <a:pt x="68" y="6"/>
                    <a:pt x="67" y="6"/>
                  </a:cubicBezTo>
                  <a:lnTo>
                    <a:pt x="67" y="6"/>
                  </a:lnTo>
                  <a:cubicBezTo>
                    <a:pt x="66" y="6"/>
                    <a:pt x="68" y="7"/>
                    <a:pt x="71" y="11"/>
                  </a:cubicBezTo>
                  <a:cubicBezTo>
                    <a:pt x="61" y="0"/>
                    <a:pt x="50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4"/>
            <p:cNvSpPr/>
            <p:nvPr/>
          </p:nvSpPr>
          <p:spPr>
            <a:xfrm>
              <a:off x="3562825" y="2251300"/>
              <a:ext cx="19175" cy="14900"/>
            </a:xfrm>
            <a:custGeom>
              <a:avLst/>
              <a:gdLst/>
              <a:ahLst/>
              <a:cxnLst/>
              <a:rect l="l" t="t" r="r" b="b"/>
              <a:pathLst>
                <a:path w="767" h="596" extrusionOk="0">
                  <a:moveTo>
                    <a:pt x="70" y="0"/>
                  </a:moveTo>
                  <a:cubicBezTo>
                    <a:pt x="46" y="0"/>
                    <a:pt x="21" y="19"/>
                    <a:pt x="21" y="50"/>
                  </a:cubicBezTo>
                  <a:cubicBezTo>
                    <a:pt x="1" y="212"/>
                    <a:pt x="82" y="384"/>
                    <a:pt x="214" y="486"/>
                  </a:cubicBezTo>
                  <a:cubicBezTo>
                    <a:pt x="305" y="557"/>
                    <a:pt x="416" y="595"/>
                    <a:pt x="529" y="595"/>
                  </a:cubicBezTo>
                  <a:cubicBezTo>
                    <a:pt x="593" y="595"/>
                    <a:pt x="659" y="583"/>
                    <a:pt x="721" y="557"/>
                  </a:cubicBezTo>
                  <a:cubicBezTo>
                    <a:pt x="767" y="539"/>
                    <a:pt x="755" y="463"/>
                    <a:pt x="707" y="463"/>
                  </a:cubicBezTo>
                  <a:cubicBezTo>
                    <a:pt x="702" y="463"/>
                    <a:pt x="697" y="464"/>
                    <a:pt x="691" y="466"/>
                  </a:cubicBezTo>
                  <a:cubicBezTo>
                    <a:pt x="635" y="486"/>
                    <a:pt x="578" y="496"/>
                    <a:pt x="522" y="496"/>
                  </a:cubicBezTo>
                  <a:cubicBezTo>
                    <a:pt x="435" y="496"/>
                    <a:pt x="349" y="471"/>
                    <a:pt x="275" y="415"/>
                  </a:cubicBezTo>
                  <a:cubicBezTo>
                    <a:pt x="163" y="324"/>
                    <a:pt x="102" y="182"/>
                    <a:pt x="113" y="50"/>
                  </a:cubicBezTo>
                  <a:cubicBezTo>
                    <a:pt x="113" y="16"/>
                    <a:pt x="9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4"/>
            <p:cNvSpPr/>
            <p:nvPr/>
          </p:nvSpPr>
          <p:spPr>
            <a:xfrm>
              <a:off x="3586175" y="2257600"/>
              <a:ext cx="3325" cy="3325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71" y="1"/>
                  </a:moveTo>
                  <a:cubicBezTo>
                    <a:pt x="61" y="11"/>
                    <a:pt x="61" y="11"/>
                    <a:pt x="51" y="11"/>
                  </a:cubicBezTo>
                  <a:cubicBezTo>
                    <a:pt x="41" y="21"/>
                    <a:pt x="31" y="31"/>
                    <a:pt x="20" y="51"/>
                  </a:cubicBezTo>
                  <a:cubicBezTo>
                    <a:pt x="11" y="51"/>
                    <a:pt x="11" y="62"/>
                    <a:pt x="11" y="72"/>
                  </a:cubicBezTo>
                  <a:lnTo>
                    <a:pt x="0" y="82"/>
                  </a:lnTo>
                  <a:cubicBezTo>
                    <a:pt x="0" y="92"/>
                    <a:pt x="11" y="102"/>
                    <a:pt x="11" y="102"/>
                  </a:cubicBezTo>
                  <a:cubicBezTo>
                    <a:pt x="11" y="112"/>
                    <a:pt x="20" y="112"/>
                    <a:pt x="20" y="112"/>
                  </a:cubicBezTo>
                  <a:cubicBezTo>
                    <a:pt x="20" y="123"/>
                    <a:pt x="31" y="123"/>
                    <a:pt x="31" y="123"/>
                  </a:cubicBezTo>
                  <a:cubicBezTo>
                    <a:pt x="41" y="132"/>
                    <a:pt x="51" y="132"/>
                    <a:pt x="51" y="132"/>
                  </a:cubicBezTo>
                  <a:cubicBezTo>
                    <a:pt x="61" y="132"/>
                    <a:pt x="61" y="132"/>
                    <a:pt x="71" y="123"/>
                  </a:cubicBezTo>
                  <a:cubicBezTo>
                    <a:pt x="81" y="123"/>
                    <a:pt x="81" y="123"/>
                    <a:pt x="92" y="112"/>
                  </a:cubicBezTo>
                  <a:lnTo>
                    <a:pt x="122" y="82"/>
                  </a:lnTo>
                  <a:cubicBezTo>
                    <a:pt x="122" y="72"/>
                    <a:pt x="132" y="72"/>
                    <a:pt x="132" y="62"/>
                  </a:cubicBezTo>
                  <a:lnTo>
                    <a:pt x="132" y="51"/>
                  </a:lnTo>
                  <a:lnTo>
                    <a:pt x="132" y="21"/>
                  </a:lnTo>
                  <a:cubicBezTo>
                    <a:pt x="122" y="21"/>
                    <a:pt x="122" y="21"/>
                    <a:pt x="122" y="11"/>
                  </a:cubicBezTo>
                  <a:cubicBezTo>
                    <a:pt x="112" y="11"/>
                    <a:pt x="112" y="1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4"/>
            <p:cNvSpPr/>
            <p:nvPr/>
          </p:nvSpPr>
          <p:spPr>
            <a:xfrm>
              <a:off x="3601375" y="2233000"/>
              <a:ext cx="24375" cy="18600"/>
            </a:xfrm>
            <a:custGeom>
              <a:avLst/>
              <a:gdLst/>
              <a:ahLst/>
              <a:cxnLst/>
              <a:rect l="l" t="t" r="r" b="b"/>
              <a:pathLst>
                <a:path w="975" h="744" extrusionOk="0">
                  <a:moveTo>
                    <a:pt x="837" y="0"/>
                  </a:moveTo>
                  <a:cubicBezTo>
                    <a:pt x="805" y="0"/>
                    <a:pt x="770" y="36"/>
                    <a:pt x="792" y="72"/>
                  </a:cubicBezTo>
                  <a:cubicBezTo>
                    <a:pt x="843" y="153"/>
                    <a:pt x="873" y="255"/>
                    <a:pt x="852" y="356"/>
                  </a:cubicBezTo>
                  <a:cubicBezTo>
                    <a:pt x="832" y="447"/>
                    <a:pt x="751" y="508"/>
                    <a:pt x="670" y="559"/>
                  </a:cubicBezTo>
                  <a:cubicBezTo>
                    <a:pt x="576" y="614"/>
                    <a:pt x="465" y="648"/>
                    <a:pt x="354" y="648"/>
                  </a:cubicBezTo>
                  <a:cubicBezTo>
                    <a:pt x="262" y="648"/>
                    <a:pt x="171" y="624"/>
                    <a:pt x="92" y="569"/>
                  </a:cubicBezTo>
                  <a:cubicBezTo>
                    <a:pt x="82" y="561"/>
                    <a:pt x="73" y="558"/>
                    <a:pt x="64" y="558"/>
                  </a:cubicBezTo>
                  <a:cubicBezTo>
                    <a:pt x="26" y="558"/>
                    <a:pt x="0" y="617"/>
                    <a:pt x="41" y="650"/>
                  </a:cubicBezTo>
                  <a:cubicBezTo>
                    <a:pt x="138" y="714"/>
                    <a:pt x="250" y="743"/>
                    <a:pt x="362" y="743"/>
                  </a:cubicBezTo>
                  <a:cubicBezTo>
                    <a:pt x="496" y="743"/>
                    <a:pt x="631" y="702"/>
                    <a:pt x="741" y="630"/>
                  </a:cubicBezTo>
                  <a:cubicBezTo>
                    <a:pt x="843" y="569"/>
                    <a:pt x="924" y="488"/>
                    <a:pt x="944" y="366"/>
                  </a:cubicBezTo>
                  <a:cubicBezTo>
                    <a:pt x="974" y="244"/>
                    <a:pt x="934" y="123"/>
                    <a:pt x="873" y="21"/>
                  </a:cubicBezTo>
                  <a:cubicBezTo>
                    <a:pt x="864" y="6"/>
                    <a:pt x="851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4"/>
            <p:cNvSpPr/>
            <p:nvPr/>
          </p:nvSpPr>
          <p:spPr>
            <a:xfrm>
              <a:off x="3590975" y="2170900"/>
              <a:ext cx="17800" cy="7650"/>
            </a:xfrm>
            <a:custGeom>
              <a:avLst/>
              <a:gdLst/>
              <a:ahLst/>
              <a:cxnLst/>
              <a:rect l="l" t="t" r="r" b="b"/>
              <a:pathLst>
                <a:path w="712" h="306" extrusionOk="0">
                  <a:moveTo>
                    <a:pt x="376" y="1"/>
                  </a:moveTo>
                  <a:cubicBezTo>
                    <a:pt x="245" y="1"/>
                    <a:pt x="112" y="82"/>
                    <a:pt x="31" y="183"/>
                  </a:cubicBezTo>
                  <a:cubicBezTo>
                    <a:pt x="1" y="214"/>
                    <a:pt x="28" y="261"/>
                    <a:pt x="60" y="261"/>
                  </a:cubicBezTo>
                  <a:cubicBezTo>
                    <a:pt x="71" y="261"/>
                    <a:pt x="82" y="256"/>
                    <a:pt x="92" y="244"/>
                  </a:cubicBezTo>
                  <a:cubicBezTo>
                    <a:pt x="163" y="173"/>
                    <a:pt x="254" y="102"/>
                    <a:pt x="366" y="102"/>
                  </a:cubicBezTo>
                  <a:cubicBezTo>
                    <a:pt x="417" y="102"/>
                    <a:pt x="477" y="112"/>
                    <a:pt x="518" y="143"/>
                  </a:cubicBezTo>
                  <a:cubicBezTo>
                    <a:pt x="558" y="183"/>
                    <a:pt x="589" y="233"/>
                    <a:pt x="610" y="285"/>
                  </a:cubicBezTo>
                  <a:cubicBezTo>
                    <a:pt x="618" y="299"/>
                    <a:pt x="632" y="305"/>
                    <a:pt x="645" y="305"/>
                  </a:cubicBezTo>
                  <a:cubicBezTo>
                    <a:pt x="678" y="305"/>
                    <a:pt x="712" y="270"/>
                    <a:pt x="691" y="233"/>
                  </a:cubicBezTo>
                  <a:cubicBezTo>
                    <a:pt x="660" y="163"/>
                    <a:pt x="619" y="102"/>
                    <a:pt x="569" y="61"/>
                  </a:cubicBezTo>
                  <a:cubicBezTo>
                    <a:pt x="508" y="21"/>
                    <a:pt x="447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4"/>
            <p:cNvSpPr/>
            <p:nvPr/>
          </p:nvSpPr>
          <p:spPr>
            <a:xfrm>
              <a:off x="3570950" y="2183850"/>
              <a:ext cx="17850" cy="13000"/>
            </a:xfrm>
            <a:custGeom>
              <a:avLst/>
              <a:gdLst/>
              <a:ahLst/>
              <a:cxnLst/>
              <a:rect l="l" t="t" r="r" b="b"/>
              <a:pathLst>
                <a:path w="714" h="520" extrusionOk="0">
                  <a:moveTo>
                    <a:pt x="411" y="0"/>
                  </a:moveTo>
                  <a:cubicBezTo>
                    <a:pt x="368" y="0"/>
                    <a:pt x="325" y="10"/>
                    <a:pt x="284" y="30"/>
                  </a:cubicBezTo>
                  <a:cubicBezTo>
                    <a:pt x="203" y="71"/>
                    <a:pt x="143" y="141"/>
                    <a:pt x="92" y="213"/>
                  </a:cubicBezTo>
                  <a:cubicBezTo>
                    <a:pt x="41" y="294"/>
                    <a:pt x="1" y="385"/>
                    <a:pt x="31" y="486"/>
                  </a:cubicBezTo>
                  <a:cubicBezTo>
                    <a:pt x="39" y="510"/>
                    <a:pt x="57" y="519"/>
                    <a:pt x="76" y="519"/>
                  </a:cubicBezTo>
                  <a:cubicBezTo>
                    <a:pt x="105" y="519"/>
                    <a:pt x="135" y="494"/>
                    <a:pt x="122" y="456"/>
                  </a:cubicBezTo>
                  <a:cubicBezTo>
                    <a:pt x="102" y="385"/>
                    <a:pt x="133" y="314"/>
                    <a:pt x="173" y="263"/>
                  </a:cubicBezTo>
                  <a:cubicBezTo>
                    <a:pt x="214" y="213"/>
                    <a:pt x="264" y="152"/>
                    <a:pt x="315" y="121"/>
                  </a:cubicBezTo>
                  <a:cubicBezTo>
                    <a:pt x="345" y="105"/>
                    <a:pt x="377" y="97"/>
                    <a:pt x="409" y="97"/>
                  </a:cubicBezTo>
                  <a:cubicBezTo>
                    <a:pt x="495" y="97"/>
                    <a:pt x="579" y="154"/>
                    <a:pt x="609" y="243"/>
                  </a:cubicBezTo>
                  <a:cubicBezTo>
                    <a:pt x="617" y="263"/>
                    <a:pt x="636" y="272"/>
                    <a:pt x="655" y="272"/>
                  </a:cubicBezTo>
                  <a:cubicBezTo>
                    <a:pt x="684" y="272"/>
                    <a:pt x="713" y="250"/>
                    <a:pt x="701" y="213"/>
                  </a:cubicBezTo>
                  <a:cubicBezTo>
                    <a:pt x="655" y="84"/>
                    <a:pt x="536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4"/>
            <p:cNvSpPr/>
            <p:nvPr/>
          </p:nvSpPr>
          <p:spPr>
            <a:xfrm>
              <a:off x="3553700" y="2198975"/>
              <a:ext cx="11875" cy="16375"/>
            </a:xfrm>
            <a:custGeom>
              <a:avLst/>
              <a:gdLst/>
              <a:ahLst/>
              <a:cxnLst/>
              <a:rect l="l" t="t" r="r" b="b"/>
              <a:pathLst>
                <a:path w="475" h="655" extrusionOk="0">
                  <a:moveTo>
                    <a:pt x="321" y="0"/>
                  </a:moveTo>
                  <a:cubicBezTo>
                    <a:pt x="274" y="0"/>
                    <a:pt x="225" y="10"/>
                    <a:pt x="183" y="34"/>
                  </a:cubicBezTo>
                  <a:cubicBezTo>
                    <a:pt x="102" y="74"/>
                    <a:pt x="62" y="155"/>
                    <a:pt x="41" y="237"/>
                  </a:cubicBezTo>
                  <a:cubicBezTo>
                    <a:pt x="1" y="409"/>
                    <a:pt x="93" y="591"/>
                    <a:pt x="265" y="652"/>
                  </a:cubicBezTo>
                  <a:cubicBezTo>
                    <a:pt x="270" y="654"/>
                    <a:pt x="275" y="655"/>
                    <a:pt x="279" y="655"/>
                  </a:cubicBezTo>
                  <a:cubicBezTo>
                    <a:pt x="321" y="655"/>
                    <a:pt x="340" y="579"/>
                    <a:pt x="285" y="561"/>
                  </a:cubicBezTo>
                  <a:cubicBezTo>
                    <a:pt x="163" y="521"/>
                    <a:pt x="102" y="379"/>
                    <a:pt x="133" y="257"/>
                  </a:cubicBezTo>
                  <a:cubicBezTo>
                    <a:pt x="143" y="196"/>
                    <a:pt x="174" y="145"/>
                    <a:pt x="235" y="115"/>
                  </a:cubicBezTo>
                  <a:cubicBezTo>
                    <a:pt x="260" y="105"/>
                    <a:pt x="288" y="100"/>
                    <a:pt x="315" y="100"/>
                  </a:cubicBezTo>
                  <a:cubicBezTo>
                    <a:pt x="343" y="100"/>
                    <a:pt x="371" y="105"/>
                    <a:pt x="397" y="115"/>
                  </a:cubicBezTo>
                  <a:cubicBezTo>
                    <a:pt x="400" y="115"/>
                    <a:pt x="403" y="116"/>
                    <a:pt x="406" y="116"/>
                  </a:cubicBezTo>
                  <a:cubicBezTo>
                    <a:pt x="460" y="116"/>
                    <a:pt x="475" y="33"/>
                    <a:pt x="417" y="13"/>
                  </a:cubicBezTo>
                  <a:cubicBezTo>
                    <a:pt x="388" y="5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4"/>
            <p:cNvSpPr/>
            <p:nvPr/>
          </p:nvSpPr>
          <p:spPr>
            <a:xfrm>
              <a:off x="3420100" y="2220100"/>
              <a:ext cx="107275" cy="103450"/>
            </a:xfrm>
            <a:custGeom>
              <a:avLst/>
              <a:gdLst/>
              <a:ahLst/>
              <a:cxnLst/>
              <a:rect l="l" t="t" r="r" b="b"/>
              <a:pathLst>
                <a:path w="4291" h="4138" extrusionOk="0">
                  <a:moveTo>
                    <a:pt x="1664" y="0"/>
                  </a:moveTo>
                  <a:cubicBezTo>
                    <a:pt x="1441" y="20"/>
                    <a:pt x="1218" y="131"/>
                    <a:pt x="1085" y="314"/>
                  </a:cubicBezTo>
                  <a:cubicBezTo>
                    <a:pt x="934" y="537"/>
                    <a:pt x="934" y="862"/>
                    <a:pt x="1106" y="1064"/>
                  </a:cubicBezTo>
                  <a:cubicBezTo>
                    <a:pt x="1064" y="1058"/>
                    <a:pt x="1022" y="1055"/>
                    <a:pt x="979" y="1055"/>
                  </a:cubicBezTo>
                  <a:cubicBezTo>
                    <a:pt x="823" y="1055"/>
                    <a:pt x="663" y="1097"/>
                    <a:pt x="528" y="1176"/>
                  </a:cubicBezTo>
                  <a:cubicBezTo>
                    <a:pt x="416" y="1237"/>
                    <a:pt x="325" y="1308"/>
                    <a:pt x="244" y="1409"/>
                  </a:cubicBezTo>
                  <a:cubicBezTo>
                    <a:pt x="51" y="1663"/>
                    <a:pt x="1" y="2018"/>
                    <a:pt x="122" y="2322"/>
                  </a:cubicBezTo>
                  <a:cubicBezTo>
                    <a:pt x="244" y="2617"/>
                    <a:pt x="528" y="2840"/>
                    <a:pt x="853" y="2880"/>
                  </a:cubicBezTo>
                  <a:cubicBezTo>
                    <a:pt x="720" y="3174"/>
                    <a:pt x="751" y="3529"/>
                    <a:pt x="943" y="3782"/>
                  </a:cubicBezTo>
                  <a:cubicBezTo>
                    <a:pt x="1015" y="3874"/>
                    <a:pt x="1106" y="3955"/>
                    <a:pt x="1218" y="4016"/>
                  </a:cubicBezTo>
                  <a:cubicBezTo>
                    <a:pt x="1344" y="4095"/>
                    <a:pt x="1496" y="4137"/>
                    <a:pt x="1647" y="4137"/>
                  </a:cubicBezTo>
                  <a:cubicBezTo>
                    <a:pt x="1690" y="4137"/>
                    <a:pt x="1733" y="4134"/>
                    <a:pt x="1775" y="4127"/>
                  </a:cubicBezTo>
                  <a:cubicBezTo>
                    <a:pt x="2090" y="4087"/>
                    <a:pt x="2363" y="3854"/>
                    <a:pt x="2475" y="3559"/>
                  </a:cubicBezTo>
                  <a:cubicBezTo>
                    <a:pt x="2586" y="3661"/>
                    <a:pt x="2719" y="3732"/>
                    <a:pt x="2861" y="3782"/>
                  </a:cubicBezTo>
                  <a:cubicBezTo>
                    <a:pt x="2976" y="3819"/>
                    <a:pt x="3092" y="3837"/>
                    <a:pt x="3208" y="3837"/>
                  </a:cubicBezTo>
                  <a:cubicBezTo>
                    <a:pt x="3285" y="3837"/>
                    <a:pt x="3362" y="3829"/>
                    <a:pt x="3438" y="3813"/>
                  </a:cubicBezTo>
                  <a:cubicBezTo>
                    <a:pt x="3661" y="3762"/>
                    <a:pt x="3875" y="3631"/>
                    <a:pt x="4026" y="3448"/>
                  </a:cubicBezTo>
                  <a:cubicBezTo>
                    <a:pt x="4098" y="3367"/>
                    <a:pt x="4159" y="3275"/>
                    <a:pt x="4199" y="3174"/>
                  </a:cubicBezTo>
                  <a:cubicBezTo>
                    <a:pt x="4260" y="3022"/>
                    <a:pt x="4290" y="2840"/>
                    <a:pt x="4240" y="2677"/>
                  </a:cubicBezTo>
                  <a:cubicBezTo>
                    <a:pt x="4179" y="2515"/>
                    <a:pt x="4037" y="2373"/>
                    <a:pt x="3864" y="2363"/>
                  </a:cubicBezTo>
                  <a:cubicBezTo>
                    <a:pt x="3966" y="2211"/>
                    <a:pt x="4078" y="2038"/>
                    <a:pt x="4148" y="1866"/>
                  </a:cubicBezTo>
                  <a:cubicBezTo>
                    <a:pt x="4168" y="1805"/>
                    <a:pt x="4179" y="1744"/>
                    <a:pt x="4189" y="1684"/>
                  </a:cubicBezTo>
                  <a:cubicBezTo>
                    <a:pt x="4229" y="1430"/>
                    <a:pt x="4128" y="1136"/>
                    <a:pt x="3895" y="1034"/>
                  </a:cubicBezTo>
                  <a:cubicBezTo>
                    <a:pt x="3832" y="1008"/>
                    <a:pt x="3765" y="997"/>
                    <a:pt x="3698" y="997"/>
                  </a:cubicBezTo>
                  <a:cubicBezTo>
                    <a:pt x="3560" y="997"/>
                    <a:pt x="3419" y="1044"/>
                    <a:pt x="3296" y="1105"/>
                  </a:cubicBezTo>
                  <a:cubicBezTo>
                    <a:pt x="3438" y="933"/>
                    <a:pt x="3510" y="690"/>
                    <a:pt x="3449" y="476"/>
                  </a:cubicBezTo>
                  <a:cubicBezTo>
                    <a:pt x="3449" y="467"/>
                    <a:pt x="3438" y="446"/>
                    <a:pt x="3438" y="436"/>
                  </a:cubicBezTo>
                  <a:cubicBezTo>
                    <a:pt x="3368" y="243"/>
                    <a:pt x="3185" y="81"/>
                    <a:pt x="2982" y="61"/>
                  </a:cubicBezTo>
                  <a:cubicBezTo>
                    <a:pt x="2969" y="60"/>
                    <a:pt x="2955" y="59"/>
                    <a:pt x="2942" y="59"/>
                  </a:cubicBezTo>
                  <a:cubicBezTo>
                    <a:pt x="2732" y="59"/>
                    <a:pt x="2523" y="205"/>
                    <a:pt x="2485" y="406"/>
                  </a:cubicBezTo>
                  <a:lnTo>
                    <a:pt x="2465" y="406"/>
                  </a:lnTo>
                  <a:cubicBezTo>
                    <a:pt x="2313" y="192"/>
                    <a:pt x="2059" y="30"/>
                    <a:pt x="179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4"/>
            <p:cNvSpPr/>
            <p:nvPr/>
          </p:nvSpPr>
          <p:spPr>
            <a:xfrm>
              <a:off x="3404375" y="2202575"/>
              <a:ext cx="142525" cy="136950"/>
            </a:xfrm>
            <a:custGeom>
              <a:avLst/>
              <a:gdLst/>
              <a:ahLst/>
              <a:cxnLst/>
              <a:rect l="l" t="t" r="r" b="b"/>
              <a:pathLst>
                <a:path w="5701" h="5478" extrusionOk="0">
                  <a:moveTo>
                    <a:pt x="2424" y="701"/>
                  </a:moveTo>
                  <a:cubicBezTo>
                    <a:pt x="2688" y="731"/>
                    <a:pt x="2942" y="893"/>
                    <a:pt x="3094" y="1107"/>
                  </a:cubicBezTo>
                  <a:lnTo>
                    <a:pt x="3114" y="1107"/>
                  </a:lnTo>
                  <a:cubicBezTo>
                    <a:pt x="3152" y="906"/>
                    <a:pt x="3361" y="760"/>
                    <a:pt x="3571" y="760"/>
                  </a:cubicBezTo>
                  <a:cubicBezTo>
                    <a:pt x="3584" y="760"/>
                    <a:pt x="3598" y="761"/>
                    <a:pt x="3611" y="762"/>
                  </a:cubicBezTo>
                  <a:cubicBezTo>
                    <a:pt x="3814" y="782"/>
                    <a:pt x="3997" y="944"/>
                    <a:pt x="4067" y="1137"/>
                  </a:cubicBezTo>
                  <a:cubicBezTo>
                    <a:pt x="4067" y="1147"/>
                    <a:pt x="4078" y="1168"/>
                    <a:pt x="4078" y="1177"/>
                  </a:cubicBezTo>
                  <a:cubicBezTo>
                    <a:pt x="4139" y="1391"/>
                    <a:pt x="4067" y="1634"/>
                    <a:pt x="3925" y="1806"/>
                  </a:cubicBezTo>
                  <a:cubicBezTo>
                    <a:pt x="4048" y="1745"/>
                    <a:pt x="4189" y="1698"/>
                    <a:pt x="4327" y="1698"/>
                  </a:cubicBezTo>
                  <a:cubicBezTo>
                    <a:pt x="4394" y="1698"/>
                    <a:pt x="4461" y="1709"/>
                    <a:pt x="4524" y="1735"/>
                  </a:cubicBezTo>
                  <a:cubicBezTo>
                    <a:pt x="4757" y="1837"/>
                    <a:pt x="4858" y="2131"/>
                    <a:pt x="4818" y="2385"/>
                  </a:cubicBezTo>
                  <a:cubicBezTo>
                    <a:pt x="4808" y="2445"/>
                    <a:pt x="4797" y="2506"/>
                    <a:pt x="4777" y="2567"/>
                  </a:cubicBezTo>
                  <a:cubicBezTo>
                    <a:pt x="4707" y="2739"/>
                    <a:pt x="4595" y="2912"/>
                    <a:pt x="4493" y="3064"/>
                  </a:cubicBezTo>
                  <a:cubicBezTo>
                    <a:pt x="4666" y="3074"/>
                    <a:pt x="4808" y="3216"/>
                    <a:pt x="4869" y="3378"/>
                  </a:cubicBezTo>
                  <a:cubicBezTo>
                    <a:pt x="4919" y="3541"/>
                    <a:pt x="4889" y="3723"/>
                    <a:pt x="4828" y="3875"/>
                  </a:cubicBezTo>
                  <a:cubicBezTo>
                    <a:pt x="4788" y="3976"/>
                    <a:pt x="4727" y="4068"/>
                    <a:pt x="4655" y="4149"/>
                  </a:cubicBezTo>
                  <a:cubicBezTo>
                    <a:pt x="4504" y="4332"/>
                    <a:pt x="4290" y="4463"/>
                    <a:pt x="4067" y="4514"/>
                  </a:cubicBezTo>
                  <a:cubicBezTo>
                    <a:pt x="3991" y="4530"/>
                    <a:pt x="3914" y="4538"/>
                    <a:pt x="3837" y="4538"/>
                  </a:cubicBezTo>
                  <a:cubicBezTo>
                    <a:pt x="3721" y="4538"/>
                    <a:pt x="3605" y="4520"/>
                    <a:pt x="3490" y="4483"/>
                  </a:cubicBezTo>
                  <a:cubicBezTo>
                    <a:pt x="3348" y="4433"/>
                    <a:pt x="3215" y="4362"/>
                    <a:pt x="3104" y="4260"/>
                  </a:cubicBezTo>
                  <a:cubicBezTo>
                    <a:pt x="2992" y="4555"/>
                    <a:pt x="2719" y="4788"/>
                    <a:pt x="2404" y="4828"/>
                  </a:cubicBezTo>
                  <a:cubicBezTo>
                    <a:pt x="2362" y="4835"/>
                    <a:pt x="2319" y="4838"/>
                    <a:pt x="2276" y="4838"/>
                  </a:cubicBezTo>
                  <a:cubicBezTo>
                    <a:pt x="2125" y="4838"/>
                    <a:pt x="1973" y="4796"/>
                    <a:pt x="1847" y="4717"/>
                  </a:cubicBezTo>
                  <a:cubicBezTo>
                    <a:pt x="1735" y="4656"/>
                    <a:pt x="1644" y="4575"/>
                    <a:pt x="1572" y="4483"/>
                  </a:cubicBezTo>
                  <a:cubicBezTo>
                    <a:pt x="1380" y="4230"/>
                    <a:pt x="1349" y="3875"/>
                    <a:pt x="1482" y="3581"/>
                  </a:cubicBezTo>
                  <a:cubicBezTo>
                    <a:pt x="1157" y="3541"/>
                    <a:pt x="873" y="3318"/>
                    <a:pt x="751" y="3023"/>
                  </a:cubicBezTo>
                  <a:cubicBezTo>
                    <a:pt x="630" y="2719"/>
                    <a:pt x="680" y="2364"/>
                    <a:pt x="873" y="2110"/>
                  </a:cubicBezTo>
                  <a:cubicBezTo>
                    <a:pt x="954" y="2009"/>
                    <a:pt x="1045" y="1938"/>
                    <a:pt x="1157" y="1877"/>
                  </a:cubicBezTo>
                  <a:cubicBezTo>
                    <a:pt x="1292" y="1798"/>
                    <a:pt x="1452" y="1756"/>
                    <a:pt x="1608" y="1756"/>
                  </a:cubicBezTo>
                  <a:cubicBezTo>
                    <a:pt x="1651" y="1756"/>
                    <a:pt x="1693" y="1759"/>
                    <a:pt x="1735" y="1765"/>
                  </a:cubicBezTo>
                  <a:cubicBezTo>
                    <a:pt x="1563" y="1563"/>
                    <a:pt x="1563" y="1238"/>
                    <a:pt x="1714" y="1015"/>
                  </a:cubicBezTo>
                  <a:cubicBezTo>
                    <a:pt x="1847" y="832"/>
                    <a:pt x="2070" y="721"/>
                    <a:pt x="2293" y="701"/>
                  </a:cubicBezTo>
                  <a:close/>
                  <a:moveTo>
                    <a:pt x="3003" y="1"/>
                  </a:moveTo>
                  <a:cubicBezTo>
                    <a:pt x="2708" y="11"/>
                    <a:pt x="2415" y="204"/>
                    <a:pt x="2293" y="478"/>
                  </a:cubicBezTo>
                  <a:cubicBezTo>
                    <a:pt x="2129" y="391"/>
                    <a:pt x="1945" y="349"/>
                    <a:pt x="1761" y="349"/>
                  </a:cubicBezTo>
                  <a:cubicBezTo>
                    <a:pt x="1430" y="349"/>
                    <a:pt x="1098" y="484"/>
                    <a:pt x="883" y="731"/>
                  </a:cubicBezTo>
                  <a:cubicBezTo>
                    <a:pt x="741" y="893"/>
                    <a:pt x="650" y="1096"/>
                    <a:pt x="650" y="1310"/>
                  </a:cubicBezTo>
                  <a:cubicBezTo>
                    <a:pt x="639" y="1522"/>
                    <a:pt x="731" y="1735"/>
                    <a:pt x="903" y="1867"/>
                  </a:cubicBezTo>
                  <a:cubicBezTo>
                    <a:pt x="427" y="1918"/>
                    <a:pt x="41" y="2354"/>
                    <a:pt x="21" y="2820"/>
                  </a:cubicBezTo>
                  <a:cubicBezTo>
                    <a:pt x="1" y="3297"/>
                    <a:pt x="366" y="3753"/>
                    <a:pt x="833" y="3845"/>
                  </a:cubicBezTo>
                  <a:cubicBezTo>
                    <a:pt x="660" y="4109"/>
                    <a:pt x="680" y="4474"/>
                    <a:pt x="873" y="4717"/>
                  </a:cubicBezTo>
                  <a:cubicBezTo>
                    <a:pt x="1015" y="4897"/>
                    <a:pt x="1247" y="5000"/>
                    <a:pt x="1477" y="5000"/>
                  </a:cubicBezTo>
                  <a:cubicBezTo>
                    <a:pt x="1557" y="5000"/>
                    <a:pt x="1638" y="4987"/>
                    <a:pt x="1714" y="4961"/>
                  </a:cubicBezTo>
                  <a:cubicBezTo>
                    <a:pt x="1868" y="5275"/>
                    <a:pt x="2211" y="5478"/>
                    <a:pt x="2555" y="5478"/>
                  </a:cubicBezTo>
                  <a:cubicBezTo>
                    <a:pt x="2600" y="5478"/>
                    <a:pt x="2644" y="5475"/>
                    <a:pt x="2688" y="5468"/>
                  </a:cubicBezTo>
                  <a:cubicBezTo>
                    <a:pt x="3084" y="5396"/>
                    <a:pt x="3408" y="5062"/>
                    <a:pt x="3459" y="4677"/>
                  </a:cubicBezTo>
                  <a:cubicBezTo>
                    <a:pt x="3584" y="4934"/>
                    <a:pt x="3878" y="5096"/>
                    <a:pt x="4165" y="5096"/>
                  </a:cubicBezTo>
                  <a:cubicBezTo>
                    <a:pt x="4228" y="5096"/>
                    <a:pt x="4291" y="5088"/>
                    <a:pt x="4351" y="5072"/>
                  </a:cubicBezTo>
                  <a:cubicBezTo>
                    <a:pt x="4696" y="4970"/>
                    <a:pt x="4939" y="4616"/>
                    <a:pt x="4909" y="4260"/>
                  </a:cubicBezTo>
                  <a:cubicBezTo>
                    <a:pt x="5305" y="4220"/>
                    <a:pt x="5649" y="3865"/>
                    <a:pt x="5680" y="3460"/>
                  </a:cubicBezTo>
                  <a:cubicBezTo>
                    <a:pt x="5700" y="3064"/>
                    <a:pt x="5406" y="2658"/>
                    <a:pt x="5021" y="2567"/>
                  </a:cubicBezTo>
                  <a:cubicBezTo>
                    <a:pt x="5386" y="2364"/>
                    <a:pt x="5538" y="1857"/>
                    <a:pt x="5356" y="1492"/>
                  </a:cubicBezTo>
                  <a:cubicBezTo>
                    <a:pt x="5212" y="1212"/>
                    <a:pt x="4905" y="1046"/>
                    <a:pt x="4599" y="1046"/>
                  </a:cubicBezTo>
                  <a:cubicBezTo>
                    <a:pt x="4494" y="1046"/>
                    <a:pt x="4389" y="1065"/>
                    <a:pt x="4290" y="1107"/>
                  </a:cubicBezTo>
                  <a:cubicBezTo>
                    <a:pt x="4432" y="934"/>
                    <a:pt x="4423" y="650"/>
                    <a:pt x="4270" y="488"/>
                  </a:cubicBezTo>
                  <a:cubicBezTo>
                    <a:pt x="4176" y="387"/>
                    <a:pt x="4042" y="336"/>
                    <a:pt x="3910" y="336"/>
                  </a:cubicBezTo>
                  <a:cubicBezTo>
                    <a:pt x="3842" y="336"/>
                    <a:pt x="3774" y="349"/>
                    <a:pt x="3713" y="377"/>
                  </a:cubicBezTo>
                  <a:cubicBezTo>
                    <a:pt x="3560" y="143"/>
                    <a:pt x="3287" y="1"/>
                    <a:pt x="300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4"/>
            <p:cNvSpPr/>
            <p:nvPr/>
          </p:nvSpPr>
          <p:spPr>
            <a:xfrm>
              <a:off x="3445450" y="2241875"/>
              <a:ext cx="59350" cy="61425"/>
            </a:xfrm>
            <a:custGeom>
              <a:avLst/>
              <a:gdLst/>
              <a:ahLst/>
              <a:cxnLst/>
              <a:rect l="l" t="t" r="r" b="b"/>
              <a:pathLst>
                <a:path w="2374" h="2457" extrusionOk="0">
                  <a:moveTo>
                    <a:pt x="1481" y="692"/>
                  </a:moveTo>
                  <a:cubicBezTo>
                    <a:pt x="1498" y="692"/>
                    <a:pt x="1515" y="695"/>
                    <a:pt x="1532" y="701"/>
                  </a:cubicBezTo>
                  <a:cubicBezTo>
                    <a:pt x="1603" y="731"/>
                    <a:pt x="1644" y="833"/>
                    <a:pt x="1613" y="903"/>
                  </a:cubicBezTo>
                  <a:cubicBezTo>
                    <a:pt x="1588" y="971"/>
                    <a:pt x="1521" y="1010"/>
                    <a:pt x="1452" y="1010"/>
                  </a:cubicBezTo>
                  <a:cubicBezTo>
                    <a:pt x="1438" y="1010"/>
                    <a:pt x="1424" y="1008"/>
                    <a:pt x="1410" y="1005"/>
                  </a:cubicBezTo>
                  <a:cubicBezTo>
                    <a:pt x="1340" y="995"/>
                    <a:pt x="1279" y="934"/>
                    <a:pt x="1248" y="863"/>
                  </a:cubicBezTo>
                  <a:cubicBezTo>
                    <a:pt x="1268" y="813"/>
                    <a:pt x="1309" y="761"/>
                    <a:pt x="1349" y="731"/>
                  </a:cubicBezTo>
                  <a:cubicBezTo>
                    <a:pt x="1393" y="709"/>
                    <a:pt x="1437" y="692"/>
                    <a:pt x="1481" y="692"/>
                  </a:cubicBezTo>
                  <a:close/>
                  <a:moveTo>
                    <a:pt x="918" y="851"/>
                  </a:moveTo>
                  <a:cubicBezTo>
                    <a:pt x="945" y="851"/>
                    <a:pt x="971" y="858"/>
                    <a:pt x="995" y="873"/>
                  </a:cubicBezTo>
                  <a:cubicBezTo>
                    <a:pt x="1045" y="914"/>
                    <a:pt x="1056" y="1005"/>
                    <a:pt x="1015" y="1066"/>
                  </a:cubicBezTo>
                  <a:cubicBezTo>
                    <a:pt x="981" y="1117"/>
                    <a:pt x="918" y="1139"/>
                    <a:pt x="856" y="1139"/>
                  </a:cubicBezTo>
                  <a:cubicBezTo>
                    <a:pt x="845" y="1139"/>
                    <a:pt x="833" y="1139"/>
                    <a:pt x="822" y="1137"/>
                  </a:cubicBezTo>
                  <a:cubicBezTo>
                    <a:pt x="772" y="1127"/>
                    <a:pt x="711" y="1086"/>
                    <a:pt x="690" y="1036"/>
                  </a:cubicBezTo>
                  <a:lnTo>
                    <a:pt x="690" y="995"/>
                  </a:lnTo>
                  <a:cubicBezTo>
                    <a:pt x="711" y="955"/>
                    <a:pt x="751" y="914"/>
                    <a:pt x="792" y="894"/>
                  </a:cubicBezTo>
                  <a:cubicBezTo>
                    <a:pt x="829" y="869"/>
                    <a:pt x="875" y="851"/>
                    <a:pt x="918" y="851"/>
                  </a:cubicBezTo>
                  <a:close/>
                  <a:moveTo>
                    <a:pt x="1288" y="1272"/>
                  </a:moveTo>
                  <a:cubicBezTo>
                    <a:pt x="1342" y="1272"/>
                    <a:pt x="1397" y="1295"/>
                    <a:pt x="1430" y="1340"/>
                  </a:cubicBezTo>
                  <a:cubicBezTo>
                    <a:pt x="1491" y="1421"/>
                    <a:pt x="1461" y="1552"/>
                    <a:pt x="1370" y="1604"/>
                  </a:cubicBezTo>
                  <a:cubicBezTo>
                    <a:pt x="1343" y="1618"/>
                    <a:pt x="1312" y="1625"/>
                    <a:pt x="1281" y="1625"/>
                  </a:cubicBezTo>
                  <a:cubicBezTo>
                    <a:pt x="1208" y="1625"/>
                    <a:pt x="1134" y="1586"/>
                    <a:pt x="1106" y="1522"/>
                  </a:cubicBezTo>
                  <a:cubicBezTo>
                    <a:pt x="1096" y="1502"/>
                    <a:pt x="1086" y="1492"/>
                    <a:pt x="1086" y="1482"/>
                  </a:cubicBezTo>
                  <a:cubicBezTo>
                    <a:pt x="1086" y="1410"/>
                    <a:pt x="1116" y="1350"/>
                    <a:pt x="1167" y="1320"/>
                  </a:cubicBezTo>
                  <a:cubicBezTo>
                    <a:pt x="1199" y="1288"/>
                    <a:pt x="1243" y="1272"/>
                    <a:pt x="1288" y="1272"/>
                  </a:cubicBezTo>
                  <a:close/>
                  <a:moveTo>
                    <a:pt x="1451" y="1"/>
                  </a:moveTo>
                  <a:cubicBezTo>
                    <a:pt x="1444" y="1"/>
                    <a:pt x="1437" y="1"/>
                    <a:pt x="1430" y="1"/>
                  </a:cubicBezTo>
                  <a:cubicBezTo>
                    <a:pt x="1146" y="11"/>
                    <a:pt x="883" y="224"/>
                    <a:pt x="812" y="498"/>
                  </a:cubicBezTo>
                  <a:cubicBezTo>
                    <a:pt x="739" y="438"/>
                    <a:pt x="642" y="410"/>
                    <a:pt x="544" y="410"/>
                  </a:cubicBezTo>
                  <a:cubicBezTo>
                    <a:pt x="426" y="410"/>
                    <a:pt x="307" y="451"/>
                    <a:pt x="224" y="529"/>
                  </a:cubicBezTo>
                  <a:cubicBezTo>
                    <a:pt x="51" y="680"/>
                    <a:pt x="1" y="934"/>
                    <a:pt x="71" y="1147"/>
                  </a:cubicBezTo>
                  <a:cubicBezTo>
                    <a:pt x="143" y="1360"/>
                    <a:pt x="315" y="1532"/>
                    <a:pt x="518" y="1624"/>
                  </a:cubicBezTo>
                  <a:cubicBezTo>
                    <a:pt x="285" y="1654"/>
                    <a:pt x="132" y="1938"/>
                    <a:pt x="204" y="2151"/>
                  </a:cubicBezTo>
                  <a:cubicBezTo>
                    <a:pt x="272" y="2340"/>
                    <a:pt x="472" y="2457"/>
                    <a:pt x="673" y="2457"/>
                  </a:cubicBezTo>
                  <a:cubicBezTo>
                    <a:pt x="710" y="2457"/>
                    <a:pt x="746" y="2453"/>
                    <a:pt x="781" y="2445"/>
                  </a:cubicBezTo>
                  <a:cubicBezTo>
                    <a:pt x="1004" y="2395"/>
                    <a:pt x="1187" y="2181"/>
                    <a:pt x="1228" y="1958"/>
                  </a:cubicBezTo>
                  <a:cubicBezTo>
                    <a:pt x="1357" y="2119"/>
                    <a:pt x="1569" y="2223"/>
                    <a:pt x="1778" y="2223"/>
                  </a:cubicBezTo>
                  <a:cubicBezTo>
                    <a:pt x="1832" y="2223"/>
                    <a:pt x="1886" y="2216"/>
                    <a:pt x="1937" y="2202"/>
                  </a:cubicBezTo>
                  <a:cubicBezTo>
                    <a:pt x="2191" y="2120"/>
                    <a:pt x="2374" y="1847"/>
                    <a:pt x="2323" y="1593"/>
                  </a:cubicBezTo>
                  <a:cubicBezTo>
                    <a:pt x="2282" y="1380"/>
                    <a:pt x="2076" y="1220"/>
                    <a:pt x="1869" y="1220"/>
                  </a:cubicBezTo>
                  <a:cubicBezTo>
                    <a:pt x="1820" y="1220"/>
                    <a:pt x="1772" y="1229"/>
                    <a:pt x="1725" y="1248"/>
                  </a:cubicBezTo>
                  <a:cubicBezTo>
                    <a:pt x="1998" y="1127"/>
                    <a:pt x="2151" y="792"/>
                    <a:pt x="2079" y="508"/>
                  </a:cubicBezTo>
                  <a:cubicBezTo>
                    <a:pt x="2020" y="220"/>
                    <a:pt x="1738" y="1"/>
                    <a:pt x="145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4"/>
            <p:cNvSpPr/>
            <p:nvPr/>
          </p:nvSpPr>
          <p:spPr>
            <a:xfrm>
              <a:off x="3476625" y="2259175"/>
              <a:ext cx="9925" cy="7950"/>
            </a:xfrm>
            <a:custGeom>
              <a:avLst/>
              <a:gdLst/>
              <a:ahLst/>
              <a:cxnLst/>
              <a:rect l="l" t="t" r="r" b="b"/>
              <a:pathLst>
                <a:path w="397" h="318" extrusionOk="0">
                  <a:moveTo>
                    <a:pt x="234" y="0"/>
                  </a:moveTo>
                  <a:cubicBezTo>
                    <a:pt x="190" y="0"/>
                    <a:pt x="146" y="17"/>
                    <a:pt x="102" y="39"/>
                  </a:cubicBezTo>
                  <a:cubicBezTo>
                    <a:pt x="62" y="69"/>
                    <a:pt x="21" y="121"/>
                    <a:pt x="1" y="171"/>
                  </a:cubicBezTo>
                  <a:cubicBezTo>
                    <a:pt x="32" y="242"/>
                    <a:pt x="93" y="303"/>
                    <a:pt x="163" y="313"/>
                  </a:cubicBezTo>
                  <a:cubicBezTo>
                    <a:pt x="177" y="316"/>
                    <a:pt x="191" y="318"/>
                    <a:pt x="205" y="318"/>
                  </a:cubicBezTo>
                  <a:cubicBezTo>
                    <a:pt x="274" y="318"/>
                    <a:pt x="341" y="279"/>
                    <a:pt x="366" y="211"/>
                  </a:cubicBezTo>
                  <a:cubicBezTo>
                    <a:pt x="397" y="141"/>
                    <a:pt x="356" y="39"/>
                    <a:pt x="285" y="9"/>
                  </a:cubicBezTo>
                  <a:cubicBezTo>
                    <a:pt x="268" y="3"/>
                    <a:pt x="251" y="0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4"/>
            <p:cNvSpPr/>
            <p:nvPr/>
          </p:nvSpPr>
          <p:spPr>
            <a:xfrm>
              <a:off x="3472575" y="2273650"/>
              <a:ext cx="10175" cy="8875"/>
            </a:xfrm>
            <a:custGeom>
              <a:avLst/>
              <a:gdLst/>
              <a:ahLst/>
              <a:cxnLst/>
              <a:rect l="l" t="t" r="r" b="b"/>
              <a:pathLst>
                <a:path w="407" h="355" extrusionOk="0">
                  <a:moveTo>
                    <a:pt x="203" y="1"/>
                  </a:moveTo>
                  <a:cubicBezTo>
                    <a:pt x="158" y="1"/>
                    <a:pt x="114" y="17"/>
                    <a:pt x="82" y="49"/>
                  </a:cubicBezTo>
                  <a:cubicBezTo>
                    <a:pt x="31" y="79"/>
                    <a:pt x="1" y="139"/>
                    <a:pt x="1" y="211"/>
                  </a:cubicBezTo>
                  <a:cubicBezTo>
                    <a:pt x="1" y="221"/>
                    <a:pt x="11" y="231"/>
                    <a:pt x="21" y="251"/>
                  </a:cubicBezTo>
                  <a:cubicBezTo>
                    <a:pt x="49" y="315"/>
                    <a:pt x="123" y="354"/>
                    <a:pt x="196" y="354"/>
                  </a:cubicBezTo>
                  <a:cubicBezTo>
                    <a:pt x="227" y="354"/>
                    <a:pt x="258" y="347"/>
                    <a:pt x="285" y="333"/>
                  </a:cubicBezTo>
                  <a:cubicBezTo>
                    <a:pt x="376" y="281"/>
                    <a:pt x="406" y="150"/>
                    <a:pt x="345" y="69"/>
                  </a:cubicBezTo>
                  <a:cubicBezTo>
                    <a:pt x="312" y="24"/>
                    <a:pt x="257" y="1"/>
                    <a:pt x="2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4"/>
            <p:cNvSpPr/>
            <p:nvPr/>
          </p:nvSpPr>
          <p:spPr>
            <a:xfrm>
              <a:off x="3462700" y="2263150"/>
              <a:ext cx="9150" cy="7225"/>
            </a:xfrm>
            <a:custGeom>
              <a:avLst/>
              <a:gdLst/>
              <a:ahLst/>
              <a:cxnLst/>
              <a:rect l="l" t="t" r="r" b="b"/>
              <a:pathLst>
                <a:path w="366" h="289" extrusionOk="0">
                  <a:moveTo>
                    <a:pt x="228" y="0"/>
                  </a:moveTo>
                  <a:cubicBezTo>
                    <a:pt x="185" y="0"/>
                    <a:pt x="139" y="18"/>
                    <a:pt x="102" y="43"/>
                  </a:cubicBezTo>
                  <a:cubicBezTo>
                    <a:pt x="61" y="63"/>
                    <a:pt x="21" y="104"/>
                    <a:pt x="0" y="144"/>
                  </a:cubicBezTo>
                  <a:lnTo>
                    <a:pt x="0" y="185"/>
                  </a:lnTo>
                  <a:cubicBezTo>
                    <a:pt x="21" y="235"/>
                    <a:pt x="82" y="276"/>
                    <a:pt x="132" y="286"/>
                  </a:cubicBezTo>
                  <a:cubicBezTo>
                    <a:pt x="143" y="288"/>
                    <a:pt x="155" y="288"/>
                    <a:pt x="166" y="288"/>
                  </a:cubicBezTo>
                  <a:cubicBezTo>
                    <a:pt x="228" y="288"/>
                    <a:pt x="291" y="266"/>
                    <a:pt x="325" y="215"/>
                  </a:cubicBezTo>
                  <a:cubicBezTo>
                    <a:pt x="366" y="154"/>
                    <a:pt x="355" y="63"/>
                    <a:pt x="305" y="22"/>
                  </a:cubicBezTo>
                  <a:cubicBezTo>
                    <a:pt x="281" y="7"/>
                    <a:pt x="255" y="0"/>
                    <a:pt x="2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4"/>
            <p:cNvSpPr/>
            <p:nvPr/>
          </p:nvSpPr>
          <p:spPr>
            <a:xfrm>
              <a:off x="3448500" y="2226875"/>
              <a:ext cx="28000" cy="17025"/>
            </a:xfrm>
            <a:custGeom>
              <a:avLst/>
              <a:gdLst/>
              <a:ahLst/>
              <a:cxnLst/>
              <a:rect l="l" t="t" r="r" b="b"/>
              <a:pathLst>
                <a:path w="1120" h="681" extrusionOk="0">
                  <a:moveTo>
                    <a:pt x="654" y="1"/>
                  </a:moveTo>
                  <a:cubicBezTo>
                    <a:pt x="541" y="1"/>
                    <a:pt x="429" y="25"/>
                    <a:pt x="325" y="84"/>
                  </a:cubicBezTo>
                  <a:cubicBezTo>
                    <a:pt x="132" y="185"/>
                    <a:pt x="1" y="428"/>
                    <a:pt x="82" y="652"/>
                  </a:cubicBezTo>
                  <a:cubicBezTo>
                    <a:pt x="90" y="671"/>
                    <a:pt x="108" y="681"/>
                    <a:pt x="127" y="681"/>
                  </a:cubicBezTo>
                  <a:cubicBezTo>
                    <a:pt x="156" y="681"/>
                    <a:pt x="185" y="659"/>
                    <a:pt x="173" y="621"/>
                  </a:cubicBezTo>
                  <a:cubicBezTo>
                    <a:pt x="102" y="428"/>
                    <a:pt x="224" y="236"/>
                    <a:pt x="396" y="155"/>
                  </a:cubicBezTo>
                  <a:cubicBezTo>
                    <a:pt x="480" y="115"/>
                    <a:pt x="568" y="98"/>
                    <a:pt x="656" y="98"/>
                  </a:cubicBezTo>
                  <a:cubicBezTo>
                    <a:pt x="789" y="98"/>
                    <a:pt x="922" y="136"/>
                    <a:pt x="1045" y="185"/>
                  </a:cubicBezTo>
                  <a:cubicBezTo>
                    <a:pt x="1050" y="187"/>
                    <a:pt x="1055" y="188"/>
                    <a:pt x="1059" y="188"/>
                  </a:cubicBezTo>
                  <a:cubicBezTo>
                    <a:pt x="1101" y="188"/>
                    <a:pt x="1120" y="112"/>
                    <a:pt x="1065" y="94"/>
                  </a:cubicBezTo>
                  <a:cubicBezTo>
                    <a:pt x="936" y="38"/>
                    <a:pt x="795" y="1"/>
                    <a:pt x="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4"/>
            <p:cNvSpPr/>
            <p:nvPr/>
          </p:nvSpPr>
          <p:spPr>
            <a:xfrm>
              <a:off x="3427700" y="2256675"/>
              <a:ext cx="12000" cy="30525"/>
            </a:xfrm>
            <a:custGeom>
              <a:avLst/>
              <a:gdLst/>
              <a:ahLst/>
              <a:cxnLst/>
              <a:rect l="l" t="t" r="r" b="b"/>
              <a:pathLst>
                <a:path w="480" h="1221" extrusionOk="0">
                  <a:moveTo>
                    <a:pt x="382" y="1"/>
                  </a:moveTo>
                  <a:cubicBezTo>
                    <a:pt x="374" y="1"/>
                    <a:pt x="365" y="3"/>
                    <a:pt x="355" y="7"/>
                  </a:cubicBezTo>
                  <a:cubicBezTo>
                    <a:pt x="143" y="129"/>
                    <a:pt x="1" y="372"/>
                    <a:pt x="11" y="626"/>
                  </a:cubicBezTo>
                  <a:cubicBezTo>
                    <a:pt x="21" y="870"/>
                    <a:pt x="163" y="1102"/>
                    <a:pt x="386" y="1214"/>
                  </a:cubicBezTo>
                  <a:cubicBezTo>
                    <a:pt x="393" y="1219"/>
                    <a:pt x="400" y="1220"/>
                    <a:pt x="407" y="1220"/>
                  </a:cubicBezTo>
                  <a:cubicBezTo>
                    <a:pt x="449" y="1220"/>
                    <a:pt x="479" y="1151"/>
                    <a:pt x="427" y="1133"/>
                  </a:cubicBezTo>
                  <a:cubicBezTo>
                    <a:pt x="244" y="1032"/>
                    <a:pt x="112" y="839"/>
                    <a:pt x="102" y="626"/>
                  </a:cubicBezTo>
                  <a:cubicBezTo>
                    <a:pt x="102" y="403"/>
                    <a:pt x="224" y="200"/>
                    <a:pt x="407" y="88"/>
                  </a:cubicBezTo>
                  <a:cubicBezTo>
                    <a:pt x="449" y="63"/>
                    <a:pt x="427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4"/>
            <p:cNvSpPr/>
            <p:nvPr/>
          </p:nvSpPr>
          <p:spPr>
            <a:xfrm>
              <a:off x="3413525" y="2262650"/>
              <a:ext cx="31875" cy="60675"/>
            </a:xfrm>
            <a:custGeom>
              <a:avLst/>
              <a:gdLst/>
              <a:ahLst/>
              <a:cxnLst/>
              <a:rect l="l" t="t" r="r" b="b"/>
              <a:pathLst>
                <a:path w="1275" h="2427" extrusionOk="0">
                  <a:moveTo>
                    <a:pt x="194" y="1"/>
                  </a:moveTo>
                  <a:cubicBezTo>
                    <a:pt x="179" y="1"/>
                    <a:pt x="164" y="7"/>
                    <a:pt x="152" y="22"/>
                  </a:cubicBezTo>
                  <a:cubicBezTo>
                    <a:pt x="0" y="275"/>
                    <a:pt x="10" y="600"/>
                    <a:pt x="162" y="854"/>
                  </a:cubicBezTo>
                  <a:cubicBezTo>
                    <a:pt x="223" y="975"/>
                    <a:pt x="325" y="1077"/>
                    <a:pt x="436" y="1168"/>
                  </a:cubicBezTo>
                  <a:cubicBezTo>
                    <a:pt x="557" y="1249"/>
                    <a:pt x="690" y="1310"/>
                    <a:pt x="821" y="1391"/>
                  </a:cubicBezTo>
                  <a:cubicBezTo>
                    <a:pt x="679" y="1564"/>
                    <a:pt x="618" y="1796"/>
                    <a:pt x="690" y="2010"/>
                  </a:cubicBezTo>
                  <a:cubicBezTo>
                    <a:pt x="771" y="2222"/>
                    <a:pt x="963" y="2385"/>
                    <a:pt x="1197" y="2425"/>
                  </a:cubicBezTo>
                  <a:cubicBezTo>
                    <a:pt x="1200" y="2426"/>
                    <a:pt x="1203" y="2426"/>
                    <a:pt x="1206" y="2426"/>
                  </a:cubicBezTo>
                  <a:cubicBezTo>
                    <a:pt x="1260" y="2426"/>
                    <a:pt x="1275" y="2344"/>
                    <a:pt x="1217" y="2334"/>
                  </a:cubicBezTo>
                  <a:cubicBezTo>
                    <a:pt x="1024" y="2304"/>
                    <a:pt x="852" y="2172"/>
                    <a:pt x="791" y="1979"/>
                  </a:cubicBezTo>
                  <a:cubicBezTo>
                    <a:pt x="720" y="1787"/>
                    <a:pt x="781" y="1564"/>
                    <a:pt x="922" y="1411"/>
                  </a:cubicBezTo>
                  <a:cubicBezTo>
                    <a:pt x="953" y="1391"/>
                    <a:pt x="943" y="1361"/>
                    <a:pt x="913" y="1341"/>
                  </a:cubicBezTo>
                  <a:cubicBezTo>
                    <a:pt x="801" y="1249"/>
                    <a:pt x="659" y="1199"/>
                    <a:pt x="537" y="1117"/>
                  </a:cubicBezTo>
                  <a:cubicBezTo>
                    <a:pt x="426" y="1046"/>
                    <a:pt x="334" y="955"/>
                    <a:pt x="264" y="843"/>
                  </a:cubicBezTo>
                  <a:cubicBezTo>
                    <a:pt x="111" y="610"/>
                    <a:pt x="91" y="306"/>
                    <a:pt x="243" y="72"/>
                  </a:cubicBezTo>
                  <a:cubicBezTo>
                    <a:pt x="265" y="37"/>
                    <a:pt x="230" y="1"/>
                    <a:pt x="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4"/>
            <p:cNvSpPr/>
            <p:nvPr/>
          </p:nvSpPr>
          <p:spPr>
            <a:xfrm>
              <a:off x="3494700" y="2272250"/>
              <a:ext cx="48900" cy="51975"/>
            </a:xfrm>
            <a:custGeom>
              <a:avLst/>
              <a:gdLst/>
              <a:ahLst/>
              <a:cxnLst/>
              <a:rect l="l" t="t" r="r" b="b"/>
              <a:pathLst>
                <a:path w="1956" h="2079" extrusionOk="0">
                  <a:moveTo>
                    <a:pt x="1330" y="0"/>
                  </a:moveTo>
                  <a:cubicBezTo>
                    <a:pt x="1283" y="0"/>
                    <a:pt x="1271" y="76"/>
                    <a:pt x="1317" y="94"/>
                  </a:cubicBezTo>
                  <a:cubicBezTo>
                    <a:pt x="1520" y="175"/>
                    <a:pt x="1732" y="337"/>
                    <a:pt x="1793" y="551"/>
                  </a:cubicBezTo>
                  <a:cubicBezTo>
                    <a:pt x="1864" y="774"/>
                    <a:pt x="1722" y="997"/>
                    <a:pt x="1560" y="1149"/>
                  </a:cubicBezTo>
                  <a:cubicBezTo>
                    <a:pt x="1489" y="1220"/>
                    <a:pt x="1398" y="1281"/>
                    <a:pt x="1286" y="1301"/>
                  </a:cubicBezTo>
                  <a:cubicBezTo>
                    <a:pt x="1195" y="1322"/>
                    <a:pt x="1124" y="1342"/>
                    <a:pt x="1114" y="1453"/>
                  </a:cubicBezTo>
                  <a:cubicBezTo>
                    <a:pt x="1094" y="1565"/>
                    <a:pt x="1083" y="1676"/>
                    <a:pt x="1012" y="1768"/>
                  </a:cubicBezTo>
                  <a:cubicBezTo>
                    <a:pt x="952" y="1859"/>
                    <a:pt x="850" y="1899"/>
                    <a:pt x="759" y="1930"/>
                  </a:cubicBezTo>
                  <a:cubicBezTo>
                    <a:pt x="657" y="1959"/>
                    <a:pt x="542" y="1984"/>
                    <a:pt x="430" y="1984"/>
                  </a:cubicBezTo>
                  <a:cubicBezTo>
                    <a:pt x="308" y="1984"/>
                    <a:pt x="190" y="1954"/>
                    <a:pt x="100" y="1869"/>
                  </a:cubicBezTo>
                  <a:cubicBezTo>
                    <a:pt x="90" y="1857"/>
                    <a:pt x="78" y="1851"/>
                    <a:pt x="66" y="1851"/>
                  </a:cubicBezTo>
                  <a:cubicBezTo>
                    <a:pt x="31" y="1851"/>
                    <a:pt x="0" y="1900"/>
                    <a:pt x="39" y="1930"/>
                  </a:cubicBezTo>
                  <a:cubicBezTo>
                    <a:pt x="147" y="2038"/>
                    <a:pt x="291" y="2079"/>
                    <a:pt x="438" y="2079"/>
                  </a:cubicBezTo>
                  <a:cubicBezTo>
                    <a:pt x="512" y="2079"/>
                    <a:pt x="586" y="2069"/>
                    <a:pt x="657" y="2052"/>
                  </a:cubicBezTo>
                  <a:cubicBezTo>
                    <a:pt x="891" y="2011"/>
                    <a:pt x="1103" y="1910"/>
                    <a:pt x="1175" y="1656"/>
                  </a:cubicBezTo>
                  <a:cubicBezTo>
                    <a:pt x="1184" y="1606"/>
                    <a:pt x="1195" y="1545"/>
                    <a:pt x="1205" y="1494"/>
                  </a:cubicBezTo>
                  <a:cubicBezTo>
                    <a:pt x="1205" y="1443"/>
                    <a:pt x="1205" y="1412"/>
                    <a:pt x="1256" y="1403"/>
                  </a:cubicBezTo>
                  <a:cubicBezTo>
                    <a:pt x="1286" y="1392"/>
                    <a:pt x="1317" y="1392"/>
                    <a:pt x="1347" y="1382"/>
                  </a:cubicBezTo>
                  <a:cubicBezTo>
                    <a:pt x="1459" y="1352"/>
                    <a:pt x="1550" y="1291"/>
                    <a:pt x="1641" y="1210"/>
                  </a:cubicBezTo>
                  <a:cubicBezTo>
                    <a:pt x="1804" y="1047"/>
                    <a:pt x="1955" y="815"/>
                    <a:pt x="1905" y="571"/>
                  </a:cubicBezTo>
                  <a:cubicBezTo>
                    <a:pt x="1844" y="297"/>
                    <a:pt x="1590" y="94"/>
                    <a:pt x="1347" y="3"/>
                  </a:cubicBezTo>
                  <a:cubicBezTo>
                    <a:pt x="1341" y="1"/>
                    <a:pt x="1335" y="0"/>
                    <a:pt x="1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4"/>
            <p:cNvSpPr/>
            <p:nvPr/>
          </p:nvSpPr>
          <p:spPr>
            <a:xfrm>
              <a:off x="3515425" y="2232775"/>
              <a:ext cx="20550" cy="28250"/>
            </a:xfrm>
            <a:custGeom>
              <a:avLst/>
              <a:gdLst/>
              <a:ahLst/>
              <a:cxnLst/>
              <a:rect l="l" t="t" r="r" b="b"/>
              <a:pathLst>
                <a:path w="822" h="1130" extrusionOk="0">
                  <a:moveTo>
                    <a:pt x="62" y="0"/>
                  </a:moveTo>
                  <a:cubicBezTo>
                    <a:pt x="1" y="0"/>
                    <a:pt x="1" y="91"/>
                    <a:pt x="62" y="102"/>
                  </a:cubicBezTo>
                  <a:cubicBezTo>
                    <a:pt x="295" y="122"/>
                    <a:pt x="528" y="244"/>
                    <a:pt x="630" y="456"/>
                  </a:cubicBezTo>
                  <a:cubicBezTo>
                    <a:pt x="731" y="649"/>
                    <a:pt x="691" y="902"/>
                    <a:pt x="528" y="1055"/>
                  </a:cubicBezTo>
                  <a:cubicBezTo>
                    <a:pt x="489" y="1086"/>
                    <a:pt x="522" y="1129"/>
                    <a:pt x="562" y="1129"/>
                  </a:cubicBezTo>
                  <a:cubicBezTo>
                    <a:pt x="574" y="1129"/>
                    <a:pt x="587" y="1125"/>
                    <a:pt x="599" y="1116"/>
                  </a:cubicBezTo>
                  <a:cubicBezTo>
                    <a:pt x="792" y="943"/>
                    <a:pt x="822" y="649"/>
                    <a:pt x="721" y="416"/>
                  </a:cubicBezTo>
                  <a:cubicBezTo>
                    <a:pt x="599" y="172"/>
                    <a:pt x="335" y="2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4"/>
            <p:cNvSpPr/>
            <p:nvPr/>
          </p:nvSpPr>
          <p:spPr>
            <a:xfrm>
              <a:off x="3456425" y="2254125"/>
              <a:ext cx="59025" cy="61575"/>
            </a:xfrm>
            <a:custGeom>
              <a:avLst/>
              <a:gdLst/>
              <a:ahLst/>
              <a:cxnLst/>
              <a:rect l="l" t="t" r="r" b="b"/>
              <a:pathLst>
                <a:path w="2361" h="2463" extrusionOk="0">
                  <a:moveTo>
                    <a:pt x="2080" y="1"/>
                  </a:moveTo>
                  <a:cubicBezTo>
                    <a:pt x="2043" y="1"/>
                    <a:pt x="2016" y="49"/>
                    <a:pt x="2046" y="79"/>
                  </a:cubicBezTo>
                  <a:cubicBezTo>
                    <a:pt x="2269" y="323"/>
                    <a:pt x="2188" y="708"/>
                    <a:pt x="1904" y="850"/>
                  </a:cubicBezTo>
                  <a:cubicBezTo>
                    <a:pt x="1874" y="870"/>
                    <a:pt x="1874" y="911"/>
                    <a:pt x="1894" y="931"/>
                  </a:cubicBezTo>
                  <a:cubicBezTo>
                    <a:pt x="2168" y="1195"/>
                    <a:pt x="2219" y="1651"/>
                    <a:pt x="1924" y="1935"/>
                  </a:cubicBezTo>
                  <a:cubicBezTo>
                    <a:pt x="1805" y="2046"/>
                    <a:pt x="1660" y="2092"/>
                    <a:pt x="1510" y="2092"/>
                  </a:cubicBezTo>
                  <a:cubicBezTo>
                    <a:pt x="1291" y="2092"/>
                    <a:pt x="1063" y="1993"/>
                    <a:pt x="901" y="1854"/>
                  </a:cubicBezTo>
                  <a:cubicBezTo>
                    <a:pt x="888" y="1845"/>
                    <a:pt x="873" y="1840"/>
                    <a:pt x="860" y="1840"/>
                  </a:cubicBezTo>
                  <a:cubicBezTo>
                    <a:pt x="841" y="1840"/>
                    <a:pt x="825" y="1850"/>
                    <a:pt x="819" y="1874"/>
                  </a:cubicBezTo>
                  <a:cubicBezTo>
                    <a:pt x="748" y="2161"/>
                    <a:pt x="485" y="2361"/>
                    <a:pt x="193" y="2361"/>
                  </a:cubicBezTo>
                  <a:cubicBezTo>
                    <a:pt x="156" y="2361"/>
                    <a:pt x="117" y="2358"/>
                    <a:pt x="79" y="2351"/>
                  </a:cubicBezTo>
                  <a:cubicBezTo>
                    <a:pt x="76" y="2350"/>
                    <a:pt x="73" y="2350"/>
                    <a:pt x="70" y="2350"/>
                  </a:cubicBezTo>
                  <a:cubicBezTo>
                    <a:pt x="16" y="2350"/>
                    <a:pt x="1" y="2442"/>
                    <a:pt x="58" y="2452"/>
                  </a:cubicBezTo>
                  <a:cubicBezTo>
                    <a:pt x="102" y="2459"/>
                    <a:pt x="145" y="2463"/>
                    <a:pt x="187" y="2463"/>
                  </a:cubicBezTo>
                  <a:cubicBezTo>
                    <a:pt x="502" y="2463"/>
                    <a:pt x="783" y="2269"/>
                    <a:pt x="890" y="1965"/>
                  </a:cubicBezTo>
                  <a:cubicBezTo>
                    <a:pt x="1063" y="2095"/>
                    <a:pt x="1281" y="2189"/>
                    <a:pt x="1503" y="2189"/>
                  </a:cubicBezTo>
                  <a:cubicBezTo>
                    <a:pt x="1593" y="2189"/>
                    <a:pt x="1684" y="2173"/>
                    <a:pt x="1773" y="2137"/>
                  </a:cubicBezTo>
                  <a:cubicBezTo>
                    <a:pt x="2077" y="2026"/>
                    <a:pt x="2260" y="1691"/>
                    <a:pt x="2219" y="1367"/>
                  </a:cubicBezTo>
                  <a:cubicBezTo>
                    <a:pt x="2199" y="1195"/>
                    <a:pt x="2118" y="1032"/>
                    <a:pt x="2006" y="900"/>
                  </a:cubicBezTo>
                  <a:cubicBezTo>
                    <a:pt x="2300" y="708"/>
                    <a:pt x="2361" y="282"/>
                    <a:pt x="2118" y="18"/>
                  </a:cubicBezTo>
                  <a:cubicBezTo>
                    <a:pt x="2105" y="6"/>
                    <a:pt x="2092" y="1"/>
                    <a:pt x="20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4"/>
            <p:cNvSpPr/>
            <p:nvPr/>
          </p:nvSpPr>
          <p:spPr>
            <a:xfrm>
              <a:off x="3457625" y="2326900"/>
              <a:ext cx="21325" cy="7975"/>
            </a:xfrm>
            <a:custGeom>
              <a:avLst/>
              <a:gdLst/>
              <a:ahLst/>
              <a:cxnLst/>
              <a:rect l="l" t="t" r="r" b="b"/>
              <a:pathLst>
                <a:path w="853" h="319" extrusionOk="0">
                  <a:moveTo>
                    <a:pt x="788" y="0"/>
                  </a:moveTo>
                  <a:cubicBezTo>
                    <a:pt x="776" y="0"/>
                    <a:pt x="763" y="5"/>
                    <a:pt x="751" y="18"/>
                  </a:cubicBezTo>
                  <a:cubicBezTo>
                    <a:pt x="670" y="109"/>
                    <a:pt x="558" y="150"/>
                    <a:pt x="436" y="190"/>
                  </a:cubicBezTo>
                  <a:cubicBezTo>
                    <a:pt x="383" y="205"/>
                    <a:pt x="322" y="219"/>
                    <a:pt x="264" y="219"/>
                  </a:cubicBezTo>
                  <a:cubicBezTo>
                    <a:pt x="200" y="219"/>
                    <a:pt x="139" y="202"/>
                    <a:pt x="92" y="150"/>
                  </a:cubicBezTo>
                  <a:cubicBezTo>
                    <a:pt x="83" y="136"/>
                    <a:pt x="73" y="130"/>
                    <a:pt x="62" y="130"/>
                  </a:cubicBezTo>
                  <a:cubicBezTo>
                    <a:pt x="31" y="130"/>
                    <a:pt x="1" y="173"/>
                    <a:pt x="31" y="211"/>
                  </a:cubicBezTo>
                  <a:cubicBezTo>
                    <a:pt x="87" y="291"/>
                    <a:pt x="177" y="319"/>
                    <a:pt x="268" y="319"/>
                  </a:cubicBezTo>
                  <a:cubicBezTo>
                    <a:pt x="327" y="319"/>
                    <a:pt x="385" y="308"/>
                    <a:pt x="436" y="292"/>
                  </a:cubicBezTo>
                  <a:cubicBezTo>
                    <a:pt x="578" y="251"/>
                    <a:pt x="720" y="190"/>
                    <a:pt x="822" y="78"/>
                  </a:cubicBezTo>
                  <a:cubicBezTo>
                    <a:pt x="852" y="48"/>
                    <a:pt x="825" y="0"/>
                    <a:pt x="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4"/>
            <p:cNvSpPr/>
            <p:nvPr/>
          </p:nvSpPr>
          <p:spPr>
            <a:xfrm>
              <a:off x="3473425" y="2210650"/>
              <a:ext cx="22250" cy="7625"/>
            </a:xfrm>
            <a:custGeom>
              <a:avLst/>
              <a:gdLst/>
              <a:ahLst/>
              <a:cxnLst/>
              <a:rect l="l" t="t" r="r" b="b"/>
              <a:pathLst>
                <a:path w="890" h="305" extrusionOk="0">
                  <a:moveTo>
                    <a:pt x="288" y="0"/>
                  </a:moveTo>
                  <a:cubicBezTo>
                    <a:pt x="210" y="0"/>
                    <a:pt x="133" y="11"/>
                    <a:pt x="58" y="33"/>
                  </a:cubicBezTo>
                  <a:cubicBezTo>
                    <a:pt x="1" y="42"/>
                    <a:pt x="16" y="125"/>
                    <a:pt x="69" y="125"/>
                  </a:cubicBezTo>
                  <a:cubicBezTo>
                    <a:pt x="72" y="125"/>
                    <a:pt x="75" y="125"/>
                    <a:pt x="79" y="124"/>
                  </a:cubicBezTo>
                  <a:cubicBezTo>
                    <a:pt x="148" y="105"/>
                    <a:pt x="219" y="95"/>
                    <a:pt x="289" y="95"/>
                  </a:cubicBezTo>
                  <a:cubicBezTo>
                    <a:pt x="475" y="95"/>
                    <a:pt x="656" y="162"/>
                    <a:pt x="788" y="286"/>
                  </a:cubicBezTo>
                  <a:cubicBezTo>
                    <a:pt x="801" y="299"/>
                    <a:pt x="814" y="304"/>
                    <a:pt x="826" y="304"/>
                  </a:cubicBezTo>
                  <a:cubicBezTo>
                    <a:pt x="863" y="304"/>
                    <a:pt x="890" y="256"/>
                    <a:pt x="859" y="226"/>
                  </a:cubicBezTo>
                  <a:cubicBezTo>
                    <a:pt x="704" y="78"/>
                    <a:pt x="4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4"/>
            <p:cNvSpPr/>
            <p:nvPr/>
          </p:nvSpPr>
          <p:spPr>
            <a:xfrm>
              <a:off x="3428725" y="2218800"/>
              <a:ext cx="18025" cy="21450"/>
            </a:xfrm>
            <a:custGeom>
              <a:avLst/>
              <a:gdLst/>
              <a:ahLst/>
              <a:cxnLst/>
              <a:rect l="l" t="t" r="r" b="b"/>
              <a:pathLst>
                <a:path w="721" h="858" extrusionOk="0">
                  <a:moveTo>
                    <a:pt x="659" y="1"/>
                  </a:moveTo>
                  <a:cubicBezTo>
                    <a:pt x="477" y="11"/>
                    <a:pt x="305" y="102"/>
                    <a:pt x="193" y="255"/>
                  </a:cubicBezTo>
                  <a:cubicBezTo>
                    <a:pt x="61" y="407"/>
                    <a:pt x="10" y="609"/>
                    <a:pt x="1" y="812"/>
                  </a:cubicBezTo>
                  <a:cubicBezTo>
                    <a:pt x="1" y="843"/>
                    <a:pt x="26" y="858"/>
                    <a:pt x="51" y="858"/>
                  </a:cubicBezTo>
                  <a:cubicBezTo>
                    <a:pt x="77" y="858"/>
                    <a:pt x="102" y="843"/>
                    <a:pt x="102" y="812"/>
                  </a:cubicBezTo>
                  <a:cubicBezTo>
                    <a:pt x="102" y="640"/>
                    <a:pt x="152" y="458"/>
                    <a:pt x="254" y="316"/>
                  </a:cubicBezTo>
                  <a:cubicBezTo>
                    <a:pt x="355" y="194"/>
                    <a:pt x="497" y="102"/>
                    <a:pt x="659" y="102"/>
                  </a:cubicBezTo>
                  <a:cubicBezTo>
                    <a:pt x="720" y="93"/>
                    <a:pt x="720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4"/>
            <p:cNvSpPr/>
            <p:nvPr/>
          </p:nvSpPr>
          <p:spPr>
            <a:xfrm>
              <a:off x="3452800" y="2259950"/>
              <a:ext cx="9200" cy="20500"/>
            </a:xfrm>
            <a:custGeom>
              <a:avLst/>
              <a:gdLst/>
              <a:ahLst/>
              <a:cxnLst/>
              <a:rect l="l" t="t" r="r" b="b"/>
              <a:pathLst>
                <a:path w="368" h="820" extrusionOk="0">
                  <a:moveTo>
                    <a:pt x="241" y="1"/>
                  </a:moveTo>
                  <a:cubicBezTo>
                    <a:pt x="229" y="1"/>
                    <a:pt x="216" y="6"/>
                    <a:pt x="203" y="18"/>
                  </a:cubicBezTo>
                  <a:cubicBezTo>
                    <a:pt x="153" y="69"/>
                    <a:pt x="113" y="130"/>
                    <a:pt x="72" y="201"/>
                  </a:cubicBezTo>
                  <a:cubicBezTo>
                    <a:pt x="41" y="272"/>
                    <a:pt x="1" y="353"/>
                    <a:pt x="11" y="434"/>
                  </a:cubicBezTo>
                  <a:cubicBezTo>
                    <a:pt x="11" y="515"/>
                    <a:pt x="52" y="586"/>
                    <a:pt x="102" y="647"/>
                  </a:cubicBezTo>
                  <a:cubicBezTo>
                    <a:pt x="153" y="708"/>
                    <a:pt x="214" y="769"/>
                    <a:pt x="285" y="809"/>
                  </a:cubicBezTo>
                  <a:cubicBezTo>
                    <a:pt x="294" y="816"/>
                    <a:pt x="302" y="819"/>
                    <a:pt x="310" y="819"/>
                  </a:cubicBezTo>
                  <a:cubicBezTo>
                    <a:pt x="347" y="819"/>
                    <a:pt x="367" y="753"/>
                    <a:pt x="325" y="728"/>
                  </a:cubicBezTo>
                  <a:cubicBezTo>
                    <a:pt x="275" y="687"/>
                    <a:pt x="224" y="647"/>
                    <a:pt x="183" y="597"/>
                  </a:cubicBezTo>
                  <a:cubicBezTo>
                    <a:pt x="143" y="546"/>
                    <a:pt x="102" y="495"/>
                    <a:pt x="102" y="424"/>
                  </a:cubicBezTo>
                  <a:cubicBezTo>
                    <a:pt x="102" y="363"/>
                    <a:pt x="133" y="292"/>
                    <a:pt x="163" y="241"/>
                  </a:cubicBezTo>
                  <a:cubicBezTo>
                    <a:pt x="194" y="180"/>
                    <a:pt x="234" y="130"/>
                    <a:pt x="275" y="79"/>
                  </a:cubicBezTo>
                  <a:cubicBezTo>
                    <a:pt x="305" y="48"/>
                    <a:pt x="278" y="1"/>
                    <a:pt x="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4"/>
            <p:cNvSpPr/>
            <p:nvPr/>
          </p:nvSpPr>
          <p:spPr>
            <a:xfrm>
              <a:off x="3472125" y="2251550"/>
              <a:ext cx="20250" cy="38950"/>
            </a:xfrm>
            <a:custGeom>
              <a:avLst/>
              <a:gdLst/>
              <a:ahLst/>
              <a:cxnLst/>
              <a:rect l="l" t="t" r="r" b="b"/>
              <a:pathLst>
                <a:path w="810" h="1558" extrusionOk="0">
                  <a:moveTo>
                    <a:pt x="383" y="0"/>
                  </a:moveTo>
                  <a:cubicBezTo>
                    <a:pt x="303" y="0"/>
                    <a:pt x="222" y="23"/>
                    <a:pt x="151" y="70"/>
                  </a:cubicBezTo>
                  <a:cubicBezTo>
                    <a:pt x="109" y="96"/>
                    <a:pt x="129" y="162"/>
                    <a:pt x="171" y="162"/>
                  </a:cubicBezTo>
                  <a:cubicBezTo>
                    <a:pt x="180" y="162"/>
                    <a:pt x="190" y="159"/>
                    <a:pt x="201" y="151"/>
                  </a:cubicBezTo>
                  <a:cubicBezTo>
                    <a:pt x="255" y="114"/>
                    <a:pt x="318" y="96"/>
                    <a:pt x="381" y="96"/>
                  </a:cubicBezTo>
                  <a:cubicBezTo>
                    <a:pt x="506" y="96"/>
                    <a:pt x="631" y="169"/>
                    <a:pt x="678" y="304"/>
                  </a:cubicBezTo>
                  <a:cubicBezTo>
                    <a:pt x="759" y="516"/>
                    <a:pt x="597" y="679"/>
                    <a:pt x="445" y="791"/>
                  </a:cubicBezTo>
                  <a:cubicBezTo>
                    <a:pt x="415" y="811"/>
                    <a:pt x="404" y="841"/>
                    <a:pt x="435" y="872"/>
                  </a:cubicBezTo>
                  <a:cubicBezTo>
                    <a:pt x="516" y="942"/>
                    <a:pt x="597" y="1034"/>
                    <a:pt x="627" y="1145"/>
                  </a:cubicBezTo>
                  <a:cubicBezTo>
                    <a:pt x="658" y="1247"/>
                    <a:pt x="617" y="1338"/>
                    <a:pt x="536" y="1399"/>
                  </a:cubicBezTo>
                  <a:cubicBezTo>
                    <a:pt x="480" y="1438"/>
                    <a:pt x="412" y="1458"/>
                    <a:pt x="344" y="1458"/>
                  </a:cubicBezTo>
                  <a:cubicBezTo>
                    <a:pt x="252" y="1458"/>
                    <a:pt x="163" y="1420"/>
                    <a:pt x="110" y="1338"/>
                  </a:cubicBezTo>
                  <a:cubicBezTo>
                    <a:pt x="98" y="1323"/>
                    <a:pt x="83" y="1317"/>
                    <a:pt x="68" y="1317"/>
                  </a:cubicBezTo>
                  <a:cubicBezTo>
                    <a:pt x="33" y="1317"/>
                    <a:pt x="0" y="1353"/>
                    <a:pt x="29" y="1389"/>
                  </a:cubicBezTo>
                  <a:cubicBezTo>
                    <a:pt x="103" y="1499"/>
                    <a:pt x="232" y="1557"/>
                    <a:pt x="360" y="1557"/>
                  </a:cubicBezTo>
                  <a:cubicBezTo>
                    <a:pt x="445" y="1557"/>
                    <a:pt x="529" y="1532"/>
                    <a:pt x="597" y="1480"/>
                  </a:cubicBezTo>
                  <a:cubicBezTo>
                    <a:pt x="698" y="1399"/>
                    <a:pt x="749" y="1277"/>
                    <a:pt x="729" y="1156"/>
                  </a:cubicBezTo>
                  <a:cubicBezTo>
                    <a:pt x="708" y="1023"/>
                    <a:pt x="627" y="933"/>
                    <a:pt x="536" y="841"/>
                  </a:cubicBezTo>
                  <a:cubicBezTo>
                    <a:pt x="627" y="770"/>
                    <a:pt x="708" y="689"/>
                    <a:pt x="759" y="588"/>
                  </a:cubicBezTo>
                  <a:cubicBezTo>
                    <a:pt x="810" y="476"/>
                    <a:pt x="810" y="354"/>
                    <a:pt x="759" y="253"/>
                  </a:cubicBezTo>
                  <a:cubicBezTo>
                    <a:pt x="698" y="90"/>
                    <a:pt x="543" y="0"/>
                    <a:pt x="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4"/>
            <p:cNvSpPr/>
            <p:nvPr/>
          </p:nvSpPr>
          <p:spPr>
            <a:xfrm>
              <a:off x="3603675" y="2305025"/>
              <a:ext cx="56050" cy="44425"/>
            </a:xfrm>
            <a:custGeom>
              <a:avLst/>
              <a:gdLst/>
              <a:ahLst/>
              <a:cxnLst/>
              <a:rect l="l" t="t" r="r" b="b"/>
              <a:pathLst>
                <a:path w="2242" h="1777" extrusionOk="0">
                  <a:moveTo>
                    <a:pt x="1352" y="0"/>
                  </a:moveTo>
                  <a:cubicBezTo>
                    <a:pt x="1282" y="0"/>
                    <a:pt x="1213" y="5"/>
                    <a:pt x="1146" y="11"/>
                  </a:cubicBezTo>
                  <a:cubicBezTo>
                    <a:pt x="842" y="41"/>
                    <a:pt x="548" y="81"/>
                    <a:pt x="253" y="153"/>
                  </a:cubicBezTo>
                  <a:cubicBezTo>
                    <a:pt x="183" y="193"/>
                    <a:pt x="102" y="223"/>
                    <a:pt x="20" y="264"/>
                  </a:cubicBezTo>
                  <a:cubicBezTo>
                    <a:pt x="61" y="315"/>
                    <a:pt x="91" y="376"/>
                    <a:pt x="111" y="437"/>
                  </a:cubicBezTo>
                  <a:cubicBezTo>
                    <a:pt x="162" y="609"/>
                    <a:pt x="111" y="802"/>
                    <a:pt x="20" y="953"/>
                  </a:cubicBezTo>
                  <a:cubicBezTo>
                    <a:pt x="10" y="964"/>
                    <a:pt x="10" y="974"/>
                    <a:pt x="0" y="984"/>
                  </a:cubicBezTo>
                  <a:cubicBezTo>
                    <a:pt x="10" y="984"/>
                    <a:pt x="10" y="984"/>
                    <a:pt x="20" y="994"/>
                  </a:cubicBezTo>
                  <a:lnTo>
                    <a:pt x="30" y="994"/>
                  </a:lnTo>
                  <a:cubicBezTo>
                    <a:pt x="436" y="1237"/>
                    <a:pt x="862" y="1460"/>
                    <a:pt x="1298" y="1654"/>
                  </a:cubicBezTo>
                  <a:cubicBezTo>
                    <a:pt x="1428" y="1718"/>
                    <a:pt x="1564" y="1777"/>
                    <a:pt x="1702" y="1777"/>
                  </a:cubicBezTo>
                  <a:cubicBezTo>
                    <a:pt x="1736" y="1777"/>
                    <a:pt x="1771" y="1773"/>
                    <a:pt x="1805" y="1765"/>
                  </a:cubicBezTo>
                  <a:cubicBezTo>
                    <a:pt x="1937" y="1724"/>
                    <a:pt x="2049" y="1623"/>
                    <a:pt x="2110" y="1512"/>
                  </a:cubicBezTo>
                  <a:cubicBezTo>
                    <a:pt x="2170" y="1390"/>
                    <a:pt x="2201" y="1258"/>
                    <a:pt x="2211" y="1126"/>
                  </a:cubicBezTo>
                  <a:cubicBezTo>
                    <a:pt x="2241" y="933"/>
                    <a:pt x="2231" y="741"/>
                    <a:pt x="2170" y="548"/>
                  </a:cubicBezTo>
                  <a:cubicBezTo>
                    <a:pt x="2110" y="365"/>
                    <a:pt x="1998" y="193"/>
                    <a:pt x="1826" y="101"/>
                  </a:cubicBezTo>
                  <a:cubicBezTo>
                    <a:pt x="1684" y="24"/>
                    <a:pt x="1516" y="0"/>
                    <a:pt x="135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4"/>
            <p:cNvSpPr/>
            <p:nvPr/>
          </p:nvSpPr>
          <p:spPr>
            <a:xfrm>
              <a:off x="3587950" y="2247850"/>
              <a:ext cx="58075" cy="63775"/>
            </a:xfrm>
            <a:custGeom>
              <a:avLst/>
              <a:gdLst/>
              <a:ahLst/>
              <a:cxnLst/>
              <a:rect l="l" t="t" r="r" b="b"/>
              <a:pathLst>
                <a:path w="2323" h="2551" extrusionOk="0">
                  <a:moveTo>
                    <a:pt x="1389" y="1"/>
                  </a:moveTo>
                  <a:cubicBezTo>
                    <a:pt x="1327" y="1"/>
                    <a:pt x="1265" y="12"/>
                    <a:pt x="1207" y="36"/>
                  </a:cubicBezTo>
                  <a:cubicBezTo>
                    <a:pt x="1065" y="107"/>
                    <a:pt x="963" y="238"/>
                    <a:pt x="882" y="380"/>
                  </a:cubicBezTo>
                  <a:cubicBezTo>
                    <a:pt x="720" y="634"/>
                    <a:pt x="578" y="888"/>
                    <a:pt x="436" y="1151"/>
                  </a:cubicBezTo>
                  <a:lnTo>
                    <a:pt x="416" y="1141"/>
                  </a:lnTo>
                  <a:cubicBezTo>
                    <a:pt x="284" y="1415"/>
                    <a:pt x="112" y="1679"/>
                    <a:pt x="10" y="1963"/>
                  </a:cubicBezTo>
                  <a:lnTo>
                    <a:pt x="0" y="1973"/>
                  </a:lnTo>
                  <a:cubicBezTo>
                    <a:pt x="183" y="2084"/>
                    <a:pt x="335" y="2237"/>
                    <a:pt x="487" y="2379"/>
                  </a:cubicBezTo>
                  <a:cubicBezTo>
                    <a:pt x="538" y="2429"/>
                    <a:pt x="598" y="2490"/>
                    <a:pt x="649" y="2551"/>
                  </a:cubicBezTo>
                  <a:cubicBezTo>
                    <a:pt x="731" y="2510"/>
                    <a:pt x="812" y="2480"/>
                    <a:pt x="882" y="2440"/>
                  </a:cubicBezTo>
                  <a:cubicBezTo>
                    <a:pt x="1197" y="2287"/>
                    <a:pt x="1501" y="2115"/>
                    <a:pt x="1795" y="1942"/>
                  </a:cubicBezTo>
                  <a:cubicBezTo>
                    <a:pt x="1948" y="1851"/>
                    <a:pt x="2099" y="1750"/>
                    <a:pt x="2201" y="1608"/>
                  </a:cubicBezTo>
                  <a:cubicBezTo>
                    <a:pt x="2302" y="1446"/>
                    <a:pt x="2322" y="1243"/>
                    <a:pt x="2292" y="1060"/>
                  </a:cubicBezTo>
                  <a:cubicBezTo>
                    <a:pt x="2252" y="867"/>
                    <a:pt x="2171" y="695"/>
                    <a:pt x="2079" y="533"/>
                  </a:cubicBezTo>
                  <a:cubicBezTo>
                    <a:pt x="1988" y="371"/>
                    <a:pt x="1876" y="218"/>
                    <a:pt x="1724" y="117"/>
                  </a:cubicBezTo>
                  <a:cubicBezTo>
                    <a:pt x="1631" y="43"/>
                    <a:pt x="1510" y="1"/>
                    <a:pt x="138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4"/>
            <p:cNvSpPr/>
            <p:nvPr/>
          </p:nvSpPr>
          <p:spPr>
            <a:xfrm>
              <a:off x="3583625" y="2329625"/>
              <a:ext cx="58350" cy="62950"/>
            </a:xfrm>
            <a:custGeom>
              <a:avLst/>
              <a:gdLst/>
              <a:ahLst/>
              <a:cxnLst/>
              <a:rect l="l" t="t" r="r" b="b"/>
              <a:pathLst>
                <a:path w="2334" h="2518" extrusionOk="0">
                  <a:moveTo>
                    <a:pt x="802" y="0"/>
                  </a:moveTo>
                  <a:cubicBezTo>
                    <a:pt x="701" y="132"/>
                    <a:pt x="579" y="244"/>
                    <a:pt x="447" y="355"/>
                  </a:cubicBezTo>
                  <a:cubicBezTo>
                    <a:pt x="315" y="467"/>
                    <a:pt x="173" y="588"/>
                    <a:pt x="21" y="670"/>
                  </a:cubicBezTo>
                  <a:cubicBezTo>
                    <a:pt x="11" y="670"/>
                    <a:pt x="11" y="670"/>
                    <a:pt x="1" y="679"/>
                  </a:cubicBezTo>
                  <a:cubicBezTo>
                    <a:pt x="21" y="720"/>
                    <a:pt x="52" y="771"/>
                    <a:pt x="72" y="812"/>
                  </a:cubicBezTo>
                  <a:lnTo>
                    <a:pt x="72" y="821"/>
                  </a:lnTo>
                  <a:cubicBezTo>
                    <a:pt x="255" y="1207"/>
                    <a:pt x="447" y="1592"/>
                    <a:pt x="629" y="1977"/>
                  </a:cubicBezTo>
                  <a:cubicBezTo>
                    <a:pt x="731" y="2191"/>
                    <a:pt x="852" y="2424"/>
                    <a:pt x="1076" y="2495"/>
                  </a:cubicBezTo>
                  <a:cubicBezTo>
                    <a:pt x="1126" y="2511"/>
                    <a:pt x="1176" y="2518"/>
                    <a:pt x="1227" y="2518"/>
                  </a:cubicBezTo>
                  <a:cubicBezTo>
                    <a:pt x="1372" y="2518"/>
                    <a:pt x="1519" y="2461"/>
                    <a:pt x="1654" y="2394"/>
                  </a:cubicBezTo>
                  <a:cubicBezTo>
                    <a:pt x="1816" y="2312"/>
                    <a:pt x="1968" y="2231"/>
                    <a:pt x="2090" y="2099"/>
                  </a:cubicBezTo>
                  <a:cubicBezTo>
                    <a:pt x="2211" y="1977"/>
                    <a:pt x="2303" y="1815"/>
                    <a:pt x="2313" y="1643"/>
                  </a:cubicBezTo>
                  <a:cubicBezTo>
                    <a:pt x="2333" y="1359"/>
                    <a:pt x="2141" y="1116"/>
                    <a:pt x="1948" y="913"/>
                  </a:cubicBezTo>
                  <a:cubicBezTo>
                    <a:pt x="1614" y="568"/>
                    <a:pt x="1238" y="264"/>
                    <a:pt x="832" y="10"/>
                  </a:cubicBezTo>
                  <a:lnTo>
                    <a:pt x="822" y="10"/>
                  </a:lnTo>
                  <a:cubicBezTo>
                    <a:pt x="812" y="0"/>
                    <a:pt x="812" y="0"/>
                    <a:pt x="80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4"/>
            <p:cNvSpPr/>
            <p:nvPr/>
          </p:nvSpPr>
          <p:spPr>
            <a:xfrm>
              <a:off x="3560300" y="2232350"/>
              <a:ext cx="45425" cy="64850"/>
            </a:xfrm>
            <a:custGeom>
              <a:avLst/>
              <a:gdLst/>
              <a:ahLst/>
              <a:cxnLst/>
              <a:rect l="l" t="t" r="r" b="b"/>
              <a:pathLst>
                <a:path w="1817" h="2594" extrusionOk="0">
                  <a:moveTo>
                    <a:pt x="886" y="1"/>
                  </a:moveTo>
                  <a:cubicBezTo>
                    <a:pt x="581" y="1"/>
                    <a:pt x="270" y="167"/>
                    <a:pt x="133" y="433"/>
                  </a:cubicBezTo>
                  <a:cubicBezTo>
                    <a:pt x="11" y="656"/>
                    <a:pt x="1" y="919"/>
                    <a:pt x="1" y="1173"/>
                  </a:cubicBezTo>
                  <a:cubicBezTo>
                    <a:pt x="11" y="1629"/>
                    <a:pt x="41" y="2086"/>
                    <a:pt x="102" y="2542"/>
                  </a:cubicBezTo>
                  <a:lnTo>
                    <a:pt x="102" y="2562"/>
                  </a:lnTo>
                  <a:lnTo>
                    <a:pt x="113" y="2562"/>
                  </a:lnTo>
                  <a:cubicBezTo>
                    <a:pt x="262" y="2483"/>
                    <a:pt x="435" y="2427"/>
                    <a:pt x="605" y="2427"/>
                  </a:cubicBezTo>
                  <a:cubicBezTo>
                    <a:pt x="630" y="2427"/>
                    <a:pt x="655" y="2428"/>
                    <a:pt x="680" y="2431"/>
                  </a:cubicBezTo>
                  <a:cubicBezTo>
                    <a:pt x="843" y="2451"/>
                    <a:pt x="974" y="2512"/>
                    <a:pt x="1106" y="2593"/>
                  </a:cubicBezTo>
                  <a:lnTo>
                    <a:pt x="1116" y="2583"/>
                  </a:lnTo>
                  <a:cubicBezTo>
                    <a:pt x="1218" y="2299"/>
                    <a:pt x="1390" y="2035"/>
                    <a:pt x="1522" y="1761"/>
                  </a:cubicBezTo>
                  <a:cubicBezTo>
                    <a:pt x="1542" y="1731"/>
                    <a:pt x="1562" y="1690"/>
                    <a:pt x="1583" y="1650"/>
                  </a:cubicBezTo>
                  <a:cubicBezTo>
                    <a:pt x="1725" y="1336"/>
                    <a:pt x="1816" y="970"/>
                    <a:pt x="1715" y="635"/>
                  </a:cubicBezTo>
                  <a:cubicBezTo>
                    <a:pt x="1613" y="311"/>
                    <a:pt x="1319" y="58"/>
                    <a:pt x="985" y="7"/>
                  </a:cubicBezTo>
                  <a:cubicBezTo>
                    <a:pt x="952" y="3"/>
                    <a:pt x="919" y="1"/>
                    <a:pt x="88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4"/>
            <p:cNvSpPr/>
            <p:nvPr/>
          </p:nvSpPr>
          <p:spPr>
            <a:xfrm>
              <a:off x="3548400" y="2345075"/>
              <a:ext cx="45400" cy="61125"/>
            </a:xfrm>
            <a:custGeom>
              <a:avLst/>
              <a:gdLst/>
              <a:ahLst/>
              <a:cxnLst/>
              <a:rect l="l" t="t" r="r" b="b"/>
              <a:pathLst>
                <a:path w="1816" h="2445" extrusionOk="0">
                  <a:moveTo>
                    <a:pt x="609" y="0"/>
                  </a:moveTo>
                  <a:cubicBezTo>
                    <a:pt x="325" y="538"/>
                    <a:pt x="132" y="1136"/>
                    <a:pt x="41" y="1735"/>
                  </a:cubicBezTo>
                  <a:cubicBezTo>
                    <a:pt x="10" y="1887"/>
                    <a:pt x="0" y="2060"/>
                    <a:pt x="91" y="2191"/>
                  </a:cubicBezTo>
                  <a:cubicBezTo>
                    <a:pt x="172" y="2313"/>
                    <a:pt x="335" y="2374"/>
                    <a:pt x="487" y="2404"/>
                  </a:cubicBezTo>
                  <a:cubicBezTo>
                    <a:pt x="610" y="2428"/>
                    <a:pt x="737" y="2445"/>
                    <a:pt x="865" y="2445"/>
                  </a:cubicBezTo>
                  <a:cubicBezTo>
                    <a:pt x="958" y="2445"/>
                    <a:pt x="1052" y="2436"/>
                    <a:pt x="1146" y="2414"/>
                  </a:cubicBezTo>
                  <a:cubicBezTo>
                    <a:pt x="1359" y="2374"/>
                    <a:pt x="1562" y="2252"/>
                    <a:pt x="1673" y="2060"/>
                  </a:cubicBezTo>
                  <a:cubicBezTo>
                    <a:pt x="1815" y="1836"/>
                    <a:pt x="1806" y="1562"/>
                    <a:pt x="1765" y="1299"/>
                  </a:cubicBezTo>
                  <a:cubicBezTo>
                    <a:pt x="1724" y="924"/>
                    <a:pt x="1623" y="559"/>
                    <a:pt x="1481" y="203"/>
                  </a:cubicBezTo>
                  <a:lnTo>
                    <a:pt x="1481" y="194"/>
                  </a:lnTo>
                  <a:cubicBezTo>
                    <a:pt x="1461" y="153"/>
                    <a:pt x="1430" y="102"/>
                    <a:pt x="1410" y="61"/>
                  </a:cubicBezTo>
                  <a:cubicBezTo>
                    <a:pt x="1293" y="116"/>
                    <a:pt x="1164" y="153"/>
                    <a:pt x="1032" y="153"/>
                  </a:cubicBezTo>
                  <a:cubicBezTo>
                    <a:pt x="993" y="153"/>
                    <a:pt x="953" y="150"/>
                    <a:pt x="913" y="142"/>
                  </a:cubicBezTo>
                  <a:cubicBezTo>
                    <a:pt x="801" y="122"/>
                    <a:pt x="700" y="61"/>
                    <a:pt x="60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4"/>
            <p:cNvSpPr/>
            <p:nvPr/>
          </p:nvSpPr>
          <p:spPr>
            <a:xfrm>
              <a:off x="3500225" y="2328600"/>
              <a:ext cx="63150" cy="63200"/>
            </a:xfrm>
            <a:custGeom>
              <a:avLst/>
              <a:gdLst/>
              <a:ahLst/>
              <a:cxnLst/>
              <a:rect l="l" t="t" r="r" b="b"/>
              <a:pathLst>
                <a:path w="2526" h="2528" extrusionOk="0">
                  <a:moveTo>
                    <a:pt x="1927" y="1"/>
                  </a:moveTo>
                  <a:lnTo>
                    <a:pt x="1897" y="21"/>
                  </a:lnTo>
                  <a:lnTo>
                    <a:pt x="1887" y="21"/>
                  </a:lnTo>
                  <a:cubicBezTo>
                    <a:pt x="1430" y="244"/>
                    <a:pt x="994" y="528"/>
                    <a:pt x="589" y="853"/>
                  </a:cubicBezTo>
                  <a:cubicBezTo>
                    <a:pt x="375" y="1025"/>
                    <a:pt x="152" y="1238"/>
                    <a:pt x="71" y="1502"/>
                  </a:cubicBezTo>
                  <a:cubicBezTo>
                    <a:pt x="0" y="1755"/>
                    <a:pt x="51" y="2039"/>
                    <a:pt x="224" y="2242"/>
                  </a:cubicBezTo>
                  <a:cubicBezTo>
                    <a:pt x="373" y="2420"/>
                    <a:pt x="609" y="2528"/>
                    <a:pt x="843" y="2528"/>
                  </a:cubicBezTo>
                  <a:cubicBezTo>
                    <a:pt x="863" y="2528"/>
                    <a:pt x="883" y="2527"/>
                    <a:pt x="903" y="2525"/>
                  </a:cubicBezTo>
                  <a:cubicBezTo>
                    <a:pt x="1157" y="2495"/>
                    <a:pt x="1380" y="2353"/>
                    <a:pt x="1542" y="2181"/>
                  </a:cubicBezTo>
                  <a:cubicBezTo>
                    <a:pt x="1714" y="2009"/>
                    <a:pt x="1846" y="1795"/>
                    <a:pt x="1978" y="1583"/>
                  </a:cubicBezTo>
                  <a:cubicBezTo>
                    <a:pt x="2160" y="1278"/>
                    <a:pt x="2343" y="964"/>
                    <a:pt x="2525" y="659"/>
                  </a:cubicBezTo>
                  <a:cubicBezTo>
                    <a:pt x="2485" y="619"/>
                    <a:pt x="2434" y="589"/>
                    <a:pt x="2394" y="548"/>
                  </a:cubicBezTo>
                  <a:cubicBezTo>
                    <a:pt x="2211" y="396"/>
                    <a:pt x="2029" y="224"/>
                    <a:pt x="192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4"/>
            <p:cNvSpPr/>
            <p:nvPr/>
          </p:nvSpPr>
          <p:spPr>
            <a:xfrm>
              <a:off x="3515425" y="2245200"/>
              <a:ext cx="47700" cy="67950"/>
            </a:xfrm>
            <a:custGeom>
              <a:avLst/>
              <a:gdLst/>
              <a:ahLst/>
              <a:cxnLst/>
              <a:rect l="l" t="t" r="r" b="b"/>
              <a:pathLst>
                <a:path w="1908" h="2718" extrusionOk="0">
                  <a:moveTo>
                    <a:pt x="918" y="0"/>
                  </a:moveTo>
                  <a:cubicBezTo>
                    <a:pt x="845" y="0"/>
                    <a:pt x="771" y="17"/>
                    <a:pt x="700" y="40"/>
                  </a:cubicBezTo>
                  <a:cubicBezTo>
                    <a:pt x="315" y="182"/>
                    <a:pt x="31" y="578"/>
                    <a:pt x="11" y="984"/>
                  </a:cubicBezTo>
                  <a:cubicBezTo>
                    <a:pt x="1" y="1349"/>
                    <a:pt x="183" y="1694"/>
                    <a:pt x="437" y="1957"/>
                  </a:cubicBezTo>
                  <a:cubicBezTo>
                    <a:pt x="691" y="2211"/>
                    <a:pt x="1005" y="2393"/>
                    <a:pt x="1319" y="2566"/>
                  </a:cubicBezTo>
                  <a:cubicBezTo>
                    <a:pt x="1309" y="2576"/>
                    <a:pt x="1309" y="2576"/>
                    <a:pt x="1309" y="2586"/>
                  </a:cubicBezTo>
                  <a:lnTo>
                    <a:pt x="1299" y="2596"/>
                  </a:lnTo>
                  <a:cubicBezTo>
                    <a:pt x="1289" y="2636"/>
                    <a:pt x="1268" y="2677"/>
                    <a:pt x="1258" y="2718"/>
                  </a:cubicBezTo>
                  <a:cubicBezTo>
                    <a:pt x="1380" y="2535"/>
                    <a:pt x="1512" y="2363"/>
                    <a:pt x="1674" y="2221"/>
                  </a:cubicBezTo>
                  <a:cubicBezTo>
                    <a:pt x="1745" y="2160"/>
                    <a:pt x="1816" y="2099"/>
                    <a:pt x="1908" y="2048"/>
                  </a:cubicBezTo>
                  <a:lnTo>
                    <a:pt x="1897" y="2048"/>
                  </a:lnTo>
                  <a:lnTo>
                    <a:pt x="1897" y="2028"/>
                  </a:lnTo>
                  <a:cubicBezTo>
                    <a:pt x="1766" y="1501"/>
                    <a:pt x="1603" y="984"/>
                    <a:pt x="1421" y="486"/>
                  </a:cubicBezTo>
                  <a:cubicBezTo>
                    <a:pt x="1349" y="304"/>
                    <a:pt x="1258" y="101"/>
                    <a:pt x="1076" y="30"/>
                  </a:cubicBezTo>
                  <a:cubicBezTo>
                    <a:pt x="1025" y="9"/>
                    <a:pt x="971" y="0"/>
                    <a:pt x="91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4"/>
            <p:cNvSpPr/>
            <p:nvPr/>
          </p:nvSpPr>
          <p:spPr>
            <a:xfrm>
              <a:off x="3488050" y="2299650"/>
              <a:ext cx="60375" cy="34800"/>
            </a:xfrm>
            <a:custGeom>
              <a:avLst/>
              <a:gdLst/>
              <a:ahLst/>
              <a:cxnLst/>
              <a:rect l="l" t="t" r="r" b="b"/>
              <a:pathLst>
                <a:path w="2415" h="1392" extrusionOk="0">
                  <a:moveTo>
                    <a:pt x="609" y="1"/>
                  </a:moveTo>
                  <a:cubicBezTo>
                    <a:pt x="559" y="1"/>
                    <a:pt x="508" y="4"/>
                    <a:pt x="457" y="12"/>
                  </a:cubicBezTo>
                  <a:cubicBezTo>
                    <a:pt x="335" y="33"/>
                    <a:pt x="224" y="84"/>
                    <a:pt x="143" y="175"/>
                  </a:cubicBezTo>
                  <a:cubicBezTo>
                    <a:pt x="1" y="347"/>
                    <a:pt x="21" y="600"/>
                    <a:pt x="51" y="814"/>
                  </a:cubicBezTo>
                  <a:cubicBezTo>
                    <a:pt x="82" y="986"/>
                    <a:pt x="122" y="1159"/>
                    <a:pt x="244" y="1270"/>
                  </a:cubicBezTo>
                  <a:cubicBezTo>
                    <a:pt x="366" y="1371"/>
                    <a:pt x="538" y="1382"/>
                    <a:pt x="700" y="1391"/>
                  </a:cubicBezTo>
                  <a:cubicBezTo>
                    <a:pt x="1268" y="1391"/>
                    <a:pt x="1826" y="1321"/>
                    <a:pt x="2374" y="1179"/>
                  </a:cubicBezTo>
                  <a:lnTo>
                    <a:pt x="2384" y="1179"/>
                  </a:lnTo>
                  <a:lnTo>
                    <a:pt x="2414" y="1159"/>
                  </a:lnTo>
                  <a:cubicBezTo>
                    <a:pt x="2323" y="966"/>
                    <a:pt x="2302" y="742"/>
                    <a:pt x="2353" y="540"/>
                  </a:cubicBezTo>
                  <a:cubicBezTo>
                    <a:pt x="2363" y="499"/>
                    <a:pt x="2384" y="458"/>
                    <a:pt x="2394" y="418"/>
                  </a:cubicBezTo>
                  <a:lnTo>
                    <a:pt x="2404" y="408"/>
                  </a:lnTo>
                  <a:cubicBezTo>
                    <a:pt x="1897" y="205"/>
                    <a:pt x="1360" y="73"/>
                    <a:pt x="812" y="12"/>
                  </a:cubicBezTo>
                  <a:cubicBezTo>
                    <a:pt x="747" y="7"/>
                    <a:pt x="679" y="1"/>
                    <a:pt x="60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4"/>
            <p:cNvSpPr/>
            <p:nvPr/>
          </p:nvSpPr>
          <p:spPr>
            <a:xfrm>
              <a:off x="3545600" y="2293000"/>
              <a:ext cx="62150" cy="55900"/>
            </a:xfrm>
            <a:custGeom>
              <a:avLst/>
              <a:gdLst/>
              <a:ahLst/>
              <a:cxnLst/>
              <a:rect l="l" t="t" r="r" b="b"/>
              <a:pathLst>
                <a:path w="2486" h="2236" extrusionOk="0">
                  <a:moveTo>
                    <a:pt x="1193" y="1"/>
                  </a:moveTo>
                  <a:cubicBezTo>
                    <a:pt x="1023" y="1"/>
                    <a:pt x="850" y="57"/>
                    <a:pt x="701" y="136"/>
                  </a:cubicBezTo>
                  <a:cubicBezTo>
                    <a:pt x="609" y="187"/>
                    <a:pt x="538" y="248"/>
                    <a:pt x="467" y="309"/>
                  </a:cubicBezTo>
                  <a:cubicBezTo>
                    <a:pt x="305" y="451"/>
                    <a:pt x="173" y="623"/>
                    <a:pt x="51" y="806"/>
                  </a:cubicBezTo>
                  <a:cubicBezTo>
                    <a:pt x="0" y="1008"/>
                    <a:pt x="21" y="1232"/>
                    <a:pt x="112" y="1425"/>
                  </a:cubicBezTo>
                  <a:cubicBezTo>
                    <a:pt x="214" y="1648"/>
                    <a:pt x="396" y="1820"/>
                    <a:pt x="579" y="1972"/>
                  </a:cubicBezTo>
                  <a:cubicBezTo>
                    <a:pt x="619" y="2013"/>
                    <a:pt x="670" y="2043"/>
                    <a:pt x="710" y="2083"/>
                  </a:cubicBezTo>
                  <a:lnTo>
                    <a:pt x="721" y="2083"/>
                  </a:lnTo>
                  <a:cubicBezTo>
                    <a:pt x="812" y="2144"/>
                    <a:pt x="913" y="2205"/>
                    <a:pt x="1025" y="2225"/>
                  </a:cubicBezTo>
                  <a:cubicBezTo>
                    <a:pt x="1065" y="2233"/>
                    <a:pt x="1105" y="2236"/>
                    <a:pt x="1144" y="2236"/>
                  </a:cubicBezTo>
                  <a:cubicBezTo>
                    <a:pt x="1276" y="2236"/>
                    <a:pt x="1405" y="2199"/>
                    <a:pt x="1522" y="2144"/>
                  </a:cubicBezTo>
                  <a:cubicBezTo>
                    <a:pt x="1532" y="2135"/>
                    <a:pt x="1532" y="2135"/>
                    <a:pt x="1542" y="2135"/>
                  </a:cubicBezTo>
                  <a:cubicBezTo>
                    <a:pt x="1694" y="2053"/>
                    <a:pt x="1836" y="1932"/>
                    <a:pt x="1968" y="1820"/>
                  </a:cubicBezTo>
                  <a:cubicBezTo>
                    <a:pt x="2100" y="1709"/>
                    <a:pt x="2222" y="1597"/>
                    <a:pt x="2323" y="1465"/>
                  </a:cubicBezTo>
                  <a:cubicBezTo>
                    <a:pt x="2333" y="1455"/>
                    <a:pt x="2333" y="1445"/>
                    <a:pt x="2343" y="1434"/>
                  </a:cubicBezTo>
                  <a:cubicBezTo>
                    <a:pt x="2434" y="1283"/>
                    <a:pt x="2485" y="1090"/>
                    <a:pt x="2434" y="918"/>
                  </a:cubicBezTo>
                  <a:cubicBezTo>
                    <a:pt x="2414" y="857"/>
                    <a:pt x="2384" y="796"/>
                    <a:pt x="2343" y="745"/>
                  </a:cubicBezTo>
                  <a:cubicBezTo>
                    <a:pt x="2292" y="684"/>
                    <a:pt x="2232" y="623"/>
                    <a:pt x="2181" y="573"/>
                  </a:cubicBezTo>
                  <a:cubicBezTo>
                    <a:pt x="2029" y="431"/>
                    <a:pt x="1877" y="278"/>
                    <a:pt x="1694" y="167"/>
                  </a:cubicBezTo>
                  <a:cubicBezTo>
                    <a:pt x="1562" y="86"/>
                    <a:pt x="1431" y="25"/>
                    <a:pt x="1268" y="5"/>
                  </a:cubicBezTo>
                  <a:cubicBezTo>
                    <a:pt x="1243" y="2"/>
                    <a:pt x="1218" y="1"/>
                    <a:pt x="119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4"/>
            <p:cNvSpPr/>
            <p:nvPr/>
          </p:nvSpPr>
          <p:spPr>
            <a:xfrm>
              <a:off x="3584650" y="2327900"/>
              <a:ext cx="7575" cy="6575"/>
            </a:xfrm>
            <a:custGeom>
              <a:avLst/>
              <a:gdLst/>
              <a:ahLst/>
              <a:cxnLst/>
              <a:rect l="l" t="t" r="r" b="b"/>
              <a:pathLst>
                <a:path w="303" h="263" extrusionOk="0">
                  <a:moveTo>
                    <a:pt x="146" y="0"/>
                  </a:moveTo>
                  <a:cubicBezTo>
                    <a:pt x="132" y="0"/>
                    <a:pt x="117" y="3"/>
                    <a:pt x="102" y="8"/>
                  </a:cubicBezTo>
                  <a:cubicBezTo>
                    <a:pt x="102" y="8"/>
                    <a:pt x="102" y="18"/>
                    <a:pt x="92" y="18"/>
                  </a:cubicBezTo>
                  <a:cubicBezTo>
                    <a:pt x="81" y="18"/>
                    <a:pt x="72" y="18"/>
                    <a:pt x="61" y="29"/>
                  </a:cubicBezTo>
                  <a:cubicBezTo>
                    <a:pt x="31" y="59"/>
                    <a:pt x="0" y="110"/>
                    <a:pt x="11" y="160"/>
                  </a:cubicBezTo>
                  <a:cubicBezTo>
                    <a:pt x="11" y="191"/>
                    <a:pt x="20" y="211"/>
                    <a:pt x="41" y="231"/>
                  </a:cubicBezTo>
                  <a:cubicBezTo>
                    <a:pt x="61" y="252"/>
                    <a:pt x="92" y="261"/>
                    <a:pt x="112" y="261"/>
                  </a:cubicBezTo>
                  <a:cubicBezTo>
                    <a:pt x="118" y="262"/>
                    <a:pt x="123" y="262"/>
                    <a:pt x="128" y="262"/>
                  </a:cubicBezTo>
                  <a:cubicBezTo>
                    <a:pt x="215" y="262"/>
                    <a:pt x="303" y="185"/>
                    <a:pt x="274" y="99"/>
                  </a:cubicBezTo>
                  <a:cubicBezTo>
                    <a:pt x="264" y="49"/>
                    <a:pt x="223" y="18"/>
                    <a:pt x="183" y="8"/>
                  </a:cubicBezTo>
                  <a:cubicBezTo>
                    <a:pt x="173" y="3"/>
                    <a:pt x="160" y="0"/>
                    <a:pt x="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4"/>
            <p:cNvSpPr/>
            <p:nvPr/>
          </p:nvSpPr>
          <p:spPr>
            <a:xfrm>
              <a:off x="3557775" y="2321250"/>
              <a:ext cx="10675" cy="10300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4" y="0"/>
                  </a:moveTo>
                  <a:cubicBezTo>
                    <a:pt x="184" y="0"/>
                    <a:pt x="163" y="4"/>
                    <a:pt x="142" y="11"/>
                  </a:cubicBezTo>
                  <a:cubicBezTo>
                    <a:pt x="102" y="20"/>
                    <a:pt x="61" y="41"/>
                    <a:pt x="31" y="81"/>
                  </a:cubicBezTo>
                  <a:lnTo>
                    <a:pt x="11" y="102"/>
                  </a:lnTo>
                  <a:cubicBezTo>
                    <a:pt x="0" y="132"/>
                    <a:pt x="0" y="162"/>
                    <a:pt x="0" y="193"/>
                  </a:cubicBezTo>
                  <a:lnTo>
                    <a:pt x="0" y="254"/>
                  </a:lnTo>
                  <a:cubicBezTo>
                    <a:pt x="11" y="304"/>
                    <a:pt x="41" y="355"/>
                    <a:pt x="81" y="376"/>
                  </a:cubicBezTo>
                  <a:cubicBezTo>
                    <a:pt x="118" y="399"/>
                    <a:pt x="164" y="411"/>
                    <a:pt x="209" y="411"/>
                  </a:cubicBezTo>
                  <a:cubicBezTo>
                    <a:pt x="263" y="411"/>
                    <a:pt x="317" y="394"/>
                    <a:pt x="356" y="355"/>
                  </a:cubicBezTo>
                  <a:cubicBezTo>
                    <a:pt x="416" y="284"/>
                    <a:pt x="426" y="183"/>
                    <a:pt x="376" y="102"/>
                  </a:cubicBezTo>
                  <a:cubicBezTo>
                    <a:pt x="336" y="39"/>
                    <a:pt x="273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4"/>
            <p:cNvSpPr/>
            <p:nvPr/>
          </p:nvSpPr>
          <p:spPr>
            <a:xfrm>
              <a:off x="3586925" y="2313400"/>
              <a:ext cx="12200" cy="11175"/>
            </a:xfrm>
            <a:custGeom>
              <a:avLst/>
              <a:gdLst/>
              <a:ahLst/>
              <a:cxnLst/>
              <a:rect l="l" t="t" r="r" b="b"/>
              <a:pathLst>
                <a:path w="488" h="447" extrusionOk="0">
                  <a:moveTo>
                    <a:pt x="235" y="0"/>
                  </a:moveTo>
                  <a:cubicBezTo>
                    <a:pt x="169" y="0"/>
                    <a:pt x="101" y="25"/>
                    <a:pt x="51" y="81"/>
                  </a:cubicBezTo>
                  <a:cubicBezTo>
                    <a:pt x="21" y="122"/>
                    <a:pt x="1" y="172"/>
                    <a:pt x="1" y="233"/>
                  </a:cubicBezTo>
                  <a:lnTo>
                    <a:pt x="1" y="264"/>
                  </a:lnTo>
                  <a:cubicBezTo>
                    <a:pt x="1" y="325"/>
                    <a:pt x="31" y="375"/>
                    <a:pt x="82" y="406"/>
                  </a:cubicBezTo>
                  <a:cubicBezTo>
                    <a:pt x="117" y="434"/>
                    <a:pt x="159" y="446"/>
                    <a:pt x="202" y="446"/>
                  </a:cubicBezTo>
                  <a:cubicBezTo>
                    <a:pt x="281" y="446"/>
                    <a:pt x="363" y="404"/>
                    <a:pt x="416" y="345"/>
                  </a:cubicBezTo>
                  <a:cubicBezTo>
                    <a:pt x="457" y="304"/>
                    <a:pt x="488" y="233"/>
                    <a:pt x="467" y="172"/>
                  </a:cubicBezTo>
                  <a:cubicBezTo>
                    <a:pt x="457" y="111"/>
                    <a:pt x="416" y="61"/>
                    <a:pt x="355" y="30"/>
                  </a:cubicBezTo>
                  <a:cubicBezTo>
                    <a:pt x="320" y="10"/>
                    <a:pt x="278" y="0"/>
                    <a:pt x="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4"/>
            <p:cNvSpPr/>
            <p:nvPr/>
          </p:nvSpPr>
          <p:spPr>
            <a:xfrm>
              <a:off x="3574000" y="2313500"/>
              <a:ext cx="8400" cy="7325"/>
            </a:xfrm>
            <a:custGeom>
              <a:avLst/>
              <a:gdLst/>
              <a:ahLst/>
              <a:cxnLst/>
              <a:rect l="l" t="t" r="r" b="b"/>
              <a:pathLst>
                <a:path w="336" h="293" extrusionOk="0">
                  <a:moveTo>
                    <a:pt x="178" y="0"/>
                  </a:moveTo>
                  <a:cubicBezTo>
                    <a:pt x="125" y="0"/>
                    <a:pt x="74" y="21"/>
                    <a:pt x="41" y="67"/>
                  </a:cubicBezTo>
                  <a:cubicBezTo>
                    <a:pt x="41" y="77"/>
                    <a:pt x="31" y="77"/>
                    <a:pt x="31" y="87"/>
                  </a:cubicBezTo>
                  <a:cubicBezTo>
                    <a:pt x="11" y="107"/>
                    <a:pt x="0" y="148"/>
                    <a:pt x="11" y="179"/>
                  </a:cubicBezTo>
                  <a:cubicBezTo>
                    <a:pt x="11" y="219"/>
                    <a:pt x="41" y="249"/>
                    <a:pt x="81" y="260"/>
                  </a:cubicBezTo>
                  <a:cubicBezTo>
                    <a:pt x="106" y="276"/>
                    <a:pt x="144" y="293"/>
                    <a:pt x="179" y="293"/>
                  </a:cubicBezTo>
                  <a:cubicBezTo>
                    <a:pt x="187" y="293"/>
                    <a:pt x="195" y="292"/>
                    <a:pt x="203" y="290"/>
                  </a:cubicBezTo>
                  <a:cubicBezTo>
                    <a:pt x="244" y="290"/>
                    <a:pt x="274" y="260"/>
                    <a:pt x="295" y="229"/>
                  </a:cubicBezTo>
                  <a:cubicBezTo>
                    <a:pt x="325" y="199"/>
                    <a:pt x="335" y="148"/>
                    <a:pt x="335" y="107"/>
                  </a:cubicBezTo>
                  <a:cubicBezTo>
                    <a:pt x="325" y="67"/>
                    <a:pt x="304" y="37"/>
                    <a:pt x="264" y="16"/>
                  </a:cubicBezTo>
                  <a:cubicBezTo>
                    <a:pt x="236" y="6"/>
                    <a:pt x="207" y="0"/>
                    <a:pt x="1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4"/>
            <p:cNvSpPr/>
            <p:nvPr/>
          </p:nvSpPr>
          <p:spPr>
            <a:xfrm>
              <a:off x="3557525" y="2302600"/>
              <a:ext cx="17275" cy="15025"/>
            </a:xfrm>
            <a:custGeom>
              <a:avLst/>
              <a:gdLst/>
              <a:ahLst/>
              <a:cxnLst/>
              <a:rect l="l" t="t" r="r" b="b"/>
              <a:pathLst>
                <a:path w="691" h="601" extrusionOk="0">
                  <a:moveTo>
                    <a:pt x="369" y="1"/>
                  </a:moveTo>
                  <a:cubicBezTo>
                    <a:pt x="330" y="1"/>
                    <a:pt x="291" y="9"/>
                    <a:pt x="254" y="26"/>
                  </a:cubicBezTo>
                  <a:cubicBezTo>
                    <a:pt x="213" y="47"/>
                    <a:pt x="183" y="67"/>
                    <a:pt x="152" y="97"/>
                  </a:cubicBezTo>
                  <a:lnTo>
                    <a:pt x="142" y="97"/>
                  </a:lnTo>
                  <a:cubicBezTo>
                    <a:pt x="30" y="198"/>
                    <a:pt x="0" y="371"/>
                    <a:pt x="91" y="493"/>
                  </a:cubicBezTo>
                  <a:cubicBezTo>
                    <a:pt x="150" y="569"/>
                    <a:pt x="235" y="601"/>
                    <a:pt x="325" y="601"/>
                  </a:cubicBezTo>
                  <a:cubicBezTo>
                    <a:pt x="390" y="601"/>
                    <a:pt x="457" y="584"/>
                    <a:pt x="517" y="554"/>
                  </a:cubicBezTo>
                  <a:cubicBezTo>
                    <a:pt x="659" y="473"/>
                    <a:pt x="690" y="280"/>
                    <a:pt x="609" y="148"/>
                  </a:cubicBezTo>
                  <a:cubicBezTo>
                    <a:pt x="558" y="54"/>
                    <a:pt x="466" y="1"/>
                    <a:pt x="3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4"/>
            <p:cNvSpPr/>
            <p:nvPr/>
          </p:nvSpPr>
          <p:spPr>
            <a:xfrm>
              <a:off x="3550675" y="2315625"/>
              <a:ext cx="7125" cy="6650"/>
            </a:xfrm>
            <a:custGeom>
              <a:avLst/>
              <a:gdLst/>
              <a:ahLst/>
              <a:cxnLst/>
              <a:rect l="l" t="t" r="r" b="b"/>
              <a:pathLst>
                <a:path w="285" h="266" extrusionOk="0">
                  <a:moveTo>
                    <a:pt x="135" y="1"/>
                  </a:moveTo>
                  <a:cubicBezTo>
                    <a:pt x="131" y="1"/>
                    <a:pt x="126" y="1"/>
                    <a:pt x="122" y="2"/>
                  </a:cubicBezTo>
                  <a:cubicBezTo>
                    <a:pt x="51" y="13"/>
                    <a:pt x="0" y="83"/>
                    <a:pt x="20" y="144"/>
                  </a:cubicBezTo>
                  <a:cubicBezTo>
                    <a:pt x="31" y="175"/>
                    <a:pt x="51" y="205"/>
                    <a:pt x="81" y="225"/>
                  </a:cubicBezTo>
                  <a:lnTo>
                    <a:pt x="92" y="225"/>
                  </a:lnTo>
                  <a:cubicBezTo>
                    <a:pt x="112" y="256"/>
                    <a:pt x="153" y="266"/>
                    <a:pt x="193" y="266"/>
                  </a:cubicBezTo>
                  <a:cubicBezTo>
                    <a:pt x="254" y="256"/>
                    <a:pt x="284" y="175"/>
                    <a:pt x="274" y="114"/>
                  </a:cubicBezTo>
                  <a:cubicBezTo>
                    <a:pt x="256" y="57"/>
                    <a:pt x="193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4"/>
            <p:cNvSpPr/>
            <p:nvPr/>
          </p:nvSpPr>
          <p:spPr>
            <a:xfrm>
              <a:off x="3568675" y="2338125"/>
              <a:ext cx="6350" cy="6000"/>
            </a:xfrm>
            <a:custGeom>
              <a:avLst/>
              <a:gdLst/>
              <a:ahLst/>
              <a:cxnLst/>
              <a:rect l="l" t="t" r="r" b="b"/>
              <a:pathLst>
                <a:path w="254" h="240" extrusionOk="0">
                  <a:moveTo>
                    <a:pt x="109" y="1"/>
                  </a:moveTo>
                  <a:cubicBezTo>
                    <a:pt x="100" y="1"/>
                    <a:pt x="91" y="2"/>
                    <a:pt x="82" y="5"/>
                  </a:cubicBezTo>
                  <a:cubicBezTo>
                    <a:pt x="62" y="15"/>
                    <a:pt x="31" y="35"/>
                    <a:pt x="21" y="66"/>
                  </a:cubicBezTo>
                  <a:cubicBezTo>
                    <a:pt x="10" y="86"/>
                    <a:pt x="1" y="116"/>
                    <a:pt x="10" y="136"/>
                  </a:cubicBezTo>
                  <a:lnTo>
                    <a:pt x="10" y="167"/>
                  </a:lnTo>
                  <a:cubicBezTo>
                    <a:pt x="21" y="197"/>
                    <a:pt x="51" y="218"/>
                    <a:pt x="82" y="228"/>
                  </a:cubicBezTo>
                  <a:cubicBezTo>
                    <a:pt x="94" y="237"/>
                    <a:pt x="107" y="240"/>
                    <a:pt x="120" y="240"/>
                  </a:cubicBezTo>
                  <a:cubicBezTo>
                    <a:pt x="138" y="240"/>
                    <a:pt x="155" y="234"/>
                    <a:pt x="173" y="228"/>
                  </a:cubicBezTo>
                  <a:cubicBezTo>
                    <a:pt x="193" y="218"/>
                    <a:pt x="213" y="188"/>
                    <a:pt x="224" y="167"/>
                  </a:cubicBezTo>
                  <a:cubicBezTo>
                    <a:pt x="254" y="106"/>
                    <a:pt x="224" y="46"/>
                    <a:pt x="173" y="15"/>
                  </a:cubicBezTo>
                  <a:cubicBezTo>
                    <a:pt x="152" y="8"/>
                    <a:pt x="130" y="1"/>
                    <a:pt x="1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4"/>
            <p:cNvSpPr/>
            <p:nvPr/>
          </p:nvSpPr>
          <p:spPr>
            <a:xfrm>
              <a:off x="3569925" y="2324375"/>
              <a:ext cx="12725" cy="11600"/>
            </a:xfrm>
            <a:custGeom>
              <a:avLst/>
              <a:gdLst/>
              <a:ahLst/>
              <a:cxnLst/>
              <a:rect l="l" t="t" r="r" b="b"/>
              <a:pathLst>
                <a:path w="509" h="464" extrusionOk="0">
                  <a:moveTo>
                    <a:pt x="251" y="0"/>
                  </a:moveTo>
                  <a:cubicBezTo>
                    <a:pt x="200" y="0"/>
                    <a:pt x="148" y="16"/>
                    <a:pt x="102" y="48"/>
                  </a:cubicBezTo>
                  <a:cubicBezTo>
                    <a:pt x="62" y="78"/>
                    <a:pt x="21" y="129"/>
                    <a:pt x="21" y="190"/>
                  </a:cubicBezTo>
                  <a:cubicBezTo>
                    <a:pt x="12" y="200"/>
                    <a:pt x="12" y="210"/>
                    <a:pt x="12" y="220"/>
                  </a:cubicBezTo>
                  <a:cubicBezTo>
                    <a:pt x="1" y="281"/>
                    <a:pt x="32" y="332"/>
                    <a:pt x="72" y="372"/>
                  </a:cubicBezTo>
                  <a:cubicBezTo>
                    <a:pt x="123" y="413"/>
                    <a:pt x="184" y="454"/>
                    <a:pt x="244" y="463"/>
                  </a:cubicBezTo>
                  <a:cubicBezTo>
                    <a:pt x="305" y="463"/>
                    <a:pt x="366" y="443"/>
                    <a:pt x="417" y="402"/>
                  </a:cubicBezTo>
                  <a:cubicBezTo>
                    <a:pt x="458" y="362"/>
                    <a:pt x="498" y="301"/>
                    <a:pt x="498" y="230"/>
                  </a:cubicBezTo>
                  <a:cubicBezTo>
                    <a:pt x="508" y="170"/>
                    <a:pt x="467" y="109"/>
                    <a:pt x="427" y="68"/>
                  </a:cubicBezTo>
                  <a:cubicBezTo>
                    <a:pt x="377" y="24"/>
                    <a:pt x="314" y="0"/>
                    <a:pt x="2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4"/>
            <p:cNvSpPr/>
            <p:nvPr/>
          </p:nvSpPr>
          <p:spPr>
            <a:xfrm>
              <a:off x="3577300" y="2300325"/>
              <a:ext cx="11175" cy="10175"/>
            </a:xfrm>
            <a:custGeom>
              <a:avLst/>
              <a:gdLst/>
              <a:ahLst/>
              <a:cxnLst/>
              <a:rect l="l" t="t" r="r" b="b"/>
              <a:pathLst>
                <a:path w="447" h="407" extrusionOk="0">
                  <a:moveTo>
                    <a:pt x="229" y="0"/>
                  </a:moveTo>
                  <a:cubicBezTo>
                    <a:pt x="167" y="0"/>
                    <a:pt x="103" y="24"/>
                    <a:pt x="61" y="66"/>
                  </a:cubicBezTo>
                  <a:cubicBezTo>
                    <a:pt x="61" y="77"/>
                    <a:pt x="61" y="77"/>
                    <a:pt x="51" y="87"/>
                  </a:cubicBezTo>
                  <a:cubicBezTo>
                    <a:pt x="41" y="87"/>
                    <a:pt x="41" y="87"/>
                    <a:pt x="30" y="97"/>
                  </a:cubicBezTo>
                  <a:cubicBezTo>
                    <a:pt x="10" y="148"/>
                    <a:pt x="0" y="208"/>
                    <a:pt x="10" y="269"/>
                  </a:cubicBezTo>
                  <a:cubicBezTo>
                    <a:pt x="21" y="320"/>
                    <a:pt x="61" y="361"/>
                    <a:pt x="112" y="391"/>
                  </a:cubicBezTo>
                  <a:cubicBezTo>
                    <a:pt x="138" y="402"/>
                    <a:pt x="166" y="407"/>
                    <a:pt x="193" y="407"/>
                  </a:cubicBezTo>
                  <a:cubicBezTo>
                    <a:pt x="268" y="407"/>
                    <a:pt x="341" y="367"/>
                    <a:pt x="386" y="300"/>
                  </a:cubicBezTo>
                  <a:cubicBezTo>
                    <a:pt x="447" y="219"/>
                    <a:pt x="426" y="97"/>
                    <a:pt x="345" y="36"/>
                  </a:cubicBezTo>
                  <a:cubicBezTo>
                    <a:pt x="312" y="12"/>
                    <a:pt x="271" y="0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4"/>
            <p:cNvSpPr/>
            <p:nvPr/>
          </p:nvSpPr>
          <p:spPr>
            <a:xfrm>
              <a:off x="3497425" y="2239525"/>
              <a:ext cx="166850" cy="162800"/>
            </a:xfrm>
            <a:custGeom>
              <a:avLst/>
              <a:gdLst/>
              <a:ahLst/>
              <a:cxnLst/>
              <a:rect l="l" t="t" r="r" b="b"/>
              <a:pathLst>
                <a:path w="6674" h="6512" extrusionOk="0">
                  <a:moveTo>
                    <a:pt x="3942" y="69"/>
                  </a:moveTo>
                  <a:cubicBezTo>
                    <a:pt x="4151" y="69"/>
                    <a:pt x="4366" y="144"/>
                    <a:pt x="4514" y="278"/>
                  </a:cubicBezTo>
                  <a:cubicBezTo>
                    <a:pt x="4636" y="399"/>
                    <a:pt x="4676" y="541"/>
                    <a:pt x="4645" y="704"/>
                  </a:cubicBezTo>
                  <a:cubicBezTo>
                    <a:pt x="4615" y="876"/>
                    <a:pt x="4544" y="1038"/>
                    <a:pt x="4483" y="1200"/>
                  </a:cubicBezTo>
                  <a:cubicBezTo>
                    <a:pt x="4341" y="1565"/>
                    <a:pt x="4138" y="1900"/>
                    <a:pt x="3915" y="2214"/>
                  </a:cubicBezTo>
                  <a:cubicBezTo>
                    <a:pt x="3893" y="2237"/>
                    <a:pt x="3915" y="2266"/>
                    <a:pt x="3941" y="2266"/>
                  </a:cubicBezTo>
                  <a:cubicBezTo>
                    <a:pt x="3949" y="2266"/>
                    <a:pt x="3958" y="2263"/>
                    <a:pt x="3966" y="2255"/>
                  </a:cubicBezTo>
                  <a:cubicBezTo>
                    <a:pt x="4444" y="1867"/>
                    <a:pt x="4874" y="1102"/>
                    <a:pt x="5549" y="1102"/>
                  </a:cubicBezTo>
                  <a:cubicBezTo>
                    <a:pt x="5633" y="1102"/>
                    <a:pt x="5720" y="1114"/>
                    <a:pt x="5812" y="1139"/>
                  </a:cubicBezTo>
                  <a:cubicBezTo>
                    <a:pt x="5995" y="1191"/>
                    <a:pt x="6157" y="1281"/>
                    <a:pt x="6279" y="1414"/>
                  </a:cubicBezTo>
                  <a:cubicBezTo>
                    <a:pt x="6410" y="1545"/>
                    <a:pt x="6522" y="1718"/>
                    <a:pt x="6511" y="1910"/>
                  </a:cubicBezTo>
                  <a:cubicBezTo>
                    <a:pt x="6491" y="2103"/>
                    <a:pt x="6360" y="2266"/>
                    <a:pt x="6227" y="2397"/>
                  </a:cubicBezTo>
                  <a:cubicBezTo>
                    <a:pt x="6106" y="2529"/>
                    <a:pt x="5964" y="2631"/>
                    <a:pt x="5812" y="2721"/>
                  </a:cubicBezTo>
                  <a:cubicBezTo>
                    <a:pt x="5457" y="2935"/>
                    <a:pt x="5062" y="3046"/>
                    <a:pt x="4656" y="3117"/>
                  </a:cubicBezTo>
                  <a:cubicBezTo>
                    <a:pt x="4615" y="3127"/>
                    <a:pt x="4625" y="3188"/>
                    <a:pt x="4666" y="3188"/>
                  </a:cubicBezTo>
                  <a:cubicBezTo>
                    <a:pt x="5021" y="3219"/>
                    <a:pt x="5386" y="3269"/>
                    <a:pt x="5690" y="3442"/>
                  </a:cubicBezTo>
                  <a:cubicBezTo>
                    <a:pt x="5954" y="3584"/>
                    <a:pt x="6187" y="3817"/>
                    <a:pt x="6268" y="4111"/>
                  </a:cubicBezTo>
                  <a:cubicBezTo>
                    <a:pt x="6339" y="4385"/>
                    <a:pt x="6258" y="4689"/>
                    <a:pt x="6035" y="4882"/>
                  </a:cubicBezTo>
                  <a:cubicBezTo>
                    <a:pt x="5933" y="4965"/>
                    <a:pt x="5814" y="5015"/>
                    <a:pt x="5678" y="5015"/>
                  </a:cubicBezTo>
                  <a:cubicBezTo>
                    <a:pt x="5666" y="5015"/>
                    <a:pt x="5652" y="5014"/>
                    <a:pt x="5639" y="5013"/>
                  </a:cubicBezTo>
                  <a:cubicBezTo>
                    <a:pt x="5457" y="5013"/>
                    <a:pt x="5285" y="4932"/>
                    <a:pt x="5112" y="4862"/>
                  </a:cubicBezTo>
                  <a:cubicBezTo>
                    <a:pt x="4747" y="4700"/>
                    <a:pt x="4402" y="4497"/>
                    <a:pt x="4077" y="4263"/>
                  </a:cubicBezTo>
                  <a:cubicBezTo>
                    <a:pt x="4072" y="4259"/>
                    <a:pt x="4066" y="4258"/>
                    <a:pt x="4060" y="4258"/>
                  </a:cubicBezTo>
                  <a:cubicBezTo>
                    <a:pt x="4034" y="4258"/>
                    <a:pt x="4011" y="4289"/>
                    <a:pt x="4027" y="4314"/>
                  </a:cubicBezTo>
                  <a:cubicBezTo>
                    <a:pt x="4230" y="4588"/>
                    <a:pt x="4402" y="4892"/>
                    <a:pt x="4534" y="5216"/>
                  </a:cubicBezTo>
                  <a:cubicBezTo>
                    <a:pt x="4605" y="5369"/>
                    <a:pt x="4666" y="5541"/>
                    <a:pt x="4706" y="5703"/>
                  </a:cubicBezTo>
                  <a:cubicBezTo>
                    <a:pt x="4747" y="5876"/>
                    <a:pt x="4757" y="6048"/>
                    <a:pt x="4636" y="6180"/>
                  </a:cubicBezTo>
                  <a:cubicBezTo>
                    <a:pt x="4534" y="6291"/>
                    <a:pt x="4392" y="6352"/>
                    <a:pt x="4250" y="6393"/>
                  </a:cubicBezTo>
                  <a:cubicBezTo>
                    <a:pt x="4146" y="6422"/>
                    <a:pt x="4037" y="6441"/>
                    <a:pt x="3930" y="6441"/>
                  </a:cubicBezTo>
                  <a:cubicBezTo>
                    <a:pt x="3891" y="6441"/>
                    <a:pt x="3852" y="6439"/>
                    <a:pt x="3814" y="6433"/>
                  </a:cubicBezTo>
                  <a:cubicBezTo>
                    <a:pt x="3662" y="6413"/>
                    <a:pt x="3520" y="6352"/>
                    <a:pt x="3419" y="6230"/>
                  </a:cubicBezTo>
                  <a:cubicBezTo>
                    <a:pt x="3307" y="6109"/>
                    <a:pt x="3246" y="5937"/>
                    <a:pt x="3195" y="5775"/>
                  </a:cubicBezTo>
                  <a:cubicBezTo>
                    <a:pt x="3094" y="5399"/>
                    <a:pt x="3114" y="4993"/>
                    <a:pt x="3135" y="4598"/>
                  </a:cubicBezTo>
                  <a:cubicBezTo>
                    <a:pt x="3140" y="4574"/>
                    <a:pt x="3125" y="4564"/>
                    <a:pt x="3108" y="4564"/>
                  </a:cubicBezTo>
                  <a:cubicBezTo>
                    <a:pt x="3096" y="4564"/>
                    <a:pt x="3082" y="4569"/>
                    <a:pt x="3074" y="4578"/>
                  </a:cubicBezTo>
                  <a:cubicBezTo>
                    <a:pt x="3063" y="4578"/>
                    <a:pt x="3053" y="4578"/>
                    <a:pt x="3053" y="4598"/>
                  </a:cubicBezTo>
                  <a:cubicBezTo>
                    <a:pt x="2962" y="4902"/>
                    <a:pt x="2851" y="5196"/>
                    <a:pt x="2718" y="5480"/>
                  </a:cubicBezTo>
                  <a:cubicBezTo>
                    <a:pt x="2607" y="5703"/>
                    <a:pt x="2445" y="5957"/>
                    <a:pt x="2171" y="5967"/>
                  </a:cubicBezTo>
                  <a:cubicBezTo>
                    <a:pt x="2019" y="5967"/>
                    <a:pt x="1867" y="5916"/>
                    <a:pt x="1735" y="5856"/>
                  </a:cubicBezTo>
                  <a:cubicBezTo>
                    <a:pt x="1623" y="5805"/>
                    <a:pt x="1512" y="5734"/>
                    <a:pt x="1431" y="5642"/>
                  </a:cubicBezTo>
                  <a:cubicBezTo>
                    <a:pt x="1238" y="5399"/>
                    <a:pt x="1420" y="5074"/>
                    <a:pt x="1542" y="4841"/>
                  </a:cubicBezTo>
                  <a:cubicBezTo>
                    <a:pt x="1664" y="4608"/>
                    <a:pt x="1826" y="4395"/>
                    <a:pt x="2009" y="4213"/>
                  </a:cubicBezTo>
                  <a:cubicBezTo>
                    <a:pt x="2049" y="4172"/>
                    <a:pt x="2100" y="4132"/>
                    <a:pt x="2141" y="4080"/>
                  </a:cubicBezTo>
                  <a:cubicBezTo>
                    <a:pt x="2164" y="4057"/>
                    <a:pt x="2139" y="4021"/>
                    <a:pt x="2112" y="4021"/>
                  </a:cubicBezTo>
                  <a:cubicBezTo>
                    <a:pt x="2104" y="4021"/>
                    <a:pt x="2096" y="4023"/>
                    <a:pt x="2090" y="4030"/>
                  </a:cubicBezTo>
                  <a:cubicBezTo>
                    <a:pt x="1877" y="4253"/>
                    <a:pt x="1634" y="4446"/>
                    <a:pt x="1370" y="4598"/>
                  </a:cubicBezTo>
                  <a:cubicBezTo>
                    <a:pt x="1238" y="4669"/>
                    <a:pt x="1106" y="4750"/>
                    <a:pt x="964" y="4801"/>
                  </a:cubicBezTo>
                  <a:cubicBezTo>
                    <a:pt x="893" y="4824"/>
                    <a:pt x="817" y="4841"/>
                    <a:pt x="743" y="4841"/>
                  </a:cubicBezTo>
                  <a:cubicBezTo>
                    <a:pt x="660" y="4841"/>
                    <a:pt x="578" y="4819"/>
                    <a:pt x="508" y="4760"/>
                  </a:cubicBezTo>
                  <a:cubicBezTo>
                    <a:pt x="406" y="4669"/>
                    <a:pt x="315" y="4527"/>
                    <a:pt x="244" y="4405"/>
                  </a:cubicBezTo>
                  <a:cubicBezTo>
                    <a:pt x="183" y="4263"/>
                    <a:pt x="133" y="4111"/>
                    <a:pt x="163" y="3959"/>
                  </a:cubicBezTo>
                  <a:cubicBezTo>
                    <a:pt x="224" y="3706"/>
                    <a:pt x="467" y="3573"/>
                    <a:pt x="690" y="3492"/>
                  </a:cubicBezTo>
                  <a:cubicBezTo>
                    <a:pt x="843" y="3431"/>
                    <a:pt x="1005" y="3391"/>
                    <a:pt x="1167" y="3341"/>
                  </a:cubicBezTo>
                  <a:cubicBezTo>
                    <a:pt x="1359" y="3280"/>
                    <a:pt x="1542" y="3219"/>
                    <a:pt x="1735" y="3168"/>
                  </a:cubicBezTo>
                  <a:cubicBezTo>
                    <a:pt x="1776" y="3147"/>
                    <a:pt x="1765" y="3097"/>
                    <a:pt x="1725" y="3097"/>
                  </a:cubicBezTo>
                  <a:cubicBezTo>
                    <a:pt x="1370" y="3097"/>
                    <a:pt x="1015" y="3077"/>
                    <a:pt x="670" y="3016"/>
                  </a:cubicBezTo>
                  <a:cubicBezTo>
                    <a:pt x="589" y="3005"/>
                    <a:pt x="498" y="2985"/>
                    <a:pt x="417" y="2965"/>
                  </a:cubicBezTo>
                  <a:cubicBezTo>
                    <a:pt x="345" y="2955"/>
                    <a:pt x="275" y="2924"/>
                    <a:pt x="224" y="2874"/>
                  </a:cubicBezTo>
                  <a:cubicBezTo>
                    <a:pt x="133" y="2782"/>
                    <a:pt x="112" y="2631"/>
                    <a:pt x="122" y="2498"/>
                  </a:cubicBezTo>
                  <a:cubicBezTo>
                    <a:pt x="133" y="2255"/>
                    <a:pt x="244" y="2002"/>
                    <a:pt x="426" y="1840"/>
                  </a:cubicBezTo>
                  <a:cubicBezTo>
                    <a:pt x="518" y="1758"/>
                    <a:pt x="629" y="1707"/>
                    <a:pt x="741" y="1687"/>
                  </a:cubicBezTo>
                  <a:cubicBezTo>
                    <a:pt x="779" y="1680"/>
                    <a:pt x="816" y="1677"/>
                    <a:pt x="854" y="1677"/>
                  </a:cubicBezTo>
                  <a:cubicBezTo>
                    <a:pt x="978" y="1677"/>
                    <a:pt x="1099" y="1712"/>
                    <a:pt x="1208" y="1758"/>
                  </a:cubicBezTo>
                  <a:cubicBezTo>
                    <a:pt x="1380" y="1829"/>
                    <a:pt x="1532" y="1930"/>
                    <a:pt x="1684" y="2032"/>
                  </a:cubicBezTo>
                  <a:cubicBezTo>
                    <a:pt x="1836" y="2133"/>
                    <a:pt x="1988" y="2245"/>
                    <a:pt x="2130" y="2367"/>
                  </a:cubicBezTo>
                  <a:cubicBezTo>
                    <a:pt x="2139" y="2373"/>
                    <a:pt x="2148" y="2376"/>
                    <a:pt x="2156" y="2376"/>
                  </a:cubicBezTo>
                  <a:cubicBezTo>
                    <a:pt x="2185" y="2376"/>
                    <a:pt x="2205" y="2340"/>
                    <a:pt x="2181" y="2316"/>
                  </a:cubicBezTo>
                  <a:cubicBezTo>
                    <a:pt x="1988" y="2072"/>
                    <a:pt x="1796" y="1829"/>
                    <a:pt x="1634" y="1565"/>
                  </a:cubicBezTo>
                  <a:cubicBezTo>
                    <a:pt x="1562" y="1423"/>
                    <a:pt x="1492" y="1292"/>
                    <a:pt x="1441" y="1139"/>
                  </a:cubicBezTo>
                  <a:cubicBezTo>
                    <a:pt x="1390" y="1008"/>
                    <a:pt x="1350" y="835"/>
                    <a:pt x="1420" y="704"/>
                  </a:cubicBezTo>
                  <a:cubicBezTo>
                    <a:pt x="1532" y="470"/>
                    <a:pt x="1857" y="450"/>
                    <a:pt x="2090" y="450"/>
                  </a:cubicBezTo>
                  <a:cubicBezTo>
                    <a:pt x="2232" y="450"/>
                    <a:pt x="2374" y="470"/>
                    <a:pt x="2495" y="551"/>
                  </a:cubicBezTo>
                  <a:cubicBezTo>
                    <a:pt x="2607" y="632"/>
                    <a:pt x="2678" y="774"/>
                    <a:pt x="2729" y="896"/>
                  </a:cubicBezTo>
                  <a:cubicBezTo>
                    <a:pt x="2860" y="1241"/>
                    <a:pt x="2942" y="1616"/>
                    <a:pt x="2972" y="1982"/>
                  </a:cubicBezTo>
                  <a:cubicBezTo>
                    <a:pt x="2977" y="2007"/>
                    <a:pt x="2995" y="2019"/>
                    <a:pt x="3011" y="2019"/>
                  </a:cubicBezTo>
                  <a:cubicBezTo>
                    <a:pt x="3028" y="2019"/>
                    <a:pt x="3043" y="2007"/>
                    <a:pt x="3043" y="1982"/>
                  </a:cubicBezTo>
                  <a:cubicBezTo>
                    <a:pt x="3043" y="1606"/>
                    <a:pt x="3084" y="1241"/>
                    <a:pt x="3175" y="876"/>
                  </a:cubicBezTo>
                  <a:cubicBezTo>
                    <a:pt x="3256" y="582"/>
                    <a:pt x="3358" y="227"/>
                    <a:pt x="3672" y="115"/>
                  </a:cubicBezTo>
                  <a:cubicBezTo>
                    <a:pt x="3756" y="84"/>
                    <a:pt x="3849" y="69"/>
                    <a:pt x="3942" y="69"/>
                  </a:cubicBezTo>
                  <a:close/>
                  <a:moveTo>
                    <a:pt x="3945" y="0"/>
                  </a:moveTo>
                  <a:cubicBezTo>
                    <a:pt x="3890" y="0"/>
                    <a:pt x="3836" y="5"/>
                    <a:pt x="3784" y="14"/>
                  </a:cubicBezTo>
                  <a:cubicBezTo>
                    <a:pt x="3631" y="34"/>
                    <a:pt x="3479" y="115"/>
                    <a:pt x="3378" y="237"/>
                  </a:cubicBezTo>
                  <a:cubicBezTo>
                    <a:pt x="3277" y="359"/>
                    <a:pt x="3205" y="511"/>
                    <a:pt x="3165" y="663"/>
                  </a:cubicBezTo>
                  <a:cubicBezTo>
                    <a:pt x="3074" y="957"/>
                    <a:pt x="3013" y="1261"/>
                    <a:pt x="2993" y="1565"/>
                  </a:cubicBezTo>
                  <a:cubicBezTo>
                    <a:pt x="2952" y="1353"/>
                    <a:pt x="2891" y="1130"/>
                    <a:pt x="2810" y="927"/>
                  </a:cubicBezTo>
                  <a:cubicBezTo>
                    <a:pt x="2759" y="785"/>
                    <a:pt x="2698" y="653"/>
                    <a:pt x="2597" y="541"/>
                  </a:cubicBezTo>
                  <a:cubicBezTo>
                    <a:pt x="2486" y="440"/>
                    <a:pt x="2344" y="389"/>
                    <a:pt x="2202" y="379"/>
                  </a:cubicBezTo>
                  <a:cubicBezTo>
                    <a:pt x="2163" y="376"/>
                    <a:pt x="2124" y="375"/>
                    <a:pt x="2085" y="375"/>
                  </a:cubicBezTo>
                  <a:cubicBezTo>
                    <a:pt x="1978" y="375"/>
                    <a:pt x="1869" y="385"/>
                    <a:pt x="1765" y="399"/>
                  </a:cubicBezTo>
                  <a:cubicBezTo>
                    <a:pt x="1643" y="429"/>
                    <a:pt x="1512" y="481"/>
                    <a:pt x="1420" y="571"/>
                  </a:cubicBezTo>
                  <a:cubicBezTo>
                    <a:pt x="1197" y="815"/>
                    <a:pt x="1359" y="1180"/>
                    <a:pt x="1492" y="1434"/>
                  </a:cubicBezTo>
                  <a:cubicBezTo>
                    <a:pt x="1613" y="1677"/>
                    <a:pt x="1776" y="1900"/>
                    <a:pt x="1938" y="2124"/>
                  </a:cubicBezTo>
                  <a:cubicBezTo>
                    <a:pt x="1735" y="1971"/>
                    <a:pt x="1522" y="1829"/>
                    <a:pt x="1299" y="1728"/>
                  </a:cubicBezTo>
                  <a:cubicBezTo>
                    <a:pt x="1159" y="1653"/>
                    <a:pt x="1011" y="1605"/>
                    <a:pt x="854" y="1605"/>
                  </a:cubicBezTo>
                  <a:cubicBezTo>
                    <a:pt x="840" y="1605"/>
                    <a:pt x="826" y="1605"/>
                    <a:pt x="812" y="1606"/>
                  </a:cubicBezTo>
                  <a:cubicBezTo>
                    <a:pt x="680" y="1616"/>
                    <a:pt x="559" y="1657"/>
                    <a:pt x="447" y="1738"/>
                  </a:cubicBezTo>
                  <a:cubicBezTo>
                    <a:pt x="234" y="1890"/>
                    <a:pt x="92" y="2144"/>
                    <a:pt x="61" y="2408"/>
                  </a:cubicBezTo>
                  <a:cubicBezTo>
                    <a:pt x="41" y="2539"/>
                    <a:pt x="41" y="2681"/>
                    <a:pt x="102" y="2813"/>
                  </a:cubicBezTo>
                  <a:cubicBezTo>
                    <a:pt x="163" y="2955"/>
                    <a:pt x="295" y="3016"/>
                    <a:pt x="447" y="3046"/>
                  </a:cubicBezTo>
                  <a:cubicBezTo>
                    <a:pt x="792" y="3117"/>
                    <a:pt x="1136" y="3158"/>
                    <a:pt x="1492" y="3168"/>
                  </a:cubicBezTo>
                  <a:cubicBezTo>
                    <a:pt x="1380" y="3199"/>
                    <a:pt x="1269" y="3229"/>
                    <a:pt x="1167" y="3269"/>
                  </a:cubicBezTo>
                  <a:cubicBezTo>
                    <a:pt x="1005" y="3310"/>
                    <a:pt x="852" y="3361"/>
                    <a:pt x="701" y="3411"/>
                  </a:cubicBezTo>
                  <a:cubicBezTo>
                    <a:pt x="457" y="3503"/>
                    <a:pt x="203" y="3624"/>
                    <a:pt x="112" y="3878"/>
                  </a:cubicBezTo>
                  <a:cubicBezTo>
                    <a:pt x="0" y="4182"/>
                    <a:pt x="203" y="4517"/>
                    <a:pt x="396" y="4740"/>
                  </a:cubicBezTo>
                  <a:cubicBezTo>
                    <a:pt x="486" y="4848"/>
                    <a:pt x="600" y="4916"/>
                    <a:pt x="737" y="4916"/>
                  </a:cubicBezTo>
                  <a:cubicBezTo>
                    <a:pt x="755" y="4916"/>
                    <a:pt x="773" y="4914"/>
                    <a:pt x="792" y="4912"/>
                  </a:cubicBezTo>
                  <a:cubicBezTo>
                    <a:pt x="954" y="4892"/>
                    <a:pt x="1106" y="4811"/>
                    <a:pt x="1248" y="4740"/>
                  </a:cubicBezTo>
                  <a:cubicBezTo>
                    <a:pt x="1411" y="4659"/>
                    <a:pt x="1562" y="4567"/>
                    <a:pt x="1704" y="4466"/>
                  </a:cubicBezTo>
                  <a:lnTo>
                    <a:pt x="1704" y="4466"/>
                  </a:lnTo>
                  <a:cubicBezTo>
                    <a:pt x="1634" y="4558"/>
                    <a:pt x="1562" y="4648"/>
                    <a:pt x="1512" y="4750"/>
                  </a:cubicBezTo>
                  <a:cubicBezTo>
                    <a:pt x="1431" y="4882"/>
                    <a:pt x="1359" y="5024"/>
                    <a:pt x="1309" y="5176"/>
                  </a:cubicBezTo>
                  <a:cubicBezTo>
                    <a:pt x="1269" y="5318"/>
                    <a:pt x="1248" y="5470"/>
                    <a:pt x="1329" y="5612"/>
                  </a:cubicBezTo>
                  <a:cubicBezTo>
                    <a:pt x="1390" y="5723"/>
                    <a:pt x="1501" y="5805"/>
                    <a:pt x="1613" y="5865"/>
                  </a:cubicBezTo>
                  <a:cubicBezTo>
                    <a:pt x="1745" y="5937"/>
                    <a:pt x="1887" y="6007"/>
                    <a:pt x="2039" y="6028"/>
                  </a:cubicBezTo>
                  <a:cubicBezTo>
                    <a:pt x="2073" y="6032"/>
                    <a:pt x="2107" y="6035"/>
                    <a:pt x="2141" y="6035"/>
                  </a:cubicBezTo>
                  <a:cubicBezTo>
                    <a:pt x="2251" y="6035"/>
                    <a:pt x="2362" y="6008"/>
                    <a:pt x="2455" y="5947"/>
                  </a:cubicBezTo>
                  <a:cubicBezTo>
                    <a:pt x="2556" y="5876"/>
                    <a:pt x="2637" y="5764"/>
                    <a:pt x="2709" y="5653"/>
                  </a:cubicBezTo>
                  <a:cubicBezTo>
                    <a:pt x="2800" y="5500"/>
                    <a:pt x="2860" y="5338"/>
                    <a:pt x="2921" y="5176"/>
                  </a:cubicBezTo>
                  <a:cubicBezTo>
                    <a:pt x="2972" y="5054"/>
                    <a:pt x="3013" y="4932"/>
                    <a:pt x="3053" y="4811"/>
                  </a:cubicBezTo>
                  <a:lnTo>
                    <a:pt x="3053" y="4811"/>
                  </a:lnTo>
                  <a:cubicBezTo>
                    <a:pt x="3043" y="5115"/>
                    <a:pt x="3043" y="5430"/>
                    <a:pt x="3114" y="5723"/>
                  </a:cubicBezTo>
                  <a:cubicBezTo>
                    <a:pt x="3155" y="5896"/>
                    <a:pt x="3216" y="6079"/>
                    <a:pt x="3317" y="6221"/>
                  </a:cubicBezTo>
                  <a:cubicBezTo>
                    <a:pt x="3408" y="6352"/>
                    <a:pt x="3540" y="6444"/>
                    <a:pt x="3692" y="6484"/>
                  </a:cubicBezTo>
                  <a:cubicBezTo>
                    <a:pt x="3763" y="6503"/>
                    <a:pt x="3835" y="6511"/>
                    <a:pt x="3908" y="6511"/>
                  </a:cubicBezTo>
                  <a:cubicBezTo>
                    <a:pt x="3993" y="6511"/>
                    <a:pt x="4077" y="6501"/>
                    <a:pt x="4159" y="6484"/>
                  </a:cubicBezTo>
                  <a:cubicBezTo>
                    <a:pt x="4311" y="6454"/>
                    <a:pt x="4473" y="6403"/>
                    <a:pt x="4595" y="6312"/>
                  </a:cubicBezTo>
                  <a:cubicBezTo>
                    <a:pt x="4726" y="6221"/>
                    <a:pt x="4808" y="6079"/>
                    <a:pt x="4808" y="5916"/>
                  </a:cubicBezTo>
                  <a:cubicBezTo>
                    <a:pt x="4808" y="5734"/>
                    <a:pt x="4737" y="5541"/>
                    <a:pt x="4676" y="5369"/>
                  </a:cubicBezTo>
                  <a:cubicBezTo>
                    <a:pt x="4554" y="5044"/>
                    <a:pt x="4392" y="4730"/>
                    <a:pt x="4199" y="4436"/>
                  </a:cubicBezTo>
                  <a:lnTo>
                    <a:pt x="4199" y="4436"/>
                  </a:lnTo>
                  <a:cubicBezTo>
                    <a:pt x="4463" y="4618"/>
                    <a:pt x="4747" y="4770"/>
                    <a:pt x="5041" y="4902"/>
                  </a:cubicBezTo>
                  <a:cubicBezTo>
                    <a:pt x="5213" y="4973"/>
                    <a:pt x="5396" y="5054"/>
                    <a:pt x="5578" y="5085"/>
                  </a:cubicBezTo>
                  <a:cubicBezTo>
                    <a:pt x="5608" y="5089"/>
                    <a:pt x="5638" y="5091"/>
                    <a:pt x="5667" y="5091"/>
                  </a:cubicBezTo>
                  <a:cubicBezTo>
                    <a:pt x="5789" y="5091"/>
                    <a:pt x="5908" y="5057"/>
                    <a:pt x="6015" y="4983"/>
                  </a:cubicBezTo>
                  <a:cubicBezTo>
                    <a:pt x="6258" y="4821"/>
                    <a:pt x="6400" y="4506"/>
                    <a:pt x="6360" y="4213"/>
                  </a:cubicBezTo>
                  <a:cubicBezTo>
                    <a:pt x="6319" y="3898"/>
                    <a:pt x="6116" y="3634"/>
                    <a:pt x="5862" y="3452"/>
                  </a:cubicBezTo>
                  <a:cubicBezTo>
                    <a:pt x="5578" y="3259"/>
                    <a:pt x="5244" y="3178"/>
                    <a:pt x="4909" y="3138"/>
                  </a:cubicBezTo>
                  <a:cubicBezTo>
                    <a:pt x="5204" y="3077"/>
                    <a:pt x="5508" y="2975"/>
                    <a:pt x="5771" y="2833"/>
                  </a:cubicBezTo>
                  <a:cubicBezTo>
                    <a:pt x="5934" y="2742"/>
                    <a:pt x="6096" y="2631"/>
                    <a:pt x="6227" y="2498"/>
                  </a:cubicBezTo>
                  <a:cubicBezTo>
                    <a:pt x="6369" y="2367"/>
                    <a:pt x="6491" y="2214"/>
                    <a:pt x="6552" y="2032"/>
                  </a:cubicBezTo>
                  <a:cubicBezTo>
                    <a:pt x="6674" y="1637"/>
                    <a:pt x="6329" y="1281"/>
                    <a:pt x="6004" y="1130"/>
                  </a:cubicBezTo>
                  <a:cubicBezTo>
                    <a:pt x="5862" y="1071"/>
                    <a:pt x="5706" y="1033"/>
                    <a:pt x="5553" y="1033"/>
                  </a:cubicBezTo>
                  <a:cubicBezTo>
                    <a:pt x="5521" y="1033"/>
                    <a:pt x="5488" y="1034"/>
                    <a:pt x="5457" y="1038"/>
                  </a:cubicBezTo>
                  <a:cubicBezTo>
                    <a:pt x="5264" y="1058"/>
                    <a:pt x="5092" y="1139"/>
                    <a:pt x="4929" y="1241"/>
                  </a:cubicBezTo>
                  <a:cubicBezTo>
                    <a:pt x="4625" y="1444"/>
                    <a:pt x="4402" y="1728"/>
                    <a:pt x="4149" y="1991"/>
                  </a:cubicBezTo>
                  <a:cubicBezTo>
                    <a:pt x="4291" y="1768"/>
                    <a:pt x="4422" y="1535"/>
                    <a:pt x="4524" y="1281"/>
                  </a:cubicBezTo>
                  <a:cubicBezTo>
                    <a:pt x="4595" y="1119"/>
                    <a:pt x="4666" y="937"/>
                    <a:pt x="4706" y="754"/>
                  </a:cubicBezTo>
                  <a:cubicBezTo>
                    <a:pt x="4747" y="592"/>
                    <a:pt x="4726" y="429"/>
                    <a:pt x="4625" y="298"/>
                  </a:cubicBezTo>
                  <a:cubicBezTo>
                    <a:pt x="4467" y="98"/>
                    <a:pt x="4199" y="0"/>
                    <a:pt x="394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4"/>
            <p:cNvSpPr/>
            <p:nvPr/>
          </p:nvSpPr>
          <p:spPr>
            <a:xfrm>
              <a:off x="3335925" y="2289200"/>
              <a:ext cx="170400" cy="167950"/>
            </a:xfrm>
            <a:custGeom>
              <a:avLst/>
              <a:gdLst/>
              <a:ahLst/>
              <a:cxnLst/>
              <a:rect l="l" t="t" r="r" b="b"/>
              <a:pathLst>
                <a:path w="6816" h="6718" extrusionOk="0">
                  <a:moveTo>
                    <a:pt x="4055" y="1"/>
                  </a:moveTo>
                  <a:cubicBezTo>
                    <a:pt x="4027" y="1"/>
                    <a:pt x="3998" y="8"/>
                    <a:pt x="3976" y="25"/>
                  </a:cubicBezTo>
                  <a:cubicBezTo>
                    <a:pt x="3936" y="55"/>
                    <a:pt x="3915" y="96"/>
                    <a:pt x="3885" y="137"/>
                  </a:cubicBezTo>
                  <a:cubicBezTo>
                    <a:pt x="3591" y="562"/>
                    <a:pt x="3398" y="1070"/>
                    <a:pt x="3327" y="1586"/>
                  </a:cubicBezTo>
                  <a:cubicBezTo>
                    <a:pt x="3368" y="1212"/>
                    <a:pt x="3388" y="836"/>
                    <a:pt x="3368" y="461"/>
                  </a:cubicBezTo>
                  <a:cubicBezTo>
                    <a:pt x="3357" y="299"/>
                    <a:pt x="3327" y="106"/>
                    <a:pt x="3175" y="45"/>
                  </a:cubicBezTo>
                  <a:cubicBezTo>
                    <a:pt x="3146" y="33"/>
                    <a:pt x="3116" y="28"/>
                    <a:pt x="3087" y="28"/>
                  </a:cubicBezTo>
                  <a:cubicBezTo>
                    <a:pt x="2962" y="28"/>
                    <a:pt x="2841" y="125"/>
                    <a:pt x="2800" y="248"/>
                  </a:cubicBezTo>
                  <a:cubicBezTo>
                    <a:pt x="2739" y="390"/>
                    <a:pt x="2759" y="552"/>
                    <a:pt x="2779" y="714"/>
                  </a:cubicBezTo>
                  <a:cubicBezTo>
                    <a:pt x="2678" y="552"/>
                    <a:pt x="2566" y="400"/>
                    <a:pt x="2435" y="258"/>
                  </a:cubicBezTo>
                  <a:cubicBezTo>
                    <a:pt x="2394" y="218"/>
                    <a:pt x="2343" y="177"/>
                    <a:pt x="2282" y="167"/>
                  </a:cubicBezTo>
                  <a:cubicBezTo>
                    <a:pt x="2212" y="167"/>
                    <a:pt x="2160" y="218"/>
                    <a:pt x="2130" y="279"/>
                  </a:cubicBezTo>
                  <a:cubicBezTo>
                    <a:pt x="2110" y="349"/>
                    <a:pt x="2110" y="421"/>
                    <a:pt x="2120" y="481"/>
                  </a:cubicBezTo>
                  <a:cubicBezTo>
                    <a:pt x="2159" y="976"/>
                    <a:pt x="2318" y="1461"/>
                    <a:pt x="2581" y="1875"/>
                  </a:cubicBezTo>
                  <a:lnTo>
                    <a:pt x="2581" y="1875"/>
                  </a:lnTo>
                  <a:cubicBezTo>
                    <a:pt x="2285" y="1433"/>
                    <a:pt x="1837" y="1057"/>
                    <a:pt x="1390" y="755"/>
                  </a:cubicBezTo>
                  <a:cubicBezTo>
                    <a:pt x="1329" y="725"/>
                    <a:pt x="1268" y="684"/>
                    <a:pt x="1197" y="674"/>
                  </a:cubicBezTo>
                  <a:cubicBezTo>
                    <a:pt x="1188" y="672"/>
                    <a:pt x="1178" y="671"/>
                    <a:pt x="1167" y="671"/>
                  </a:cubicBezTo>
                  <a:cubicBezTo>
                    <a:pt x="1112" y="671"/>
                    <a:pt x="1049" y="694"/>
                    <a:pt x="1015" y="745"/>
                  </a:cubicBezTo>
                  <a:cubicBezTo>
                    <a:pt x="974" y="816"/>
                    <a:pt x="1004" y="907"/>
                    <a:pt x="1045" y="978"/>
                  </a:cubicBezTo>
                  <a:cubicBezTo>
                    <a:pt x="1116" y="1160"/>
                    <a:pt x="1197" y="1333"/>
                    <a:pt x="1268" y="1505"/>
                  </a:cubicBezTo>
                  <a:cubicBezTo>
                    <a:pt x="1146" y="1444"/>
                    <a:pt x="1004" y="1374"/>
                    <a:pt x="862" y="1354"/>
                  </a:cubicBezTo>
                  <a:cubicBezTo>
                    <a:pt x="850" y="1353"/>
                    <a:pt x="838" y="1352"/>
                    <a:pt x="826" y="1352"/>
                  </a:cubicBezTo>
                  <a:cubicBezTo>
                    <a:pt x="694" y="1352"/>
                    <a:pt x="552" y="1405"/>
                    <a:pt x="487" y="1526"/>
                  </a:cubicBezTo>
                  <a:cubicBezTo>
                    <a:pt x="436" y="1627"/>
                    <a:pt x="447" y="1749"/>
                    <a:pt x="497" y="1861"/>
                  </a:cubicBezTo>
                  <a:cubicBezTo>
                    <a:pt x="538" y="1962"/>
                    <a:pt x="619" y="2043"/>
                    <a:pt x="711" y="2124"/>
                  </a:cubicBezTo>
                  <a:cubicBezTo>
                    <a:pt x="1054" y="2447"/>
                    <a:pt x="1457" y="2710"/>
                    <a:pt x="1900" y="2892"/>
                  </a:cubicBezTo>
                  <a:lnTo>
                    <a:pt x="1900" y="2892"/>
                  </a:lnTo>
                  <a:cubicBezTo>
                    <a:pt x="1610" y="2774"/>
                    <a:pt x="1295" y="2719"/>
                    <a:pt x="977" y="2719"/>
                  </a:cubicBezTo>
                  <a:cubicBezTo>
                    <a:pt x="731" y="2719"/>
                    <a:pt x="483" y="2752"/>
                    <a:pt x="244" y="2814"/>
                  </a:cubicBezTo>
                  <a:cubicBezTo>
                    <a:pt x="183" y="2824"/>
                    <a:pt x="132" y="2844"/>
                    <a:pt x="82" y="2885"/>
                  </a:cubicBezTo>
                  <a:cubicBezTo>
                    <a:pt x="31" y="2915"/>
                    <a:pt x="1" y="2976"/>
                    <a:pt x="1" y="3037"/>
                  </a:cubicBezTo>
                  <a:cubicBezTo>
                    <a:pt x="10" y="3128"/>
                    <a:pt x="102" y="3179"/>
                    <a:pt x="183" y="3209"/>
                  </a:cubicBezTo>
                  <a:cubicBezTo>
                    <a:pt x="320" y="3260"/>
                    <a:pt x="471" y="3283"/>
                    <a:pt x="618" y="3283"/>
                  </a:cubicBezTo>
                  <a:cubicBezTo>
                    <a:pt x="646" y="3283"/>
                    <a:pt x="673" y="3282"/>
                    <a:pt x="700" y="3280"/>
                  </a:cubicBezTo>
                  <a:lnTo>
                    <a:pt x="700" y="3280"/>
                  </a:lnTo>
                  <a:cubicBezTo>
                    <a:pt x="497" y="3371"/>
                    <a:pt x="315" y="3524"/>
                    <a:pt x="193" y="3706"/>
                  </a:cubicBezTo>
                  <a:cubicBezTo>
                    <a:pt x="132" y="3797"/>
                    <a:pt x="92" y="3909"/>
                    <a:pt x="132" y="4000"/>
                  </a:cubicBezTo>
                  <a:cubicBezTo>
                    <a:pt x="181" y="4082"/>
                    <a:pt x="291" y="4105"/>
                    <a:pt x="395" y="4105"/>
                  </a:cubicBezTo>
                  <a:cubicBezTo>
                    <a:pt x="420" y="4105"/>
                    <a:pt x="444" y="4104"/>
                    <a:pt x="467" y="4101"/>
                  </a:cubicBezTo>
                  <a:cubicBezTo>
                    <a:pt x="923" y="4061"/>
                    <a:pt x="1380" y="3980"/>
                    <a:pt x="1806" y="3818"/>
                  </a:cubicBezTo>
                  <a:lnTo>
                    <a:pt x="1806" y="3818"/>
                  </a:lnTo>
                  <a:cubicBezTo>
                    <a:pt x="1369" y="4031"/>
                    <a:pt x="995" y="4376"/>
                    <a:pt x="731" y="4781"/>
                  </a:cubicBezTo>
                  <a:cubicBezTo>
                    <a:pt x="680" y="4863"/>
                    <a:pt x="629" y="4984"/>
                    <a:pt x="690" y="5065"/>
                  </a:cubicBezTo>
                  <a:cubicBezTo>
                    <a:pt x="720" y="5113"/>
                    <a:pt x="777" y="5133"/>
                    <a:pt x="838" y="5133"/>
                  </a:cubicBezTo>
                  <a:cubicBezTo>
                    <a:pt x="881" y="5133"/>
                    <a:pt x="926" y="5123"/>
                    <a:pt x="964" y="5106"/>
                  </a:cubicBezTo>
                  <a:cubicBezTo>
                    <a:pt x="1065" y="5075"/>
                    <a:pt x="1126" y="5055"/>
                    <a:pt x="1238" y="5005"/>
                  </a:cubicBezTo>
                  <a:lnTo>
                    <a:pt x="1238" y="5005"/>
                  </a:lnTo>
                  <a:cubicBezTo>
                    <a:pt x="1167" y="5065"/>
                    <a:pt x="1126" y="5177"/>
                    <a:pt x="1085" y="5268"/>
                  </a:cubicBezTo>
                  <a:cubicBezTo>
                    <a:pt x="1055" y="5359"/>
                    <a:pt x="1076" y="5471"/>
                    <a:pt x="1146" y="5521"/>
                  </a:cubicBezTo>
                  <a:cubicBezTo>
                    <a:pt x="1180" y="5543"/>
                    <a:pt x="1220" y="5552"/>
                    <a:pt x="1261" y="5552"/>
                  </a:cubicBezTo>
                  <a:cubicBezTo>
                    <a:pt x="1318" y="5552"/>
                    <a:pt x="1378" y="5535"/>
                    <a:pt x="1430" y="5512"/>
                  </a:cubicBezTo>
                  <a:cubicBezTo>
                    <a:pt x="1897" y="5298"/>
                    <a:pt x="2232" y="4863"/>
                    <a:pt x="2526" y="4437"/>
                  </a:cubicBezTo>
                  <a:lnTo>
                    <a:pt x="2526" y="4437"/>
                  </a:lnTo>
                  <a:cubicBezTo>
                    <a:pt x="2272" y="4872"/>
                    <a:pt x="2079" y="5339"/>
                    <a:pt x="1958" y="5826"/>
                  </a:cubicBezTo>
                  <a:cubicBezTo>
                    <a:pt x="1928" y="5947"/>
                    <a:pt x="1917" y="6100"/>
                    <a:pt x="2018" y="6161"/>
                  </a:cubicBezTo>
                  <a:cubicBezTo>
                    <a:pt x="2045" y="6178"/>
                    <a:pt x="2075" y="6186"/>
                    <a:pt x="2106" y="6186"/>
                  </a:cubicBezTo>
                  <a:cubicBezTo>
                    <a:pt x="2146" y="6186"/>
                    <a:pt x="2187" y="6173"/>
                    <a:pt x="2221" y="6150"/>
                  </a:cubicBezTo>
                  <a:cubicBezTo>
                    <a:pt x="2282" y="6110"/>
                    <a:pt x="2323" y="6059"/>
                    <a:pt x="2363" y="5998"/>
                  </a:cubicBezTo>
                  <a:lnTo>
                    <a:pt x="2363" y="5998"/>
                  </a:lnTo>
                  <a:cubicBezTo>
                    <a:pt x="2333" y="6130"/>
                    <a:pt x="2302" y="6262"/>
                    <a:pt x="2333" y="6404"/>
                  </a:cubicBezTo>
                  <a:cubicBezTo>
                    <a:pt x="2362" y="6531"/>
                    <a:pt x="2467" y="6648"/>
                    <a:pt x="2592" y="6648"/>
                  </a:cubicBezTo>
                  <a:cubicBezTo>
                    <a:pt x="2597" y="6648"/>
                    <a:pt x="2602" y="6648"/>
                    <a:pt x="2607" y="6647"/>
                  </a:cubicBezTo>
                  <a:cubicBezTo>
                    <a:pt x="2749" y="6647"/>
                    <a:pt x="2850" y="6515"/>
                    <a:pt x="2911" y="6394"/>
                  </a:cubicBezTo>
                  <a:cubicBezTo>
                    <a:pt x="3165" y="5938"/>
                    <a:pt x="3296" y="5420"/>
                    <a:pt x="3307" y="4893"/>
                  </a:cubicBezTo>
                  <a:cubicBezTo>
                    <a:pt x="3307" y="5390"/>
                    <a:pt x="3388" y="5877"/>
                    <a:pt x="3519" y="6353"/>
                  </a:cubicBezTo>
                  <a:cubicBezTo>
                    <a:pt x="3540" y="6414"/>
                    <a:pt x="3560" y="6485"/>
                    <a:pt x="3601" y="6535"/>
                  </a:cubicBezTo>
                  <a:cubicBezTo>
                    <a:pt x="3637" y="6590"/>
                    <a:pt x="3699" y="6629"/>
                    <a:pt x="3755" y="6629"/>
                  </a:cubicBezTo>
                  <a:cubicBezTo>
                    <a:pt x="3761" y="6629"/>
                    <a:pt x="3767" y="6628"/>
                    <a:pt x="3773" y="6627"/>
                  </a:cubicBezTo>
                  <a:cubicBezTo>
                    <a:pt x="3854" y="6627"/>
                    <a:pt x="3915" y="6566"/>
                    <a:pt x="3945" y="6505"/>
                  </a:cubicBezTo>
                  <a:cubicBezTo>
                    <a:pt x="3966" y="6434"/>
                    <a:pt x="3976" y="6363"/>
                    <a:pt x="3986" y="6292"/>
                  </a:cubicBezTo>
                  <a:cubicBezTo>
                    <a:pt x="4047" y="6465"/>
                    <a:pt x="4179" y="6637"/>
                    <a:pt x="4362" y="6698"/>
                  </a:cubicBezTo>
                  <a:cubicBezTo>
                    <a:pt x="4402" y="6711"/>
                    <a:pt x="4445" y="6718"/>
                    <a:pt x="4488" y="6718"/>
                  </a:cubicBezTo>
                  <a:cubicBezTo>
                    <a:pt x="4637" y="6718"/>
                    <a:pt x="4785" y="6639"/>
                    <a:pt x="4848" y="6505"/>
                  </a:cubicBezTo>
                  <a:cubicBezTo>
                    <a:pt x="4889" y="6384"/>
                    <a:pt x="4869" y="6252"/>
                    <a:pt x="4838" y="6130"/>
                  </a:cubicBezTo>
                  <a:cubicBezTo>
                    <a:pt x="4736" y="5744"/>
                    <a:pt x="4594" y="5370"/>
                    <a:pt x="4422" y="5014"/>
                  </a:cubicBezTo>
                  <a:lnTo>
                    <a:pt x="4422" y="5014"/>
                  </a:lnTo>
                  <a:cubicBezTo>
                    <a:pt x="4625" y="5309"/>
                    <a:pt x="4878" y="5562"/>
                    <a:pt x="5173" y="5765"/>
                  </a:cubicBezTo>
                  <a:cubicBezTo>
                    <a:pt x="5264" y="5826"/>
                    <a:pt x="5365" y="5897"/>
                    <a:pt x="5477" y="5907"/>
                  </a:cubicBezTo>
                  <a:cubicBezTo>
                    <a:pt x="5496" y="5910"/>
                    <a:pt x="5514" y="5912"/>
                    <a:pt x="5533" y="5912"/>
                  </a:cubicBezTo>
                  <a:cubicBezTo>
                    <a:pt x="5627" y="5912"/>
                    <a:pt x="5719" y="5870"/>
                    <a:pt x="5761" y="5785"/>
                  </a:cubicBezTo>
                  <a:cubicBezTo>
                    <a:pt x="5811" y="5704"/>
                    <a:pt x="5791" y="5593"/>
                    <a:pt x="5751" y="5501"/>
                  </a:cubicBezTo>
                  <a:cubicBezTo>
                    <a:pt x="5700" y="5420"/>
                    <a:pt x="5619" y="5359"/>
                    <a:pt x="5548" y="5288"/>
                  </a:cubicBezTo>
                  <a:lnTo>
                    <a:pt x="5548" y="5288"/>
                  </a:lnTo>
                  <a:cubicBezTo>
                    <a:pt x="5639" y="5329"/>
                    <a:pt x="5741" y="5370"/>
                    <a:pt x="5842" y="5379"/>
                  </a:cubicBezTo>
                  <a:cubicBezTo>
                    <a:pt x="5953" y="5379"/>
                    <a:pt x="6065" y="5339"/>
                    <a:pt x="6116" y="5248"/>
                  </a:cubicBezTo>
                  <a:cubicBezTo>
                    <a:pt x="6146" y="5177"/>
                    <a:pt x="6146" y="5086"/>
                    <a:pt x="6116" y="5005"/>
                  </a:cubicBezTo>
                  <a:cubicBezTo>
                    <a:pt x="6086" y="4933"/>
                    <a:pt x="6035" y="4872"/>
                    <a:pt x="5974" y="4811"/>
                  </a:cubicBezTo>
                  <a:cubicBezTo>
                    <a:pt x="5558" y="4345"/>
                    <a:pt x="5000" y="4020"/>
                    <a:pt x="4392" y="3878"/>
                  </a:cubicBezTo>
                  <a:lnTo>
                    <a:pt x="4392" y="3869"/>
                  </a:lnTo>
                  <a:cubicBezTo>
                    <a:pt x="4780" y="3951"/>
                    <a:pt x="5180" y="3990"/>
                    <a:pt x="5579" y="3990"/>
                  </a:cubicBezTo>
                  <a:cubicBezTo>
                    <a:pt x="5817" y="3990"/>
                    <a:pt x="6054" y="3976"/>
                    <a:pt x="6288" y="3950"/>
                  </a:cubicBezTo>
                  <a:cubicBezTo>
                    <a:pt x="6460" y="3929"/>
                    <a:pt x="6654" y="3889"/>
                    <a:pt x="6735" y="3736"/>
                  </a:cubicBezTo>
                  <a:cubicBezTo>
                    <a:pt x="6816" y="3564"/>
                    <a:pt x="6714" y="3362"/>
                    <a:pt x="6552" y="3270"/>
                  </a:cubicBezTo>
                  <a:cubicBezTo>
                    <a:pt x="6390" y="3168"/>
                    <a:pt x="6197" y="3168"/>
                    <a:pt x="6014" y="3159"/>
                  </a:cubicBezTo>
                  <a:cubicBezTo>
                    <a:pt x="6055" y="3087"/>
                    <a:pt x="6156" y="3057"/>
                    <a:pt x="6237" y="3017"/>
                  </a:cubicBezTo>
                  <a:cubicBezTo>
                    <a:pt x="6318" y="2976"/>
                    <a:pt x="6400" y="2895"/>
                    <a:pt x="6370" y="2803"/>
                  </a:cubicBezTo>
                  <a:cubicBezTo>
                    <a:pt x="6345" y="2721"/>
                    <a:pt x="6259" y="2699"/>
                    <a:pt x="6174" y="2699"/>
                  </a:cubicBezTo>
                  <a:cubicBezTo>
                    <a:pt x="6154" y="2699"/>
                    <a:pt x="6135" y="2700"/>
                    <a:pt x="6116" y="2702"/>
                  </a:cubicBezTo>
                  <a:cubicBezTo>
                    <a:pt x="5599" y="2733"/>
                    <a:pt x="5051" y="2763"/>
                    <a:pt x="4574" y="2976"/>
                  </a:cubicBezTo>
                  <a:cubicBezTo>
                    <a:pt x="5051" y="2763"/>
                    <a:pt x="5507" y="2519"/>
                    <a:pt x="5944" y="2256"/>
                  </a:cubicBezTo>
                  <a:cubicBezTo>
                    <a:pt x="6045" y="2185"/>
                    <a:pt x="6146" y="2124"/>
                    <a:pt x="6228" y="2033"/>
                  </a:cubicBezTo>
                  <a:cubicBezTo>
                    <a:pt x="6309" y="1942"/>
                    <a:pt x="6359" y="1820"/>
                    <a:pt x="6339" y="1698"/>
                  </a:cubicBezTo>
                  <a:cubicBezTo>
                    <a:pt x="6318" y="1536"/>
                    <a:pt x="6156" y="1414"/>
                    <a:pt x="5994" y="1384"/>
                  </a:cubicBezTo>
                  <a:cubicBezTo>
                    <a:pt x="5972" y="1381"/>
                    <a:pt x="5949" y="1380"/>
                    <a:pt x="5927" y="1380"/>
                  </a:cubicBezTo>
                  <a:cubicBezTo>
                    <a:pt x="5780" y="1380"/>
                    <a:pt x="5640" y="1436"/>
                    <a:pt x="5507" y="1516"/>
                  </a:cubicBezTo>
                  <a:cubicBezTo>
                    <a:pt x="5619" y="1374"/>
                    <a:pt x="5730" y="1232"/>
                    <a:pt x="5842" y="1100"/>
                  </a:cubicBezTo>
                  <a:cubicBezTo>
                    <a:pt x="5903" y="1029"/>
                    <a:pt x="5964" y="928"/>
                    <a:pt x="5913" y="846"/>
                  </a:cubicBezTo>
                  <a:cubicBezTo>
                    <a:pt x="5883" y="806"/>
                    <a:pt x="5832" y="786"/>
                    <a:pt x="5781" y="786"/>
                  </a:cubicBezTo>
                  <a:cubicBezTo>
                    <a:pt x="5721" y="786"/>
                    <a:pt x="5680" y="806"/>
                    <a:pt x="5629" y="826"/>
                  </a:cubicBezTo>
                  <a:cubicBezTo>
                    <a:pt x="5142" y="1039"/>
                    <a:pt x="4696" y="1343"/>
                    <a:pt x="4341" y="1728"/>
                  </a:cubicBezTo>
                  <a:cubicBezTo>
                    <a:pt x="4605" y="1414"/>
                    <a:pt x="4828" y="1070"/>
                    <a:pt x="4990" y="694"/>
                  </a:cubicBezTo>
                  <a:cubicBezTo>
                    <a:pt x="5051" y="562"/>
                    <a:pt x="5092" y="390"/>
                    <a:pt x="5020" y="268"/>
                  </a:cubicBezTo>
                  <a:cubicBezTo>
                    <a:pt x="4964" y="174"/>
                    <a:pt x="4861" y="134"/>
                    <a:pt x="4755" y="134"/>
                  </a:cubicBezTo>
                  <a:cubicBezTo>
                    <a:pt x="4690" y="134"/>
                    <a:pt x="4622" y="150"/>
                    <a:pt x="4564" y="177"/>
                  </a:cubicBezTo>
                  <a:cubicBezTo>
                    <a:pt x="4412" y="258"/>
                    <a:pt x="4321" y="410"/>
                    <a:pt x="4220" y="552"/>
                  </a:cubicBezTo>
                  <a:cubicBezTo>
                    <a:pt x="4209" y="421"/>
                    <a:pt x="4199" y="299"/>
                    <a:pt x="4179" y="167"/>
                  </a:cubicBezTo>
                  <a:cubicBezTo>
                    <a:pt x="4179" y="116"/>
                    <a:pt x="4168" y="45"/>
                    <a:pt x="4118" y="15"/>
                  </a:cubicBezTo>
                  <a:cubicBezTo>
                    <a:pt x="4100" y="6"/>
                    <a:pt x="4077" y="1"/>
                    <a:pt x="405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4"/>
            <p:cNvSpPr/>
            <p:nvPr/>
          </p:nvSpPr>
          <p:spPr>
            <a:xfrm>
              <a:off x="3381300" y="2334975"/>
              <a:ext cx="73825" cy="73475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2046" y="1"/>
                  </a:moveTo>
                  <a:cubicBezTo>
                    <a:pt x="1933" y="1"/>
                    <a:pt x="1816" y="60"/>
                    <a:pt x="1735" y="141"/>
                  </a:cubicBezTo>
                  <a:cubicBezTo>
                    <a:pt x="1674" y="202"/>
                    <a:pt x="1634" y="273"/>
                    <a:pt x="1603" y="344"/>
                  </a:cubicBezTo>
                  <a:cubicBezTo>
                    <a:pt x="1614" y="262"/>
                    <a:pt x="1583" y="181"/>
                    <a:pt x="1532" y="111"/>
                  </a:cubicBezTo>
                  <a:lnTo>
                    <a:pt x="1492" y="70"/>
                  </a:lnTo>
                  <a:cubicBezTo>
                    <a:pt x="1481" y="60"/>
                    <a:pt x="1472" y="50"/>
                    <a:pt x="1451" y="50"/>
                  </a:cubicBezTo>
                  <a:cubicBezTo>
                    <a:pt x="1432" y="40"/>
                    <a:pt x="1411" y="35"/>
                    <a:pt x="1390" y="35"/>
                  </a:cubicBezTo>
                  <a:cubicBezTo>
                    <a:pt x="1302" y="35"/>
                    <a:pt x="1212" y="114"/>
                    <a:pt x="1188" y="212"/>
                  </a:cubicBezTo>
                  <a:cubicBezTo>
                    <a:pt x="1147" y="323"/>
                    <a:pt x="1188" y="445"/>
                    <a:pt x="1218" y="567"/>
                  </a:cubicBezTo>
                  <a:cubicBezTo>
                    <a:pt x="1136" y="456"/>
                    <a:pt x="1046" y="344"/>
                    <a:pt x="934" y="293"/>
                  </a:cubicBezTo>
                  <a:cubicBezTo>
                    <a:pt x="924" y="283"/>
                    <a:pt x="904" y="283"/>
                    <a:pt x="893" y="273"/>
                  </a:cubicBezTo>
                  <a:cubicBezTo>
                    <a:pt x="863" y="262"/>
                    <a:pt x="822" y="253"/>
                    <a:pt x="792" y="253"/>
                  </a:cubicBezTo>
                  <a:cubicBezTo>
                    <a:pt x="782" y="252"/>
                    <a:pt x="772" y="251"/>
                    <a:pt x="763" y="251"/>
                  </a:cubicBezTo>
                  <a:cubicBezTo>
                    <a:pt x="660" y="251"/>
                    <a:pt x="555" y="302"/>
                    <a:pt x="518" y="395"/>
                  </a:cubicBezTo>
                  <a:cubicBezTo>
                    <a:pt x="487" y="476"/>
                    <a:pt x="508" y="577"/>
                    <a:pt x="559" y="658"/>
                  </a:cubicBezTo>
                  <a:cubicBezTo>
                    <a:pt x="609" y="729"/>
                    <a:pt x="690" y="790"/>
                    <a:pt x="762" y="841"/>
                  </a:cubicBezTo>
                  <a:cubicBezTo>
                    <a:pt x="682" y="824"/>
                    <a:pt x="600" y="810"/>
                    <a:pt x="519" y="810"/>
                  </a:cubicBezTo>
                  <a:cubicBezTo>
                    <a:pt x="456" y="810"/>
                    <a:pt x="394" y="818"/>
                    <a:pt x="336" y="841"/>
                  </a:cubicBezTo>
                  <a:cubicBezTo>
                    <a:pt x="234" y="882"/>
                    <a:pt x="143" y="983"/>
                    <a:pt x="143" y="1094"/>
                  </a:cubicBezTo>
                  <a:cubicBezTo>
                    <a:pt x="143" y="1125"/>
                    <a:pt x="153" y="1145"/>
                    <a:pt x="163" y="1175"/>
                  </a:cubicBezTo>
                  <a:cubicBezTo>
                    <a:pt x="224" y="1297"/>
                    <a:pt x="386" y="1317"/>
                    <a:pt x="518" y="1328"/>
                  </a:cubicBezTo>
                  <a:cubicBezTo>
                    <a:pt x="376" y="1368"/>
                    <a:pt x="224" y="1419"/>
                    <a:pt x="122" y="1531"/>
                  </a:cubicBezTo>
                  <a:cubicBezTo>
                    <a:pt x="21" y="1642"/>
                    <a:pt x="1" y="1835"/>
                    <a:pt x="113" y="1936"/>
                  </a:cubicBezTo>
                  <a:cubicBezTo>
                    <a:pt x="155" y="1979"/>
                    <a:pt x="212" y="1996"/>
                    <a:pt x="270" y="1996"/>
                  </a:cubicBezTo>
                  <a:cubicBezTo>
                    <a:pt x="295" y="1996"/>
                    <a:pt x="321" y="1993"/>
                    <a:pt x="345" y="1987"/>
                  </a:cubicBezTo>
                  <a:cubicBezTo>
                    <a:pt x="427" y="1977"/>
                    <a:pt x="498" y="1936"/>
                    <a:pt x="579" y="1905"/>
                  </a:cubicBezTo>
                  <a:lnTo>
                    <a:pt x="579" y="1905"/>
                  </a:lnTo>
                  <a:cubicBezTo>
                    <a:pt x="518" y="2007"/>
                    <a:pt x="417" y="2088"/>
                    <a:pt x="366" y="2189"/>
                  </a:cubicBezTo>
                  <a:cubicBezTo>
                    <a:pt x="315" y="2301"/>
                    <a:pt x="305" y="2453"/>
                    <a:pt x="397" y="2524"/>
                  </a:cubicBezTo>
                  <a:cubicBezTo>
                    <a:pt x="430" y="2553"/>
                    <a:pt x="473" y="2566"/>
                    <a:pt x="518" y="2566"/>
                  </a:cubicBezTo>
                  <a:cubicBezTo>
                    <a:pt x="567" y="2566"/>
                    <a:pt x="618" y="2551"/>
                    <a:pt x="660" y="2524"/>
                  </a:cubicBezTo>
                  <a:cubicBezTo>
                    <a:pt x="741" y="2484"/>
                    <a:pt x="802" y="2403"/>
                    <a:pt x="863" y="2331"/>
                  </a:cubicBezTo>
                  <a:lnTo>
                    <a:pt x="863" y="2331"/>
                  </a:lnTo>
                  <a:cubicBezTo>
                    <a:pt x="853" y="2362"/>
                    <a:pt x="853" y="2392"/>
                    <a:pt x="843" y="2423"/>
                  </a:cubicBezTo>
                  <a:cubicBezTo>
                    <a:pt x="832" y="2494"/>
                    <a:pt x="822" y="2565"/>
                    <a:pt x="832" y="2626"/>
                  </a:cubicBezTo>
                  <a:cubicBezTo>
                    <a:pt x="853" y="2727"/>
                    <a:pt x="913" y="2829"/>
                    <a:pt x="1005" y="2859"/>
                  </a:cubicBezTo>
                  <a:cubicBezTo>
                    <a:pt x="1030" y="2869"/>
                    <a:pt x="1055" y="2873"/>
                    <a:pt x="1081" y="2873"/>
                  </a:cubicBezTo>
                  <a:cubicBezTo>
                    <a:pt x="1163" y="2873"/>
                    <a:pt x="1245" y="2829"/>
                    <a:pt x="1299" y="2768"/>
                  </a:cubicBezTo>
                  <a:cubicBezTo>
                    <a:pt x="1380" y="2687"/>
                    <a:pt x="1411" y="2575"/>
                    <a:pt x="1451" y="2473"/>
                  </a:cubicBezTo>
                  <a:cubicBezTo>
                    <a:pt x="1461" y="2554"/>
                    <a:pt x="1481" y="2636"/>
                    <a:pt x="1522" y="2717"/>
                  </a:cubicBezTo>
                  <a:cubicBezTo>
                    <a:pt x="1532" y="2748"/>
                    <a:pt x="1553" y="2788"/>
                    <a:pt x="1583" y="2818"/>
                  </a:cubicBezTo>
                  <a:cubicBezTo>
                    <a:pt x="1643" y="2887"/>
                    <a:pt x="1738" y="2938"/>
                    <a:pt x="1829" y="2938"/>
                  </a:cubicBezTo>
                  <a:cubicBezTo>
                    <a:pt x="1860" y="2938"/>
                    <a:pt x="1890" y="2932"/>
                    <a:pt x="1918" y="2920"/>
                  </a:cubicBezTo>
                  <a:cubicBezTo>
                    <a:pt x="1999" y="2879"/>
                    <a:pt x="2049" y="2788"/>
                    <a:pt x="2070" y="2707"/>
                  </a:cubicBezTo>
                  <a:cubicBezTo>
                    <a:pt x="2080" y="2615"/>
                    <a:pt x="2070" y="2524"/>
                    <a:pt x="2060" y="2433"/>
                  </a:cubicBezTo>
                  <a:lnTo>
                    <a:pt x="2060" y="2433"/>
                  </a:lnTo>
                  <a:cubicBezTo>
                    <a:pt x="2110" y="2484"/>
                    <a:pt x="2161" y="2534"/>
                    <a:pt x="2232" y="2565"/>
                  </a:cubicBezTo>
                  <a:cubicBezTo>
                    <a:pt x="2242" y="2575"/>
                    <a:pt x="2252" y="2575"/>
                    <a:pt x="2263" y="2585"/>
                  </a:cubicBezTo>
                  <a:cubicBezTo>
                    <a:pt x="2313" y="2606"/>
                    <a:pt x="2353" y="2615"/>
                    <a:pt x="2405" y="2615"/>
                  </a:cubicBezTo>
                  <a:cubicBezTo>
                    <a:pt x="2411" y="2616"/>
                    <a:pt x="2418" y="2616"/>
                    <a:pt x="2425" y="2616"/>
                  </a:cubicBezTo>
                  <a:cubicBezTo>
                    <a:pt x="2551" y="2616"/>
                    <a:pt x="2679" y="2527"/>
                    <a:pt x="2698" y="2403"/>
                  </a:cubicBezTo>
                  <a:cubicBezTo>
                    <a:pt x="2709" y="2311"/>
                    <a:pt x="2678" y="2230"/>
                    <a:pt x="2617" y="2169"/>
                  </a:cubicBezTo>
                  <a:cubicBezTo>
                    <a:pt x="2567" y="2108"/>
                    <a:pt x="2506" y="2068"/>
                    <a:pt x="2445" y="2027"/>
                  </a:cubicBezTo>
                  <a:cubicBezTo>
                    <a:pt x="2445" y="2017"/>
                    <a:pt x="2425" y="2017"/>
                    <a:pt x="2414" y="2007"/>
                  </a:cubicBezTo>
                  <a:cubicBezTo>
                    <a:pt x="2516" y="1997"/>
                    <a:pt x="2607" y="1987"/>
                    <a:pt x="2698" y="1957"/>
                  </a:cubicBezTo>
                  <a:cubicBezTo>
                    <a:pt x="2779" y="1916"/>
                    <a:pt x="2861" y="1855"/>
                    <a:pt x="2901" y="1774"/>
                  </a:cubicBezTo>
                  <a:cubicBezTo>
                    <a:pt x="2952" y="1652"/>
                    <a:pt x="2912" y="1510"/>
                    <a:pt x="2810" y="1439"/>
                  </a:cubicBezTo>
                  <a:cubicBezTo>
                    <a:pt x="2764" y="1408"/>
                    <a:pt x="2709" y="1393"/>
                    <a:pt x="2653" y="1393"/>
                  </a:cubicBezTo>
                  <a:cubicBezTo>
                    <a:pt x="2597" y="1393"/>
                    <a:pt x="2541" y="1408"/>
                    <a:pt x="2495" y="1439"/>
                  </a:cubicBezTo>
                  <a:cubicBezTo>
                    <a:pt x="2536" y="1409"/>
                    <a:pt x="2577" y="1368"/>
                    <a:pt x="2617" y="1337"/>
                  </a:cubicBezTo>
                  <a:cubicBezTo>
                    <a:pt x="2668" y="1277"/>
                    <a:pt x="2719" y="1216"/>
                    <a:pt x="2759" y="1145"/>
                  </a:cubicBezTo>
                  <a:cubicBezTo>
                    <a:pt x="2770" y="1135"/>
                    <a:pt x="2779" y="1125"/>
                    <a:pt x="2779" y="1114"/>
                  </a:cubicBezTo>
                  <a:cubicBezTo>
                    <a:pt x="2861" y="993"/>
                    <a:pt x="2901" y="821"/>
                    <a:pt x="2820" y="709"/>
                  </a:cubicBezTo>
                  <a:cubicBezTo>
                    <a:pt x="2769" y="643"/>
                    <a:pt x="2687" y="615"/>
                    <a:pt x="2603" y="615"/>
                  </a:cubicBezTo>
                  <a:cubicBezTo>
                    <a:pt x="2570" y="615"/>
                    <a:pt x="2537" y="619"/>
                    <a:pt x="2506" y="628"/>
                  </a:cubicBezTo>
                  <a:cubicBezTo>
                    <a:pt x="2394" y="658"/>
                    <a:pt x="2303" y="729"/>
                    <a:pt x="2211" y="800"/>
                  </a:cubicBezTo>
                  <a:cubicBezTo>
                    <a:pt x="2272" y="679"/>
                    <a:pt x="2333" y="537"/>
                    <a:pt x="2344" y="395"/>
                  </a:cubicBezTo>
                  <a:cubicBezTo>
                    <a:pt x="2344" y="334"/>
                    <a:pt x="2333" y="253"/>
                    <a:pt x="2303" y="192"/>
                  </a:cubicBezTo>
                  <a:cubicBezTo>
                    <a:pt x="2303" y="181"/>
                    <a:pt x="2293" y="161"/>
                    <a:pt x="2283" y="151"/>
                  </a:cubicBezTo>
                  <a:cubicBezTo>
                    <a:pt x="2263" y="100"/>
                    <a:pt x="2222" y="60"/>
                    <a:pt x="2171" y="30"/>
                  </a:cubicBezTo>
                  <a:cubicBezTo>
                    <a:pt x="2131" y="10"/>
                    <a:pt x="2089" y="1"/>
                    <a:pt x="204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3398025" y="2369675"/>
              <a:ext cx="13475" cy="11875"/>
            </a:xfrm>
            <a:custGeom>
              <a:avLst/>
              <a:gdLst/>
              <a:ahLst/>
              <a:cxnLst/>
              <a:rect l="l" t="t" r="r" b="b"/>
              <a:pathLst>
                <a:path w="539" h="475" extrusionOk="0">
                  <a:moveTo>
                    <a:pt x="519" y="1"/>
                  </a:moveTo>
                  <a:cubicBezTo>
                    <a:pt x="366" y="21"/>
                    <a:pt x="224" y="82"/>
                    <a:pt x="123" y="173"/>
                  </a:cubicBezTo>
                  <a:cubicBezTo>
                    <a:pt x="52" y="233"/>
                    <a:pt x="1" y="315"/>
                    <a:pt x="32" y="396"/>
                  </a:cubicBezTo>
                  <a:cubicBezTo>
                    <a:pt x="32" y="396"/>
                    <a:pt x="42" y="406"/>
                    <a:pt x="42" y="416"/>
                  </a:cubicBezTo>
                  <a:cubicBezTo>
                    <a:pt x="72" y="454"/>
                    <a:pt x="119" y="475"/>
                    <a:pt x="166" y="475"/>
                  </a:cubicBezTo>
                  <a:cubicBezTo>
                    <a:pt x="182" y="475"/>
                    <a:pt x="199" y="472"/>
                    <a:pt x="214" y="467"/>
                  </a:cubicBezTo>
                  <a:cubicBezTo>
                    <a:pt x="285" y="457"/>
                    <a:pt x="336" y="406"/>
                    <a:pt x="397" y="355"/>
                  </a:cubicBezTo>
                  <a:cubicBezTo>
                    <a:pt x="437" y="315"/>
                    <a:pt x="478" y="274"/>
                    <a:pt x="539" y="244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3402600" y="2352725"/>
              <a:ext cx="36300" cy="39300"/>
            </a:xfrm>
            <a:custGeom>
              <a:avLst/>
              <a:gdLst/>
              <a:ahLst/>
              <a:cxnLst/>
              <a:rect l="l" t="t" r="r" b="b"/>
              <a:pathLst>
                <a:path w="1452" h="1572" extrusionOk="0">
                  <a:moveTo>
                    <a:pt x="852" y="1"/>
                  </a:moveTo>
                  <a:cubicBezTo>
                    <a:pt x="817" y="1"/>
                    <a:pt x="781" y="12"/>
                    <a:pt x="751" y="30"/>
                  </a:cubicBezTo>
                  <a:cubicBezTo>
                    <a:pt x="701" y="50"/>
                    <a:pt x="650" y="90"/>
                    <a:pt x="620" y="151"/>
                  </a:cubicBezTo>
                  <a:cubicBezTo>
                    <a:pt x="559" y="242"/>
                    <a:pt x="559" y="374"/>
                    <a:pt x="548" y="485"/>
                  </a:cubicBezTo>
                  <a:lnTo>
                    <a:pt x="538" y="485"/>
                  </a:lnTo>
                  <a:cubicBezTo>
                    <a:pt x="508" y="384"/>
                    <a:pt x="478" y="283"/>
                    <a:pt x="406" y="202"/>
                  </a:cubicBezTo>
                  <a:cubicBezTo>
                    <a:pt x="357" y="145"/>
                    <a:pt x="283" y="108"/>
                    <a:pt x="212" y="108"/>
                  </a:cubicBezTo>
                  <a:cubicBezTo>
                    <a:pt x="181" y="108"/>
                    <a:pt x="150" y="115"/>
                    <a:pt x="122" y="131"/>
                  </a:cubicBezTo>
                  <a:cubicBezTo>
                    <a:pt x="82" y="141"/>
                    <a:pt x="52" y="172"/>
                    <a:pt x="41" y="212"/>
                  </a:cubicBezTo>
                  <a:cubicBezTo>
                    <a:pt x="1" y="283"/>
                    <a:pt x="1" y="384"/>
                    <a:pt x="52" y="465"/>
                  </a:cubicBezTo>
                  <a:cubicBezTo>
                    <a:pt x="112" y="577"/>
                    <a:pt x="244" y="638"/>
                    <a:pt x="366" y="679"/>
                  </a:cubicBezTo>
                  <a:lnTo>
                    <a:pt x="336" y="679"/>
                  </a:lnTo>
                  <a:lnTo>
                    <a:pt x="356" y="922"/>
                  </a:lnTo>
                  <a:cubicBezTo>
                    <a:pt x="366" y="922"/>
                    <a:pt x="376" y="912"/>
                    <a:pt x="376" y="911"/>
                  </a:cubicBezTo>
                  <a:lnTo>
                    <a:pt x="376" y="911"/>
                  </a:lnTo>
                  <a:cubicBezTo>
                    <a:pt x="275" y="1013"/>
                    <a:pt x="203" y="1155"/>
                    <a:pt x="194" y="1307"/>
                  </a:cubicBezTo>
                  <a:cubicBezTo>
                    <a:pt x="183" y="1368"/>
                    <a:pt x="183" y="1429"/>
                    <a:pt x="214" y="1470"/>
                  </a:cubicBezTo>
                  <a:cubicBezTo>
                    <a:pt x="247" y="1522"/>
                    <a:pt x="304" y="1546"/>
                    <a:pt x="364" y="1546"/>
                  </a:cubicBezTo>
                  <a:cubicBezTo>
                    <a:pt x="430" y="1546"/>
                    <a:pt x="500" y="1517"/>
                    <a:pt x="548" y="1470"/>
                  </a:cubicBezTo>
                  <a:cubicBezTo>
                    <a:pt x="640" y="1378"/>
                    <a:pt x="670" y="1247"/>
                    <a:pt x="690" y="1114"/>
                  </a:cubicBezTo>
                  <a:cubicBezTo>
                    <a:pt x="701" y="1226"/>
                    <a:pt x="710" y="1348"/>
                    <a:pt x="782" y="1439"/>
                  </a:cubicBezTo>
                  <a:cubicBezTo>
                    <a:pt x="832" y="1510"/>
                    <a:pt x="913" y="1571"/>
                    <a:pt x="1005" y="1571"/>
                  </a:cubicBezTo>
                  <a:cubicBezTo>
                    <a:pt x="1025" y="1571"/>
                    <a:pt x="1046" y="1560"/>
                    <a:pt x="1066" y="1551"/>
                  </a:cubicBezTo>
                  <a:cubicBezTo>
                    <a:pt x="1187" y="1510"/>
                    <a:pt x="1228" y="1337"/>
                    <a:pt x="1177" y="1216"/>
                  </a:cubicBezTo>
                  <a:cubicBezTo>
                    <a:pt x="1127" y="1094"/>
                    <a:pt x="1015" y="1013"/>
                    <a:pt x="913" y="932"/>
                  </a:cubicBezTo>
                  <a:lnTo>
                    <a:pt x="913" y="932"/>
                  </a:lnTo>
                  <a:cubicBezTo>
                    <a:pt x="958" y="945"/>
                    <a:pt x="1005" y="951"/>
                    <a:pt x="1052" y="951"/>
                  </a:cubicBezTo>
                  <a:cubicBezTo>
                    <a:pt x="1154" y="951"/>
                    <a:pt x="1256" y="920"/>
                    <a:pt x="1339" y="851"/>
                  </a:cubicBezTo>
                  <a:cubicBezTo>
                    <a:pt x="1380" y="821"/>
                    <a:pt x="1411" y="780"/>
                    <a:pt x="1431" y="739"/>
                  </a:cubicBezTo>
                  <a:cubicBezTo>
                    <a:pt x="1441" y="709"/>
                    <a:pt x="1451" y="679"/>
                    <a:pt x="1451" y="648"/>
                  </a:cubicBezTo>
                  <a:cubicBezTo>
                    <a:pt x="1442" y="530"/>
                    <a:pt x="1319" y="452"/>
                    <a:pt x="1205" y="452"/>
                  </a:cubicBezTo>
                  <a:cubicBezTo>
                    <a:pt x="1193" y="452"/>
                    <a:pt x="1180" y="453"/>
                    <a:pt x="1167" y="455"/>
                  </a:cubicBezTo>
                  <a:cubicBezTo>
                    <a:pt x="1035" y="465"/>
                    <a:pt x="934" y="546"/>
                    <a:pt x="832" y="627"/>
                  </a:cubicBezTo>
                  <a:cubicBezTo>
                    <a:pt x="913" y="537"/>
                    <a:pt x="1005" y="445"/>
                    <a:pt x="1046" y="334"/>
                  </a:cubicBezTo>
                  <a:cubicBezTo>
                    <a:pt x="1076" y="212"/>
                    <a:pt x="1035" y="60"/>
                    <a:pt x="924" y="19"/>
                  </a:cubicBezTo>
                  <a:cubicBezTo>
                    <a:pt x="902" y="6"/>
                    <a:pt x="878" y="1"/>
                    <a:pt x="8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3641700" y="2226925"/>
              <a:ext cx="107525" cy="103475"/>
            </a:xfrm>
            <a:custGeom>
              <a:avLst/>
              <a:gdLst/>
              <a:ahLst/>
              <a:cxnLst/>
              <a:rect l="l" t="t" r="r" b="b"/>
              <a:pathLst>
                <a:path w="4301" h="4139" extrusionOk="0">
                  <a:moveTo>
                    <a:pt x="2627" y="0"/>
                  </a:moveTo>
                  <a:cubicBezTo>
                    <a:pt x="2586" y="0"/>
                    <a:pt x="2546" y="0"/>
                    <a:pt x="2505" y="11"/>
                  </a:cubicBezTo>
                  <a:cubicBezTo>
                    <a:pt x="2232" y="31"/>
                    <a:pt x="1988" y="194"/>
                    <a:pt x="1826" y="417"/>
                  </a:cubicBezTo>
                  <a:lnTo>
                    <a:pt x="1815" y="417"/>
                  </a:lnTo>
                  <a:cubicBezTo>
                    <a:pt x="1768" y="207"/>
                    <a:pt x="1559" y="59"/>
                    <a:pt x="1348" y="59"/>
                  </a:cubicBezTo>
                  <a:cubicBezTo>
                    <a:pt x="1335" y="59"/>
                    <a:pt x="1322" y="60"/>
                    <a:pt x="1308" y="61"/>
                  </a:cubicBezTo>
                  <a:cubicBezTo>
                    <a:pt x="1105" y="82"/>
                    <a:pt x="923" y="244"/>
                    <a:pt x="862" y="437"/>
                  </a:cubicBezTo>
                  <a:cubicBezTo>
                    <a:pt x="852" y="447"/>
                    <a:pt x="852" y="467"/>
                    <a:pt x="842" y="478"/>
                  </a:cubicBezTo>
                  <a:cubicBezTo>
                    <a:pt x="791" y="690"/>
                    <a:pt x="852" y="933"/>
                    <a:pt x="1004" y="1106"/>
                  </a:cubicBezTo>
                  <a:cubicBezTo>
                    <a:pt x="875" y="1045"/>
                    <a:pt x="732" y="997"/>
                    <a:pt x="596" y="997"/>
                  </a:cubicBezTo>
                  <a:cubicBezTo>
                    <a:pt x="530" y="997"/>
                    <a:pt x="466" y="1008"/>
                    <a:pt x="406" y="1035"/>
                  </a:cubicBezTo>
                  <a:cubicBezTo>
                    <a:pt x="163" y="1136"/>
                    <a:pt x="61" y="1431"/>
                    <a:pt x="102" y="1684"/>
                  </a:cubicBezTo>
                  <a:cubicBezTo>
                    <a:pt x="112" y="1745"/>
                    <a:pt x="132" y="1806"/>
                    <a:pt x="152" y="1867"/>
                  </a:cubicBezTo>
                  <a:cubicBezTo>
                    <a:pt x="213" y="2039"/>
                    <a:pt x="325" y="2211"/>
                    <a:pt x="436" y="2364"/>
                  </a:cubicBezTo>
                  <a:cubicBezTo>
                    <a:pt x="264" y="2374"/>
                    <a:pt x="112" y="2516"/>
                    <a:pt x="61" y="2678"/>
                  </a:cubicBezTo>
                  <a:cubicBezTo>
                    <a:pt x="0" y="2840"/>
                    <a:pt x="30" y="3023"/>
                    <a:pt x="102" y="3185"/>
                  </a:cubicBezTo>
                  <a:cubicBezTo>
                    <a:pt x="142" y="3277"/>
                    <a:pt x="203" y="3367"/>
                    <a:pt x="264" y="3449"/>
                  </a:cubicBezTo>
                  <a:cubicBezTo>
                    <a:pt x="416" y="3631"/>
                    <a:pt x="629" y="3763"/>
                    <a:pt x="862" y="3814"/>
                  </a:cubicBezTo>
                  <a:cubicBezTo>
                    <a:pt x="935" y="3830"/>
                    <a:pt x="1012" y="3838"/>
                    <a:pt x="1089" y="3838"/>
                  </a:cubicBezTo>
                  <a:cubicBezTo>
                    <a:pt x="1204" y="3838"/>
                    <a:pt x="1321" y="3820"/>
                    <a:pt x="1430" y="3784"/>
                  </a:cubicBezTo>
                  <a:cubicBezTo>
                    <a:pt x="1572" y="3743"/>
                    <a:pt x="1704" y="3662"/>
                    <a:pt x="1815" y="3561"/>
                  </a:cubicBezTo>
                  <a:cubicBezTo>
                    <a:pt x="1927" y="3854"/>
                    <a:pt x="2211" y="4088"/>
                    <a:pt x="2525" y="4128"/>
                  </a:cubicBezTo>
                  <a:cubicBezTo>
                    <a:pt x="2567" y="4135"/>
                    <a:pt x="2609" y="4138"/>
                    <a:pt x="2650" y="4138"/>
                  </a:cubicBezTo>
                  <a:cubicBezTo>
                    <a:pt x="2800" y="4138"/>
                    <a:pt x="2948" y="4096"/>
                    <a:pt x="3083" y="4017"/>
                  </a:cubicBezTo>
                  <a:cubicBezTo>
                    <a:pt x="3185" y="3956"/>
                    <a:pt x="3276" y="3875"/>
                    <a:pt x="3357" y="3784"/>
                  </a:cubicBezTo>
                  <a:cubicBezTo>
                    <a:pt x="3539" y="3530"/>
                    <a:pt x="3580" y="3175"/>
                    <a:pt x="3449" y="2881"/>
                  </a:cubicBezTo>
                  <a:cubicBezTo>
                    <a:pt x="3763" y="2840"/>
                    <a:pt x="4057" y="2617"/>
                    <a:pt x="4179" y="2323"/>
                  </a:cubicBezTo>
                  <a:cubicBezTo>
                    <a:pt x="4300" y="2019"/>
                    <a:pt x="4249" y="1664"/>
                    <a:pt x="4047" y="1411"/>
                  </a:cubicBezTo>
                  <a:cubicBezTo>
                    <a:pt x="3976" y="1309"/>
                    <a:pt x="3875" y="1238"/>
                    <a:pt x="3773" y="1177"/>
                  </a:cubicBezTo>
                  <a:cubicBezTo>
                    <a:pt x="3631" y="1098"/>
                    <a:pt x="3476" y="1056"/>
                    <a:pt x="3318" y="1056"/>
                  </a:cubicBezTo>
                  <a:cubicBezTo>
                    <a:pt x="3274" y="1056"/>
                    <a:pt x="3229" y="1059"/>
                    <a:pt x="3185" y="1066"/>
                  </a:cubicBezTo>
                  <a:cubicBezTo>
                    <a:pt x="3357" y="863"/>
                    <a:pt x="3357" y="538"/>
                    <a:pt x="3205" y="315"/>
                  </a:cubicBezTo>
                  <a:cubicBezTo>
                    <a:pt x="3083" y="133"/>
                    <a:pt x="2850" y="21"/>
                    <a:pt x="262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3622175" y="2209450"/>
              <a:ext cx="142500" cy="136925"/>
            </a:xfrm>
            <a:custGeom>
              <a:avLst/>
              <a:gdLst/>
              <a:ahLst/>
              <a:cxnLst/>
              <a:rect l="l" t="t" r="r" b="b"/>
              <a:pathLst>
                <a:path w="5700" h="5477" extrusionOk="0">
                  <a:moveTo>
                    <a:pt x="3408" y="699"/>
                  </a:moveTo>
                  <a:cubicBezTo>
                    <a:pt x="3631" y="720"/>
                    <a:pt x="3864" y="832"/>
                    <a:pt x="3986" y="1014"/>
                  </a:cubicBezTo>
                  <a:cubicBezTo>
                    <a:pt x="4138" y="1237"/>
                    <a:pt x="4138" y="1562"/>
                    <a:pt x="3966" y="1765"/>
                  </a:cubicBezTo>
                  <a:cubicBezTo>
                    <a:pt x="4010" y="1758"/>
                    <a:pt x="4055" y="1755"/>
                    <a:pt x="4099" y="1755"/>
                  </a:cubicBezTo>
                  <a:cubicBezTo>
                    <a:pt x="4257" y="1755"/>
                    <a:pt x="4412" y="1797"/>
                    <a:pt x="4554" y="1876"/>
                  </a:cubicBezTo>
                  <a:cubicBezTo>
                    <a:pt x="4656" y="1937"/>
                    <a:pt x="4757" y="2008"/>
                    <a:pt x="4828" y="2110"/>
                  </a:cubicBezTo>
                  <a:cubicBezTo>
                    <a:pt x="5030" y="2363"/>
                    <a:pt x="5081" y="2718"/>
                    <a:pt x="4960" y="3022"/>
                  </a:cubicBezTo>
                  <a:cubicBezTo>
                    <a:pt x="4838" y="3316"/>
                    <a:pt x="4544" y="3539"/>
                    <a:pt x="4230" y="3580"/>
                  </a:cubicBezTo>
                  <a:cubicBezTo>
                    <a:pt x="4361" y="3874"/>
                    <a:pt x="4320" y="4229"/>
                    <a:pt x="4138" y="4483"/>
                  </a:cubicBezTo>
                  <a:cubicBezTo>
                    <a:pt x="4057" y="4574"/>
                    <a:pt x="3966" y="4655"/>
                    <a:pt x="3864" y="4716"/>
                  </a:cubicBezTo>
                  <a:cubicBezTo>
                    <a:pt x="3729" y="4795"/>
                    <a:pt x="3581" y="4837"/>
                    <a:pt x="3431" y="4837"/>
                  </a:cubicBezTo>
                  <a:cubicBezTo>
                    <a:pt x="3390" y="4837"/>
                    <a:pt x="3348" y="4834"/>
                    <a:pt x="3306" y="4827"/>
                  </a:cubicBezTo>
                  <a:cubicBezTo>
                    <a:pt x="2992" y="4787"/>
                    <a:pt x="2708" y="4553"/>
                    <a:pt x="2596" y="4260"/>
                  </a:cubicBezTo>
                  <a:cubicBezTo>
                    <a:pt x="2485" y="4361"/>
                    <a:pt x="2353" y="4442"/>
                    <a:pt x="2211" y="4483"/>
                  </a:cubicBezTo>
                  <a:cubicBezTo>
                    <a:pt x="2102" y="4519"/>
                    <a:pt x="1985" y="4537"/>
                    <a:pt x="1870" y="4537"/>
                  </a:cubicBezTo>
                  <a:cubicBezTo>
                    <a:pt x="1793" y="4537"/>
                    <a:pt x="1716" y="4529"/>
                    <a:pt x="1643" y="4513"/>
                  </a:cubicBezTo>
                  <a:cubicBezTo>
                    <a:pt x="1410" y="4462"/>
                    <a:pt x="1197" y="4330"/>
                    <a:pt x="1045" y="4148"/>
                  </a:cubicBezTo>
                  <a:cubicBezTo>
                    <a:pt x="984" y="4066"/>
                    <a:pt x="923" y="3976"/>
                    <a:pt x="883" y="3884"/>
                  </a:cubicBezTo>
                  <a:cubicBezTo>
                    <a:pt x="811" y="3722"/>
                    <a:pt x="781" y="3539"/>
                    <a:pt x="842" y="3377"/>
                  </a:cubicBezTo>
                  <a:cubicBezTo>
                    <a:pt x="893" y="3215"/>
                    <a:pt x="1045" y="3073"/>
                    <a:pt x="1217" y="3063"/>
                  </a:cubicBezTo>
                  <a:cubicBezTo>
                    <a:pt x="1106" y="2910"/>
                    <a:pt x="994" y="2738"/>
                    <a:pt x="933" y="2566"/>
                  </a:cubicBezTo>
                  <a:cubicBezTo>
                    <a:pt x="913" y="2505"/>
                    <a:pt x="893" y="2444"/>
                    <a:pt x="883" y="2383"/>
                  </a:cubicBezTo>
                  <a:cubicBezTo>
                    <a:pt x="842" y="2130"/>
                    <a:pt x="944" y="1835"/>
                    <a:pt x="1187" y="1734"/>
                  </a:cubicBezTo>
                  <a:cubicBezTo>
                    <a:pt x="1247" y="1707"/>
                    <a:pt x="1311" y="1696"/>
                    <a:pt x="1377" y="1696"/>
                  </a:cubicBezTo>
                  <a:cubicBezTo>
                    <a:pt x="1513" y="1696"/>
                    <a:pt x="1656" y="1744"/>
                    <a:pt x="1785" y="1805"/>
                  </a:cubicBezTo>
                  <a:cubicBezTo>
                    <a:pt x="1633" y="1632"/>
                    <a:pt x="1572" y="1389"/>
                    <a:pt x="1623" y="1177"/>
                  </a:cubicBezTo>
                  <a:cubicBezTo>
                    <a:pt x="1633" y="1166"/>
                    <a:pt x="1633" y="1146"/>
                    <a:pt x="1643" y="1136"/>
                  </a:cubicBezTo>
                  <a:cubicBezTo>
                    <a:pt x="1704" y="943"/>
                    <a:pt x="1886" y="781"/>
                    <a:pt x="2089" y="760"/>
                  </a:cubicBezTo>
                  <a:cubicBezTo>
                    <a:pt x="2103" y="759"/>
                    <a:pt x="2116" y="758"/>
                    <a:pt x="2129" y="758"/>
                  </a:cubicBezTo>
                  <a:cubicBezTo>
                    <a:pt x="2340" y="758"/>
                    <a:pt x="2549" y="906"/>
                    <a:pt x="2596" y="1116"/>
                  </a:cubicBezTo>
                  <a:lnTo>
                    <a:pt x="2607" y="1116"/>
                  </a:lnTo>
                  <a:cubicBezTo>
                    <a:pt x="2769" y="893"/>
                    <a:pt x="3013" y="730"/>
                    <a:pt x="3286" y="710"/>
                  </a:cubicBezTo>
                  <a:cubicBezTo>
                    <a:pt x="3327" y="699"/>
                    <a:pt x="3367" y="699"/>
                    <a:pt x="3408" y="699"/>
                  </a:cubicBezTo>
                  <a:close/>
                  <a:moveTo>
                    <a:pt x="2698" y="0"/>
                  </a:moveTo>
                  <a:cubicBezTo>
                    <a:pt x="2424" y="0"/>
                    <a:pt x="2150" y="142"/>
                    <a:pt x="1998" y="375"/>
                  </a:cubicBezTo>
                  <a:cubicBezTo>
                    <a:pt x="1937" y="348"/>
                    <a:pt x="1869" y="334"/>
                    <a:pt x="1801" y="334"/>
                  </a:cubicBezTo>
                  <a:cubicBezTo>
                    <a:pt x="1668" y="334"/>
                    <a:pt x="1534" y="386"/>
                    <a:pt x="1440" y="487"/>
                  </a:cubicBezTo>
                  <a:cubicBezTo>
                    <a:pt x="1289" y="649"/>
                    <a:pt x="1268" y="933"/>
                    <a:pt x="1410" y="1105"/>
                  </a:cubicBezTo>
                  <a:cubicBezTo>
                    <a:pt x="1314" y="1064"/>
                    <a:pt x="1211" y="1044"/>
                    <a:pt x="1106" y="1044"/>
                  </a:cubicBezTo>
                  <a:cubicBezTo>
                    <a:pt x="802" y="1044"/>
                    <a:pt x="491" y="1211"/>
                    <a:pt x="355" y="1490"/>
                  </a:cubicBezTo>
                  <a:cubicBezTo>
                    <a:pt x="173" y="1856"/>
                    <a:pt x="325" y="2363"/>
                    <a:pt x="690" y="2566"/>
                  </a:cubicBezTo>
                  <a:cubicBezTo>
                    <a:pt x="295" y="2657"/>
                    <a:pt x="0" y="3063"/>
                    <a:pt x="31" y="3458"/>
                  </a:cubicBezTo>
                  <a:cubicBezTo>
                    <a:pt x="51" y="3864"/>
                    <a:pt x="396" y="4219"/>
                    <a:pt x="802" y="4260"/>
                  </a:cubicBezTo>
                  <a:cubicBezTo>
                    <a:pt x="761" y="4614"/>
                    <a:pt x="1014" y="4969"/>
                    <a:pt x="1349" y="5071"/>
                  </a:cubicBezTo>
                  <a:cubicBezTo>
                    <a:pt x="1412" y="5087"/>
                    <a:pt x="1475" y="5095"/>
                    <a:pt x="1539" y="5095"/>
                  </a:cubicBezTo>
                  <a:cubicBezTo>
                    <a:pt x="1829" y="5095"/>
                    <a:pt x="2119" y="4933"/>
                    <a:pt x="2252" y="4675"/>
                  </a:cubicBezTo>
                  <a:cubicBezTo>
                    <a:pt x="2303" y="5060"/>
                    <a:pt x="2627" y="5405"/>
                    <a:pt x="3013" y="5466"/>
                  </a:cubicBezTo>
                  <a:cubicBezTo>
                    <a:pt x="3057" y="5473"/>
                    <a:pt x="3101" y="5476"/>
                    <a:pt x="3146" y="5476"/>
                  </a:cubicBezTo>
                  <a:cubicBezTo>
                    <a:pt x="3490" y="5476"/>
                    <a:pt x="3833" y="5274"/>
                    <a:pt x="3986" y="4959"/>
                  </a:cubicBezTo>
                  <a:cubicBezTo>
                    <a:pt x="4063" y="4985"/>
                    <a:pt x="4144" y="4998"/>
                    <a:pt x="4226" y="4998"/>
                  </a:cubicBezTo>
                  <a:cubicBezTo>
                    <a:pt x="4458" y="4998"/>
                    <a:pt x="4695" y="4896"/>
                    <a:pt x="4838" y="4716"/>
                  </a:cubicBezTo>
                  <a:cubicBezTo>
                    <a:pt x="5030" y="4472"/>
                    <a:pt x="5041" y="4107"/>
                    <a:pt x="4879" y="3843"/>
                  </a:cubicBezTo>
                  <a:cubicBezTo>
                    <a:pt x="5335" y="3752"/>
                    <a:pt x="5700" y="3296"/>
                    <a:pt x="5679" y="2819"/>
                  </a:cubicBezTo>
                  <a:cubicBezTo>
                    <a:pt x="5670" y="2353"/>
                    <a:pt x="5274" y="1916"/>
                    <a:pt x="4807" y="1866"/>
                  </a:cubicBezTo>
                  <a:cubicBezTo>
                    <a:pt x="4980" y="1734"/>
                    <a:pt x="5061" y="1521"/>
                    <a:pt x="5061" y="1308"/>
                  </a:cubicBezTo>
                  <a:cubicBezTo>
                    <a:pt x="5051" y="1095"/>
                    <a:pt x="4960" y="893"/>
                    <a:pt x="4818" y="730"/>
                  </a:cubicBezTo>
                  <a:cubicBezTo>
                    <a:pt x="4602" y="483"/>
                    <a:pt x="4270" y="348"/>
                    <a:pt x="3941" y="348"/>
                  </a:cubicBezTo>
                  <a:cubicBezTo>
                    <a:pt x="3759" y="348"/>
                    <a:pt x="3578" y="389"/>
                    <a:pt x="3418" y="476"/>
                  </a:cubicBezTo>
                  <a:cubicBezTo>
                    <a:pt x="3297" y="203"/>
                    <a:pt x="3002" y="10"/>
                    <a:pt x="2698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4"/>
            <p:cNvSpPr/>
            <p:nvPr/>
          </p:nvSpPr>
          <p:spPr>
            <a:xfrm>
              <a:off x="3664250" y="2248725"/>
              <a:ext cx="59350" cy="61425"/>
            </a:xfrm>
            <a:custGeom>
              <a:avLst/>
              <a:gdLst/>
              <a:ahLst/>
              <a:cxnLst/>
              <a:rect l="l" t="t" r="r" b="b"/>
              <a:pathLst>
                <a:path w="2374" h="2457" extrusionOk="0">
                  <a:moveTo>
                    <a:pt x="903" y="693"/>
                  </a:moveTo>
                  <a:cubicBezTo>
                    <a:pt x="947" y="693"/>
                    <a:pt x="989" y="709"/>
                    <a:pt x="1025" y="731"/>
                  </a:cubicBezTo>
                  <a:cubicBezTo>
                    <a:pt x="1076" y="762"/>
                    <a:pt x="1116" y="812"/>
                    <a:pt x="1127" y="863"/>
                  </a:cubicBezTo>
                  <a:cubicBezTo>
                    <a:pt x="1106" y="934"/>
                    <a:pt x="1046" y="995"/>
                    <a:pt x="964" y="1005"/>
                  </a:cubicBezTo>
                  <a:cubicBezTo>
                    <a:pt x="952" y="1009"/>
                    <a:pt x="939" y="1010"/>
                    <a:pt x="926" y="1010"/>
                  </a:cubicBezTo>
                  <a:cubicBezTo>
                    <a:pt x="864" y="1010"/>
                    <a:pt x="797" y="971"/>
                    <a:pt x="771" y="904"/>
                  </a:cubicBezTo>
                  <a:cubicBezTo>
                    <a:pt x="741" y="832"/>
                    <a:pt x="771" y="731"/>
                    <a:pt x="853" y="701"/>
                  </a:cubicBezTo>
                  <a:cubicBezTo>
                    <a:pt x="870" y="695"/>
                    <a:pt x="887" y="693"/>
                    <a:pt x="903" y="693"/>
                  </a:cubicBezTo>
                  <a:close/>
                  <a:moveTo>
                    <a:pt x="1467" y="851"/>
                  </a:moveTo>
                  <a:cubicBezTo>
                    <a:pt x="1510" y="851"/>
                    <a:pt x="1556" y="868"/>
                    <a:pt x="1593" y="893"/>
                  </a:cubicBezTo>
                  <a:cubicBezTo>
                    <a:pt x="1634" y="913"/>
                    <a:pt x="1674" y="954"/>
                    <a:pt x="1684" y="995"/>
                  </a:cubicBezTo>
                  <a:cubicBezTo>
                    <a:pt x="1695" y="1005"/>
                    <a:pt x="1695" y="1025"/>
                    <a:pt x="1684" y="1035"/>
                  </a:cubicBezTo>
                  <a:cubicBezTo>
                    <a:pt x="1664" y="1086"/>
                    <a:pt x="1614" y="1127"/>
                    <a:pt x="1553" y="1136"/>
                  </a:cubicBezTo>
                  <a:cubicBezTo>
                    <a:pt x="1543" y="1138"/>
                    <a:pt x="1532" y="1139"/>
                    <a:pt x="1521" y="1139"/>
                  </a:cubicBezTo>
                  <a:cubicBezTo>
                    <a:pt x="1466" y="1139"/>
                    <a:pt x="1402" y="1117"/>
                    <a:pt x="1360" y="1066"/>
                  </a:cubicBezTo>
                  <a:cubicBezTo>
                    <a:pt x="1319" y="1005"/>
                    <a:pt x="1330" y="913"/>
                    <a:pt x="1390" y="873"/>
                  </a:cubicBezTo>
                  <a:cubicBezTo>
                    <a:pt x="1414" y="857"/>
                    <a:pt x="1440" y="851"/>
                    <a:pt x="1467" y="851"/>
                  </a:cubicBezTo>
                  <a:close/>
                  <a:moveTo>
                    <a:pt x="1092" y="1272"/>
                  </a:moveTo>
                  <a:cubicBezTo>
                    <a:pt x="1136" y="1272"/>
                    <a:pt x="1181" y="1287"/>
                    <a:pt x="1218" y="1319"/>
                  </a:cubicBezTo>
                  <a:cubicBezTo>
                    <a:pt x="1269" y="1350"/>
                    <a:pt x="1289" y="1411"/>
                    <a:pt x="1289" y="1481"/>
                  </a:cubicBezTo>
                  <a:cubicBezTo>
                    <a:pt x="1289" y="1492"/>
                    <a:pt x="1289" y="1502"/>
                    <a:pt x="1278" y="1522"/>
                  </a:cubicBezTo>
                  <a:cubicBezTo>
                    <a:pt x="1243" y="1586"/>
                    <a:pt x="1168" y="1625"/>
                    <a:pt x="1094" y="1625"/>
                  </a:cubicBezTo>
                  <a:cubicBezTo>
                    <a:pt x="1063" y="1625"/>
                    <a:pt x="1032" y="1618"/>
                    <a:pt x="1005" y="1603"/>
                  </a:cubicBezTo>
                  <a:cubicBezTo>
                    <a:pt x="913" y="1553"/>
                    <a:pt x="883" y="1420"/>
                    <a:pt x="944" y="1339"/>
                  </a:cubicBezTo>
                  <a:cubicBezTo>
                    <a:pt x="983" y="1295"/>
                    <a:pt x="1037" y="1272"/>
                    <a:pt x="1092" y="1272"/>
                  </a:cubicBezTo>
                  <a:close/>
                  <a:moveTo>
                    <a:pt x="935" y="0"/>
                  </a:moveTo>
                  <a:cubicBezTo>
                    <a:pt x="638" y="0"/>
                    <a:pt x="364" y="220"/>
                    <a:pt x="295" y="508"/>
                  </a:cubicBezTo>
                  <a:cubicBezTo>
                    <a:pt x="224" y="792"/>
                    <a:pt x="386" y="1127"/>
                    <a:pt x="660" y="1248"/>
                  </a:cubicBezTo>
                  <a:cubicBezTo>
                    <a:pt x="614" y="1229"/>
                    <a:pt x="564" y="1220"/>
                    <a:pt x="515" y="1220"/>
                  </a:cubicBezTo>
                  <a:cubicBezTo>
                    <a:pt x="306" y="1220"/>
                    <a:pt x="92" y="1380"/>
                    <a:pt x="52" y="1593"/>
                  </a:cubicBezTo>
                  <a:cubicBezTo>
                    <a:pt x="1" y="1846"/>
                    <a:pt x="194" y="2121"/>
                    <a:pt x="447" y="2202"/>
                  </a:cubicBezTo>
                  <a:cubicBezTo>
                    <a:pt x="499" y="2216"/>
                    <a:pt x="552" y="2223"/>
                    <a:pt x="605" y="2223"/>
                  </a:cubicBezTo>
                  <a:cubicBezTo>
                    <a:pt x="812" y="2223"/>
                    <a:pt x="1018" y="2120"/>
                    <a:pt x="1147" y="1958"/>
                  </a:cubicBezTo>
                  <a:cubicBezTo>
                    <a:pt x="1197" y="2181"/>
                    <a:pt x="1370" y="2394"/>
                    <a:pt x="1603" y="2445"/>
                  </a:cubicBezTo>
                  <a:cubicBezTo>
                    <a:pt x="1637" y="2453"/>
                    <a:pt x="1671" y="2456"/>
                    <a:pt x="1706" y="2456"/>
                  </a:cubicBezTo>
                  <a:cubicBezTo>
                    <a:pt x="1902" y="2456"/>
                    <a:pt x="2102" y="2340"/>
                    <a:pt x="2171" y="2151"/>
                  </a:cubicBezTo>
                  <a:cubicBezTo>
                    <a:pt x="2252" y="1938"/>
                    <a:pt x="2100" y="1654"/>
                    <a:pt x="1867" y="1623"/>
                  </a:cubicBezTo>
                  <a:cubicBezTo>
                    <a:pt x="2060" y="1532"/>
                    <a:pt x="2232" y="1360"/>
                    <a:pt x="2303" y="1147"/>
                  </a:cubicBezTo>
                  <a:cubicBezTo>
                    <a:pt x="2374" y="934"/>
                    <a:pt x="2323" y="681"/>
                    <a:pt x="2161" y="528"/>
                  </a:cubicBezTo>
                  <a:cubicBezTo>
                    <a:pt x="2073" y="451"/>
                    <a:pt x="1954" y="409"/>
                    <a:pt x="1836" y="409"/>
                  </a:cubicBezTo>
                  <a:cubicBezTo>
                    <a:pt x="1738" y="409"/>
                    <a:pt x="1641" y="438"/>
                    <a:pt x="1562" y="498"/>
                  </a:cubicBezTo>
                  <a:cubicBezTo>
                    <a:pt x="1502" y="224"/>
                    <a:pt x="1238" y="11"/>
                    <a:pt x="954" y="1"/>
                  </a:cubicBezTo>
                  <a:cubicBezTo>
                    <a:pt x="948" y="0"/>
                    <a:pt x="941" y="0"/>
                    <a:pt x="93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4"/>
            <p:cNvSpPr/>
            <p:nvPr/>
          </p:nvSpPr>
          <p:spPr>
            <a:xfrm>
              <a:off x="3682775" y="2266025"/>
              <a:ext cx="9650" cy="7975"/>
            </a:xfrm>
            <a:custGeom>
              <a:avLst/>
              <a:gdLst/>
              <a:ahLst/>
              <a:cxnLst/>
              <a:rect l="l" t="t" r="r" b="b"/>
              <a:pathLst>
                <a:path w="386" h="319" extrusionOk="0">
                  <a:moveTo>
                    <a:pt x="162" y="1"/>
                  </a:moveTo>
                  <a:cubicBezTo>
                    <a:pt x="146" y="1"/>
                    <a:pt x="129" y="3"/>
                    <a:pt x="112" y="9"/>
                  </a:cubicBezTo>
                  <a:cubicBezTo>
                    <a:pt x="30" y="39"/>
                    <a:pt x="0" y="140"/>
                    <a:pt x="30" y="212"/>
                  </a:cubicBezTo>
                  <a:cubicBezTo>
                    <a:pt x="56" y="279"/>
                    <a:pt x="123" y="318"/>
                    <a:pt x="185" y="318"/>
                  </a:cubicBezTo>
                  <a:cubicBezTo>
                    <a:pt x="198" y="318"/>
                    <a:pt x="211" y="317"/>
                    <a:pt x="223" y="313"/>
                  </a:cubicBezTo>
                  <a:cubicBezTo>
                    <a:pt x="305" y="303"/>
                    <a:pt x="365" y="242"/>
                    <a:pt x="386" y="171"/>
                  </a:cubicBezTo>
                  <a:cubicBezTo>
                    <a:pt x="375" y="120"/>
                    <a:pt x="335" y="70"/>
                    <a:pt x="284" y="39"/>
                  </a:cubicBezTo>
                  <a:cubicBezTo>
                    <a:pt x="248" y="17"/>
                    <a:pt x="206" y="1"/>
                    <a:pt x="1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4"/>
            <p:cNvSpPr/>
            <p:nvPr/>
          </p:nvSpPr>
          <p:spPr>
            <a:xfrm>
              <a:off x="3686325" y="2280500"/>
              <a:ext cx="10175" cy="8875"/>
            </a:xfrm>
            <a:custGeom>
              <a:avLst/>
              <a:gdLst/>
              <a:ahLst/>
              <a:cxnLst/>
              <a:rect l="l" t="t" r="r" b="b"/>
              <a:pathLst>
                <a:path w="407" h="355" extrusionOk="0">
                  <a:moveTo>
                    <a:pt x="209" y="1"/>
                  </a:moveTo>
                  <a:cubicBezTo>
                    <a:pt x="154" y="1"/>
                    <a:pt x="100" y="24"/>
                    <a:pt x="61" y="68"/>
                  </a:cubicBezTo>
                  <a:cubicBezTo>
                    <a:pt x="0" y="149"/>
                    <a:pt x="30" y="282"/>
                    <a:pt x="122" y="332"/>
                  </a:cubicBezTo>
                  <a:cubicBezTo>
                    <a:pt x="149" y="347"/>
                    <a:pt x="180" y="354"/>
                    <a:pt x="211" y="354"/>
                  </a:cubicBezTo>
                  <a:cubicBezTo>
                    <a:pt x="285" y="354"/>
                    <a:pt x="360" y="315"/>
                    <a:pt x="395" y="251"/>
                  </a:cubicBezTo>
                  <a:cubicBezTo>
                    <a:pt x="406" y="231"/>
                    <a:pt x="406" y="221"/>
                    <a:pt x="406" y="210"/>
                  </a:cubicBezTo>
                  <a:cubicBezTo>
                    <a:pt x="406" y="140"/>
                    <a:pt x="386" y="79"/>
                    <a:pt x="335" y="48"/>
                  </a:cubicBezTo>
                  <a:cubicBezTo>
                    <a:pt x="298" y="16"/>
                    <a:pt x="253" y="1"/>
                    <a:pt x="2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4"/>
            <p:cNvSpPr/>
            <p:nvPr/>
          </p:nvSpPr>
          <p:spPr>
            <a:xfrm>
              <a:off x="3697225" y="2269975"/>
              <a:ext cx="9400" cy="7250"/>
            </a:xfrm>
            <a:custGeom>
              <a:avLst/>
              <a:gdLst/>
              <a:ahLst/>
              <a:cxnLst/>
              <a:rect l="l" t="t" r="r" b="b"/>
              <a:pathLst>
                <a:path w="376" h="290" extrusionOk="0">
                  <a:moveTo>
                    <a:pt x="148" y="1"/>
                  </a:moveTo>
                  <a:cubicBezTo>
                    <a:pt x="121" y="1"/>
                    <a:pt x="95" y="7"/>
                    <a:pt x="71" y="23"/>
                  </a:cubicBezTo>
                  <a:cubicBezTo>
                    <a:pt x="11" y="63"/>
                    <a:pt x="0" y="155"/>
                    <a:pt x="41" y="216"/>
                  </a:cubicBezTo>
                  <a:cubicBezTo>
                    <a:pt x="83" y="267"/>
                    <a:pt x="139" y="289"/>
                    <a:pt x="198" y="289"/>
                  </a:cubicBezTo>
                  <a:cubicBezTo>
                    <a:pt x="210" y="289"/>
                    <a:pt x="222" y="288"/>
                    <a:pt x="234" y="286"/>
                  </a:cubicBezTo>
                  <a:cubicBezTo>
                    <a:pt x="295" y="277"/>
                    <a:pt x="345" y="236"/>
                    <a:pt x="365" y="185"/>
                  </a:cubicBezTo>
                  <a:cubicBezTo>
                    <a:pt x="376" y="175"/>
                    <a:pt x="376" y="155"/>
                    <a:pt x="365" y="145"/>
                  </a:cubicBezTo>
                  <a:cubicBezTo>
                    <a:pt x="355" y="104"/>
                    <a:pt x="315" y="63"/>
                    <a:pt x="274" y="43"/>
                  </a:cubicBezTo>
                  <a:cubicBezTo>
                    <a:pt x="237" y="18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4"/>
            <p:cNvSpPr/>
            <p:nvPr/>
          </p:nvSpPr>
          <p:spPr>
            <a:xfrm>
              <a:off x="3692775" y="2233725"/>
              <a:ext cx="27800" cy="17025"/>
            </a:xfrm>
            <a:custGeom>
              <a:avLst/>
              <a:gdLst/>
              <a:ahLst/>
              <a:cxnLst/>
              <a:rect l="l" t="t" r="r" b="b"/>
              <a:pathLst>
                <a:path w="1112" h="681" extrusionOk="0">
                  <a:moveTo>
                    <a:pt x="456" y="0"/>
                  </a:moveTo>
                  <a:cubicBezTo>
                    <a:pt x="317" y="0"/>
                    <a:pt x="175" y="38"/>
                    <a:pt x="47" y="94"/>
                  </a:cubicBezTo>
                  <a:cubicBezTo>
                    <a:pt x="1" y="112"/>
                    <a:pt x="12" y="188"/>
                    <a:pt x="60" y="188"/>
                  </a:cubicBezTo>
                  <a:cubicBezTo>
                    <a:pt x="65" y="188"/>
                    <a:pt x="71" y="187"/>
                    <a:pt x="77" y="185"/>
                  </a:cubicBezTo>
                  <a:cubicBezTo>
                    <a:pt x="199" y="136"/>
                    <a:pt x="333" y="98"/>
                    <a:pt x="465" y="98"/>
                  </a:cubicBezTo>
                  <a:cubicBezTo>
                    <a:pt x="551" y="98"/>
                    <a:pt x="636" y="114"/>
                    <a:pt x="716" y="154"/>
                  </a:cubicBezTo>
                  <a:cubicBezTo>
                    <a:pt x="888" y="236"/>
                    <a:pt x="1010" y="429"/>
                    <a:pt x="939" y="621"/>
                  </a:cubicBezTo>
                  <a:cubicBezTo>
                    <a:pt x="927" y="658"/>
                    <a:pt x="956" y="680"/>
                    <a:pt x="985" y="680"/>
                  </a:cubicBezTo>
                  <a:cubicBezTo>
                    <a:pt x="1004" y="680"/>
                    <a:pt x="1022" y="671"/>
                    <a:pt x="1030" y="652"/>
                  </a:cubicBezTo>
                  <a:cubicBezTo>
                    <a:pt x="1111" y="429"/>
                    <a:pt x="989" y="185"/>
                    <a:pt x="787" y="84"/>
                  </a:cubicBezTo>
                  <a:cubicBezTo>
                    <a:pt x="682" y="25"/>
                    <a:pt x="570" y="0"/>
                    <a:pt x="4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4"/>
            <p:cNvSpPr/>
            <p:nvPr/>
          </p:nvSpPr>
          <p:spPr>
            <a:xfrm>
              <a:off x="3729600" y="2263525"/>
              <a:ext cx="11750" cy="30525"/>
            </a:xfrm>
            <a:custGeom>
              <a:avLst/>
              <a:gdLst/>
              <a:ahLst/>
              <a:cxnLst/>
              <a:rect l="l" t="t" r="r" b="b"/>
              <a:pathLst>
                <a:path w="470" h="1221" extrusionOk="0">
                  <a:moveTo>
                    <a:pt x="92" y="1"/>
                  </a:moveTo>
                  <a:cubicBezTo>
                    <a:pt x="51" y="1"/>
                    <a:pt x="22" y="62"/>
                    <a:pt x="64" y="89"/>
                  </a:cubicBezTo>
                  <a:cubicBezTo>
                    <a:pt x="257" y="200"/>
                    <a:pt x="379" y="403"/>
                    <a:pt x="368" y="626"/>
                  </a:cubicBezTo>
                  <a:cubicBezTo>
                    <a:pt x="359" y="839"/>
                    <a:pt x="226" y="1031"/>
                    <a:pt x="44" y="1133"/>
                  </a:cubicBezTo>
                  <a:cubicBezTo>
                    <a:pt x="1" y="1150"/>
                    <a:pt x="24" y="1220"/>
                    <a:pt x="70" y="1220"/>
                  </a:cubicBezTo>
                  <a:cubicBezTo>
                    <a:pt x="78" y="1220"/>
                    <a:pt x="86" y="1218"/>
                    <a:pt x="95" y="1214"/>
                  </a:cubicBezTo>
                  <a:cubicBezTo>
                    <a:pt x="307" y="1103"/>
                    <a:pt x="460" y="869"/>
                    <a:pt x="460" y="626"/>
                  </a:cubicBezTo>
                  <a:cubicBezTo>
                    <a:pt x="470" y="372"/>
                    <a:pt x="328" y="129"/>
                    <a:pt x="115" y="7"/>
                  </a:cubicBezTo>
                  <a:cubicBezTo>
                    <a:pt x="107" y="3"/>
                    <a:pt x="99" y="1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4"/>
            <p:cNvSpPr/>
            <p:nvPr/>
          </p:nvSpPr>
          <p:spPr>
            <a:xfrm>
              <a:off x="3723650" y="2269500"/>
              <a:ext cx="31900" cy="60675"/>
            </a:xfrm>
            <a:custGeom>
              <a:avLst/>
              <a:gdLst/>
              <a:ahLst/>
              <a:cxnLst/>
              <a:rect l="l" t="t" r="r" b="b"/>
              <a:pathLst>
                <a:path w="1276" h="2427" extrusionOk="0">
                  <a:moveTo>
                    <a:pt x="1088" y="1"/>
                  </a:moveTo>
                  <a:cubicBezTo>
                    <a:pt x="1055" y="1"/>
                    <a:pt x="1021" y="36"/>
                    <a:pt x="1043" y="73"/>
                  </a:cubicBezTo>
                  <a:cubicBezTo>
                    <a:pt x="1185" y="305"/>
                    <a:pt x="1164" y="610"/>
                    <a:pt x="1022" y="843"/>
                  </a:cubicBezTo>
                  <a:cubicBezTo>
                    <a:pt x="951" y="955"/>
                    <a:pt x="850" y="1046"/>
                    <a:pt x="739" y="1117"/>
                  </a:cubicBezTo>
                  <a:cubicBezTo>
                    <a:pt x="617" y="1198"/>
                    <a:pt x="485" y="1249"/>
                    <a:pt x="363" y="1340"/>
                  </a:cubicBezTo>
                  <a:cubicBezTo>
                    <a:pt x="343" y="1360"/>
                    <a:pt x="333" y="1391"/>
                    <a:pt x="353" y="1421"/>
                  </a:cubicBezTo>
                  <a:cubicBezTo>
                    <a:pt x="505" y="1563"/>
                    <a:pt x="566" y="1786"/>
                    <a:pt x="495" y="1979"/>
                  </a:cubicBezTo>
                  <a:cubicBezTo>
                    <a:pt x="424" y="2172"/>
                    <a:pt x="252" y="2304"/>
                    <a:pt x="59" y="2334"/>
                  </a:cubicBezTo>
                  <a:cubicBezTo>
                    <a:pt x="1" y="2344"/>
                    <a:pt x="26" y="2426"/>
                    <a:pt x="80" y="2426"/>
                  </a:cubicBezTo>
                  <a:cubicBezTo>
                    <a:pt x="83" y="2426"/>
                    <a:pt x="86" y="2426"/>
                    <a:pt x="89" y="2425"/>
                  </a:cubicBezTo>
                  <a:cubicBezTo>
                    <a:pt x="313" y="2385"/>
                    <a:pt x="515" y="2223"/>
                    <a:pt x="586" y="2009"/>
                  </a:cubicBezTo>
                  <a:cubicBezTo>
                    <a:pt x="657" y="1797"/>
                    <a:pt x="606" y="1563"/>
                    <a:pt x="464" y="1391"/>
                  </a:cubicBezTo>
                  <a:cubicBezTo>
                    <a:pt x="586" y="1310"/>
                    <a:pt x="728" y="1249"/>
                    <a:pt x="840" y="1168"/>
                  </a:cubicBezTo>
                  <a:cubicBezTo>
                    <a:pt x="951" y="1076"/>
                    <a:pt x="1052" y="975"/>
                    <a:pt x="1124" y="853"/>
                  </a:cubicBezTo>
                  <a:cubicBezTo>
                    <a:pt x="1266" y="600"/>
                    <a:pt x="1276" y="275"/>
                    <a:pt x="1124" y="22"/>
                  </a:cubicBezTo>
                  <a:cubicBezTo>
                    <a:pt x="1115" y="7"/>
                    <a:pt x="1102" y="1"/>
                    <a:pt x="10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4"/>
            <p:cNvSpPr/>
            <p:nvPr/>
          </p:nvSpPr>
          <p:spPr>
            <a:xfrm>
              <a:off x="3625725" y="2279075"/>
              <a:ext cx="48700" cy="52050"/>
            </a:xfrm>
            <a:custGeom>
              <a:avLst/>
              <a:gdLst/>
              <a:ahLst/>
              <a:cxnLst/>
              <a:rect l="l" t="t" r="r" b="b"/>
              <a:pathLst>
                <a:path w="1948" h="2082" extrusionOk="0">
                  <a:moveTo>
                    <a:pt x="623" y="1"/>
                  </a:moveTo>
                  <a:cubicBezTo>
                    <a:pt x="618" y="1"/>
                    <a:pt x="614" y="2"/>
                    <a:pt x="609" y="4"/>
                  </a:cubicBezTo>
                  <a:cubicBezTo>
                    <a:pt x="355" y="95"/>
                    <a:pt x="102" y="298"/>
                    <a:pt x="51" y="572"/>
                  </a:cubicBezTo>
                  <a:cubicBezTo>
                    <a:pt x="0" y="815"/>
                    <a:pt x="142" y="1049"/>
                    <a:pt x="315" y="1211"/>
                  </a:cubicBezTo>
                  <a:cubicBezTo>
                    <a:pt x="396" y="1292"/>
                    <a:pt x="497" y="1353"/>
                    <a:pt x="609" y="1383"/>
                  </a:cubicBezTo>
                  <a:cubicBezTo>
                    <a:pt x="639" y="1393"/>
                    <a:pt x="669" y="1393"/>
                    <a:pt x="690" y="1403"/>
                  </a:cubicBezTo>
                  <a:cubicBezTo>
                    <a:pt x="741" y="1423"/>
                    <a:pt x="741" y="1444"/>
                    <a:pt x="751" y="1495"/>
                  </a:cubicBezTo>
                  <a:cubicBezTo>
                    <a:pt x="751" y="1545"/>
                    <a:pt x="761" y="1606"/>
                    <a:pt x="781" y="1657"/>
                  </a:cubicBezTo>
                  <a:cubicBezTo>
                    <a:pt x="842" y="1910"/>
                    <a:pt x="1055" y="2012"/>
                    <a:pt x="1288" y="2052"/>
                  </a:cubicBezTo>
                  <a:cubicBezTo>
                    <a:pt x="1363" y="2070"/>
                    <a:pt x="1443" y="2082"/>
                    <a:pt x="1523" y="2082"/>
                  </a:cubicBezTo>
                  <a:cubicBezTo>
                    <a:pt x="1669" y="2082"/>
                    <a:pt x="1812" y="2042"/>
                    <a:pt x="1917" y="1931"/>
                  </a:cubicBezTo>
                  <a:cubicBezTo>
                    <a:pt x="1948" y="1900"/>
                    <a:pt x="1921" y="1852"/>
                    <a:pt x="1884" y="1852"/>
                  </a:cubicBezTo>
                  <a:cubicBezTo>
                    <a:pt x="1872" y="1852"/>
                    <a:pt x="1858" y="1857"/>
                    <a:pt x="1846" y="1870"/>
                  </a:cubicBezTo>
                  <a:cubicBezTo>
                    <a:pt x="1761" y="1955"/>
                    <a:pt x="1643" y="1984"/>
                    <a:pt x="1520" y="1984"/>
                  </a:cubicBezTo>
                  <a:cubicBezTo>
                    <a:pt x="1409" y="1984"/>
                    <a:pt x="1294" y="1960"/>
                    <a:pt x="1197" y="1931"/>
                  </a:cubicBezTo>
                  <a:cubicBezTo>
                    <a:pt x="1095" y="1901"/>
                    <a:pt x="994" y="1860"/>
                    <a:pt x="933" y="1768"/>
                  </a:cubicBezTo>
                  <a:cubicBezTo>
                    <a:pt x="863" y="1677"/>
                    <a:pt x="852" y="1565"/>
                    <a:pt x="842" y="1454"/>
                  </a:cubicBezTo>
                  <a:cubicBezTo>
                    <a:pt x="832" y="1342"/>
                    <a:pt x="761" y="1322"/>
                    <a:pt x="660" y="1302"/>
                  </a:cubicBezTo>
                  <a:cubicBezTo>
                    <a:pt x="558" y="1281"/>
                    <a:pt x="467" y="1221"/>
                    <a:pt x="385" y="1150"/>
                  </a:cubicBezTo>
                  <a:cubicBezTo>
                    <a:pt x="234" y="1008"/>
                    <a:pt x="81" y="774"/>
                    <a:pt x="153" y="551"/>
                  </a:cubicBezTo>
                  <a:cubicBezTo>
                    <a:pt x="223" y="339"/>
                    <a:pt x="426" y="176"/>
                    <a:pt x="629" y="95"/>
                  </a:cubicBezTo>
                  <a:cubicBezTo>
                    <a:pt x="684" y="77"/>
                    <a:pt x="665" y="1"/>
                    <a:pt x="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4"/>
            <p:cNvSpPr/>
            <p:nvPr/>
          </p:nvSpPr>
          <p:spPr>
            <a:xfrm>
              <a:off x="3633075" y="2239600"/>
              <a:ext cx="20550" cy="28250"/>
            </a:xfrm>
            <a:custGeom>
              <a:avLst/>
              <a:gdLst/>
              <a:ahLst/>
              <a:cxnLst/>
              <a:rect l="l" t="t" r="r" b="b"/>
              <a:pathLst>
                <a:path w="822" h="1130" extrusionOk="0">
                  <a:moveTo>
                    <a:pt x="761" y="1"/>
                  </a:moveTo>
                  <a:cubicBezTo>
                    <a:pt x="497" y="21"/>
                    <a:pt x="224" y="173"/>
                    <a:pt x="112" y="417"/>
                  </a:cubicBezTo>
                  <a:cubicBezTo>
                    <a:pt x="1" y="650"/>
                    <a:pt x="41" y="944"/>
                    <a:pt x="233" y="1116"/>
                  </a:cubicBezTo>
                  <a:cubicBezTo>
                    <a:pt x="243" y="1126"/>
                    <a:pt x="254" y="1129"/>
                    <a:pt x="265" y="1129"/>
                  </a:cubicBezTo>
                  <a:cubicBezTo>
                    <a:pt x="301" y="1129"/>
                    <a:pt x="336" y="1086"/>
                    <a:pt x="305" y="1055"/>
                  </a:cubicBezTo>
                  <a:cubicBezTo>
                    <a:pt x="132" y="904"/>
                    <a:pt x="102" y="650"/>
                    <a:pt x="203" y="457"/>
                  </a:cubicBezTo>
                  <a:cubicBezTo>
                    <a:pt x="305" y="244"/>
                    <a:pt x="528" y="122"/>
                    <a:pt x="761" y="102"/>
                  </a:cubicBezTo>
                  <a:cubicBezTo>
                    <a:pt x="822" y="102"/>
                    <a:pt x="822" y="1"/>
                    <a:pt x="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4"/>
            <p:cNvSpPr/>
            <p:nvPr/>
          </p:nvSpPr>
          <p:spPr>
            <a:xfrm>
              <a:off x="3653600" y="2260975"/>
              <a:ext cx="59300" cy="61575"/>
            </a:xfrm>
            <a:custGeom>
              <a:avLst/>
              <a:gdLst/>
              <a:ahLst/>
              <a:cxnLst/>
              <a:rect l="l" t="t" r="r" b="b"/>
              <a:pathLst>
                <a:path w="2372" h="2463" extrusionOk="0">
                  <a:moveTo>
                    <a:pt x="288" y="0"/>
                  </a:moveTo>
                  <a:cubicBezTo>
                    <a:pt x="276" y="0"/>
                    <a:pt x="265" y="5"/>
                    <a:pt x="255" y="18"/>
                  </a:cubicBezTo>
                  <a:cubicBezTo>
                    <a:pt x="1" y="281"/>
                    <a:pt x="62" y="707"/>
                    <a:pt x="366" y="900"/>
                  </a:cubicBezTo>
                  <a:cubicBezTo>
                    <a:pt x="244" y="1032"/>
                    <a:pt x="173" y="1194"/>
                    <a:pt x="153" y="1367"/>
                  </a:cubicBezTo>
                  <a:cubicBezTo>
                    <a:pt x="113" y="1691"/>
                    <a:pt x="295" y="2026"/>
                    <a:pt x="599" y="2138"/>
                  </a:cubicBezTo>
                  <a:cubicBezTo>
                    <a:pt x="685" y="2173"/>
                    <a:pt x="773" y="2189"/>
                    <a:pt x="862" y="2189"/>
                  </a:cubicBezTo>
                  <a:cubicBezTo>
                    <a:pt x="1080" y="2189"/>
                    <a:pt x="1299" y="2095"/>
                    <a:pt x="1472" y="1965"/>
                  </a:cubicBezTo>
                  <a:cubicBezTo>
                    <a:pt x="1579" y="2269"/>
                    <a:pt x="1867" y="2462"/>
                    <a:pt x="2184" y="2462"/>
                  </a:cubicBezTo>
                  <a:cubicBezTo>
                    <a:pt x="2226" y="2462"/>
                    <a:pt x="2270" y="2459"/>
                    <a:pt x="2313" y="2452"/>
                  </a:cubicBezTo>
                  <a:cubicBezTo>
                    <a:pt x="2371" y="2442"/>
                    <a:pt x="2346" y="2350"/>
                    <a:pt x="2291" y="2350"/>
                  </a:cubicBezTo>
                  <a:cubicBezTo>
                    <a:pt x="2288" y="2350"/>
                    <a:pt x="2286" y="2350"/>
                    <a:pt x="2283" y="2350"/>
                  </a:cubicBezTo>
                  <a:cubicBezTo>
                    <a:pt x="2244" y="2357"/>
                    <a:pt x="2206" y="2361"/>
                    <a:pt x="2168" y="2361"/>
                  </a:cubicBezTo>
                  <a:cubicBezTo>
                    <a:pt x="1879" y="2361"/>
                    <a:pt x="1625" y="2161"/>
                    <a:pt x="1553" y="1874"/>
                  </a:cubicBezTo>
                  <a:cubicBezTo>
                    <a:pt x="1547" y="1850"/>
                    <a:pt x="1527" y="1840"/>
                    <a:pt x="1507" y="1840"/>
                  </a:cubicBezTo>
                  <a:cubicBezTo>
                    <a:pt x="1494" y="1840"/>
                    <a:pt x="1480" y="1845"/>
                    <a:pt x="1472" y="1854"/>
                  </a:cubicBezTo>
                  <a:cubicBezTo>
                    <a:pt x="1303" y="1992"/>
                    <a:pt x="1072" y="2092"/>
                    <a:pt x="852" y="2092"/>
                  </a:cubicBezTo>
                  <a:cubicBezTo>
                    <a:pt x="702" y="2092"/>
                    <a:pt x="556" y="2046"/>
                    <a:pt x="437" y="1935"/>
                  </a:cubicBezTo>
                  <a:cubicBezTo>
                    <a:pt x="153" y="1651"/>
                    <a:pt x="194" y="1194"/>
                    <a:pt x="478" y="930"/>
                  </a:cubicBezTo>
                  <a:cubicBezTo>
                    <a:pt x="498" y="910"/>
                    <a:pt x="487" y="870"/>
                    <a:pt x="467" y="849"/>
                  </a:cubicBezTo>
                  <a:cubicBezTo>
                    <a:pt x="173" y="707"/>
                    <a:pt x="102" y="322"/>
                    <a:pt x="325" y="79"/>
                  </a:cubicBezTo>
                  <a:cubicBezTo>
                    <a:pt x="356" y="48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4"/>
            <p:cNvSpPr/>
            <p:nvPr/>
          </p:nvSpPr>
          <p:spPr>
            <a:xfrm>
              <a:off x="3690125" y="2333725"/>
              <a:ext cx="21575" cy="8000"/>
            </a:xfrm>
            <a:custGeom>
              <a:avLst/>
              <a:gdLst/>
              <a:ahLst/>
              <a:cxnLst/>
              <a:rect l="l" t="t" r="r" b="b"/>
              <a:pathLst>
                <a:path w="863" h="320" extrusionOk="0">
                  <a:moveTo>
                    <a:pt x="68" y="1"/>
                  </a:moveTo>
                  <a:cubicBezTo>
                    <a:pt x="33" y="1"/>
                    <a:pt x="0" y="49"/>
                    <a:pt x="31" y="80"/>
                  </a:cubicBezTo>
                  <a:cubicBezTo>
                    <a:pt x="132" y="191"/>
                    <a:pt x="274" y="252"/>
                    <a:pt x="416" y="292"/>
                  </a:cubicBezTo>
                  <a:cubicBezTo>
                    <a:pt x="472" y="308"/>
                    <a:pt x="532" y="319"/>
                    <a:pt x="590" y="319"/>
                  </a:cubicBezTo>
                  <a:cubicBezTo>
                    <a:pt x="682" y="319"/>
                    <a:pt x="770" y="292"/>
                    <a:pt x="832" y="211"/>
                  </a:cubicBezTo>
                  <a:cubicBezTo>
                    <a:pt x="862" y="180"/>
                    <a:pt x="830" y="133"/>
                    <a:pt x="794" y="133"/>
                  </a:cubicBezTo>
                  <a:cubicBezTo>
                    <a:pt x="783" y="133"/>
                    <a:pt x="771" y="138"/>
                    <a:pt x="761" y="150"/>
                  </a:cubicBezTo>
                  <a:cubicBezTo>
                    <a:pt x="719" y="203"/>
                    <a:pt x="657" y="220"/>
                    <a:pt x="592" y="220"/>
                  </a:cubicBezTo>
                  <a:cubicBezTo>
                    <a:pt x="532" y="220"/>
                    <a:pt x="470" y="206"/>
                    <a:pt x="416" y="191"/>
                  </a:cubicBezTo>
                  <a:cubicBezTo>
                    <a:pt x="304" y="150"/>
                    <a:pt x="183" y="110"/>
                    <a:pt x="101" y="19"/>
                  </a:cubicBezTo>
                  <a:cubicBezTo>
                    <a:pt x="91" y="6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4"/>
            <p:cNvSpPr/>
            <p:nvPr/>
          </p:nvSpPr>
          <p:spPr>
            <a:xfrm>
              <a:off x="3673450" y="2217475"/>
              <a:ext cx="22200" cy="7625"/>
            </a:xfrm>
            <a:custGeom>
              <a:avLst/>
              <a:gdLst/>
              <a:ahLst/>
              <a:cxnLst/>
              <a:rect l="l" t="t" r="r" b="b"/>
              <a:pathLst>
                <a:path w="888" h="305" extrusionOk="0">
                  <a:moveTo>
                    <a:pt x="607" y="1"/>
                  </a:moveTo>
                  <a:cubicBezTo>
                    <a:pt x="398" y="1"/>
                    <a:pt x="194" y="79"/>
                    <a:pt x="38" y="227"/>
                  </a:cubicBezTo>
                  <a:cubicBezTo>
                    <a:pt x="0" y="257"/>
                    <a:pt x="31" y="305"/>
                    <a:pt x="66" y="305"/>
                  </a:cubicBezTo>
                  <a:cubicBezTo>
                    <a:pt x="77" y="305"/>
                    <a:pt x="89" y="300"/>
                    <a:pt x="99" y="288"/>
                  </a:cubicBezTo>
                  <a:cubicBezTo>
                    <a:pt x="239" y="162"/>
                    <a:pt x="421" y="96"/>
                    <a:pt x="603" y="96"/>
                  </a:cubicBezTo>
                  <a:cubicBezTo>
                    <a:pt x="673" y="96"/>
                    <a:pt x="742" y="106"/>
                    <a:pt x="809" y="125"/>
                  </a:cubicBezTo>
                  <a:cubicBezTo>
                    <a:pt x="812" y="126"/>
                    <a:pt x="815" y="126"/>
                    <a:pt x="818" y="126"/>
                  </a:cubicBezTo>
                  <a:cubicBezTo>
                    <a:pt x="872" y="126"/>
                    <a:pt x="888" y="44"/>
                    <a:pt x="840" y="34"/>
                  </a:cubicBezTo>
                  <a:cubicBezTo>
                    <a:pt x="763" y="12"/>
                    <a:pt x="68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4"/>
            <p:cNvSpPr/>
            <p:nvPr/>
          </p:nvSpPr>
          <p:spPr>
            <a:xfrm>
              <a:off x="3722325" y="2225675"/>
              <a:ext cx="18025" cy="21450"/>
            </a:xfrm>
            <a:custGeom>
              <a:avLst/>
              <a:gdLst/>
              <a:ahLst/>
              <a:cxnLst/>
              <a:rect l="l" t="t" r="r" b="b"/>
              <a:pathLst>
                <a:path w="721" h="858" extrusionOk="0">
                  <a:moveTo>
                    <a:pt x="61" y="0"/>
                  </a:moveTo>
                  <a:cubicBezTo>
                    <a:pt x="0" y="0"/>
                    <a:pt x="0" y="91"/>
                    <a:pt x="61" y="102"/>
                  </a:cubicBezTo>
                  <a:cubicBezTo>
                    <a:pt x="224" y="102"/>
                    <a:pt x="375" y="192"/>
                    <a:pt x="467" y="314"/>
                  </a:cubicBezTo>
                  <a:cubicBezTo>
                    <a:pt x="578" y="456"/>
                    <a:pt x="619" y="639"/>
                    <a:pt x="629" y="811"/>
                  </a:cubicBezTo>
                  <a:cubicBezTo>
                    <a:pt x="629" y="842"/>
                    <a:pt x="652" y="857"/>
                    <a:pt x="675" y="857"/>
                  </a:cubicBezTo>
                  <a:cubicBezTo>
                    <a:pt x="697" y="857"/>
                    <a:pt x="720" y="842"/>
                    <a:pt x="720" y="811"/>
                  </a:cubicBezTo>
                  <a:cubicBezTo>
                    <a:pt x="720" y="609"/>
                    <a:pt x="659" y="406"/>
                    <a:pt x="538" y="253"/>
                  </a:cubicBezTo>
                  <a:cubicBezTo>
                    <a:pt x="426" y="111"/>
                    <a:pt x="254" y="1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4"/>
            <p:cNvSpPr/>
            <p:nvPr/>
          </p:nvSpPr>
          <p:spPr>
            <a:xfrm>
              <a:off x="3707075" y="2266800"/>
              <a:ext cx="9200" cy="20500"/>
            </a:xfrm>
            <a:custGeom>
              <a:avLst/>
              <a:gdLst/>
              <a:ahLst/>
              <a:cxnLst/>
              <a:rect l="l" t="t" r="r" b="b"/>
              <a:pathLst>
                <a:path w="368" h="820" extrusionOk="0">
                  <a:moveTo>
                    <a:pt x="131" y="1"/>
                  </a:moveTo>
                  <a:cubicBezTo>
                    <a:pt x="95" y="1"/>
                    <a:pt x="62" y="49"/>
                    <a:pt x="93" y="79"/>
                  </a:cubicBezTo>
                  <a:cubicBezTo>
                    <a:pt x="144" y="130"/>
                    <a:pt x="174" y="181"/>
                    <a:pt x="205" y="241"/>
                  </a:cubicBezTo>
                  <a:cubicBezTo>
                    <a:pt x="235" y="292"/>
                    <a:pt x="266" y="363"/>
                    <a:pt x="266" y="424"/>
                  </a:cubicBezTo>
                  <a:cubicBezTo>
                    <a:pt x="275" y="495"/>
                    <a:pt x="225" y="546"/>
                    <a:pt x="185" y="596"/>
                  </a:cubicBezTo>
                  <a:cubicBezTo>
                    <a:pt x="144" y="647"/>
                    <a:pt x="93" y="688"/>
                    <a:pt x="43" y="728"/>
                  </a:cubicBezTo>
                  <a:cubicBezTo>
                    <a:pt x="0" y="753"/>
                    <a:pt x="28" y="820"/>
                    <a:pt x="67" y="820"/>
                  </a:cubicBezTo>
                  <a:cubicBezTo>
                    <a:pt x="75" y="820"/>
                    <a:pt x="84" y="817"/>
                    <a:pt x="93" y="809"/>
                  </a:cubicBezTo>
                  <a:cubicBezTo>
                    <a:pt x="164" y="769"/>
                    <a:pt x="225" y="708"/>
                    <a:pt x="275" y="647"/>
                  </a:cubicBezTo>
                  <a:cubicBezTo>
                    <a:pt x="316" y="586"/>
                    <a:pt x="367" y="515"/>
                    <a:pt x="367" y="444"/>
                  </a:cubicBezTo>
                  <a:cubicBezTo>
                    <a:pt x="367" y="363"/>
                    <a:pt x="336" y="272"/>
                    <a:pt x="296" y="201"/>
                  </a:cubicBezTo>
                  <a:cubicBezTo>
                    <a:pt x="266" y="130"/>
                    <a:pt x="215" y="69"/>
                    <a:pt x="164" y="18"/>
                  </a:cubicBezTo>
                  <a:cubicBezTo>
                    <a:pt x="154" y="6"/>
                    <a:pt x="14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4"/>
            <p:cNvSpPr/>
            <p:nvPr/>
          </p:nvSpPr>
          <p:spPr>
            <a:xfrm>
              <a:off x="3676675" y="2258400"/>
              <a:ext cx="20350" cy="38950"/>
            </a:xfrm>
            <a:custGeom>
              <a:avLst/>
              <a:gdLst/>
              <a:ahLst/>
              <a:cxnLst/>
              <a:rect l="l" t="t" r="r" b="b"/>
              <a:pathLst>
                <a:path w="814" h="1558" extrusionOk="0">
                  <a:moveTo>
                    <a:pt x="438" y="1"/>
                  </a:moveTo>
                  <a:cubicBezTo>
                    <a:pt x="277" y="1"/>
                    <a:pt x="119" y="91"/>
                    <a:pt x="51" y="253"/>
                  </a:cubicBezTo>
                  <a:cubicBezTo>
                    <a:pt x="1" y="354"/>
                    <a:pt x="11" y="476"/>
                    <a:pt x="62" y="587"/>
                  </a:cubicBezTo>
                  <a:cubicBezTo>
                    <a:pt x="102" y="689"/>
                    <a:pt x="193" y="770"/>
                    <a:pt x="274" y="841"/>
                  </a:cubicBezTo>
                  <a:cubicBezTo>
                    <a:pt x="193" y="932"/>
                    <a:pt x="102" y="1024"/>
                    <a:pt x="82" y="1155"/>
                  </a:cubicBezTo>
                  <a:cubicBezTo>
                    <a:pt x="62" y="1277"/>
                    <a:pt x="112" y="1399"/>
                    <a:pt x="224" y="1480"/>
                  </a:cubicBezTo>
                  <a:cubicBezTo>
                    <a:pt x="292" y="1532"/>
                    <a:pt x="377" y="1557"/>
                    <a:pt x="461" y="1557"/>
                  </a:cubicBezTo>
                  <a:cubicBezTo>
                    <a:pt x="590" y="1557"/>
                    <a:pt x="719" y="1499"/>
                    <a:pt x="792" y="1389"/>
                  </a:cubicBezTo>
                  <a:cubicBezTo>
                    <a:pt x="813" y="1353"/>
                    <a:pt x="779" y="1317"/>
                    <a:pt x="746" y="1317"/>
                  </a:cubicBezTo>
                  <a:cubicBezTo>
                    <a:pt x="733" y="1317"/>
                    <a:pt x="720" y="1323"/>
                    <a:pt x="711" y="1338"/>
                  </a:cubicBezTo>
                  <a:cubicBezTo>
                    <a:pt x="658" y="1420"/>
                    <a:pt x="565" y="1458"/>
                    <a:pt x="472" y="1458"/>
                  </a:cubicBezTo>
                  <a:cubicBezTo>
                    <a:pt x="404" y="1458"/>
                    <a:pt x="336" y="1437"/>
                    <a:pt x="285" y="1399"/>
                  </a:cubicBezTo>
                  <a:cubicBezTo>
                    <a:pt x="193" y="1338"/>
                    <a:pt x="153" y="1247"/>
                    <a:pt x="184" y="1145"/>
                  </a:cubicBezTo>
                  <a:cubicBezTo>
                    <a:pt x="214" y="1033"/>
                    <a:pt x="305" y="952"/>
                    <a:pt x="386" y="871"/>
                  </a:cubicBezTo>
                  <a:cubicBezTo>
                    <a:pt x="407" y="841"/>
                    <a:pt x="396" y="810"/>
                    <a:pt x="376" y="790"/>
                  </a:cubicBezTo>
                  <a:cubicBezTo>
                    <a:pt x="224" y="679"/>
                    <a:pt x="62" y="517"/>
                    <a:pt x="132" y="303"/>
                  </a:cubicBezTo>
                  <a:cubicBezTo>
                    <a:pt x="180" y="168"/>
                    <a:pt x="304" y="96"/>
                    <a:pt x="432" y="96"/>
                  </a:cubicBezTo>
                  <a:cubicBezTo>
                    <a:pt x="496" y="96"/>
                    <a:pt x="562" y="114"/>
                    <a:pt x="619" y="152"/>
                  </a:cubicBezTo>
                  <a:cubicBezTo>
                    <a:pt x="628" y="159"/>
                    <a:pt x="637" y="162"/>
                    <a:pt x="646" y="162"/>
                  </a:cubicBezTo>
                  <a:cubicBezTo>
                    <a:pt x="685" y="162"/>
                    <a:pt x="712" y="95"/>
                    <a:pt x="670" y="70"/>
                  </a:cubicBezTo>
                  <a:cubicBezTo>
                    <a:pt x="599" y="23"/>
                    <a:pt x="518" y="1"/>
                    <a:pt x="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4"/>
            <p:cNvSpPr/>
            <p:nvPr/>
          </p:nvSpPr>
          <p:spPr>
            <a:xfrm>
              <a:off x="3662725" y="2296050"/>
              <a:ext cx="170675" cy="167975"/>
            </a:xfrm>
            <a:custGeom>
              <a:avLst/>
              <a:gdLst/>
              <a:ahLst/>
              <a:cxnLst/>
              <a:rect l="l" t="t" r="r" b="b"/>
              <a:pathLst>
                <a:path w="6827" h="6719" extrusionOk="0">
                  <a:moveTo>
                    <a:pt x="2768" y="0"/>
                  </a:moveTo>
                  <a:cubicBezTo>
                    <a:pt x="2747" y="0"/>
                    <a:pt x="2727" y="5"/>
                    <a:pt x="2709" y="14"/>
                  </a:cubicBezTo>
                  <a:cubicBezTo>
                    <a:pt x="2658" y="45"/>
                    <a:pt x="2648" y="116"/>
                    <a:pt x="2638" y="167"/>
                  </a:cubicBezTo>
                  <a:cubicBezTo>
                    <a:pt x="2628" y="298"/>
                    <a:pt x="2608" y="420"/>
                    <a:pt x="2597" y="552"/>
                  </a:cubicBezTo>
                  <a:cubicBezTo>
                    <a:pt x="2506" y="410"/>
                    <a:pt x="2405" y="258"/>
                    <a:pt x="2252" y="177"/>
                  </a:cubicBezTo>
                  <a:cubicBezTo>
                    <a:pt x="2198" y="150"/>
                    <a:pt x="2132" y="134"/>
                    <a:pt x="2066" y="134"/>
                  </a:cubicBezTo>
                  <a:cubicBezTo>
                    <a:pt x="1960" y="134"/>
                    <a:pt x="1856" y="174"/>
                    <a:pt x="1806" y="268"/>
                  </a:cubicBezTo>
                  <a:cubicBezTo>
                    <a:pt x="1725" y="390"/>
                    <a:pt x="1776" y="562"/>
                    <a:pt x="1837" y="694"/>
                  </a:cubicBezTo>
                  <a:cubicBezTo>
                    <a:pt x="1999" y="1069"/>
                    <a:pt x="2212" y="1424"/>
                    <a:pt x="2486" y="1729"/>
                  </a:cubicBezTo>
                  <a:cubicBezTo>
                    <a:pt x="2131" y="1343"/>
                    <a:pt x="1675" y="1039"/>
                    <a:pt x="1197" y="826"/>
                  </a:cubicBezTo>
                  <a:cubicBezTo>
                    <a:pt x="1147" y="805"/>
                    <a:pt x="1096" y="785"/>
                    <a:pt x="1046" y="785"/>
                  </a:cubicBezTo>
                  <a:cubicBezTo>
                    <a:pt x="995" y="785"/>
                    <a:pt x="934" y="805"/>
                    <a:pt x="904" y="846"/>
                  </a:cubicBezTo>
                  <a:cubicBezTo>
                    <a:pt x="863" y="927"/>
                    <a:pt x="924" y="1028"/>
                    <a:pt x="974" y="1100"/>
                  </a:cubicBezTo>
                  <a:cubicBezTo>
                    <a:pt x="1086" y="1231"/>
                    <a:pt x="1197" y="1373"/>
                    <a:pt x="1309" y="1515"/>
                  </a:cubicBezTo>
                  <a:cubicBezTo>
                    <a:pt x="1186" y="1436"/>
                    <a:pt x="1039" y="1380"/>
                    <a:pt x="896" y="1380"/>
                  </a:cubicBezTo>
                  <a:cubicBezTo>
                    <a:pt x="875" y="1380"/>
                    <a:pt x="854" y="1381"/>
                    <a:pt x="832" y="1384"/>
                  </a:cubicBezTo>
                  <a:cubicBezTo>
                    <a:pt x="670" y="1414"/>
                    <a:pt x="508" y="1535"/>
                    <a:pt x="478" y="1698"/>
                  </a:cubicBezTo>
                  <a:cubicBezTo>
                    <a:pt x="458" y="1819"/>
                    <a:pt x="518" y="1941"/>
                    <a:pt x="589" y="2033"/>
                  </a:cubicBezTo>
                  <a:cubicBezTo>
                    <a:pt x="670" y="2124"/>
                    <a:pt x="772" y="2185"/>
                    <a:pt x="884" y="2256"/>
                  </a:cubicBezTo>
                  <a:cubicBezTo>
                    <a:pt x="1319" y="2520"/>
                    <a:pt x="1776" y="2763"/>
                    <a:pt x="2242" y="2986"/>
                  </a:cubicBezTo>
                  <a:cubicBezTo>
                    <a:pt x="1776" y="2773"/>
                    <a:pt x="1218" y="2732"/>
                    <a:pt x="701" y="2702"/>
                  </a:cubicBezTo>
                  <a:cubicBezTo>
                    <a:pt x="684" y="2700"/>
                    <a:pt x="665" y="2699"/>
                    <a:pt x="645" y="2699"/>
                  </a:cubicBezTo>
                  <a:cubicBezTo>
                    <a:pt x="563" y="2699"/>
                    <a:pt x="472" y="2721"/>
                    <a:pt x="447" y="2804"/>
                  </a:cubicBezTo>
                  <a:cubicBezTo>
                    <a:pt x="427" y="2894"/>
                    <a:pt x="508" y="2976"/>
                    <a:pt x="589" y="3016"/>
                  </a:cubicBezTo>
                  <a:cubicBezTo>
                    <a:pt x="670" y="3057"/>
                    <a:pt x="762" y="3088"/>
                    <a:pt x="812" y="3158"/>
                  </a:cubicBezTo>
                  <a:cubicBezTo>
                    <a:pt x="620" y="3169"/>
                    <a:pt x="427" y="3169"/>
                    <a:pt x="264" y="3270"/>
                  </a:cubicBezTo>
                  <a:cubicBezTo>
                    <a:pt x="113" y="3361"/>
                    <a:pt x="1" y="3564"/>
                    <a:pt x="82" y="3737"/>
                  </a:cubicBezTo>
                  <a:cubicBezTo>
                    <a:pt x="163" y="3888"/>
                    <a:pt x="356" y="3929"/>
                    <a:pt x="528" y="3949"/>
                  </a:cubicBezTo>
                  <a:cubicBezTo>
                    <a:pt x="763" y="3976"/>
                    <a:pt x="1001" y="3990"/>
                    <a:pt x="1240" y="3990"/>
                  </a:cubicBezTo>
                  <a:cubicBezTo>
                    <a:pt x="1639" y="3990"/>
                    <a:pt x="2041" y="3951"/>
                    <a:pt x="2435" y="3868"/>
                  </a:cubicBezTo>
                  <a:lnTo>
                    <a:pt x="2435" y="3879"/>
                  </a:lnTo>
                  <a:cubicBezTo>
                    <a:pt x="1826" y="4021"/>
                    <a:pt x="1258" y="4345"/>
                    <a:pt x="843" y="4812"/>
                  </a:cubicBezTo>
                  <a:cubicBezTo>
                    <a:pt x="792" y="4872"/>
                    <a:pt x="742" y="4933"/>
                    <a:pt x="711" y="5004"/>
                  </a:cubicBezTo>
                  <a:cubicBezTo>
                    <a:pt x="681" y="5085"/>
                    <a:pt x="670" y="5177"/>
                    <a:pt x="711" y="5247"/>
                  </a:cubicBezTo>
                  <a:cubicBezTo>
                    <a:pt x="762" y="5339"/>
                    <a:pt x="873" y="5380"/>
                    <a:pt x="974" y="5380"/>
                  </a:cubicBezTo>
                  <a:cubicBezTo>
                    <a:pt x="1076" y="5369"/>
                    <a:pt x="1177" y="5328"/>
                    <a:pt x="1269" y="5288"/>
                  </a:cubicBezTo>
                  <a:lnTo>
                    <a:pt x="1269" y="5288"/>
                  </a:lnTo>
                  <a:cubicBezTo>
                    <a:pt x="1197" y="5359"/>
                    <a:pt x="1127" y="5420"/>
                    <a:pt x="1076" y="5501"/>
                  </a:cubicBezTo>
                  <a:cubicBezTo>
                    <a:pt x="1025" y="5592"/>
                    <a:pt x="1005" y="5704"/>
                    <a:pt x="1056" y="5785"/>
                  </a:cubicBezTo>
                  <a:cubicBezTo>
                    <a:pt x="1098" y="5870"/>
                    <a:pt x="1196" y="5912"/>
                    <a:pt x="1293" y="5912"/>
                  </a:cubicBezTo>
                  <a:cubicBezTo>
                    <a:pt x="1312" y="5912"/>
                    <a:pt x="1331" y="5910"/>
                    <a:pt x="1350" y="5907"/>
                  </a:cubicBezTo>
                  <a:cubicBezTo>
                    <a:pt x="1461" y="5896"/>
                    <a:pt x="1553" y="5836"/>
                    <a:pt x="1644" y="5765"/>
                  </a:cubicBezTo>
                  <a:cubicBezTo>
                    <a:pt x="1938" y="5562"/>
                    <a:pt x="2191" y="5308"/>
                    <a:pt x="2405" y="5014"/>
                  </a:cubicBezTo>
                  <a:lnTo>
                    <a:pt x="2405" y="5014"/>
                  </a:lnTo>
                  <a:cubicBezTo>
                    <a:pt x="2222" y="5369"/>
                    <a:pt x="2080" y="5745"/>
                    <a:pt x="1989" y="6130"/>
                  </a:cubicBezTo>
                  <a:cubicBezTo>
                    <a:pt x="1959" y="6252"/>
                    <a:pt x="1928" y="6383"/>
                    <a:pt x="1979" y="6505"/>
                  </a:cubicBezTo>
                  <a:cubicBezTo>
                    <a:pt x="2034" y="6639"/>
                    <a:pt x="2187" y="6718"/>
                    <a:pt x="2338" y="6718"/>
                  </a:cubicBezTo>
                  <a:cubicBezTo>
                    <a:pt x="2382" y="6718"/>
                    <a:pt x="2425" y="6712"/>
                    <a:pt x="2466" y="6698"/>
                  </a:cubicBezTo>
                  <a:cubicBezTo>
                    <a:pt x="2648" y="6637"/>
                    <a:pt x="2770" y="6464"/>
                    <a:pt x="2840" y="6292"/>
                  </a:cubicBezTo>
                  <a:cubicBezTo>
                    <a:pt x="2840" y="6363"/>
                    <a:pt x="2851" y="6434"/>
                    <a:pt x="2881" y="6505"/>
                  </a:cubicBezTo>
                  <a:cubicBezTo>
                    <a:pt x="2912" y="6566"/>
                    <a:pt x="2973" y="6627"/>
                    <a:pt x="3043" y="6627"/>
                  </a:cubicBezTo>
                  <a:cubicBezTo>
                    <a:pt x="3051" y="6628"/>
                    <a:pt x="3059" y="6628"/>
                    <a:pt x="3066" y="6628"/>
                  </a:cubicBezTo>
                  <a:cubicBezTo>
                    <a:pt x="3128" y="6628"/>
                    <a:pt x="3180" y="6591"/>
                    <a:pt x="3216" y="6545"/>
                  </a:cubicBezTo>
                  <a:cubicBezTo>
                    <a:pt x="3257" y="6485"/>
                    <a:pt x="3287" y="6414"/>
                    <a:pt x="3297" y="6353"/>
                  </a:cubicBezTo>
                  <a:cubicBezTo>
                    <a:pt x="3439" y="5876"/>
                    <a:pt x="3510" y="5389"/>
                    <a:pt x="3520" y="4893"/>
                  </a:cubicBezTo>
                  <a:cubicBezTo>
                    <a:pt x="3520" y="5420"/>
                    <a:pt x="3652" y="5937"/>
                    <a:pt x="3906" y="6394"/>
                  </a:cubicBezTo>
                  <a:cubicBezTo>
                    <a:pt x="3976" y="6515"/>
                    <a:pt x="4068" y="6647"/>
                    <a:pt x="4210" y="6647"/>
                  </a:cubicBezTo>
                  <a:cubicBezTo>
                    <a:pt x="4216" y="6647"/>
                    <a:pt x="4221" y="6648"/>
                    <a:pt x="4227" y="6648"/>
                  </a:cubicBezTo>
                  <a:cubicBezTo>
                    <a:pt x="4361" y="6648"/>
                    <a:pt x="4464" y="6530"/>
                    <a:pt x="4494" y="6403"/>
                  </a:cubicBezTo>
                  <a:cubicBezTo>
                    <a:pt x="4514" y="6261"/>
                    <a:pt x="4483" y="6130"/>
                    <a:pt x="4453" y="5998"/>
                  </a:cubicBezTo>
                  <a:lnTo>
                    <a:pt x="4453" y="5998"/>
                  </a:lnTo>
                  <a:cubicBezTo>
                    <a:pt x="4494" y="6059"/>
                    <a:pt x="4544" y="6110"/>
                    <a:pt x="4605" y="6150"/>
                  </a:cubicBezTo>
                  <a:cubicBezTo>
                    <a:pt x="4634" y="6173"/>
                    <a:pt x="4672" y="6186"/>
                    <a:pt x="4710" y="6186"/>
                  </a:cubicBezTo>
                  <a:cubicBezTo>
                    <a:pt x="4741" y="6186"/>
                    <a:pt x="4771" y="6178"/>
                    <a:pt x="4798" y="6160"/>
                  </a:cubicBezTo>
                  <a:cubicBezTo>
                    <a:pt x="4909" y="6099"/>
                    <a:pt x="4900" y="5948"/>
                    <a:pt x="4869" y="5826"/>
                  </a:cubicBezTo>
                  <a:cubicBezTo>
                    <a:pt x="4747" y="5339"/>
                    <a:pt x="4555" y="4872"/>
                    <a:pt x="4291" y="4436"/>
                  </a:cubicBezTo>
                  <a:lnTo>
                    <a:pt x="4291" y="4436"/>
                  </a:lnTo>
                  <a:cubicBezTo>
                    <a:pt x="4585" y="4862"/>
                    <a:pt x="4920" y="5298"/>
                    <a:pt x="5396" y="5511"/>
                  </a:cubicBezTo>
                  <a:cubicBezTo>
                    <a:pt x="5443" y="5535"/>
                    <a:pt x="5501" y="5551"/>
                    <a:pt x="5557" y="5551"/>
                  </a:cubicBezTo>
                  <a:cubicBezTo>
                    <a:pt x="5597" y="5551"/>
                    <a:pt x="5636" y="5543"/>
                    <a:pt x="5670" y="5522"/>
                  </a:cubicBezTo>
                  <a:cubicBezTo>
                    <a:pt x="5751" y="5470"/>
                    <a:pt x="5761" y="5359"/>
                    <a:pt x="5731" y="5268"/>
                  </a:cubicBezTo>
                  <a:cubicBezTo>
                    <a:pt x="5700" y="5177"/>
                    <a:pt x="5650" y="5065"/>
                    <a:pt x="5589" y="5004"/>
                  </a:cubicBezTo>
                  <a:lnTo>
                    <a:pt x="5589" y="5004"/>
                  </a:lnTo>
                  <a:cubicBezTo>
                    <a:pt x="5700" y="5055"/>
                    <a:pt x="5761" y="5075"/>
                    <a:pt x="5853" y="5105"/>
                  </a:cubicBezTo>
                  <a:cubicBezTo>
                    <a:pt x="5895" y="5122"/>
                    <a:pt x="5940" y="5132"/>
                    <a:pt x="5984" y="5132"/>
                  </a:cubicBezTo>
                  <a:cubicBezTo>
                    <a:pt x="6045" y="5132"/>
                    <a:pt x="6101" y="5112"/>
                    <a:pt x="6137" y="5065"/>
                  </a:cubicBezTo>
                  <a:cubicBezTo>
                    <a:pt x="6187" y="4984"/>
                    <a:pt x="6147" y="4862"/>
                    <a:pt x="6086" y="4781"/>
                  </a:cubicBezTo>
                  <a:cubicBezTo>
                    <a:pt x="5822" y="4375"/>
                    <a:pt x="5457" y="4041"/>
                    <a:pt x="5021" y="3818"/>
                  </a:cubicBezTo>
                  <a:lnTo>
                    <a:pt x="5021" y="3818"/>
                  </a:lnTo>
                  <a:cubicBezTo>
                    <a:pt x="5447" y="3980"/>
                    <a:pt x="5903" y="4061"/>
                    <a:pt x="6360" y="4102"/>
                  </a:cubicBezTo>
                  <a:cubicBezTo>
                    <a:pt x="6383" y="4104"/>
                    <a:pt x="6406" y="4105"/>
                    <a:pt x="6430" y="4105"/>
                  </a:cubicBezTo>
                  <a:cubicBezTo>
                    <a:pt x="6535" y="4105"/>
                    <a:pt x="6643" y="4083"/>
                    <a:pt x="6684" y="4000"/>
                  </a:cubicBezTo>
                  <a:cubicBezTo>
                    <a:pt x="6735" y="3909"/>
                    <a:pt x="6684" y="3797"/>
                    <a:pt x="6633" y="3706"/>
                  </a:cubicBezTo>
                  <a:cubicBezTo>
                    <a:pt x="6502" y="3523"/>
                    <a:pt x="6329" y="3372"/>
                    <a:pt x="6126" y="3280"/>
                  </a:cubicBezTo>
                  <a:lnTo>
                    <a:pt x="6126" y="3280"/>
                  </a:lnTo>
                  <a:cubicBezTo>
                    <a:pt x="6155" y="3282"/>
                    <a:pt x="6184" y="3283"/>
                    <a:pt x="6213" y="3283"/>
                  </a:cubicBezTo>
                  <a:cubicBezTo>
                    <a:pt x="6356" y="3283"/>
                    <a:pt x="6498" y="3260"/>
                    <a:pt x="6633" y="3209"/>
                  </a:cubicBezTo>
                  <a:cubicBezTo>
                    <a:pt x="6715" y="3178"/>
                    <a:pt x="6806" y="3128"/>
                    <a:pt x="6816" y="3036"/>
                  </a:cubicBezTo>
                  <a:cubicBezTo>
                    <a:pt x="6826" y="2976"/>
                    <a:pt x="6786" y="2925"/>
                    <a:pt x="6745" y="2885"/>
                  </a:cubicBezTo>
                  <a:cubicBezTo>
                    <a:pt x="6694" y="2844"/>
                    <a:pt x="6633" y="2834"/>
                    <a:pt x="6573" y="2813"/>
                  </a:cubicBezTo>
                  <a:cubicBezTo>
                    <a:pt x="6339" y="2752"/>
                    <a:pt x="6094" y="2719"/>
                    <a:pt x="5849" y="2719"/>
                  </a:cubicBezTo>
                  <a:cubicBezTo>
                    <a:pt x="5530" y="2719"/>
                    <a:pt x="5212" y="2774"/>
                    <a:pt x="4920" y="2894"/>
                  </a:cubicBezTo>
                  <a:cubicBezTo>
                    <a:pt x="5356" y="2712"/>
                    <a:pt x="5772" y="2448"/>
                    <a:pt x="6117" y="2124"/>
                  </a:cubicBezTo>
                  <a:cubicBezTo>
                    <a:pt x="6198" y="2043"/>
                    <a:pt x="6279" y="1961"/>
                    <a:pt x="6329" y="1860"/>
                  </a:cubicBezTo>
                  <a:cubicBezTo>
                    <a:pt x="6380" y="1749"/>
                    <a:pt x="6390" y="1627"/>
                    <a:pt x="6329" y="1526"/>
                  </a:cubicBezTo>
                  <a:cubicBezTo>
                    <a:pt x="6264" y="1404"/>
                    <a:pt x="6122" y="1352"/>
                    <a:pt x="5989" y="1352"/>
                  </a:cubicBezTo>
                  <a:cubicBezTo>
                    <a:pt x="5977" y="1352"/>
                    <a:pt x="5966" y="1352"/>
                    <a:pt x="5954" y="1353"/>
                  </a:cubicBezTo>
                  <a:cubicBezTo>
                    <a:pt x="5812" y="1373"/>
                    <a:pt x="5680" y="1445"/>
                    <a:pt x="5549" y="1505"/>
                  </a:cubicBezTo>
                  <a:cubicBezTo>
                    <a:pt x="5630" y="1333"/>
                    <a:pt x="5700" y="1161"/>
                    <a:pt x="5781" y="978"/>
                  </a:cubicBezTo>
                  <a:cubicBezTo>
                    <a:pt x="5812" y="907"/>
                    <a:pt x="5842" y="816"/>
                    <a:pt x="5802" y="744"/>
                  </a:cubicBezTo>
                  <a:cubicBezTo>
                    <a:pt x="5777" y="694"/>
                    <a:pt x="5716" y="671"/>
                    <a:pt x="5655" y="671"/>
                  </a:cubicBezTo>
                  <a:cubicBezTo>
                    <a:pt x="5643" y="671"/>
                    <a:pt x="5631" y="672"/>
                    <a:pt x="5619" y="674"/>
                  </a:cubicBezTo>
                  <a:cubicBezTo>
                    <a:pt x="5549" y="684"/>
                    <a:pt x="5488" y="724"/>
                    <a:pt x="5427" y="755"/>
                  </a:cubicBezTo>
                  <a:cubicBezTo>
                    <a:pt x="4978" y="1064"/>
                    <a:pt x="4520" y="1451"/>
                    <a:pt x="4215" y="1907"/>
                  </a:cubicBezTo>
                  <a:lnTo>
                    <a:pt x="4215" y="1907"/>
                  </a:lnTo>
                  <a:cubicBezTo>
                    <a:pt x="4490" y="1486"/>
                    <a:pt x="4667" y="989"/>
                    <a:pt x="4706" y="481"/>
                  </a:cubicBezTo>
                  <a:cubicBezTo>
                    <a:pt x="4706" y="420"/>
                    <a:pt x="4717" y="349"/>
                    <a:pt x="4686" y="288"/>
                  </a:cubicBezTo>
                  <a:cubicBezTo>
                    <a:pt x="4666" y="217"/>
                    <a:pt x="4605" y="167"/>
                    <a:pt x="4534" y="167"/>
                  </a:cubicBezTo>
                  <a:cubicBezTo>
                    <a:pt x="4474" y="177"/>
                    <a:pt x="4433" y="217"/>
                    <a:pt x="4392" y="258"/>
                  </a:cubicBezTo>
                  <a:cubicBezTo>
                    <a:pt x="4260" y="400"/>
                    <a:pt x="4139" y="552"/>
                    <a:pt x="4037" y="714"/>
                  </a:cubicBezTo>
                  <a:cubicBezTo>
                    <a:pt x="4068" y="552"/>
                    <a:pt x="4088" y="390"/>
                    <a:pt x="4027" y="248"/>
                  </a:cubicBezTo>
                  <a:cubicBezTo>
                    <a:pt x="3978" y="124"/>
                    <a:pt x="3856" y="28"/>
                    <a:pt x="3735" y="28"/>
                  </a:cubicBezTo>
                  <a:cubicBezTo>
                    <a:pt x="3707" y="28"/>
                    <a:pt x="3679" y="33"/>
                    <a:pt x="3652" y="45"/>
                  </a:cubicBezTo>
                  <a:cubicBezTo>
                    <a:pt x="3500" y="106"/>
                    <a:pt x="3459" y="309"/>
                    <a:pt x="3459" y="460"/>
                  </a:cubicBezTo>
                  <a:cubicBezTo>
                    <a:pt x="3439" y="836"/>
                    <a:pt x="3449" y="1211"/>
                    <a:pt x="3489" y="1587"/>
                  </a:cubicBezTo>
                  <a:cubicBezTo>
                    <a:pt x="3419" y="1069"/>
                    <a:pt x="3226" y="562"/>
                    <a:pt x="2942" y="136"/>
                  </a:cubicBezTo>
                  <a:cubicBezTo>
                    <a:pt x="2912" y="95"/>
                    <a:pt x="2881" y="55"/>
                    <a:pt x="2840" y="25"/>
                  </a:cubicBezTo>
                  <a:cubicBezTo>
                    <a:pt x="2818" y="8"/>
                    <a:pt x="2793" y="0"/>
                    <a:pt x="276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4"/>
            <p:cNvSpPr/>
            <p:nvPr/>
          </p:nvSpPr>
          <p:spPr>
            <a:xfrm>
              <a:off x="3714200" y="2341825"/>
              <a:ext cx="73800" cy="73450"/>
            </a:xfrm>
            <a:custGeom>
              <a:avLst/>
              <a:gdLst/>
              <a:ahLst/>
              <a:cxnLst/>
              <a:rect l="l" t="t" r="r" b="b"/>
              <a:pathLst>
                <a:path w="2952" h="2938" extrusionOk="0">
                  <a:moveTo>
                    <a:pt x="906" y="1"/>
                  </a:moveTo>
                  <a:cubicBezTo>
                    <a:pt x="863" y="1"/>
                    <a:pt x="821" y="9"/>
                    <a:pt x="781" y="29"/>
                  </a:cubicBezTo>
                  <a:cubicBezTo>
                    <a:pt x="731" y="60"/>
                    <a:pt x="691" y="100"/>
                    <a:pt x="660" y="151"/>
                  </a:cubicBezTo>
                  <a:cubicBezTo>
                    <a:pt x="650" y="161"/>
                    <a:pt x="650" y="182"/>
                    <a:pt x="639" y="191"/>
                  </a:cubicBezTo>
                  <a:cubicBezTo>
                    <a:pt x="609" y="252"/>
                    <a:pt x="599" y="333"/>
                    <a:pt x="599" y="394"/>
                  </a:cubicBezTo>
                  <a:cubicBezTo>
                    <a:pt x="609" y="536"/>
                    <a:pt x="680" y="678"/>
                    <a:pt x="741" y="800"/>
                  </a:cubicBezTo>
                  <a:cubicBezTo>
                    <a:pt x="650" y="729"/>
                    <a:pt x="558" y="658"/>
                    <a:pt x="447" y="628"/>
                  </a:cubicBezTo>
                  <a:cubicBezTo>
                    <a:pt x="415" y="619"/>
                    <a:pt x="382" y="614"/>
                    <a:pt x="348" y="614"/>
                  </a:cubicBezTo>
                  <a:cubicBezTo>
                    <a:pt x="265" y="614"/>
                    <a:pt x="183" y="643"/>
                    <a:pt x="132" y="709"/>
                  </a:cubicBezTo>
                  <a:cubicBezTo>
                    <a:pt x="41" y="820"/>
                    <a:pt x="92" y="993"/>
                    <a:pt x="163" y="1115"/>
                  </a:cubicBezTo>
                  <a:cubicBezTo>
                    <a:pt x="173" y="1124"/>
                    <a:pt x="183" y="1135"/>
                    <a:pt x="183" y="1155"/>
                  </a:cubicBezTo>
                  <a:cubicBezTo>
                    <a:pt x="234" y="1216"/>
                    <a:pt x="274" y="1277"/>
                    <a:pt x="335" y="1338"/>
                  </a:cubicBezTo>
                  <a:cubicBezTo>
                    <a:pt x="366" y="1368"/>
                    <a:pt x="407" y="1408"/>
                    <a:pt x="447" y="1439"/>
                  </a:cubicBezTo>
                  <a:cubicBezTo>
                    <a:pt x="401" y="1409"/>
                    <a:pt x="346" y="1393"/>
                    <a:pt x="290" y="1393"/>
                  </a:cubicBezTo>
                  <a:cubicBezTo>
                    <a:pt x="234" y="1393"/>
                    <a:pt x="178" y="1409"/>
                    <a:pt x="132" y="1439"/>
                  </a:cubicBezTo>
                  <a:cubicBezTo>
                    <a:pt x="31" y="1510"/>
                    <a:pt x="1" y="1652"/>
                    <a:pt x="51" y="1773"/>
                  </a:cubicBezTo>
                  <a:cubicBezTo>
                    <a:pt x="82" y="1855"/>
                    <a:pt x="163" y="1915"/>
                    <a:pt x="254" y="1956"/>
                  </a:cubicBezTo>
                  <a:cubicBezTo>
                    <a:pt x="335" y="1987"/>
                    <a:pt x="437" y="1996"/>
                    <a:pt x="528" y="2007"/>
                  </a:cubicBezTo>
                  <a:cubicBezTo>
                    <a:pt x="518" y="2017"/>
                    <a:pt x="508" y="2017"/>
                    <a:pt x="497" y="2027"/>
                  </a:cubicBezTo>
                  <a:cubicBezTo>
                    <a:pt x="437" y="2068"/>
                    <a:pt x="376" y="2108"/>
                    <a:pt x="325" y="2169"/>
                  </a:cubicBezTo>
                  <a:cubicBezTo>
                    <a:pt x="274" y="2230"/>
                    <a:pt x="234" y="2311"/>
                    <a:pt x="254" y="2402"/>
                  </a:cubicBezTo>
                  <a:cubicBezTo>
                    <a:pt x="264" y="2528"/>
                    <a:pt x="393" y="2616"/>
                    <a:pt x="519" y="2616"/>
                  </a:cubicBezTo>
                  <a:cubicBezTo>
                    <a:pt x="525" y="2616"/>
                    <a:pt x="532" y="2616"/>
                    <a:pt x="538" y="2616"/>
                  </a:cubicBezTo>
                  <a:cubicBezTo>
                    <a:pt x="589" y="2616"/>
                    <a:pt x="639" y="2605"/>
                    <a:pt x="680" y="2585"/>
                  </a:cubicBezTo>
                  <a:cubicBezTo>
                    <a:pt x="691" y="2575"/>
                    <a:pt x="711" y="2575"/>
                    <a:pt x="721" y="2564"/>
                  </a:cubicBezTo>
                  <a:cubicBezTo>
                    <a:pt x="781" y="2534"/>
                    <a:pt x="842" y="2483"/>
                    <a:pt x="883" y="2433"/>
                  </a:cubicBezTo>
                  <a:lnTo>
                    <a:pt x="883" y="2433"/>
                  </a:lnTo>
                  <a:cubicBezTo>
                    <a:pt x="873" y="2524"/>
                    <a:pt x="863" y="2616"/>
                    <a:pt x="883" y="2706"/>
                  </a:cubicBezTo>
                  <a:cubicBezTo>
                    <a:pt x="903" y="2788"/>
                    <a:pt x="954" y="2879"/>
                    <a:pt x="1035" y="2920"/>
                  </a:cubicBezTo>
                  <a:cubicBezTo>
                    <a:pt x="1063" y="2932"/>
                    <a:pt x="1093" y="2938"/>
                    <a:pt x="1123" y="2938"/>
                  </a:cubicBezTo>
                  <a:cubicBezTo>
                    <a:pt x="1213" y="2938"/>
                    <a:pt x="1306" y="2887"/>
                    <a:pt x="1360" y="2818"/>
                  </a:cubicBezTo>
                  <a:cubicBezTo>
                    <a:pt x="1390" y="2788"/>
                    <a:pt x="1410" y="2747"/>
                    <a:pt x="1421" y="2717"/>
                  </a:cubicBezTo>
                  <a:cubicBezTo>
                    <a:pt x="1461" y="2636"/>
                    <a:pt x="1482" y="2555"/>
                    <a:pt x="1491" y="2474"/>
                  </a:cubicBezTo>
                  <a:cubicBezTo>
                    <a:pt x="1532" y="2575"/>
                    <a:pt x="1572" y="2686"/>
                    <a:pt x="1644" y="2767"/>
                  </a:cubicBezTo>
                  <a:cubicBezTo>
                    <a:pt x="1697" y="2829"/>
                    <a:pt x="1781" y="2873"/>
                    <a:pt x="1862" y="2873"/>
                  </a:cubicBezTo>
                  <a:cubicBezTo>
                    <a:pt x="1888" y="2873"/>
                    <a:pt x="1913" y="2869"/>
                    <a:pt x="1938" y="2859"/>
                  </a:cubicBezTo>
                  <a:cubicBezTo>
                    <a:pt x="2039" y="2828"/>
                    <a:pt x="2090" y="2727"/>
                    <a:pt x="2110" y="2636"/>
                  </a:cubicBezTo>
                  <a:cubicBezTo>
                    <a:pt x="2120" y="2564"/>
                    <a:pt x="2110" y="2494"/>
                    <a:pt x="2100" y="2422"/>
                  </a:cubicBezTo>
                  <a:cubicBezTo>
                    <a:pt x="2100" y="2392"/>
                    <a:pt x="2090" y="2362"/>
                    <a:pt x="2090" y="2332"/>
                  </a:cubicBezTo>
                  <a:lnTo>
                    <a:pt x="2090" y="2332"/>
                  </a:lnTo>
                  <a:cubicBezTo>
                    <a:pt x="2140" y="2402"/>
                    <a:pt x="2201" y="2483"/>
                    <a:pt x="2282" y="2524"/>
                  </a:cubicBezTo>
                  <a:cubicBezTo>
                    <a:pt x="2325" y="2551"/>
                    <a:pt x="2375" y="2566"/>
                    <a:pt x="2424" y="2566"/>
                  </a:cubicBezTo>
                  <a:cubicBezTo>
                    <a:pt x="2469" y="2566"/>
                    <a:pt x="2512" y="2553"/>
                    <a:pt x="2546" y="2524"/>
                  </a:cubicBezTo>
                  <a:cubicBezTo>
                    <a:pt x="2647" y="2453"/>
                    <a:pt x="2638" y="2301"/>
                    <a:pt x="2577" y="2190"/>
                  </a:cubicBezTo>
                  <a:cubicBezTo>
                    <a:pt x="2526" y="2088"/>
                    <a:pt x="2435" y="2007"/>
                    <a:pt x="2374" y="1906"/>
                  </a:cubicBezTo>
                  <a:lnTo>
                    <a:pt x="2374" y="1906"/>
                  </a:lnTo>
                  <a:cubicBezTo>
                    <a:pt x="2445" y="1936"/>
                    <a:pt x="2516" y="1976"/>
                    <a:pt x="2597" y="1987"/>
                  </a:cubicBezTo>
                  <a:cubicBezTo>
                    <a:pt x="2623" y="1993"/>
                    <a:pt x="2649" y="1996"/>
                    <a:pt x="2675" y="1996"/>
                  </a:cubicBezTo>
                  <a:cubicBezTo>
                    <a:pt x="2733" y="1996"/>
                    <a:pt x="2788" y="1981"/>
                    <a:pt x="2830" y="1946"/>
                  </a:cubicBezTo>
                  <a:lnTo>
                    <a:pt x="2841" y="1936"/>
                  </a:lnTo>
                  <a:cubicBezTo>
                    <a:pt x="2952" y="1834"/>
                    <a:pt x="2922" y="1642"/>
                    <a:pt x="2820" y="1530"/>
                  </a:cubicBezTo>
                  <a:cubicBezTo>
                    <a:pt x="2719" y="1419"/>
                    <a:pt x="2566" y="1368"/>
                    <a:pt x="2424" y="1327"/>
                  </a:cubicBezTo>
                  <a:cubicBezTo>
                    <a:pt x="2566" y="1317"/>
                    <a:pt x="2719" y="1297"/>
                    <a:pt x="2780" y="1175"/>
                  </a:cubicBezTo>
                  <a:cubicBezTo>
                    <a:pt x="2800" y="1145"/>
                    <a:pt x="2800" y="1124"/>
                    <a:pt x="2800" y="1094"/>
                  </a:cubicBezTo>
                  <a:cubicBezTo>
                    <a:pt x="2800" y="982"/>
                    <a:pt x="2719" y="881"/>
                    <a:pt x="2607" y="840"/>
                  </a:cubicBezTo>
                  <a:cubicBezTo>
                    <a:pt x="2549" y="818"/>
                    <a:pt x="2487" y="810"/>
                    <a:pt x="2425" y="810"/>
                  </a:cubicBezTo>
                  <a:cubicBezTo>
                    <a:pt x="2345" y="810"/>
                    <a:pt x="2265" y="824"/>
                    <a:pt x="2192" y="840"/>
                  </a:cubicBezTo>
                  <a:cubicBezTo>
                    <a:pt x="2262" y="790"/>
                    <a:pt x="2333" y="729"/>
                    <a:pt x="2384" y="658"/>
                  </a:cubicBezTo>
                  <a:cubicBezTo>
                    <a:pt x="2435" y="577"/>
                    <a:pt x="2465" y="475"/>
                    <a:pt x="2424" y="394"/>
                  </a:cubicBezTo>
                  <a:cubicBezTo>
                    <a:pt x="2387" y="301"/>
                    <a:pt x="2290" y="251"/>
                    <a:pt x="2180" y="251"/>
                  </a:cubicBezTo>
                  <a:cubicBezTo>
                    <a:pt x="2171" y="251"/>
                    <a:pt x="2161" y="251"/>
                    <a:pt x="2151" y="252"/>
                  </a:cubicBezTo>
                  <a:cubicBezTo>
                    <a:pt x="2120" y="252"/>
                    <a:pt x="2080" y="263"/>
                    <a:pt x="2050" y="272"/>
                  </a:cubicBezTo>
                  <a:cubicBezTo>
                    <a:pt x="2039" y="283"/>
                    <a:pt x="2029" y="283"/>
                    <a:pt x="2019" y="293"/>
                  </a:cubicBezTo>
                  <a:cubicBezTo>
                    <a:pt x="1897" y="344"/>
                    <a:pt x="1816" y="455"/>
                    <a:pt x="1725" y="567"/>
                  </a:cubicBezTo>
                  <a:cubicBezTo>
                    <a:pt x="1766" y="445"/>
                    <a:pt x="1796" y="324"/>
                    <a:pt x="1766" y="212"/>
                  </a:cubicBezTo>
                  <a:cubicBezTo>
                    <a:pt x="1741" y="113"/>
                    <a:pt x="1650" y="35"/>
                    <a:pt x="1557" y="35"/>
                  </a:cubicBezTo>
                  <a:cubicBezTo>
                    <a:pt x="1535" y="35"/>
                    <a:pt x="1513" y="40"/>
                    <a:pt x="1491" y="49"/>
                  </a:cubicBezTo>
                  <a:cubicBezTo>
                    <a:pt x="1482" y="49"/>
                    <a:pt x="1471" y="60"/>
                    <a:pt x="1461" y="70"/>
                  </a:cubicBezTo>
                  <a:cubicBezTo>
                    <a:pt x="1441" y="80"/>
                    <a:pt x="1421" y="100"/>
                    <a:pt x="1410" y="110"/>
                  </a:cubicBezTo>
                  <a:cubicBezTo>
                    <a:pt x="1360" y="182"/>
                    <a:pt x="1340" y="263"/>
                    <a:pt x="1340" y="344"/>
                  </a:cubicBezTo>
                  <a:cubicBezTo>
                    <a:pt x="1309" y="272"/>
                    <a:pt x="1268" y="202"/>
                    <a:pt x="1207" y="141"/>
                  </a:cubicBezTo>
                  <a:cubicBezTo>
                    <a:pt x="1134" y="60"/>
                    <a:pt x="1018" y="1"/>
                    <a:pt x="90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4"/>
            <p:cNvSpPr/>
            <p:nvPr/>
          </p:nvSpPr>
          <p:spPr>
            <a:xfrm>
              <a:off x="3757825" y="2376525"/>
              <a:ext cx="13450" cy="11875"/>
            </a:xfrm>
            <a:custGeom>
              <a:avLst/>
              <a:gdLst/>
              <a:ahLst/>
              <a:cxnLst/>
              <a:rect l="l" t="t" r="r" b="b"/>
              <a:pathLst>
                <a:path w="538" h="475" extrusionOk="0">
                  <a:moveTo>
                    <a:pt x="21" y="0"/>
                  </a:moveTo>
                  <a:lnTo>
                    <a:pt x="0" y="243"/>
                  </a:lnTo>
                  <a:cubicBezTo>
                    <a:pt x="51" y="274"/>
                    <a:pt x="91" y="315"/>
                    <a:pt x="142" y="355"/>
                  </a:cubicBezTo>
                  <a:cubicBezTo>
                    <a:pt x="193" y="406"/>
                    <a:pt x="253" y="457"/>
                    <a:pt x="325" y="467"/>
                  </a:cubicBezTo>
                  <a:cubicBezTo>
                    <a:pt x="341" y="472"/>
                    <a:pt x="357" y="474"/>
                    <a:pt x="373" y="474"/>
                  </a:cubicBezTo>
                  <a:cubicBezTo>
                    <a:pt x="420" y="474"/>
                    <a:pt x="464" y="454"/>
                    <a:pt x="487" y="416"/>
                  </a:cubicBezTo>
                  <a:cubicBezTo>
                    <a:pt x="497" y="406"/>
                    <a:pt x="497" y="396"/>
                    <a:pt x="497" y="396"/>
                  </a:cubicBezTo>
                  <a:cubicBezTo>
                    <a:pt x="537" y="315"/>
                    <a:pt x="477" y="234"/>
                    <a:pt x="416" y="173"/>
                  </a:cubicBezTo>
                  <a:cubicBezTo>
                    <a:pt x="305" y="81"/>
                    <a:pt x="163" y="20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4"/>
            <p:cNvSpPr/>
            <p:nvPr/>
          </p:nvSpPr>
          <p:spPr>
            <a:xfrm>
              <a:off x="3730425" y="2359575"/>
              <a:ext cx="36275" cy="39275"/>
            </a:xfrm>
            <a:custGeom>
              <a:avLst/>
              <a:gdLst/>
              <a:ahLst/>
              <a:cxnLst/>
              <a:rect l="l" t="t" r="r" b="b"/>
              <a:pathLst>
                <a:path w="1451" h="1571" extrusionOk="0">
                  <a:moveTo>
                    <a:pt x="594" y="1"/>
                  </a:moveTo>
                  <a:cubicBezTo>
                    <a:pt x="569" y="1"/>
                    <a:pt x="543" y="6"/>
                    <a:pt x="518" y="19"/>
                  </a:cubicBezTo>
                  <a:cubicBezTo>
                    <a:pt x="407" y="60"/>
                    <a:pt x="366" y="211"/>
                    <a:pt x="407" y="333"/>
                  </a:cubicBezTo>
                  <a:cubicBezTo>
                    <a:pt x="437" y="445"/>
                    <a:pt x="528" y="536"/>
                    <a:pt x="619" y="628"/>
                  </a:cubicBezTo>
                  <a:cubicBezTo>
                    <a:pt x="518" y="547"/>
                    <a:pt x="407" y="465"/>
                    <a:pt x="285" y="455"/>
                  </a:cubicBezTo>
                  <a:cubicBezTo>
                    <a:pt x="271" y="453"/>
                    <a:pt x="258" y="452"/>
                    <a:pt x="244" y="452"/>
                  </a:cubicBezTo>
                  <a:cubicBezTo>
                    <a:pt x="125" y="452"/>
                    <a:pt x="10" y="529"/>
                    <a:pt x="1" y="648"/>
                  </a:cubicBezTo>
                  <a:cubicBezTo>
                    <a:pt x="1" y="678"/>
                    <a:pt x="1" y="709"/>
                    <a:pt x="21" y="739"/>
                  </a:cubicBezTo>
                  <a:cubicBezTo>
                    <a:pt x="42" y="790"/>
                    <a:pt x="72" y="820"/>
                    <a:pt x="112" y="851"/>
                  </a:cubicBezTo>
                  <a:cubicBezTo>
                    <a:pt x="189" y="920"/>
                    <a:pt x="289" y="952"/>
                    <a:pt x="390" y="952"/>
                  </a:cubicBezTo>
                  <a:cubicBezTo>
                    <a:pt x="436" y="952"/>
                    <a:pt x="483" y="945"/>
                    <a:pt x="528" y="932"/>
                  </a:cubicBezTo>
                  <a:lnTo>
                    <a:pt x="528" y="932"/>
                  </a:lnTo>
                  <a:cubicBezTo>
                    <a:pt x="427" y="1013"/>
                    <a:pt x="315" y="1094"/>
                    <a:pt x="265" y="1216"/>
                  </a:cubicBezTo>
                  <a:cubicBezTo>
                    <a:pt x="214" y="1338"/>
                    <a:pt x="254" y="1510"/>
                    <a:pt x="376" y="1550"/>
                  </a:cubicBezTo>
                  <a:cubicBezTo>
                    <a:pt x="396" y="1561"/>
                    <a:pt x="427" y="1570"/>
                    <a:pt x="447" y="1570"/>
                  </a:cubicBezTo>
                  <a:cubicBezTo>
                    <a:pt x="528" y="1570"/>
                    <a:pt x="619" y="1510"/>
                    <a:pt x="670" y="1439"/>
                  </a:cubicBezTo>
                  <a:cubicBezTo>
                    <a:pt x="731" y="1347"/>
                    <a:pt x="751" y="1226"/>
                    <a:pt x="761" y="1114"/>
                  </a:cubicBezTo>
                  <a:cubicBezTo>
                    <a:pt x="781" y="1246"/>
                    <a:pt x="802" y="1378"/>
                    <a:pt x="893" y="1469"/>
                  </a:cubicBezTo>
                  <a:cubicBezTo>
                    <a:pt x="941" y="1517"/>
                    <a:pt x="1014" y="1546"/>
                    <a:pt x="1081" y="1546"/>
                  </a:cubicBezTo>
                  <a:cubicBezTo>
                    <a:pt x="1142" y="1546"/>
                    <a:pt x="1199" y="1522"/>
                    <a:pt x="1228" y="1469"/>
                  </a:cubicBezTo>
                  <a:cubicBezTo>
                    <a:pt x="1259" y="1428"/>
                    <a:pt x="1259" y="1368"/>
                    <a:pt x="1259" y="1307"/>
                  </a:cubicBezTo>
                  <a:cubicBezTo>
                    <a:pt x="1238" y="1155"/>
                    <a:pt x="1177" y="1013"/>
                    <a:pt x="1065" y="912"/>
                  </a:cubicBezTo>
                  <a:cubicBezTo>
                    <a:pt x="1076" y="912"/>
                    <a:pt x="1086" y="921"/>
                    <a:pt x="1096" y="921"/>
                  </a:cubicBezTo>
                  <a:lnTo>
                    <a:pt x="1117" y="678"/>
                  </a:lnTo>
                  <a:lnTo>
                    <a:pt x="1086" y="678"/>
                  </a:lnTo>
                  <a:cubicBezTo>
                    <a:pt x="1207" y="637"/>
                    <a:pt x="1329" y="577"/>
                    <a:pt x="1401" y="465"/>
                  </a:cubicBezTo>
                  <a:cubicBezTo>
                    <a:pt x="1441" y="384"/>
                    <a:pt x="1451" y="283"/>
                    <a:pt x="1410" y="211"/>
                  </a:cubicBezTo>
                  <a:cubicBezTo>
                    <a:pt x="1390" y="171"/>
                    <a:pt x="1360" y="141"/>
                    <a:pt x="1329" y="130"/>
                  </a:cubicBezTo>
                  <a:cubicBezTo>
                    <a:pt x="1298" y="115"/>
                    <a:pt x="1267" y="108"/>
                    <a:pt x="1236" y="108"/>
                  </a:cubicBezTo>
                  <a:cubicBezTo>
                    <a:pt x="1164" y="108"/>
                    <a:pt x="1095" y="145"/>
                    <a:pt x="1045" y="202"/>
                  </a:cubicBezTo>
                  <a:cubicBezTo>
                    <a:pt x="975" y="283"/>
                    <a:pt x="934" y="384"/>
                    <a:pt x="903" y="486"/>
                  </a:cubicBezTo>
                  <a:lnTo>
                    <a:pt x="893" y="486"/>
                  </a:lnTo>
                  <a:cubicBezTo>
                    <a:pt x="893" y="374"/>
                    <a:pt x="883" y="252"/>
                    <a:pt x="822" y="151"/>
                  </a:cubicBezTo>
                  <a:cubicBezTo>
                    <a:pt x="792" y="100"/>
                    <a:pt x="751" y="49"/>
                    <a:pt x="691" y="29"/>
                  </a:cubicBezTo>
                  <a:cubicBezTo>
                    <a:pt x="661" y="11"/>
                    <a:pt x="628" y="1"/>
                    <a:pt x="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6" name="Google Shape;3196;p34"/>
          <p:cNvGrpSpPr/>
          <p:nvPr/>
        </p:nvGrpSpPr>
        <p:grpSpPr>
          <a:xfrm>
            <a:off x="539988" y="1360631"/>
            <a:ext cx="1810800" cy="743231"/>
            <a:chOff x="539988" y="1360631"/>
            <a:chExt cx="1810800" cy="743231"/>
          </a:xfrm>
        </p:grpSpPr>
        <p:sp>
          <p:nvSpPr>
            <p:cNvPr id="3197" name="Google Shape;3197;p34"/>
            <p:cNvSpPr txBox="1"/>
            <p:nvPr/>
          </p:nvSpPr>
          <p:spPr>
            <a:xfrm>
              <a:off x="539988" y="1360631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8" name="Google Shape;3198;p34"/>
            <p:cNvSpPr txBox="1"/>
            <p:nvPr/>
          </p:nvSpPr>
          <p:spPr>
            <a:xfrm>
              <a:off x="539988" y="17216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99" name="Google Shape;3199;p34"/>
          <p:cNvGrpSpPr/>
          <p:nvPr/>
        </p:nvGrpSpPr>
        <p:grpSpPr>
          <a:xfrm>
            <a:off x="6793188" y="1360631"/>
            <a:ext cx="1810800" cy="743231"/>
            <a:chOff x="6793188" y="1360631"/>
            <a:chExt cx="1810800" cy="743231"/>
          </a:xfrm>
        </p:grpSpPr>
        <p:sp>
          <p:nvSpPr>
            <p:cNvPr id="3200" name="Google Shape;3200;p34"/>
            <p:cNvSpPr txBox="1"/>
            <p:nvPr/>
          </p:nvSpPr>
          <p:spPr>
            <a:xfrm>
              <a:off x="6793188" y="1360631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01" name="Google Shape;3201;p34"/>
            <p:cNvSpPr txBox="1"/>
            <p:nvPr/>
          </p:nvSpPr>
          <p:spPr>
            <a:xfrm>
              <a:off x="6793188" y="17216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02" name="Google Shape;3202;p34"/>
          <p:cNvGrpSpPr/>
          <p:nvPr/>
        </p:nvGrpSpPr>
        <p:grpSpPr>
          <a:xfrm>
            <a:off x="539988" y="2513419"/>
            <a:ext cx="1810800" cy="750194"/>
            <a:chOff x="539988" y="2513419"/>
            <a:chExt cx="1810800" cy="750194"/>
          </a:xfrm>
        </p:grpSpPr>
        <p:sp>
          <p:nvSpPr>
            <p:cNvPr id="3203" name="Google Shape;3203;p34"/>
            <p:cNvSpPr txBox="1"/>
            <p:nvPr/>
          </p:nvSpPr>
          <p:spPr>
            <a:xfrm>
              <a:off x="539988" y="2513419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04" name="Google Shape;3204;p34"/>
            <p:cNvSpPr txBox="1"/>
            <p:nvPr/>
          </p:nvSpPr>
          <p:spPr>
            <a:xfrm>
              <a:off x="539988" y="28814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05" name="Google Shape;3205;p34"/>
          <p:cNvGrpSpPr/>
          <p:nvPr/>
        </p:nvGrpSpPr>
        <p:grpSpPr>
          <a:xfrm>
            <a:off x="6793188" y="2513419"/>
            <a:ext cx="1810800" cy="750194"/>
            <a:chOff x="6793188" y="2513419"/>
            <a:chExt cx="1810800" cy="750194"/>
          </a:xfrm>
        </p:grpSpPr>
        <p:sp>
          <p:nvSpPr>
            <p:cNvPr id="3206" name="Google Shape;3206;p34"/>
            <p:cNvSpPr txBox="1"/>
            <p:nvPr/>
          </p:nvSpPr>
          <p:spPr>
            <a:xfrm>
              <a:off x="6793188" y="2513419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07" name="Google Shape;3207;p34"/>
            <p:cNvSpPr txBox="1"/>
            <p:nvPr/>
          </p:nvSpPr>
          <p:spPr>
            <a:xfrm>
              <a:off x="6793188" y="28814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08" name="Google Shape;3208;p34"/>
          <p:cNvGrpSpPr/>
          <p:nvPr/>
        </p:nvGrpSpPr>
        <p:grpSpPr>
          <a:xfrm>
            <a:off x="539988" y="3722819"/>
            <a:ext cx="1810800" cy="750194"/>
            <a:chOff x="539988" y="3722819"/>
            <a:chExt cx="1810800" cy="750194"/>
          </a:xfrm>
        </p:grpSpPr>
        <p:sp>
          <p:nvSpPr>
            <p:cNvPr id="3209" name="Google Shape;3209;p34"/>
            <p:cNvSpPr txBox="1"/>
            <p:nvPr/>
          </p:nvSpPr>
          <p:spPr>
            <a:xfrm>
              <a:off x="539988" y="3722819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10" name="Google Shape;3210;p34"/>
            <p:cNvSpPr txBox="1"/>
            <p:nvPr/>
          </p:nvSpPr>
          <p:spPr>
            <a:xfrm>
              <a:off x="539988" y="4090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11" name="Google Shape;3211;p34"/>
          <p:cNvGrpSpPr/>
          <p:nvPr/>
        </p:nvGrpSpPr>
        <p:grpSpPr>
          <a:xfrm>
            <a:off x="6793188" y="3722819"/>
            <a:ext cx="1810800" cy="750194"/>
            <a:chOff x="6793188" y="3722819"/>
            <a:chExt cx="1810800" cy="750194"/>
          </a:xfrm>
        </p:grpSpPr>
        <p:sp>
          <p:nvSpPr>
            <p:cNvPr id="3212" name="Google Shape;3212;p34"/>
            <p:cNvSpPr txBox="1"/>
            <p:nvPr/>
          </p:nvSpPr>
          <p:spPr>
            <a:xfrm>
              <a:off x="6793188" y="3722819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13" name="Google Shape;3213;p34"/>
            <p:cNvSpPr txBox="1"/>
            <p:nvPr/>
          </p:nvSpPr>
          <p:spPr>
            <a:xfrm>
              <a:off x="6793188" y="40908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219" name="Google Shape;3219;p35"/>
          <p:cNvGrpSpPr/>
          <p:nvPr/>
        </p:nvGrpSpPr>
        <p:grpSpPr>
          <a:xfrm>
            <a:off x="1015225" y="1065075"/>
            <a:ext cx="860400" cy="860400"/>
            <a:chOff x="1015225" y="1065075"/>
            <a:chExt cx="860400" cy="860400"/>
          </a:xfrm>
        </p:grpSpPr>
        <p:sp>
          <p:nvSpPr>
            <p:cNvPr id="3220" name="Google Shape;3220;p35"/>
            <p:cNvSpPr/>
            <p:nvPr/>
          </p:nvSpPr>
          <p:spPr>
            <a:xfrm>
              <a:off x="1015225" y="1065075"/>
              <a:ext cx="860400" cy="860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1" name="Google Shape;3221;p35"/>
            <p:cNvGrpSpPr/>
            <p:nvPr/>
          </p:nvGrpSpPr>
          <p:grpSpPr>
            <a:xfrm>
              <a:off x="1244677" y="1294530"/>
              <a:ext cx="401469" cy="401489"/>
              <a:chOff x="4572200" y="2441050"/>
              <a:chExt cx="200825" cy="200825"/>
            </a:xfrm>
          </p:grpSpPr>
          <p:sp>
            <p:nvSpPr>
              <p:cNvPr id="3222" name="Google Shape;3222;p35"/>
              <p:cNvSpPr/>
              <p:nvPr/>
            </p:nvSpPr>
            <p:spPr>
              <a:xfrm>
                <a:off x="4572200" y="2441050"/>
                <a:ext cx="20082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8033" extrusionOk="0">
                    <a:moveTo>
                      <a:pt x="4016" y="232"/>
                    </a:moveTo>
                    <a:cubicBezTo>
                      <a:pt x="4216" y="232"/>
                      <a:pt x="4374" y="390"/>
                      <a:pt x="4374" y="589"/>
                    </a:cubicBezTo>
                    <a:lnTo>
                      <a:pt x="4374" y="821"/>
                    </a:lnTo>
                    <a:lnTo>
                      <a:pt x="3669" y="821"/>
                    </a:lnTo>
                    <a:lnTo>
                      <a:pt x="3669" y="589"/>
                    </a:lnTo>
                    <a:cubicBezTo>
                      <a:pt x="3669" y="390"/>
                      <a:pt x="3827" y="232"/>
                      <a:pt x="4016" y="232"/>
                    </a:cubicBezTo>
                    <a:close/>
                    <a:moveTo>
                      <a:pt x="4374" y="6813"/>
                    </a:moveTo>
                    <a:lnTo>
                      <a:pt x="4374" y="7255"/>
                    </a:lnTo>
                    <a:cubicBezTo>
                      <a:pt x="4374" y="7455"/>
                      <a:pt x="4216" y="7612"/>
                      <a:pt x="4016" y="7612"/>
                    </a:cubicBezTo>
                    <a:cubicBezTo>
                      <a:pt x="3827" y="7612"/>
                      <a:pt x="3669" y="7455"/>
                      <a:pt x="3669" y="7255"/>
                    </a:cubicBezTo>
                    <a:lnTo>
                      <a:pt x="3669" y="6813"/>
                    </a:lnTo>
                    <a:close/>
                    <a:moveTo>
                      <a:pt x="2260" y="6813"/>
                    </a:moveTo>
                    <a:lnTo>
                      <a:pt x="1798" y="7623"/>
                    </a:lnTo>
                    <a:cubicBezTo>
                      <a:pt x="1756" y="7696"/>
                      <a:pt x="1683" y="7759"/>
                      <a:pt x="1588" y="7780"/>
                    </a:cubicBezTo>
                    <a:cubicBezTo>
                      <a:pt x="1554" y="7789"/>
                      <a:pt x="1522" y="7794"/>
                      <a:pt x="1490" y="7794"/>
                    </a:cubicBezTo>
                    <a:cubicBezTo>
                      <a:pt x="1233" y="7794"/>
                      <a:pt x="1048" y="7509"/>
                      <a:pt x="1188" y="7266"/>
                    </a:cubicBezTo>
                    <a:lnTo>
                      <a:pt x="1451" y="6813"/>
                    </a:lnTo>
                    <a:close/>
                    <a:moveTo>
                      <a:pt x="6592" y="6813"/>
                    </a:moveTo>
                    <a:lnTo>
                      <a:pt x="6855" y="7266"/>
                    </a:lnTo>
                    <a:cubicBezTo>
                      <a:pt x="6986" y="7509"/>
                      <a:pt x="6808" y="7794"/>
                      <a:pt x="6553" y="7794"/>
                    </a:cubicBezTo>
                    <a:cubicBezTo>
                      <a:pt x="6521" y="7794"/>
                      <a:pt x="6489" y="7789"/>
                      <a:pt x="6455" y="7780"/>
                    </a:cubicBezTo>
                    <a:cubicBezTo>
                      <a:pt x="6360" y="7759"/>
                      <a:pt x="6287" y="7696"/>
                      <a:pt x="6234" y="7623"/>
                    </a:cubicBezTo>
                    <a:lnTo>
                      <a:pt x="5772" y="6813"/>
                    </a:lnTo>
                    <a:close/>
                    <a:moveTo>
                      <a:pt x="4016" y="1"/>
                    </a:moveTo>
                    <a:cubicBezTo>
                      <a:pt x="3690" y="1"/>
                      <a:pt x="3428" y="264"/>
                      <a:pt x="3428" y="589"/>
                    </a:cubicBezTo>
                    <a:lnTo>
                      <a:pt x="3428" y="821"/>
                    </a:lnTo>
                    <a:lnTo>
                      <a:pt x="1062" y="821"/>
                    </a:lnTo>
                    <a:cubicBezTo>
                      <a:pt x="473" y="821"/>
                      <a:pt x="1" y="1294"/>
                      <a:pt x="1" y="1883"/>
                    </a:cubicBezTo>
                    <a:lnTo>
                      <a:pt x="1" y="5752"/>
                    </a:lnTo>
                    <a:cubicBezTo>
                      <a:pt x="1" y="6340"/>
                      <a:pt x="473" y="6813"/>
                      <a:pt x="1062" y="6813"/>
                    </a:cubicBezTo>
                    <a:lnTo>
                      <a:pt x="1178" y="6813"/>
                    </a:lnTo>
                    <a:lnTo>
                      <a:pt x="989" y="7149"/>
                    </a:lnTo>
                    <a:cubicBezTo>
                      <a:pt x="757" y="7539"/>
                      <a:pt x="1041" y="8033"/>
                      <a:pt x="1493" y="8033"/>
                    </a:cubicBezTo>
                    <a:cubicBezTo>
                      <a:pt x="1693" y="8033"/>
                      <a:pt x="1893" y="7927"/>
                      <a:pt x="2008" y="7738"/>
                    </a:cubicBezTo>
                    <a:lnTo>
                      <a:pt x="2534" y="6813"/>
                    </a:lnTo>
                    <a:lnTo>
                      <a:pt x="3428" y="6813"/>
                    </a:lnTo>
                    <a:lnTo>
                      <a:pt x="3428" y="7255"/>
                    </a:lnTo>
                    <a:cubicBezTo>
                      <a:pt x="3428" y="7581"/>
                      <a:pt x="3690" y="7843"/>
                      <a:pt x="4016" y="7843"/>
                    </a:cubicBezTo>
                    <a:cubicBezTo>
                      <a:pt x="4342" y="7843"/>
                      <a:pt x="4605" y="7581"/>
                      <a:pt x="4605" y="7255"/>
                    </a:cubicBezTo>
                    <a:lnTo>
                      <a:pt x="4605" y="6813"/>
                    </a:lnTo>
                    <a:lnTo>
                      <a:pt x="5498" y="6813"/>
                    </a:lnTo>
                    <a:lnTo>
                      <a:pt x="6035" y="7738"/>
                    </a:lnTo>
                    <a:cubicBezTo>
                      <a:pt x="6140" y="7927"/>
                      <a:pt x="6339" y="8033"/>
                      <a:pt x="6550" y="8033"/>
                    </a:cubicBezTo>
                    <a:cubicBezTo>
                      <a:pt x="7002" y="8033"/>
                      <a:pt x="7275" y="7539"/>
                      <a:pt x="7054" y="7149"/>
                    </a:cubicBezTo>
                    <a:lnTo>
                      <a:pt x="6865" y="6813"/>
                    </a:lnTo>
                    <a:lnTo>
                      <a:pt x="7002" y="6813"/>
                    </a:lnTo>
                    <a:cubicBezTo>
                      <a:pt x="7580" y="6813"/>
                      <a:pt x="8032" y="6340"/>
                      <a:pt x="8032" y="5752"/>
                    </a:cubicBezTo>
                    <a:lnTo>
                      <a:pt x="8032" y="1883"/>
                    </a:lnTo>
                    <a:cubicBezTo>
                      <a:pt x="8032" y="1294"/>
                      <a:pt x="7580" y="821"/>
                      <a:pt x="7002" y="821"/>
                    </a:cubicBezTo>
                    <a:lnTo>
                      <a:pt x="5741" y="821"/>
                    </a:lnTo>
                    <a:cubicBezTo>
                      <a:pt x="5677" y="821"/>
                      <a:pt x="5624" y="874"/>
                      <a:pt x="5624" y="937"/>
                    </a:cubicBezTo>
                    <a:cubicBezTo>
                      <a:pt x="5624" y="1000"/>
                      <a:pt x="5677" y="1052"/>
                      <a:pt x="5741" y="1052"/>
                    </a:cubicBezTo>
                    <a:lnTo>
                      <a:pt x="7002" y="1052"/>
                    </a:lnTo>
                    <a:cubicBezTo>
                      <a:pt x="7454" y="1052"/>
                      <a:pt x="7822" y="1431"/>
                      <a:pt x="7822" y="1883"/>
                    </a:cubicBezTo>
                    <a:lnTo>
                      <a:pt x="7822" y="5752"/>
                    </a:lnTo>
                    <a:cubicBezTo>
                      <a:pt x="7822" y="6214"/>
                      <a:pt x="7454" y="6582"/>
                      <a:pt x="7002" y="6582"/>
                    </a:cubicBezTo>
                    <a:lnTo>
                      <a:pt x="1062" y="6582"/>
                    </a:lnTo>
                    <a:cubicBezTo>
                      <a:pt x="610" y="6582"/>
                      <a:pt x="242" y="6214"/>
                      <a:pt x="242" y="5752"/>
                    </a:cubicBezTo>
                    <a:lnTo>
                      <a:pt x="242" y="1883"/>
                    </a:lnTo>
                    <a:cubicBezTo>
                      <a:pt x="242" y="1431"/>
                      <a:pt x="610" y="1052"/>
                      <a:pt x="1062" y="1052"/>
                    </a:cubicBezTo>
                    <a:lnTo>
                      <a:pt x="5267" y="1052"/>
                    </a:lnTo>
                    <a:cubicBezTo>
                      <a:pt x="5330" y="1052"/>
                      <a:pt x="5383" y="1000"/>
                      <a:pt x="5383" y="937"/>
                    </a:cubicBezTo>
                    <a:cubicBezTo>
                      <a:pt x="5383" y="874"/>
                      <a:pt x="5330" y="821"/>
                      <a:pt x="5267" y="821"/>
                    </a:cubicBezTo>
                    <a:lnTo>
                      <a:pt x="4605" y="821"/>
                    </a:lnTo>
                    <a:lnTo>
                      <a:pt x="4605" y="589"/>
                    </a:lnTo>
                    <a:cubicBezTo>
                      <a:pt x="4605" y="264"/>
                      <a:pt x="4342" y="1"/>
                      <a:pt x="40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35"/>
              <p:cNvSpPr/>
              <p:nvPr/>
            </p:nvSpPr>
            <p:spPr>
              <a:xfrm>
                <a:off x="4595850" y="2485200"/>
                <a:ext cx="160600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112" extrusionOk="0">
                    <a:moveTo>
                      <a:pt x="6066" y="748"/>
                    </a:moveTo>
                    <a:cubicBezTo>
                      <a:pt x="6129" y="748"/>
                      <a:pt x="6182" y="800"/>
                      <a:pt x="6182" y="874"/>
                    </a:cubicBezTo>
                    <a:lnTo>
                      <a:pt x="6182" y="1473"/>
                    </a:lnTo>
                    <a:cubicBezTo>
                      <a:pt x="6182" y="1536"/>
                      <a:pt x="6129" y="1589"/>
                      <a:pt x="6066" y="1589"/>
                    </a:cubicBezTo>
                    <a:cubicBezTo>
                      <a:pt x="6003" y="1589"/>
                      <a:pt x="5951" y="1526"/>
                      <a:pt x="5951" y="1463"/>
                    </a:cubicBezTo>
                    <a:lnTo>
                      <a:pt x="5951" y="1442"/>
                    </a:lnTo>
                    <a:cubicBezTo>
                      <a:pt x="5951" y="1370"/>
                      <a:pt x="5893" y="1323"/>
                      <a:pt x="5832" y="1323"/>
                    </a:cubicBezTo>
                    <a:cubicBezTo>
                      <a:pt x="5804" y="1323"/>
                      <a:pt x="5775" y="1334"/>
                      <a:pt x="5751" y="1357"/>
                    </a:cubicBezTo>
                    <a:lnTo>
                      <a:pt x="4647" y="2461"/>
                    </a:lnTo>
                    <a:cubicBezTo>
                      <a:pt x="4579" y="2529"/>
                      <a:pt x="4489" y="2564"/>
                      <a:pt x="4400" y="2564"/>
                    </a:cubicBezTo>
                    <a:cubicBezTo>
                      <a:pt x="4311" y="2564"/>
                      <a:pt x="4221" y="2529"/>
                      <a:pt x="4153" y="2461"/>
                    </a:cubicBezTo>
                    <a:lnTo>
                      <a:pt x="4017" y="2325"/>
                    </a:lnTo>
                    <a:cubicBezTo>
                      <a:pt x="3990" y="2298"/>
                      <a:pt x="3959" y="2285"/>
                      <a:pt x="3928" y="2285"/>
                    </a:cubicBezTo>
                    <a:cubicBezTo>
                      <a:pt x="3898" y="2285"/>
                      <a:pt x="3869" y="2298"/>
                      <a:pt x="3848" y="2325"/>
                    </a:cubicBezTo>
                    <a:lnTo>
                      <a:pt x="3627" y="2535"/>
                    </a:lnTo>
                    <a:cubicBezTo>
                      <a:pt x="3559" y="2603"/>
                      <a:pt x="3470" y="2637"/>
                      <a:pt x="3380" y="2637"/>
                    </a:cubicBezTo>
                    <a:cubicBezTo>
                      <a:pt x="3291" y="2637"/>
                      <a:pt x="3202" y="2603"/>
                      <a:pt x="3134" y="2535"/>
                    </a:cubicBezTo>
                    <a:lnTo>
                      <a:pt x="2271" y="1673"/>
                    </a:lnTo>
                    <a:cubicBezTo>
                      <a:pt x="2245" y="1652"/>
                      <a:pt x="2213" y="1641"/>
                      <a:pt x="2183" y="1641"/>
                    </a:cubicBezTo>
                    <a:cubicBezTo>
                      <a:pt x="2153" y="1641"/>
                      <a:pt x="2124" y="1652"/>
                      <a:pt x="2103" y="1673"/>
                    </a:cubicBezTo>
                    <a:lnTo>
                      <a:pt x="2071" y="1704"/>
                    </a:lnTo>
                    <a:cubicBezTo>
                      <a:pt x="2040" y="1631"/>
                      <a:pt x="2008" y="1557"/>
                      <a:pt x="1956" y="1484"/>
                    </a:cubicBezTo>
                    <a:lnTo>
                      <a:pt x="2092" y="1347"/>
                    </a:lnTo>
                    <a:cubicBezTo>
                      <a:pt x="2119" y="1320"/>
                      <a:pt x="2150" y="1307"/>
                      <a:pt x="2182" y="1307"/>
                    </a:cubicBezTo>
                    <a:cubicBezTo>
                      <a:pt x="2213" y="1307"/>
                      <a:pt x="2245" y="1320"/>
                      <a:pt x="2271" y="1347"/>
                    </a:cubicBezTo>
                    <a:lnTo>
                      <a:pt x="3291" y="2367"/>
                    </a:lnTo>
                    <a:cubicBezTo>
                      <a:pt x="3317" y="2393"/>
                      <a:pt x="3349" y="2406"/>
                      <a:pt x="3379" y="2406"/>
                    </a:cubicBezTo>
                    <a:cubicBezTo>
                      <a:pt x="3409" y="2406"/>
                      <a:pt x="3438" y="2393"/>
                      <a:pt x="3459" y="2367"/>
                    </a:cubicBezTo>
                    <a:lnTo>
                      <a:pt x="3848" y="1988"/>
                    </a:lnTo>
                    <a:cubicBezTo>
                      <a:pt x="3869" y="1967"/>
                      <a:pt x="3898" y="1957"/>
                      <a:pt x="3928" y="1957"/>
                    </a:cubicBezTo>
                    <a:cubicBezTo>
                      <a:pt x="3959" y="1957"/>
                      <a:pt x="3990" y="1967"/>
                      <a:pt x="4017" y="1988"/>
                    </a:cubicBezTo>
                    <a:lnTo>
                      <a:pt x="4311" y="2293"/>
                    </a:lnTo>
                    <a:cubicBezTo>
                      <a:pt x="4337" y="2314"/>
                      <a:pt x="4369" y="2324"/>
                      <a:pt x="4399" y="2324"/>
                    </a:cubicBezTo>
                    <a:cubicBezTo>
                      <a:pt x="4429" y="2324"/>
                      <a:pt x="4458" y="2314"/>
                      <a:pt x="4479" y="2293"/>
                    </a:cubicBezTo>
                    <a:lnTo>
                      <a:pt x="5583" y="1189"/>
                    </a:lnTo>
                    <a:cubicBezTo>
                      <a:pt x="5657" y="1115"/>
                      <a:pt x="5604" y="989"/>
                      <a:pt x="5498" y="989"/>
                    </a:cubicBezTo>
                    <a:lnTo>
                      <a:pt x="5467" y="989"/>
                    </a:lnTo>
                    <a:cubicBezTo>
                      <a:pt x="5435" y="989"/>
                      <a:pt x="5404" y="979"/>
                      <a:pt x="5383" y="947"/>
                    </a:cubicBezTo>
                    <a:cubicBezTo>
                      <a:pt x="5309" y="874"/>
                      <a:pt x="5362" y="748"/>
                      <a:pt x="5477" y="748"/>
                    </a:cubicBezTo>
                    <a:close/>
                    <a:moveTo>
                      <a:pt x="1316" y="1388"/>
                    </a:moveTo>
                    <a:cubicBezTo>
                      <a:pt x="1461" y="1388"/>
                      <a:pt x="1596" y="1450"/>
                      <a:pt x="1704" y="1557"/>
                    </a:cubicBezTo>
                    <a:cubicBezTo>
                      <a:pt x="1819" y="1673"/>
                      <a:pt x="1882" y="1820"/>
                      <a:pt x="1882" y="1977"/>
                    </a:cubicBezTo>
                    <a:cubicBezTo>
                      <a:pt x="1882" y="2230"/>
                      <a:pt x="1725" y="2451"/>
                      <a:pt x="1483" y="2535"/>
                    </a:cubicBezTo>
                    <a:cubicBezTo>
                      <a:pt x="1441" y="2556"/>
                      <a:pt x="1409" y="2598"/>
                      <a:pt x="1409" y="2650"/>
                    </a:cubicBezTo>
                    <a:lnTo>
                      <a:pt x="1409" y="2808"/>
                    </a:lnTo>
                    <a:cubicBezTo>
                      <a:pt x="1409" y="2871"/>
                      <a:pt x="1462" y="2923"/>
                      <a:pt x="1525" y="2923"/>
                    </a:cubicBezTo>
                    <a:lnTo>
                      <a:pt x="1662" y="2923"/>
                    </a:lnTo>
                    <a:cubicBezTo>
                      <a:pt x="1693" y="2923"/>
                      <a:pt x="1725" y="2955"/>
                      <a:pt x="1725" y="2987"/>
                    </a:cubicBezTo>
                    <a:lnTo>
                      <a:pt x="1725" y="3103"/>
                    </a:lnTo>
                    <a:cubicBezTo>
                      <a:pt x="1725" y="3134"/>
                      <a:pt x="1693" y="3166"/>
                      <a:pt x="1662" y="3166"/>
                    </a:cubicBezTo>
                    <a:lnTo>
                      <a:pt x="1525" y="3166"/>
                    </a:lnTo>
                    <a:cubicBezTo>
                      <a:pt x="1462" y="3166"/>
                      <a:pt x="1409" y="3218"/>
                      <a:pt x="1409" y="3281"/>
                    </a:cubicBezTo>
                    <a:lnTo>
                      <a:pt x="1409" y="3344"/>
                    </a:lnTo>
                    <a:cubicBezTo>
                      <a:pt x="1409" y="3376"/>
                      <a:pt x="1377" y="3397"/>
                      <a:pt x="1346" y="3397"/>
                    </a:cubicBezTo>
                    <a:lnTo>
                      <a:pt x="1230" y="3397"/>
                    </a:lnTo>
                    <a:cubicBezTo>
                      <a:pt x="1199" y="3397"/>
                      <a:pt x="1167" y="3376"/>
                      <a:pt x="1167" y="3344"/>
                    </a:cubicBezTo>
                    <a:lnTo>
                      <a:pt x="1167" y="3281"/>
                    </a:lnTo>
                    <a:cubicBezTo>
                      <a:pt x="1167" y="3218"/>
                      <a:pt x="1115" y="3166"/>
                      <a:pt x="1052" y="3166"/>
                    </a:cubicBezTo>
                    <a:lnTo>
                      <a:pt x="915" y="3166"/>
                    </a:lnTo>
                    <a:cubicBezTo>
                      <a:pt x="884" y="3166"/>
                      <a:pt x="852" y="3134"/>
                      <a:pt x="852" y="3103"/>
                    </a:cubicBezTo>
                    <a:lnTo>
                      <a:pt x="852" y="2987"/>
                    </a:lnTo>
                    <a:cubicBezTo>
                      <a:pt x="852" y="2955"/>
                      <a:pt x="884" y="2923"/>
                      <a:pt x="915" y="2923"/>
                    </a:cubicBezTo>
                    <a:lnTo>
                      <a:pt x="1052" y="2923"/>
                    </a:lnTo>
                    <a:cubicBezTo>
                      <a:pt x="1115" y="2923"/>
                      <a:pt x="1167" y="2871"/>
                      <a:pt x="1167" y="2808"/>
                    </a:cubicBezTo>
                    <a:lnTo>
                      <a:pt x="1167" y="2650"/>
                    </a:lnTo>
                    <a:cubicBezTo>
                      <a:pt x="1167" y="2598"/>
                      <a:pt x="1136" y="2556"/>
                      <a:pt x="1094" y="2535"/>
                    </a:cubicBezTo>
                    <a:cubicBezTo>
                      <a:pt x="863" y="2451"/>
                      <a:pt x="695" y="2230"/>
                      <a:pt x="695" y="1988"/>
                    </a:cubicBezTo>
                    <a:cubicBezTo>
                      <a:pt x="684" y="1662"/>
                      <a:pt x="947" y="1389"/>
                      <a:pt x="1283" y="1389"/>
                    </a:cubicBezTo>
                    <a:cubicBezTo>
                      <a:pt x="1294" y="1388"/>
                      <a:pt x="1305" y="1388"/>
                      <a:pt x="1316" y="1388"/>
                    </a:cubicBezTo>
                    <a:close/>
                    <a:moveTo>
                      <a:pt x="116" y="1"/>
                    </a:moveTo>
                    <a:cubicBezTo>
                      <a:pt x="53" y="1"/>
                      <a:pt x="1" y="54"/>
                      <a:pt x="1" y="117"/>
                    </a:cubicBezTo>
                    <a:lnTo>
                      <a:pt x="1" y="3986"/>
                    </a:lnTo>
                    <a:cubicBezTo>
                      <a:pt x="1" y="4059"/>
                      <a:pt x="53" y="4112"/>
                      <a:pt x="116" y="4112"/>
                    </a:cubicBezTo>
                    <a:lnTo>
                      <a:pt x="1031" y="4112"/>
                    </a:lnTo>
                    <a:cubicBezTo>
                      <a:pt x="1094" y="4112"/>
                      <a:pt x="1146" y="4059"/>
                      <a:pt x="1146" y="3986"/>
                    </a:cubicBezTo>
                    <a:cubicBezTo>
                      <a:pt x="1146" y="3923"/>
                      <a:pt x="1094" y="3870"/>
                      <a:pt x="1031" y="3870"/>
                    </a:cubicBezTo>
                    <a:lnTo>
                      <a:pt x="232" y="3870"/>
                    </a:lnTo>
                    <a:lnTo>
                      <a:pt x="232" y="232"/>
                    </a:lnTo>
                    <a:lnTo>
                      <a:pt x="5940" y="232"/>
                    </a:lnTo>
                    <a:lnTo>
                      <a:pt x="5940" y="516"/>
                    </a:lnTo>
                    <a:lnTo>
                      <a:pt x="5477" y="516"/>
                    </a:lnTo>
                    <a:cubicBezTo>
                      <a:pt x="5120" y="516"/>
                      <a:pt x="4984" y="968"/>
                      <a:pt x="5278" y="1168"/>
                    </a:cubicBezTo>
                    <a:lnTo>
                      <a:pt x="4395" y="2040"/>
                    </a:lnTo>
                    <a:lnTo>
                      <a:pt x="4174" y="1820"/>
                    </a:lnTo>
                    <a:cubicBezTo>
                      <a:pt x="4106" y="1752"/>
                      <a:pt x="4016" y="1717"/>
                      <a:pt x="3927" y="1717"/>
                    </a:cubicBezTo>
                    <a:cubicBezTo>
                      <a:pt x="3838" y="1717"/>
                      <a:pt x="3748" y="1752"/>
                      <a:pt x="3680" y="1820"/>
                    </a:cubicBezTo>
                    <a:lnTo>
                      <a:pt x="3375" y="2124"/>
                    </a:lnTo>
                    <a:lnTo>
                      <a:pt x="2429" y="1178"/>
                    </a:lnTo>
                    <a:cubicBezTo>
                      <a:pt x="2364" y="1109"/>
                      <a:pt x="2276" y="1072"/>
                      <a:pt x="2185" y="1072"/>
                    </a:cubicBezTo>
                    <a:cubicBezTo>
                      <a:pt x="2097" y="1072"/>
                      <a:pt x="2007" y="1106"/>
                      <a:pt x="1935" y="1178"/>
                    </a:cubicBezTo>
                    <a:lnTo>
                      <a:pt x="1788" y="1315"/>
                    </a:lnTo>
                    <a:cubicBezTo>
                      <a:pt x="1641" y="1210"/>
                      <a:pt x="1462" y="1147"/>
                      <a:pt x="1272" y="1147"/>
                    </a:cubicBezTo>
                    <a:cubicBezTo>
                      <a:pt x="821" y="1157"/>
                      <a:pt x="452" y="1536"/>
                      <a:pt x="463" y="1998"/>
                    </a:cubicBezTo>
                    <a:cubicBezTo>
                      <a:pt x="463" y="2283"/>
                      <a:pt x="621" y="2545"/>
                      <a:pt x="873" y="2692"/>
                    </a:cubicBezTo>
                    <a:cubicBezTo>
                      <a:pt x="726" y="2713"/>
                      <a:pt x="621" y="2839"/>
                      <a:pt x="621" y="2987"/>
                    </a:cubicBezTo>
                    <a:lnTo>
                      <a:pt x="621" y="3103"/>
                    </a:lnTo>
                    <a:cubicBezTo>
                      <a:pt x="621" y="3271"/>
                      <a:pt x="747" y="3397"/>
                      <a:pt x="915" y="3397"/>
                    </a:cubicBezTo>
                    <a:lnTo>
                      <a:pt x="936" y="3397"/>
                    </a:lnTo>
                    <a:cubicBezTo>
                      <a:pt x="968" y="3533"/>
                      <a:pt x="1083" y="3638"/>
                      <a:pt x="1230" y="3638"/>
                    </a:cubicBezTo>
                    <a:lnTo>
                      <a:pt x="1346" y="3638"/>
                    </a:lnTo>
                    <a:cubicBezTo>
                      <a:pt x="1494" y="3638"/>
                      <a:pt x="1609" y="3533"/>
                      <a:pt x="1641" y="3397"/>
                    </a:cubicBezTo>
                    <a:lnTo>
                      <a:pt x="1662" y="3397"/>
                    </a:lnTo>
                    <a:cubicBezTo>
                      <a:pt x="1830" y="3397"/>
                      <a:pt x="1956" y="3271"/>
                      <a:pt x="1956" y="3103"/>
                    </a:cubicBezTo>
                    <a:lnTo>
                      <a:pt x="1956" y="2987"/>
                    </a:lnTo>
                    <a:cubicBezTo>
                      <a:pt x="1956" y="2839"/>
                      <a:pt x="1851" y="2713"/>
                      <a:pt x="1704" y="2692"/>
                    </a:cubicBezTo>
                    <a:cubicBezTo>
                      <a:pt x="1956" y="2545"/>
                      <a:pt x="2113" y="2283"/>
                      <a:pt x="2113" y="1988"/>
                    </a:cubicBezTo>
                    <a:lnTo>
                      <a:pt x="2187" y="1925"/>
                    </a:lnTo>
                    <a:lnTo>
                      <a:pt x="2965" y="2703"/>
                    </a:lnTo>
                    <a:cubicBezTo>
                      <a:pt x="3081" y="2819"/>
                      <a:pt x="3231" y="2877"/>
                      <a:pt x="3380" y="2877"/>
                    </a:cubicBezTo>
                    <a:cubicBezTo>
                      <a:pt x="3530" y="2877"/>
                      <a:pt x="3680" y="2819"/>
                      <a:pt x="3795" y="2703"/>
                    </a:cubicBezTo>
                    <a:lnTo>
                      <a:pt x="3932" y="2566"/>
                    </a:lnTo>
                    <a:lnTo>
                      <a:pt x="3985" y="2619"/>
                    </a:lnTo>
                    <a:cubicBezTo>
                      <a:pt x="4100" y="2735"/>
                      <a:pt x="4250" y="2792"/>
                      <a:pt x="4400" y="2792"/>
                    </a:cubicBezTo>
                    <a:cubicBezTo>
                      <a:pt x="4550" y="2792"/>
                      <a:pt x="4700" y="2735"/>
                      <a:pt x="4816" y="2619"/>
                    </a:cubicBezTo>
                    <a:lnTo>
                      <a:pt x="5772" y="1662"/>
                    </a:lnTo>
                    <a:cubicBezTo>
                      <a:pt x="5814" y="1725"/>
                      <a:pt x="5867" y="1767"/>
                      <a:pt x="5940" y="1799"/>
                    </a:cubicBezTo>
                    <a:lnTo>
                      <a:pt x="5940" y="3870"/>
                    </a:lnTo>
                    <a:lnTo>
                      <a:pt x="1504" y="3870"/>
                    </a:lnTo>
                    <a:cubicBezTo>
                      <a:pt x="1441" y="3870"/>
                      <a:pt x="1388" y="3923"/>
                      <a:pt x="1388" y="3986"/>
                    </a:cubicBezTo>
                    <a:cubicBezTo>
                      <a:pt x="1388" y="4059"/>
                      <a:pt x="1441" y="4112"/>
                      <a:pt x="1504" y="4112"/>
                    </a:cubicBezTo>
                    <a:lnTo>
                      <a:pt x="6056" y="4112"/>
                    </a:lnTo>
                    <a:cubicBezTo>
                      <a:pt x="6119" y="4112"/>
                      <a:pt x="6171" y="4059"/>
                      <a:pt x="6171" y="3986"/>
                    </a:cubicBezTo>
                    <a:lnTo>
                      <a:pt x="6171" y="1809"/>
                    </a:lnTo>
                    <a:cubicBezTo>
                      <a:pt x="6318" y="1757"/>
                      <a:pt x="6424" y="1620"/>
                      <a:pt x="6424" y="1473"/>
                    </a:cubicBezTo>
                    <a:lnTo>
                      <a:pt x="6424" y="874"/>
                    </a:lnTo>
                    <a:cubicBezTo>
                      <a:pt x="6424" y="706"/>
                      <a:pt x="6318" y="580"/>
                      <a:pt x="6171" y="537"/>
                    </a:cubicBezTo>
                    <a:lnTo>
                      <a:pt x="6171" y="117"/>
                    </a:lnTo>
                    <a:cubicBezTo>
                      <a:pt x="6171" y="54"/>
                      <a:pt x="6119" y="1"/>
                      <a:pt x="6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35"/>
              <p:cNvSpPr/>
              <p:nvPr/>
            </p:nvSpPr>
            <p:spPr>
              <a:xfrm>
                <a:off x="4619225" y="2525675"/>
                <a:ext cx="176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16" extrusionOk="0">
                    <a:moveTo>
                      <a:pt x="348" y="243"/>
                    </a:moveTo>
                    <a:cubicBezTo>
                      <a:pt x="421" y="243"/>
                      <a:pt x="474" y="295"/>
                      <a:pt x="474" y="358"/>
                    </a:cubicBezTo>
                    <a:cubicBezTo>
                      <a:pt x="474" y="421"/>
                      <a:pt x="421" y="474"/>
                      <a:pt x="348" y="474"/>
                    </a:cubicBezTo>
                    <a:cubicBezTo>
                      <a:pt x="285" y="474"/>
                      <a:pt x="232" y="421"/>
                      <a:pt x="232" y="358"/>
                    </a:cubicBezTo>
                    <a:cubicBezTo>
                      <a:pt x="232" y="295"/>
                      <a:pt x="285" y="243"/>
                      <a:pt x="348" y="243"/>
                    </a:cubicBezTo>
                    <a:close/>
                    <a:moveTo>
                      <a:pt x="348" y="1"/>
                    </a:moveTo>
                    <a:cubicBezTo>
                      <a:pt x="159" y="1"/>
                      <a:pt x="1" y="159"/>
                      <a:pt x="1" y="358"/>
                    </a:cubicBezTo>
                    <a:cubicBezTo>
                      <a:pt x="1" y="558"/>
                      <a:pt x="159" y="716"/>
                      <a:pt x="348" y="716"/>
                    </a:cubicBezTo>
                    <a:cubicBezTo>
                      <a:pt x="548" y="716"/>
                      <a:pt x="706" y="558"/>
                      <a:pt x="706" y="358"/>
                    </a:cubicBezTo>
                    <a:cubicBezTo>
                      <a:pt x="706" y="159"/>
                      <a:pt x="548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5" name="Google Shape;3225;p35"/>
          <p:cNvGrpSpPr/>
          <p:nvPr/>
        </p:nvGrpSpPr>
        <p:grpSpPr>
          <a:xfrm>
            <a:off x="3099625" y="1065075"/>
            <a:ext cx="860400" cy="860400"/>
            <a:chOff x="3099625" y="1065075"/>
            <a:chExt cx="860400" cy="860400"/>
          </a:xfrm>
        </p:grpSpPr>
        <p:sp>
          <p:nvSpPr>
            <p:cNvPr id="3226" name="Google Shape;3226;p35"/>
            <p:cNvSpPr/>
            <p:nvPr/>
          </p:nvSpPr>
          <p:spPr>
            <a:xfrm>
              <a:off x="3099625" y="1065075"/>
              <a:ext cx="860400" cy="8604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7" name="Google Shape;3227;p35"/>
            <p:cNvGrpSpPr/>
            <p:nvPr/>
          </p:nvGrpSpPr>
          <p:grpSpPr>
            <a:xfrm>
              <a:off x="3328837" y="1294305"/>
              <a:ext cx="401969" cy="401939"/>
              <a:chOff x="3700700" y="3087350"/>
              <a:chExt cx="201075" cy="201050"/>
            </a:xfrm>
          </p:grpSpPr>
          <p:sp>
            <p:nvSpPr>
              <p:cNvPr id="3228" name="Google Shape;3228;p35"/>
              <p:cNvSpPr/>
              <p:nvPr/>
            </p:nvSpPr>
            <p:spPr>
              <a:xfrm>
                <a:off x="3700700" y="3087350"/>
                <a:ext cx="201075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8042" extrusionOk="0">
                    <a:moveTo>
                      <a:pt x="2460" y="857"/>
                    </a:moveTo>
                    <a:cubicBezTo>
                      <a:pt x="2613" y="857"/>
                      <a:pt x="2765" y="915"/>
                      <a:pt x="2881" y="1030"/>
                    </a:cubicBezTo>
                    <a:lnTo>
                      <a:pt x="3007" y="1167"/>
                    </a:lnTo>
                    <a:cubicBezTo>
                      <a:pt x="2944" y="1241"/>
                      <a:pt x="2891" y="1325"/>
                      <a:pt x="2839" y="1419"/>
                    </a:cubicBezTo>
                    <a:cubicBezTo>
                      <a:pt x="2250" y="2449"/>
                      <a:pt x="1451" y="2796"/>
                      <a:pt x="1167" y="3007"/>
                    </a:cubicBezTo>
                    <a:lnTo>
                      <a:pt x="1031" y="2870"/>
                    </a:lnTo>
                    <a:cubicBezTo>
                      <a:pt x="799" y="2638"/>
                      <a:pt x="799" y="2271"/>
                      <a:pt x="1031" y="2039"/>
                    </a:cubicBezTo>
                    <a:lnTo>
                      <a:pt x="2040" y="1030"/>
                    </a:lnTo>
                    <a:cubicBezTo>
                      <a:pt x="2156" y="915"/>
                      <a:pt x="2308" y="857"/>
                      <a:pt x="2460" y="857"/>
                    </a:cubicBezTo>
                    <a:close/>
                    <a:moveTo>
                      <a:pt x="6886" y="5046"/>
                    </a:moveTo>
                    <a:lnTo>
                      <a:pt x="7012" y="5172"/>
                    </a:lnTo>
                    <a:cubicBezTo>
                      <a:pt x="7243" y="5404"/>
                      <a:pt x="7243" y="5782"/>
                      <a:pt x="7012" y="6013"/>
                    </a:cubicBezTo>
                    <a:lnTo>
                      <a:pt x="6014" y="7012"/>
                    </a:lnTo>
                    <a:cubicBezTo>
                      <a:pt x="5898" y="7127"/>
                      <a:pt x="5746" y="7185"/>
                      <a:pt x="5593" y="7185"/>
                    </a:cubicBezTo>
                    <a:cubicBezTo>
                      <a:pt x="5441" y="7185"/>
                      <a:pt x="5288" y="7127"/>
                      <a:pt x="5173" y="7012"/>
                    </a:cubicBezTo>
                    <a:lnTo>
                      <a:pt x="5047" y="6885"/>
                    </a:lnTo>
                    <a:cubicBezTo>
                      <a:pt x="5110" y="6801"/>
                      <a:pt x="5162" y="6707"/>
                      <a:pt x="5215" y="6612"/>
                    </a:cubicBezTo>
                    <a:cubicBezTo>
                      <a:pt x="5540" y="6023"/>
                      <a:pt x="6024" y="5540"/>
                      <a:pt x="6612" y="5214"/>
                    </a:cubicBezTo>
                    <a:cubicBezTo>
                      <a:pt x="6708" y="5161"/>
                      <a:pt x="6802" y="5109"/>
                      <a:pt x="6886" y="5046"/>
                    </a:cubicBezTo>
                    <a:close/>
                    <a:moveTo>
                      <a:pt x="5267" y="0"/>
                    </a:moveTo>
                    <a:cubicBezTo>
                      <a:pt x="4458" y="0"/>
                      <a:pt x="3680" y="347"/>
                      <a:pt x="3154" y="977"/>
                    </a:cubicBezTo>
                    <a:lnTo>
                      <a:pt x="3038" y="862"/>
                    </a:lnTo>
                    <a:cubicBezTo>
                      <a:pt x="2880" y="704"/>
                      <a:pt x="2670" y="626"/>
                      <a:pt x="2459" y="626"/>
                    </a:cubicBezTo>
                    <a:cubicBezTo>
                      <a:pt x="2247" y="626"/>
                      <a:pt x="2034" y="704"/>
                      <a:pt x="1872" y="862"/>
                    </a:cubicBezTo>
                    <a:lnTo>
                      <a:pt x="873" y="1871"/>
                    </a:lnTo>
                    <a:cubicBezTo>
                      <a:pt x="547" y="2197"/>
                      <a:pt x="547" y="2722"/>
                      <a:pt x="873" y="3038"/>
                    </a:cubicBezTo>
                    <a:lnTo>
                      <a:pt x="978" y="3154"/>
                    </a:lnTo>
                    <a:cubicBezTo>
                      <a:pt x="820" y="3280"/>
                      <a:pt x="683" y="3427"/>
                      <a:pt x="557" y="3595"/>
                    </a:cubicBezTo>
                    <a:cubicBezTo>
                      <a:pt x="515" y="3648"/>
                      <a:pt x="536" y="3722"/>
                      <a:pt x="578" y="3764"/>
                    </a:cubicBezTo>
                    <a:cubicBezTo>
                      <a:pt x="598" y="3775"/>
                      <a:pt x="621" y="3781"/>
                      <a:pt x="644" y="3781"/>
                    </a:cubicBezTo>
                    <a:cubicBezTo>
                      <a:pt x="682" y="3781"/>
                      <a:pt x="720" y="3765"/>
                      <a:pt x="746" y="3732"/>
                    </a:cubicBezTo>
                    <a:cubicBezTo>
                      <a:pt x="1283" y="3028"/>
                      <a:pt x="1672" y="3112"/>
                      <a:pt x="2397" y="2386"/>
                    </a:cubicBezTo>
                    <a:cubicBezTo>
                      <a:pt x="2650" y="2134"/>
                      <a:pt x="2870" y="1850"/>
                      <a:pt x="3049" y="1535"/>
                    </a:cubicBezTo>
                    <a:cubicBezTo>
                      <a:pt x="3491" y="746"/>
                      <a:pt x="4342" y="241"/>
                      <a:pt x="5267" y="241"/>
                    </a:cubicBezTo>
                    <a:cubicBezTo>
                      <a:pt x="6634" y="241"/>
                      <a:pt x="7801" y="1356"/>
                      <a:pt x="7801" y="2785"/>
                    </a:cubicBezTo>
                    <a:cubicBezTo>
                      <a:pt x="7801" y="3732"/>
                      <a:pt x="7285" y="4573"/>
                      <a:pt x="6507" y="5004"/>
                    </a:cubicBezTo>
                    <a:cubicBezTo>
                      <a:pt x="5877" y="5362"/>
                      <a:pt x="5362" y="5876"/>
                      <a:pt x="5015" y="6497"/>
                    </a:cubicBezTo>
                    <a:cubicBezTo>
                      <a:pt x="4573" y="7285"/>
                      <a:pt x="3732" y="7800"/>
                      <a:pt x="2786" y="7800"/>
                    </a:cubicBezTo>
                    <a:cubicBezTo>
                      <a:pt x="1388" y="7800"/>
                      <a:pt x="242" y="6665"/>
                      <a:pt x="242" y="5266"/>
                    </a:cubicBezTo>
                    <a:cubicBezTo>
                      <a:pt x="242" y="4867"/>
                      <a:pt x="337" y="4468"/>
                      <a:pt x="515" y="4121"/>
                    </a:cubicBezTo>
                    <a:cubicBezTo>
                      <a:pt x="536" y="4058"/>
                      <a:pt x="515" y="3984"/>
                      <a:pt x="463" y="3963"/>
                    </a:cubicBezTo>
                    <a:cubicBezTo>
                      <a:pt x="443" y="3953"/>
                      <a:pt x="423" y="3948"/>
                      <a:pt x="404" y="3948"/>
                    </a:cubicBezTo>
                    <a:cubicBezTo>
                      <a:pt x="363" y="3948"/>
                      <a:pt x="327" y="3969"/>
                      <a:pt x="305" y="4005"/>
                    </a:cubicBezTo>
                    <a:lnTo>
                      <a:pt x="305" y="4016"/>
                    </a:lnTo>
                    <a:cubicBezTo>
                      <a:pt x="200" y="4205"/>
                      <a:pt x="127" y="4415"/>
                      <a:pt x="85" y="4626"/>
                    </a:cubicBezTo>
                    <a:cubicBezTo>
                      <a:pt x="32" y="4836"/>
                      <a:pt x="10" y="5046"/>
                      <a:pt x="10" y="5266"/>
                    </a:cubicBezTo>
                    <a:cubicBezTo>
                      <a:pt x="0" y="6801"/>
                      <a:pt x="1262" y="8042"/>
                      <a:pt x="2786" y="8042"/>
                    </a:cubicBezTo>
                    <a:cubicBezTo>
                      <a:pt x="3512" y="8042"/>
                      <a:pt x="4227" y="7747"/>
                      <a:pt x="4762" y="7222"/>
                    </a:cubicBezTo>
                    <a:cubicBezTo>
                      <a:pt x="4804" y="7170"/>
                      <a:pt x="4857" y="7117"/>
                      <a:pt x="4899" y="7075"/>
                    </a:cubicBezTo>
                    <a:lnTo>
                      <a:pt x="5004" y="7180"/>
                    </a:lnTo>
                    <a:cubicBezTo>
                      <a:pt x="5167" y="7343"/>
                      <a:pt x="5380" y="7425"/>
                      <a:pt x="5593" y="7425"/>
                    </a:cubicBezTo>
                    <a:cubicBezTo>
                      <a:pt x="5806" y="7425"/>
                      <a:pt x="6019" y="7343"/>
                      <a:pt x="6182" y="7180"/>
                    </a:cubicBezTo>
                    <a:lnTo>
                      <a:pt x="7180" y="6171"/>
                    </a:lnTo>
                    <a:cubicBezTo>
                      <a:pt x="7506" y="5855"/>
                      <a:pt x="7506" y="5330"/>
                      <a:pt x="7180" y="5004"/>
                    </a:cubicBezTo>
                    <a:lnTo>
                      <a:pt x="7075" y="4899"/>
                    </a:lnTo>
                    <a:cubicBezTo>
                      <a:pt x="7696" y="4362"/>
                      <a:pt x="8042" y="3574"/>
                      <a:pt x="8042" y="2785"/>
                    </a:cubicBezTo>
                    <a:cubicBezTo>
                      <a:pt x="8042" y="1241"/>
                      <a:pt x="6781" y="0"/>
                      <a:pt x="5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35"/>
              <p:cNvSpPr/>
              <p:nvPr/>
            </p:nvSpPr>
            <p:spPr>
              <a:xfrm>
                <a:off x="3711725" y="3107425"/>
                <a:ext cx="170600" cy="160900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36" extrusionOk="0">
                    <a:moveTo>
                      <a:pt x="4820" y="1"/>
                    </a:moveTo>
                    <a:cubicBezTo>
                      <a:pt x="4136" y="1"/>
                      <a:pt x="3463" y="353"/>
                      <a:pt x="3092" y="1005"/>
                    </a:cubicBezTo>
                    <a:cubicBezTo>
                      <a:pt x="2681" y="1730"/>
                      <a:pt x="2093" y="2319"/>
                      <a:pt x="1368" y="2729"/>
                    </a:cubicBezTo>
                    <a:cubicBezTo>
                      <a:pt x="242" y="3370"/>
                      <a:pt x="1" y="4916"/>
                      <a:pt x="947" y="5851"/>
                    </a:cubicBezTo>
                    <a:cubicBezTo>
                      <a:pt x="1338" y="6247"/>
                      <a:pt x="1843" y="6435"/>
                      <a:pt x="2344" y="6435"/>
                    </a:cubicBezTo>
                    <a:cubicBezTo>
                      <a:pt x="3030" y="6435"/>
                      <a:pt x="3709" y="6082"/>
                      <a:pt x="4080" y="5421"/>
                    </a:cubicBezTo>
                    <a:cubicBezTo>
                      <a:pt x="4479" y="4706"/>
                      <a:pt x="5068" y="4117"/>
                      <a:pt x="5783" y="3718"/>
                    </a:cubicBezTo>
                    <a:cubicBezTo>
                      <a:pt x="6161" y="3496"/>
                      <a:pt x="6477" y="3160"/>
                      <a:pt x="6655" y="2729"/>
                    </a:cubicBezTo>
                    <a:cubicBezTo>
                      <a:pt x="6771" y="2445"/>
                      <a:pt x="6823" y="2120"/>
                      <a:pt x="6792" y="1793"/>
                    </a:cubicBezTo>
                    <a:cubicBezTo>
                      <a:pt x="6782" y="1735"/>
                      <a:pt x="6738" y="1687"/>
                      <a:pt x="6682" y="1687"/>
                    </a:cubicBezTo>
                    <a:cubicBezTo>
                      <a:pt x="6677" y="1687"/>
                      <a:pt x="6671" y="1687"/>
                      <a:pt x="6666" y="1688"/>
                    </a:cubicBezTo>
                    <a:cubicBezTo>
                      <a:pt x="6603" y="1688"/>
                      <a:pt x="6550" y="1751"/>
                      <a:pt x="6561" y="1814"/>
                    </a:cubicBezTo>
                    <a:cubicBezTo>
                      <a:pt x="6624" y="2529"/>
                      <a:pt x="6256" y="3181"/>
                      <a:pt x="5667" y="3507"/>
                    </a:cubicBezTo>
                    <a:cubicBezTo>
                      <a:pt x="4921" y="3928"/>
                      <a:pt x="4290" y="4548"/>
                      <a:pt x="3870" y="5305"/>
                    </a:cubicBezTo>
                    <a:cubicBezTo>
                      <a:pt x="3546" y="5884"/>
                      <a:pt x="2950" y="6202"/>
                      <a:pt x="2342" y="6202"/>
                    </a:cubicBezTo>
                    <a:cubicBezTo>
                      <a:pt x="1903" y="6202"/>
                      <a:pt x="1457" y="6036"/>
                      <a:pt x="1104" y="5683"/>
                    </a:cubicBezTo>
                    <a:cubicBezTo>
                      <a:pt x="284" y="4853"/>
                      <a:pt x="495" y="3496"/>
                      <a:pt x="1483" y="2940"/>
                    </a:cubicBezTo>
                    <a:cubicBezTo>
                      <a:pt x="2240" y="2508"/>
                      <a:pt x="2870" y="1877"/>
                      <a:pt x="3302" y="1120"/>
                    </a:cubicBezTo>
                    <a:cubicBezTo>
                      <a:pt x="3631" y="543"/>
                      <a:pt x="4220" y="232"/>
                      <a:pt x="4819" y="232"/>
                    </a:cubicBezTo>
                    <a:cubicBezTo>
                      <a:pt x="5255" y="232"/>
                      <a:pt x="5696" y="397"/>
                      <a:pt x="6045" y="742"/>
                    </a:cubicBezTo>
                    <a:cubicBezTo>
                      <a:pt x="6224" y="921"/>
                      <a:pt x="6372" y="1131"/>
                      <a:pt x="6456" y="1384"/>
                    </a:cubicBezTo>
                    <a:cubicBezTo>
                      <a:pt x="6480" y="1433"/>
                      <a:pt x="6525" y="1463"/>
                      <a:pt x="6574" y="1463"/>
                    </a:cubicBezTo>
                    <a:cubicBezTo>
                      <a:pt x="6586" y="1463"/>
                      <a:pt x="6600" y="1461"/>
                      <a:pt x="6613" y="1457"/>
                    </a:cubicBezTo>
                    <a:cubicBezTo>
                      <a:pt x="6676" y="1436"/>
                      <a:pt x="6708" y="1363"/>
                      <a:pt x="6676" y="1310"/>
                    </a:cubicBezTo>
                    <a:cubicBezTo>
                      <a:pt x="6582" y="1026"/>
                      <a:pt x="6424" y="784"/>
                      <a:pt x="6214" y="574"/>
                    </a:cubicBezTo>
                    <a:cubicBezTo>
                      <a:pt x="5816" y="185"/>
                      <a:pt x="5315" y="1"/>
                      <a:pt x="4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35"/>
              <p:cNvSpPr/>
              <p:nvPr/>
            </p:nvSpPr>
            <p:spPr>
              <a:xfrm>
                <a:off x="3767175" y="3176950"/>
                <a:ext cx="18700" cy="187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48" extrusionOk="0">
                    <a:moveTo>
                      <a:pt x="379" y="0"/>
                    </a:moveTo>
                    <a:cubicBezTo>
                      <a:pt x="306" y="0"/>
                      <a:pt x="253" y="53"/>
                      <a:pt x="253" y="127"/>
                    </a:cubicBezTo>
                    <a:lnTo>
                      <a:pt x="253" y="253"/>
                    </a:lnTo>
                    <a:lnTo>
                      <a:pt x="127" y="253"/>
                    </a:lnTo>
                    <a:cubicBezTo>
                      <a:pt x="54" y="253"/>
                      <a:pt x="1" y="306"/>
                      <a:pt x="1" y="369"/>
                    </a:cubicBezTo>
                    <a:cubicBezTo>
                      <a:pt x="1" y="442"/>
                      <a:pt x="54" y="495"/>
                      <a:pt x="127" y="495"/>
                    </a:cubicBezTo>
                    <a:lnTo>
                      <a:pt x="253" y="495"/>
                    </a:lnTo>
                    <a:lnTo>
                      <a:pt x="253" y="621"/>
                    </a:lnTo>
                    <a:cubicBezTo>
                      <a:pt x="253" y="684"/>
                      <a:pt x="306" y="747"/>
                      <a:pt x="379" y="747"/>
                    </a:cubicBezTo>
                    <a:cubicBezTo>
                      <a:pt x="442" y="747"/>
                      <a:pt x="495" y="684"/>
                      <a:pt x="495" y="621"/>
                    </a:cubicBezTo>
                    <a:lnTo>
                      <a:pt x="495" y="495"/>
                    </a:lnTo>
                    <a:lnTo>
                      <a:pt x="621" y="495"/>
                    </a:lnTo>
                    <a:cubicBezTo>
                      <a:pt x="695" y="495"/>
                      <a:pt x="748" y="442"/>
                      <a:pt x="748" y="369"/>
                    </a:cubicBezTo>
                    <a:cubicBezTo>
                      <a:pt x="748" y="306"/>
                      <a:pt x="695" y="253"/>
                      <a:pt x="621" y="253"/>
                    </a:cubicBezTo>
                    <a:lnTo>
                      <a:pt x="495" y="253"/>
                    </a:lnTo>
                    <a:lnTo>
                      <a:pt x="495" y="127"/>
                    </a:lnTo>
                    <a:cubicBezTo>
                      <a:pt x="495" y="53"/>
                      <a:pt x="442" y="0"/>
                      <a:pt x="3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35"/>
              <p:cNvSpPr/>
              <p:nvPr/>
            </p:nvSpPr>
            <p:spPr>
              <a:xfrm>
                <a:off x="3792400" y="3202175"/>
                <a:ext cx="184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7" extrusionOk="0">
                    <a:moveTo>
                      <a:pt x="369" y="1"/>
                    </a:moveTo>
                    <a:cubicBezTo>
                      <a:pt x="306" y="1"/>
                      <a:pt x="253" y="54"/>
                      <a:pt x="253" y="117"/>
                    </a:cubicBezTo>
                    <a:lnTo>
                      <a:pt x="253" y="253"/>
                    </a:lnTo>
                    <a:lnTo>
                      <a:pt x="117" y="253"/>
                    </a:lnTo>
                    <a:cubicBezTo>
                      <a:pt x="54" y="253"/>
                      <a:pt x="1" y="306"/>
                      <a:pt x="1" y="369"/>
                    </a:cubicBezTo>
                    <a:cubicBezTo>
                      <a:pt x="1" y="432"/>
                      <a:pt x="54" y="484"/>
                      <a:pt x="117" y="484"/>
                    </a:cubicBezTo>
                    <a:lnTo>
                      <a:pt x="253" y="484"/>
                    </a:lnTo>
                    <a:lnTo>
                      <a:pt x="253" y="621"/>
                    </a:lnTo>
                    <a:cubicBezTo>
                      <a:pt x="253" y="684"/>
                      <a:pt x="306" y="737"/>
                      <a:pt x="369" y="737"/>
                    </a:cubicBezTo>
                    <a:cubicBezTo>
                      <a:pt x="432" y="737"/>
                      <a:pt x="485" y="684"/>
                      <a:pt x="485" y="621"/>
                    </a:cubicBezTo>
                    <a:lnTo>
                      <a:pt x="485" y="484"/>
                    </a:lnTo>
                    <a:lnTo>
                      <a:pt x="622" y="484"/>
                    </a:lnTo>
                    <a:cubicBezTo>
                      <a:pt x="685" y="484"/>
                      <a:pt x="737" y="432"/>
                      <a:pt x="737" y="369"/>
                    </a:cubicBezTo>
                    <a:cubicBezTo>
                      <a:pt x="737" y="306"/>
                      <a:pt x="685" y="253"/>
                      <a:pt x="622" y="253"/>
                    </a:cubicBezTo>
                    <a:lnTo>
                      <a:pt x="485" y="253"/>
                    </a:lnTo>
                    <a:lnTo>
                      <a:pt x="485" y="117"/>
                    </a:lnTo>
                    <a:cubicBezTo>
                      <a:pt x="485" y="54"/>
                      <a:pt x="432" y="1"/>
                      <a:pt x="3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35"/>
              <p:cNvSpPr/>
              <p:nvPr/>
            </p:nvSpPr>
            <p:spPr>
              <a:xfrm>
                <a:off x="3764300" y="3205325"/>
                <a:ext cx="184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7" extrusionOk="0">
                    <a:moveTo>
                      <a:pt x="368" y="1"/>
                    </a:moveTo>
                    <a:cubicBezTo>
                      <a:pt x="295" y="1"/>
                      <a:pt x="242" y="54"/>
                      <a:pt x="242" y="117"/>
                    </a:cubicBezTo>
                    <a:lnTo>
                      <a:pt x="242" y="253"/>
                    </a:lnTo>
                    <a:lnTo>
                      <a:pt x="116" y="253"/>
                    </a:lnTo>
                    <a:cubicBezTo>
                      <a:pt x="53" y="253"/>
                      <a:pt x="0" y="306"/>
                      <a:pt x="0" y="369"/>
                    </a:cubicBezTo>
                    <a:cubicBezTo>
                      <a:pt x="0" y="432"/>
                      <a:pt x="53" y="484"/>
                      <a:pt x="116" y="484"/>
                    </a:cubicBezTo>
                    <a:lnTo>
                      <a:pt x="242" y="484"/>
                    </a:lnTo>
                    <a:lnTo>
                      <a:pt x="242" y="621"/>
                    </a:lnTo>
                    <a:cubicBezTo>
                      <a:pt x="242" y="685"/>
                      <a:pt x="295" y="737"/>
                      <a:pt x="368" y="737"/>
                    </a:cubicBezTo>
                    <a:cubicBezTo>
                      <a:pt x="431" y="737"/>
                      <a:pt x="484" y="685"/>
                      <a:pt x="484" y="621"/>
                    </a:cubicBezTo>
                    <a:lnTo>
                      <a:pt x="484" y="484"/>
                    </a:lnTo>
                    <a:lnTo>
                      <a:pt x="610" y="484"/>
                    </a:lnTo>
                    <a:cubicBezTo>
                      <a:pt x="683" y="484"/>
                      <a:pt x="736" y="432"/>
                      <a:pt x="736" y="369"/>
                    </a:cubicBezTo>
                    <a:cubicBezTo>
                      <a:pt x="736" y="306"/>
                      <a:pt x="683" y="253"/>
                      <a:pt x="610" y="253"/>
                    </a:cubicBezTo>
                    <a:lnTo>
                      <a:pt x="484" y="253"/>
                    </a:lnTo>
                    <a:lnTo>
                      <a:pt x="484" y="117"/>
                    </a:lnTo>
                    <a:cubicBezTo>
                      <a:pt x="484" y="54"/>
                      <a:pt x="431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35"/>
              <p:cNvSpPr/>
              <p:nvPr/>
            </p:nvSpPr>
            <p:spPr>
              <a:xfrm>
                <a:off x="3735925" y="3208475"/>
                <a:ext cx="18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7" extrusionOk="0">
                    <a:moveTo>
                      <a:pt x="368" y="1"/>
                    </a:moveTo>
                    <a:cubicBezTo>
                      <a:pt x="305" y="1"/>
                      <a:pt x="252" y="54"/>
                      <a:pt x="252" y="117"/>
                    </a:cubicBezTo>
                    <a:lnTo>
                      <a:pt x="252" y="253"/>
                    </a:lnTo>
                    <a:lnTo>
                      <a:pt x="115" y="253"/>
                    </a:lnTo>
                    <a:cubicBezTo>
                      <a:pt x="52" y="253"/>
                      <a:pt x="0" y="306"/>
                      <a:pt x="0" y="369"/>
                    </a:cubicBezTo>
                    <a:cubicBezTo>
                      <a:pt x="0" y="432"/>
                      <a:pt x="52" y="485"/>
                      <a:pt x="115" y="485"/>
                    </a:cubicBezTo>
                    <a:lnTo>
                      <a:pt x="252" y="485"/>
                    </a:lnTo>
                    <a:lnTo>
                      <a:pt x="252" y="622"/>
                    </a:lnTo>
                    <a:cubicBezTo>
                      <a:pt x="252" y="685"/>
                      <a:pt x="305" y="737"/>
                      <a:pt x="368" y="737"/>
                    </a:cubicBezTo>
                    <a:cubicBezTo>
                      <a:pt x="431" y="737"/>
                      <a:pt x="484" y="685"/>
                      <a:pt x="484" y="622"/>
                    </a:cubicBezTo>
                    <a:lnTo>
                      <a:pt x="484" y="485"/>
                    </a:lnTo>
                    <a:lnTo>
                      <a:pt x="620" y="485"/>
                    </a:lnTo>
                    <a:cubicBezTo>
                      <a:pt x="683" y="485"/>
                      <a:pt x="736" y="432"/>
                      <a:pt x="736" y="369"/>
                    </a:cubicBezTo>
                    <a:cubicBezTo>
                      <a:pt x="736" y="306"/>
                      <a:pt x="683" y="253"/>
                      <a:pt x="620" y="253"/>
                    </a:cubicBezTo>
                    <a:lnTo>
                      <a:pt x="484" y="253"/>
                    </a:lnTo>
                    <a:lnTo>
                      <a:pt x="484" y="117"/>
                    </a:lnTo>
                    <a:cubicBezTo>
                      <a:pt x="484" y="54"/>
                      <a:pt x="431" y="1"/>
                      <a:pt x="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35"/>
              <p:cNvSpPr/>
              <p:nvPr/>
            </p:nvSpPr>
            <p:spPr>
              <a:xfrm>
                <a:off x="3761150" y="3233475"/>
                <a:ext cx="1842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6" extrusionOk="0">
                    <a:moveTo>
                      <a:pt x="368" y="0"/>
                    </a:moveTo>
                    <a:cubicBezTo>
                      <a:pt x="295" y="0"/>
                      <a:pt x="242" y="52"/>
                      <a:pt x="242" y="115"/>
                    </a:cubicBezTo>
                    <a:lnTo>
                      <a:pt x="242" y="252"/>
                    </a:lnTo>
                    <a:lnTo>
                      <a:pt x="116" y="252"/>
                    </a:lnTo>
                    <a:cubicBezTo>
                      <a:pt x="52" y="252"/>
                      <a:pt x="0" y="305"/>
                      <a:pt x="0" y="368"/>
                    </a:cubicBezTo>
                    <a:cubicBezTo>
                      <a:pt x="0" y="431"/>
                      <a:pt x="52" y="484"/>
                      <a:pt x="116" y="484"/>
                    </a:cubicBezTo>
                    <a:lnTo>
                      <a:pt x="242" y="484"/>
                    </a:lnTo>
                    <a:lnTo>
                      <a:pt x="242" y="620"/>
                    </a:lnTo>
                    <a:cubicBezTo>
                      <a:pt x="242" y="683"/>
                      <a:pt x="295" y="736"/>
                      <a:pt x="368" y="736"/>
                    </a:cubicBezTo>
                    <a:cubicBezTo>
                      <a:pt x="431" y="736"/>
                      <a:pt x="484" y="683"/>
                      <a:pt x="484" y="620"/>
                    </a:cubicBezTo>
                    <a:lnTo>
                      <a:pt x="484" y="484"/>
                    </a:lnTo>
                    <a:lnTo>
                      <a:pt x="620" y="484"/>
                    </a:lnTo>
                    <a:cubicBezTo>
                      <a:pt x="683" y="484"/>
                      <a:pt x="736" y="431"/>
                      <a:pt x="736" y="368"/>
                    </a:cubicBezTo>
                    <a:cubicBezTo>
                      <a:pt x="736" y="305"/>
                      <a:pt x="683" y="252"/>
                      <a:pt x="620" y="252"/>
                    </a:cubicBezTo>
                    <a:lnTo>
                      <a:pt x="484" y="252"/>
                    </a:lnTo>
                    <a:lnTo>
                      <a:pt x="484" y="115"/>
                    </a:lnTo>
                    <a:cubicBezTo>
                      <a:pt x="484" y="52"/>
                      <a:pt x="431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35"/>
              <p:cNvSpPr/>
              <p:nvPr/>
            </p:nvSpPr>
            <p:spPr>
              <a:xfrm>
                <a:off x="3840775" y="3128875"/>
                <a:ext cx="1842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6" extrusionOk="0">
                    <a:moveTo>
                      <a:pt x="369" y="0"/>
                    </a:moveTo>
                    <a:cubicBezTo>
                      <a:pt x="306" y="0"/>
                      <a:pt x="253" y="52"/>
                      <a:pt x="253" y="115"/>
                    </a:cubicBezTo>
                    <a:lnTo>
                      <a:pt x="253" y="241"/>
                    </a:lnTo>
                    <a:lnTo>
                      <a:pt x="116" y="241"/>
                    </a:lnTo>
                    <a:cubicBezTo>
                      <a:pt x="53" y="241"/>
                      <a:pt x="0" y="294"/>
                      <a:pt x="0" y="368"/>
                    </a:cubicBezTo>
                    <a:cubicBezTo>
                      <a:pt x="0" y="431"/>
                      <a:pt x="53" y="484"/>
                      <a:pt x="116" y="484"/>
                    </a:cubicBezTo>
                    <a:lnTo>
                      <a:pt x="253" y="484"/>
                    </a:lnTo>
                    <a:lnTo>
                      <a:pt x="253" y="620"/>
                    </a:lnTo>
                    <a:cubicBezTo>
                      <a:pt x="253" y="683"/>
                      <a:pt x="306" y="736"/>
                      <a:pt x="369" y="736"/>
                    </a:cubicBezTo>
                    <a:cubicBezTo>
                      <a:pt x="432" y="736"/>
                      <a:pt x="484" y="683"/>
                      <a:pt x="484" y="620"/>
                    </a:cubicBezTo>
                    <a:lnTo>
                      <a:pt x="484" y="484"/>
                    </a:lnTo>
                    <a:lnTo>
                      <a:pt x="621" y="484"/>
                    </a:lnTo>
                    <a:cubicBezTo>
                      <a:pt x="684" y="484"/>
                      <a:pt x="736" y="431"/>
                      <a:pt x="736" y="368"/>
                    </a:cubicBezTo>
                    <a:cubicBezTo>
                      <a:pt x="736" y="294"/>
                      <a:pt x="684" y="241"/>
                      <a:pt x="621" y="241"/>
                    </a:cubicBezTo>
                    <a:lnTo>
                      <a:pt x="484" y="241"/>
                    </a:lnTo>
                    <a:lnTo>
                      <a:pt x="484" y="115"/>
                    </a:lnTo>
                    <a:cubicBezTo>
                      <a:pt x="484" y="52"/>
                      <a:pt x="432" y="0"/>
                      <a:pt x="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35"/>
              <p:cNvSpPr/>
              <p:nvPr/>
            </p:nvSpPr>
            <p:spPr>
              <a:xfrm>
                <a:off x="3812375" y="3132025"/>
                <a:ext cx="1842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37" extrusionOk="0">
                    <a:moveTo>
                      <a:pt x="369" y="0"/>
                    </a:moveTo>
                    <a:cubicBezTo>
                      <a:pt x="306" y="0"/>
                      <a:pt x="253" y="52"/>
                      <a:pt x="253" y="115"/>
                    </a:cubicBezTo>
                    <a:lnTo>
                      <a:pt x="253" y="242"/>
                    </a:lnTo>
                    <a:lnTo>
                      <a:pt x="127" y="242"/>
                    </a:lnTo>
                    <a:cubicBezTo>
                      <a:pt x="54" y="242"/>
                      <a:pt x="1" y="295"/>
                      <a:pt x="1" y="368"/>
                    </a:cubicBezTo>
                    <a:cubicBezTo>
                      <a:pt x="1" y="431"/>
                      <a:pt x="54" y="484"/>
                      <a:pt x="127" y="484"/>
                    </a:cubicBezTo>
                    <a:lnTo>
                      <a:pt x="253" y="484"/>
                    </a:lnTo>
                    <a:lnTo>
                      <a:pt x="253" y="610"/>
                    </a:lnTo>
                    <a:cubicBezTo>
                      <a:pt x="253" y="683"/>
                      <a:pt x="306" y="736"/>
                      <a:pt x="369" y="736"/>
                    </a:cubicBezTo>
                    <a:cubicBezTo>
                      <a:pt x="442" y="736"/>
                      <a:pt x="495" y="683"/>
                      <a:pt x="495" y="610"/>
                    </a:cubicBezTo>
                    <a:lnTo>
                      <a:pt x="495" y="484"/>
                    </a:lnTo>
                    <a:lnTo>
                      <a:pt x="622" y="484"/>
                    </a:lnTo>
                    <a:cubicBezTo>
                      <a:pt x="685" y="484"/>
                      <a:pt x="737" y="431"/>
                      <a:pt x="737" y="368"/>
                    </a:cubicBezTo>
                    <a:cubicBezTo>
                      <a:pt x="737" y="295"/>
                      <a:pt x="685" y="242"/>
                      <a:pt x="622" y="242"/>
                    </a:cubicBezTo>
                    <a:lnTo>
                      <a:pt x="495" y="242"/>
                    </a:lnTo>
                    <a:lnTo>
                      <a:pt x="495" y="115"/>
                    </a:lnTo>
                    <a:cubicBezTo>
                      <a:pt x="495" y="52"/>
                      <a:pt x="442" y="0"/>
                      <a:pt x="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35"/>
              <p:cNvSpPr/>
              <p:nvPr/>
            </p:nvSpPr>
            <p:spPr>
              <a:xfrm>
                <a:off x="3837625" y="3156975"/>
                <a:ext cx="1840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737" extrusionOk="0">
                    <a:moveTo>
                      <a:pt x="368" y="0"/>
                    </a:moveTo>
                    <a:cubicBezTo>
                      <a:pt x="305" y="0"/>
                      <a:pt x="252" y="53"/>
                      <a:pt x="252" y="117"/>
                    </a:cubicBezTo>
                    <a:lnTo>
                      <a:pt x="252" y="253"/>
                    </a:lnTo>
                    <a:lnTo>
                      <a:pt x="116" y="253"/>
                    </a:lnTo>
                    <a:cubicBezTo>
                      <a:pt x="53" y="253"/>
                      <a:pt x="0" y="306"/>
                      <a:pt x="0" y="369"/>
                    </a:cubicBezTo>
                    <a:cubicBezTo>
                      <a:pt x="0" y="432"/>
                      <a:pt x="53" y="484"/>
                      <a:pt x="116" y="484"/>
                    </a:cubicBezTo>
                    <a:lnTo>
                      <a:pt x="252" y="484"/>
                    </a:lnTo>
                    <a:lnTo>
                      <a:pt x="252" y="621"/>
                    </a:lnTo>
                    <a:cubicBezTo>
                      <a:pt x="252" y="684"/>
                      <a:pt x="305" y="736"/>
                      <a:pt x="368" y="736"/>
                    </a:cubicBezTo>
                    <a:cubicBezTo>
                      <a:pt x="432" y="736"/>
                      <a:pt x="484" y="684"/>
                      <a:pt x="484" y="621"/>
                    </a:cubicBezTo>
                    <a:lnTo>
                      <a:pt x="484" y="484"/>
                    </a:lnTo>
                    <a:lnTo>
                      <a:pt x="621" y="484"/>
                    </a:lnTo>
                    <a:cubicBezTo>
                      <a:pt x="684" y="484"/>
                      <a:pt x="736" y="432"/>
                      <a:pt x="736" y="369"/>
                    </a:cubicBezTo>
                    <a:cubicBezTo>
                      <a:pt x="736" y="306"/>
                      <a:pt x="684" y="253"/>
                      <a:pt x="621" y="253"/>
                    </a:cubicBezTo>
                    <a:lnTo>
                      <a:pt x="484" y="253"/>
                    </a:lnTo>
                    <a:lnTo>
                      <a:pt x="484" y="117"/>
                    </a:lnTo>
                    <a:cubicBezTo>
                      <a:pt x="484" y="53"/>
                      <a:pt x="432" y="0"/>
                      <a:pt x="3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35"/>
              <p:cNvSpPr/>
              <p:nvPr/>
            </p:nvSpPr>
            <p:spPr>
              <a:xfrm>
                <a:off x="3796375" y="3154075"/>
                <a:ext cx="972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69" extrusionOk="0">
                    <a:moveTo>
                      <a:pt x="267" y="1"/>
                    </a:moveTo>
                    <a:cubicBezTo>
                      <a:pt x="236" y="1"/>
                      <a:pt x="205" y="11"/>
                      <a:pt x="178" y="32"/>
                    </a:cubicBezTo>
                    <a:lnTo>
                      <a:pt x="52" y="169"/>
                    </a:lnTo>
                    <a:cubicBezTo>
                      <a:pt x="0" y="212"/>
                      <a:pt x="0" y="296"/>
                      <a:pt x="52" y="338"/>
                    </a:cubicBezTo>
                    <a:cubicBezTo>
                      <a:pt x="73" y="359"/>
                      <a:pt x="105" y="369"/>
                      <a:pt x="136" y="369"/>
                    </a:cubicBezTo>
                    <a:cubicBezTo>
                      <a:pt x="157" y="369"/>
                      <a:pt x="189" y="359"/>
                      <a:pt x="210" y="338"/>
                    </a:cubicBezTo>
                    <a:lnTo>
                      <a:pt x="347" y="201"/>
                    </a:lnTo>
                    <a:cubicBezTo>
                      <a:pt x="389" y="159"/>
                      <a:pt x="389" y="85"/>
                      <a:pt x="347" y="32"/>
                    </a:cubicBezTo>
                    <a:cubicBezTo>
                      <a:pt x="326" y="11"/>
                      <a:pt x="297" y="1"/>
                      <a:pt x="2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35"/>
              <p:cNvSpPr/>
              <p:nvPr/>
            </p:nvSpPr>
            <p:spPr>
              <a:xfrm>
                <a:off x="3825525" y="3183275"/>
                <a:ext cx="97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69" extrusionOk="0">
                    <a:moveTo>
                      <a:pt x="260" y="0"/>
                    </a:moveTo>
                    <a:cubicBezTo>
                      <a:pt x="229" y="0"/>
                      <a:pt x="201" y="11"/>
                      <a:pt x="180" y="32"/>
                    </a:cubicBezTo>
                    <a:lnTo>
                      <a:pt x="43" y="168"/>
                    </a:lnTo>
                    <a:cubicBezTo>
                      <a:pt x="1" y="210"/>
                      <a:pt x="1" y="284"/>
                      <a:pt x="43" y="336"/>
                    </a:cubicBezTo>
                    <a:cubicBezTo>
                      <a:pt x="64" y="357"/>
                      <a:pt x="96" y="368"/>
                      <a:pt x="127" y="368"/>
                    </a:cubicBezTo>
                    <a:cubicBezTo>
                      <a:pt x="159" y="368"/>
                      <a:pt x="190" y="357"/>
                      <a:pt x="211" y="336"/>
                    </a:cubicBezTo>
                    <a:lnTo>
                      <a:pt x="348" y="200"/>
                    </a:lnTo>
                    <a:cubicBezTo>
                      <a:pt x="390" y="158"/>
                      <a:pt x="390" y="74"/>
                      <a:pt x="348" y="32"/>
                    </a:cubicBezTo>
                    <a:cubicBezTo>
                      <a:pt x="321" y="11"/>
                      <a:pt x="290" y="0"/>
                      <a:pt x="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35"/>
              <p:cNvSpPr/>
              <p:nvPr/>
            </p:nvSpPr>
            <p:spPr>
              <a:xfrm>
                <a:off x="3806600" y="3167225"/>
                <a:ext cx="152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11" extrusionOk="0">
                    <a:moveTo>
                      <a:pt x="138" y="1"/>
                    </a:moveTo>
                    <a:cubicBezTo>
                      <a:pt x="64" y="1"/>
                      <a:pt x="12" y="53"/>
                      <a:pt x="12" y="116"/>
                    </a:cubicBezTo>
                    <a:cubicBezTo>
                      <a:pt x="1" y="242"/>
                      <a:pt x="43" y="379"/>
                      <a:pt x="138" y="474"/>
                    </a:cubicBezTo>
                    <a:cubicBezTo>
                      <a:pt x="232" y="558"/>
                      <a:pt x="348" y="611"/>
                      <a:pt x="463" y="611"/>
                    </a:cubicBezTo>
                    <a:cubicBezTo>
                      <a:pt x="474" y="611"/>
                      <a:pt x="484" y="611"/>
                      <a:pt x="495" y="600"/>
                    </a:cubicBezTo>
                    <a:cubicBezTo>
                      <a:pt x="568" y="600"/>
                      <a:pt x="610" y="548"/>
                      <a:pt x="610" y="484"/>
                    </a:cubicBezTo>
                    <a:cubicBezTo>
                      <a:pt x="600" y="410"/>
                      <a:pt x="547" y="368"/>
                      <a:pt x="484" y="368"/>
                    </a:cubicBezTo>
                    <a:cubicBezTo>
                      <a:pt x="476" y="370"/>
                      <a:pt x="467" y="371"/>
                      <a:pt x="459" y="371"/>
                    </a:cubicBezTo>
                    <a:cubicBezTo>
                      <a:pt x="404" y="371"/>
                      <a:pt x="351" y="342"/>
                      <a:pt x="306" y="305"/>
                    </a:cubicBezTo>
                    <a:cubicBezTo>
                      <a:pt x="264" y="263"/>
                      <a:pt x="243" y="200"/>
                      <a:pt x="243" y="127"/>
                    </a:cubicBezTo>
                    <a:cubicBezTo>
                      <a:pt x="243" y="64"/>
                      <a:pt x="201" y="11"/>
                      <a:pt x="1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41" name="Google Shape;3241;p35"/>
          <p:cNvGrpSpPr/>
          <p:nvPr/>
        </p:nvGrpSpPr>
        <p:grpSpPr>
          <a:xfrm>
            <a:off x="5184025" y="1065075"/>
            <a:ext cx="860400" cy="860400"/>
            <a:chOff x="5184025" y="1065075"/>
            <a:chExt cx="860400" cy="860400"/>
          </a:xfrm>
        </p:grpSpPr>
        <p:sp>
          <p:nvSpPr>
            <p:cNvPr id="3242" name="Google Shape;3242;p35"/>
            <p:cNvSpPr/>
            <p:nvPr/>
          </p:nvSpPr>
          <p:spPr>
            <a:xfrm>
              <a:off x="5184025" y="1065075"/>
              <a:ext cx="860400" cy="860400"/>
            </a:xfrm>
            <a:prstGeom prst="ellipse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3" name="Google Shape;3243;p35"/>
            <p:cNvGrpSpPr/>
            <p:nvPr/>
          </p:nvGrpSpPr>
          <p:grpSpPr>
            <a:xfrm>
              <a:off x="5413489" y="1332590"/>
              <a:ext cx="401469" cy="325370"/>
              <a:chOff x="4281775" y="3753000"/>
              <a:chExt cx="200825" cy="162750"/>
            </a:xfrm>
          </p:grpSpPr>
          <p:sp>
            <p:nvSpPr>
              <p:cNvPr id="3244" name="Google Shape;3244;p35"/>
              <p:cNvSpPr/>
              <p:nvPr/>
            </p:nvSpPr>
            <p:spPr>
              <a:xfrm>
                <a:off x="4281775" y="3753000"/>
                <a:ext cx="200825" cy="162750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6510" extrusionOk="0">
                    <a:moveTo>
                      <a:pt x="5713" y="0"/>
                    </a:moveTo>
                    <a:cubicBezTo>
                      <a:pt x="5254" y="0"/>
                      <a:pt x="4794" y="134"/>
                      <a:pt x="4395" y="402"/>
                    </a:cubicBezTo>
                    <a:cubicBezTo>
                      <a:pt x="4285" y="481"/>
                      <a:pt x="4153" y="520"/>
                      <a:pt x="4021" y="520"/>
                    </a:cubicBezTo>
                    <a:cubicBezTo>
                      <a:pt x="3888" y="520"/>
                      <a:pt x="3754" y="481"/>
                      <a:pt x="3638" y="402"/>
                    </a:cubicBezTo>
                    <a:cubicBezTo>
                      <a:pt x="3256" y="137"/>
                      <a:pt x="2799" y="0"/>
                      <a:pt x="2322" y="0"/>
                    </a:cubicBezTo>
                    <a:cubicBezTo>
                      <a:pt x="2288" y="0"/>
                      <a:pt x="2254" y="1"/>
                      <a:pt x="2219" y="2"/>
                    </a:cubicBezTo>
                    <a:cubicBezTo>
                      <a:pt x="2145" y="2"/>
                      <a:pt x="2103" y="55"/>
                      <a:pt x="2103" y="118"/>
                    </a:cubicBezTo>
                    <a:cubicBezTo>
                      <a:pt x="2103" y="192"/>
                      <a:pt x="2156" y="234"/>
                      <a:pt x="2229" y="234"/>
                    </a:cubicBezTo>
                    <a:cubicBezTo>
                      <a:pt x="2261" y="232"/>
                      <a:pt x="2293" y="231"/>
                      <a:pt x="2324" y="231"/>
                    </a:cubicBezTo>
                    <a:cubicBezTo>
                      <a:pt x="2735" y="231"/>
                      <a:pt x="3150" y="358"/>
                      <a:pt x="3502" y="602"/>
                    </a:cubicBezTo>
                    <a:cubicBezTo>
                      <a:pt x="3659" y="707"/>
                      <a:pt x="3838" y="760"/>
                      <a:pt x="4017" y="760"/>
                    </a:cubicBezTo>
                    <a:cubicBezTo>
                      <a:pt x="4196" y="760"/>
                      <a:pt x="4374" y="707"/>
                      <a:pt x="4532" y="602"/>
                    </a:cubicBezTo>
                    <a:cubicBezTo>
                      <a:pt x="4903" y="346"/>
                      <a:pt x="5309" y="231"/>
                      <a:pt x="5705" y="231"/>
                    </a:cubicBezTo>
                    <a:cubicBezTo>
                      <a:pt x="6791" y="231"/>
                      <a:pt x="7801" y="1098"/>
                      <a:pt x="7801" y="2315"/>
                    </a:cubicBezTo>
                    <a:cubicBezTo>
                      <a:pt x="7801" y="3525"/>
                      <a:pt x="6939" y="4376"/>
                      <a:pt x="6193" y="4996"/>
                    </a:cubicBezTo>
                    <a:cubicBezTo>
                      <a:pt x="5688" y="5406"/>
                      <a:pt x="5299" y="5658"/>
                      <a:pt x="4637" y="6090"/>
                    </a:cubicBezTo>
                    <a:cubicBezTo>
                      <a:pt x="4448" y="6210"/>
                      <a:pt x="4232" y="6271"/>
                      <a:pt x="4018" y="6271"/>
                    </a:cubicBezTo>
                    <a:cubicBezTo>
                      <a:pt x="3804" y="6271"/>
                      <a:pt x="3591" y="6210"/>
                      <a:pt x="3407" y="6090"/>
                    </a:cubicBezTo>
                    <a:cubicBezTo>
                      <a:pt x="1914" y="5144"/>
                      <a:pt x="232" y="3987"/>
                      <a:pt x="232" y="2315"/>
                    </a:cubicBezTo>
                    <a:cubicBezTo>
                      <a:pt x="232" y="1369"/>
                      <a:pt x="874" y="549"/>
                      <a:pt x="1788" y="308"/>
                    </a:cubicBezTo>
                    <a:cubicBezTo>
                      <a:pt x="1851" y="287"/>
                      <a:pt x="1883" y="224"/>
                      <a:pt x="1872" y="160"/>
                    </a:cubicBezTo>
                    <a:cubicBezTo>
                      <a:pt x="1855" y="109"/>
                      <a:pt x="1809" y="71"/>
                      <a:pt x="1758" y="71"/>
                    </a:cubicBezTo>
                    <a:cubicBezTo>
                      <a:pt x="1747" y="71"/>
                      <a:pt x="1736" y="73"/>
                      <a:pt x="1725" y="76"/>
                    </a:cubicBezTo>
                    <a:cubicBezTo>
                      <a:pt x="705" y="350"/>
                      <a:pt x="1" y="1264"/>
                      <a:pt x="1" y="2315"/>
                    </a:cubicBezTo>
                    <a:cubicBezTo>
                      <a:pt x="1" y="4113"/>
                      <a:pt x="1746" y="5312"/>
                      <a:pt x="3270" y="6289"/>
                    </a:cubicBezTo>
                    <a:cubicBezTo>
                      <a:pt x="3496" y="6436"/>
                      <a:pt x="3756" y="6510"/>
                      <a:pt x="4017" y="6510"/>
                    </a:cubicBezTo>
                    <a:cubicBezTo>
                      <a:pt x="4277" y="6510"/>
                      <a:pt x="4537" y="6436"/>
                      <a:pt x="4763" y="6289"/>
                    </a:cubicBezTo>
                    <a:cubicBezTo>
                      <a:pt x="5436" y="5858"/>
                      <a:pt x="5825" y="5595"/>
                      <a:pt x="6340" y="5175"/>
                    </a:cubicBezTo>
                    <a:cubicBezTo>
                      <a:pt x="7128" y="4534"/>
                      <a:pt x="8032" y="3619"/>
                      <a:pt x="8032" y="2315"/>
                    </a:cubicBezTo>
                    <a:cubicBezTo>
                      <a:pt x="8032" y="1548"/>
                      <a:pt x="7654" y="833"/>
                      <a:pt x="7023" y="402"/>
                    </a:cubicBezTo>
                    <a:cubicBezTo>
                      <a:pt x="6629" y="134"/>
                      <a:pt x="6172" y="0"/>
                      <a:pt x="57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35"/>
              <p:cNvSpPr/>
              <p:nvPr/>
            </p:nvSpPr>
            <p:spPr>
              <a:xfrm>
                <a:off x="4353275" y="3813500"/>
                <a:ext cx="57825" cy="8832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533" extrusionOk="0">
                    <a:moveTo>
                      <a:pt x="1156" y="0"/>
                    </a:moveTo>
                    <a:cubicBezTo>
                      <a:pt x="516" y="0"/>
                      <a:pt x="0" y="526"/>
                      <a:pt x="0" y="1157"/>
                    </a:cubicBezTo>
                    <a:cubicBezTo>
                      <a:pt x="0" y="1619"/>
                      <a:pt x="284" y="2040"/>
                      <a:pt x="694" y="2219"/>
                    </a:cubicBezTo>
                    <a:lnTo>
                      <a:pt x="694" y="2250"/>
                    </a:lnTo>
                    <a:lnTo>
                      <a:pt x="610" y="2250"/>
                    </a:lnTo>
                    <a:cubicBezTo>
                      <a:pt x="400" y="2250"/>
                      <a:pt x="231" y="2418"/>
                      <a:pt x="231" y="2628"/>
                    </a:cubicBezTo>
                    <a:lnTo>
                      <a:pt x="231" y="2808"/>
                    </a:lnTo>
                    <a:cubicBezTo>
                      <a:pt x="231" y="3018"/>
                      <a:pt x="400" y="3186"/>
                      <a:pt x="610" y="3186"/>
                    </a:cubicBezTo>
                    <a:lnTo>
                      <a:pt x="694" y="3186"/>
                    </a:lnTo>
                    <a:cubicBezTo>
                      <a:pt x="715" y="3375"/>
                      <a:pt x="873" y="3533"/>
                      <a:pt x="1072" y="3533"/>
                    </a:cubicBezTo>
                    <a:lnTo>
                      <a:pt x="1241" y="3533"/>
                    </a:lnTo>
                    <a:cubicBezTo>
                      <a:pt x="1441" y="3533"/>
                      <a:pt x="1609" y="3375"/>
                      <a:pt x="1619" y="3186"/>
                    </a:cubicBezTo>
                    <a:lnTo>
                      <a:pt x="1703" y="3186"/>
                    </a:lnTo>
                    <a:cubicBezTo>
                      <a:pt x="1913" y="3186"/>
                      <a:pt x="2082" y="3018"/>
                      <a:pt x="2082" y="2808"/>
                    </a:cubicBezTo>
                    <a:lnTo>
                      <a:pt x="2082" y="2628"/>
                    </a:lnTo>
                    <a:cubicBezTo>
                      <a:pt x="2082" y="2418"/>
                      <a:pt x="1913" y="2250"/>
                      <a:pt x="1703" y="2250"/>
                    </a:cubicBezTo>
                    <a:lnTo>
                      <a:pt x="1619" y="2250"/>
                    </a:lnTo>
                    <a:lnTo>
                      <a:pt x="1619" y="2219"/>
                    </a:lnTo>
                    <a:cubicBezTo>
                      <a:pt x="1798" y="2145"/>
                      <a:pt x="1955" y="2019"/>
                      <a:pt x="2082" y="1861"/>
                    </a:cubicBezTo>
                    <a:cubicBezTo>
                      <a:pt x="2114" y="1808"/>
                      <a:pt x="2103" y="1735"/>
                      <a:pt x="2050" y="1693"/>
                    </a:cubicBezTo>
                    <a:cubicBezTo>
                      <a:pt x="2034" y="1681"/>
                      <a:pt x="2012" y="1675"/>
                      <a:pt x="1990" y="1675"/>
                    </a:cubicBezTo>
                    <a:cubicBezTo>
                      <a:pt x="1955" y="1675"/>
                      <a:pt x="1918" y="1689"/>
                      <a:pt x="1892" y="1714"/>
                    </a:cubicBezTo>
                    <a:cubicBezTo>
                      <a:pt x="1777" y="1861"/>
                      <a:pt x="1630" y="1967"/>
                      <a:pt x="1462" y="2030"/>
                    </a:cubicBezTo>
                    <a:cubicBezTo>
                      <a:pt x="1420" y="2040"/>
                      <a:pt x="1388" y="2093"/>
                      <a:pt x="1388" y="2135"/>
                    </a:cubicBezTo>
                    <a:lnTo>
                      <a:pt x="1388" y="2376"/>
                    </a:lnTo>
                    <a:cubicBezTo>
                      <a:pt x="1388" y="2439"/>
                      <a:pt x="1441" y="2492"/>
                      <a:pt x="1504" y="2492"/>
                    </a:cubicBezTo>
                    <a:lnTo>
                      <a:pt x="1703" y="2492"/>
                    </a:lnTo>
                    <a:cubicBezTo>
                      <a:pt x="1787" y="2492"/>
                      <a:pt x="1850" y="2555"/>
                      <a:pt x="1850" y="2628"/>
                    </a:cubicBezTo>
                    <a:lnTo>
                      <a:pt x="1850" y="2808"/>
                    </a:lnTo>
                    <a:cubicBezTo>
                      <a:pt x="1850" y="2881"/>
                      <a:pt x="1787" y="2944"/>
                      <a:pt x="1703" y="2944"/>
                    </a:cubicBezTo>
                    <a:lnTo>
                      <a:pt x="1504" y="2944"/>
                    </a:lnTo>
                    <a:cubicBezTo>
                      <a:pt x="1441" y="2944"/>
                      <a:pt x="1388" y="2997"/>
                      <a:pt x="1388" y="3070"/>
                    </a:cubicBezTo>
                    <a:lnTo>
                      <a:pt x="1388" y="3154"/>
                    </a:lnTo>
                    <a:cubicBezTo>
                      <a:pt x="1388" y="3228"/>
                      <a:pt x="1325" y="3291"/>
                      <a:pt x="1241" y="3291"/>
                    </a:cubicBezTo>
                    <a:lnTo>
                      <a:pt x="1072" y="3291"/>
                    </a:lnTo>
                    <a:cubicBezTo>
                      <a:pt x="988" y="3291"/>
                      <a:pt x="925" y="3228"/>
                      <a:pt x="925" y="3154"/>
                    </a:cubicBezTo>
                    <a:lnTo>
                      <a:pt x="925" y="3070"/>
                    </a:lnTo>
                    <a:cubicBezTo>
                      <a:pt x="925" y="2997"/>
                      <a:pt x="873" y="2944"/>
                      <a:pt x="810" y="2944"/>
                    </a:cubicBezTo>
                    <a:lnTo>
                      <a:pt x="610" y="2944"/>
                    </a:lnTo>
                    <a:cubicBezTo>
                      <a:pt x="526" y="2944"/>
                      <a:pt x="463" y="2881"/>
                      <a:pt x="463" y="2808"/>
                    </a:cubicBezTo>
                    <a:lnTo>
                      <a:pt x="463" y="2628"/>
                    </a:lnTo>
                    <a:cubicBezTo>
                      <a:pt x="463" y="2555"/>
                      <a:pt x="526" y="2492"/>
                      <a:pt x="610" y="2492"/>
                    </a:cubicBezTo>
                    <a:lnTo>
                      <a:pt x="810" y="2492"/>
                    </a:lnTo>
                    <a:cubicBezTo>
                      <a:pt x="873" y="2492"/>
                      <a:pt x="925" y="2439"/>
                      <a:pt x="925" y="2376"/>
                    </a:cubicBezTo>
                    <a:lnTo>
                      <a:pt x="925" y="2135"/>
                    </a:lnTo>
                    <a:cubicBezTo>
                      <a:pt x="925" y="2093"/>
                      <a:pt x="894" y="2040"/>
                      <a:pt x="852" y="2030"/>
                    </a:cubicBezTo>
                    <a:cubicBezTo>
                      <a:pt x="484" y="1904"/>
                      <a:pt x="231" y="1546"/>
                      <a:pt x="231" y="1157"/>
                    </a:cubicBezTo>
                    <a:cubicBezTo>
                      <a:pt x="231" y="652"/>
                      <a:pt x="652" y="232"/>
                      <a:pt x="1156" y="232"/>
                    </a:cubicBezTo>
                    <a:cubicBezTo>
                      <a:pt x="1672" y="232"/>
                      <a:pt x="2082" y="652"/>
                      <a:pt x="2082" y="1157"/>
                    </a:cubicBezTo>
                    <a:cubicBezTo>
                      <a:pt x="2082" y="1220"/>
                      <a:pt x="2071" y="1283"/>
                      <a:pt x="2061" y="1346"/>
                    </a:cubicBezTo>
                    <a:cubicBezTo>
                      <a:pt x="2050" y="1409"/>
                      <a:pt x="2093" y="1472"/>
                      <a:pt x="2156" y="1483"/>
                    </a:cubicBezTo>
                    <a:cubicBezTo>
                      <a:pt x="2162" y="1484"/>
                      <a:pt x="2168" y="1485"/>
                      <a:pt x="2174" y="1485"/>
                    </a:cubicBezTo>
                    <a:cubicBezTo>
                      <a:pt x="2231" y="1485"/>
                      <a:pt x="2283" y="1445"/>
                      <a:pt x="2292" y="1388"/>
                    </a:cubicBezTo>
                    <a:cubicBezTo>
                      <a:pt x="2313" y="1315"/>
                      <a:pt x="2313" y="1231"/>
                      <a:pt x="2313" y="1157"/>
                    </a:cubicBezTo>
                    <a:cubicBezTo>
                      <a:pt x="2313" y="516"/>
                      <a:pt x="1798" y="0"/>
                      <a:pt x="1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35"/>
              <p:cNvSpPr/>
              <p:nvPr/>
            </p:nvSpPr>
            <p:spPr>
              <a:xfrm>
                <a:off x="4370600" y="3830850"/>
                <a:ext cx="231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926" extrusionOk="0">
                    <a:moveTo>
                      <a:pt x="463" y="231"/>
                    </a:moveTo>
                    <a:cubicBezTo>
                      <a:pt x="590" y="231"/>
                      <a:pt x="695" y="337"/>
                      <a:pt x="695" y="463"/>
                    </a:cubicBezTo>
                    <a:cubicBezTo>
                      <a:pt x="695" y="589"/>
                      <a:pt x="590" y="694"/>
                      <a:pt x="463" y="694"/>
                    </a:cubicBezTo>
                    <a:cubicBezTo>
                      <a:pt x="337" y="694"/>
                      <a:pt x="232" y="589"/>
                      <a:pt x="232" y="463"/>
                    </a:cubicBezTo>
                    <a:cubicBezTo>
                      <a:pt x="232" y="337"/>
                      <a:pt x="337" y="231"/>
                      <a:pt x="463" y="231"/>
                    </a:cubicBezTo>
                    <a:close/>
                    <a:moveTo>
                      <a:pt x="463" y="0"/>
                    </a:moveTo>
                    <a:cubicBezTo>
                      <a:pt x="211" y="0"/>
                      <a:pt x="1" y="210"/>
                      <a:pt x="1" y="463"/>
                    </a:cubicBezTo>
                    <a:cubicBezTo>
                      <a:pt x="1" y="715"/>
                      <a:pt x="211" y="925"/>
                      <a:pt x="463" y="925"/>
                    </a:cubicBezTo>
                    <a:cubicBezTo>
                      <a:pt x="716" y="925"/>
                      <a:pt x="926" y="715"/>
                      <a:pt x="926" y="463"/>
                    </a:cubicBezTo>
                    <a:cubicBezTo>
                      <a:pt x="926" y="210"/>
                      <a:pt x="716" y="0"/>
                      <a:pt x="4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35"/>
              <p:cNvSpPr/>
              <p:nvPr/>
            </p:nvSpPr>
            <p:spPr>
              <a:xfrm>
                <a:off x="4353525" y="3789600"/>
                <a:ext cx="58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21" extrusionOk="0">
                    <a:moveTo>
                      <a:pt x="116" y="0"/>
                    </a:moveTo>
                    <a:cubicBezTo>
                      <a:pt x="53" y="0"/>
                      <a:pt x="1" y="52"/>
                      <a:pt x="1" y="115"/>
                    </a:cubicBezTo>
                    <a:lnTo>
                      <a:pt x="1" y="305"/>
                    </a:lnTo>
                    <a:cubicBezTo>
                      <a:pt x="1" y="368"/>
                      <a:pt x="53" y="421"/>
                      <a:pt x="116" y="421"/>
                    </a:cubicBezTo>
                    <a:cubicBezTo>
                      <a:pt x="179" y="421"/>
                      <a:pt x="232" y="368"/>
                      <a:pt x="232" y="305"/>
                    </a:cubicBezTo>
                    <a:lnTo>
                      <a:pt x="232" y="115"/>
                    </a:lnTo>
                    <a:cubicBezTo>
                      <a:pt x="232" y="52"/>
                      <a:pt x="179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35"/>
              <p:cNvSpPr/>
              <p:nvPr/>
            </p:nvSpPr>
            <p:spPr>
              <a:xfrm>
                <a:off x="4372175" y="3794200"/>
                <a:ext cx="200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63" extrusionOk="0">
                    <a:moveTo>
                      <a:pt x="127" y="0"/>
                    </a:moveTo>
                    <a:cubicBezTo>
                      <a:pt x="101" y="0"/>
                      <a:pt x="76" y="9"/>
                      <a:pt x="54" y="26"/>
                    </a:cubicBezTo>
                    <a:cubicBezTo>
                      <a:pt x="1" y="78"/>
                      <a:pt x="1" y="152"/>
                      <a:pt x="43" y="195"/>
                    </a:cubicBezTo>
                    <a:cubicBezTo>
                      <a:pt x="127" y="300"/>
                      <a:pt x="264" y="363"/>
                      <a:pt x="400" y="363"/>
                    </a:cubicBezTo>
                    <a:cubicBezTo>
                      <a:pt x="538" y="363"/>
                      <a:pt x="674" y="300"/>
                      <a:pt x="758" y="195"/>
                    </a:cubicBezTo>
                    <a:cubicBezTo>
                      <a:pt x="800" y="152"/>
                      <a:pt x="800" y="78"/>
                      <a:pt x="748" y="26"/>
                    </a:cubicBezTo>
                    <a:cubicBezTo>
                      <a:pt x="730" y="9"/>
                      <a:pt x="707" y="0"/>
                      <a:pt x="682" y="0"/>
                    </a:cubicBezTo>
                    <a:cubicBezTo>
                      <a:pt x="648" y="0"/>
                      <a:pt x="610" y="17"/>
                      <a:pt x="580" y="47"/>
                    </a:cubicBezTo>
                    <a:cubicBezTo>
                      <a:pt x="538" y="99"/>
                      <a:pt x="474" y="121"/>
                      <a:pt x="400" y="121"/>
                    </a:cubicBezTo>
                    <a:cubicBezTo>
                      <a:pt x="327" y="121"/>
                      <a:pt x="264" y="99"/>
                      <a:pt x="222" y="47"/>
                    </a:cubicBezTo>
                    <a:cubicBezTo>
                      <a:pt x="198" y="17"/>
                      <a:pt x="162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35"/>
              <p:cNvSpPr/>
              <p:nvPr/>
            </p:nvSpPr>
            <p:spPr>
              <a:xfrm>
                <a:off x="4400575" y="3788800"/>
                <a:ext cx="16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453" extrusionOk="0">
                    <a:moveTo>
                      <a:pt x="327" y="0"/>
                    </a:moveTo>
                    <a:cubicBezTo>
                      <a:pt x="148" y="0"/>
                      <a:pt x="0" y="147"/>
                      <a:pt x="0" y="337"/>
                    </a:cubicBezTo>
                    <a:cubicBezTo>
                      <a:pt x="0" y="400"/>
                      <a:pt x="53" y="453"/>
                      <a:pt x="116" y="453"/>
                    </a:cubicBezTo>
                    <a:cubicBezTo>
                      <a:pt x="179" y="453"/>
                      <a:pt x="232" y="400"/>
                      <a:pt x="232" y="337"/>
                    </a:cubicBezTo>
                    <a:cubicBezTo>
                      <a:pt x="232" y="273"/>
                      <a:pt x="274" y="231"/>
                      <a:pt x="327" y="231"/>
                    </a:cubicBezTo>
                    <a:cubicBezTo>
                      <a:pt x="390" y="231"/>
                      <a:pt x="432" y="273"/>
                      <a:pt x="432" y="337"/>
                    </a:cubicBezTo>
                    <a:cubicBezTo>
                      <a:pt x="432" y="400"/>
                      <a:pt x="484" y="453"/>
                      <a:pt x="547" y="453"/>
                    </a:cubicBezTo>
                    <a:cubicBezTo>
                      <a:pt x="610" y="453"/>
                      <a:pt x="663" y="400"/>
                      <a:pt x="663" y="337"/>
                    </a:cubicBezTo>
                    <a:cubicBezTo>
                      <a:pt x="663" y="147"/>
                      <a:pt x="516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0" name="Google Shape;3250;p35"/>
          <p:cNvGrpSpPr/>
          <p:nvPr/>
        </p:nvGrpSpPr>
        <p:grpSpPr>
          <a:xfrm>
            <a:off x="4708813" y="2070913"/>
            <a:ext cx="1810800" cy="674000"/>
            <a:chOff x="4708813" y="2070913"/>
            <a:chExt cx="1810800" cy="674000"/>
          </a:xfrm>
        </p:grpSpPr>
        <p:sp>
          <p:nvSpPr>
            <p:cNvPr id="3251" name="Google Shape;3251;p35"/>
            <p:cNvSpPr txBox="1"/>
            <p:nvPr/>
          </p:nvSpPr>
          <p:spPr>
            <a:xfrm>
              <a:off x="4708813" y="20709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52" name="Google Shape;3252;p35"/>
            <p:cNvSpPr txBox="1"/>
            <p:nvPr/>
          </p:nvSpPr>
          <p:spPr>
            <a:xfrm>
              <a:off x="4708813" y="23627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3" name="Google Shape;3253;p35"/>
          <p:cNvGrpSpPr/>
          <p:nvPr/>
        </p:nvGrpSpPr>
        <p:grpSpPr>
          <a:xfrm>
            <a:off x="2624413" y="2070913"/>
            <a:ext cx="1810800" cy="674000"/>
            <a:chOff x="2624413" y="2070913"/>
            <a:chExt cx="1810800" cy="674000"/>
          </a:xfrm>
        </p:grpSpPr>
        <p:sp>
          <p:nvSpPr>
            <p:cNvPr id="3254" name="Google Shape;3254;p35"/>
            <p:cNvSpPr txBox="1"/>
            <p:nvPr/>
          </p:nvSpPr>
          <p:spPr>
            <a:xfrm>
              <a:off x="2624413" y="20709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55" name="Google Shape;3255;p35"/>
            <p:cNvSpPr txBox="1"/>
            <p:nvPr/>
          </p:nvSpPr>
          <p:spPr>
            <a:xfrm>
              <a:off x="2624413" y="23627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6" name="Google Shape;3256;p35"/>
          <p:cNvGrpSpPr/>
          <p:nvPr/>
        </p:nvGrpSpPr>
        <p:grpSpPr>
          <a:xfrm>
            <a:off x="540000" y="2070913"/>
            <a:ext cx="1810800" cy="674000"/>
            <a:chOff x="540000" y="2070913"/>
            <a:chExt cx="1810800" cy="674000"/>
          </a:xfrm>
        </p:grpSpPr>
        <p:sp>
          <p:nvSpPr>
            <p:cNvPr id="3257" name="Google Shape;3257;p35"/>
            <p:cNvSpPr txBox="1"/>
            <p:nvPr/>
          </p:nvSpPr>
          <p:spPr>
            <a:xfrm>
              <a:off x="540000" y="20709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58" name="Google Shape;3258;p35"/>
            <p:cNvSpPr txBox="1"/>
            <p:nvPr/>
          </p:nvSpPr>
          <p:spPr>
            <a:xfrm>
              <a:off x="540000" y="23627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59" name="Google Shape;3259;p35"/>
          <p:cNvGrpSpPr/>
          <p:nvPr/>
        </p:nvGrpSpPr>
        <p:grpSpPr>
          <a:xfrm>
            <a:off x="7268425" y="1065075"/>
            <a:ext cx="860400" cy="860400"/>
            <a:chOff x="7268425" y="1065075"/>
            <a:chExt cx="860400" cy="860400"/>
          </a:xfrm>
        </p:grpSpPr>
        <p:sp>
          <p:nvSpPr>
            <p:cNvPr id="3260" name="Google Shape;3260;p35"/>
            <p:cNvSpPr/>
            <p:nvPr/>
          </p:nvSpPr>
          <p:spPr>
            <a:xfrm>
              <a:off x="7268425" y="1065075"/>
              <a:ext cx="860400" cy="860400"/>
            </a:xfrm>
            <a:prstGeom prst="ellipse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1" name="Google Shape;3261;p35"/>
            <p:cNvGrpSpPr/>
            <p:nvPr/>
          </p:nvGrpSpPr>
          <p:grpSpPr>
            <a:xfrm>
              <a:off x="7463420" y="1332588"/>
              <a:ext cx="470353" cy="325355"/>
              <a:chOff x="1210220" y="3592613"/>
              <a:chExt cx="470353" cy="325355"/>
            </a:xfrm>
          </p:grpSpPr>
          <p:sp>
            <p:nvSpPr>
              <p:cNvPr id="3262" name="Google Shape;3262;p35"/>
              <p:cNvSpPr/>
              <p:nvPr/>
            </p:nvSpPr>
            <p:spPr>
              <a:xfrm>
                <a:off x="1210220" y="3592613"/>
                <a:ext cx="470353" cy="325355"/>
              </a:xfrm>
              <a:custGeom>
                <a:avLst/>
                <a:gdLst/>
                <a:ahLst/>
                <a:cxnLst/>
                <a:rect l="l" t="t" r="r" b="b"/>
                <a:pathLst>
                  <a:path w="8044" h="5564" extrusionOk="0">
                    <a:moveTo>
                      <a:pt x="1395" y="1657"/>
                    </a:moveTo>
                    <a:cubicBezTo>
                      <a:pt x="1413" y="1657"/>
                      <a:pt x="1432" y="1659"/>
                      <a:pt x="1451" y="1664"/>
                    </a:cubicBezTo>
                    <a:lnTo>
                      <a:pt x="2156" y="1863"/>
                    </a:lnTo>
                    <a:cubicBezTo>
                      <a:pt x="2156" y="2052"/>
                      <a:pt x="2187" y="2252"/>
                      <a:pt x="2250" y="2431"/>
                    </a:cubicBezTo>
                    <a:lnTo>
                      <a:pt x="1767" y="2431"/>
                    </a:lnTo>
                    <a:cubicBezTo>
                      <a:pt x="1694" y="2262"/>
                      <a:pt x="1557" y="2126"/>
                      <a:pt x="1367" y="2084"/>
                    </a:cubicBezTo>
                    <a:cubicBezTo>
                      <a:pt x="1066" y="1996"/>
                      <a:pt x="1170" y="1657"/>
                      <a:pt x="1395" y="1657"/>
                    </a:cubicBezTo>
                    <a:close/>
                    <a:moveTo>
                      <a:pt x="6660" y="1656"/>
                    </a:moveTo>
                    <a:cubicBezTo>
                      <a:pt x="6786" y="1656"/>
                      <a:pt x="6866" y="1772"/>
                      <a:pt x="6866" y="1874"/>
                    </a:cubicBezTo>
                    <a:cubicBezTo>
                      <a:pt x="6866" y="1979"/>
                      <a:pt x="6792" y="2052"/>
                      <a:pt x="6677" y="2084"/>
                    </a:cubicBezTo>
                    <a:cubicBezTo>
                      <a:pt x="6498" y="2126"/>
                      <a:pt x="6350" y="2262"/>
                      <a:pt x="6277" y="2431"/>
                    </a:cubicBezTo>
                    <a:lnTo>
                      <a:pt x="5794" y="2431"/>
                    </a:lnTo>
                    <a:cubicBezTo>
                      <a:pt x="5857" y="2252"/>
                      <a:pt x="5888" y="2052"/>
                      <a:pt x="5888" y="1863"/>
                    </a:cubicBezTo>
                    <a:lnTo>
                      <a:pt x="6603" y="1664"/>
                    </a:lnTo>
                    <a:cubicBezTo>
                      <a:pt x="6623" y="1658"/>
                      <a:pt x="6642" y="1656"/>
                      <a:pt x="6660" y="1656"/>
                    </a:cubicBezTo>
                    <a:close/>
                    <a:moveTo>
                      <a:pt x="2345" y="2662"/>
                    </a:moveTo>
                    <a:cubicBezTo>
                      <a:pt x="2398" y="2778"/>
                      <a:pt x="2419" y="2799"/>
                      <a:pt x="2472" y="2904"/>
                    </a:cubicBezTo>
                    <a:lnTo>
                      <a:pt x="1841" y="2904"/>
                    </a:lnTo>
                    <a:lnTo>
                      <a:pt x="1809" y="2662"/>
                    </a:lnTo>
                    <a:close/>
                    <a:moveTo>
                      <a:pt x="4019" y="1"/>
                    </a:moveTo>
                    <a:cubicBezTo>
                      <a:pt x="3652" y="1"/>
                      <a:pt x="3284" y="109"/>
                      <a:pt x="2965" y="328"/>
                    </a:cubicBezTo>
                    <a:cubicBezTo>
                      <a:pt x="2902" y="370"/>
                      <a:pt x="2850" y="402"/>
                      <a:pt x="2787" y="433"/>
                    </a:cubicBezTo>
                    <a:cubicBezTo>
                      <a:pt x="2724" y="465"/>
                      <a:pt x="2703" y="528"/>
                      <a:pt x="2734" y="591"/>
                    </a:cubicBezTo>
                    <a:cubicBezTo>
                      <a:pt x="2757" y="629"/>
                      <a:pt x="2797" y="656"/>
                      <a:pt x="2841" y="656"/>
                    </a:cubicBezTo>
                    <a:cubicBezTo>
                      <a:pt x="2857" y="656"/>
                      <a:pt x="2875" y="652"/>
                      <a:pt x="2892" y="643"/>
                    </a:cubicBezTo>
                    <a:cubicBezTo>
                      <a:pt x="2965" y="612"/>
                      <a:pt x="3028" y="570"/>
                      <a:pt x="3091" y="517"/>
                    </a:cubicBezTo>
                    <a:cubicBezTo>
                      <a:pt x="3370" y="328"/>
                      <a:pt x="3694" y="233"/>
                      <a:pt x="4017" y="233"/>
                    </a:cubicBezTo>
                    <a:cubicBezTo>
                      <a:pt x="4340" y="233"/>
                      <a:pt x="4663" y="328"/>
                      <a:pt x="4942" y="517"/>
                    </a:cubicBezTo>
                    <a:cubicBezTo>
                      <a:pt x="5228" y="716"/>
                      <a:pt x="5565" y="816"/>
                      <a:pt x="5907" y="816"/>
                    </a:cubicBezTo>
                    <a:cubicBezTo>
                      <a:pt x="6055" y="816"/>
                      <a:pt x="6204" y="798"/>
                      <a:pt x="6350" y="759"/>
                    </a:cubicBezTo>
                    <a:cubicBezTo>
                      <a:pt x="6456" y="731"/>
                      <a:pt x="6560" y="717"/>
                      <a:pt x="6661" y="717"/>
                    </a:cubicBezTo>
                    <a:cubicBezTo>
                      <a:pt x="7299" y="717"/>
                      <a:pt x="7801" y="1256"/>
                      <a:pt x="7801" y="1874"/>
                    </a:cubicBezTo>
                    <a:cubicBezTo>
                      <a:pt x="7801" y="2283"/>
                      <a:pt x="7581" y="2673"/>
                      <a:pt x="7212" y="2883"/>
                    </a:cubicBezTo>
                    <a:cubicBezTo>
                      <a:pt x="7170" y="2893"/>
                      <a:pt x="7149" y="2935"/>
                      <a:pt x="7149" y="2967"/>
                    </a:cubicBezTo>
                    <a:lnTo>
                      <a:pt x="7139" y="3061"/>
                    </a:lnTo>
                    <a:cubicBezTo>
                      <a:pt x="7118" y="3272"/>
                      <a:pt x="6939" y="3388"/>
                      <a:pt x="6782" y="3388"/>
                    </a:cubicBezTo>
                    <a:cubicBezTo>
                      <a:pt x="6582" y="3388"/>
                      <a:pt x="6413" y="3208"/>
                      <a:pt x="6434" y="2998"/>
                    </a:cubicBezTo>
                    <a:cubicBezTo>
                      <a:pt x="6477" y="2547"/>
                      <a:pt x="6477" y="2610"/>
                      <a:pt x="6477" y="2568"/>
                    </a:cubicBezTo>
                    <a:cubicBezTo>
                      <a:pt x="6508" y="2441"/>
                      <a:pt x="6603" y="2346"/>
                      <a:pt x="6729" y="2304"/>
                    </a:cubicBezTo>
                    <a:cubicBezTo>
                      <a:pt x="7002" y="2241"/>
                      <a:pt x="7097" y="2042"/>
                      <a:pt x="7097" y="1874"/>
                    </a:cubicBezTo>
                    <a:cubicBezTo>
                      <a:pt x="7097" y="1638"/>
                      <a:pt x="6917" y="1425"/>
                      <a:pt x="6665" y="1425"/>
                    </a:cubicBezTo>
                    <a:cubicBezTo>
                      <a:pt x="6625" y="1425"/>
                      <a:pt x="6583" y="1431"/>
                      <a:pt x="6540" y="1442"/>
                    </a:cubicBezTo>
                    <a:lnTo>
                      <a:pt x="5731" y="1653"/>
                    </a:lnTo>
                    <a:cubicBezTo>
                      <a:pt x="5678" y="1674"/>
                      <a:pt x="5646" y="1716"/>
                      <a:pt x="5646" y="1779"/>
                    </a:cubicBezTo>
                    <a:cubicBezTo>
                      <a:pt x="5667" y="2105"/>
                      <a:pt x="5583" y="2420"/>
                      <a:pt x="5425" y="2683"/>
                    </a:cubicBezTo>
                    <a:cubicBezTo>
                      <a:pt x="5194" y="3072"/>
                      <a:pt x="5089" y="3514"/>
                      <a:pt x="5089" y="3955"/>
                    </a:cubicBezTo>
                    <a:cubicBezTo>
                      <a:pt x="5089" y="4071"/>
                      <a:pt x="5089" y="4176"/>
                      <a:pt x="5110" y="4281"/>
                    </a:cubicBezTo>
                    <a:cubicBezTo>
                      <a:pt x="5152" y="4670"/>
                      <a:pt x="5163" y="5049"/>
                      <a:pt x="5163" y="5101"/>
                    </a:cubicBezTo>
                    <a:cubicBezTo>
                      <a:pt x="5163" y="5227"/>
                      <a:pt x="5058" y="5332"/>
                      <a:pt x="4932" y="5332"/>
                    </a:cubicBezTo>
                    <a:lnTo>
                      <a:pt x="3112" y="5332"/>
                    </a:lnTo>
                    <a:cubicBezTo>
                      <a:pt x="2976" y="5332"/>
                      <a:pt x="2871" y="5217"/>
                      <a:pt x="2881" y="5091"/>
                    </a:cubicBezTo>
                    <a:cubicBezTo>
                      <a:pt x="2892" y="4806"/>
                      <a:pt x="2913" y="4533"/>
                      <a:pt x="2944" y="4260"/>
                    </a:cubicBezTo>
                    <a:cubicBezTo>
                      <a:pt x="2955" y="4155"/>
                      <a:pt x="2965" y="4050"/>
                      <a:pt x="2965" y="3944"/>
                    </a:cubicBezTo>
                    <a:cubicBezTo>
                      <a:pt x="2965" y="3493"/>
                      <a:pt x="2839" y="3051"/>
                      <a:pt x="2619" y="2694"/>
                    </a:cubicBezTo>
                    <a:cubicBezTo>
                      <a:pt x="2461" y="2420"/>
                      <a:pt x="2377" y="2094"/>
                      <a:pt x="2398" y="1779"/>
                    </a:cubicBezTo>
                    <a:cubicBezTo>
                      <a:pt x="2398" y="1716"/>
                      <a:pt x="2366" y="1674"/>
                      <a:pt x="2313" y="1653"/>
                    </a:cubicBezTo>
                    <a:lnTo>
                      <a:pt x="1504" y="1442"/>
                    </a:lnTo>
                    <a:cubicBezTo>
                      <a:pt x="1464" y="1431"/>
                      <a:pt x="1424" y="1426"/>
                      <a:pt x="1386" y="1426"/>
                    </a:cubicBezTo>
                    <a:cubicBezTo>
                      <a:pt x="1063" y="1426"/>
                      <a:pt x="822" y="1795"/>
                      <a:pt x="1010" y="2105"/>
                    </a:cubicBezTo>
                    <a:cubicBezTo>
                      <a:pt x="1094" y="2241"/>
                      <a:pt x="1220" y="2283"/>
                      <a:pt x="1315" y="2304"/>
                    </a:cubicBezTo>
                    <a:cubicBezTo>
                      <a:pt x="1441" y="2346"/>
                      <a:pt x="1557" y="2463"/>
                      <a:pt x="1568" y="2620"/>
                    </a:cubicBezTo>
                    <a:cubicBezTo>
                      <a:pt x="1610" y="3030"/>
                      <a:pt x="1610" y="3009"/>
                      <a:pt x="1610" y="3030"/>
                    </a:cubicBezTo>
                    <a:cubicBezTo>
                      <a:pt x="1610" y="3230"/>
                      <a:pt x="1451" y="3388"/>
                      <a:pt x="1262" y="3388"/>
                    </a:cubicBezTo>
                    <a:cubicBezTo>
                      <a:pt x="1105" y="3388"/>
                      <a:pt x="926" y="3272"/>
                      <a:pt x="905" y="3061"/>
                    </a:cubicBezTo>
                    <a:lnTo>
                      <a:pt x="895" y="2967"/>
                    </a:lnTo>
                    <a:cubicBezTo>
                      <a:pt x="895" y="2935"/>
                      <a:pt x="874" y="2893"/>
                      <a:pt x="842" y="2883"/>
                    </a:cubicBezTo>
                    <a:cubicBezTo>
                      <a:pt x="463" y="2673"/>
                      <a:pt x="243" y="2283"/>
                      <a:pt x="243" y="1874"/>
                    </a:cubicBezTo>
                    <a:cubicBezTo>
                      <a:pt x="243" y="1264"/>
                      <a:pt x="747" y="718"/>
                      <a:pt x="1386" y="718"/>
                    </a:cubicBezTo>
                    <a:cubicBezTo>
                      <a:pt x="1486" y="718"/>
                      <a:pt x="1589" y="731"/>
                      <a:pt x="1694" y="759"/>
                    </a:cubicBezTo>
                    <a:cubicBezTo>
                      <a:pt x="1832" y="797"/>
                      <a:pt x="1978" y="816"/>
                      <a:pt x="2122" y="816"/>
                    </a:cubicBezTo>
                    <a:cubicBezTo>
                      <a:pt x="2219" y="816"/>
                      <a:pt x="2316" y="807"/>
                      <a:pt x="2409" y="791"/>
                    </a:cubicBezTo>
                    <a:cubicBezTo>
                      <a:pt x="2472" y="780"/>
                      <a:pt x="2514" y="727"/>
                      <a:pt x="2503" y="664"/>
                    </a:cubicBezTo>
                    <a:cubicBezTo>
                      <a:pt x="2493" y="607"/>
                      <a:pt x="2448" y="558"/>
                      <a:pt x="2392" y="558"/>
                    </a:cubicBezTo>
                    <a:cubicBezTo>
                      <a:pt x="2387" y="558"/>
                      <a:pt x="2382" y="558"/>
                      <a:pt x="2377" y="559"/>
                    </a:cubicBezTo>
                    <a:cubicBezTo>
                      <a:pt x="2298" y="571"/>
                      <a:pt x="2219" y="577"/>
                      <a:pt x="2140" y="577"/>
                    </a:cubicBezTo>
                    <a:cubicBezTo>
                      <a:pt x="2010" y="577"/>
                      <a:pt x="1881" y="561"/>
                      <a:pt x="1757" y="528"/>
                    </a:cubicBezTo>
                    <a:cubicBezTo>
                      <a:pt x="1632" y="494"/>
                      <a:pt x="1507" y="478"/>
                      <a:pt x="1384" y="478"/>
                    </a:cubicBezTo>
                    <a:cubicBezTo>
                      <a:pt x="1012" y="478"/>
                      <a:pt x="661" y="630"/>
                      <a:pt x="400" y="907"/>
                    </a:cubicBezTo>
                    <a:cubicBezTo>
                      <a:pt x="148" y="1169"/>
                      <a:pt x="1" y="1516"/>
                      <a:pt x="1" y="1874"/>
                    </a:cubicBezTo>
                    <a:cubicBezTo>
                      <a:pt x="1" y="2346"/>
                      <a:pt x="264" y="2809"/>
                      <a:pt x="674" y="3051"/>
                    </a:cubicBezTo>
                    <a:lnTo>
                      <a:pt x="674" y="3093"/>
                    </a:lnTo>
                    <a:cubicBezTo>
                      <a:pt x="705" y="3388"/>
                      <a:pt x="958" y="3619"/>
                      <a:pt x="1262" y="3619"/>
                    </a:cubicBezTo>
                    <a:cubicBezTo>
                      <a:pt x="1536" y="3619"/>
                      <a:pt x="1788" y="3419"/>
                      <a:pt x="1841" y="3135"/>
                    </a:cubicBezTo>
                    <a:lnTo>
                      <a:pt x="2577" y="3135"/>
                    </a:lnTo>
                    <a:cubicBezTo>
                      <a:pt x="2682" y="3388"/>
                      <a:pt x="2724" y="3671"/>
                      <a:pt x="2724" y="3944"/>
                    </a:cubicBezTo>
                    <a:cubicBezTo>
                      <a:pt x="2724" y="4039"/>
                      <a:pt x="2724" y="4145"/>
                      <a:pt x="2713" y="4239"/>
                    </a:cubicBezTo>
                    <a:cubicBezTo>
                      <a:pt x="2661" y="4628"/>
                      <a:pt x="2640" y="5028"/>
                      <a:pt x="2640" y="5101"/>
                    </a:cubicBezTo>
                    <a:cubicBezTo>
                      <a:pt x="2640" y="5353"/>
                      <a:pt x="2850" y="5563"/>
                      <a:pt x="3112" y="5563"/>
                    </a:cubicBezTo>
                    <a:lnTo>
                      <a:pt x="4932" y="5563"/>
                    </a:lnTo>
                    <a:cubicBezTo>
                      <a:pt x="5194" y="5563"/>
                      <a:pt x="5404" y="5353"/>
                      <a:pt x="5404" y="5101"/>
                    </a:cubicBezTo>
                    <a:cubicBezTo>
                      <a:pt x="5404" y="5070"/>
                      <a:pt x="5394" y="4691"/>
                      <a:pt x="5341" y="4260"/>
                    </a:cubicBezTo>
                    <a:cubicBezTo>
                      <a:pt x="5331" y="4155"/>
                      <a:pt x="5320" y="4060"/>
                      <a:pt x="5320" y="3955"/>
                    </a:cubicBezTo>
                    <a:cubicBezTo>
                      <a:pt x="5320" y="3671"/>
                      <a:pt x="5373" y="3398"/>
                      <a:pt x="5467" y="3135"/>
                    </a:cubicBezTo>
                    <a:lnTo>
                      <a:pt x="5625" y="3135"/>
                    </a:lnTo>
                    <a:cubicBezTo>
                      <a:pt x="5688" y="3135"/>
                      <a:pt x="5741" y="3082"/>
                      <a:pt x="5741" y="3019"/>
                    </a:cubicBezTo>
                    <a:cubicBezTo>
                      <a:pt x="5741" y="2956"/>
                      <a:pt x="5688" y="2904"/>
                      <a:pt x="5625" y="2904"/>
                    </a:cubicBezTo>
                    <a:lnTo>
                      <a:pt x="5572" y="2904"/>
                    </a:lnTo>
                    <a:cubicBezTo>
                      <a:pt x="5636" y="2788"/>
                      <a:pt x="5646" y="2778"/>
                      <a:pt x="5699" y="2662"/>
                    </a:cubicBezTo>
                    <a:lnTo>
                      <a:pt x="6235" y="2662"/>
                    </a:lnTo>
                    <a:lnTo>
                      <a:pt x="6203" y="2904"/>
                    </a:lnTo>
                    <a:lnTo>
                      <a:pt x="6098" y="2904"/>
                    </a:lnTo>
                    <a:cubicBezTo>
                      <a:pt x="6035" y="2904"/>
                      <a:pt x="5983" y="2956"/>
                      <a:pt x="5983" y="3019"/>
                    </a:cubicBezTo>
                    <a:cubicBezTo>
                      <a:pt x="5983" y="3082"/>
                      <a:pt x="6035" y="3135"/>
                      <a:pt x="6098" y="3135"/>
                    </a:cubicBezTo>
                    <a:lnTo>
                      <a:pt x="6203" y="3135"/>
                    </a:lnTo>
                    <a:cubicBezTo>
                      <a:pt x="6256" y="3419"/>
                      <a:pt x="6508" y="3619"/>
                      <a:pt x="6782" y="3619"/>
                    </a:cubicBezTo>
                    <a:cubicBezTo>
                      <a:pt x="7086" y="3619"/>
                      <a:pt x="7339" y="3388"/>
                      <a:pt x="7371" y="3093"/>
                    </a:cubicBezTo>
                    <a:lnTo>
                      <a:pt x="7371" y="3051"/>
                    </a:lnTo>
                    <a:cubicBezTo>
                      <a:pt x="7780" y="2809"/>
                      <a:pt x="8043" y="2346"/>
                      <a:pt x="8043" y="1874"/>
                    </a:cubicBezTo>
                    <a:cubicBezTo>
                      <a:pt x="8043" y="1136"/>
                      <a:pt x="7437" y="478"/>
                      <a:pt x="6660" y="478"/>
                    </a:cubicBezTo>
                    <a:cubicBezTo>
                      <a:pt x="6539" y="478"/>
                      <a:pt x="6415" y="494"/>
                      <a:pt x="6287" y="528"/>
                    </a:cubicBezTo>
                    <a:cubicBezTo>
                      <a:pt x="6159" y="565"/>
                      <a:pt x="6027" y="584"/>
                      <a:pt x="5895" y="584"/>
                    </a:cubicBezTo>
                    <a:cubicBezTo>
                      <a:pt x="5613" y="584"/>
                      <a:pt x="5329" y="500"/>
                      <a:pt x="5079" y="328"/>
                    </a:cubicBezTo>
                    <a:cubicBezTo>
                      <a:pt x="4761" y="111"/>
                      <a:pt x="4391" y="1"/>
                      <a:pt x="40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35"/>
              <p:cNvSpPr/>
              <p:nvPr/>
            </p:nvSpPr>
            <p:spPr>
              <a:xfrm>
                <a:off x="1391600" y="3672019"/>
                <a:ext cx="13566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21" extrusionOk="0">
                    <a:moveTo>
                      <a:pt x="116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16" y="421"/>
                    </a:cubicBezTo>
                    <a:cubicBezTo>
                      <a:pt x="179" y="421"/>
                      <a:pt x="232" y="369"/>
                      <a:pt x="232" y="306"/>
                    </a:cubicBezTo>
                    <a:lnTo>
                      <a:pt x="232" y="116"/>
                    </a:lnTo>
                    <a:cubicBezTo>
                      <a:pt x="232" y="53"/>
                      <a:pt x="179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35"/>
              <p:cNvSpPr/>
              <p:nvPr/>
            </p:nvSpPr>
            <p:spPr>
              <a:xfrm>
                <a:off x="1485623" y="3672019"/>
                <a:ext cx="13566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21" extrusionOk="0">
                    <a:moveTo>
                      <a:pt x="116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16" y="421"/>
                    </a:cubicBezTo>
                    <a:cubicBezTo>
                      <a:pt x="180" y="421"/>
                      <a:pt x="232" y="369"/>
                      <a:pt x="232" y="306"/>
                    </a:cubicBezTo>
                    <a:lnTo>
                      <a:pt x="232" y="116"/>
                    </a:lnTo>
                    <a:cubicBezTo>
                      <a:pt x="232" y="53"/>
                      <a:pt x="180" y="0"/>
                      <a:pt x="1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35"/>
              <p:cNvSpPr/>
              <p:nvPr/>
            </p:nvSpPr>
            <p:spPr>
              <a:xfrm>
                <a:off x="1422356" y="3682544"/>
                <a:ext cx="46135" cy="20232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46" extrusionOk="0">
                    <a:moveTo>
                      <a:pt x="137" y="0"/>
                    </a:moveTo>
                    <a:cubicBezTo>
                      <a:pt x="110" y="0"/>
                      <a:pt x="83" y="11"/>
                      <a:pt x="63" y="31"/>
                    </a:cubicBezTo>
                    <a:cubicBezTo>
                      <a:pt x="10" y="73"/>
                      <a:pt x="0" y="147"/>
                      <a:pt x="42" y="189"/>
                    </a:cubicBezTo>
                    <a:cubicBezTo>
                      <a:pt x="136" y="294"/>
                      <a:pt x="262" y="346"/>
                      <a:pt x="399" y="346"/>
                    </a:cubicBezTo>
                    <a:cubicBezTo>
                      <a:pt x="526" y="346"/>
                      <a:pt x="652" y="294"/>
                      <a:pt x="746" y="189"/>
                    </a:cubicBezTo>
                    <a:cubicBezTo>
                      <a:pt x="788" y="147"/>
                      <a:pt x="778" y="73"/>
                      <a:pt x="725" y="31"/>
                    </a:cubicBezTo>
                    <a:cubicBezTo>
                      <a:pt x="705" y="11"/>
                      <a:pt x="678" y="0"/>
                      <a:pt x="651" y="0"/>
                    </a:cubicBezTo>
                    <a:cubicBezTo>
                      <a:pt x="621" y="0"/>
                      <a:pt x="590" y="13"/>
                      <a:pt x="568" y="41"/>
                    </a:cubicBezTo>
                    <a:cubicBezTo>
                      <a:pt x="526" y="83"/>
                      <a:pt x="463" y="115"/>
                      <a:pt x="399" y="115"/>
                    </a:cubicBezTo>
                    <a:cubicBezTo>
                      <a:pt x="325" y="115"/>
                      <a:pt x="262" y="83"/>
                      <a:pt x="220" y="41"/>
                    </a:cubicBezTo>
                    <a:cubicBezTo>
                      <a:pt x="198" y="13"/>
                      <a:pt x="167" y="0"/>
                      <a:pt x="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66" name="Google Shape;3266;p35"/>
          <p:cNvGrpSpPr/>
          <p:nvPr/>
        </p:nvGrpSpPr>
        <p:grpSpPr>
          <a:xfrm>
            <a:off x="741450" y="3139000"/>
            <a:ext cx="1407900" cy="1407900"/>
            <a:chOff x="741450" y="3139000"/>
            <a:chExt cx="1407900" cy="1407900"/>
          </a:xfrm>
        </p:grpSpPr>
        <p:sp>
          <p:nvSpPr>
            <p:cNvPr id="3267" name="Google Shape;3267;p35"/>
            <p:cNvSpPr/>
            <p:nvPr/>
          </p:nvSpPr>
          <p:spPr>
            <a:xfrm>
              <a:off x="741450" y="3139000"/>
              <a:ext cx="1407900" cy="14079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8" name="Google Shape;3268;p35"/>
            <p:cNvGrpSpPr/>
            <p:nvPr/>
          </p:nvGrpSpPr>
          <p:grpSpPr>
            <a:xfrm>
              <a:off x="1244604" y="3641856"/>
              <a:ext cx="402019" cy="401924"/>
              <a:chOff x="4199650" y="3038050"/>
              <a:chExt cx="945926" cy="945926"/>
            </a:xfrm>
          </p:grpSpPr>
          <p:sp>
            <p:nvSpPr>
              <p:cNvPr id="3269" name="Google Shape;3269;p35"/>
              <p:cNvSpPr/>
              <p:nvPr/>
            </p:nvSpPr>
            <p:spPr>
              <a:xfrm>
                <a:off x="4516528" y="3259665"/>
                <a:ext cx="310873" cy="471727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4006" extrusionOk="0">
                    <a:moveTo>
                      <a:pt x="1304" y="0"/>
                    </a:moveTo>
                    <a:cubicBezTo>
                      <a:pt x="569" y="11"/>
                      <a:pt x="1" y="642"/>
                      <a:pt x="22" y="1336"/>
                    </a:cubicBezTo>
                    <a:cubicBezTo>
                      <a:pt x="32" y="1598"/>
                      <a:pt x="106" y="1840"/>
                      <a:pt x="253" y="2050"/>
                    </a:cubicBezTo>
                    <a:cubicBezTo>
                      <a:pt x="389" y="2250"/>
                      <a:pt x="590" y="2418"/>
                      <a:pt x="810" y="2513"/>
                    </a:cubicBezTo>
                    <a:lnTo>
                      <a:pt x="810" y="2576"/>
                    </a:lnTo>
                    <a:lnTo>
                      <a:pt x="705" y="2576"/>
                    </a:lnTo>
                    <a:cubicBezTo>
                      <a:pt x="473" y="2576"/>
                      <a:pt x="284" y="2765"/>
                      <a:pt x="284" y="2997"/>
                    </a:cubicBezTo>
                    <a:lnTo>
                      <a:pt x="284" y="3196"/>
                    </a:lnTo>
                    <a:cubicBezTo>
                      <a:pt x="284" y="3427"/>
                      <a:pt x="473" y="3606"/>
                      <a:pt x="705" y="3606"/>
                    </a:cubicBezTo>
                    <a:lnTo>
                      <a:pt x="810" y="3606"/>
                    </a:lnTo>
                    <a:cubicBezTo>
                      <a:pt x="821" y="3711"/>
                      <a:pt x="863" y="3817"/>
                      <a:pt x="947" y="3890"/>
                    </a:cubicBezTo>
                    <a:cubicBezTo>
                      <a:pt x="1020" y="3964"/>
                      <a:pt x="1125" y="4006"/>
                      <a:pt x="1230" y="4006"/>
                    </a:cubicBezTo>
                    <a:lnTo>
                      <a:pt x="1431" y="4006"/>
                    </a:lnTo>
                    <a:cubicBezTo>
                      <a:pt x="1536" y="4006"/>
                      <a:pt x="1641" y="3964"/>
                      <a:pt x="1714" y="3890"/>
                    </a:cubicBezTo>
                    <a:cubicBezTo>
                      <a:pt x="1788" y="3817"/>
                      <a:pt x="1840" y="3711"/>
                      <a:pt x="1840" y="3606"/>
                    </a:cubicBezTo>
                    <a:lnTo>
                      <a:pt x="1956" y="3606"/>
                    </a:lnTo>
                    <a:cubicBezTo>
                      <a:pt x="2187" y="3606"/>
                      <a:pt x="2366" y="3427"/>
                      <a:pt x="2377" y="3196"/>
                    </a:cubicBezTo>
                    <a:lnTo>
                      <a:pt x="2377" y="2997"/>
                    </a:lnTo>
                    <a:cubicBezTo>
                      <a:pt x="2366" y="2765"/>
                      <a:pt x="2187" y="2576"/>
                      <a:pt x="1956" y="2576"/>
                    </a:cubicBezTo>
                    <a:lnTo>
                      <a:pt x="1840" y="2576"/>
                    </a:lnTo>
                    <a:lnTo>
                      <a:pt x="1840" y="2513"/>
                    </a:lnTo>
                    <a:cubicBezTo>
                      <a:pt x="2314" y="2313"/>
                      <a:pt x="2639" y="1840"/>
                      <a:pt x="2639" y="1315"/>
                    </a:cubicBezTo>
                    <a:cubicBezTo>
                      <a:pt x="2639" y="1020"/>
                      <a:pt x="2534" y="736"/>
                      <a:pt x="2366" y="516"/>
                    </a:cubicBezTo>
                    <a:cubicBezTo>
                      <a:pt x="2341" y="485"/>
                      <a:pt x="2306" y="469"/>
                      <a:pt x="2271" y="469"/>
                    </a:cubicBezTo>
                    <a:cubicBezTo>
                      <a:pt x="2245" y="469"/>
                      <a:pt x="2220" y="477"/>
                      <a:pt x="2198" y="495"/>
                    </a:cubicBezTo>
                    <a:cubicBezTo>
                      <a:pt x="2145" y="526"/>
                      <a:pt x="2134" y="610"/>
                      <a:pt x="2177" y="652"/>
                    </a:cubicBezTo>
                    <a:cubicBezTo>
                      <a:pt x="2324" y="841"/>
                      <a:pt x="2398" y="1072"/>
                      <a:pt x="2398" y="1315"/>
                    </a:cubicBezTo>
                    <a:cubicBezTo>
                      <a:pt x="2398" y="1766"/>
                      <a:pt x="2113" y="2166"/>
                      <a:pt x="1683" y="2324"/>
                    </a:cubicBezTo>
                    <a:cubicBezTo>
                      <a:pt x="1641" y="2334"/>
                      <a:pt x="1609" y="2387"/>
                      <a:pt x="1609" y="2429"/>
                    </a:cubicBezTo>
                    <a:lnTo>
                      <a:pt x="1609" y="2702"/>
                    </a:lnTo>
                    <a:cubicBezTo>
                      <a:pt x="1609" y="2765"/>
                      <a:pt x="1662" y="2817"/>
                      <a:pt x="1725" y="2817"/>
                    </a:cubicBezTo>
                    <a:lnTo>
                      <a:pt x="1956" y="2817"/>
                    </a:lnTo>
                    <a:cubicBezTo>
                      <a:pt x="2050" y="2817"/>
                      <a:pt x="2134" y="2902"/>
                      <a:pt x="2134" y="2997"/>
                    </a:cubicBezTo>
                    <a:lnTo>
                      <a:pt x="2134" y="3196"/>
                    </a:lnTo>
                    <a:cubicBezTo>
                      <a:pt x="2134" y="3291"/>
                      <a:pt x="2050" y="3375"/>
                      <a:pt x="1956" y="3375"/>
                    </a:cubicBezTo>
                    <a:lnTo>
                      <a:pt x="1725" y="3375"/>
                    </a:lnTo>
                    <a:cubicBezTo>
                      <a:pt x="1662" y="3375"/>
                      <a:pt x="1609" y="3427"/>
                      <a:pt x="1609" y="3490"/>
                    </a:cubicBezTo>
                    <a:lnTo>
                      <a:pt x="1609" y="3595"/>
                    </a:lnTo>
                    <a:cubicBezTo>
                      <a:pt x="1609" y="3690"/>
                      <a:pt x="1525" y="3775"/>
                      <a:pt x="1431" y="3775"/>
                    </a:cubicBezTo>
                    <a:lnTo>
                      <a:pt x="1230" y="3775"/>
                    </a:lnTo>
                    <a:cubicBezTo>
                      <a:pt x="1136" y="3775"/>
                      <a:pt x="1052" y="3690"/>
                      <a:pt x="1052" y="3595"/>
                    </a:cubicBezTo>
                    <a:lnTo>
                      <a:pt x="1052" y="3490"/>
                    </a:lnTo>
                    <a:cubicBezTo>
                      <a:pt x="1052" y="3427"/>
                      <a:pt x="999" y="3375"/>
                      <a:pt x="936" y="3375"/>
                    </a:cubicBezTo>
                    <a:lnTo>
                      <a:pt x="705" y="3375"/>
                    </a:lnTo>
                    <a:cubicBezTo>
                      <a:pt x="600" y="3375"/>
                      <a:pt x="526" y="3291"/>
                      <a:pt x="526" y="3196"/>
                    </a:cubicBezTo>
                    <a:lnTo>
                      <a:pt x="526" y="2997"/>
                    </a:lnTo>
                    <a:cubicBezTo>
                      <a:pt x="526" y="2902"/>
                      <a:pt x="600" y="2817"/>
                      <a:pt x="705" y="2817"/>
                    </a:cubicBezTo>
                    <a:lnTo>
                      <a:pt x="936" y="2817"/>
                    </a:lnTo>
                    <a:cubicBezTo>
                      <a:pt x="999" y="2817"/>
                      <a:pt x="1052" y="2765"/>
                      <a:pt x="1052" y="2702"/>
                    </a:cubicBezTo>
                    <a:lnTo>
                      <a:pt x="1052" y="2429"/>
                    </a:lnTo>
                    <a:cubicBezTo>
                      <a:pt x="1052" y="2387"/>
                      <a:pt x="1020" y="2334"/>
                      <a:pt x="968" y="2324"/>
                    </a:cubicBezTo>
                    <a:cubicBezTo>
                      <a:pt x="558" y="2177"/>
                      <a:pt x="263" y="1777"/>
                      <a:pt x="253" y="1336"/>
                    </a:cubicBezTo>
                    <a:cubicBezTo>
                      <a:pt x="242" y="757"/>
                      <a:pt x="716" y="252"/>
                      <a:pt x="1314" y="242"/>
                    </a:cubicBezTo>
                    <a:cubicBezTo>
                      <a:pt x="1329" y="241"/>
                      <a:pt x="1344" y="241"/>
                      <a:pt x="1359" y="241"/>
                    </a:cubicBezTo>
                    <a:cubicBezTo>
                      <a:pt x="1517" y="241"/>
                      <a:pt x="1698" y="293"/>
                      <a:pt x="1861" y="379"/>
                    </a:cubicBezTo>
                    <a:cubicBezTo>
                      <a:pt x="1878" y="389"/>
                      <a:pt x="1897" y="394"/>
                      <a:pt x="1917" y="394"/>
                    </a:cubicBezTo>
                    <a:cubicBezTo>
                      <a:pt x="1957" y="394"/>
                      <a:pt x="1998" y="372"/>
                      <a:pt x="2019" y="336"/>
                    </a:cubicBezTo>
                    <a:cubicBezTo>
                      <a:pt x="2050" y="273"/>
                      <a:pt x="2029" y="210"/>
                      <a:pt x="1977" y="179"/>
                    </a:cubicBezTo>
                    <a:cubicBezTo>
                      <a:pt x="1767" y="53"/>
                      <a:pt x="1525" y="0"/>
                      <a:pt x="1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35"/>
              <p:cNvSpPr/>
              <p:nvPr/>
            </p:nvSpPr>
            <p:spPr>
              <a:xfrm>
                <a:off x="4199650" y="3038050"/>
                <a:ext cx="945926" cy="945926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8033" extrusionOk="0">
                    <a:moveTo>
                      <a:pt x="1062" y="242"/>
                    </a:moveTo>
                    <a:cubicBezTo>
                      <a:pt x="1262" y="242"/>
                      <a:pt x="1419" y="400"/>
                      <a:pt x="1419" y="589"/>
                    </a:cubicBezTo>
                    <a:lnTo>
                      <a:pt x="1419" y="947"/>
                    </a:lnTo>
                    <a:lnTo>
                      <a:pt x="704" y="947"/>
                    </a:lnTo>
                    <a:lnTo>
                      <a:pt x="704" y="589"/>
                    </a:lnTo>
                    <a:cubicBezTo>
                      <a:pt x="704" y="400"/>
                      <a:pt x="863" y="242"/>
                      <a:pt x="1062" y="242"/>
                    </a:cubicBezTo>
                    <a:close/>
                    <a:moveTo>
                      <a:pt x="6981" y="242"/>
                    </a:moveTo>
                    <a:cubicBezTo>
                      <a:pt x="7170" y="242"/>
                      <a:pt x="7328" y="400"/>
                      <a:pt x="7328" y="589"/>
                    </a:cubicBezTo>
                    <a:lnTo>
                      <a:pt x="7328" y="947"/>
                    </a:lnTo>
                    <a:lnTo>
                      <a:pt x="6624" y="947"/>
                    </a:lnTo>
                    <a:lnTo>
                      <a:pt x="6624" y="589"/>
                    </a:lnTo>
                    <a:cubicBezTo>
                      <a:pt x="6624" y="400"/>
                      <a:pt x="6781" y="242"/>
                      <a:pt x="6981" y="242"/>
                    </a:cubicBezTo>
                    <a:close/>
                    <a:moveTo>
                      <a:pt x="1419" y="6834"/>
                    </a:moveTo>
                    <a:lnTo>
                      <a:pt x="1419" y="7801"/>
                    </a:lnTo>
                    <a:lnTo>
                      <a:pt x="704" y="7801"/>
                    </a:lnTo>
                    <a:lnTo>
                      <a:pt x="704" y="6834"/>
                    </a:lnTo>
                    <a:close/>
                    <a:moveTo>
                      <a:pt x="7328" y="6834"/>
                    </a:moveTo>
                    <a:lnTo>
                      <a:pt x="7328" y="7801"/>
                    </a:lnTo>
                    <a:lnTo>
                      <a:pt x="6624" y="7801"/>
                    </a:lnTo>
                    <a:lnTo>
                      <a:pt x="6624" y="6834"/>
                    </a:lnTo>
                    <a:close/>
                    <a:moveTo>
                      <a:pt x="1062" y="1"/>
                    </a:moveTo>
                    <a:cubicBezTo>
                      <a:pt x="736" y="1"/>
                      <a:pt x="473" y="263"/>
                      <a:pt x="473" y="589"/>
                    </a:cubicBezTo>
                    <a:lnTo>
                      <a:pt x="473" y="957"/>
                    </a:lnTo>
                    <a:cubicBezTo>
                      <a:pt x="211" y="1010"/>
                      <a:pt x="1" y="1251"/>
                      <a:pt x="1" y="1536"/>
                    </a:cubicBezTo>
                    <a:lnTo>
                      <a:pt x="1" y="6245"/>
                    </a:lnTo>
                    <a:cubicBezTo>
                      <a:pt x="1" y="6529"/>
                      <a:pt x="211" y="6760"/>
                      <a:pt x="473" y="6813"/>
                    </a:cubicBezTo>
                    <a:lnTo>
                      <a:pt x="473" y="7916"/>
                    </a:lnTo>
                    <a:cubicBezTo>
                      <a:pt x="473" y="7979"/>
                      <a:pt x="526" y="8032"/>
                      <a:pt x="589" y="8032"/>
                    </a:cubicBezTo>
                    <a:lnTo>
                      <a:pt x="1535" y="8032"/>
                    </a:lnTo>
                    <a:cubicBezTo>
                      <a:pt x="1598" y="8032"/>
                      <a:pt x="1651" y="7979"/>
                      <a:pt x="1651" y="7916"/>
                    </a:cubicBezTo>
                    <a:lnTo>
                      <a:pt x="1651" y="6813"/>
                    </a:lnTo>
                    <a:cubicBezTo>
                      <a:pt x="1882" y="6771"/>
                      <a:pt x="2061" y="6582"/>
                      <a:pt x="2113" y="6360"/>
                    </a:cubicBezTo>
                    <a:lnTo>
                      <a:pt x="2429" y="6360"/>
                    </a:lnTo>
                    <a:cubicBezTo>
                      <a:pt x="2492" y="6360"/>
                      <a:pt x="2545" y="6308"/>
                      <a:pt x="2545" y="6245"/>
                    </a:cubicBezTo>
                    <a:cubicBezTo>
                      <a:pt x="2545" y="6171"/>
                      <a:pt x="2492" y="6119"/>
                      <a:pt x="2429" y="6119"/>
                    </a:cubicBezTo>
                    <a:lnTo>
                      <a:pt x="2008" y="6119"/>
                    </a:lnTo>
                    <a:cubicBezTo>
                      <a:pt x="1935" y="6119"/>
                      <a:pt x="1882" y="6171"/>
                      <a:pt x="1882" y="6245"/>
                    </a:cubicBezTo>
                    <a:cubicBezTo>
                      <a:pt x="1882" y="6434"/>
                      <a:pt x="1725" y="6592"/>
                      <a:pt x="1535" y="6592"/>
                    </a:cubicBezTo>
                    <a:lnTo>
                      <a:pt x="589" y="6592"/>
                    </a:lnTo>
                    <a:cubicBezTo>
                      <a:pt x="400" y="6592"/>
                      <a:pt x="242" y="6434"/>
                      <a:pt x="242" y="6245"/>
                    </a:cubicBezTo>
                    <a:lnTo>
                      <a:pt x="242" y="1536"/>
                    </a:lnTo>
                    <a:cubicBezTo>
                      <a:pt x="242" y="1335"/>
                      <a:pt x="400" y="1178"/>
                      <a:pt x="589" y="1178"/>
                    </a:cubicBezTo>
                    <a:lnTo>
                      <a:pt x="1535" y="1178"/>
                    </a:lnTo>
                    <a:cubicBezTo>
                      <a:pt x="1725" y="1178"/>
                      <a:pt x="1882" y="1335"/>
                      <a:pt x="1882" y="1536"/>
                    </a:cubicBezTo>
                    <a:cubicBezTo>
                      <a:pt x="1882" y="1599"/>
                      <a:pt x="1935" y="1651"/>
                      <a:pt x="2008" y="1651"/>
                    </a:cubicBezTo>
                    <a:lnTo>
                      <a:pt x="6035" y="1651"/>
                    </a:lnTo>
                    <a:cubicBezTo>
                      <a:pt x="6098" y="1651"/>
                      <a:pt x="6150" y="1599"/>
                      <a:pt x="6150" y="1536"/>
                    </a:cubicBezTo>
                    <a:cubicBezTo>
                      <a:pt x="6150" y="1335"/>
                      <a:pt x="6308" y="1178"/>
                      <a:pt x="6508" y="1178"/>
                    </a:cubicBezTo>
                    <a:lnTo>
                      <a:pt x="7444" y="1178"/>
                    </a:lnTo>
                    <a:cubicBezTo>
                      <a:pt x="7643" y="1178"/>
                      <a:pt x="7801" y="1335"/>
                      <a:pt x="7801" y="1536"/>
                    </a:cubicBezTo>
                    <a:lnTo>
                      <a:pt x="7801" y="6245"/>
                    </a:lnTo>
                    <a:cubicBezTo>
                      <a:pt x="7801" y="6434"/>
                      <a:pt x="7643" y="6592"/>
                      <a:pt x="7444" y="6592"/>
                    </a:cubicBezTo>
                    <a:lnTo>
                      <a:pt x="6508" y="6592"/>
                    </a:lnTo>
                    <a:cubicBezTo>
                      <a:pt x="6308" y="6592"/>
                      <a:pt x="6150" y="6434"/>
                      <a:pt x="6150" y="6245"/>
                    </a:cubicBezTo>
                    <a:cubicBezTo>
                      <a:pt x="6150" y="6171"/>
                      <a:pt x="6098" y="6119"/>
                      <a:pt x="6035" y="6119"/>
                    </a:cubicBezTo>
                    <a:lnTo>
                      <a:pt x="2902" y="6119"/>
                    </a:lnTo>
                    <a:cubicBezTo>
                      <a:pt x="2839" y="6119"/>
                      <a:pt x="2786" y="6171"/>
                      <a:pt x="2786" y="6245"/>
                    </a:cubicBezTo>
                    <a:cubicBezTo>
                      <a:pt x="2786" y="6308"/>
                      <a:pt x="2839" y="6360"/>
                      <a:pt x="2902" y="6360"/>
                    </a:cubicBezTo>
                    <a:lnTo>
                      <a:pt x="5930" y="6360"/>
                    </a:lnTo>
                    <a:cubicBezTo>
                      <a:pt x="5972" y="6582"/>
                      <a:pt x="6150" y="6771"/>
                      <a:pt x="6392" y="6813"/>
                    </a:cubicBezTo>
                    <a:lnTo>
                      <a:pt x="6392" y="7916"/>
                    </a:lnTo>
                    <a:cubicBezTo>
                      <a:pt x="6392" y="7979"/>
                      <a:pt x="6444" y="8032"/>
                      <a:pt x="6508" y="8032"/>
                    </a:cubicBezTo>
                    <a:lnTo>
                      <a:pt x="7444" y="8032"/>
                    </a:lnTo>
                    <a:cubicBezTo>
                      <a:pt x="7517" y="8032"/>
                      <a:pt x="7570" y="7979"/>
                      <a:pt x="7570" y="7916"/>
                    </a:cubicBezTo>
                    <a:lnTo>
                      <a:pt x="7570" y="6813"/>
                    </a:lnTo>
                    <a:cubicBezTo>
                      <a:pt x="7832" y="6760"/>
                      <a:pt x="8032" y="6529"/>
                      <a:pt x="8032" y="6245"/>
                    </a:cubicBezTo>
                    <a:lnTo>
                      <a:pt x="8032" y="1536"/>
                    </a:lnTo>
                    <a:cubicBezTo>
                      <a:pt x="8032" y="1251"/>
                      <a:pt x="7832" y="1010"/>
                      <a:pt x="7570" y="957"/>
                    </a:cubicBezTo>
                    <a:lnTo>
                      <a:pt x="7570" y="589"/>
                    </a:lnTo>
                    <a:cubicBezTo>
                      <a:pt x="7570" y="263"/>
                      <a:pt x="7306" y="1"/>
                      <a:pt x="6981" y="1"/>
                    </a:cubicBezTo>
                    <a:cubicBezTo>
                      <a:pt x="6655" y="1"/>
                      <a:pt x="6392" y="263"/>
                      <a:pt x="6392" y="589"/>
                    </a:cubicBezTo>
                    <a:lnTo>
                      <a:pt x="6392" y="957"/>
                    </a:lnTo>
                    <a:cubicBezTo>
                      <a:pt x="6150" y="1010"/>
                      <a:pt x="5972" y="1188"/>
                      <a:pt x="5930" y="1419"/>
                    </a:cubicBezTo>
                    <a:lnTo>
                      <a:pt x="2113" y="1419"/>
                    </a:lnTo>
                    <a:cubicBezTo>
                      <a:pt x="2061" y="1188"/>
                      <a:pt x="1882" y="1010"/>
                      <a:pt x="1651" y="957"/>
                    </a:cubicBezTo>
                    <a:lnTo>
                      <a:pt x="1651" y="589"/>
                    </a:lnTo>
                    <a:cubicBezTo>
                      <a:pt x="1651" y="263"/>
                      <a:pt x="1388" y="1"/>
                      <a:pt x="10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35"/>
              <p:cNvSpPr/>
              <p:nvPr/>
            </p:nvSpPr>
            <p:spPr>
              <a:xfrm>
                <a:off x="4421147" y="3296757"/>
                <a:ext cx="28732" cy="39754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376" extrusionOk="0">
                    <a:moveTo>
                      <a:pt x="127" y="0"/>
                    </a:moveTo>
                    <a:cubicBezTo>
                      <a:pt x="54" y="0"/>
                      <a:pt x="1" y="53"/>
                      <a:pt x="1" y="116"/>
                    </a:cubicBezTo>
                    <a:lnTo>
                      <a:pt x="1" y="3259"/>
                    </a:lnTo>
                    <a:cubicBezTo>
                      <a:pt x="1" y="3322"/>
                      <a:pt x="54" y="3375"/>
                      <a:pt x="127" y="3375"/>
                    </a:cubicBezTo>
                    <a:cubicBezTo>
                      <a:pt x="190" y="3375"/>
                      <a:pt x="243" y="3322"/>
                      <a:pt x="243" y="3259"/>
                    </a:cubicBezTo>
                    <a:lnTo>
                      <a:pt x="243" y="116"/>
                    </a:lnTo>
                    <a:cubicBezTo>
                      <a:pt x="243" y="53"/>
                      <a:pt x="190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35"/>
              <p:cNvSpPr/>
              <p:nvPr/>
            </p:nvSpPr>
            <p:spPr>
              <a:xfrm>
                <a:off x="4896523" y="3296757"/>
                <a:ext cx="27437" cy="39754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3376" extrusionOk="0">
                    <a:moveTo>
                      <a:pt x="117" y="0"/>
                    </a:moveTo>
                    <a:cubicBezTo>
                      <a:pt x="54" y="0"/>
                      <a:pt x="1" y="53"/>
                      <a:pt x="1" y="116"/>
                    </a:cubicBezTo>
                    <a:lnTo>
                      <a:pt x="1" y="3259"/>
                    </a:lnTo>
                    <a:cubicBezTo>
                      <a:pt x="1" y="3322"/>
                      <a:pt x="54" y="3375"/>
                      <a:pt x="117" y="3375"/>
                    </a:cubicBezTo>
                    <a:cubicBezTo>
                      <a:pt x="180" y="3375"/>
                      <a:pt x="232" y="3322"/>
                      <a:pt x="232" y="3259"/>
                    </a:cubicBezTo>
                    <a:lnTo>
                      <a:pt x="232" y="116"/>
                    </a:lnTo>
                    <a:cubicBezTo>
                      <a:pt x="232" y="53"/>
                      <a:pt x="180" y="0"/>
                      <a:pt x="1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35"/>
              <p:cNvSpPr/>
              <p:nvPr/>
            </p:nvSpPr>
            <p:spPr>
              <a:xfrm>
                <a:off x="4611792" y="3353751"/>
                <a:ext cx="121523" cy="12140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1" extrusionOk="0">
                    <a:moveTo>
                      <a:pt x="516" y="231"/>
                    </a:moveTo>
                    <a:cubicBezTo>
                      <a:pt x="674" y="231"/>
                      <a:pt x="800" y="357"/>
                      <a:pt x="800" y="516"/>
                    </a:cubicBezTo>
                    <a:cubicBezTo>
                      <a:pt x="800" y="663"/>
                      <a:pt x="674" y="789"/>
                      <a:pt x="516" y="789"/>
                    </a:cubicBezTo>
                    <a:cubicBezTo>
                      <a:pt x="369" y="789"/>
                      <a:pt x="243" y="663"/>
                      <a:pt x="243" y="516"/>
                    </a:cubicBezTo>
                    <a:cubicBezTo>
                      <a:pt x="243" y="357"/>
                      <a:pt x="369" y="231"/>
                      <a:pt x="516" y="231"/>
                    </a:cubicBezTo>
                    <a:close/>
                    <a:moveTo>
                      <a:pt x="516" y="0"/>
                    </a:moveTo>
                    <a:cubicBezTo>
                      <a:pt x="232" y="0"/>
                      <a:pt x="1" y="231"/>
                      <a:pt x="1" y="516"/>
                    </a:cubicBezTo>
                    <a:cubicBezTo>
                      <a:pt x="1" y="799"/>
                      <a:pt x="232" y="1030"/>
                      <a:pt x="516" y="1030"/>
                    </a:cubicBezTo>
                    <a:cubicBezTo>
                      <a:pt x="800" y="1030"/>
                      <a:pt x="1031" y="799"/>
                      <a:pt x="1031" y="516"/>
                    </a:cubicBezTo>
                    <a:cubicBezTo>
                      <a:pt x="1031" y="231"/>
                      <a:pt x="800" y="0"/>
                      <a:pt x="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4" name="Google Shape;3274;p35"/>
          <p:cNvGrpSpPr/>
          <p:nvPr/>
        </p:nvGrpSpPr>
        <p:grpSpPr>
          <a:xfrm>
            <a:off x="6793188" y="2070913"/>
            <a:ext cx="1810800" cy="674000"/>
            <a:chOff x="6793188" y="2070913"/>
            <a:chExt cx="1810800" cy="674000"/>
          </a:xfrm>
        </p:grpSpPr>
        <p:sp>
          <p:nvSpPr>
            <p:cNvPr id="3275" name="Google Shape;3275;p35"/>
            <p:cNvSpPr txBox="1"/>
            <p:nvPr/>
          </p:nvSpPr>
          <p:spPr>
            <a:xfrm>
              <a:off x="6793188" y="20709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76" name="Google Shape;3276;p35"/>
            <p:cNvSpPr txBox="1"/>
            <p:nvPr/>
          </p:nvSpPr>
          <p:spPr>
            <a:xfrm>
              <a:off x="6793188" y="23627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77" name="Google Shape;3277;p35"/>
          <p:cNvGrpSpPr/>
          <p:nvPr/>
        </p:nvGrpSpPr>
        <p:grpSpPr>
          <a:xfrm>
            <a:off x="2283288" y="3303550"/>
            <a:ext cx="1810813" cy="1078775"/>
            <a:chOff x="2283288" y="3303550"/>
            <a:chExt cx="1810813" cy="1078775"/>
          </a:xfrm>
        </p:grpSpPr>
        <p:sp>
          <p:nvSpPr>
            <p:cNvPr id="3278" name="Google Shape;3278;p35"/>
            <p:cNvSpPr txBox="1"/>
            <p:nvPr/>
          </p:nvSpPr>
          <p:spPr>
            <a:xfrm>
              <a:off x="2283288" y="370832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79" name="Google Shape;3279;p35"/>
            <p:cNvSpPr txBox="1"/>
            <p:nvPr/>
          </p:nvSpPr>
          <p:spPr>
            <a:xfrm>
              <a:off x="2283288" y="40001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0" name="Google Shape;3280;p35"/>
            <p:cNvSpPr txBox="1"/>
            <p:nvPr/>
          </p:nvSpPr>
          <p:spPr>
            <a:xfrm>
              <a:off x="2283300" y="33035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456,876,093</a:t>
              </a:r>
              <a:endParaRPr sz="2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3281" name="Google Shape;3281;p35"/>
          <p:cNvCxnSpPr/>
          <p:nvPr/>
        </p:nvCxnSpPr>
        <p:spPr>
          <a:xfrm>
            <a:off x="4426225" y="2961025"/>
            <a:ext cx="0" cy="1787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282" name="Google Shape;3282;p35"/>
          <p:cNvGrpSpPr/>
          <p:nvPr/>
        </p:nvGrpSpPr>
        <p:grpSpPr>
          <a:xfrm>
            <a:off x="4882100" y="3161350"/>
            <a:ext cx="3721900" cy="288300"/>
            <a:chOff x="4882100" y="3161350"/>
            <a:chExt cx="3721900" cy="288300"/>
          </a:xfrm>
        </p:grpSpPr>
        <p:sp>
          <p:nvSpPr>
            <p:cNvPr id="3283" name="Google Shape;3283;p35"/>
            <p:cNvSpPr/>
            <p:nvPr/>
          </p:nvSpPr>
          <p:spPr>
            <a:xfrm>
              <a:off x="5884375" y="3220600"/>
              <a:ext cx="2030100" cy="169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5"/>
            <p:cNvSpPr txBox="1"/>
            <p:nvPr/>
          </p:nvSpPr>
          <p:spPr>
            <a:xfrm>
              <a:off x="4882100" y="3161350"/>
              <a:ext cx="100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85" name="Google Shape;3285;p35"/>
            <p:cNvSpPr txBox="1"/>
            <p:nvPr/>
          </p:nvSpPr>
          <p:spPr>
            <a:xfrm>
              <a:off x="7974600" y="3161350"/>
              <a:ext cx="629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286" name="Google Shape;3286;p35"/>
            <p:cNvCxnSpPr/>
            <p:nvPr/>
          </p:nvCxnSpPr>
          <p:spPr>
            <a:xfrm>
              <a:off x="5970625" y="3305500"/>
              <a:ext cx="776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87" name="Google Shape;3287;p35"/>
          <p:cNvGrpSpPr/>
          <p:nvPr/>
        </p:nvGrpSpPr>
        <p:grpSpPr>
          <a:xfrm>
            <a:off x="4882100" y="3554400"/>
            <a:ext cx="3721900" cy="288300"/>
            <a:chOff x="4882100" y="3554400"/>
            <a:chExt cx="3721900" cy="288300"/>
          </a:xfrm>
        </p:grpSpPr>
        <p:sp>
          <p:nvSpPr>
            <p:cNvPr id="3288" name="Google Shape;3288;p35"/>
            <p:cNvSpPr/>
            <p:nvPr/>
          </p:nvSpPr>
          <p:spPr>
            <a:xfrm>
              <a:off x="5884375" y="3613650"/>
              <a:ext cx="2030100" cy="169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5"/>
            <p:cNvSpPr txBox="1"/>
            <p:nvPr/>
          </p:nvSpPr>
          <p:spPr>
            <a:xfrm>
              <a:off x="4882100" y="3554400"/>
              <a:ext cx="100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90" name="Google Shape;3290;p35"/>
            <p:cNvSpPr txBox="1"/>
            <p:nvPr/>
          </p:nvSpPr>
          <p:spPr>
            <a:xfrm>
              <a:off x="7974600" y="3554400"/>
              <a:ext cx="629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291" name="Google Shape;3291;p35"/>
            <p:cNvCxnSpPr/>
            <p:nvPr/>
          </p:nvCxnSpPr>
          <p:spPr>
            <a:xfrm>
              <a:off x="5970625" y="3698550"/>
              <a:ext cx="4578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92" name="Google Shape;3292;p35"/>
          <p:cNvGrpSpPr/>
          <p:nvPr/>
        </p:nvGrpSpPr>
        <p:grpSpPr>
          <a:xfrm>
            <a:off x="4882100" y="3947450"/>
            <a:ext cx="3721900" cy="288300"/>
            <a:chOff x="4882100" y="3947450"/>
            <a:chExt cx="3721900" cy="288300"/>
          </a:xfrm>
        </p:grpSpPr>
        <p:sp>
          <p:nvSpPr>
            <p:cNvPr id="3293" name="Google Shape;3293;p35"/>
            <p:cNvSpPr/>
            <p:nvPr/>
          </p:nvSpPr>
          <p:spPr>
            <a:xfrm>
              <a:off x="5884375" y="4006700"/>
              <a:ext cx="2030100" cy="169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5"/>
            <p:cNvSpPr txBox="1"/>
            <p:nvPr/>
          </p:nvSpPr>
          <p:spPr>
            <a:xfrm>
              <a:off x="4882100" y="3947450"/>
              <a:ext cx="100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95" name="Google Shape;3295;p35"/>
            <p:cNvSpPr txBox="1"/>
            <p:nvPr/>
          </p:nvSpPr>
          <p:spPr>
            <a:xfrm>
              <a:off x="7974600" y="3947450"/>
              <a:ext cx="629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296" name="Google Shape;3296;p35"/>
            <p:cNvCxnSpPr/>
            <p:nvPr/>
          </p:nvCxnSpPr>
          <p:spPr>
            <a:xfrm>
              <a:off x="5970625" y="4091600"/>
              <a:ext cx="2577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97" name="Google Shape;3297;p35"/>
          <p:cNvGrpSpPr/>
          <p:nvPr/>
        </p:nvGrpSpPr>
        <p:grpSpPr>
          <a:xfrm>
            <a:off x="4882100" y="4340500"/>
            <a:ext cx="3721900" cy="288300"/>
            <a:chOff x="4882100" y="4340500"/>
            <a:chExt cx="3721900" cy="288300"/>
          </a:xfrm>
        </p:grpSpPr>
        <p:sp>
          <p:nvSpPr>
            <p:cNvPr id="3298" name="Google Shape;3298;p35"/>
            <p:cNvSpPr/>
            <p:nvPr/>
          </p:nvSpPr>
          <p:spPr>
            <a:xfrm>
              <a:off x="5884375" y="4399750"/>
              <a:ext cx="2030100" cy="1698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5"/>
            <p:cNvSpPr txBox="1"/>
            <p:nvPr/>
          </p:nvSpPr>
          <p:spPr>
            <a:xfrm>
              <a:off x="4882100" y="4340500"/>
              <a:ext cx="100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00" name="Google Shape;3300;p35"/>
            <p:cNvSpPr txBox="1"/>
            <p:nvPr/>
          </p:nvSpPr>
          <p:spPr>
            <a:xfrm>
              <a:off x="7974600" y="4340500"/>
              <a:ext cx="629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301" name="Google Shape;3301;p35"/>
            <p:cNvCxnSpPr/>
            <p:nvPr/>
          </p:nvCxnSpPr>
          <p:spPr>
            <a:xfrm>
              <a:off x="5970625" y="4484650"/>
              <a:ext cx="6138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302" name="Google Shape;3302;p35"/>
          <p:cNvCxnSpPr/>
          <p:nvPr/>
        </p:nvCxnSpPr>
        <p:spPr>
          <a:xfrm>
            <a:off x="532775" y="2931350"/>
            <a:ext cx="8076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xmlns="" id="{FDC6611D-8B2A-4901-A4A8-1CD2342CBE9A}"/>
              </a:ext>
            </a:extLst>
          </p:cNvPr>
          <p:cNvGrpSpPr/>
          <p:nvPr/>
        </p:nvGrpSpPr>
        <p:grpSpPr>
          <a:xfrm>
            <a:off x="1172187" y="3042731"/>
            <a:ext cx="1558785" cy="590651"/>
            <a:chOff x="1985511" y="4307149"/>
            <a:chExt cx="7456448" cy="784774"/>
          </a:xfrm>
        </p:grpSpPr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xmlns="" id="{E02C99B3-0D37-4D53-9551-52D1AEF9CC8B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53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0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xmlns="" id="{AA5B630C-A6D3-466D-97F9-DF11515F09E0}"/>
                </a:ext>
              </a:extLst>
            </p:cNvPr>
            <p:cNvSpPr txBox="1"/>
            <p:nvPr/>
          </p:nvSpPr>
          <p:spPr>
            <a:xfrm>
              <a:off x="1985516" y="4307149"/>
              <a:ext cx="7456443" cy="32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2">
            <a:extLst>
              <a:ext uri="{FF2B5EF4-FFF2-40B4-BE49-F238E27FC236}">
                <a16:creationId xmlns:a16="http://schemas.microsoft.com/office/drawing/2014/main" xmlns="" id="{AA7AA749-DD92-4B3D-BDD7-A1AD37362E82}"/>
              </a:ext>
            </a:extLst>
          </p:cNvPr>
          <p:cNvGrpSpPr/>
          <p:nvPr/>
        </p:nvGrpSpPr>
        <p:grpSpPr>
          <a:xfrm>
            <a:off x="6511823" y="2071211"/>
            <a:ext cx="1558785" cy="621428"/>
            <a:chOff x="1985511" y="4307149"/>
            <a:chExt cx="7456448" cy="825666"/>
          </a:xfrm>
          <a:noFill/>
        </p:grpSpPr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xmlns="" id="{2B14ECC4-F0B7-46C7-9A74-A79CC8D7AC33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5725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05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05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05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xmlns="" id="{452AE6E7-9454-43DC-901A-CB7CF69E9B81}"/>
                </a:ext>
              </a:extLst>
            </p:cNvPr>
            <p:cNvSpPr txBox="1"/>
            <p:nvPr/>
          </p:nvSpPr>
          <p:spPr>
            <a:xfrm>
              <a:off x="1985516" y="4307149"/>
              <a:ext cx="7456443" cy="3475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25">
            <a:extLst>
              <a:ext uri="{FF2B5EF4-FFF2-40B4-BE49-F238E27FC236}">
                <a16:creationId xmlns:a16="http://schemas.microsoft.com/office/drawing/2014/main" xmlns="" id="{FCF934D7-8A20-47DA-B79E-F9FF6A00B750}"/>
              </a:ext>
            </a:extLst>
          </p:cNvPr>
          <p:cNvSpPr txBox="1"/>
          <p:nvPr/>
        </p:nvSpPr>
        <p:spPr>
          <a:xfrm>
            <a:off x="1172187" y="3564433"/>
            <a:ext cx="988351" cy="4401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en-US" altLang="ko-KR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xmlns="" id="{EC06B100-E5CF-4D5A-ADC4-66A24BD2C5B1}"/>
              </a:ext>
            </a:extLst>
          </p:cNvPr>
          <p:cNvSpPr txBox="1"/>
          <p:nvPr/>
        </p:nvSpPr>
        <p:spPr>
          <a:xfrm>
            <a:off x="7082257" y="2592912"/>
            <a:ext cx="988351" cy="4401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xmlns="" id="{6EDF0728-F343-4D94-9E9F-6D62E8AC799C}"/>
              </a:ext>
            </a:extLst>
          </p:cNvPr>
          <p:cNvSpPr txBox="1"/>
          <p:nvPr/>
        </p:nvSpPr>
        <p:spPr>
          <a:xfrm>
            <a:off x="2785034" y="2930903"/>
            <a:ext cx="1369480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29">
            <a:extLst>
              <a:ext uri="{FF2B5EF4-FFF2-40B4-BE49-F238E27FC236}">
                <a16:creationId xmlns:a16="http://schemas.microsoft.com/office/drawing/2014/main" xmlns="" id="{0947FD77-B21C-4AF6-82C9-2BE5737A2C2B}"/>
              </a:ext>
            </a:extLst>
          </p:cNvPr>
          <p:cNvSpPr txBox="1"/>
          <p:nvPr/>
        </p:nvSpPr>
        <p:spPr>
          <a:xfrm>
            <a:off x="2785034" y="3581878"/>
            <a:ext cx="1369480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0">
            <a:extLst>
              <a:ext uri="{FF2B5EF4-FFF2-40B4-BE49-F238E27FC236}">
                <a16:creationId xmlns:a16="http://schemas.microsoft.com/office/drawing/2014/main" xmlns="" id="{717DB0FA-39AD-4E7C-81B0-3AF0C8033B4A}"/>
              </a:ext>
            </a:extLst>
          </p:cNvPr>
          <p:cNvSpPr txBox="1"/>
          <p:nvPr/>
        </p:nvSpPr>
        <p:spPr>
          <a:xfrm>
            <a:off x="5068815" y="2121643"/>
            <a:ext cx="1369480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xmlns="" id="{F63B9FE3-EF60-45DF-B1E3-D12C03A9F426}"/>
              </a:ext>
            </a:extLst>
          </p:cNvPr>
          <p:cNvSpPr txBox="1"/>
          <p:nvPr/>
        </p:nvSpPr>
        <p:spPr>
          <a:xfrm>
            <a:off x="5068815" y="2772619"/>
            <a:ext cx="1369480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xmlns="" id="{F2142F6F-0B48-4CE6-BD90-302FE88B809B}"/>
              </a:ext>
            </a:extLst>
          </p:cNvPr>
          <p:cNvSpPr txBox="1"/>
          <p:nvPr/>
        </p:nvSpPr>
        <p:spPr>
          <a:xfrm>
            <a:off x="710757" y="1511808"/>
            <a:ext cx="2559788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xmlns="" id="{9A26B0C7-3FCA-4499-AE92-925BE412E0BD}"/>
              </a:ext>
            </a:extLst>
          </p:cNvPr>
          <p:cNvSpPr txBox="1"/>
          <p:nvPr/>
        </p:nvSpPr>
        <p:spPr>
          <a:xfrm>
            <a:off x="710757" y="1728341"/>
            <a:ext cx="2559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/>
              <a:t>Get a modern PowerPoint  Presentation that is beautifully designed. I hope and I believe that this Template will your Time, Money and Reputation. </a:t>
            </a:r>
            <a:r>
              <a:rPr lang="en-US" altLang="ko-KR" sz="9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xmlns="" id="{BA609BB2-51C6-4C78-89C4-ABF4D94DA2B6}"/>
              </a:ext>
            </a:extLst>
          </p:cNvPr>
          <p:cNvSpPr txBox="1"/>
          <p:nvPr/>
        </p:nvSpPr>
        <p:spPr>
          <a:xfrm>
            <a:off x="6044212" y="3496496"/>
            <a:ext cx="2559788" cy="23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Your Text  Here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xmlns="" id="{183DD74A-5451-4123-A796-F6B7A010AED7}"/>
              </a:ext>
            </a:extLst>
          </p:cNvPr>
          <p:cNvSpPr txBox="1"/>
          <p:nvPr/>
        </p:nvSpPr>
        <p:spPr>
          <a:xfrm>
            <a:off x="6044212" y="3713029"/>
            <a:ext cx="2559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Get a modern PowerPoint  Presentation that is beautifully designed. I hope and I believe that this Template will your Time, Money and Reputation. </a:t>
            </a:r>
            <a:r>
              <a:rPr lang="en-US" altLang="ko-KR" sz="900" dirty="0"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702171" y="2709301"/>
            <a:ext cx="3517532" cy="1512938"/>
          </a:xfrm>
          <a:prstGeom prst="rect">
            <a:avLst/>
          </a:prstGeom>
          <a:noFill/>
          <a:ln>
            <a:solidFill>
              <a:srgbClr val="E61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Rectángulo 43"/>
          <p:cNvSpPr/>
          <p:nvPr/>
        </p:nvSpPr>
        <p:spPr>
          <a:xfrm>
            <a:off x="4969262" y="1858155"/>
            <a:ext cx="3517532" cy="1512938"/>
          </a:xfrm>
          <a:prstGeom prst="rect">
            <a:avLst/>
          </a:prstGeom>
          <a:noFill/>
          <a:ln>
            <a:solidFill>
              <a:srgbClr val="7B8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46" y="1516079"/>
            <a:ext cx="754954" cy="97668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009" y="3580741"/>
            <a:ext cx="1169026" cy="10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0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" name="Google Shape;3307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308" name="Google Shape;3308;p36"/>
          <p:cNvGrpSpPr/>
          <p:nvPr/>
        </p:nvGrpSpPr>
        <p:grpSpPr>
          <a:xfrm>
            <a:off x="547625" y="1080311"/>
            <a:ext cx="8498848" cy="4076148"/>
            <a:chOff x="547625" y="1080311"/>
            <a:chExt cx="8498848" cy="4076148"/>
          </a:xfrm>
        </p:grpSpPr>
        <p:cxnSp>
          <p:nvCxnSpPr>
            <p:cNvPr id="3309" name="Google Shape;3309;p36"/>
            <p:cNvCxnSpPr/>
            <p:nvPr/>
          </p:nvCxnSpPr>
          <p:spPr>
            <a:xfrm>
              <a:off x="547625" y="3354075"/>
              <a:ext cx="650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310" name="Google Shape;3310;p36"/>
            <p:cNvGrpSpPr/>
            <p:nvPr/>
          </p:nvGrpSpPr>
          <p:grpSpPr>
            <a:xfrm flipH="1">
              <a:off x="6851964" y="1080311"/>
              <a:ext cx="2194509" cy="4076148"/>
              <a:chOff x="5607800" y="1484100"/>
              <a:chExt cx="1821925" cy="3384100"/>
            </a:xfrm>
          </p:grpSpPr>
          <p:sp>
            <p:nvSpPr>
              <p:cNvPr id="3311" name="Google Shape;3311;p36"/>
              <p:cNvSpPr/>
              <p:nvPr/>
            </p:nvSpPr>
            <p:spPr>
              <a:xfrm>
                <a:off x="5762418" y="1484100"/>
                <a:ext cx="969519" cy="1245482"/>
              </a:xfrm>
              <a:custGeom>
                <a:avLst/>
                <a:gdLst/>
                <a:ahLst/>
                <a:cxnLst/>
                <a:rect l="l" t="t" r="r" b="b"/>
                <a:pathLst>
                  <a:path w="13287" h="17069" extrusionOk="0">
                    <a:moveTo>
                      <a:pt x="8662" y="0"/>
                    </a:moveTo>
                    <a:lnTo>
                      <a:pt x="8662" y="0"/>
                    </a:lnTo>
                    <a:cubicBezTo>
                      <a:pt x="8662" y="0"/>
                      <a:pt x="8063" y="31"/>
                      <a:pt x="7941" y="599"/>
                    </a:cubicBezTo>
                    <a:cubicBezTo>
                      <a:pt x="7921" y="608"/>
                      <a:pt x="7911" y="608"/>
                      <a:pt x="7901" y="619"/>
                    </a:cubicBezTo>
                    <a:cubicBezTo>
                      <a:pt x="7841" y="498"/>
                      <a:pt x="7661" y="206"/>
                      <a:pt x="7275" y="206"/>
                    </a:cubicBezTo>
                    <a:cubicBezTo>
                      <a:pt x="7210" y="206"/>
                      <a:pt x="7138" y="214"/>
                      <a:pt x="7060" y="234"/>
                    </a:cubicBezTo>
                    <a:cubicBezTo>
                      <a:pt x="7060" y="234"/>
                      <a:pt x="7364" y="376"/>
                      <a:pt x="7546" y="629"/>
                    </a:cubicBezTo>
                    <a:cubicBezTo>
                      <a:pt x="7450" y="620"/>
                      <a:pt x="7329" y="612"/>
                      <a:pt x="7193" y="612"/>
                    </a:cubicBezTo>
                    <a:cubicBezTo>
                      <a:pt x="6408" y="612"/>
                      <a:pt x="5084" y="857"/>
                      <a:pt x="4635" y="2454"/>
                    </a:cubicBezTo>
                    <a:cubicBezTo>
                      <a:pt x="3986" y="4767"/>
                      <a:pt x="3986" y="7383"/>
                      <a:pt x="3185" y="8509"/>
                    </a:cubicBezTo>
                    <a:cubicBezTo>
                      <a:pt x="2384" y="9635"/>
                      <a:pt x="1" y="12089"/>
                      <a:pt x="214" y="14705"/>
                    </a:cubicBezTo>
                    <a:cubicBezTo>
                      <a:pt x="287" y="15675"/>
                      <a:pt x="1337" y="17068"/>
                      <a:pt x="4148" y="17068"/>
                    </a:cubicBezTo>
                    <a:cubicBezTo>
                      <a:pt x="4867" y="17068"/>
                      <a:pt x="5701" y="16977"/>
                      <a:pt x="6664" y="16764"/>
                    </a:cubicBezTo>
                    <a:cubicBezTo>
                      <a:pt x="11390" y="15730"/>
                      <a:pt x="12749" y="14777"/>
                      <a:pt x="12485" y="12789"/>
                    </a:cubicBezTo>
                    <a:cubicBezTo>
                      <a:pt x="12221" y="10801"/>
                      <a:pt x="12282" y="9249"/>
                      <a:pt x="12485" y="8600"/>
                    </a:cubicBezTo>
                    <a:cubicBezTo>
                      <a:pt x="12698" y="7941"/>
                      <a:pt x="13286" y="2303"/>
                      <a:pt x="11146" y="1116"/>
                    </a:cubicBezTo>
                    <a:cubicBezTo>
                      <a:pt x="10186" y="584"/>
                      <a:pt x="9414" y="439"/>
                      <a:pt x="8854" y="439"/>
                    </a:cubicBezTo>
                    <a:cubicBezTo>
                      <a:pt x="8645" y="439"/>
                      <a:pt x="8466" y="459"/>
                      <a:pt x="8317" y="487"/>
                    </a:cubicBezTo>
                    <a:cubicBezTo>
                      <a:pt x="8398" y="264"/>
                      <a:pt x="8520" y="41"/>
                      <a:pt x="86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36"/>
              <p:cNvSpPr/>
              <p:nvPr/>
            </p:nvSpPr>
            <p:spPr>
              <a:xfrm>
                <a:off x="5712143" y="2756147"/>
                <a:ext cx="244952" cy="159142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18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2"/>
                      <a:pt x="984" y="853"/>
                      <a:pt x="2099" y="1542"/>
                    </a:cubicBezTo>
                    <a:cubicBezTo>
                      <a:pt x="2525" y="1786"/>
                      <a:pt x="2951" y="1998"/>
                      <a:pt x="3357" y="2181"/>
                    </a:cubicBezTo>
                    <a:cubicBezTo>
                      <a:pt x="1451" y="1239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36"/>
              <p:cNvSpPr/>
              <p:nvPr/>
            </p:nvSpPr>
            <p:spPr>
              <a:xfrm>
                <a:off x="5712143" y="2248511"/>
                <a:ext cx="1717582" cy="2619679"/>
              </a:xfrm>
              <a:custGeom>
                <a:avLst/>
                <a:gdLst/>
                <a:ahLst/>
                <a:cxnLst/>
                <a:rect l="l" t="t" r="r" b="b"/>
                <a:pathLst>
                  <a:path w="23539" h="35902" extrusionOk="0">
                    <a:moveTo>
                      <a:pt x="8123" y="366"/>
                    </a:moveTo>
                    <a:cubicBezTo>
                      <a:pt x="8276" y="366"/>
                      <a:pt x="8398" y="487"/>
                      <a:pt x="8398" y="639"/>
                    </a:cubicBezTo>
                    <a:cubicBezTo>
                      <a:pt x="8398" y="801"/>
                      <a:pt x="8276" y="923"/>
                      <a:pt x="8123" y="923"/>
                    </a:cubicBezTo>
                    <a:cubicBezTo>
                      <a:pt x="7961" y="923"/>
                      <a:pt x="7839" y="801"/>
                      <a:pt x="7839" y="639"/>
                    </a:cubicBezTo>
                    <a:cubicBezTo>
                      <a:pt x="7839" y="487"/>
                      <a:pt x="7961" y="366"/>
                      <a:pt x="8123" y="366"/>
                    </a:cubicBezTo>
                    <a:close/>
                    <a:moveTo>
                      <a:pt x="5933" y="1887"/>
                    </a:moveTo>
                    <a:cubicBezTo>
                      <a:pt x="6207" y="1887"/>
                      <a:pt x="6420" y="2100"/>
                      <a:pt x="6420" y="2363"/>
                    </a:cubicBezTo>
                    <a:cubicBezTo>
                      <a:pt x="6420" y="2638"/>
                      <a:pt x="6207" y="2850"/>
                      <a:pt x="5933" y="2850"/>
                    </a:cubicBezTo>
                    <a:cubicBezTo>
                      <a:pt x="5669" y="2850"/>
                      <a:pt x="5457" y="2638"/>
                      <a:pt x="5457" y="2363"/>
                    </a:cubicBezTo>
                    <a:cubicBezTo>
                      <a:pt x="5457" y="2100"/>
                      <a:pt x="5669" y="1887"/>
                      <a:pt x="5933" y="1887"/>
                    </a:cubicBezTo>
                    <a:close/>
                    <a:moveTo>
                      <a:pt x="10446" y="1887"/>
                    </a:moveTo>
                    <a:cubicBezTo>
                      <a:pt x="10710" y="1887"/>
                      <a:pt x="10922" y="2100"/>
                      <a:pt x="10922" y="2363"/>
                    </a:cubicBezTo>
                    <a:cubicBezTo>
                      <a:pt x="10922" y="2638"/>
                      <a:pt x="10710" y="2850"/>
                      <a:pt x="10446" y="2850"/>
                    </a:cubicBezTo>
                    <a:cubicBezTo>
                      <a:pt x="10172" y="2850"/>
                      <a:pt x="9959" y="2638"/>
                      <a:pt x="9959" y="2363"/>
                    </a:cubicBezTo>
                    <a:cubicBezTo>
                      <a:pt x="9959" y="2100"/>
                      <a:pt x="10172" y="1887"/>
                      <a:pt x="10446" y="1887"/>
                    </a:cubicBezTo>
                    <a:close/>
                    <a:moveTo>
                      <a:pt x="3620" y="4301"/>
                    </a:moveTo>
                    <a:cubicBezTo>
                      <a:pt x="3783" y="4301"/>
                      <a:pt x="3904" y="4432"/>
                      <a:pt x="3904" y="4585"/>
                    </a:cubicBezTo>
                    <a:cubicBezTo>
                      <a:pt x="3904" y="4747"/>
                      <a:pt x="3783" y="4869"/>
                      <a:pt x="3620" y="4869"/>
                    </a:cubicBezTo>
                    <a:cubicBezTo>
                      <a:pt x="3469" y="4869"/>
                      <a:pt x="3347" y="4747"/>
                      <a:pt x="3347" y="4585"/>
                    </a:cubicBezTo>
                    <a:cubicBezTo>
                      <a:pt x="3347" y="4432"/>
                      <a:pt x="3469" y="4301"/>
                      <a:pt x="3620" y="4301"/>
                    </a:cubicBezTo>
                    <a:close/>
                    <a:moveTo>
                      <a:pt x="8123" y="4301"/>
                    </a:moveTo>
                    <a:cubicBezTo>
                      <a:pt x="8154" y="4301"/>
                      <a:pt x="8195" y="4310"/>
                      <a:pt x="8225" y="4321"/>
                    </a:cubicBezTo>
                    <a:cubicBezTo>
                      <a:pt x="8326" y="4371"/>
                      <a:pt x="8398" y="4473"/>
                      <a:pt x="8398" y="4585"/>
                    </a:cubicBezTo>
                    <a:cubicBezTo>
                      <a:pt x="8398" y="4686"/>
                      <a:pt x="8346" y="4777"/>
                      <a:pt x="8276" y="4828"/>
                    </a:cubicBezTo>
                    <a:cubicBezTo>
                      <a:pt x="8276" y="4828"/>
                      <a:pt x="8276" y="4828"/>
                      <a:pt x="8276" y="4828"/>
                    </a:cubicBezTo>
                    <a:lnTo>
                      <a:pt x="8276" y="4828"/>
                    </a:lnTo>
                    <a:cubicBezTo>
                      <a:pt x="8225" y="4858"/>
                      <a:pt x="8174" y="4869"/>
                      <a:pt x="8123" y="4869"/>
                    </a:cubicBezTo>
                    <a:cubicBezTo>
                      <a:pt x="7961" y="4869"/>
                      <a:pt x="7839" y="4747"/>
                      <a:pt x="7839" y="4585"/>
                    </a:cubicBezTo>
                    <a:cubicBezTo>
                      <a:pt x="7839" y="4432"/>
                      <a:pt x="7961" y="4301"/>
                      <a:pt x="8123" y="4301"/>
                    </a:cubicBezTo>
                    <a:close/>
                    <a:moveTo>
                      <a:pt x="12616" y="4301"/>
                    </a:moveTo>
                    <a:cubicBezTo>
                      <a:pt x="12768" y="4301"/>
                      <a:pt x="12900" y="4432"/>
                      <a:pt x="12900" y="4585"/>
                    </a:cubicBezTo>
                    <a:cubicBezTo>
                      <a:pt x="12900" y="4747"/>
                      <a:pt x="12768" y="4869"/>
                      <a:pt x="12616" y="4869"/>
                    </a:cubicBezTo>
                    <a:cubicBezTo>
                      <a:pt x="12454" y="4869"/>
                      <a:pt x="12333" y="4747"/>
                      <a:pt x="12333" y="4585"/>
                    </a:cubicBezTo>
                    <a:cubicBezTo>
                      <a:pt x="12333" y="4432"/>
                      <a:pt x="12454" y="4301"/>
                      <a:pt x="12616" y="4301"/>
                    </a:cubicBezTo>
                    <a:close/>
                    <a:moveTo>
                      <a:pt x="1430" y="5822"/>
                    </a:moveTo>
                    <a:cubicBezTo>
                      <a:pt x="1704" y="5822"/>
                      <a:pt x="1917" y="6045"/>
                      <a:pt x="1917" y="6309"/>
                    </a:cubicBezTo>
                    <a:cubicBezTo>
                      <a:pt x="1917" y="6582"/>
                      <a:pt x="1704" y="6796"/>
                      <a:pt x="1430" y="6796"/>
                    </a:cubicBezTo>
                    <a:cubicBezTo>
                      <a:pt x="1166" y="6796"/>
                      <a:pt x="943" y="6582"/>
                      <a:pt x="943" y="6309"/>
                    </a:cubicBezTo>
                    <a:cubicBezTo>
                      <a:pt x="943" y="6045"/>
                      <a:pt x="1166" y="5822"/>
                      <a:pt x="1430" y="5822"/>
                    </a:cubicBezTo>
                    <a:close/>
                    <a:moveTo>
                      <a:pt x="5933" y="5822"/>
                    </a:moveTo>
                    <a:cubicBezTo>
                      <a:pt x="6207" y="5822"/>
                      <a:pt x="6420" y="6045"/>
                      <a:pt x="6420" y="6309"/>
                    </a:cubicBezTo>
                    <a:cubicBezTo>
                      <a:pt x="6420" y="6582"/>
                      <a:pt x="6207" y="6796"/>
                      <a:pt x="5933" y="6796"/>
                    </a:cubicBezTo>
                    <a:cubicBezTo>
                      <a:pt x="5669" y="6796"/>
                      <a:pt x="5457" y="6582"/>
                      <a:pt x="5457" y="6309"/>
                    </a:cubicBezTo>
                    <a:cubicBezTo>
                      <a:pt x="5457" y="6045"/>
                      <a:pt x="5669" y="5822"/>
                      <a:pt x="5933" y="5822"/>
                    </a:cubicBezTo>
                    <a:close/>
                    <a:moveTo>
                      <a:pt x="10446" y="5822"/>
                    </a:moveTo>
                    <a:cubicBezTo>
                      <a:pt x="10710" y="5822"/>
                      <a:pt x="10922" y="6045"/>
                      <a:pt x="10922" y="6309"/>
                    </a:cubicBezTo>
                    <a:cubicBezTo>
                      <a:pt x="10922" y="6582"/>
                      <a:pt x="10710" y="6796"/>
                      <a:pt x="10446" y="6796"/>
                    </a:cubicBezTo>
                    <a:cubicBezTo>
                      <a:pt x="10172" y="6796"/>
                      <a:pt x="9959" y="6582"/>
                      <a:pt x="9959" y="6309"/>
                    </a:cubicBezTo>
                    <a:cubicBezTo>
                      <a:pt x="9959" y="6045"/>
                      <a:pt x="10172" y="5822"/>
                      <a:pt x="10446" y="5822"/>
                    </a:cubicBezTo>
                    <a:close/>
                    <a:moveTo>
                      <a:pt x="14949" y="5822"/>
                    </a:moveTo>
                    <a:cubicBezTo>
                      <a:pt x="15213" y="5822"/>
                      <a:pt x="15436" y="6045"/>
                      <a:pt x="15436" y="6309"/>
                    </a:cubicBezTo>
                    <a:cubicBezTo>
                      <a:pt x="15436" y="6582"/>
                      <a:pt x="15213" y="6796"/>
                      <a:pt x="14949" y="6796"/>
                    </a:cubicBezTo>
                    <a:cubicBezTo>
                      <a:pt x="14675" y="6796"/>
                      <a:pt x="14462" y="6582"/>
                      <a:pt x="14462" y="6309"/>
                    </a:cubicBezTo>
                    <a:cubicBezTo>
                      <a:pt x="14462" y="6045"/>
                      <a:pt x="14675" y="5822"/>
                      <a:pt x="14949" y="5822"/>
                    </a:cubicBezTo>
                    <a:close/>
                    <a:moveTo>
                      <a:pt x="3620" y="8245"/>
                    </a:moveTo>
                    <a:cubicBezTo>
                      <a:pt x="3783" y="8245"/>
                      <a:pt x="3904" y="8378"/>
                      <a:pt x="3904" y="8529"/>
                    </a:cubicBezTo>
                    <a:cubicBezTo>
                      <a:pt x="3904" y="8601"/>
                      <a:pt x="3884" y="8651"/>
                      <a:pt x="3854" y="8702"/>
                    </a:cubicBezTo>
                    <a:cubicBezTo>
                      <a:pt x="3793" y="8773"/>
                      <a:pt x="3712" y="8813"/>
                      <a:pt x="3620" y="8813"/>
                    </a:cubicBezTo>
                    <a:cubicBezTo>
                      <a:pt x="3469" y="8813"/>
                      <a:pt x="3347" y="8692"/>
                      <a:pt x="3347" y="8529"/>
                    </a:cubicBezTo>
                    <a:cubicBezTo>
                      <a:pt x="3347" y="8509"/>
                      <a:pt x="3347" y="8489"/>
                      <a:pt x="3357" y="8459"/>
                    </a:cubicBezTo>
                    <a:cubicBezTo>
                      <a:pt x="3388" y="8337"/>
                      <a:pt x="3489" y="8245"/>
                      <a:pt x="3620" y="8245"/>
                    </a:cubicBezTo>
                    <a:close/>
                    <a:moveTo>
                      <a:pt x="8123" y="8245"/>
                    </a:moveTo>
                    <a:cubicBezTo>
                      <a:pt x="8276" y="8245"/>
                      <a:pt x="8398" y="8378"/>
                      <a:pt x="8398" y="8529"/>
                    </a:cubicBezTo>
                    <a:cubicBezTo>
                      <a:pt x="8398" y="8692"/>
                      <a:pt x="8276" y="8813"/>
                      <a:pt x="8123" y="8813"/>
                    </a:cubicBezTo>
                    <a:cubicBezTo>
                      <a:pt x="7981" y="8813"/>
                      <a:pt x="7860" y="8712"/>
                      <a:pt x="7839" y="8570"/>
                    </a:cubicBezTo>
                    <a:lnTo>
                      <a:pt x="7839" y="8529"/>
                    </a:lnTo>
                    <a:cubicBezTo>
                      <a:pt x="7839" y="8469"/>
                      <a:pt x="7860" y="8418"/>
                      <a:pt x="7891" y="8367"/>
                    </a:cubicBezTo>
                    <a:cubicBezTo>
                      <a:pt x="7941" y="8297"/>
                      <a:pt x="8022" y="8245"/>
                      <a:pt x="8123" y="8245"/>
                    </a:cubicBezTo>
                    <a:close/>
                    <a:moveTo>
                      <a:pt x="12616" y="8245"/>
                    </a:moveTo>
                    <a:cubicBezTo>
                      <a:pt x="12768" y="8245"/>
                      <a:pt x="12900" y="8378"/>
                      <a:pt x="12900" y="8529"/>
                    </a:cubicBezTo>
                    <a:cubicBezTo>
                      <a:pt x="12900" y="8692"/>
                      <a:pt x="12768" y="8813"/>
                      <a:pt x="12616" y="8813"/>
                    </a:cubicBezTo>
                    <a:cubicBezTo>
                      <a:pt x="12454" y="8813"/>
                      <a:pt x="12333" y="8692"/>
                      <a:pt x="12333" y="8529"/>
                    </a:cubicBezTo>
                    <a:cubicBezTo>
                      <a:pt x="12333" y="8378"/>
                      <a:pt x="12454" y="8245"/>
                      <a:pt x="12616" y="8245"/>
                    </a:cubicBezTo>
                    <a:close/>
                    <a:moveTo>
                      <a:pt x="10446" y="9767"/>
                    </a:moveTo>
                    <a:cubicBezTo>
                      <a:pt x="10588" y="9767"/>
                      <a:pt x="10720" y="9838"/>
                      <a:pt x="10811" y="9949"/>
                    </a:cubicBezTo>
                    <a:cubicBezTo>
                      <a:pt x="10882" y="10030"/>
                      <a:pt x="10922" y="10132"/>
                      <a:pt x="10922" y="10253"/>
                    </a:cubicBezTo>
                    <a:cubicBezTo>
                      <a:pt x="10922" y="10528"/>
                      <a:pt x="10710" y="10740"/>
                      <a:pt x="10446" y="10740"/>
                    </a:cubicBezTo>
                    <a:cubicBezTo>
                      <a:pt x="10172" y="10740"/>
                      <a:pt x="9959" y="10528"/>
                      <a:pt x="9959" y="10253"/>
                    </a:cubicBezTo>
                    <a:cubicBezTo>
                      <a:pt x="9959" y="10111"/>
                      <a:pt x="10020" y="9980"/>
                      <a:pt x="10122" y="9888"/>
                    </a:cubicBezTo>
                    <a:cubicBezTo>
                      <a:pt x="10203" y="9818"/>
                      <a:pt x="10314" y="9767"/>
                      <a:pt x="10446" y="9767"/>
                    </a:cubicBezTo>
                    <a:close/>
                    <a:moveTo>
                      <a:pt x="14949" y="9767"/>
                    </a:moveTo>
                    <a:cubicBezTo>
                      <a:pt x="15213" y="9767"/>
                      <a:pt x="15436" y="9990"/>
                      <a:pt x="15436" y="10253"/>
                    </a:cubicBezTo>
                    <a:cubicBezTo>
                      <a:pt x="15436" y="10528"/>
                      <a:pt x="15213" y="10740"/>
                      <a:pt x="14949" y="10740"/>
                    </a:cubicBezTo>
                    <a:cubicBezTo>
                      <a:pt x="14675" y="10740"/>
                      <a:pt x="14462" y="10528"/>
                      <a:pt x="14462" y="10253"/>
                    </a:cubicBezTo>
                    <a:cubicBezTo>
                      <a:pt x="14462" y="9990"/>
                      <a:pt x="14675" y="9767"/>
                      <a:pt x="14949" y="9767"/>
                    </a:cubicBezTo>
                    <a:close/>
                    <a:moveTo>
                      <a:pt x="8123" y="12191"/>
                    </a:moveTo>
                    <a:cubicBezTo>
                      <a:pt x="8276" y="12191"/>
                      <a:pt x="8398" y="12322"/>
                      <a:pt x="8398" y="12475"/>
                    </a:cubicBezTo>
                    <a:cubicBezTo>
                      <a:pt x="8398" y="12627"/>
                      <a:pt x="8276" y="12759"/>
                      <a:pt x="8123" y="12759"/>
                    </a:cubicBezTo>
                    <a:cubicBezTo>
                      <a:pt x="7961" y="12759"/>
                      <a:pt x="7839" y="12627"/>
                      <a:pt x="7839" y="12475"/>
                    </a:cubicBezTo>
                    <a:cubicBezTo>
                      <a:pt x="7839" y="12322"/>
                      <a:pt x="7961" y="12191"/>
                      <a:pt x="8123" y="12191"/>
                    </a:cubicBezTo>
                    <a:close/>
                    <a:moveTo>
                      <a:pt x="12616" y="12191"/>
                    </a:moveTo>
                    <a:cubicBezTo>
                      <a:pt x="12768" y="12191"/>
                      <a:pt x="12900" y="12322"/>
                      <a:pt x="12900" y="12475"/>
                    </a:cubicBezTo>
                    <a:cubicBezTo>
                      <a:pt x="12900" y="12627"/>
                      <a:pt x="12768" y="12759"/>
                      <a:pt x="12616" y="12759"/>
                    </a:cubicBezTo>
                    <a:cubicBezTo>
                      <a:pt x="12454" y="12759"/>
                      <a:pt x="12333" y="12627"/>
                      <a:pt x="12333" y="12475"/>
                    </a:cubicBezTo>
                    <a:cubicBezTo>
                      <a:pt x="12333" y="12322"/>
                      <a:pt x="12454" y="12191"/>
                      <a:pt x="12616" y="12191"/>
                    </a:cubicBezTo>
                    <a:close/>
                    <a:moveTo>
                      <a:pt x="17109" y="12191"/>
                    </a:moveTo>
                    <a:cubicBezTo>
                      <a:pt x="17261" y="12191"/>
                      <a:pt x="17393" y="12322"/>
                      <a:pt x="17393" y="12475"/>
                    </a:cubicBezTo>
                    <a:cubicBezTo>
                      <a:pt x="17393" y="12627"/>
                      <a:pt x="17261" y="12759"/>
                      <a:pt x="17109" y="12759"/>
                    </a:cubicBezTo>
                    <a:cubicBezTo>
                      <a:pt x="16947" y="12759"/>
                      <a:pt x="16825" y="12627"/>
                      <a:pt x="16825" y="12475"/>
                    </a:cubicBezTo>
                    <a:cubicBezTo>
                      <a:pt x="16825" y="12322"/>
                      <a:pt x="16947" y="12191"/>
                      <a:pt x="17109" y="12191"/>
                    </a:cubicBezTo>
                    <a:close/>
                    <a:moveTo>
                      <a:pt x="10446" y="13712"/>
                    </a:moveTo>
                    <a:cubicBezTo>
                      <a:pt x="10710" y="13712"/>
                      <a:pt x="10922" y="13935"/>
                      <a:pt x="10922" y="14199"/>
                    </a:cubicBezTo>
                    <a:cubicBezTo>
                      <a:pt x="10922" y="14463"/>
                      <a:pt x="10710" y="14686"/>
                      <a:pt x="10446" y="14686"/>
                    </a:cubicBezTo>
                    <a:cubicBezTo>
                      <a:pt x="10172" y="14686"/>
                      <a:pt x="9959" y="14463"/>
                      <a:pt x="9959" y="14199"/>
                    </a:cubicBezTo>
                    <a:cubicBezTo>
                      <a:pt x="9959" y="13935"/>
                      <a:pt x="10172" y="13712"/>
                      <a:pt x="10446" y="13712"/>
                    </a:cubicBezTo>
                    <a:close/>
                    <a:moveTo>
                      <a:pt x="14949" y="13712"/>
                    </a:moveTo>
                    <a:cubicBezTo>
                      <a:pt x="15213" y="13712"/>
                      <a:pt x="15436" y="13935"/>
                      <a:pt x="15436" y="14199"/>
                    </a:cubicBezTo>
                    <a:cubicBezTo>
                      <a:pt x="15436" y="14463"/>
                      <a:pt x="15213" y="14686"/>
                      <a:pt x="14949" y="14686"/>
                    </a:cubicBezTo>
                    <a:cubicBezTo>
                      <a:pt x="14675" y="14686"/>
                      <a:pt x="14462" y="14463"/>
                      <a:pt x="14462" y="14199"/>
                    </a:cubicBezTo>
                    <a:cubicBezTo>
                      <a:pt x="14462" y="13935"/>
                      <a:pt x="14675" y="13712"/>
                      <a:pt x="14949" y="13712"/>
                    </a:cubicBezTo>
                    <a:close/>
                    <a:moveTo>
                      <a:pt x="19452" y="13712"/>
                    </a:moveTo>
                    <a:cubicBezTo>
                      <a:pt x="19716" y="13712"/>
                      <a:pt x="19939" y="13935"/>
                      <a:pt x="19939" y="14199"/>
                    </a:cubicBezTo>
                    <a:cubicBezTo>
                      <a:pt x="19939" y="14463"/>
                      <a:pt x="19716" y="14686"/>
                      <a:pt x="19452" y="14686"/>
                    </a:cubicBezTo>
                    <a:cubicBezTo>
                      <a:pt x="19178" y="14686"/>
                      <a:pt x="18965" y="14463"/>
                      <a:pt x="18965" y="14199"/>
                    </a:cubicBezTo>
                    <a:cubicBezTo>
                      <a:pt x="18965" y="13935"/>
                      <a:pt x="19178" y="13712"/>
                      <a:pt x="19452" y="13712"/>
                    </a:cubicBezTo>
                    <a:close/>
                    <a:moveTo>
                      <a:pt x="21602" y="16136"/>
                    </a:moveTo>
                    <a:cubicBezTo>
                      <a:pt x="21754" y="16136"/>
                      <a:pt x="21886" y="16268"/>
                      <a:pt x="21886" y="16420"/>
                    </a:cubicBezTo>
                    <a:cubicBezTo>
                      <a:pt x="21886" y="16572"/>
                      <a:pt x="21754" y="16704"/>
                      <a:pt x="21602" y="16704"/>
                    </a:cubicBezTo>
                    <a:cubicBezTo>
                      <a:pt x="21449" y="16704"/>
                      <a:pt x="21318" y="16572"/>
                      <a:pt x="21318" y="16420"/>
                    </a:cubicBezTo>
                    <a:cubicBezTo>
                      <a:pt x="21318" y="16268"/>
                      <a:pt x="21449" y="16136"/>
                      <a:pt x="21602" y="16136"/>
                    </a:cubicBezTo>
                    <a:close/>
                    <a:moveTo>
                      <a:pt x="17536" y="17762"/>
                    </a:moveTo>
                    <a:cubicBezTo>
                      <a:pt x="17513" y="17774"/>
                      <a:pt x="17496" y="17783"/>
                      <a:pt x="17484" y="17789"/>
                    </a:cubicBezTo>
                    <a:cubicBezTo>
                      <a:pt x="17496" y="17783"/>
                      <a:pt x="17513" y="17774"/>
                      <a:pt x="17536" y="17762"/>
                    </a:cubicBezTo>
                    <a:close/>
                    <a:moveTo>
                      <a:pt x="19452" y="17657"/>
                    </a:moveTo>
                    <a:cubicBezTo>
                      <a:pt x="19716" y="17657"/>
                      <a:pt x="19939" y="17870"/>
                      <a:pt x="19939" y="18144"/>
                    </a:cubicBezTo>
                    <a:cubicBezTo>
                      <a:pt x="19939" y="18407"/>
                      <a:pt x="19716" y="18630"/>
                      <a:pt x="19452" y="18630"/>
                    </a:cubicBezTo>
                    <a:cubicBezTo>
                      <a:pt x="19178" y="18630"/>
                      <a:pt x="18965" y="18407"/>
                      <a:pt x="18965" y="18144"/>
                    </a:cubicBezTo>
                    <a:cubicBezTo>
                      <a:pt x="18965" y="17870"/>
                      <a:pt x="19178" y="17657"/>
                      <a:pt x="19452" y="17657"/>
                    </a:cubicBezTo>
                    <a:close/>
                    <a:moveTo>
                      <a:pt x="3620" y="20081"/>
                    </a:moveTo>
                    <a:cubicBezTo>
                      <a:pt x="3783" y="20081"/>
                      <a:pt x="3904" y="20203"/>
                      <a:pt x="3904" y="20365"/>
                    </a:cubicBezTo>
                    <a:cubicBezTo>
                      <a:pt x="3904" y="20517"/>
                      <a:pt x="3783" y="20649"/>
                      <a:pt x="3620" y="20649"/>
                    </a:cubicBezTo>
                    <a:cubicBezTo>
                      <a:pt x="3469" y="20649"/>
                      <a:pt x="3347" y="20517"/>
                      <a:pt x="3347" y="20365"/>
                    </a:cubicBezTo>
                    <a:cubicBezTo>
                      <a:pt x="3347" y="20203"/>
                      <a:pt x="3469" y="20081"/>
                      <a:pt x="3620" y="20081"/>
                    </a:cubicBezTo>
                    <a:close/>
                    <a:moveTo>
                      <a:pt x="21602" y="20081"/>
                    </a:moveTo>
                    <a:cubicBezTo>
                      <a:pt x="21754" y="20081"/>
                      <a:pt x="21886" y="20203"/>
                      <a:pt x="21886" y="20365"/>
                    </a:cubicBezTo>
                    <a:cubicBezTo>
                      <a:pt x="21886" y="20517"/>
                      <a:pt x="21754" y="20649"/>
                      <a:pt x="21602" y="20649"/>
                    </a:cubicBezTo>
                    <a:cubicBezTo>
                      <a:pt x="21449" y="20649"/>
                      <a:pt x="21318" y="20517"/>
                      <a:pt x="21318" y="20365"/>
                    </a:cubicBezTo>
                    <a:cubicBezTo>
                      <a:pt x="21318" y="20203"/>
                      <a:pt x="21449" y="20081"/>
                      <a:pt x="21602" y="20081"/>
                    </a:cubicBezTo>
                    <a:close/>
                    <a:moveTo>
                      <a:pt x="5933" y="21602"/>
                    </a:moveTo>
                    <a:cubicBezTo>
                      <a:pt x="6207" y="21602"/>
                      <a:pt x="6420" y="21815"/>
                      <a:pt x="6420" y="22089"/>
                    </a:cubicBezTo>
                    <a:cubicBezTo>
                      <a:pt x="6420" y="22353"/>
                      <a:pt x="6207" y="22576"/>
                      <a:pt x="5933" y="22576"/>
                    </a:cubicBezTo>
                    <a:cubicBezTo>
                      <a:pt x="5669" y="22576"/>
                      <a:pt x="5457" y="22353"/>
                      <a:pt x="5457" y="22089"/>
                    </a:cubicBezTo>
                    <a:cubicBezTo>
                      <a:pt x="5457" y="21815"/>
                      <a:pt x="5669" y="21602"/>
                      <a:pt x="5933" y="21602"/>
                    </a:cubicBezTo>
                    <a:close/>
                    <a:moveTo>
                      <a:pt x="10446" y="21602"/>
                    </a:moveTo>
                    <a:cubicBezTo>
                      <a:pt x="10710" y="21602"/>
                      <a:pt x="10922" y="21815"/>
                      <a:pt x="10922" y="22089"/>
                    </a:cubicBezTo>
                    <a:cubicBezTo>
                      <a:pt x="10922" y="22353"/>
                      <a:pt x="10710" y="22576"/>
                      <a:pt x="10446" y="22576"/>
                    </a:cubicBezTo>
                    <a:cubicBezTo>
                      <a:pt x="10172" y="22576"/>
                      <a:pt x="9959" y="22353"/>
                      <a:pt x="9959" y="22089"/>
                    </a:cubicBezTo>
                    <a:cubicBezTo>
                      <a:pt x="9959" y="21815"/>
                      <a:pt x="10172" y="21602"/>
                      <a:pt x="10446" y="21602"/>
                    </a:cubicBezTo>
                    <a:close/>
                    <a:moveTo>
                      <a:pt x="14949" y="21602"/>
                    </a:moveTo>
                    <a:cubicBezTo>
                      <a:pt x="15213" y="21602"/>
                      <a:pt x="15436" y="21815"/>
                      <a:pt x="15436" y="22089"/>
                    </a:cubicBezTo>
                    <a:cubicBezTo>
                      <a:pt x="15436" y="22353"/>
                      <a:pt x="15213" y="22576"/>
                      <a:pt x="14949" y="22576"/>
                    </a:cubicBezTo>
                    <a:cubicBezTo>
                      <a:pt x="14675" y="22576"/>
                      <a:pt x="14462" y="22353"/>
                      <a:pt x="14462" y="22089"/>
                    </a:cubicBezTo>
                    <a:cubicBezTo>
                      <a:pt x="14462" y="21815"/>
                      <a:pt x="14675" y="21602"/>
                      <a:pt x="14949" y="21602"/>
                    </a:cubicBezTo>
                    <a:close/>
                    <a:moveTo>
                      <a:pt x="19452" y="21602"/>
                    </a:moveTo>
                    <a:cubicBezTo>
                      <a:pt x="19716" y="21602"/>
                      <a:pt x="19939" y="21815"/>
                      <a:pt x="19939" y="22089"/>
                    </a:cubicBezTo>
                    <a:cubicBezTo>
                      <a:pt x="19939" y="22353"/>
                      <a:pt x="19716" y="22576"/>
                      <a:pt x="19452" y="22576"/>
                    </a:cubicBezTo>
                    <a:cubicBezTo>
                      <a:pt x="19178" y="22576"/>
                      <a:pt x="18965" y="22353"/>
                      <a:pt x="18965" y="22089"/>
                    </a:cubicBezTo>
                    <a:cubicBezTo>
                      <a:pt x="18965" y="21815"/>
                      <a:pt x="19178" y="21602"/>
                      <a:pt x="19452" y="21602"/>
                    </a:cubicBezTo>
                    <a:close/>
                    <a:moveTo>
                      <a:pt x="3620" y="24026"/>
                    </a:moveTo>
                    <a:cubicBezTo>
                      <a:pt x="3672" y="24026"/>
                      <a:pt x="3712" y="24036"/>
                      <a:pt x="3753" y="24057"/>
                    </a:cubicBezTo>
                    <a:cubicBezTo>
                      <a:pt x="3844" y="24107"/>
                      <a:pt x="3904" y="24199"/>
                      <a:pt x="3904" y="24310"/>
                    </a:cubicBezTo>
                    <a:cubicBezTo>
                      <a:pt x="3904" y="24422"/>
                      <a:pt x="3844" y="24513"/>
                      <a:pt x="3742" y="24564"/>
                    </a:cubicBezTo>
                    <a:cubicBezTo>
                      <a:pt x="3712" y="24573"/>
                      <a:pt x="3672" y="24594"/>
                      <a:pt x="3620" y="24594"/>
                    </a:cubicBezTo>
                    <a:cubicBezTo>
                      <a:pt x="3469" y="24594"/>
                      <a:pt x="3347" y="24462"/>
                      <a:pt x="3347" y="24310"/>
                    </a:cubicBezTo>
                    <a:cubicBezTo>
                      <a:pt x="3347" y="24147"/>
                      <a:pt x="3469" y="24026"/>
                      <a:pt x="3620" y="24026"/>
                    </a:cubicBezTo>
                    <a:close/>
                    <a:moveTo>
                      <a:pt x="8123" y="24026"/>
                    </a:moveTo>
                    <a:cubicBezTo>
                      <a:pt x="8276" y="24026"/>
                      <a:pt x="8398" y="24147"/>
                      <a:pt x="8398" y="24310"/>
                    </a:cubicBezTo>
                    <a:cubicBezTo>
                      <a:pt x="8398" y="24462"/>
                      <a:pt x="8276" y="24594"/>
                      <a:pt x="8123" y="24594"/>
                    </a:cubicBezTo>
                    <a:cubicBezTo>
                      <a:pt x="7961" y="24594"/>
                      <a:pt x="7839" y="24462"/>
                      <a:pt x="7839" y="24310"/>
                    </a:cubicBezTo>
                    <a:cubicBezTo>
                      <a:pt x="7839" y="24147"/>
                      <a:pt x="7961" y="24026"/>
                      <a:pt x="8123" y="24026"/>
                    </a:cubicBezTo>
                    <a:close/>
                    <a:moveTo>
                      <a:pt x="12616" y="24026"/>
                    </a:moveTo>
                    <a:cubicBezTo>
                      <a:pt x="12768" y="24026"/>
                      <a:pt x="12900" y="24147"/>
                      <a:pt x="12900" y="24310"/>
                    </a:cubicBezTo>
                    <a:cubicBezTo>
                      <a:pt x="12900" y="24462"/>
                      <a:pt x="12768" y="24594"/>
                      <a:pt x="12616" y="24594"/>
                    </a:cubicBezTo>
                    <a:cubicBezTo>
                      <a:pt x="12454" y="24594"/>
                      <a:pt x="12333" y="24462"/>
                      <a:pt x="12333" y="24310"/>
                    </a:cubicBezTo>
                    <a:cubicBezTo>
                      <a:pt x="12333" y="24147"/>
                      <a:pt x="12454" y="24026"/>
                      <a:pt x="12616" y="24026"/>
                    </a:cubicBezTo>
                    <a:close/>
                    <a:moveTo>
                      <a:pt x="17109" y="24026"/>
                    </a:moveTo>
                    <a:cubicBezTo>
                      <a:pt x="17261" y="24026"/>
                      <a:pt x="17393" y="24147"/>
                      <a:pt x="17393" y="24310"/>
                    </a:cubicBezTo>
                    <a:cubicBezTo>
                      <a:pt x="17393" y="24462"/>
                      <a:pt x="17261" y="24594"/>
                      <a:pt x="17109" y="24594"/>
                    </a:cubicBezTo>
                    <a:cubicBezTo>
                      <a:pt x="16947" y="24594"/>
                      <a:pt x="16825" y="24462"/>
                      <a:pt x="16825" y="24310"/>
                    </a:cubicBezTo>
                    <a:cubicBezTo>
                      <a:pt x="16825" y="24147"/>
                      <a:pt x="16947" y="24026"/>
                      <a:pt x="17109" y="24026"/>
                    </a:cubicBezTo>
                    <a:close/>
                    <a:moveTo>
                      <a:pt x="21602" y="24026"/>
                    </a:moveTo>
                    <a:cubicBezTo>
                      <a:pt x="21754" y="24026"/>
                      <a:pt x="21886" y="24147"/>
                      <a:pt x="21886" y="24310"/>
                    </a:cubicBezTo>
                    <a:cubicBezTo>
                      <a:pt x="21886" y="24462"/>
                      <a:pt x="21754" y="24594"/>
                      <a:pt x="21602" y="24594"/>
                    </a:cubicBezTo>
                    <a:cubicBezTo>
                      <a:pt x="21449" y="24594"/>
                      <a:pt x="21318" y="24462"/>
                      <a:pt x="21318" y="24310"/>
                    </a:cubicBezTo>
                    <a:cubicBezTo>
                      <a:pt x="21318" y="24147"/>
                      <a:pt x="21449" y="24026"/>
                      <a:pt x="21602" y="24026"/>
                    </a:cubicBezTo>
                    <a:close/>
                    <a:moveTo>
                      <a:pt x="5933" y="25547"/>
                    </a:moveTo>
                    <a:cubicBezTo>
                      <a:pt x="6207" y="25547"/>
                      <a:pt x="6420" y="25760"/>
                      <a:pt x="6420" y="26034"/>
                    </a:cubicBezTo>
                    <a:cubicBezTo>
                      <a:pt x="6420" y="26297"/>
                      <a:pt x="6207" y="26511"/>
                      <a:pt x="5933" y="26511"/>
                    </a:cubicBezTo>
                    <a:cubicBezTo>
                      <a:pt x="5669" y="26511"/>
                      <a:pt x="5457" y="26297"/>
                      <a:pt x="5457" y="26034"/>
                    </a:cubicBezTo>
                    <a:cubicBezTo>
                      <a:pt x="5457" y="25760"/>
                      <a:pt x="5669" y="25547"/>
                      <a:pt x="5933" y="25547"/>
                    </a:cubicBezTo>
                    <a:close/>
                    <a:moveTo>
                      <a:pt x="10446" y="25547"/>
                    </a:moveTo>
                    <a:cubicBezTo>
                      <a:pt x="10710" y="25547"/>
                      <a:pt x="10922" y="25760"/>
                      <a:pt x="10922" y="26034"/>
                    </a:cubicBezTo>
                    <a:cubicBezTo>
                      <a:pt x="10922" y="26297"/>
                      <a:pt x="10710" y="26511"/>
                      <a:pt x="10446" y="26511"/>
                    </a:cubicBezTo>
                    <a:cubicBezTo>
                      <a:pt x="10172" y="26511"/>
                      <a:pt x="9959" y="26297"/>
                      <a:pt x="9959" y="26034"/>
                    </a:cubicBezTo>
                    <a:cubicBezTo>
                      <a:pt x="9959" y="25760"/>
                      <a:pt x="10172" y="25547"/>
                      <a:pt x="10446" y="25547"/>
                    </a:cubicBezTo>
                    <a:close/>
                    <a:moveTo>
                      <a:pt x="14949" y="25547"/>
                    </a:moveTo>
                    <a:cubicBezTo>
                      <a:pt x="15213" y="25547"/>
                      <a:pt x="15436" y="25760"/>
                      <a:pt x="15436" y="26034"/>
                    </a:cubicBezTo>
                    <a:cubicBezTo>
                      <a:pt x="15436" y="26297"/>
                      <a:pt x="15213" y="26511"/>
                      <a:pt x="14949" y="26511"/>
                    </a:cubicBezTo>
                    <a:cubicBezTo>
                      <a:pt x="14675" y="26511"/>
                      <a:pt x="14462" y="26297"/>
                      <a:pt x="14462" y="26034"/>
                    </a:cubicBezTo>
                    <a:cubicBezTo>
                      <a:pt x="14462" y="25760"/>
                      <a:pt x="14675" y="25547"/>
                      <a:pt x="14949" y="25547"/>
                    </a:cubicBezTo>
                    <a:close/>
                    <a:moveTo>
                      <a:pt x="19452" y="25547"/>
                    </a:moveTo>
                    <a:cubicBezTo>
                      <a:pt x="19716" y="25547"/>
                      <a:pt x="19939" y="25760"/>
                      <a:pt x="19939" y="26034"/>
                    </a:cubicBezTo>
                    <a:cubicBezTo>
                      <a:pt x="19939" y="26297"/>
                      <a:pt x="19716" y="26511"/>
                      <a:pt x="19452" y="26511"/>
                    </a:cubicBezTo>
                    <a:cubicBezTo>
                      <a:pt x="19178" y="26511"/>
                      <a:pt x="18965" y="26297"/>
                      <a:pt x="18965" y="26034"/>
                    </a:cubicBezTo>
                    <a:cubicBezTo>
                      <a:pt x="18965" y="25760"/>
                      <a:pt x="19178" y="25547"/>
                      <a:pt x="19452" y="25547"/>
                    </a:cubicBezTo>
                    <a:close/>
                    <a:moveTo>
                      <a:pt x="3620" y="27971"/>
                    </a:moveTo>
                    <a:cubicBezTo>
                      <a:pt x="3783" y="27971"/>
                      <a:pt x="3904" y="28093"/>
                      <a:pt x="3904" y="28255"/>
                    </a:cubicBezTo>
                    <a:cubicBezTo>
                      <a:pt x="3904" y="28407"/>
                      <a:pt x="3783" y="28529"/>
                      <a:pt x="3620" y="28529"/>
                    </a:cubicBezTo>
                    <a:cubicBezTo>
                      <a:pt x="3469" y="28529"/>
                      <a:pt x="3347" y="28407"/>
                      <a:pt x="3347" y="28255"/>
                    </a:cubicBezTo>
                    <a:cubicBezTo>
                      <a:pt x="3347" y="28093"/>
                      <a:pt x="3469" y="27971"/>
                      <a:pt x="3620" y="27971"/>
                    </a:cubicBezTo>
                    <a:close/>
                    <a:moveTo>
                      <a:pt x="8123" y="27971"/>
                    </a:moveTo>
                    <a:cubicBezTo>
                      <a:pt x="8276" y="27971"/>
                      <a:pt x="8398" y="28093"/>
                      <a:pt x="8398" y="28255"/>
                    </a:cubicBezTo>
                    <a:cubicBezTo>
                      <a:pt x="8398" y="28407"/>
                      <a:pt x="8276" y="28529"/>
                      <a:pt x="8123" y="28529"/>
                    </a:cubicBezTo>
                    <a:cubicBezTo>
                      <a:pt x="7961" y="28529"/>
                      <a:pt x="7839" y="28407"/>
                      <a:pt x="7839" y="28255"/>
                    </a:cubicBezTo>
                    <a:cubicBezTo>
                      <a:pt x="7839" y="28093"/>
                      <a:pt x="7961" y="27971"/>
                      <a:pt x="8123" y="27971"/>
                    </a:cubicBezTo>
                    <a:close/>
                    <a:moveTo>
                      <a:pt x="12616" y="27971"/>
                    </a:moveTo>
                    <a:cubicBezTo>
                      <a:pt x="12768" y="27971"/>
                      <a:pt x="12900" y="28093"/>
                      <a:pt x="12900" y="28255"/>
                    </a:cubicBezTo>
                    <a:cubicBezTo>
                      <a:pt x="12900" y="28407"/>
                      <a:pt x="12768" y="28529"/>
                      <a:pt x="12616" y="28529"/>
                    </a:cubicBezTo>
                    <a:cubicBezTo>
                      <a:pt x="12454" y="28529"/>
                      <a:pt x="12333" y="28407"/>
                      <a:pt x="12333" y="28255"/>
                    </a:cubicBezTo>
                    <a:cubicBezTo>
                      <a:pt x="12333" y="28093"/>
                      <a:pt x="12454" y="27971"/>
                      <a:pt x="12616" y="27971"/>
                    </a:cubicBezTo>
                    <a:close/>
                    <a:moveTo>
                      <a:pt x="17109" y="27971"/>
                    </a:moveTo>
                    <a:cubicBezTo>
                      <a:pt x="17261" y="27971"/>
                      <a:pt x="17393" y="28093"/>
                      <a:pt x="17393" y="28255"/>
                    </a:cubicBezTo>
                    <a:cubicBezTo>
                      <a:pt x="17393" y="28407"/>
                      <a:pt x="17261" y="28529"/>
                      <a:pt x="17109" y="28529"/>
                    </a:cubicBezTo>
                    <a:cubicBezTo>
                      <a:pt x="16947" y="28529"/>
                      <a:pt x="16825" y="28407"/>
                      <a:pt x="16825" y="28255"/>
                    </a:cubicBezTo>
                    <a:cubicBezTo>
                      <a:pt x="16825" y="28093"/>
                      <a:pt x="16947" y="27971"/>
                      <a:pt x="17109" y="27971"/>
                    </a:cubicBezTo>
                    <a:close/>
                    <a:moveTo>
                      <a:pt x="21602" y="27971"/>
                    </a:moveTo>
                    <a:cubicBezTo>
                      <a:pt x="21754" y="27971"/>
                      <a:pt x="21886" y="28093"/>
                      <a:pt x="21886" y="28255"/>
                    </a:cubicBezTo>
                    <a:cubicBezTo>
                      <a:pt x="21886" y="28407"/>
                      <a:pt x="21754" y="28529"/>
                      <a:pt x="21602" y="28529"/>
                    </a:cubicBezTo>
                    <a:cubicBezTo>
                      <a:pt x="21449" y="28529"/>
                      <a:pt x="21318" y="28407"/>
                      <a:pt x="21318" y="28255"/>
                    </a:cubicBezTo>
                    <a:cubicBezTo>
                      <a:pt x="21318" y="28093"/>
                      <a:pt x="21449" y="27971"/>
                      <a:pt x="21602" y="27971"/>
                    </a:cubicBezTo>
                    <a:close/>
                    <a:moveTo>
                      <a:pt x="5933" y="29492"/>
                    </a:moveTo>
                    <a:cubicBezTo>
                      <a:pt x="6207" y="29492"/>
                      <a:pt x="6420" y="29705"/>
                      <a:pt x="6420" y="29969"/>
                    </a:cubicBezTo>
                    <a:cubicBezTo>
                      <a:pt x="6420" y="30243"/>
                      <a:pt x="6207" y="30456"/>
                      <a:pt x="5933" y="30456"/>
                    </a:cubicBezTo>
                    <a:cubicBezTo>
                      <a:pt x="5669" y="30456"/>
                      <a:pt x="5457" y="30243"/>
                      <a:pt x="5457" y="29969"/>
                    </a:cubicBezTo>
                    <a:cubicBezTo>
                      <a:pt x="5457" y="29705"/>
                      <a:pt x="5669" y="29492"/>
                      <a:pt x="5933" y="29492"/>
                    </a:cubicBezTo>
                    <a:close/>
                    <a:moveTo>
                      <a:pt x="10446" y="29492"/>
                    </a:moveTo>
                    <a:cubicBezTo>
                      <a:pt x="10710" y="29492"/>
                      <a:pt x="10922" y="29705"/>
                      <a:pt x="10922" y="29969"/>
                    </a:cubicBezTo>
                    <a:cubicBezTo>
                      <a:pt x="10922" y="30243"/>
                      <a:pt x="10710" y="30456"/>
                      <a:pt x="10446" y="30456"/>
                    </a:cubicBezTo>
                    <a:cubicBezTo>
                      <a:pt x="10172" y="30456"/>
                      <a:pt x="9959" y="30243"/>
                      <a:pt x="9959" y="29969"/>
                    </a:cubicBezTo>
                    <a:cubicBezTo>
                      <a:pt x="9959" y="29705"/>
                      <a:pt x="10172" y="29492"/>
                      <a:pt x="10446" y="29492"/>
                    </a:cubicBezTo>
                    <a:close/>
                    <a:moveTo>
                      <a:pt x="14949" y="29492"/>
                    </a:moveTo>
                    <a:cubicBezTo>
                      <a:pt x="15213" y="29492"/>
                      <a:pt x="15436" y="29705"/>
                      <a:pt x="15436" y="29969"/>
                    </a:cubicBezTo>
                    <a:cubicBezTo>
                      <a:pt x="15436" y="30243"/>
                      <a:pt x="15213" y="30456"/>
                      <a:pt x="14949" y="30456"/>
                    </a:cubicBezTo>
                    <a:cubicBezTo>
                      <a:pt x="14675" y="30456"/>
                      <a:pt x="14462" y="30243"/>
                      <a:pt x="14462" y="29969"/>
                    </a:cubicBezTo>
                    <a:cubicBezTo>
                      <a:pt x="14462" y="29705"/>
                      <a:pt x="14675" y="29492"/>
                      <a:pt x="14949" y="29492"/>
                    </a:cubicBezTo>
                    <a:close/>
                    <a:moveTo>
                      <a:pt x="19452" y="29492"/>
                    </a:moveTo>
                    <a:cubicBezTo>
                      <a:pt x="19716" y="29492"/>
                      <a:pt x="19939" y="29705"/>
                      <a:pt x="19939" y="29969"/>
                    </a:cubicBezTo>
                    <a:cubicBezTo>
                      <a:pt x="19939" y="30243"/>
                      <a:pt x="19716" y="30456"/>
                      <a:pt x="19452" y="30456"/>
                    </a:cubicBezTo>
                    <a:cubicBezTo>
                      <a:pt x="19178" y="30456"/>
                      <a:pt x="18965" y="30243"/>
                      <a:pt x="18965" y="29969"/>
                    </a:cubicBezTo>
                    <a:cubicBezTo>
                      <a:pt x="18965" y="29705"/>
                      <a:pt x="19178" y="29492"/>
                      <a:pt x="19452" y="29492"/>
                    </a:cubicBezTo>
                    <a:close/>
                    <a:moveTo>
                      <a:pt x="3620" y="31906"/>
                    </a:moveTo>
                    <a:cubicBezTo>
                      <a:pt x="3783" y="31906"/>
                      <a:pt x="3904" y="32038"/>
                      <a:pt x="3904" y="32190"/>
                    </a:cubicBezTo>
                    <a:cubicBezTo>
                      <a:pt x="3904" y="32352"/>
                      <a:pt x="3783" y="32474"/>
                      <a:pt x="3620" y="32474"/>
                    </a:cubicBezTo>
                    <a:cubicBezTo>
                      <a:pt x="3469" y="32474"/>
                      <a:pt x="3347" y="32352"/>
                      <a:pt x="3347" y="32190"/>
                    </a:cubicBezTo>
                    <a:cubicBezTo>
                      <a:pt x="3347" y="32038"/>
                      <a:pt x="3469" y="31906"/>
                      <a:pt x="3620" y="31906"/>
                    </a:cubicBezTo>
                    <a:close/>
                    <a:moveTo>
                      <a:pt x="8123" y="31906"/>
                    </a:moveTo>
                    <a:cubicBezTo>
                      <a:pt x="8276" y="31906"/>
                      <a:pt x="8398" y="32038"/>
                      <a:pt x="8398" y="32190"/>
                    </a:cubicBezTo>
                    <a:cubicBezTo>
                      <a:pt x="8398" y="32352"/>
                      <a:pt x="8276" y="32474"/>
                      <a:pt x="8123" y="32474"/>
                    </a:cubicBezTo>
                    <a:cubicBezTo>
                      <a:pt x="7961" y="32474"/>
                      <a:pt x="7839" y="32352"/>
                      <a:pt x="7839" y="32190"/>
                    </a:cubicBezTo>
                    <a:cubicBezTo>
                      <a:pt x="7839" y="32038"/>
                      <a:pt x="7961" y="31906"/>
                      <a:pt x="8123" y="31906"/>
                    </a:cubicBezTo>
                    <a:close/>
                    <a:moveTo>
                      <a:pt x="12616" y="31906"/>
                    </a:moveTo>
                    <a:cubicBezTo>
                      <a:pt x="12768" y="31906"/>
                      <a:pt x="12900" y="32038"/>
                      <a:pt x="12900" y="32190"/>
                    </a:cubicBezTo>
                    <a:cubicBezTo>
                      <a:pt x="12900" y="32352"/>
                      <a:pt x="12768" y="32474"/>
                      <a:pt x="12616" y="32474"/>
                    </a:cubicBezTo>
                    <a:cubicBezTo>
                      <a:pt x="12454" y="32474"/>
                      <a:pt x="12333" y="32352"/>
                      <a:pt x="12333" y="32190"/>
                    </a:cubicBezTo>
                    <a:cubicBezTo>
                      <a:pt x="12333" y="32038"/>
                      <a:pt x="12454" y="31906"/>
                      <a:pt x="12616" y="31906"/>
                    </a:cubicBezTo>
                    <a:close/>
                    <a:moveTo>
                      <a:pt x="17109" y="31906"/>
                    </a:moveTo>
                    <a:cubicBezTo>
                      <a:pt x="17261" y="31906"/>
                      <a:pt x="17393" y="32038"/>
                      <a:pt x="17393" y="32190"/>
                    </a:cubicBezTo>
                    <a:cubicBezTo>
                      <a:pt x="17393" y="32352"/>
                      <a:pt x="17261" y="32474"/>
                      <a:pt x="17109" y="32474"/>
                    </a:cubicBezTo>
                    <a:cubicBezTo>
                      <a:pt x="16947" y="32474"/>
                      <a:pt x="16825" y="32352"/>
                      <a:pt x="16825" y="32190"/>
                    </a:cubicBezTo>
                    <a:cubicBezTo>
                      <a:pt x="16825" y="32038"/>
                      <a:pt x="16947" y="31906"/>
                      <a:pt x="17109" y="31906"/>
                    </a:cubicBezTo>
                    <a:close/>
                    <a:moveTo>
                      <a:pt x="5933" y="33427"/>
                    </a:moveTo>
                    <a:cubicBezTo>
                      <a:pt x="6207" y="33427"/>
                      <a:pt x="6420" y="33651"/>
                      <a:pt x="6420" y="33914"/>
                    </a:cubicBezTo>
                    <a:cubicBezTo>
                      <a:pt x="6420" y="34188"/>
                      <a:pt x="6207" y="34401"/>
                      <a:pt x="5933" y="34401"/>
                    </a:cubicBezTo>
                    <a:cubicBezTo>
                      <a:pt x="5669" y="34401"/>
                      <a:pt x="5457" y="34188"/>
                      <a:pt x="5457" y="33914"/>
                    </a:cubicBezTo>
                    <a:cubicBezTo>
                      <a:pt x="5457" y="33651"/>
                      <a:pt x="5669" y="33427"/>
                      <a:pt x="5933" y="33427"/>
                    </a:cubicBezTo>
                    <a:close/>
                    <a:moveTo>
                      <a:pt x="10446" y="33427"/>
                    </a:moveTo>
                    <a:cubicBezTo>
                      <a:pt x="10710" y="33427"/>
                      <a:pt x="10922" y="33651"/>
                      <a:pt x="10922" y="33914"/>
                    </a:cubicBezTo>
                    <a:cubicBezTo>
                      <a:pt x="10922" y="34188"/>
                      <a:pt x="10710" y="34401"/>
                      <a:pt x="10446" y="34401"/>
                    </a:cubicBezTo>
                    <a:cubicBezTo>
                      <a:pt x="10172" y="34401"/>
                      <a:pt x="9959" y="34188"/>
                      <a:pt x="9959" y="33914"/>
                    </a:cubicBezTo>
                    <a:cubicBezTo>
                      <a:pt x="9959" y="33651"/>
                      <a:pt x="10172" y="33427"/>
                      <a:pt x="10446" y="33427"/>
                    </a:cubicBezTo>
                    <a:close/>
                    <a:moveTo>
                      <a:pt x="14949" y="33427"/>
                    </a:moveTo>
                    <a:cubicBezTo>
                      <a:pt x="15213" y="33427"/>
                      <a:pt x="15436" y="33651"/>
                      <a:pt x="15436" y="33914"/>
                    </a:cubicBezTo>
                    <a:cubicBezTo>
                      <a:pt x="15436" y="34188"/>
                      <a:pt x="15213" y="34401"/>
                      <a:pt x="14949" y="34401"/>
                    </a:cubicBezTo>
                    <a:cubicBezTo>
                      <a:pt x="14675" y="34401"/>
                      <a:pt x="14462" y="34188"/>
                      <a:pt x="14462" y="33914"/>
                    </a:cubicBezTo>
                    <a:cubicBezTo>
                      <a:pt x="14462" y="33651"/>
                      <a:pt x="14675" y="33427"/>
                      <a:pt x="14949" y="33427"/>
                    </a:cubicBezTo>
                    <a:close/>
                    <a:moveTo>
                      <a:pt x="19452" y="33427"/>
                    </a:moveTo>
                    <a:cubicBezTo>
                      <a:pt x="19716" y="33427"/>
                      <a:pt x="19939" y="33651"/>
                      <a:pt x="19939" y="33914"/>
                    </a:cubicBezTo>
                    <a:cubicBezTo>
                      <a:pt x="19939" y="34188"/>
                      <a:pt x="19716" y="34401"/>
                      <a:pt x="19452" y="34401"/>
                    </a:cubicBezTo>
                    <a:cubicBezTo>
                      <a:pt x="19178" y="34401"/>
                      <a:pt x="18965" y="34188"/>
                      <a:pt x="18965" y="33914"/>
                    </a:cubicBezTo>
                    <a:cubicBezTo>
                      <a:pt x="18965" y="33651"/>
                      <a:pt x="19178" y="33427"/>
                      <a:pt x="19452" y="33427"/>
                    </a:cubicBezTo>
                    <a:close/>
                    <a:moveTo>
                      <a:pt x="6298" y="1"/>
                    </a:moveTo>
                    <a:cubicBezTo>
                      <a:pt x="3418" y="1076"/>
                      <a:pt x="1075" y="4970"/>
                      <a:pt x="284" y="6410"/>
                    </a:cubicBezTo>
                    <a:cubicBezTo>
                      <a:pt x="102" y="6755"/>
                      <a:pt x="0" y="6958"/>
                      <a:pt x="0" y="6958"/>
                    </a:cubicBezTo>
                    <a:cubicBezTo>
                      <a:pt x="0" y="6958"/>
                      <a:pt x="1450" y="8195"/>
                      <a:pt x="3357" y="9138"/>
                    </a:cubicBezTo>
                    <a:cubicBezTo>
                      <a:pt x="3367" y="9138"/>
                      <a:pt x="3377" y="9148"/>
                      <a:pt x="3388" y="9148"/>
                    </a:cubicBezTo>
                    <a:cubicBezTo>
                      <a:pt x="3458" y="9178"/>
                      <a:pt x="3530" y="9199"/>
                      <a:pt x="3590" y="9219"/>
                    </a:cubicBezTo>
                    <a:lnTo>
                      <a:pt x="3590" y="9239"/>
                    </a:lnTo>
                    <a:cubicBezTo>
                      <a:pt x="4361" y="9564"/>
                      <a:pt x="5061" y="9777"/>
                      <a:pt x="5588" y="9919"/>
                    </a:cubicBezTo>
                    <a:cubicBezTo>
                      <a:pt x="5680" y="9828"/>
                      <a:pt x="5801" y="9767"/>
                      <a:pt x="5933" y="9767"/>
                    </a:cubicBezTo>
                    <a:cubicBezTo>
                      <a:pt x="6146" y="9767"/>
                      <a:pt x="6329" y="9909"/>
                      <a:pt x="6399" y="10102"/>
                    </a:cubicBezTo>
                    <a:cubicBezTo>
                      <a:pt x="6541" y="10122"/>
                      <a:pt x="6622" y="10132"/>
                      <a:pt x="6622" y="10132"/>
                    </a:cubicBezTo>
                    <a:lnTo>
                      <a:pt x="6613" y="10163"/>
                    </a:lnTo>
                    <a:lnTo>
                      <a:pt x="5882" y="12860"/>
                    </a:lnTo>
                    <a:cubicBezTo>
                      <a:pt x="8002" y="14199"/>
                      <a:pt x="14422" y="16207"/>
                      <a:pt x="14422" y="16207"/>
                    </a:cubicBezTo>
                    <a:cubicBezTo>
                      <a:pt x="14422" y="16207"/>
                      <a:pt x="15499" y="14813"/>
                      <a:pt x="16062" y="14813"/>
                    </a:cubicBezTo>
                    <a:cubicBezTo>
                      <a:pt x="16095" y="14813"/>
                      <a:pt x="16126" y="14818"/>
                      <a:pt x="16155" y="14828"/>
                    </a:cubicBezTo>
                    <a:cubicBezTo>
                      <a:pt x="16673" y="15000"/>
                      <a:pt x="15862" y="16460"/>
                      <a:pt x="15862" y="16460"/>
                    </a:cubicBezTo>
                    <a:cubicBezTo>
                      <a:pt x="15862" y="16460"/>
                      <a:pt x="17286" y="15211"/>
                      <a:pt x="17870" y="15211"/>
                    </a:cubicBezTo>
                    <a:cubicBezTo>
                      <a:pt x="17930" y="15211"/>
                      <a:pt x="17982" y="15224"/>
                      <a:pt x="18022" y="15254"/>
                    </a:cubicBezTo>
                    <a:cubicBezTo>
                      <a:pt x="18103" y="15304"/>
                      <a:pt x="18123" y="15396"/>
                      <a:pt x="18113" y="15507"/>
                    </a:cubicBezTo>
                    <a:cubicBezTo>
                      <a:pt x="18082" y="15964"/>
                      <a:pt x="17363" y="16734"/>
                      <a:pt x="17363" y="16734"/>
                    </a:cubicBezTo>
                    <a:cubicBezTo>
                      <a:pt x="17363" y="16734"/>
                      <a:pt x="18301" y="15936"/>
                      <a:pt x="18836" y="15936"/>
                    </a:cubicBezTo>
                    <a:cubicBezTo>
                      <a:pt x="18975" y="15936"/>
                      <a:pt x="19087" y="15990"/>
                      <a:pt x="19148" y="16126"/>
                    </a:cubicBezTo>
                    <a:cubicBezTo>
                      <a:pt x="19404" y="16715"/>
                      <a:pt x="17878" y="17581"/>
                      <a:pt x="17536" y="17762"/>
                    </a:cubicBezTo>
                    <a:lnTo>
                      <a:pt x="17536" y="17762"/>
                    </a:lnTo>
                    <a:cubicBezTo>
                      <a:pt x="17749" y="17654"/>
                      <a:pt x="18420" y="17334"/>
                      <a:pt x="18815" y="17334"/>
                    </a:cubicBezTo>
                    <a:cubicBezTo>
                      <a:pt x="18933" y="17334"/>
                      <a:pt x="19027" y="17363"/>
                      <a:pt x="19076" y="17434"/>
                    </a:cubicBezTo>
                    <a:cubicBezTo>
                      <a:pt x="19330" y="17779"/>
                      <a:pt x="17951" y="18732"/>
                      <a:pt x="17951" y="18732"/>
                    </a:cubicBezTo>
                    <a:cubicBezTo>
                      <a:pt x="17951" y="18732"/>
                      <a:pt x="18267" y="18540"/>
                      <a:pt x="18581" y="18540"/>
                    </a:cubicBezTo>
                    <a:cubicBezTo>
                      <a:pt x="18735" y="18540"/>
                      <a:pt x="18889" y="18585"/>
                      <a:pt x="19006" y="18722"/>
                    </a:cubicBezTo>
                    <a:cubicBezTo>
                      <a:pt x="19209" y="18955"/>
                      <a:pt x="18377" y="19635"/>
                      <a:pt x="17160" y="20081"/>
                    </a:cubicBezTo>
                    <a:cubicBezTo>
                      <a:pt x="17291" y="20111"/>
                      <a:pt x="17393" y="20223"/>
                      <a:pt x="17393" y="20365"/>
                    </a:cubicBezTo>
                    <a:cubicBezTo>
                      <a:pt x="17393" y="20517"/>
                      <a:pt x="17261" y="20649"/>
                      <a:pt x="17109" y="20649"/>
                    </a:cubicBezTo>
                    <a:cubicBezTo>
                      <a:pt x="16947" y="20649"/>
                      <a:pt x="16825" y="20517"/>
                      <a:pt x="16825" y="20365"/>
                    </a:cubicBezTo>
                    <a:cubicBezTo>
                      <a:pt x="16825" y="20294"/>
                      <a:pt x="16856" y="20233"/>
                      <a:pt x="16896" y="20182"/>
                    </a:cubicBezTo>
                    <a:lnTo>
                      <a:pt x="16896" y="20182"/>
                    </a:lnTo>
                    <a:cubicBezTo>
                      <a:pt x="16815" y="20203"/>
                      <a:pt x="16744" y="20233"/>
                      <a:pt x="16663" y="20253"/>
                    </a:cubicBezTo>
                    <a:cubicBezTo>
                      <a:pt x="14976" y="20914"/>
                      <a:pt x="13223" y="21162"/>
                      <a:pt x="11542" y="21162"/>
                    </a:cubicBezTo>
                    <a:cubicBezTo>
                      <a:pt x="8732" y="21162"/>
                      <a:pt x="6121" y="20469"/>
                      <a:pt x="4351" y="19847"/>
                    </a:cubicBezTo>
                    <a:cubicBezTo>
                      <a:pt x="3519" y="19554"/>
                      <a:pt x="2881" y="19279"/>
                      <a:pt x="2475" y="19107"/>
                    </a:cubicBezTo>
                    <a:cubicBezTo>
                      <a:pt x="2262" y="20081"/>
                      <a:pt x="2049" y="21014"/>
                      <a:pt x="1866" y="21866"/>
                    </a:cubicBezTo>
                    <a:cubicBezTo>
                      <a:pt x="1896" y="21927"/>
                      <a:pt x="1917" y="22008"/>
                      <a:pt x="1917" y="22089"/>
                    </a:cubicBezTo>
                    <a:cubicBezTo>
                      <a:pt x="1917" y="22241"/>
                      <a:pt x="1846" y="22383"/>
                      <a:pt x="1724" y="22474"/>
                    </a:cubicBezTo>
                    <a:cubicBezTo>
                      <a:pt x="1461" y="23712"/>
                      <a:pt x="1268" y="24726"/>
                      <a:pt x="1258" y="25364"/>
                    </a:cubicBezTo>
                    <a:cubicBezTo>
                      <a:pt x="1247" y="25436"/>
                      <a:pt x="1247" y="25506"/>
                      <a:pt x="1247" y="25578"/>
                    </a:cubicBezTo>
                    <a:cubicBezTo>
                      <a:pt x="1308" y="25558"/>
                      <a:pt x="1369" y="25547"/>
                      <a:pt x="1430" y="25547"/>
                    </a:cubicBezTo>
                    <a:cubicBezTo>
                      <a:pt x="1704" y="25547"/>
                      <a:pt x="1917" y="25760"/>
                      <a:pt x="1917" y="26034"/>
                    </a:cubicBezTo>
                    <a:cubicBezTo>
                      <a:pt x="1917" y="26297"/>
                      <a:pt x="1704" y="26511"/>
                      <a:pt x="1430" y="26511"/>
                    </a:cubicBezTo>
                    <a:cubicBezTo>
                      <a:pt x="1389" y="26511"/>
                      <a:pt x="1349" y="26511"/>
                      <a:pt x="1308" y="26500"/>
                    </a:cubicBezTo>
                    <a:lnTo>
                      <a:pt x="1308" y="26500"/>
                    </a:lnTo>
                    <a:cubicBezTo>
                      <a:pt x="1531" y="28468"/>
                      <a:pt x="2404" y="29898"/>
                      <a:pt x="2597" y="30983"/>
                    </a:cubicBezTo>
                    <a:cubicBezTo>
                      <a:pt x="2829" y="32271"/>
                      <a:pt x="2130" y="35902"/>
                      <a:pt x="2130" y="35902"/>
                    </a:cubicBezTo>
                    <a:lnTo>
                      <a:pt x="3479" y="35902"/>
                    </a:lnTo>
                    <a:cubicBezTo>
                      <a:pt x="3519" y="35871"/>
                      <a:pt x="3570" y="35851"/>
                      <a:pt x="3620" y="35851"/>
                    </a:cubicBezTo>
                    <a:cubicBezTo>
                      <a:pt x="3681" y="35851"/>
                      <a:pt x="3732" y="35871"/>
                      <a:pt x="3773" y="35902"/>
                    </a:cubicBezTo>
                    <a:lnTo>
                      <a:pt x="7972" y="35902"/>
                    </a:lnTo>
                    <a:cubicBezTo>
                      <a:pt x="8012" y="35871"/>
                      <a:pt x="8063" y="35851"/>
                      <a:pt x="8123" y="35851"/>
                    </a:cubicBezTo>
                    <a:cubicBezTo>
                      <a:pt x="8174" y="35851"/>
                      <a:pt x="8225" y="35871"/>
                      <a:pt x="8265" y="35902"/>
                    </a:cubicBezTo>
                    <a:lnTo>
                      <a:pt x="12464" y="35902"/>
                    </a:lnTo>
                    <a:cubicBezTo>
                      <a:pt x="12505" y="35871"/>
                      <a:pt x="12556" y="35851"/>
                      <a:pt x="12616" y="35851"/>
                    </a:cubicBezTo>
                    <a:cubicBezTo>
                      <a:pt x="12667" y="35851"/>
                      <a:pt x="12718" y="35871"/>
                      <a:pt x="12758" y="35902"/>
                    </a:cubicBezTo>
                    <a:lnTo>
                      <a:pt x="16957" y="35902"/>
                    </a:lnTo>
                    <a:cubicBezTo>
                      <a:pt x="16998" y="35871"/>
                      <a:pt x="17048" y="35851"/>
                      <a:pt x="17109" y="35851"/>
                    </a:cubicBezTo>
                    <a:cubicBezTo>
                      <a:pt x="17160" y="35851"/>
                      <a:pt x="17210" y="35871"/>
                      <a:pt x="17251" y="35902"/>
                    </a:cubicBezTo>
                    <a:lnTo>
                      <a:pt x="21429" y="35902"/>
                    </a:lnTo>
                    <a:cubicBezTo>
                      <a:pt x="20658" y="34016"/>
                      <a:pt x="21023" y="32413"/>
                      <a:pt x="21663" y="30547"/>
                    </a:cubicBezTo>
                    <a:cubicBezTo>
                      <a:pt x="22373" y="28427"/>
                      <a:pt x="23427" y="25953"/>
                      <a:pt x="23529" y="22322"/>
                    </a:cubicBezTo>
                    <a:cubicBezTo>
                      <a:pt x="23498" y="22251"/>
                      <a:pt x="23468" y="22170"/>
                      <a:pt x="23468" y="22089"/>
                    </a:cubicBezTo>
                    <a:cubicBezTo>
                      <a:pt x="23468" y="21997"/>
                      <a:pt x="23498" y="21907"/>
                      <a:pt x="23539" y="21835"/>
                    </a:cubicBezTo>
                    <a:cubicBezTo>
                      <a:pt x="23539" y="14736"/>
                      <a:pt x="16146" y="8824"/>
                      <a:pt x="16146" y="8824"/>
                    </a:cubicBezTo>
                    <a:cubicBezTo>
                      <a:pt x="16358" y="4747"/>
                      <a:pt x="10131" y="173"/>
                      <a:pt x="10131" y="173"/>
                    </a:cubicBezTo>
                    <a:lnTo>
                      <a:pt x="6298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36"/>
              <p:cNvSpPr/>
              <p:nvPr/>
            </p:nvSpPr>
            <p:spPr>
              <a:xfrm>
                <a:off x="5900108" y="3607171"/>
                <a:ext cx="803" cy="1532"/>
              </a:xfrm>
              <a:custGeom>
                <a:avLst/>
                <a:gdLst/>
                <a:ahLst/>
                <a:cxnLst/>
                <a:rect l="l" t="t" r="r" b="b"/>
                <a:pathLst>
                  <a:path w="11" h="21" extrusionOk="0">
                    <a:moveTo>
                      <a:pt x="0" y="21"/>
                    </a:moveTo>
                    <a:cubicBezTo>
                      <a:pt x="10" y="10"/>
                      <a:pt x="10" y="10"/>
                      <a:pt x="10" y="1"/>
                    </a:cubicBezTo>
                    <a:cubicBezTo>
                      <a:pt x="10" y="10"/>
                      <a:pt x="10" y="10"/>
                      <a:pt x="0" y="2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36"/>
              <p:cNvSpPr/>
              <p:nvPr/>
            </p:nvSpPr>
            <p:spPr>
              <a:xfrm>
                <a:off x="6284136" y="2275144"/>
                <a:ext cx="40789" cy="4078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59" extrusionOk="0">
                    <a:moveTo>
                      <a:pt x="284" y="1"/>
                    </a:moveTo>
                    <a:cubicBezTo>
                      <a:pt x="122" y="1"/>
                      <a:pt x="0" y="122"/>
                      <a:pt x="0" y="274"/>
                    </a:cubicBezTo>
                    <a:cubicBezTo>
                      <a:pt x="0" y="436"/>
                      <a:pt x="122" y="558"/>
                      <a:pt x="284" y="558"/>
                    </a:cubicBezTo>
                    <a:cubicBezTo>
                      <a:pt x="437" y="558"/>
                      <a:pt x="559" y="436"/>
                      <a:pt x="559" y="274"/>
                    </a:cubicBezTo>
                    <a:cubicBezTo>
                      <a:pt x="559" y="122"/>
                      <a:pt x="437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36"/>
              <p:cNvSpPr/>
              <p:nvPr/>
            </p:nvSpPr>
            <p:spPr>
              <a:xfrm>
                <a:off x="5956366" y="2562272"/>
                <a:ext cx="40716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69" extrusionOk="0">
                    <a:moveTo>
                      <a:pt x="273" y="1"/>
                    </a:moveTo>
                    <a:cubicBezTo>
                      <a:pt x="122" y="1"/>
                      <a:pt x="0" y="132"/>
                      <a:pt x="0" y="285"/>
                    </a:cubicBezTo>
                    <a:cubicBezTo>
                      <a:pt x="0" y="447"/>
                      <a:pt x="122" y="569"/>
                      <a:pt x="273" y="569"/>
                    </a:cubicBezTo>
                    <a:cubicBezTo>
                      <a:pt x="436" y="569"/>
                      <a:pt x="557" y="447"/>
                      <a:pt x="557" y="285"/>
                    </a:cubicBezTo>
                    <a:cubicBezTo>
                      <a:pt x="557" y="132"/>
                      <a:pt x="436" y="1"/>
                      <a:pt x="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36"/>
              <p:cNvSpPr/>
              <p:nvPr/>
            </p:nvSpPr>
            <p:spPr>
              <a:xfrm>
                <a:off x="6312228" y="2563804"/>
                <a:ext cx="12696" cy="37067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08" extrusionOk="0">
                    <a:moveTo>
                      <a:pt x="1" y="0"/>
                    </a:moveTo>
                    <a:cubicBezTo>
                      <a:pt x="21" y="162"/>
                      <a:pt x="41" y="334"/>
                      <a:pt x="52" y="507"/>
                    </a:cubicBezTo>
                    <a:cubicBezTo>
                      <a:pt x="122" y="456"/>
                      <a:pt x="174" y="365"/>
                      <a:pt x="174" y="264"/>
                    </a:cubicBezTo>
                    <a:cubicBezTo>
                      <a:pt x="174" y="152"/>
                      <a:pt x="102" y="5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36"/>
              <p:cNvSpPr/>
              <p:nvPr/>
            </p:nvSpPr>
            <p:spPr>
              <a:xfrm>
                <a:off x="6284136" y="2562272"/>
                <a:ext cx="31887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569" extrusionOk="0">
                    <a:moveTo>
                      <a:pt x="284" y="1"/>
                    </a:moveTo>
                    <a:cubicBezTo>
                      <a:pt x="122" y="1"/>
                      <a:pt x="0" y="132"/>
                      <a:pt x="0" y="285"/>
                    </a:cubicBezTo>
                    <a:cubicBezTo>
                      <a:pt x="0" y="447"/>
                      <a:pt x="122" y="569"/>
                      <a:pt x="284" y="569"/>
                    </a:cubicBezTo>
                    <a:cubicBezTo>
                      <a:pt x="335" y="569"/>
                      <a:pt x="386" y="558"/>
                      <a:pt x="437" y="528"/>
                    </a:cubicBezTo>
                    <a:cubicBezTo>
                      <a:pt x="426" y="355"/>
                      <a:pt x="406" y="183"/>
                      <a:pt x="386" y="21"/>
                    </a:cubicBezTo>
                    <a:cubicBezTo>
                      <a:pt x="356" y="10"/>
                      <a:pt x="315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36"/>
              <p:cNvSpPr/>
              <p:nvPr/>
            </p:nvSpPr>
            <p:spPr>
              <a:xfrm>
                <a:off x="6611978" y="2562272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1"/>
                    </a:moveTo>
                    <a:cubicBezTo>
                      <a:pt x="122" y="1"/>
                      <a:pt x="1" y="132"/>
                      <a:pt x="1" y="285"/>
                    </a:cubicBezTo>
                    <a:cubicBezTo>
                      <a:pt x="1" y="447"/>
                      <a:pt x="122" y="569"/>
                      <a:pt x="284" y="569"/>
                    </a:cubicBezTo>
                    <a:cubicBezTo>
                      <a:pt x="436" y="569"/>
                      <a:pt x="568" y="447"/>
                      <a:pt x="568" y="285"/>
                    </a:cubicBezTo>
                    <a:cubicBezTo>
                      <a:pt x="568" y="132"/>
                      <a:pt x="436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36"/>
              <p:cNvSpPr/>
              <p:nvPr/>
            </p:nvSpPr>
            <p:spPr>
              <a:xfrm>
                <a:off x="6110254" y="2386201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77" y="0"/>
                    </a:moveTo>
                    <a:cubicBezTo>
                      <a:pt x="213" y="0"/>
                      <a:pt x="1" y="213"/>
                      <a:pt x="1" y="476"/>
                    </a:cubicBezTo>
                    <a:cubicBezTo>
                      <a:pt x="1" y="751"/>
                      <a:pt x="213" y="963"/>
                      <a:pt x="477" y="963"/>
                    </a:cubicBezTo>
                    <a:cubicBezTo>
                      <a:pt x="751" y="963"/>
                      <a:pt x="964" y="751"/>
                      <a:pt x="964" y="476"/>
                    </a:cubicBezTo>
                    <a:cubicBezTo>
                      <a:pt x="964" y="213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36"/>
              <p:cNvSpPr/>
              <p:nvPr/>
            </p:nvSpPr>
            <p:spPr>
              <a:xfrm>
                <a:off x="6438827" y="2386201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76"/>
                    </a:cubicBezTo>
                    <a:cubicBezTo>
                      <a:pt x="0" y="751"/>
                      <a:pt x="213" y="963"/>
                      <a:pt x="487" y="963"/>
                    </a:cubicBezTo>
                    <a:cubicBezTo>
                      <a:pt x="751" y="963"/>
                      <a:pt x="963" y="751"/>
                      <a:pt x="963" y="476"/>
                    </a:cubicBezTo>
                    <a:cubicBezTo>
                      <a:pt x="963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36"/>
              <p:cNvSpPr/>
              <p:nvPr/>
            </p:nvSpPr>
            <p:spPr>
              <a:xfrm>
                <a:off x="5956366" y="2865672"/>
                <a:ext cx="37067" cy="259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56" extrusionOk="0">
                    <a:moveTo>
                      <a:pt x="10" y="1"/>
                    </a:moveTo>
                    <a:cubicBezTo>
                      <a:pt x="0" y="31"/>
                      <a:pt x="0" y="51"/>
                      <a:pt x="0" y="71"/>
                    </a:cubicBezTo>
                    <a:cubicBezTo>
                      <a:pt x="0" y="234"/>
                      <a:pt x="122" y="355"/>
                      <a:pt x="273" y="355"/>
                    </a:cubicBezTo>
                    <a:cubicBezTo>
                      <a:pt x="365" y="355"/>
                      <a:pt x="446" y="315"/>
                      <a:pt x="507" y="244"/>
                    </a:cubicBezTo>
                    <a:cubicBezTo>
                      <a:pt x="334" y="163"/>
                      <a:pt x="172" y="8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36"/>
              <p:cNvSpPr/>
              <p:nvPr/>
            </p:nvSpPr>
            <p:spPr>
              <a:xfrm>
                <a:off x="5957022" y="2850130"/>
                <a:ext cx="40059" cy="3341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58" extrusionOk="0">
                    <a:moveTo>
                      <a:pt x="264" y="0"/>
                    </a:moveTo>
                    <a:cubicBezTo>
                      <a:pt x="133" y="0"/>
                      <a:pt x="32" y="92"/>
                      <a:pt x="1" y="214"/>
                    </a:cubicBezTo>
                    <a:cubicBezTo>
                      <a:pt x="163" y="295"/>
                      <a:pt x="325" y="376"/>
                      <a:pt x="498" y="457"/>
                    </a:cubicBezTo>
                    <a:cubicBezTo>
                      <a:pt x="528" y="406"/>
                      <a:pt x="548" y="356"/>
                      <a:pt x="548" y="284"/>
                    </a:cubicBezTo>
                    <a:cubicBezTo>
                      <a:pt x="548" y="133"/>
                      <a:pt x="427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36"/>
              <p:cNvSpPr/>
              <p:nvPr/>
            </p:nvSpPr>
            <p:spPr>
              <a:xfrm>
                <a:off x="6284136" y="2859032"/>
                <a:ext cx="3794" cy="14812"/>
              </a:xfrm>
              <a:custGeom>
                <a:avLst/>
                <a:gdLst/>
                <a:ahLst/>
                <a:cxnLst/>
                <a:rect l="l" t="t" r="r" b="b"/>
                <a:pathLst>
                  <a:path w="52" h="203" extrusionOk="0">
                    <a:moveTo>
                      <a:pt x="52" y="0"/>
                    </a:moveTo>
                    <a:cubicBezTo>
                      <a:pt x="21" y="51"/>
                      <a:pt x="0" y="102"/>
                      <a:pt x="0" y="162"/>
                    </a:cubicBezTo>
                    <a:lnTo>
                      <a:pt x="0" y="203"/>
                    </a:lnTo>
                    <a:cubicBezTo>
                      <a:pt x="21" y="142"/>
                      <a:pt x="31" y="72"/>
                      <a:pt x="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36"/>
              <p:cNvSpPr/>
              <p:nvPr/>
            </p:nvSpPr>
            <p:spPr>
              <a:xfrm>
                <a:off x="6284136" y="2850130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0"/>
                    </a:moveTo>
                    <a:cubicBezTo>
                      <a:pt x="183" y="0"/>
                      <a:pt x="102" y="52"/>
                      <a:pt x="52" y="122"/>
                    </a:cubicBezTo>
                    <a:cubicBezTo>
                      <a:pt x="31" y="194"/>
                      <a:pt x="21" y="264"/>
                      <a:pt x="0" y="325"/>
                    </a:cubicBezTo>
                    <a:cubicBezTo>
                      <a:pt x="21" y="467"/>
                      <a:pt x="142" y="568"/>
                      <a:pt x="284" y="568"/>
                    </a:cubicBezTo>
                    <a:cubicBezTo>
                      <a:pt x="437" y="568"/>
                      <a:pt x="559" y="447"/>
                      <a:pt x="559" y="284"/>
                    </a:cubicBezTo>
                    <a:cubicBezTo>
                      <a:pt x="559" y="133"/>
                      <a:pt x="437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36"/>
              <p:cNvSpPr/>
              <p:nvPr/>
            </p:nvSpPr>
            <p:spPr>
              <a:xfrm>
                <a:off x="6611978" y="2850130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0"/>
                    </a:moveTo>
                    <a:cubicBezTo>
                      <a:pt x="122" y="0"/>
                      <a:pt x="1" y="133"/>
                      <a:pt x="1" y="284"/>
                    </a:cubicBezTo>
                    <a:cubicBezTo>
                      <a:pt x="1" y="447"/>
                      <a:pt x="122" y="568"/>
                      <a:pt x="284" y="568"/>
                    </a:cubicBezTo>
                    <a:cubicBezTo>
                      <a:pt x="436" y="568"/>
                      <a:pt x="568" y="447"/>
                      <a:pt x="568" y="284"/>
                    </a:cubicBezTo>
                    <a:cubicBezTo>
                      <a:pt x="568" y="133"/>
                      <a:pt x="436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36"/>
              <p:cNvSpPr/>
              <p:nvPr/>
            </p:nvSpPr>
            <p:spPr>
              <a:xfrm>
                <a:off x="5780952" y="2673256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1"/>
                    </a:moveTo>
                    <a:cubicBezTo>
                      <a:pt x="223" y="1"/>
                      <a:pt x="0" y="224"/>
                      <a:pt x="0" y="488"/>
                    </a:cubicBezTo>
                    <a:cubicBezTo>
                      <a:pt x="0" y="761"/>
                      <a:pt x="223" y="975"/>
                      <a:pt x="487" y="975"/>
                    </a:cubicBezTo>
                    <a:cubicBezTo>
                      <a:pt x="761" y="975"/>
                      <a:pt x="974" y="761"/>
                      <a:pt x="974" y="488"/>
                    </a:cubicBezTo>
                    <a:cubicBezTo>
                      <a:pt x="974" y="224"/>
                      <a:pt x="761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36"/>
              <p:cNvSpPr/>
              <p:nvPr/>
            </p:nvSpPr>
            <p:spPr>
              <a:xfrm>
                <a:off x="6110254" y="2673256"/>
                <a:ext cx="70341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5" extrusionOk="0">
                    <a:moveTo>
                      <a:pt x="477" y="1"/>
                    </a:moveTo>
                    <a:cubicBezTo>
                      <a:pt x="213" y="1"/>
                      <a:pt x="1" y="224"/>
                      <a:pt x="1" y="488"/>
                    </a:cubicBezTo>
                    <a:cubicBezTo>
                      <a:pt x="1" y="761"/>
                      <a:pt x="213" y="975"/>
                      <a:pt x="477" y="975"/>
                    </a:cubicBezTo>
                    <a:cubicBezTo>
                      <a:pt x="751" y="975"/>
                      <a:pt x="964" y="761"/>
                      <a:pt x="964" y="488"/>
                    </a:cubicBezTo>
                    <a:cubicBezTo>
                      <a:pt x="964" y="224"/>
                      <a:pt x="751" y="1"/>
                      <a:pt x="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36"/>
              <p:cNvSpPr/>
              <p:nvPr/>
            </p:nvSpPr>
            <p:spPr>
              <a:xfrm>
                <a:off x="6438827" y="2673256"/>
                <a:ext cx="70341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5" extrusionOk="0">
                    <a:moveTo>
                      <a:pt x="487" y="1"/>
                    </a:moveTo>
                    <a:cubicBezTo>
                      <a:pt x="213" y="1"/>
                      <a:pt x="0" y="224"/>
                      <a:pt x="0" y="488"/>
                    </a:cubicBezTo>
                    <a:cubicBezTo>
                      <a:pt x="0" y="761"/>
                      <a:pt x="213" y="975"/>
                      <a:pt x="487" y="975"/>
                    </a:cubicBezTo>
                    <a:cubicBezTo>
                      <a:pt x="751" y="975"/>
                      <a:pt x="963" y="761"/>
                      <a:pt x="963" y="488"/>
                    </a:cubicBezTo>
                    <a:cubicBezTo>
                      <a:pt x="963" y="22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36"/>
              <p:cNvSpPr/>
              <p:nvPr/>
            </p:nvSpPr>
            <p:spPr>
              <a:xfrm>
                <a:off x="6767399" y="2673256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1"/>
                    </a:moveTo>
                    <a:cubicBezTo>
                      <a:pt x="213" y="1"/>
                      <a:pt x="0" y="224"/>
                      <a:pt x="0" y="488"/>
                    </a:cubicBezTo>
                    <a:cubicBezTo>
                      <a:pt x="0" y="761"/>
                      <a:pt x="213" y="975"/>
                      <a:pt x="487" y="975"/>
                    </a:cubicBezTo>
                    <a:cubicBezTo>
                      <a:pt x="751" y="975"/>
                      <a:pt x="974" y="761"/>
                      <a:pt x="974" y="488"/>
                    </a:cubicBezTo>
                    <a:cubicBezTo>
                      <a:pt x="974" y="22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36"/>
              <p:cNvSpPr/>
              <p:nvPr/>
            </p:nvSpPr>
            <p:spPr>
              <a:xfrm>
                <a:off x="6284136" y="3137988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1"/>
                    </a:moveTo>
                    <a:cubicBezTo>
                      <a:pt x="122" y="1"/>
                      <a:pt x="0" y="132"/>
                      <a:pt x="0" y="285"/>
                    </a:cubicBezTo>
                    <a:cubicBezTo>
                      <a:pt x="0" y="437"/>
                      <a:pt x="122" y="569"/>
                      <a:pt x="284" y="569"/>
                    </a:cubicBezTo>
                    <a:cubicBezTo>
                      <a:pt x="437" y="569"/>
                      <a:pt x="559" y="437"/>
                      <a:pt x="559" y="285"/>
                    </a:cubicBezTo>
                    <a:cubicBezTo>
                      <a:pt x="559" y="132"/>
                      <a:pt x="437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36"/>
              <p:cNvSpPr/>
              <p:nvPr/>
            </p:nvSpPr>
            <p:spPr>
              <a:xfrm>
                <a:off x="6611978" y="3137988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1"/>
                    </a:moveTo>
                    <a:cubicBezTo>
                      <a:pt x="122" y="1"/>
                      <a:pt x="1" y="132"/>
                      <a:pt x="1" y="285"/>
                    </a:cubicBezTo>
                    <a:cubicBezTo>
                      <a:pt x="1" y="437"/>
                      <a:pt x="122" y="569"/>
                      <a:pt x="284" y="569"/>
                    </a:cubicBezTo>
                    <a:cubicBezTo>
                      <a:pt x="436" y="569"/>
                      <a:pt x="568" y="437"/>
                      <a:pt x="568" y="285"/>
                    </a:cubicBezTo>
                    <a:cubicBezTo>
                      <a:pt x="568" y="132"/>
                      <a:pt x="436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36"/>
              <p:cNvSpPr/>
              <p:nvPr/>
            </p:nvSpPr>
            <p:spPr>
              <a:xfrm>
                <a:off x="6939748" y="3137988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1"/>
                    </a:moveTo>
                    <a:cubicBezTo>
                      <a:pt x="123" y="1"/>
                      <a:pt x="1" y="132"/>
                      <a:pt x="1" y="285"/>
                    </a:cubicBezTo>
                    <a:cubicBezTo>
                      <a:pt x="1" y="437"/>
                      <a:pt x="123" y="569"/>
                      <a:pt x="285" y="569"/>
                    </a:cubicBezTo>
                    <a:cubicBezTo>
                      <a:pt x="437" y="569"/>
                      <a:pt x="569" y="437"/>
                      <a:pt x="569" y="285"/>
                    </a:cubicBezTo>
                    <a:cubicBezTo>
                      <a:pt x="569" y="132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36"/>
              <p:cNvSpPr/>
              <p:nvPr/>
            </p:nvSpPr>
            <p:spPr>
              <a:xfrm>
                <a:off x="6119813" y="2961114"/>
                <a:ext cx="59323" cy="24517"/>
              </a:xfrm>
              <a:custGeom>
                <a:avLst/>
                <a:gdLst/>
                <a:ahLst/>
                <a:cxnLst/>
                <a:rect l="l" t="t" r="r" b="b"/>
                <a:pathLst>
                  <a:path w="813" h="336" extrusionOk="0">
                    <a:moveTo>
                      <a:pt x="346" y="1"/>
                    </a:moveTo>
                    <a:cubicBezTo>
                      <a:pt x="214" y="1"/>
                      <a:pt x="93" y="62"/>
                      <a:pt x="1" y="153"/>
                    </a:cubicBezTo>
                    <a:cubicBezTo>
                      <a:pt x="356" y="244"/>
                      <a:pt x="630" y="295"/>
                      <a:pt x="812" y="336"/>
                    </a:cubicBezTo>
                    <a:cubicBezTo>
                      <a:pt x="742" y="143"/>
                      <a:pt x="559" y="1"/>
                      <a:pt x="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36"/>
              <p:cNvSpPr/>
              <p:nvPr/>
            </p:nvSpPr>
            <p:spPr>
              <a:xfrm>
                <a:off x="6450647" y="2961114"/>
                <a:ext cx="50421" cy="13864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90" extrusionOk="0">
                    <a:moveTo>
                      <a:pt x="325" y="1"/>
                    </a:moveTo>
                    <a:cubicBezTo>
                      <a:pt x="193" y="1"/>
                      <a:pt x="82" y="52"/>
                      <a:pt x="1" y="122"/>
                    </a:cubicBezTo>
                    <a:cubicBezTo>
                      <a:pt x="144" y="162"/>
                      <a:pt x="312" y="190"/>
                      <a:pt x="515" y="190"/>
                    </a:cubicBezTo>
                    <a:cubicBezTo>
                      <a:pt x="571" y="190"/>
                      <a:pt x="629" y="188"/>
                      <a:pt x="690" y="183"/>
                    </a:cubicBezTo>
                    <a:cubicBezTo>
                      <a:pt x="599" y="72"/>
                      <a:pt x="467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36"/>
              <p:cNvSpPr/>
              <p:nvPr/>
            </p:nvSpPr>
            <p:spPr>
              <a:xfrm>
                <a:off x="6438827" y="2970016"/>
                <a:ext cx="70341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53" extrusionOk="0">
                    <a:moveTo>
                      <a:pt x="163" y="0"/>
                    </a:moveTo>
                    <a:cubicBezTo>
                      <a:pt x="61" y="92"/>
                      <a:pt x="0" y="223"/>
                      <a:pt x="0" y="365"/>
                    </a:cubicBezTo>
                    <a:cubicBezTo>
                      <a:pt x="0" y="640"/>
                      <a:pt x="213" y="852"/>
                      <a:pt x="487" y="852"/>
                    </a:cubicBezTo>
                    <a:cubicBezTo>
                      <a:pt x="751" y="852"/>
                      <a:pt x="963" y="640"/>
                      <a:pt x="963" y="365"/>
                    </a:cubicBezTo>
                    <a:cubicBezTo>
                      <a:pt x="963" y="244"/>
                      <a:pt x="923" y="142"/>
                      <a:pt x="852" y="61"/>
                    </a:cubicBezTo>
                    <a:cubicBezTo>
                      <a:pt x="791" y="66"/>
                      <a:pt x="733" y="68"/>
                      <a:pt x="677" y="68"/>
                    </a:cubicBezTo>
                    <a:cubicBezTo>
                      <a:pt x="474" y="68"/>
                      <a:pt x="306" y="40"/>
                      <a:pt x="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36"/>
              <p:cNvSpPr/>
              <p:nvPr/>
            </p:nvSpPr>
            <p:spPr>
              <a:xfrm>
                <a:off x="6767399" y="2961114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1"/>
                    </a:moveTo>
                    <a:cubicBezTo>
                      <a:pt x="213" y="1"/>
                      <a:pt x="0" y="224"/>
                      <a:pt x="0" y="487"/>
                    </a:cubicBezTo>
                    <a:cubicBezTo>
                      <a:pt x="0" y="762"/>
                      <a:pt x="213" y="974"/>
                      <a:pt x="487" y="974"/>
                    </a:cubicBezTo>
                    <a:cubicBezTo>
                      <a:pt x="751" y="974"/>
                      <a:pt x="974" y="762"/>
                      <a:pt x="974" y="487"/>
                    </a:cubicBezTo>
                    <a:cubicBezTo>
                      <a:pt x="974" y="22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36"/>
              <p:cNvSpPr/>
              <p:nvPr/>
            </p:nvSpPr>
            <p:spPr>
              <a:xfrm>
                <a:off x="7267591" y="3425846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1"/>
                    </a:moveTo>
                    <a:cubicBezTo>
                      <a:pt x="132" y="1"/>
                      <a:pt x="1" y="133"/>
                      <a:pt x="1" y="285"/>
                    </a:cubicBezTo>
                    <a:cubicBezTo>
                      <a:pt x="1" y="437"/>
                      <a:pt x="132" y="569"/>
                      <a:pt x="285" y="569"/>
                    </a:cubicBezTo>
                    <a:cubicBezTo>
                      <a:pt x="437" y="569"/>
                      <a:pt x="569" y="437"/>
                      <a:pt x="569" y="285"/>
                    </a:cubicBezTo>
                    <a:cubicBezTo>
                      <a:pt x="569" y="133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36"/>
              <p:cNvSpPr/>
              <p:nvPr/>
            </p:nvSpPr>
            <p:spPr>
              <a:xfrm>
                <a:off x="6438827" y="3249045"/>
                <a:ext cx="70341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4" extrusionOk="0">
                    <a:moveTo>
                      <a:pt x="487" y="0"/>
                    </a:moveTo>
                    <a:cubicBezTo>
                      <a:pt x="213" y="0"/>
                      <a:pt x="0" y="22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63" y="751"/>
                      <a:pt x="963" y="487"/>
                    </a:cubicBezTo>
                    <a:cubicBezTo>
                      <a:pt x="963" y="22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36"/>
              <p:cNvSpPr/>
              <p:nvPr/>
            </p:nvSpPr>
            <p:spPr>
              <a:xfrm>
                <a:off x="6767399" y="3249045"/>
                <a:ext cx="71070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0"/>
                    </a:moveTo>
                    <a:cubicBezTo>
                      <a:pt x="213" y="0"/>
                      <a:pt x="0" y="22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7"/>
                    </a:cubicBezTo>
                    <a:cubicBezTo>
                      <a:pt x="974" y="22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36"/>
              <p:cNvSpPr/>
              <p:nvPr/>
            </p:nvSpPr>
            <p:spPr>
              <a:xfrm>
                <a:off x="7095972" y="3249045"/>
                <a:ext cx="71070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0"/>
                    </a:moveTo>
                    <a:cubicBezTo>
                      <a:pt x="213" y="0"/>
                      <a:pt x="0" y="22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7"/>
                    </a:cubicBezTo>
                    <a:cubicBezTo>
                      <a:pt x="974" y="22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36"/>
              <p:cNvSpPr/>
              <p:nvPr/>
            </p:nvSpPr>
            <p:spPr>
              <a:xfrm>
                <a:off x="5956366" y="3713777"/>
                <a:ext cx="40716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69" extrusionOk="0">
                    <a:moveTo>
                      <a:pt x="273" y="0"/>
                    </a:moveTo>
                    <a:cubicBezTo>
                      <a:pt x="122" y="0"/>
                      <a:pt x="0" y="122"/>
                      <a:pt x="0" y="284"/>
                    </a:cubicBezTo>
                    <a:cubicBezTo>
                      <a:pt x="0" y="436"/>
                      <a:pt x="122" y="568"/>
                      <a:pt x="273" y="568"/>
                    </a:cubicBezTo>
                    <a:cubicBezTo>
                      <a:pt x="436" y="568"/>
                      <a:pt x="557" y="436"/>
                      <a:pt x="557" y="284"/>
                    </a:cubicBezTo>
                    <a:cubicBezTo>
                      <a:pt x="557" y="122"/>
                      <a:pt x="436" y="0"/>
                      <a:pt x="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36"/>
              <p:cNvSpPr/>
              <p:nvPr/>
            </p:nvSpPr>
            <p:spPr>
              <a:xfrm>
                <a:off x="6939748" y="3713777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336" y="0"/>
                    </a:moveTo>
                    <a:cubicBezTo>
                      <a:pt x="255" y="41"/>
                      <a:pt x="163" y="71"/>
                      <a:pt x="72" y="101"/>
                    </a:cubicBezTo>
                    <a:cubicBezTo>
                      <a:pt x="32" y="152"/>
                      <a:pt x="1" y="213"/>
                      <a:pt x="1" y="284"/>
                    </a:cubicBezTo>
                    <a:cubicBezTo>
                      <a:pt x="1" y="436"/>
                      <a:pt x="123" y="568"/>
                      <a:pt x="285" y="568"/>
                    </a:cubicBezTo>
                    <a:cubicBezTo>
                      <a:pt x="437" y="568"/>
                      <a:pt x="569" y="436"/>
                      <a:pt x="569" y="284"/>
                    </a:cubicBezTo>
                    <a:cubicBezTo>
                      <a:pt x="569" y="142"/>
                      <a:pt x="467" y="30"/>
                      <a:pt x="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36"/>
              <p:cNvSpPr/>
              <p:nvPr/>
            </p:nvSpPr>
            <p:spPr>
              <a:xfrm>
                <a:off x="7267591" y="3713777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0"/>
                    </a:moveTo>
                    <a:cubicBezTo>
                      <a:pt x="132" y="0"/>
                      <a:pt x="1" y="122"/>
                      <a:pt x="1" y="284"/>
                    </a:cubicBezTo>
                    <a:cubicBezTo>
                      <a:pt x="1" y="436"/>
                      <a:pt x="132" y="568"/>
                      <a:pt x="285" y="568"/>
                    </a:cubicBezTo>
                    <a:cubicBezTo>
                      <a:pt x="437" y="568"/>
                      <a:pt x="569" y="436"/>
                      <a:pt x="569" y="284"/>
                    </a:cubicBezTo>
                    <a:cubicBezTo>
                      <a:pt x="569" y="122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36"/>
              <p:cNvSpPr/>
              <p:nvPr/>
            </p:nvSpPr>
            <p:spPr>
              <a:xfrm>
                <a:off x="7095972" y="3536830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1"/>
                    </a:moveTo>
                    <a:cubicBezTo>
                      <a:pt x="213" y="1"/>
                      <a:pt x="0" y="214"/>
                      <a:pt x="0" y="488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8"/>
                    </a:cubicBezTo>
                    <a:cubicBezTo>
                      <a:pt x="974" y="21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36"/>
              <p:cNvSpPr/>
              <p:nvPr/>
            </p:nvSpPr>
            <p:spPr>
              <a:xfrm>
                <a:off x="5985188" y="4003824"/>
                <a:ext cx="11894" cy="3706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08" extrusionOk="0">
                    <a:moveTo>
                      <a:pt x="11" y="1"/>
                    </a:moveTo>
                    <a:cubicBezTo>
                      <a:pt x="11" y="173"/>
                      <a:pt x="0" y="335"/>
                      <a:pt x="0" y="508"/>
                    </a:cubicBezTo>
                    <a:cubicBezTo>
                      <a:pt x="102" y="457"/>
                      <a:pt x="162" y="366"/>
                      <a:pt x="162" y="254"/>
                    </a:cubicBezTo>
                    <a:cubicBezTo>
                      <a:pt x="162" y="143"/>
                      <a:pt x="102" y="51"/>
                      <a:pt x="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36"/>
              <p:cNvSpPr/>
              <p:nvPr/>
            </p:nvSpPr>
            <p:spPr>
              <a:xfrm>
                <a:off x="5956366" y="4001562"/>
                <a:ext cx="29625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406" h="569" extrusionOk="0">
                    <a:moveTo>
                      <a:pt x="273" y="1"/>
                    </a:moveTo>
                    <a:cubicBezTo>
                      <a:pt x="122" y="1"/>
                      <a:pt x="0" y="122"/>
                      <a:pt x="0" y="285"/>
                    </a:cubicBezTo>
                    <a:cubicBezTo>
                      <a:pt x="0" y="437"/>
                      <a:pt x="122" y="569"/>
                      <a:pt x="273" y="569"/>
                    </a:cubicBezTo>
                    <a:cubicBezTo>
                      <a:pt x="325" y="569"/>
                      <a:pt x="365" y="548"/>
                      <a:pt x="395" y="539"/>
                    </a:cubicBezTo>
                    <a:cubicBezTo>
                      <a:pt x="395" y="366"/>
                      <a:pt x="406" y="204"/>
                      <a:pt x="406" y="32"/>
                    </a:cubicBezTo>
                    <a:cubicBezTo>
                      <a:pt x="365" y="11"/>
                      <a:pt x="325" y="1"/>
                      <a:pt x="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36"/>
              <p:cNvSpPr/>
              <p:nvPr/>
            </p:nvSpPr>
            <p:spPr>
              <a:xfrm>
                <a:off x="6284136" y="4001562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1"/>
                    </a:moveTo>
                    <a:cubicBezTo>
                      <a:pt x="122" y="1"/>
                      <a:pt x="0" y="122"/>
                      <a:pt x="0" y="285"/>
                    </a:cubicBezTo>
                    <a:cubicBezTo>
                      <a:pt x="0" y="437"/>
                      <a:pt x="122" y="569"/>
                      <a:pt x="284" y="569"/>
                    </a:cubicBezTo>
                    <a:cubicBezTo>
                      <a:pt x="437" y="569"/>
                      <a:pt x="559" y="437"/>
                      <a:pt x="559" y="285"/>
                    </a:cubicBezTo>
                    <a:cubicBezTo>
                      <a:pt x="559" y="122"/>
                      <a:pt x="437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36"/>
              <p:cNvSpPr/>
              <p:nvPr/>
            </p:nvSpPr>
            <p:spPr>
              <a:xfrm>
                <a:off x="6611978" y="4001562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1"/>
                    </a:moveTo>
                    <a:cubicBezTo>
                      <a:pt x="122" y="1"/>
                      <a:pt x="1" y="122"/>
                      <a:pt x="1" y="285"/>
                    </a:cubicBezTo>
                    <a:cubicBezTo>
                      <a:pt x="1" y="437"/>
                      <a:pt x="122" y="569"/>
                      <a:pt x="284" y="569"/>
                    </a:cubicBezTo>
                    <a:cubicBezTo>
                      <a:pt x="436" y="569"/>
                      <a:pt x="568" y="437"/>
                      <a:pt x="568" y="285"/>
                    </a:cubicBezTo>
                    <a:cubicBezTo>
                      <a:pt x="568" y="122"/>
                      <a:pt x="436" y="1"/>
                      <a:pt x="2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36"/>
              <p:cNvSpPr/>
              <p:nvPr/>
            </p:nvSpPr>
            <p:spPr>
              <a:xfrm>
                <a:off x="6939748" y="4001562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1"/>
                    </a:moveTo>
                    <a:cubicBezTo>
                      <a:pt x="123" y="1"/>
                      <a:pt x="1" y="122"/>
                      <a:pt x="1" y="285"/>
                    </a:cubicBezTo>
                    <a:cubicBezTo>
                      <a:pt x="1" y="437"/>
                      <a:pt x="123" y="569"/>
                      <a:pt x="285" y="569"/>
                    </a:cubicBezTo>
                    <a:cubicBezTo>
                      <a:pt x="437" y="569"/>
                      <a:pt x="569" y="437"/>
                      <a:pt x="569" y="285"/>
                    </a:cubicBezTo>
                    <a:cubicBezTo>
                      <a:pt x="569" y="122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36"/>
              <p:cNvSpPr/>
              <p:nvPr/>
            </p:nvSpPr>
            <p:spPr>
              <a:xfrm>
                <a:off x="7267591" y="4001562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1"/>
                    </a:moveTo>
                    <a:cubicBezTo>
                      <a:pt x="132" y="1"/>
                      <a:pt x="1" y="122"/>
                      <a:pt x="1" y="285"/>
                    </a:cubicBezTo>
                    <a:cubicBezTo>
                      <a:pt x="1" y="437"/>
                      <a:pt x="132" y="569"/>
                      <a:pt x="285" y="569"/>
                    </a:cubicBezTo>
                    <a:cubicBezTo>
                      <a:pt x="437" y="569"/>
                      <a:pt x="569" y="437"/>
                      <a:pt x="569" y="285"/>
                    </a:cubicBezTo>
                    <a:cubicBezTo>
                      <a:pt x="569" y="122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36"/>
              <p:cNvSpPr/>
              <p:nvPr/>
            </p:nvSpPr>
            <p:spPr>
              <a:xfrm>
                <a:off x="5837939" y="3844024"/>
                <a:ext cx="14083" cy="4443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609" extrusionOk="0">
                    <a:moveTo>
                      <a:pt x="142" y="0"/>
                    </a:moveTo>
                    <a:cubicBezTo>
                      <a:pt x="91" y="203"/>
                      <a:pt x="51" y="406"/>
                      <a:pt x="0" y="608"/>
                    </a:cubicBezTo>
                    <a:cubicBezTo>
                      <a:pt x="122" y="517"/>
                      <a:pt x="193" y="375"/>
                      <a:pt x="193" y="223"/>
                    </a:cubicBezTo>
                    <a:cubicBezTo>
                      <a:pt x="193" y="142"/>
                      <a:pt x="172" y="61"/>
                      <a:pt x="1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36"/>
              <p:cNvSpPr/>
              <p:nvPr/>
            </p:nvSpPr>
            <p:spPr>
              <a:xfrm>
                <a:off x="6110254" y="3824761"/>
                <a:ext cx="70341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4" extrusionOk="0">
                    <a:moveTo>
                      <a:pt x="477" y="0"/>
                    </a:moveTo>
                    <a:cubicBezTo>
                      <a:pt x="213" y="0"/>
                      <a:pt x="1" y="213"/>
                      <a:pt x="1" y="487"/>
                    </a:cubicBezTo>
                    <a:cubicBezTo>
                      <a:pt x="1" y="751"/>
                      <a:pt x="213" y="974"/>
                      <a:pt x="477" y="974"/>
                    </a:cubicBezTo>
                    <a:cubicBezTo>
                      <a:pt x="751" y="974"/>
                      <a:pt x="964" y="751"/>
                      <a:pt x="964" y="487"/>
                    </a:cubicBezTo>
                    <a:cubicBezTo>
                      <a:pt x="964" y="213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36"/>
              <p:cNvSpPr/>
              <p:nvPr/>
            </p:nvSpPr>
            <p:spPr>
              <a:xfrm>
                <a:off x="6438827" y="3824761"/>
                <a:ext cx="70341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63" y="751"/>
                      <a:pt x="963" y="487"/>
                    </a:cubicBezTo>
                    <a:cubicBezTo>
                      <a:pt x="963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36"/>
              <p:cNvSpPr/>
              <p:nvPr/>
            </p:nvSpPr>
            <p:spPr>
              <a:xfrm>
                <a:off x="6767399" y="3824761"/>
                <a:ext cx="71070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36"/>
              <p:cNvSpPr/>
              <p:nvPr/>
            </p:nvSpPr>
            <p:spPr>
              <a:xfrm>
                <a:off x="7095972" y="3824761"/>
                <a:ext cx="71070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36"/>
              <p:cNvSpPr/>
              <p:nvPr/>
            </p:nvSpPr>
            <p:spPr>
              <a:xfrm>
                <a:off x="5956366" y="4289492"/>
                <a:ext cx="40716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58" extrusionOk="0">
                    <a:moveTo>
                      <a:pt x="273" y="0"/>
                    </a:moveTo>
                    <a:cubicBezTo>
                      <a:pt x="122" y="0"/>
                      <a:pt x="0" y="122"/>
                      <a:pt x="0" y="284"/>
                    </a:cubicBezTo>
                    <a:cubicBezTo>
                      <a:pt x="0" y="436"/>
                      <a:pt x="122" y="558"/>
                      <a:pt x="273" y="558"/>
                    </a:cubicBezTo>
                    <a:cubicBezTo>
                      <a:pt x="436" y="558"/>
                      <a:pt x="557" y="436"/>
                      <a:pt x="557" y="284"/>
                    </a:cubicBezTo>
                    <a:cubicBezTo>
                      <a:pt x="557" y="122"/>
                      <a:pt x="436" y="0"/>
                      <a:pt x="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36"/>
              <p:cNvSpPr/>
              <p:nvPr/>
            </p:nvSpPr>
            <p:spPr>
              <a:xfrm>
                <a:off x="6284136" y="4289492"/>
                <a:ext cx="40789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58" extrusionOk="0">
                    <a:moveTo>
                      <a:pt x="284" y="0"/>
                    </a:moveTo>
                    <a:cubicBezTo>
                      <a:pt x="122" y="0"/>
                      <a:pt x="0" y="122"/>
                      <a:pt x="0" y="284"/>
                    </a:cubicBezTo>
                    <a:cubicBezTo>
                      <a:pt x="0" y="436"/>
                      <a:pt x="122" y="558"/>
                      <a:pt x="284" y="558"/>
                    </a:cubicBezTo>
                    <a:cubicBezTo>
                      <a:pt x="437" y="558"/>
                      <a:pt x="559" y="436"/>
                      <a:pt x="559" y="284"/>
                    </a:cubicBezTo>
                    <a:cubicBezTo>
                      <a:pt x="559" y="122"/>
                      <a:pt x="437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36"/>
              <p:cNvSpPr/>
              <p:nvPr/>
            </p:nvSpPr>
            <p:spPr>
              <a:xfrm>
                <a:off x="6611978" y="4289492"/>
                <a:ext cx="41519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58" extrusionOk="0">
                    <a:moveTo>
                      <a:pt x="284" y="0"/>
                    </a:moveTo>
                    <a:cubicBezTo>
                      <a:pt x="122" y="0"/>
                      <a:pt x="1" y="122"/>
                      <a:pt x="1" y="284"/>
                    </a:cubicBezTo>
                    <a:cubicBezTo>
                      <a:pt x="1" y="436"/>
                      <a:pt x="122" y="558"/>
                      <a:pt x="284" y="558"/>
                    </a:cubicBezTo>
                    <a:cubicBezTo>
                      <a:pt x="436" y="558"/>
                      <a:pt x="568" y="436"/>
                      <a:pt x="568" y="284"/>
                    </a:cubicBezTo>
                    <a:cubicBezTo>
                      <a:pt x="568" y="122"/>
                      <a:pt x="436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36"/>
              <p:cNvSpPr/>
              <p:nvPr/>
            </p:nvSpPr>
            <p:spPr>
              <a:xfrm>
                <a:off x="6939748" y="4289492"/>
                <a:ext cx="41519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58" extrusionOk="0">
                    <a:moveTo>
                      <a:pt x="285" y="0"/>
                    </a:moveTo>
                    <a:cubicBezTo>
                      <a:pt x="123" y="0"/>
                      <a:pt x="1" y="122"/>
                      <a:pt x="1" y="284"/>
                    </a:cubicBezTo>
                    <a:cubicBezTo>
                      <a:pt x="1" y="436"/>
                      <a:pt x="123" y="558"/>
                      <a:pt x="285" y="558"/>
                    </a:cubicBezTo>
                    <a:cubicBezTo>
                      <a:pt x="437" y="558"/>
                      <a:pt x="569" y="436"/>
                      <a:pt x="569" y="284"/>
                    </a:cubicBezTo>
                    <a:cubicBezTo>
                      <a:pt x="569" y="122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36"/>
              <p:cNvSpPr/>
              <p:nvPr/>
            </p:nvSpPr>
            <p:spPr>
              <a:xfrm>
                <a:off x="7267591" y="4289492"/>
                <a:ext cx="41519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58" extrusionOk="0">
                    <a:moveTo>
                      <a:pt x="285" y="0"/>
                    </a:moveTo>
                    <a:cubicBezTo>
                      <a:pt x="132" y="0"/>
                      <a:pt x="1" y="122"/>
                      <a:pt x="1" y="284"/>
                    </a:cubicBezTo>
                    <a:cubicBezTo>
                      <a:pt x="1" y="436"/>
                      <a:pt x="132" y="558"/>
                      <a:pt x="285" y="558"/>
                    </a:cubicBezTo>
                    <a:cubicBezTo>
                      <a:pt x="437" y="558"/>
                      <a:pt x="569" y="436"/>
                      <a:pt x="569" y="284"/>
                    </a:cubicBezTo>
                    <a:cubicBezTo>
                      <a:pt x="569" y="122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36"/>
              <p:cNvSpPr/>
              <p:nvPr/>
            </p:nvSpPr>
            <p:spPr>
              <a:xfrm>
                <a:off x="5803134" y="4112619"/>
                <a:ext cx="48888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670" h="964" extrusionOk="0">
                    <a:moveTo>
                      <a:pt x="183" y="0"/>
                    </a:moveTo>
                    <a:cubicBezTo>
                      <a:pt x="122" y="0"/>
                      <a:pt x="61" y="11"/>
                      <a:pt x="0" y="31"/>
                    </a:cubicBezTo>
                    <a:cubicBezTo>
                      <a:pt x="0" y="355"/>
                      <a:pt x="21" y="660"/>
                      <a:pt x="61" y="953"/>
                    </a:cubicBezTo>
                    <a:cubicBezTo>
                      <a:pt x="102" y="964"/>
                      <a:pt x="142" y="964"/>
                      <a:pt x="183" y="964"/>
                    </a:cubicBezTo>
                    <a:cubicBezTo>
                      <a:pt x="457" y="964"/>
                      <a:pt x="670" y="750"/>
                      <a:pt x="670" y="487"/>
                    </a:cubicBezTo>
                    <a:cubicBezTo>
                      <a:pt x="670" y="213"/>
                      <a:pt x="457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36"/>
              <p:cNvSpPr/>
              <p:nvPr/>
            </p:nvSpPr>
            <p:spPr>
              <a:xfrm>
                <a:off x="6110254" y="4112619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77" y="0"/>
                    </a:moveTo>
                    <a:cubicBezTo>
                      <a:pt x="213" y="0"/>
                      <a:pt x="1" y="213"/>
                      <a:pt x="1" y="487"/>
                    </a:cubicBezTo>
                    <a:cubicBezTo>
                      <a:pt x="1" y="750"/>
                      <a:pt x="213" y="964"/>
                      <a:pt x="477" y="964"/>
                    </a:cubicBezTo>
                    <a:cubicBezTo>
                      <a:pt x="751" y="964"/>
                      <a:pt x="964" y="750"/>
                      <a:pt x="964" y="487"/>
                    </a:cubicBezTo>
                    <a:cubicBezTo>
                      <a:pt x="964" y="213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36"/>
              <p:cNvSpPr/>
              <p:nvPr/>
            </p:nvSpPr>
            <p:spPr>
              <a:xfrm>
                <a:off x="6438827" y="4112619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0"/>
                      <a:pt x="213" y="964"/>
                      <a:pt x="487" y="964"/>
                    </a:cubicBezTo>
                    <a:cubicBezTo>
                      <a:pt x="751" y="964"/>
                      <a:pt x="963" y="750"/>
                      <a:pt x="963" y="487"/>
                    </a:cubicBezTo>
                    <a:cubicBezTo>
                      <a:pt x="963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36"/>
              <p:cNvSpPr/>
              <p:nvPr/>
            </p:nvSpPr>
            <p:spPr>
              <a:xfrm>
                <a:off x="6767399" y="4112619"/>
                <a:ext cx="71070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0"/>
                      <a:pt x="213" y="964"/>
                      <a:pt x="487" y="964"/>
                    </a:cubicBezTo>
                    <a:cubicBezTo>
                      <a:pt x="751" y="964"/>
                      <a:pt x="974" y="750"/>
                      <a:pt x="974" y="48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36"/>
              <p:cNvSpPr/>
              <p:nvPr/>
            </p:nvSpPr>
            <p:spPr>
              <a:xfrm>
                <a:off x="7095972" y="4112619"/>
                <a:ext cx="71070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87"/>
                    </a:cubicBezTo>
                    <a:cubicBezTo>
                      <a:pt x="0" y="750"/>
                      <a:pt x="213" y="964"/>
                      <a:pt x="487" y="964"/>
                    </a:cubicBezTo>
                    <a:cubicBezTo>
                      <a:pt x="751" y="964"/>
                      <a:pt x="974" y="750"/>
                      <a:pt x="974" y="48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36"/>
              <p:cNvSpPr/>
              <p:nvPr/>
            </p:nvSpPr>
            <p:spPr>
              <a:xfrm>
                <a:off x="5956366" y="4576621"/>
                <a:ext cx="40716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69" extrusionOk="0">
                    <a:moveTo>
                      <a:pt x="273" y="0"/>
                    </a:moveTo>
                    <a:cubicBezTo>
                      <a:pt x="122" y="0"/>
                      <a:pt x="0" y="132"/>
                      <a:pt x="0" y="284"/>
                    </a:cubicBezTo>
                    <a:cubicBezTo>
                      <a:pt x="0" y="446"/>
                      <a:pt x="122" y="568"/>
                      <a:pt x="273" y="568"/>
                    </a:cubicBezTo>
                    <a:cubicBezTo>
                      <a:pt x="436" y="568"/>
                      <a:pt x="557" y="446"/>
                      <a:pt x="557" y="284"/>
                    </a:cubicBezTo>
                    <a:cubicBezTo>
                      <a:pt x="557" y="132"/>
                      <a:pt x="436" y="0"/>
                      <a:pt x="2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36"/>
              <p:cNvSpPr/>
              <p:nvPr/>
            </p:nvSpPr>
            <p:spPr>
              <a:xfrm>
                <a:off x="6284136" y="4576621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0"/>
                    </a:moveTo>
                    <a:cubicBezTo>
                      <a:pt x="122" y="0"/>
                      <a:pt x="0" y="132"/>
                      <a:pt x="0" y="284"/>
                    </a:cubicBezTo>
                    <a:cubicBezTo>
                      <a:pt x="0" y="446"/>
                      <a:pt x="122" y="568"/>
                      <a:pt x="284" y="568"/>
                    </a:cubicBezTo>
                    <a:cubicBezTo>
                      <a:pt x="437" y="568"/>
                      <a:pt x="559" y="446"/>
                      <a:pt x="559" y="284"/>
                    </a:cubicBezTo>
                    <a:cubicBezTo>
                      <a:pt x="559" y="132"/>
                      <a:pt x="437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36"/>
              <p:cNvSpPr/>
              <p:nvPr/>
            </p:nvSpPr>
            <p:spPr>
              <a:xfrm>
                <a:off x="6611978" y="4576621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0"/>
                    </a:moveTo>
                    <a:cubicBezTo>
                      <a:pt x="122" y="0"/>
                      <a:pt x="1" y="132"/>
                      <a:pt x="1" y="284"/>
                    </a:cubicBezTo>
                    <a:cubicBezTo>
                      <a:pt x="1" y="446"/>
                      <a:pt x="122" y="568"/>
                      <a:pt x="284" y="568"/>
                    </a:cubicBezTo>
                    <a:cubicBezTo>
                      <a:pt x="436" y="568"/>
                      <a:pt x="568" y="446"/>
                      <a:pt x="568" y="284"/>
                    </a:cubicBezTo>
                    <a:cubicBezTo>
                      <a:pt x="568" y="132"/>
                      <a:pt x="436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36"/>
              <p:cNvSpPr/>
              <p:nvPr/>
            </p:nvSpPr>
            <p:spPr>
              <a:xfrm>
                <a:off x="6939748" y="4576621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0"/>
                    </a:moveTo>
                    <a:cubicBezTo>
                      <a:pt x="123" y="0"/>
                      <a:pt x="1" y="132"/>
                      <a:pt x="1" y="284"/>
                    </a:cubicBezTo>
                    <a:cubicBezTo>
                      <a:pt x="1" y="446"/>
                      <a:pt x="123" y="568"/>
                      <a:pt x="285" y="568"/>
                    </a:cubicBezTo>
                    <a:cubicBezTo>
                      <a:pt x="437" y="568"/>
                      <a:pt x="569" y="446"/>
                      <a:pt x="569" y="284"/>
                    </a:cubicBezTo>
                    <a:cubicBezTo>
                      <a:pt x="569" y="132"/>
                      <a:pt x="437" y="0"/>
                      <a:pt x="2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36"/>
              <p:cNvSpPr/>
              <p:nvPr/>
            </p:nvSpPr>
            <p:spPr>
              <a:xfrm>
                <a:off x="6110254" y="4400476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77" y="0"/>
                    </a:moveTo>
                    <a:cubicBezTo>
                      <a:pt x="213" y="0"/>
                      <a:pt x="1" y="213"/>
                      <a:pt x="1" y="477"/>
                    </a:cubicBezTo>
                    <a:cubicBezTo>
                      <a:pt x="1" y="751"/>
                      <a:pt x="213" y="964"/>
                      <a:pt x="477" y="964"/>
                    </a:cubicBezTo>
                    <a:cubicBezTo>
                      <a:pt x="751" y="964"/>
                      <a:pt x="964" y="751"/>
                      <a:pt x="964" y="477"/>
                    </a:cubicBezTo>
                    <a:cubicBezTo>
                      <a:pt x="964" y="213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36"/>
              <p:cNvSpPr/>
              <p:nvPr/>
            </p:nvSpPr>
            <p:spPr>
              <a:xfrm>
                <a:off x="6438827" y="4400476"/>
                <a:ext cx="70341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77"/>
                    </a:cubicBezTo>
                    <a:cubicBezTo>
                      <a:pt x="0" y="751"/>
                      <a:pt x="213" y="964"/>
                      <a:pt x="487" y="964"/>
                    </a:cubicBezTo>
                    <a:cubicBezTo>
                      <a:pt x="751" y="964"/>
                      <a:pt x="963" y="751"/>
                      <a:pt x="963" y="477"/>
                    </a:cubicBezTo>
                    <a:cubicBezTo>
                      <a:pt x="963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36"/>
              <p:cNvSpPr/>
              <p:nvPr/>
            </p:nvSpPr>
            <p:spPr>
              <a:xfrm>
                <a:off x="6767399" y="4400476"/>
                <a:ext cx="71070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77"/>
                    </a:cubicBezTo>
                    <a:cubicBezTo>
                      <a:pt x="0" y="751"/>
                      <a:pt x="213" y="964"/>
                      <a:pt x="487" y="964"/>
                    </a:cubicBezTo>
                    <a:cubicBezTo>
                      <a:pt x="751" y="964"/>
                      <a:pt x="974" y="751"/>
                      <a:pt x="974" y="47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36"/>
              <p:cNvSpPr/>
              <p:nvPr/>
            </p:nvSpPr>
            <p:spPr>
              <a:xfrm>
                <a:off x="7095972" y="4400476"/>
                <a:ext cx="71070" cy="7034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64" extrusionOk="0">
                    <a:moveTo>
                      <a:pt x="487" y="0"/>
                    </a:moveTo>
                    <a:cubicBezTo>
                      <a:pt x="213" y="0"/>
                      <a:pt x="0" y="213"/>
                      <a:pt x="0" y="477"/>
                    </a:cubicBezTo>
                    <a:cubicBezTo>
                      <a:pt x="0" y="751"/>
                      <a:pt x="213" y="964"/>
                      <a:pt x="487" y="964"/>
                    </a:cubicBezTo>
                    <a:cubicBezTo>
                      <a:pt x="751" y="964"/>
                      <a:pt x="974" y="751"/>
                      <a:pt x="974" y="477"/>
                    </a:cubicBezTo>
                    <a:cubicBezTo>
                      <a:pt x="974" y="213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36"/>
              <p:cNvSpPr/>
              <p:nvPr/>
            </p:nvSpPr>
            <p:spPr>
              <a:xfrm>
                <a:off x="5965924" y="4864406"/>
                <a:ext cx="21598" cy="379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2" extrusionOk="0">
                    <a:moveTo>
                      <a:pt x="142" y="1"/>
                    </a:moveTo>
                    <a:cubicBezTo>
                      <a:pt x="92" y="1"/>
                      <a:pt x="41" y="21"/>
                      <a:pt x="1" y="52"/>
                    </a:cubicBezTo>
                    <a:lnTo>
                      <a:pt x="295" y="52"/>
                    </a:lnTo>
                    <a:cubicBezTo>
                      <a:pt x="254" y="21"/>
                      <a:pt x="203" y="1"/>
                      <a:pt x="1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36"/>
              <p:cNvSpPr/>
              <p:nvPr/>
            </p:nvSpPr>
            <p:spPr>
              <a:xfrm>
                <a:off x="6293767" y="4864406"/>
                <a:ext cx="21525" cy="3794"/>
              </a:xfrm>
              <a:custGeom>
                <a:avLst/>
                <a:gdLst/>
                <a:ahLst/>
                <a:cxnLst/>
                <a:rect l="l" t="t" r="r" b="b"/>
                <a:pathLst>
                  <a:path w="295" h="52" extrusionOk="0">
                    <a:moveTo>
                      <a:pt x="152" y="1"/>
                    </a:moveTo>
                    <a:cubicBezTo>
                      <a:pt x="92" y="1"/>
                      <a:pt x="41" y="21"/>
                      <a:pt x="1" y="52"/>
                    </a:cubicBezTo>
                    <a:lnTo>
                      <a:pt x="294" y="52"/>
                    </a:lnTo>
                    <a:cubicBezTo>
                      <a:pt x="254" y="21"/>
                      <a:pt x="203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36"/>
              <p:cNvSpPr/>
              <p:nvPr/>
            </p:nvSpPr>
            <p:spPr>
              <a:xfrm>
                <a:off x="6621537" y="4864406"/>
                <a:ext cx="21598" cy="379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2" extrusionOk="0">
                    <a:moveTo>
                      <a:pt x="153" y="1"/>
                    </a:moveTo>
                    <a:cubicBezTo>
                      <a:pt x="93" y="1"/>
                      <a:pt x="42" y="21"/>
                      <a:pt x="1" y="52"/>
                    </a:cubicBezTo>
                    <a:lnTo>
                      <a:pt x="295" y="52"/>
                    </a:lnTo>
                    <a:cubicBezTo>
                      <a:pt x="255" y="21"/>
                      <a:pt x="204" y="1"/>
                      <a:pt x="1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36"/>
              <p:cNvSpPr/>
              <p:nvPr/>
            </p:nvSpPr>
            <p:spPr>
              <a:xfrm>
                <a:off x="6949453" y="4864406"/>
                <a:ext cx="21452" cy="379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52" extrusionOk="0">
                    <a:moveTo>
                      <a:pt x="152" y="1"/>
                    </a:moveTo>
                    <a:cubicBezTo>
                      <a:pt x="91" y="1"/>
                      <a:pt x="41" y="21"/>
                      <a:pt x="0" y="52"/>
                    </a:cubicBezTo>
                    <a:lnTo>
                      <a:pt x="294" y="52"/>
                    </a:lnTo>
                    <a:cubicBezTo>
                      <a:pt x="253" y="21"/>
                      <a:pt x="203" y="1"/>
                      <a:pt x="1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36"/>
              <p:cNvSpPr/>
              <p:nvPr/>
            </p:nvSpPr>
            <p:spPr>
              <a:xfrm>
                <a:off x="6110254" y="4687605"/>
                <a:ext cx="70341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5" extrusionOk="0">
                    <a:moveTo>
                      <a:pt x="477" y="0"/>
                    </a:moveTo>
                    <a:cubicBezTo>
                      <a:pt x="213" y="0"/>
                      <a:pt x="1" y="224"/>
                      <a:pt x="1" y="487"/>
                    </a:cubicBezTo>
                    <a:cubicBezTo>
                      <a:pt x="1" y="761"/>
                      <a:pt x="213" y="974"/>
                      <a:pt x="477" y="974"/>
                    </a:cubicBezTo>
                    <a:cubicBezTo>
                      <a:pt x="751" y="974"/>
                      <a:pt x="964" y="761"/>
                      <a:pt x="964" y="487"/>
                    </a:cubicBezTo>
                    <a:cubicBezTo>
                      <a:pt x="964" y="224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36"/>
              <p:cNvSpPr/>
              <p:nvPr/>
            </p:nvSpPr>
            <p:spPr>
              <a:xfrm>
                <a:off x="6438827" y="4687605"/>
                <a:ext cx="70341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5" extrusionOk="0">
                    <a:moveTo>
                      <a:pt x="487" y="0"/>
                    </a:moveTo>
                    <a:cubicBezTo>
                      <a:pt x="213" y="0"/>
                      <a:pt x="0" y="224"/>
                      <a:pt x="0" y="487"/>
                    </a:cubicBezTo>
                    <a:cubicBezTo>
                      <a:pt x="0" y="761"/>
                      <a:pt x="213" y="974"/>
                      <a:pt x="487" y="974"/>
                    </a:cubicBezTo>
                    <a:cubicBezTo>
                      <a:pt x="751" y="974"/>
                      <a:pt x="963" y="761"/>
                      <a:pt x="963" y="487"/>
                    </a:cubicBezTo>
                    <a:cubicBezTo>
                      <a:pt x="963" y="224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36"/>
              <p:cNvSpPr/>
              <p:nvPr/>
            </p:nvSpPr>
            <p:spPr>
              <a:xfrm>
                <a:off x="6767399" y="4687605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0"/>
                    </a:moveTo>
                    <a:cubicBezTo>
                      <a:pt x="213" y="0"/>
                      <a:pt x="0" y="224"/>
                      <a:pt x="0" y="487"/>
                    </a:cubicBezTo>
                    <a:cubicBezTo>
                      <a:pt x="0" y="761"/>
                      <a:pt x="213" y="974"/>
                      <a:pt x="487" y="974"/>
                    </a:cubicBezTo>
                    <a:cubicBezTo>
                      <a:pt x="751" y="974"/>
                      <a:pt x="974" y="761"/>
                      <a:pt x="974" y="487"/>
                    </a:cubicBezTo>
                    <a:cubicBezTo>
                      <a:pt x="974" y="224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36"/>
              <p:cNvSpPr/>
              <p:nvPr/>
            </p:nvSpPr>
            <p:spPr>
              <a:xfrm>
                <a:off x="7095972" y="4687605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0"/>
                    </a:moveTo>
                    <a:cubicBezTo>
                      <a:pt x="213" y="0"/>
                      <a:pt x="0" y="224"/>
                      <a:pt x="0" y="487"/>
                    </a:cubicBezTo>
                    <a:cubicBezTo>
                      <a:pt x="0" y="761"/>
                      <a:pt x="213" y="974"/>
                      <a:pt x="487" y="974"/>
                    </a:cubicBezTo>
                    <a:cubicBezTo>
                      <a:pt x="751" y="974"/>
                      <a:pt x="974" y="761"/>
                      <a:pt x="974" y="487"/>
                    </a:cubicBezTo>
                    <a:cubicBezTo>
                      <a:pt x="974" y="224"/>
                      <a:pt x="751" y="0"/>
                      <a:pt x="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36"/>
              <p:cNvSpPr/>
              <p:nvPr/>
            </p:nvSpPr>
            <p:spPr>
              <a:xfrm>
                <a:off x="5892665" y="3608630"/>
                <a:ext cx="7516" cy="34149"/>
              </a:xfrm>
              <a:custGeom>
                <a:avLst/>
                <a:gdLst/>
                <a:ahLst/>
                <a:cxnLst/>
                <a:rect l="l" t="t" r="r" b="b"/>
                <a:pathLst>
                  <a:path w="103" h="468" extrusionOk="0">
                    <a:moveTo>
                      <a:pt x="1" y="467"/>
                    </a:moveTo>
                    <a:cubicBezTo>
                      <a:pt x="41" y="315"/>
                      <a:pt x="71" y="153"/>
                      <a:pt x="102" y="1"/>
                    </a:cubicBezTo>
                    <a:cubicBezTo>
                      <a:pt x="71" y="153"/>
                      <a:pt x="41" y="315"/>
                      <a:pt x="1" y="4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36"/>
              <p:cNvSpPr/>
              <p:nvPr/>
            </p:nvSpPr>
            <p:spPr>
              <a:xfrm>
                <a:off x="5900837" y="3543543"/>
                <a:ext cx="13353" cy="63701"/>
              </a:xfrm>
              <a:custGeom>
                <a:avLst/>
                <a:gdLst/>
                <a:ahLst/>
                <a:cxnLst/>
                <a:rect l="l" t="t" r="r" b="b"/>
                <a:pathLst>
                  <a:path w="183" h="873" extrusionOk="0">
                    <a:moveTo>
                      <a:pt x="183" y="1"/>
                    </a:moveTo>
                    <a:cubicBezTo>
                      <a:pt x="122" y="294"/>
                      <a:pt x="61" y="589"/>
                      <a:pt x="0" y="873"/>
                    </a:cubicBezTo>
                    <a:cubicBezTo>
                      <a:pt x="61" y="589"/>
                      <a:pt x="122" y="294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36"/>
              <p:cNvSpPr/>
              <p:nvPr/>
            </p:nvSpPr>
            <p:spPr>
              <a:xfrm>
                <a:off x="6029552" y="3613081"/>
                <a:ext cx="898449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2313" h="2462" extrusionOk="0">
                    <a:moveTo>
                      <a:pt x="3773" y="1380"/>
                    </a:moveTo>
                    <a:cubicBezTo>
                      <a:pt x="3926" y="1380"/>
                      <a:pt x="4048" y="1502"/>
                      <a:pt x="4048" y="1664"/>
                    </a:cubicBezTo>
                    <a:cubicBezTo>
                      <a:pt x="4048" y="1816"/>
                      <a:pt x="3926" y="1948"/>
                      <a:pt x="3773" y="1948"/>
                    </a:cubicBezTo>
                    <a:cubicBezTo>
                      <a:pt x="3611" y="1948"/>
                      <a:pt x="3489" y="1816"/>
                      <a:pt x="3489" y="1664"/>
                    </a:cubicBezTo>
                    <a:cubicBezTo>
                      <a:pt x="3489" y="1502"/>
                      <a:pt x="3611" y="1380"/>
                      <a:pt x="3773" y="1380"/>
                    </a:cubicBezTo>
                    <a:close/>
                    <a:moveTo>
                      <a:pt x="275" y="1"/>
                    </a:moveTo>
                    <a:cubicBezTo>
                      <a:pt x="183" y="346"/>
                      <a:pt x="92" y="741"/>
                      <a:pt x="1" y="1146"/>
                    </a:cubicBezTo>
                    <a:cubicBezTo>
                      <a:pt x="1771" y="1768"/>
                      <a:pt x="4382" y="2461"/>
                      <a:pt x="7192" y="2461"/>
                    </a:cubicBezTo>
                    <a:cubicBezTo>
                      <a:pt x="8873" y="2461"/>
                      <a:pt x="10626" y="2213"/>
                      <a:pt x="12313" y="1552"/>
                    </a:cubicBezTo>
                    <a:lnTo>
                      <a:pt x="12313" y="1552"/>
                    </a:lnTo>
                    <a:cubicBezTo>
                      <a:pt x="11760" y="1707"/>
                      <a:pt x="11154" y="1814"/>
                      <a:pt x="10544" y="1814"/>
                    </a:cubicBezTo>
                    <a:cubicBezTo>
                      <a:pt x="10315" y="1814"/>
                      <a:pt x="10086" y="1799"/>
                      <a:pt x="9858" y="1765"/>
                    </a:cubicBezTo>
                    <a:cubicBezTo>
                      <a:pt x="9858" y="1765"/>
                      <a:pt x="9362" y="1755"/>
                      <a:pt x="8540" y="1705"/>
                    </a:cubicBezTo>
                    <a:cubicBezTo>
                      <a:pt x="8520" y="1836"/>
                      <a:pt x="8408" y="1948"/>
                      <a:pt x="8266" y="1948"/>
                    </a:cubicBezTo>
                    <a:cubicBezTo>
                      <a:pt x="8104" y="1948"/>
                      <a:pt x="7983" y="1816"/>
                      <a:pt x="7983" y="1664"/>
                    </a:cubicBezTo>
                    <a:cubicBezTo>
                      <a:pt x="6035" y="1502"/>
                      <a:pt x="2901" y="1086"/>
                      <a:pt x="27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36"/>
              <p:cNvSpPr/>
              <p:nvPr/>
            </p:nvSpPr>
            <p:spPr>
              <a:xfrm>
                <a:off x="6029552" y="3613081"/>
                <a:ext cx="898449" cy="179646"/>
              </a:xfrm>
              <a:custGeom>
                <a:avLst/>
                <a:gdLst/>
                <a:ahLst/>
                <a:cxnLst/>
                <a:rect l="l" t="t" r="r" b="b"/>
                <a:pathLst>
                  <a:path w="12313" h="2462" extrusionOk="0">
                    <a:moveTo>
                      <a:pt x="3773" y="1380"/>
                    </a:moveTo>
                    <a:cubicBezTo>
                      <a:pt x="3926" y="1380"/>
                      <a:pt x="4048" y="1502"/>
                      <a:pt x="4048" y="1664"/>
                    </a:cubicBezTo>
                    <a:cubicBezTo>
                      <a:pt x="4048" y="1816"/>
                      <a:pt x="3926" y="1948"/>
                      <a:pt x="3773" y="1948"/>
                    </a:cubicBezTo>
                    <a:cubicBezTo>
                      <a:pt x="3611" y="1948"/>
                      <a:pt x="3489" y="1816"/>
                      <a:pt x="3489" y="1664"/>
                    </a:cubicBezTo>
                    <a:cubicBezTo>
                      <a:pt x="3489" y="1502"/>
                      <a:pt x="3611" y="1380"/>
                      <a:pt x="3773" y="1380"/>
                    </a:cubicBezTo>
                    <a:close/>
                    <a:moveTo>
                      <a:pt x="275" y="1"/>
                    </a:moveTo>
                    <a:cubicBezTo>
                      <a:pt x="183" y="346"/>
                      <a:pt x="92" y="741"/>
                      <a:pt x="1" y="1146"/>
                    </a:cubicBezTo>
                    <a:cubicBezTo>
                      <a:pt x="1771" y="1768"/>
                      <a:pt x="4382" y="2461"/>
                      <a:pt x="7192" y="2461"/>
                    </a:cubicBezTo>
                    <a:cubicBezTo>
                      <a:pt x="8873" y="2461"/>
                      <a:pt x="10626" y="2213"/>
                      <a:pt x="12313" y="1552"/>
                    </a:cubicBezTo>
                    <a:lnTo>
                      <a:pt x="12313" y="1552"/>
                    </a:lnTo>
                    <a:cubicBezTo>
                      <a:pt x="11760" y="1707"/>
                      <a:pt x="11154" y="1814"/>
                      <a:pt x="10544" y="1814"/>
                    </a:cubicBezTo>
                    <a:cubicBezTo>
                      <a:pt x="10315" y="1814"/>
                      <a:pt x="10086" y="1799"/>
                      <a:pt x="9858" y="1765"/>
                    </a:cubicBezTo>
                    <a:cubicBezTo>
                      <a:pt x="9858" y="1765"/>
                      <a:pt x="9362" y="1755"/>
                      <a:pt x="8540" y="1705"/>
                    </a:cubicBezTo>
                    <a:cubicBezTo>
                      <a:pt x="8520" y="1836"/>
                      <a:pt x="8408" y="1948"/>
                      <a:pt x="8266" y="1948"/>
                    </a:cubicBezTo>
                    <a:cubicBezTo>
                      <a:pt x="8104" y="1948"/>
                      <a:pt x="7983" y="1816"/>
                      <a:pt x="7983" y="1664"/>
                    </a:cubicBezTo>
                    <a:cubicBezTo>
                      <a:pt x="6035" y="1502"/>
                      <a:pt x="2901" y="1086"/>
                      <a:pt x="2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36"/>
              <p:cNvSpPr/>
              <p:nvPr/>
            </p:nvSpPr>
            <p:spPr>
              <a:xfrm>
                <a:off x="5892665" y="3543543"/>
                <a:ext cx="156953" cy="153232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100" extrusionOk="0">
                    <a:moveTo>
                      <a:pt x="295" y="1"/>
                    </a:moveTo>
                    <a:cubicBezTo>
                      <a:pt x="234" y="294"/>
                      <a:pt x="173" y="589"/>
                      <a:pt x="112" y="873"/>
                    </a:cubicBezTo>
                    <a:cubicBezTo>
                      <a:pt x="112" y="882"/>
                      <a:pt x="112" y="882"/>
                      <a:pt x="102" y="893"/>
                    </a:cubicBezTo>
                    <a:cubicBezTo>
                      <a:pt x="71" y="1045"/>
                      <a:pt x="41" y="1207"/>
                      <a:pt x="1" y="1359"/>
                    </a:cubicBezTo>
                    <a:cubicBezTo>
                      <a:pt x="407" y="1531"/>
                      <a:pt x="1045" y="1806"/>
                      <a:pt x="1877" y="2099"/>
                    </a:cubicBezTo>
                    <a:cubicBezTo>
                      <a:pt x="1968" y="1694"/>
                      <a:pt x="2059" y="1299"/>
                      <a:pt x="2151" y="954"/>
                    </a:cubicBezTo>
                    <a:cubicBezTo>
                      <a:pt x="1491" y="680"/>
                      <a:pt x="863" y="366"/>
                      <a:pt x="29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36"/>
              <p:cNvSpPr/>
              <p:nvPr/>
            </p:nvSpPr>
            <p:spPr>
              <a:xfrm>
                <a:off x="5892665" y="3543543"/>
                <a:ext cx="156953" cy="153232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2100" extrusionOk="0">
                    <a:moveTo>
                      <a:pt x="295" y="1"/>
                    </a:moveTo>
                    <a:cubicBezTo>
                      <a:pt x="234" y="294"/>
                      <a:pt x="173" y="589"/>
                      <a:pt x="112" y="873"/>
                    </a:cubicBezTo>
                    <a:cubicBezTo>
                      <a:pt x="112" y="882"/>
                      <a:pt x="112" y="882"/>
                      <a:pt x="102" y="893"/>
                    </a:cubicBezTo>
                    <a:cubicBezTo>
                      <a:pt x="71" y="1045"/>
                      <a:pt x="41" y="1207"/>
                      <a:pt x="1" y="1359"/>
                    </a:cubicBezTo>
                    <a:cubicBezTo>
                      <a:pt x="407" y="1531"/>
                      <a:pt x="1045" y="1806"/>
                      <a:pt x="1877" y="2099"/>
                    </a:cubicBezTo>
                    <a:cubicBezTo>
                      <a:pt x="1968" y="1694"/>
                      <a:pt x="2059" y="1299"/>
                      <a:pt x="2151" y="954"/>
                    </a:cubicBezTo>
                    <a:cubicBezTo>
                      <a:pt x="1491" y="680"/>
                      <a:pt x="863" y="366"/>
                      <a:pt x="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36"/>
              <p:cNvSpPr/>
              <p:nvPr/>
            </p:nvSpPr>
            <p:spPr>
              <a:xfrm>
                <a:off x="6284136" y="3713777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0"/>
                    </a:moveTo>
                    <a:cubicBezTo>
                      <a:pt x="122" y="0"/>
                      <a:pt x="0" y="122"/>
                      <a:pt x="0" y="284"/>
                    </a:cubicBezTo>
                    <a:cubicBezTo>
                      <a:pt x="0" y="436"/>
                      <a:pt x="122" y="568"/>
                      <a:pt x="284" y="568"/>
                    </a:cubicBezTo>
                    <a:cubicBezTo>
                      <a:pt x="437" y="568"/>
                      <a:pt x="559" y="436"/>
                      <a:pt x="559" y="284"/>
                    </a:cubicBezTo>
                    <a:cubicBezTo>
                      <a:pt x="559" y="122"/>
                      <a:pt x="437" y="0"/>
                      <a:pt x="2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36"/>
              <p:cNvSpPr/>
              <p:nvPr/>
            </p:nvSpPr>
            <p:spPr>
              <a:xfrm>
                <a:off x="6284136" y="3713777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0"/>
                    </a:moveTo>
                    <a:cubicBezTo>
                      <a:pt x="122" y="0"/>
                      <a:pt x="0" y="122"/>
                      <a:pt x="0" y="284"/>
                    </a:cubicBezTo>
                    <a:cubicBezTo>
                      <a:pt x="0" y="436"/>
                      <a:pt x="122" y="568"/>
                      <a:pt x="284" y="568"/>
                    </a:cubicBezTo>
                    <a:cubicBezTo>
                      <a:pt x="437" y="568"/>
                      <a:pt x="559" y="436"/>
                      <a:pt x="559" y="284"/>
                    </a:cubicBezTo>
                    <a:cubicBezTo>
                      <a:pt x="559" y="122"/>
                      <a:pt x="437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36"/>
              <p:cNvSpPr/>
              <p:nvPr/>
            </p:nvSpPr>
            <p:spPr>
              <a:xfrm>
                <a:off x="6611978" y="3734500"/>
                <a:ext cx="40716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558" h="285" extrusionOk="0">
                    <a:moveTo>
                      <a:pt x="1" y="0"/>
                    </a:moveTo>
                    <a:cubicBezTo>
                      <a:pt x="1" y="152"/>
                      <a:pt x="122" y="284"/>
                      <a:pt x="284" y="284"/>
                    </a:cubicBezTo>
                    <a:cubicBezTo>
                      <a:pt x="426" y="284"/>
                      <a:pt x="538" y="172"/>
                      <a:pt x="558" y="41"/>
                    </a:cubicBezTo>
                    <a:cubicBezTo>
                      <a:pt x="386" y="30"/>
                      <a:pt x="203" y="1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36"/>
              <p:cNvSpPr/>
              <p:nvPr/>
            </p:nvSpPr>
            <p:spPr>
              <a:xfrm>
                <a:off x="6611978" y="3734500"/>
                <a:ext cx="40716" cy="20796"/>
              </a:xfrm>
              <a:custGeom>
                <a:avLst/>
                <a:gdLst/>
                <a:ahLst/>
                <a:cxnLst/>
                <a:rect l="l" t="t" r="r" b="b"/>
                <a:pathLst>
                  <a:path w="558" h="285" extrusionOk="0">
                    <a:moveTo>
                      <a:pt x="1" y="0"/>
                    </a:moveTo>
                    <a:cubicBezTo>
                      <a:pt x="1" y="152"/>
                      <a:pt x="122" y="284"/>
                      <a:pt x="284" y="284"/>
                    </a:cubicBezTo>
                    <a:cubicBezTo>
                      <a:pt x="426" y="284"/>
                      <a:pt x="538" y="172"/>
                      <a:pt x="558" y="41"/>
                    </a:cubicBezTo>
                    <a:cubicBezTo>
                      <a:pt x="386" y="30"/>
                      <a:pt x="203" y="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36"/>
              <p:cNvSpPr/>
              <p:nvPr/>
            </p:nvSpPr>
            <p:spPr>
              <a:xfrm>
                <a:off x="5607800" y="2816054"/>
                <a:ext cx="375272" cy="727559"/>
              </a:xfrm>
              <a:custGeom>
                <a:avLst/>
                <a:gdLst/>
                <a:ahLst/>
                <a:cxnLst/>
                <a:rect l="l" t="t" r="r" b="b"/>
                <a:pathLst>
                  <a:path w="5143" h="9971" extrusionOk="0">
                    <a:moveTo>
                      <a:pt x="2434" y="1"/>
                    </a:moveTo>
                    <a:cubicBezTo>
                      <a:pt x="2434" y="1"/>
                      <a:pt x="0" y="6583"/>
                      <a:pt x="3347" y="9351"/>
                    </a:cubicBezTo>
                    <a:cubicBezTo>
                      <a:pt x="3610" y="9575"/>
                      <a:pt x="3894" y="9777"/>
                      <a:pt x="4199" y="9971"/>
                    </a:cubicBezTo>
                    <a:cubicBezTo>
                      <a:pt x="4209" y="9950"/>
                      <a:pt x="4209" y="9930"/>
                      <a:pt x="4209" y="9910"/>
                    </a:cubicBezTo>
                    <a:cubicBezTo>
                      <a:pt x="4209" y="9899"/>
                      <a:pt x="4219" y="9899"/>
                      <a:pt x="4219" y="9889"/>
                    </a:cubicBezTo>
                    <a:cubicBezTo>
                      <a:pt x="4250" y="9737"/>
                      <a:pt x="4280" y="9575"/>
                      <a:pt x="4311" y="9412"/>
                    </a:cubicBezTo>
                    <a:cubicBezTo>
                      <a:pt x="4615" y="7932"/>
                      <a:pt x="4868" y="6401"/>
                      <a:pt x="5010" y="4970"/>
                    </a:cubicBezTo>
                    <a:cubicBezTo>
                      <a:pt x="5030" y="4788"/>
                      <a:pt x="5041" y="4595"/>
                      <a:pt x="5061" y="4413"/>
                    </a:cubicBezTo>
                    <a:cubicBezTo>
                      <a:pt x="5142" y="3348"/>
                      <a:pt x="5142" y="2354"/>
                      <a:pt x="5030" y="1472"/>
                    </a:cubicBezTo>
                    <a:cubicBezTo>
                      <a:pt x="4949" y="1441"/>
                      <a:pt x="4878" y="1400"/>
                      <a:pt x="4807" y="1370"/>
                    </a:cubicBezTo>
                    <a:cubicBezTo>
                      <a:pt x="4392" y="1218"/>
                      <a:pt x="3955" y="974"/>
                      <a:pt x="3529" y="721"/>
                    </a:cubicBezTo>
                    <a:cubicBezTo>
                      <a:pt x="3164" y="508"/>
                      <a:pt x="2799" y="265"/>
                      <a:pt x="2434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36"/>
              <p:cNvSpPr/>
              <p:nvPr/>
            </p:nvSpPr>
            <p:spPr>
              <a:xfrm>
                <a:off x="5958555" y="2916020"/>
                <a:ext cx="16345" cy="7443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02" extrusionOk="0">
                    <a:moveTo>
                      <a:pt x="0" y="0"/>
                    </a:moveTo>
                    <a:cubicBezTo>
                      <a:pt x="71" y="30"/>
                      <a:pt x="142" y="71"/>
                      <a:pt x="223" y="102"/>
                    </a:cubicBezTo>
                    <a:lnTo>
                      <a:pt x="213" y="91"/>
                    </a:lnTo>
                    <a:cubicBezTo>
                      <a:pt x="153" y="61"/>
                      <a:pt x="81" y="30"/>
                      <a:pt x="11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36"/>
              <p:cNvSpPr/>
              <p:nvPr/>
            </p:nvSpPr>
            <p:spPr>
              <a:xfrm>
                <a:off x="5914920" y="3537632"/>
                <a:ext cx="730" cy="1532"/>
              </a:xfrm>
              <a:custGeom>
                <a:avLst/>
                <a:gdLst/>
                <a:ahLst/>
                <a:cxnLst/>
                <a:rect l="l" t="t" r="r" b="b"/>
                <a:pathLst>
                  <a:path w="10" h="21" extrusionOk="0">
                    <a:moveTo>
                      <a:pt x="0" y="21"/>
                    </a:moveTo>
                    <a:cubicBezTo>
                      <a:pt x="0" y="10"/>
                      <a:pt x="10" y="10"/>
                      <a:pt x="10" y="0"/>
                    </a:cubicBezTo>
                    <a:cubicBezTo>
                      <a:pt x="10" y="10"/>
                      <a:pt x="0" y="10"/>
                      <a:pt x="0" y="2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36"/>
              <p:cNvSpPr/>
              <p:nvPr/>
            </p:nvSpPr>
            <p:spPr>
              <a:xfrm>
                <a:off x="6179062" y="2985558"/>
                <a:ext cx="16345" cy="4524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2" extrusionOk="0">
                    <a:moveTo>
                      <a:pt x="0" y="1"/>
                    </a:moveTo>
                    <a:cubicBezTo>
                      <a:pt x="0" y="10"/>
                      <a:pt x="11" y="21"/>
                      <a:pt x="11" y="41"/>
                    </a:cubicBezTo>
                    <a:cubicBezTo>
                      <a:pt x="81" y="51"/>
                      <a:pt x="142" y="62"/>
                      <a:pt x="214" y="62"/>
                    </a:cubicBezTo>
                    <a:lnTo>
                      <a:pt x="223" y="31"/>
                    </a:lnTo>
                    <a:cubicBezTo>
                      <a:pt x="223" y="31"/>
                      <a:pt x="142" y="21"/>
                      <a:pt x="0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36"/>
              <p:cNvSpPr/>
              <p:nvPr/>
            </p:nvSpPr>
            <p:spPr>
              <a:xfrm>
                <a:off x="5974097" y="2922660"/>
                <a:ext cx="145789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731" extrusionOk="0">
                    <a:moveTo>
                      <a:pt x="0" y="0"/>
                    </a:moveTo>
                    <a:lnTo>
                      <a:pt x="10" y="11"/>
                    </a:lnTo>
                    <a:cubicBezTo>
                      <a:pt x="619" y="305"/>
                      <a:pt x="1288" y="558"/>
                      <a:pt x="1957" y="730"/>
                    </a:cubicBezTo>
                    <a:cubicBezTo>
                      <a:pt x="1968" y="710"/>
                      <a:pt x="1988" y="690"/>
                      <a:pt x="1998" y="680"/>
                    </a:cubicBezTo>
                    <a:cubicBezTo>
                      <a:pt x="1471" y="538"/>
                      <a:pt x="771" y="325"/>
                      <a:pt x="0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36"/>
              <p:cNvSpPr/>
              <p:nvPr/>
            </p:nvSpPr>
            <p:spPr>
              <a:xfrm>
                <a:off x="6927928" y="3718155"/>
                <a:ext cx="20066" cy="824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13" extrusionOk="0">
                    <a:moveTo>
                      <a:pt x="275" y="1"/>
                    </a:moveTo>
                    <a:lnTo>
                      <a:pt x="275" y="1"/>
                    </a:lnTo>
                    <a:cubicBezTo>
                      <a:pt x="183" y="41"/>
                      <a:pt x="92" y="72"/>
                      <a:pt x="1" y="112"/>
                    </a:cubicBezTo>
                    <a:cubicBezTo>
                      <a:pt x="82" y="92"/>
                      <a:pt x="153" y="62"/>
                      <a:pt x="234" y="41"/>
                    </a:cubicBezTo>
                    <a:cubicBezTo>
                      <a:pt x="244" y="21"/>
                      <a:pt x="255" y="11"/>
                      <a:pt x="275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36"/>
              <p:cNvSpPr/>
              <p:nvPr/>
            </p:nvSpPr>
            <p:spPr>
              <a:xfrm>
                <a:off x="5957022" y="2915217"/>
                <a:ext cx="2335" cy="876"/>
              </a:xfrm>
              <a:custGeom>
                <a:avLst/>
                <a:gdLst/>
                <a:ahLst/>
                <a:cxnLst/>
                <a:rect l="l" t="t" r="r" b="b"/>
                <a:pathLst>
                  <a:path w="32" h="1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" y="1"/>
                      <a:pt x="11" y="11"/>
                      <a:pt x="21" y="11"/>
                    </a:cubicBezTo>
                    <a:lnTo>
                      <a:pt x="32" y="11"/>
                    </a:lnTo>
                    <a:cubicBezTo>
                      <a:pt x="21" y="11"/>
                      <a:pt x="11" y="1"/>
                      <a:pt x="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36"/>
              <p:cNvSpPr/>
              <p:nvPr/>
            </p:nvSpPr>
            <p:spPr>
              <a:xfrm>
                <a:off x="5922290" y="2923390"/>
                <a:ext cx="1205788" cy="790457"/>
              </a:xfrm>
              <a:custGeom>
                <a:avLst/>
                <a:gdLst/>
                <a:ahLst/>
                <a:cxnLst/>
                <a:rect l="l" t="t" r="r" b="b"/>
                <a:pathLst>
                  <a:path w="16525" h="10833" extrusionOk="0">
                    <a:moveTo>
                      <a:pt x="3053" y="4463"/>
                    </a:moveTo>
                    <a:cubicBezTo>
                      <a:pt x="3327" y="4463"/>
                      <a:pt x="3540" y="4686"/>
                      <a:pt x="3540" y="4950"/>
                    </a:cubicBezTo>
                    <a:cubicBezTo>
                      <a:pt x="3540" y="5214"/>
                      <a:pt x="3327" y="5437"/>
                      <a:pt x="3053" y="5437"/>
                    </a:cubicBezTo>
                    <a:cubicBezTo>
                      <a:pt x="2789" y="5437"/>
                      <a:pt x="2577" y="5214"/>
                      <a:pt x="2577" y="4950"/>
                    </a:cubicBezTo>
                    <a:cubicBezTo>
                      <a:pt x="2577" y="4686"/>
                      <a:pt x="2789" y="4463"/>
                      <a:pt x="3053" y="4463"/>
                    </a:cubicBezTo>
                    <a:close/>
                    <a:moveTo>
                      <a:pt x="740" y="6887"/>
                    </a:moveTo>
                    <a:cubicBezTo>
                      <a:pt x="903" y="6887"/>
                      <a:pt x="1024" y="7019"/>
                      <a:pt x="1024" y="7171"/>
                    </a:cubicBezTo>
                    <a:cubicBezTo>
                      <a:pt x="1024" y="7323"/>
                      <a:pt x="903" y="7455"/>
                      <a:pt x="740" y="7455"/>
                    </a:cubicBezTo>
                    <a:cubicBezTo>
                      <a:pt x="589" y="7455"/>
                      <a:pt x="467" y="7323"/>
                      <a:pt x="467" y="7171"/>
                    </a:cubicBezTo>
                    <a:cubicBezTo>
                      <a:pt x="467" y="7019"/>
                      <a:pt x="589" y="6887"/>
                      <a:pt x="740" y="6887"/>
                    </a:cubicBezTo>
                    <a:close/>
                    <a:moveTo>
                      <a:pt x="5243" y="6887"/>
                    </a:moveTo>
                    <a:cubicBezTo>
                      <a:pt x="5396" y="6887"/>
                      <a:pt x="5518" y="7019"/>
                      <a:pt x="5518" y="7171"/>
                    </a:cubicBezTo>
                    <a:cubicBezTo>
                      <a:pt x="5518" y="7323"/>
                      <a:pt x="5396" y="7455"/>
                      <a:pt x="5243" y="7455"/>
                    </a:cubicBezTo>
                    <a:cubicBezTo>
                      <a:pt x="5081" y="7455"/>
                      <a:pt x="4959" y="7323"/>
                      <a:pt x="4959" y="7171"/>
                    </a:cubicBezTo>
                    <a:cubicBezTo>
                      <a:pt x="4959" y="7019"/>
                      <a:pt x="5081" y="6887"/>
                      <a:pt x="5243" y="6887"/>
                    </a:cubicBezTo>
                    <a:close/>
                    <a:moveTo>
                      <a:pt x="9736" y="6887"/>
                    </a:moveTo>
                    <a:cubicBezTo>
                      <a:pt x="9888" y="6887"/>
                      <a:pt x="10020" y="7019"/>
                      <a:pt x="10020" y="7171"/>
                    </a:cubicBezTo>
                    <a:cubicBezTo>
                      <a:pt x="10020" y="7323"/>
                      <a:pt x="9888" y="7455"/>
                      <a:pt x="9736" y="7455"/>
                    </a:cubicBezTo>
                    <a:cubicBezTo>
                      <a:pt x="9574" y="7455"/>
                      <a:pt x="9453" y="7323"/>
                      <a:pt x="9453" y="7171"/>
                    </a:cubicBezTo>
                    <a:cubicBezTo>
                      <a:pt x="9453" y="7019"/>
                      <a:pt x="9574" y="6887"/>
                      <a:pt x="9736" y="6887"/>
                    </a:cubicBezTo>
                    <a:close/>
                    <a:moveTo>
                      <a:pt x="14229" y="6887"/>
                    </a:moveTo>
                    <a:cubicBezTo>
                      <a:pt x="14381" y="6887"/>
                      <a:pt x="14513" y="7019"/>
                      <a:pt x="14513" y="7171"/>
                    </a:cubicBezTo>
                    <a:cubicBezTo>
                      <a:pt x="14513" y="7323"/>
                      <a:pt x="14381" y="7455"/>
                      <a:pt x="14229" y="7455"/>
                    </a:cubicBezTo>
                    <a:cubicBezTo>
                      <a:pt x="14067" y="7455"/>
                      <a:pt x="13945" y="7323"/>
                      <a:pt x="13945" y="7171"/>
                    </a:cubicBezTo>
                    <a:cubicBezTo>
                      <a:pt x="13945" y="7019"/>
                      <a:pt x="14067" y="6887"/>
                      <a:pt x="14229" y="6887"/>
                    </a:cubicBezTo>
                    <a:close/>
                    <a:moveTo>
                      <a:pt x="12069" y="8408"/>
                    </a:moveTo>
                    <a:cubicBezTo>
                      <a:pt x="12333" y="8408"/>
                      <a:pt x="12556" y="8621"/>
                      <a:pt x="12556" y="8895"/>
                    </a:cubicBezTo>
                    <a:cubicBezTo>
                      <a:pt x="12556" y="9158"/>
                      <a:pt x="12333" y="9381"/>
                      <a:pt x="12069" y="9381"/>
                    </a:cubicBezTo>
                    <a:cubicBezTo>
                      <a:pt x="11795" y="9381"/>
                      <a:pt x="11582" y="9158"/>
                      <a:pt x="11582" y="8895"/>
                    </a:cubicBezTo>
                    <a:cubicBezTo>
                      <a:pt x="11582" y="8621"/>
                      <a:pt x="11795" y="8408"/>
                      <a:pt x="12069" y="8408"/>
                    </a:cubicBezTo>
                    <a:close/>
                    <a:moveTo>
                      <a:pt x="720" y="1"/>
                    </a:moveTo>
                    <a:cubicBezTo>
                      <a:pt x="832" y="883"/>
                      <a:pt x="832" y="1877"/>
                      <a:pt x="751" y="2942"/>
                    </a:cubicBezTo>
                    <a:cubicBezTo>
                      <a:pt x="903" y="2942"/>
                      <a:pt x="1024" y="3073"/>
                      <a:pt x="1024" y="3226"/>
                    </a:cubicBezTo>
                    <a:cubicBezTo>
                      <a:pt x="1024" y="3378"/>
                      <a:pt x="903" y="3510"/>
                      <a:pt x="740" y="3510"/>
                    </a:cubicBezTo>
                    <a:cubicBezTo>
                      <a:pt x="731" y="3510"/>
                      <a:pt x="710" y="3510"/>
                      <a:pt x="700" y="3499"/>
                    </a:cubicBezTo>
                    <a:cubicBezTo>
                      <a:pt x="558" y="4930"/>
                      <a:pt x="305" y="6461"/>
                      <a:pt x="1" y="7941"/>
                    </a:cubicBezTo>
                    <a:lnTo>
                      <a:pt x="2059" y="8256"/>
                    </a:lnTo>
                    <a:lnTo>
                      <a:pt x="3053" y="8408"/>
                    </a:lnTo>
                    <a:cubicBezTo>
                      <a:pt x="3104" y="8408"/>
                      <a:pt x="3154" y="8418"/>
                      <a:pt x="3195" y="8428"/>
                    </a:cubicBezTo>
                    <a:lnTo>
                      <a:pt x="7100" y="9027"/>
                    </a:lnTo>
                    <a:cubicBezTo>
                      <a:pt x="7089" y="8986"/>
                      <a:pt x="7079" y="8935"/>
                      <a:pt x="7079" y="8895"/>
                    </a:cubicBezTo>
                    <a:cubicBezTo>
                      <a:pt x="7079" y="8621"/>
                      <a:pt x="7292" y="8408"/>
                      <a:pt x="7566" y="8408"/>
                    </a:cubicBezTo>
                    <a:cubicBezTo>
                      <a:pt x="7830" y="8408"/>
                      <a:pt x="8042" y="8621"/>
                      <a:pt x="8042" y="8895"/>
                    </a:cubicBezTo>
                    <a:cubicBezTo>
                      <a:pt x="8042" y="8996"/>
                      <a:pt x="8022" y="9088"/>
                      <a:pt x="7972" y="9158"/>
                    </a:cubicBezTo>
                    <a:lnTo>
                      <a:pt x="15304" y="10284"/>
                    </a:lnTo>
                    <a:cubicBezTo>
                      <a:pt x="14929" y="10487"/>
                      <a:pt x="14564" y="10670"/>
                      <a:pt x="14188" y="10832"/>
                    </a:cubicBezTo>
                    <a:lnTo>
                      <a:pt x="14280" y="10832"/>
                    </a:lnTo>
                    <a:cubicBezTo>
                      <a:pt x="15497" y="10386"/>
                      <a:pt x="16329" y="9706"/>
                      <a:pt x="16126" y="9473"/>
                    </a:cubicBezTo>
                    <a:cubicBezTo>
                      <a:pt x="16009" y="9336"/>
                      <a:pt x="15855" y="9291"/>
                      <a:pt x="15701" y="9291"/>
                    </a:cubicBezTo>
                    <a:cubicBezTo>
                      <a:pt x="15387" y="9291"/>
                      <a:pt x="15071" y="9483"/>
                      <a:pt x="15071" y="9483"/>
                    </a:cubicBezTo>
                    <a:cubicBezTo>
                      <a:pt x="15071" y="9483"/>
                      <a:pt x="16450" y="8530"/>
                      <a:pt x="16196" y="8185"/>
                    </a:cubicBezTo>
                    <a:cubicBezTo>
                      <a:pt x="16147" y="8114"/>
                      <a:pt x="16053" y="8085"/>
                      <a:pt x="15935" y="8085"/>
                    </a:cubicBezTo>
                    <a:cubicBezTo>
                      <a:pt x="15540" y="8085"/>
                      <a:pt x="14869" y="8405"/>
                      <a:pt x="14656" y="8513"/>
                    </a:cubicBezTo>
                    <a:lnTo>
                      <a:pt x="14656" y="8513"/>
                    </a:lnTo>
                    <a:cubicBezTo>
                      <a:pt x="14998" y="8332"/>
                      <a:pt x="16524" y="7466"/>
                      <a:pt x="16268" y="6877"/>
                    </a:cubicBezTo>
                    <a:cubicBezTo>
                      <a:pt x="16207" y="6741"/>
                      <a:pt x="16095" y="6687"/>
                      <a:pt x="15956" y="6687"/>
                    </a:cubicBezTo>
                    <a:cubicBezTo>
                      <a:pt x="15421" y="6687"/>
                      <a:pt x="14483" y="7485"/>
                      <a:pt x="14483" y="7485"/>
                    </a:cubicBezTo>
                    <a:cubicBezTo>
                      <a:pt x="14483" y="7485"/>
                      <a:pt x="15202" y="6715"/>
                      <a:pt x="15233" y="6258"/>
                    </a:cubicBezTo>
                    <a:lnTo>
                      <a:pt x="15233" y="6258"/>
                    </a:lnTo>
                    <a:cubicBezTo>
                      <a:pt x="15233" y="6258"/>
                      <a:pt x="15233" y="6258"/>
                      <a:pt x="15233" y="6258"/>
                    </a:cubicBezTo>
                    <a:cubicBezTo>
                      <a:pt x="15243" y="6147"/>
                      <a:pt x="15223" y="6055"/>
                      <a:pt x="15142" y="6005"/>
                    </a:cubicBezTo>
                    <a:cubicBezTo>
                      <a:pt x="15102" y="5975"/>
                      <a:pt x="15050" y="5962"/>
                      <a:pt x="14990" y="5962"/>
                    </a:cubicBezTo>
                    <a:cubicBezTo>
                      <a:pt x="14406" y="5962"/>
                      <a:pt x="12982" y="7211"/>
                      <a:pt x="12982" y="7211"/>
                    </a:cubicBezTo>
                    <a:cubicBezTo>
                      <a:pt x="12982" y="7211"/>
                      <a:pt x="13793" y="5751"/>
                      <a:pt x="13275" y="5579"/>
                    </a:cubicBezTo>
                    <a:cubicBezTo>
                      <a:pt x="13246" y="5569"/>
                      <a:pt x="13215" y="5564"/>
                      <a:pt x="13182" y="5564"/>
                    </a:cubicBezTo>
                    <a:cubicBezTo>
                      <a:pt x="12619" y="5564"/>
                      <a:pt x="11542" y="6958"/>
                      <a:pt x="11542" y="6958"/>
                    </a:cubicBezTo>
                    <a:cubicBezTo>
                      <a:pt x="11542" y="6958"/>
                      <a:pt x="5122" y="4950"/>
                      <a:pt x="3002" y="3611"/>
                    </a:cubicBezTo>
                    <a:lnTo>
                      <a:pt x="3733" y="914"/>
                    </a:lnTo>
                    <a:cubicBezTo>
                      <a:pt x="3661" y="914"/>
                      <a:pt x="3600" y="903"/>
                      <a:pt x="3530" y="893"/>
                    </a:cubicBezTo>
                    <a:lnTo>
                      <a:pt x="3530" y="893"/>
                    </a:lnTo>
                    <a:cubicBezTo>
                      <a:pt x="3540" y="934"/>
                      <a:pt x="3540" y="964"/>
                      <a:pt x="3540" y="1004"/>
                    </a:cubicBezTo>
                    <a:cubicBezTo>
                      <a:pt x="3540" y="1279"/>
                      <a:pt x="3327" y="1491"/>
                      <a:pt x="3053" y="1491"/>
                    </a:cubicBezTo>
                    <a:cubicBezTo>
                      <a:pt x="2789" y="1491"/>
                      <a:pt x="2577" y="1279"/>
                      <a:pt x="2577" y="1004"/>
                    </a:cubicBezTo>
                    <a:cubicBezTo>
                      <a:pt x="2577" y="903"/>
                      <a:pt x="2607" y="802"/>
                      <a:pt x="2667" y="720"/>
                    </a:cubicBezTo>
                    <a:cubicBezTo>
                      <a:pt x="1998" y="548"/>
                      <a:pt x="1329" y="295"/>
                      <a:pt x="720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36"/>
              <p:cNvSpPr/>
              <p:nvPr/>
            </p:nvSpPr>
            <p:spPr>
              <a:xfrm>
                <a:off x="5865302" y="2868664"/>
                <a:ext cx="93325" cy="47429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65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24" y="252"/>
                      <a:pt x="858" y="494"/>
                      <a:pt x="1271" y="647"/>
                    </a:cubicBezTo>
                    <a:lnTo>
                      <a:pt x="1271" y="647"/>
                    </a:lnTo>
                    <a:cubicBezTo>
                      <a:pt x="1267" y="644"/>
                      <a:pt x="1265" y="639"/>
                      <a:pt x="1258" y="639"/>
                    </a:cubicBezTo>
                    <a:cubicBezTo>
                      <a:pt x="852" y="456"/>
                      <a:pt x="426" y="244"/>
                      <a:pt x="0" y="0"/>
                    </a:cubicBezTo>
                    <a:close/>
                    <a:moveTo>
                      <a:pt x="1271" y="647"/>
                    </a:moveTo>
                    <a:cubicBezTo>
                      <a:pt x="1273" y="648"/>
                      <a:pt x="1275" y="649"/>
                      <a:pt x="1278" y="649"/>
                    </a:cubicBezTo>
                    <a:cubicBezTo>
                      <a:pt x="1276" y="649"/>
                      <a:pt x="1273" y="648"/>
                      <a:pt x="1271" y="647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36"/>
              <p:cNvSpPr/>
              <p:nvPr/>
            </p:nvSpPr>
            <p:spPr>
              <a:xfrm>
                <a:off x="5973294" y="3137988"/>
                <a:ext cx="23787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69" extrusionOk="0">
                    <a:moveTo>
                      <a:pt x="52" y="1"/>
                    </a:moveTo>
                    <a:cubicBezTo>
                      <a:pt x="32" y="183"/>
                      <a:pt x="21" y="376"/>
                      <a:pt x="1" y="558"/>
                    </a:cubicBezTo>
                    <a:cubicBezTo>
                      <a:pt x="11" y="569"/>
                      <a:pt x="32" y="569"/>
                      <a:pt x="41" y="569"/>
                    </a:cubicBezTo>
                    <a:cubicBezTo>
                      <a:pt x="204" y="569"/>
                      <a:pt x="325" y="437"/>
                      <a:pt x="325" y="285"/>
                    </a:cubicBezTo>
                    <a:cubicBezTo>
                      <a:pt x="325" y="132"/>
                      <a:pt x="204" y="1"/>
                      <a:pt x="5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36"/>
              <p:cNvSpPr/>
              <p:nvPr/>
            </p:nvSpPr>
            <p:spPr>
              <a:xfrm>
                <a:off x="6116894" y="2972278"/>
                <a:ext cx="62971" cy="1634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224" extrusionOk="0">
                    <a:moveTo>
                      <a:pt x="41" y="0"/>
                    </a:moveTo>
                    <a:cubicBezTo>
                      <a:pt x="31" y="10"/>
                      <a:pt x="11" y="30"/>
                      <a:pt x="0" y="50"/>
                    </a:cubicBezTo>
                    <a:cubicBezTo>
                      <a:pt x="284" y="122"/>
                      <a:pt x="568" y="183"/>
                      <a:pt x="863" y="223"/>
                    </a:cubicBezTo>
                    <a:cubicBezTo>
                      <a:pt x="863" y="203"/>
                      <a:pt x="852" y="192"/>
                      <a:pt x="852" y="183"/>
                    </a:cubicBezTo>
                    <a:cubicBezTo>
                      <a:pt x="670" y="142"/>
                      <a:pt x="396" y="91"/>
                      <a:pt x="41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36"/>
              <p:cNvSpPr/>
              <p:nvPr/>
            </p:nvSpPr>
            <p:spPr>
              <a:xfrm>
                <a:off x="6110254" y="2975926"/>
                <a:ext cx="70341" cy="56331"/>
              </a:xfrm>
              <a:custGeom>
                <a:avLst/>
                <a:gdLst/>
                <a:ahLst/>
                <a:cxnLst/>
                <a:rect l="l" t="t" r="r" b="b"/>
                <a:pathLst>
                  <a:path w="964" h="772" extrusionOk="0">
                    <a:moveTo>
                      <a:pt x="91" y="0"/>
                    </a:moveTo>
                    <a:cubicBezTo>
                      <a:pt x="31" y="82"/>
                      <a:pt x="1" y="183"/>
                      <a:pt x="1" y="284"/>
                    </a:cubicBezTo>
                    <a:cubicBezTo>
                      <a:pt x="1" y="559"/>
                      <a:pt x="213" y="771"/>
                      <a:pt x="477" y="771"/>
                    </a:cubicBezTo>
                    <a:cubicBezTo>
                      <a:pt x="751" y="771"/>
                      <a:pt x="964" y="559"/>
                      <a:pt x="964" y="284"/>
                    </a:cubicBezTo>
                    <a:cubicBezTo>
                      <a:pt x="964" y="244"/>
                      <a:pt x="964" y="214"/>
                      <a:pt x="954" y="173"/>
                    </a:cubicBezTo>
                    <a:cubicBezTo>
                      <a:pt x="659" y="133"/>
                      <a:pt x="375" y="72"/>
                      <a:pt x="91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36"/>
              <p:cNvSpPr/>
              <p:nvPr/>
            </p:nvSpPr>
            <p:spPr>
              <a:xfrm>
                <a:off x="5956366" y="3425846"/>
                <a:ext cx="40716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69" extrusionOk="0">
                    <a:moveTo>
                      <a:pt x="273" y="1"/>
                    </a:moveTo>
                    <a:cubicBezTo>
                      <a:pt x="122" y="1"/>
                      <a:pt x="0" y="133"/>
                      <a:pt x="0" y="285"/>
                    </a:cubicBezTo>
                    <a:cubicBezTo>
                      <a:pt x="0" y="437"/>
                      <a:pt x="122" y="569"/>
                      <a:pt x="273" y="569"/>
                    </a:cubicBezTo>
                    <a:cubicBezTo>
                      <a:pt x="436" y="569"/>
                      <a:pt x="557" y="437"/>
                      <a:pt x="557" y="285"/>
                    </a:cubicBezTo>
                    <a:cubicBezTo>
                      <a:pt x="557" y="133"/>
                      <a:pt x="436" y="1"/>
                      <a:pt x="273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36"/>
              <p:cNvSpPr/>
              <p:nvPr/>
            </p:nvSpPr>
            <p:spPr>
              <a:xfrm>
                <a:off x="6284136" y="3425846"/>
                <a:ext cx="4078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69" extrusionOk="0">
                    <a:moveTo>
                      <a:pt x="284" y="1"/>
                    </a:moveTo>
                    <a:cubicBezTo>
                      <a:pt x="122" y="1"/>
                      <a:pt x="0" y="133"/>
                      <a:pt x="0" y="285"/>
                    </a:cubicBezTo>
                    <a:cubicBezTo>
                      <a:pt x="0" y="437"/>
                      <a:pt x="122" y="569"/>
                      <a:pt x="284" y="569"/>
                    </a:cubicBezTo>
                    <a:cubicBezTo>
                      <a:pt x="437" y="569"/>
                      <a:pt x="559" y="437"/>
                      <a:pt x="559" y="285"/>
                    </a:cubicBezTo>
                    <a:cubicBezTo>
                      <a:pt x="559" y="133"/>
                      <a:pt x="437" y="1"/>
                      <a:pt x="284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36"/>
              <p:cNvSpPr/>
              <p:nvPr/>
            </p:nvSpPr>
            <p:spPr>
              <a:xfrm>
                <a:off x="6611978" y="3425846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4" y="1"/>
                    </a:moveTo>
                    <a:cubicBezTo>
                      <a:pt x="122" y="1"/>
                      <a:pt x="1" y="133"/>
                      <a:pt x="1" y="285"/>
                    </a:cubicBezTo>
                    <a:cubicBezTo>
                      <a:pt x="1" y="437"/>
                      <a:pt x="122" y="569"/>
                      <a:pt x="284" y="569"/>
                    </a:cubicBezTo>
                    <a:cubicBezTo>
                      <a:pt x="436" y="569"/>
                      <a:pt x="568" y="437"/>
                      <a:pt x="568" y="285"/>
                    </a:cubicBezTo>
                    <a:cubicBezTo>
                      <a:pt x="568" y="133"/>
                      <a:pt x="436" y="1"/>
                      <a:pt x="284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36"/>
              <p:cNvSpPr/>
              <p:nvPr/>
            </p:nvSpPr>
            <p:spPr>
              <a:xfrm>
                <a:off x="6939748" y="3425846"/>
                <a:ext cx="41519" cy="4151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69" extrusionOk="0">
                    <a:moveTo>
                      <a:pt x="285" y="1"/>
                    </a:moveTo>
                    <a:cubicBezTo>
                      <a:pt x="123" y="1"/>
                      <a:pt x="1" y="133"/>
                      <a:pt x="1" y="285"/>
                    </a:cubicBezTo>
                    <a:cubicBezTo>
                      <a:pt x="1" y="437"/>
                      <a:pt x="123" y="569"/>
                      <a:pt x="285" y="569"/>
                    </a:cubicBezTo>
                    <a:cubicBezTo>
                      <a:pt x="437" y="569"/>
                      <a:pt x="569" y="437"/>
                      <a:pt x="569" y="285"/>
                    </a:cubicBezTo>
                    <a:cubicBezTo>
                      <a:pt x="569" y="133"/>
                      <a:pt x="437" y="1"/>
                      <a:pt x="285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36"/>
              <p:cNvSpPr/>
              <p:nvPr/>
            </p:nvSpPr>
            <p:spPr>
              <a:xfrm>
                <a:off x="6110254" y="3249045"/>
                <a:ext cx="70341" cy="7107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4" extrusionOk="0">
                    <a:moveTo>
                      <a:pt x="477" y="0"/>
                    </a:moveTo>
                    <a:cubicBezTo>
                      <a:pt x="213" y="0"/>
                      <a:pt x="1" y="223"/>
                      <a:pt x="1" y="487"/>
                    </a:cubicBezTo>
                    <a:cubicBezTo>
                      <a:pt x="1" y="751"/>
                      <a:pt x="213" y="974"/>
                      <a:pt x="477" y="974"/>
                    </a:cubicBezTo>
                    <a:cubicBezTo>
                      <a:pt x="751" y="974"/>
                      <a:pt x="964" y="751"/>
                      <a:pt x="964" y="487"/>
                    </a:cubicBezTo>
                    <a:cubicBezTo>
                      <a:pt x="964" y="223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36"/>
              <p:cNvSpPr/>
              <p:nvPr/>
            </p:nvSpPr>
            <p:spPr>
              <a:xfrm>
                <a:off x="6945002" y="3713777"/>
                <a:ext cx="19263" cy="7443"/>
              </a:xfrm>
              <a:custGeom>
                <a:avLst/>
                <a:gdLst/>
                <a:ahLst/>
                <a:cxnLst/>
                <a:rect l="l" t="t" r="r" b="b"/>
                <a:pathLst>
                  <a:path w="264" h="102" extrusionOk="0">
                    <a:moveTo>
                      <a:pt x="172" y="0"/>
                    </a:moveTo>
                    <a:cubicBezTo>
                      <a:pt x="122" y="20"/>
                      <a:pt x="81" y="41"/>
                      <a:pt x="41" y="61"/>
                    </a:cubicBezTo>
                    <a:cubicBezTo>
                      <a:pt x="21" y="71"/>
                      <a:pt x="10" y="81"/>
                      <a:pt x="0" y="101"/>
                    </a:cubicBezTo>
                    <a:cubicBezTo>
                      <a:pt x="91" y="71"/>
                      <a:pt x="183" y="41"/>
                      <a:pt x="264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36"/>
              <p:cNvSpPr/>
              <p:nvPr/>
            </p:nvSpPr>
            <p:spPr>
              <a:xfrm>
                <a:off x="6144987" y="3536830"/>
                <a:ext cx="10434" cy="1605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" extrusionOk="0">
                    <a:moveTo>
                      <a:pt x="1" y="1"/>
                    </a:moveTo>
                    <a:lnTo>
                      <a:pt x="143" y="21"/>
                    </a:lnTo>
                    <a:cubicBezTo>
                      <a:pt x="102" y="11"/>
                      <a:pt x="52" y="1"/>
                      <a:pt x="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36"/>
              <p:cNvSpPr/>
              <p:nvPr/>
            </p:nvSpPr>
            <p:spPr>
              <a:xfrm>
                <a:off x="6438827" y="3536830"/>
                <a:ext cx="70341" cy="54872"/>
              </a:xfrm>
              <a:custGeom>
                <a:avLst/>
                <a:gdLst/>
                <a:ahLst/>
                <a:cxnLst/>
                <a:rect l="l" t="t" r="r" b="b"/>
                <a:pathLst>
                  <a:path w="964" h="752" extrusionOk="0">
                    <a:moveTo>
                      <a:pt x="487" y="1"/>
                    </a:moveTo>
                    <a:cubicBezTo>
                      <a:pt x="213" y="1"/>
                      <a:pt x="0" y="214"/>
                      <a:pt x="0" y="488"/>
                    </a:cubicBezTo>
                    <a:cubicBezTo>
                      <a:pt x="0" y="528"/>
                      <a:pt x="10" y="579"/>
                      <a:pt x="21" y="620"/>
                    </a:cubicBezTo>
                    <a:lnTo>
                      <a:pt x="893" y="751"/>
                    </a:lnTo>
                    <a:cubicBezTo>
                      <a:pt x="943" y="681"/>
                      <a:pt x="963" y="589"/>
                      <a:pt x="963" y="488"/>
                    </a:cubicBezTo>
                    <a:cubicBezTo>
                      <a:pt x="963" y="21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36"/>
              <p:cNvSpPr/>
              <p:nvPr/>
            </p:nvSpPr>
            <p:spPr>
              <a:xfrm>
                <a:off x="6767399" y="3536830"/>
                <a:ext cx="71070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74" h="975" extrusionOk="0">
                    <a:moveTo>
                      <a:pt x="487" y="1"/>
                    </a:moveTo>
                    <a:cubicBezTo>
                      <a:pt x="213" y="1"/>
                      <a:pt x="0" y="214"/>
                      <a:pt x="0" y="488"/>
                    </a:cubicBezTo>
                    <a:cubicBezTo>
                      <a:pt x="0" y="751"/>
                      <a:pt x="213" y="974"/>
                      <a:pt x="487" y="974"/>
                    </a:cubicBezTo>
                    <a:cubicBezTo>
                      <a:pt x="751" y="974"/>
                      <a:pt x="974" y="751"/>
                      <a:pt x="974" y="488"/>
                    </a:cubicBezTo>
                    <a:cubicBezTo>
                      <a:pt x="974" y="214"/>
                      <a:pt x="751" y="1"/>
                      <a:pt x="487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36"/>
              <p:cNvSpPr/>
              <p:nvPr/>
            </p:nvSpPr>
            <p:spPr>
              <a:xfrm>
                <a:off x="5915577" y="3502827"/>
                <a:ext cx="6786" cy="34878"/>
              </a:xfrm>
              <a:custGeom>
                <a:avLst/>
                <a:gdLst/>
                <a:ahLst/>
                <a:cxnLst/>
                <a:rect l="l" t="t" r="r" b="b"/>
                <a:pathLst>
                  <a:path w="93" h="478" extrusionOk="0">
                    <a:moveTo>
                      <a:pt x="1" y="477"/>
                    </a:moveTo>
                    <a:cubicBezTo>
                      <a:pt x="32" y="325"/>
                      <a:pt x="62" y="163"/>
                      <a:pt x="93" y="0"/>
                    </a:cubicBezTo>
                    <a:cubicBezTo>
                      <a:pt x="62" y="163"/>
                      <a:pt x="32" y="325"/>
                      <a:pt x="1" y="477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36"/>
              <p:cNvSpPr/>
              <p:nvPr/>
            </p:nvSpPr>
            <p:spPr>
              <a:xfrm>
                <a:off x="5914117" y="3539092"/>
                <a:ext cx="876" cy="4524"/>
              </a:xfrm>
              <a:custGeom>
                <a:avLst/>
                <a:gdLst/>
                <a:ahLst/>
                <a:cxnLst/>
                <a:rect l="l" t="t" r="r" b="b"/>
                <a:pathLst>
                  <a:path w="12" h="62" extrusionOk="0">
                    <a:moveTo>
                      <a:pt x="11" y="1"/>
                    </a:moveTo>
                    <a:cubicBezTo>
                      <a:pt x="11" y="21"/>
                      <a:pt x="11" y="41"/>
                      <a:pt x="1" y="62"/>
                    </a:cubicBezTo>
                    <a:lnTo>
                      <a:pt x="1" y="62"/>
                    </a:lnTo>
                    <a:cubicBezTo>
                      <a:pt x="11" y="41"/>
                      <a:pt x="11" y="21"/>
                      <a:pt x="1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36"/>
              <p:cNvSpPr/>
              <p:nvPr/>
            </p:nvSpPr>
            <p:spPr>
              <a:xfrm>
                <a:off x="5914117" y="3502827"/>
                <a:ext cx="158412" cy="110327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512" extrusionOk="0">
                    <a:moveTo>
                      <a:pt x="113" y="0"/>
                    </a:moveTo>
                    <a:cubicBezTo>
                      <a:pt x="82" y="163"/>
                      <a:pt x="52" y="325"/>
                      <a:pt x="21" y="477"/>
                    </a:cubicBezTo>
                    <a:cubicBezTo>
                      <a:pt x="21" y="487"/>
                      <a:pt x="11" y="487"/>
                      <a:pt x="11" y="498"/>
                    </a:cubicBezTo>
                    <a:cubicBezTo>
                      <a:pt x="11" y="518"/>
                      <a:pt x="11" y="538"/>
                      <a:pt x="1" y="559"/>
                    </a:cubicBezTo>
                    <a:cubicBezTo>
                      <a:pt x="569" y="924"/>
                      <a:pt x="1197" y="1238"/>
                      <a:pt x="1857" y="1512"/>
                    </a:cubicBezTo>
                    <a:cubicBezTo>
                      <a:pt x="1968" y="1045"/>
                      <a:pt x="2080" y="629"/>
                      <a:pt x="2171" y="315"/>
                    </a:cubicBez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36"/>
              <p:cNvSpPr/>
              <p:nvPr/>
            </p:nvSpPr>
            <p:spPr>
              <a:xfrm>
                <a:off x="6049545" y="3525812"/>
                <a:ext cx="989439" cy="219632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3010" extrusionOk="0">
                    <a:moveTo>
                      <a:pt x="315" y="0"/>
                    </a:moveTo>
                    <a:cubicBezTo>
                      <a:pt x="224" y="314"/>
                      <a:pt x="112" y="730"/>
                      <a:pt x="1" y="1197"/>
                    </a:cubicBezTo>
                    <a:cubicBezTo>
                      <a:pt x="2627" y="2282"/>
                      <a:pt x="5761" y="2698"/>
                      <a:pt x="7709" y="2860"/>
                    </a:cubicBezTo>
                    <a:cubicBezTo>
                      <a:pt x="7709" y="2698"/>
                      <a:pt x="7830" y="2576"/>
                      <a:pt x="7992" y="2576"/>
                    </a:cubicBezTo>
                    <a:cubicBezTo>
                      <a:pt x="8144" y="2576"/>
                      <a:pt x="8276" y="2698"/>
                      <a:pt x="8276" y="2860"/>
                    </a:cubicBezTo>
                    <a:cubicBezTo>
                      <a:pt x="8276" y="2870"/>
                      <a:pt x="8266" y="2890"/>
                      <a:pt x="8266" y="2901"/>
                    </a:cubicBezTo>
                    <a:cubicBezTo>
                      <a:pt x="9088" y="2951"/>
                      <a:pt x="9584" y="2961"/>
                      <a:pt x="9584" y="2961"/>
                    </a:cubicBezTo>
                    <a:cubicBezTo>
                      <a:pt x="9812" y="2995"/>
                      <a:pt x="10041" y="3010"/>
                      <a:pt x="10270" y="3010"/>
                    </a:cubicBezTo>
                    <a:cubicBezTo>
                      <a:pt x="10880" y="3010"/>
                      <a:pt x="11486" y="2903"/>
                      <a:pt x="12039" y="2748"/>
                    </a:cubicBezTo>
                    <a:cubicBezTo>
                      <a:pt x="12130" y="2708"/>
                      <a:pt x="12221" y="2677"/>
                      <a:pt x="12313" y="2637"/>
                    </a:cubicBezTo>
                    <a:cubicBezTo>
                      <a:pt x="12353" y="2606"/>
                      <a:pt x="12394" y="2586"/>
                      <a:pt x="12444" y="2576"/>
                    </a:cubicBezTo>
                    <a:cubicBezTo>
                      <a:pt x="12820" y="2414"/>
                      <a:pt x="13185" y="2231"/>
                      <a:pt x="13560" y="2028"/>
                    </a:cubicBezTo>
                    <a:lnTo>
                      <a:pt x="6228" y="902"/>
                    </a:lnTo>
                    <a:cubicBezTo>
                      <a:pt x="6136" y="1035"/>
                      <a:pt x="5984" y="1125"/>
                      <a:pt x="5822" y="1125"/>
                    </a:cubicBezTo>
                    <a:cubicBezTo>
                      <a:pt x="5599" y="1125"/>
                      <a:pt x="5417" y="974"/>
                      <a:pt x="5356" y="771"/>
                    </a:cubicBezTo>
                    <a:lnTo>
                      <a:pt x="1451" y="172"/>
                    </a:lnTo>
                    <a:lnTo>
                      <a:pt x="1451" y="172"/>
                    </a:lnTo>
                    <a:cubicBezTo>
                      <a:pt x="1654" y="233"/>
                      <a:pt x="1796" y="416"/>
                      <a:pt x="1796" y="639"/>
                    </a:cubicBezTo>
                    <a:cubicBezTo>
                      <a:pt x="1796" y="902"/>
                      <a:pt x="1583" y="1125"/>
                      <a:pt x="1309" y="1125"/>
                    </a:cubicBezTo>
                    <a:cubicBezTo>
                      <a:pt x="1045" y="1125"/>
                      <a:pt x="833" y="902"/>
                      <a:pt x="833" y="639"/>
                    </a:cubicBezTo>
                    <a:cubicBezTo>
                      <a:pt x="833" y="375"/>
                      <a:pt x="1045" y="152"/>
                      <a:pt x="1309" y="152"/>
                    </a:cubicBez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36"/>
              <p:cNvSpPr/>
              <p:nvPr/>
            </p:nvSpPr>
            <p:spPr>
              <a:xfrm>
                <a:off x="6611978" y="3713777"/>
                <a:ext cx="41519" cy="2371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25" extrusionOk="0">
                    <a:moveTo>
                      <a:pt x="284" y="0"/>
                    </a:moveTo>
                    <a:cubicBezTo>
                      <a:pt x="122" y="0"/>
                      <a:pt x="1" y="122"/>
                      <a:pt x="1" y="284"/>
                    </a:cubicBezTo>
                    <a:cubicBezTo>
                      <a:pt x="203" y="294"/>
                      <a:pt x="386" y="314"/>
                      <a:pt x="558" y="325"/>
                    </a:cubicBezTo>
                    <a:cubicBezTo>
                      <a:pt x="558" y="314"/>
                      <a:pt x="568" y="294"/>
                      <a:pt x="568" y="284"/>
                    </a:cubicBezTo>
                    <a:cubicBezTo>
                      <a:pt x="568" y="122"/>
                      <a:pt x="436" y="0"/>
                      <a:pt x="284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36"/>
              <p:cNvSpPr/>
              <p:nvPr/>
            </p:nvSpPr>
            <p:spPr>
              <a:xfrm>
                <a:off x="6947921" y="3713777"/>
                <a:ext cx="9705" cy="4451"/>
              </a:xfrm>
              <a:custGeom>
                <a:avLst/>
                <a:gdLst/>
                <a:ahLst/>
                <a:cxnLst/>
                <a:rect l="l" t="t" r="r" b="b"/>
                <a:pathLst>
                  <a:path w="133" h="61" extrusionOk="0">
                    <a:moveTo>
                      <a:pt x="132" y="0"/>
                    </a:moveTo>
                    <a:lnTo>
                      <a:pt x="132" y="0"/>
                    </a:lnTo>
                    <a:cubicBezTo>
                      <a:pt x="82" y="10"/>
                      <a:pt x="41" y="30"/>
                      <a:pt x="1" y="61"/>
                    </a:cubicBezTo>
                    <a:cubicBezTo>
                      <a:pt x="41" y="41"/>
                      <a:pt x="82" y="20"/>
                      <a:pt x="132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36"/>
              <p:cNvSpPr/>
              <p:nvPr/>
            </p:nvSpPr>
            <p:spPr>
              <a:xfrm>
                <a:off x="6110254" y="3536830"/>
                <a:ext cx="70341" cy="71143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75" extrusionOk="0">
                    <a:moveTo>
                      <a:pt x="477" y="1"/>
                    </a:moveTo>
                    <a:cubicBezTo>
                      <a:pt x="213" y="1"/>
                      <a:pt x="1" y="224"/>
                      <a:pt x="1" y="488"/>
                    </a:cubicBezTo>
                    <a:cubicBezTo>
                      <a:pt x="1" y="751"/>
                      <a:pt x="213" y="974"/>
                      <a:pt x="477" y="974"/>
                    </a:cubicBezTo>
                    <a:cubicBezTo>
                      <a:pt x="751" y="974"/>
                      <a:pt x="964" y="751"/>
                      <a:pt x="964" y="488"/>
                    </a:cubicBezTo>
                    <a:cubicBezTo>
                      <a:pt x="964" y="265"/>
                      <a:pt x="822" y="82"/>
                      <a:pt x="619" y="21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36"/>
              <p:cNvSpPr/>
              <p:nvPr/>
            </p:nvSpPr>
            <p:spPr>
              <a:xfrm>
                <a:off x="6440286" y="3581997"/>
                <a:ext cx="63701" cy="25976"/>
              </a:xfrm>
              <a:custGeom>
                <a:avLst/>
                <a:gdLst/>
                <a:ahLst/>
                <a:cxnLst/>
                <a:rect l="l" t="t" r="r" b="b"/>
                <a:pathLst>
                  <a:path w="873" h="35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204"/>
                      <a:pt x="244" y="355"/>
                      <a:pt x="467" y="355"/>
                    </a:cubicBezTo>
                    <a:cubicBezTo>
                      <a:pt x="629" y="355"/>
                      <a:pt x="781" y="265"/>
                      <a:pt x="873" y="13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36"/>
              <p:cNvSpPr/>
              <p:nvPr/>
            </p:nvSpPr>
            <p:spPr>
              <a:xfrm>
                <a:off x="6597896" y="1822743"/>
                <a:ext cx="133312" cy="144768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984" extrusionOk="0">
                    <a:moveTo>
                      <a:pt x="1007" y="0"/>
                    </a:moveTo>
                    <a:cubicBezTo>
                      <a:pt x="545" y="0"/>
                      <a:pt x="52" y="582"/>
                      <a:pt x="52" y="582"/>
                    </a:cubicBezTo>
                    <a:lnTo>
                      <a:pt x="0" y="1931"/>
                    </a:lnTo>
                    <a:cubicBezTo>
                      <a:pt x="102" y="1967"/>
                      <a:pt x="202" y="1983"/>
                      <a:pt x="299" y="1983"/>
                    </a:cubicBezTo>
                    <a:cubicBezTo>
                      <a:pt x="1188" y="1983"/>
                      <a:pt x="1826" y="603"/>
                      <a:pt x="1359" y="146"/>
                    </a:cubicBezTo>
                    <a:cubicBezTo>
                      <a:pt x="1251" y="41"/>
                      <a:pt x="1130" y="0"/>
                      <a:pt x="1007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36"/>
              <p:cNvSpPr/>
              <p:nvPr/>
            </p:nvSpPr>
            <p:spPr>
              <a:xfrm>
                <a:off x="6612708" y="1855506"/>
                <a:ext cx="72603" cy="45313"/>
              </a:xfrm>
              <a:custGeom>
                <a:avLst/>
                <a:gdLst/>
                <a:ahLst/>
                <a:cxnLst/>
                <a:rect l="l" t="t" r="r" b="b"/>
                <a:pathLst>
                  <a:path w="995" h="621" extrusionOk="0">
                    <a:moveTo>
                      <a:pt x="758" y="0"/>
                    </a:moveTo>
                    <a:cubicBezTo>
                      <a:pt x="371" y="0"/>
                      <a:pt x="17" y="526"/>
                      <a:pt x="0" y="559"/>
                    </a:cubicBezTo>
                    <a:lnTo>
                      <a:pt x="92" y="620"/>
                    </a:lnTo>
                    <a:cubicBezTo>
                      <a:pt x="100" y="611"/>
                      <a:pt x="432" y="111"/>
                      <a:pt x="761" y="111"/>
                    </a:cubicBezTo>
                    <a:cubicBezTo>
                      <a:pt x="819" y="111"/>
                      <a:pt x="877" y="127"/>
                      <a:pt x="933" y="163"/>
                    </a:cubicBezTo>
                    <a:lnTo>
                      <a:pt x="994" y="72"/>
                    </a:lnTo>
                    <a:cubicBezTo>
                      <a:pt x="916" y="21"/>
                      <a:pt x="836" y="0"/>
                      <a:pt x="758" y="0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36"/>
              <p:cNvSpPr/>
              <p:nvPr/>
            </p:nvSpPr>
            <p:spPr>
              <a:xfrm>
                <a:off x="6642260" y="1863751"/>
                <a:ext cx="23787" cy="4071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58" extrusionOk="0">
                    <a:moveTo>
                      <a:pt x="41" y="0"/>
                    </a:moveTo>
                    <a:lnTo>
                      <a:pt x="1" y="111"/>
                    </a:lnTo>
                    <a:cubicBezTo>
                      <a:pt x="82" y="142"/>
                      <a:pt x="133" y="183"/>
                      <a:pt x="163" y="233"/>
                    </a:cubicBezTo>
                    <a:cubicBezTo>
                      <a:pt x="204" y="355"/>
                      <a:pt x="123" y="497"/>
                      <a:pt x="123" y="507"/>
                    </a:cubicBezTo>
                    <a:lnTo>
                      <a:pt x="224" y="557"/>
                    </a:lnTo>
                    <a:cubicBezTo>
                      <a:pt x="224" y="548"/>
                      <a:pt x="325" y="365"/>
                      <a:pt x="265" y="192"/>
                    </a:cubicBezTo>
                    <a:cubicBezTo>
                      <a:pt x="224" y="111"/>
                      <a:pt x="153" y="41"/>
                      <a:pt x="41" y="0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36"/>
              <p:cNvSpPr/>
              <p:nvPr/>
            </p:nvSpPr>
            <p:spPr>
              <a:xfrm>
                <a:off x="6023350" y="1813112"/>
                <a:ext cx="139514" cy="14454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981" extrusionOk="0">
                    <a:moveTo>
                      <a:pt x="784" y="0"/>
                    </a:moveTo>
                    <a:cubicBezTo>
                      <a:pt x="662" y="0"/>
                      <a:pt x="543" y="42"/>
                      <a:pt x="441" y="146"/>
                    </a:cubicBezTo>
                    <a:cubicBezTo>
                      <a:pt x="1" y="595"/>
                      <a:pt x="729" y="1981"/>
                      <a:pt x="1622" y="1981"/>
                    </a:cubicBezTo>
                    <a:cubicBezTo>
                      <a:pt x="1717" y="1981"/>
                      <a:pt x="1814" y="1965"/>
                      <a:pt x="1911" y="1931"/>
                    </a:cubicBezTo>
                    <a:lnTo>
                      <a:pt x="1769" y="582"/>
                    </a:lnTo>
                    <a:cubicBezTo>
                      <a:pt x="1769" y="582"/>
                      <a:pt x="1245" y="0"/>
                      <a:pt x="784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36"/>
              <p:cNvSpPr/>
              <p:nvPr/>
            </p:nvSpPr>
            <p:spPr>
              <a:xfrm>
                <a:off x="6068809" y="1845801"/>
                <a:ext cx="74792" cy="45313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621" extrusionOk="0">
                    <a:moveTo>
                      <a:pt x="234" y="1"/>
                    </a:moveTo>
                    <a:cubicBezTo>
                      <a:pt x="156" y="1"/>
                      <a:pt x="77" y="22"/>
                      <a:pt x="1" y="73"/>
                    </a:cubicBezTo>
                    <a:lnTo>
                      <a:pt x="71" y="165"/>
                    </a:lnTo>
                    <a:cubicBezTo>
                      <a:pt x="124" y="128"/>
                      <a:pt x="181" y="113"/>
                      <a:pt x="238" y="113"/>
                    </a:cubicBezTo>
                    <a:cubicBezTo>
                      <a:pt x="564" y="113"/>
                      <a:pt x="925" y="613"/>
                      <a:pt x="934" y="621"/>
                    </a:cubicBezTo>
                    <a:lnTo>
                      <a:pt x="1024" y="550"/>
                    </a:lnTo>
                    <a:cubicBezTo>
                      <a:pt x="1000" y="525"/>
                      <a:pt x="623" y="1"/>
                      <a:pt x="234" y="1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36"/>
              <p:cNvSpPr/>
              <p:nvPr/>
            </p:nvSpPr>
            <p:spPr>
              <a:xfrm>
                <a:off x="6089531" y="1854047"/>
                <a:ext cx="22255" cy="40789"/>
              </a:xfrm>
              <a:custGeom>
                <a:avLst/>
                <a:gdLst/>
                <a:ahLst/>
                <a:cxnLst/>
                <a:rect l="l" t="t" r="r" b="b"/>
                <a:pathLst>
                  <a:path w="305" h="559" extrusionOk="0">
                    <a:moveTo>
                      <a:pt x="274" y="1"/>
                    </a:moveTo>
                    <a:cubicBezTo>
                      <a:pt x="163" y="41"/>
                      <a:pt x="91" y="102"/>
                      <a:pt x="61" y="194"/>
                    </a:cubicBezTo>
                    <a:cubicBezTo>
                      <a:pt x="1" y="356"/>
                      <a:pt x="112" y="548"/>
                      <a:pt x="122" y="559"/>
                    </a:cubicBezTo>
                    <a:lnTo>
                      <a:pt x="213" y="498"/>
                    </a:lnTo>
                    <a:cubicBezTo>
                      <a:pt x="213" y="498"/>
                      <a:pt x="122" y="346"/>
                      <a:pt x="163" y="224"/>
                    </a:cubicBezTo>
                    <a:cubicBezTo>
                      <a:pt x="183" y="174"/>
                      <a:pt x="233" y="133"/>
                      <a:pt x="305" y="113"/>
                    </a:cubicBezTo>
                    <a:lnTo>
                      <a:pt x="274" y="1"/>
                    </a:ln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36"/>
              <p:cNvSpPr/>
              <p:nvPr/>
            </p:nvSpPr>
            <p:spPr>
              <a:xfrm>
                <a:off x="6065087" y="1921469"/>
                <a:ext cx="98506" cy="122148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1674" extrusionOk="0">
                    <a:moveTo>
                      <a:pt x="762" y="0"/>
                    </a:moveTo>
                    <a:cubicBezTo>
                      <a:pt x="751" y="10"/>
                      <a:pt x="0" y="355"/>
                      <a:pt x="163" y="1217"/>
                    </a:cubicBezTo>
                    <a:cubicBezTo>
                      <a:pt x="203" y="1450"/>
                      <a:pt x="336" y="1612"/>
                      <a:pt x="528" y="1663"/>
                    </a:cubicBezTo>
                    <a:cubicBezTo>
                      <a:pt x="568" y="1673"/>
                      <a:pt x="620" y="1673"/>
                      <a:pt x="660" y="1673"/>
                    </a:cubicBezTo>
                    <a:cubicBezTo>
                      <a:pt x="863" y="1673"/>
                      <a:pt x="1075" y="1582"/>
                      <a:pt x="1208" y="1420"/>
                    </a:cubicBezTo>
                    <a:cubicBezTo>
                      <a:pt x="1319" y="1278"/>
                      <a:pt x="1350" y="1116"/>
                      <a:pt x="1278" y="963"/>
                    </a:cubicBezTo>
                    <a:lnTo>
                      <a:pt x="1278" y="963"/>
                    </a:lnTo>
                    <a:lnTo>
                      <a:pt x="1187" y="1014"/>
                    </a:lnTo>
                    <a:cubicBezTo>
                      <a:pt x="1258" y="1156"/>
                      <a:pt x="1177" y="1288"/>
                      <a:pt x="1127" y="1349"/>
                    </a:cubicBezTo>
                    <a:cubicBezTo>
                      <a:pt x="1011" y="1489"/>
                      <a:pt x="828" y="1576"/>
                      <a:pt x="665" y="1576"/>
                    </a:cubicBezTo>
                    <a:cubicBezTo>
                      <a:pt x="628" y="1576"/>
                      <a:pt x="593" y="1571"/>
                      <a:pt x="559" y="1562"/>
                    </a:cubicBezTo>
                    <a:cubicBezTo>
                      <a:pt x="396" y="1521"/>
                      <a:pt x="295" y="1400"/>
                      <a:pt x="264" y="1197"/>
                    </a:cubicBezTo>
                    <a:cubicBezTo>
                      <a:pt x="112" y="426"/>
                      <a:pt x="771" y="111"/>
                      <a:pt x="802" y="102"/>
                    </a:cubicBez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36"/>
              <p:cNvSpPr/>
              <p:nvPr/>
            </p:nvSpPr>
            <p:spPr>
              <a:xfrm>
                <a:off x="6580894" y="1921469"/>
                <a:ext cx="99236" cy="12214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674" extrusionOk="0">
                    <a:moveTo>
                      <a:pt x="599" y="0"/>
                    </a:moveTo>
                    <a:lnTo>
                      <a:pt x="558" y="102"/>
                    </a:lnTo>
                    <a:cubicBezTo>
                      <a:pt x="578" y="111"/>
                      <a:pt x="1238" y="426"/>
                      <a:pt x="1096" y="1197"/>
                    </a:cubicBezTo>
                    <a:cubicBezTo>
                      <a:pt x="1055" y="1400"/>
                      <a:pt x="954" y="1521"/>
                      <a:pt x="801" y="1562"/>
                    </a:cubicBezTo>
                    <a:cubicBezTo>
                      <a:pt x="768" y="1571"/>
                      <a:pt x="731" y="1576"/>
                      <a:pt x="694" y="1576"/>
                    </a:cubicBezTo>
                    <a:cubicBezTo>
                      <a:pt x="529" y="1576"/>
                      <a:pt x="341" y="1489"/>
                      <a:pt x="233" y="1349"/>
                    </a:cubicBezTo>
                    <a:cubicBezTo>
                      <a:pt x="173" y="1288"/>
                      <a:pt x="102" y="1156"/>
                      <a:pt x="163" y="1014"/>
                    </a:cubicBezTo>
                    <a:lnTo>
                      <a:pt x="71" y="963"/>
                    </a:lnTo>
                    <a:lnTo>
                      <a:pt x="71" y="963"/>
                    </a:lnTo>
                    <a:cubicBezTo>
                      <a:pt x="1" y="1116"/>
                      <a:pt x="31" y="1278"/>
                      <a:pt x="152" y="1420"/>
                    </a:cubicBezTo>
                    <a:cubicBezTo>
                      <a:pt x="285" y="1582"/>
                      <a:pt x="497" y="1673"/>
                      <a:pt x="690" y="1673"/>
                    </a:cubicBezTo>
                    <a:cubicBezTo>
                      <a:pt x="741" y="1673"/>
                      <a:pt x="781" y="1673"/>
                      <a:pt x="832" y="1663"/>
                    </a:cubicBezTo>
                    <a:cubicBezTo>
                      <a:pt x="1024" y="1612"/>
                      <a:pt x="1146" y="1450"/>
                      <a:pt x="1197" y="1217"/>
                    </a:cubicBezTo>
                    <a:cubicBezTo>
                      <a:pt x="1360" y="355"/>
                      <a:pt x="599" y="10"/>
                      <a:pt x="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36"/>
              <p:cNvSpPr/>
              <p:nvPr/>
            </p:nvSpPr>
            <p:spPr>
              <a:xfrm>
                <a:off x="6125796" y="1549187"/>
                <a:ext cx="636860" cy="783233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0734" extrusionOk="0">
                    <a:moveTo>
                      <a:pt x="3515" y="0"/>
                    </a:moveTo>
                    <a:cubicBezTo>
                      <a:pt x="3506" y="0"/>
                      <a:pt x="3498" y="0"/>
                      <a:pt x="3489" y="0"/>
                    </a:cubicBezTo>
                    <a:cubicBezTo>
                      <a:pt x="31" y="21"/>
                      <a:pt x="0" y="4494"/>
                      <a:pt x="234" y="7496"/>
                    </a:cubicBezTo>
                    <a:cubicBezTo>
                      <a:pt x="335" y="8854"/>
                      <a:pt x="193" y="10122"/>
                      <a:pt x="193" y="10122"/>
                    </a:cubicBezTo>
                    <a:cubicBezTo>
                      <a:pt x="1024" y="10590"/>
                      <a:pt x="1897" y="10734"/>
                      <a:pt x="2656" y="10734"/>
                    </a:cubicBezTo>
                    <a:cubicBezTo>
                      <a:pt x="3872" y="10734"/>
                      <a:pt x="4797" y="10365"/>
                      <a:pt x="4797" y="10365"/>
                    </a:cubicBezTo>
                    <a:lnTo>
                      <a:pt x="4757" y="9280"/>
                    </a:lnTo>
                    <a:cubicBezTo>
                      <a:pt x="7379" y="8875"/>
                      <a:pt x="8728" y="0"/>
                      <a:pt x="3515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36"/>
              <p:cNvSpPr/>
              <p:nvPr/>
            </p:nvSpPr>
            <p:spPr>
              <a:xfrm>
                <a:off x="6339664" y="2215967"/>
                <a:ext cx="135428" cy="76251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045" extrusionOk="0">
                    <a:moveTo>
                      <a:pt x="0" y="0"/>
                    </a:moveTo>
                    <a:cubicBezTo>
                      <a:pt x="0" y="1"/>
                      <a:pt x="822" y="913"/>
                      <a:pt x="1856" y="1045"/>
                    </a:cubicBezTo>
                    <a:lnTo>
                      <a:pt x="1826" y="142"/>
                    </a:lnTo>
                    <a:cubicBezTo>
                      <a:pt x="1834" y="142"/>
                      <a:pt x="1835" y="141"/>
                      <a:pt x="1829" y="141"/>
                    </a:cubicBezTo>
                    <a:cubicBezTo>
                      <a:pt x="1761" y="141"/>
                      <a:pt x="842" y="193"/>
                      <a:pt x="842" y="1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36"/>
              <p:cNvSpPr/>
              <p:nvPr/>
            </p:nvSpPr>
            <p:spPr>
              <a:xfrm>
                <a:off x="6294497" y="2181161"/>
                <a:ext cx="179135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742" extrusionOk="0">
                    <a:moveTo>
                      <a:pt x="102" y="0"/>
                    </a:moveTo>
                    <a:lnTo>
                      <a:pt x="102" y="0"/>
                    </a:lnTo>
                    <a:cubicBezTo>
                      <a:pt x="102" y="0"/>
                      <a:pt x="102" y="0"/>
                      <a:pt x="102" y="0"/>
                    </a:cubicBezTo>
                    <a:close/>
                    <a:moveTo>
                      <a:pt x="102" y="0"/>
                    </a:moveTo>
                    <a:lnTo>
                      <a:pt x="0" y="52"/>
                    </a:lnTo>
                    <a:cubicBezTo>
                      <a:pt x="21" y="82"/>
                      <a:pt x="365" y="741"/>
                      <a:pt x="1978" y="741"/>
                    </a:cubicBezTo>
                    <a:cubicBezTo>
                      <a:pt x="2120" y="741"/>
                      <a:pt x="2283" y="741"/>
                      <a:pt x="2455" y="721"/>
                    </a:cubicBezTo>
                    <a:lnTo>
                      <a:pt x="2455" y="609"/>
                    </a:lnTo>
                    <a:cubicBezTo>
                      <a:pt x="2284" y="621"/>
                      <a:pt x="2126" y="627"/>
                      <a:pt x="1978" y="627"/>
                    </a:cubicBezTo>
                    <a:cubicBezTo>
                      <a:pt x="440" y="627"/>
                      <a:pt x="102" y="10"/>
                      <a:pt x="102" y="0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36"/>
              <p:cNvSpPr/>
              <p:nvPr/>
            </p:nvSpPr>
            <p:spPr>
              <a:xfrm>
                <a:off x="6136887" y="2283243"/>
                <a:ext cx="340466" cy="54872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752" extrusionOk="0">
                    <a:moveTo>
                      <a:pt x="71" y="1"/>
                    </a:moveTo>
                    <a:lnTo>
                      <a:pt x="1" y="123"/>
                    </a:lnTo>
                    <a:cubicBezTo>
                      <a:pt x="10" y="133"/>
                      <a:pt x="1055" y="751"/>
                      <a:pt x="2597" y="751"/>
                    </a:cubicBezTo>
                    <a:cubicBezTo>
                      <a:pt x="3215" y="751"/>
                      <a:pt x="3915" y="650"/>
                      <a:pt x="4666" y="377"/>
                    </a:cubicBezTo>
                    <a:lnTo>
                      <a:pt x="4615" y="244"/>
                    </a:lnTo>
                    <a:cubicBezTo>
                      <a:pt x="3887" y="514"/>
                      <a:pt x="3206" y="611"/>
                      <a:pt x="2603" y="611"/>
                    </a:cubicBezTo>
                    <a:cubicBezTo>
                      <a:pt x="1099" y="611"/>
                      <a:pt x="86" y="8"/>
                      <a:pt x="71" y="1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36"/>
              <p:cNvSpPr/>
              <p:nvPr/>
            </p:nvSpPr>
            <p:spPr>
              <a:xfrm>
                <a:off x="6193145" y="1919937"/>
                <a:ext cx="184316" cy="136230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1867" extrusionOk="0">
                    <a:moveTo>
                      <a:pt x="1238" y="1"/>
                    </a:moveTo>
                    <a:cubicBezTo>
                      <a:pt x="548" y="1"/>
                      <a:pt x="0" y="416"/>
                      <a:pt x="21" y="934"/>
                    </a:cubicBezTo>
                    <a:cubicBezTo>
                      <a:pt x="30" y="1451"/>
                      <a:pt x="609" y="1867"/>
                      <a:pt x="1299" y="1867"/>
                    </a:cubicBezTo>
                    <a:cubicBezTo>
                      <a:pt x="1978" y="1867"/>
                      <a:pt x="2525" y="1451"/>
                      <a:pt x="2515" y="934"/>
                    </a:cubicBezTo>
                    <a:cubicBezTo>
                      <a:pt x="2495" y="416"/>
                      <a:pt x="1927" y="1"/>
                      <a:pt x="123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36"/>
              <p:cNvSpPr/>
              <p:nvPr/>
            </p:nvSpPr>
            <p:spPr>
              <a:xfrm>
                <a:off x="6516464" y="1935479"/>
                <a:ext cx="121491" cy="124410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705" extrusionOk="0">
                    <a:moveTo>
                      <a:pt x="1127" y="0"/>
                    </a:moveTo>
                    <a:cubicBezTo>
                      <a:pt x="498" y="0"/>
                      <a:pt x="1" y="386"/>
                      <a:pt x="11" y="852"/>
                    </a:cubicBezTo>
                    <a:cubicBezTo>
                      <a:pt x="32" y="1329"/>
                      <a:pt x="548" y="1704"/>
                      <a:pt x="1177" y="1704"/>
                    </a:cubicBezTo>
                    <a:cubicBezTo>
                      <a:pt x="1218" y="1704"/>
                      <a:pt x="1269" y="1704"/>
                      <a:pt x="1310" y="1694"/>
                    </a:cubicBezTo>
                    <a:cubicBezTo>
                      <a:pt x="1482" y="1208"/>
                      <a:pt x="1603" y="660"/>
                      <a:pt x="1664" y="102"/>
                    </a:cubicBezTo>
                    <a:cubicBezTo>
                      <a:pt x="1502" y="41"/>
                      <a:pt x="1319" y="0"/>
                      <a:pt x="112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36"/>
              <p:cNvSpPr/>
              <p:nvPr/>
            </p:nvSpPr>
            <p:spPr>
              <a:xfrm>
                <a:off x="6452836" y="1847407"/>
                <a:ext cx="46699" cy="9777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340" extrusionOk="0">
                    <a:moveTo>
                      <a:pt x="163" y="1"/>
                    </a:moveTo>
                    <a:lnTo>
                      <a:pt x="1" y="1340"/>
                    </a:lnTo>
                    <a:lnTo>
                      <a:pt x="447" y="1289"/>
                    </a:lnTo>
                    <a:cubicBezTo>
                      <a:pt x="569" y="1248"/>
                      <a:pt x="640" y="1117"/>
                      <a:pt x="589" y="984"/>
                    </a:cubicBez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36"/>
              <p:cNvSpPr/>
              <p:nvPr/>
            </p:nvSpPr>
            <p:spPr>
              <a:xfrm>
                <a:off x="6383298" y="1888123"/>
                <a:ext cx="25247" cy="24517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36" extrusionOk="0">
                    <a:moveTo>
                      <a:pt x="163" y="0"/>
                    </a:moveTo>
                    <a:cubicBezTo>
                      <a:pt x="72" y="11"/>
                      <a:pt x="0" y="81"/>
                      <a:pt x="11" y="173"/>
                    </a:cubicBezTo>
                    <a:cubicBezTo>
                      <a:pt x="21" y="264"/>
                      <a:pt x="92" y="335"/>
                      <a:pt x="183" y="335"/>
                    </a:cubicBezTo>
                    <a:cubicBezTo>
                      <a:pt x="275" y="335"/>
                      <a:pt x="345" y="254"/>
                      <a:pt x="345" y="163"/>
                    </a:cubicBezTo>
                    <a:cubicBezTo>
                      <a:pt x="335" y="72"/>
                      <a:pt x="254" y="0"/>
                      <a:pt x="16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36"/>
              <p:cNvSpPr/>
              <p:nvPr/>
            </p:nvSpPr>
            <p:spPr>
              <a:xfrm>
                <a:off x="6327843" y="1839672"/>
                <a:ext cx="77710" cy="4042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554" extrusionOk="0">
                    <a:moveTo>
                      <a:pt x="933" y="1"/>
                    </a:moveTo>
                    <a:cubicBezTo>
                      <a:pt x="704" y="1"/>
                      <a:pt x="237" y="47"/>
                      <a:pt x="0" y="421"/>
                    </a:cubicBezTo>
                    <a:lnTo>
                      <a:pt x="213" y="553"/>
                    </a:lnTo>
                    <a:cubicBezTo>
                      <a:pt x="381" y="290"/>
                      <a:pt x="729" y="253"/>
                      <a:pt x="913" y="253"/>
                    </a:cubicBezTo>
                    <a:cubicBezTo>
                      <a:pt x="985" y="253"/>
                      <a:pt x="1032" y="259"/>
                      <a:pt x="1035" y="259"/>
                    </a:cubicBezTo>
                    <a:lnTo>
                      <a:pt x="1065" y="6"/>
                    </a:lnTo>
                    <a:cubicBezTo>
                      <a:pt x="1057" y="6"/>
                      <a:pt x="1008" y="1"/>
                      <a:pt x="933" y="1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36"/>
              <p:cNvSpPr/>
              <p:nvPr/>
            </p:nvSpPr>
            <p:spPr>
              <a:xfrm>
                <a:off x="6532079" y="1891041"/>
                <a:ext cx="24444" cy="2451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6" extrusionOk="0">
                    <a:moveTo>
                      <a:pt x="152" y="1"/>
                    </a:moveTo>
                    <a:cubicBezTo>
                      <a:pt x="61" y="11"/>
                      <a:pt x="0" y="82"/>
                      <a:pt x="0" y="174"/>
                    </a:cubicBezTo>
                    <a:cubicBezTo>
                      <a:pt x="10" y="265"/>
                      <a:pt x="81" y="336"/>
                      <a:pt x="172" y="336"/>
                    </a:cubicBezTo>
                    <a:cubicBezTo>
                      <a:pt x="264" y="336"/>
                      <a:pt x="334" y="255"/>
                      <a:pt x="334" y="163"/>
                    </a:cubicBezTo>
                    <a:cubicBezTo>
                      <a:pt x="325" y="72"/>
                      <a:pt x="244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36"/>
              <p:cNvSpPr/>
              <p:nvPr/>
            </p:nvSpPr>
            <p:spPr>
              <a:xfrm>
                <a:off x="6520185" y="1829311"/>
                <a:ext cx="75594" cy="41883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74" extrusionOk="0">
                    <a:moveTo>
                      <a:pt x="90" y="0"/>
                    </a:moveTo>
                    <a:cubicBezTo>
                      <a:pt x="39" y="0"/>
                      <a:pt x="7" y="3"/>
                      <a:pt x="1" y="6"/>
                    </a:cubicBezTo>
                    <a:lnTo>
                      <a:pt x="21" y="249"/>
                    </a:lnTo>
                    <a:cubicBezTo>
                      <a:pt x="23" y="249"/>
                      <a:pt x="43" y="248"/>
                      <a:pt x="75" y="248"/>
                    </a:cubicBezTo>
                    <a:cubicBezTo>
                      <a:pt x="220" y="248"/>
                      <a:pt x="623" y="275"/>
                      <a:pt x="822" y="573"/>
                    </a:cubicBezTo>
                    <a:lnTo>
                      <a:pt x="1035" y="441"/>
                    </a:lnTo>
                    <a:cubicBezTo>
                      <a:pt x="776" y="53"/>
                      <a:pt x="291" y="0"/>
                      <a:pt x="90" y="0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36"/>
              <p:cNvSpPr/>
              <p:nvPr/>
            </p:nvSpPr>
            <p:spPr>
              <a:xfrm>
                <a:off x="6426203" y="2020632"/>
                <a:ext cx="34878" cy="1408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3" extrusionOk="0">
                    <a:moveTo>
                      <a:pt x="41" y="0"/>
                    </a:moveTo>
                    <a:lnTo>
                      <a:pt x="1" y="50"/>
                    </a:lnTo>
                    <a:cubicBezTo>
                      <a:pt x="1" y="50"/>
                      <a:pt x="153" y="192"/>
                      <a:pt x="478" y="192"/>
                    </a:cubicBezTo>
                    <a:lnTo>
                      <a:pt x="478" y="132"/>
                    </a:lnTo>
                    <a:cubicBezTo>
                      <a:pt x="183" y="132"/>
                      <a:pt x="41" y="10"/>
                      <a:pt x="41" y="0"/>
                    </a:cubicBezTo>
                    <a:close/>
                  </a:path>
                </a:pathLst>
              </a:custGeom>
              <a:solidFill>
                <a:srgbClr val="AB5D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36"/>
              <p:cNvSpPr/>
              <p:nvPr/>
            </p:nvSpPr>
            <p:spPr>
              <a:xfrm>
                <a:off x="6410734" y="1986556"/>
                <a:ext cx="75521" cy="3414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68" extrusionOk="0">
                    <a:moveTo>
                      <a:pt x="111" y="1"/>
                    </a:moveTo>
                    <a:lnTo>
                      <a:pt x="0" y="41"/>
                    </a:lnTo>
                    <a:cubicBezTo>
                      <a:pt x="10" y="51"/>
                      <a:pt x="111" y="305"/>
                      <a:pt x="375" y="416"/>
                    </a:cubicBezTo>
                    <a:cubicBezTo>
                      <a:pt x="456" y="447"/>
                      <a:pt x="537" y="467"/>
                      <a:pt x="629" y="467"/>
                    </a:cubicBezTo>
                    <a:cubicBezTo>
                      <a:pt x="760" y="467"/>
                      <a:pt x="892" y="436"/>
                      <a:pt x="1034" y="366"/>
                    </a:cubicBezTo>
                    <a:lnTo>
                      <a:pt x="994" y="264"/>
                    </a:lnTo>
                    <a:cubicBezTo>
                      <a:pt x="860" y="325"/>
                      <a:pt x="736" y="357"/>
                      <a:pt x="624" y="357"/>
                    </a:cubicBezTo>
                    <a:cubicBezTo>
                      <a:pt x="550" y="357"/>
                      <a:pt x="480" y="343"/>
                      <a:pt x="415" y="315"/>
                    </a:cubicBezTo>
                    <a:cubicBezTo>
                      <a:pt x="192" y="224"/>
                      <a:pt x="111" y="1"/>
                      <a:pt x="111" y="1"/>
                    </a:cubicBez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36"/>
              <p:cNvSpPr/>
              <p:nvPr/>
            </p:nvSpPr>
            <p:spPr>
              <a:xfrm>
                <a:off x="6402562" y="1979843"/>
                <a:ext cx="24517" cy="2159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96" extrusionOk="0">
                    <a:moveTo>
                      <a:pt x="335" y="1"/>
                    </a:moveTo>
                    <a:cubicBezTo>
                      <a:pt x="101" y="1"/>
                      <a:pt x="11" y="183"/>
                      <a:pt x="0" y="285"/>
                    </a:cubicBezTo>
                    <a:lnTo>
                      <a:pt x="112" y="295"/>
                    </a:lnTo>
                    <a:cubicBezTo>
                      <a:pt x="112" y="295"/>
                      <a:pt x="132" y="113"/>
                      <a:pt x="335" y="113"/>
                    </a:cubicBezTo>
                    <a:lnTo>
                      <a:pt x="335" y="1"/>
                    </a:lnTo>
                    <a:close/>
                  </a:path>
                </a:pathLst>
              </a:custGeom>
              <a:solidFill>
                <a:srgbClr val="1C02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36"/>
              <p:cNvSpPr/>
              <p:nvPr/>
            </p:nvSpPr>
            <p:spPr>
              <a:xfrm>
                <a:off x="6135428" y="1546998"/>
                <a:ext cx="506905" cy="361189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4950" extrusionOk="0">
                    <a:moveTo>
                      <a:pt x="3357" y="0"/>
                    </a:moveTo>
                    <a:cubicBezTo>
                      <a:pt x="1258" y="10"/>
                      <a:pt x="132" y="1664"/>
                      <a:pt x="0" y="4909"/>
                    </a:cubicBezTo>
                    <a:lnTo>
                      <a:pt x="0" y="4950"/>
                    </a:lnTo>
                    <a:lnTo>
                      <a:pt x="41" y="4939"/>
                    </a:lnTo>
                    <a:cubicBezTo>
                      <a:pt x="456" y="4858"/>
                      <a:pt x="2525" y="4341"/>
                      <a:pt x="3235" y="2495"/>
                    </a:cubicBezTo>
                    <a:cubicBezTo>
                      <a:pt x="3367" y="2739"/>
                      <a:pt x="3884" y="3560"/>
                      <a:pt x="5112" y="3560"/>
                    </a:cubicBezTo>
                    <a:lnTo>
                      <a:pt x="5173" y="3550"/>
                    </a:lnTo>
                    <a:lnTo>
                      <a:pt x="5324" y="3124"/>
                    </a:lnTo>
                    <a:cubicBezTo>
                      <a:pt x="5477" y="3347"/>
                      <a:pt x="6115" y="4209"/>
                      <a:pt x="6856" y="4249"/>
                    </a:cubicBezTo>
                    <a:lnTo>
                      <a:pt x="6886" y="4249"/>
                    </a:lnTo>
                    <a:lnTo>
                      <a:pt x="6947" y="3864"/>
                    </a:lnTo>
                    <a:cubicBezTo>
                      <a:pt x="6856" y="2769"/>
                      <a:pt x="6532" y="1836"/>
                      <a:pt x="5994" y="1177"/>
                    </a:cubicBezTo>
                    <a:cubicBezTo>
                      <a:pt x="5365" y="396"/>
                      <a:pt x="4493" y="0"/>
                      <a:pt x="33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45" name="Google Shape;3445;p36"/>
          <p:cNvGrpSpPr/>
          <p:nvPr/>
        </p:nvGrpSpPr>
        <p:grpSpPr>
          <a:xfrm>
            <a:off x="598129" y="1188188"/>
            <a:ext cx="2534522" cy="2054772"/>
            <a:chOff x="4298792" y="1293692"/>
            <a:chExt cx="4125199" cy="3344356"/>
          </a:xfrm>
        </p:grpSpPr>
        <p:sp>
          <p:nvSpPr>
            <p:cNvPr id="3446" name="Google Shape;3446;p36"/>
            <p:cNvSpPr/>
            <p:nvPr/>
          </p:nvSpPr>
          <p:spPr>
            <a:xfrm>
              <a:off x="5477411" y="3319737"/>
              <a:ext cx="7668" cy="21830"/>
            </a:xfrm>
            <a:custGeom>
              <a:avLst/>
              <a:gdLst/>
              <a:ahLst/>
              <a:cxnLst/>
              <a:rect l="l" t="t" r="r" b="b"/>
              <a:pathLst>
                <a:path w="477" h="1358" extrusionOk="0">
                  <a:moveTo>
                    <a:pt x="477" y="917"/>
                  </a:move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77" y="441"/>
                  </a:lnTo>
                  <a:lnTo>
                    <a:pt x="477" y="917"/>
                  </a:lnTo>
                  <a:lnTo>
                    <a:pt x="477" y="1357"/>
                  </a:lnTo>
                  <a:lnTo>
                    <a:pt x="477" y="13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5492136" y="330501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5477411" y="3356275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0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5477411" y="337866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5565808" y="3216616"/>
              <a:ext cx="14741" cy="44206"/>
            </a:xfrm>
            <a:custGeom>
              <a:avLst/>
              <a:gdLst/>
              <a:ahLst/>
              <a:cxnLst/>
              <a:rect l="l" t="t" r="r" b="b"/>
              <a:pathLst>
                <a:path w="917" h="2750" extrusionOk="0">
                  <a:moveTo>
                    <a:pt x="0" y="0"/>
                  </a:moveTo>
                  <a:lnTo>
                    <a:pt x="477" y="917"/>
                  </a:lnTo>
                  <a:lnTo>
                    <a:pt x="832" y="1272"/>
                  </a:lnTo>
                  <a:lnTo>
                    <a:pt x="832" y="1272"/>
                  </a:lnTo>
                  <a:lnTo>
                    <a:pt x="917" y="917"/>
                  </a:lnTo>
                  <a:lnTo>
                    <a:pt x="917" y="440"/>
                  </a:lnTo>
                  <a:lnTo>
                    <a:pt x="0" y="0"/>
                  </a:lnTo>
                  <a:close/>
                  <a:moveTo>
                    <a:pt x="832" y="1272"/>
                  </a:moveTo>
                  <a:lnTo>
                    <a:pt x="477" y="2750"/>
                  </a:lnTo>
                  <a:lnTo>
                    <a:pt x="477" y="2750"/>
                  </a:lnTo>
                  <a:lnTo>
                    <a:pt x="917" y="1357"/>
                  </a:lnTo>
                  <a:lnTo>
                    <a:pt x="832" y="1272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5433205" y="3282620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2" name="Google Shape;3452;p36"/>
            <p:cNvSpPr/>
            <p:nvPr/>
          </p:nvSpPr>
          <p:spPr>
            <a:xfrm>
              <a:off x="5418480" y="3429947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3" name="Google Shape;3453;p36"/>
            <p:cNvSpPr/>
            <p:nvPr/>
          </p:nvSpPr>
          <p:spPr>
            <a:xfrm>
              <a:off x="5573459" y="3179482"/>
              <a:ext cx="16" cy="29482"/>
            </a:xfrm>
            <a:custGeom>
              <a:avLst/>
              <a:gdLst/>
              <a:ahLst/>
              <a:cxnLst/>
              <a:rect l="l" t="t" r="r" b="b"/>
              <a:pathLst>
                <a:path w="1" h="1834" extrusionOk="0">
                  <a:moveTo>
                    <a:pt x="1" y="1394"/>
                  </a:moveTo>
                  <a:lnTo>
                    <a:pt x="1" y="477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7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5580532" y="3157685"/>
              <a:ext cx="16" cy="21814"/>
            </a:xfrm>
            <a:custGeom>
              <a:avLst/>
              <a:gdLst/>
              <a:ahLst/>
              <a:cxnLst/>
              <a:rect l="l" t="t" r="r" b="b"/>
              <a:pathLst>
                <a:path w="1" h="1357" extrusionOk="0">
                  <a:moveTo>
                    <a:pt x="1" y="917"/>
                  </a:moveTo>
                  <a:lnTo>
                    <a:pt x="1" y="44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3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6405582" y="4159511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5543994" y="3614408"/>
              <a:ext cx="16" cy="7073"/>
            </a:xfrm>
            <a:custGeom>
              <a:avLst/>
              <a:gdLst/>
              <a:ahLst/>
              <a:cxnLst/>
              <a:rect l="l" t="t" r="r" b="b"/>
              <a:pathLst>
                <a:path w="1" h="440" extrusionOk="0">
                  <a:moveTo>
                    <a:pt x="1" y="0"/>
                  </a:move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5830997" y="3400482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917" y="0"/>
                  </a:move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5411407" y="3415206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1"/>
                  </a:move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5706062" y="365094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5477411" y="3408133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441"/>
                  </a:moveTo>
                  <a:lnTo>
                    <a:pt x="1393" y="917"/>
                  </a:lnTo>
                  <a:lnTo>
                    <a:pt x="1393" y="917"/>
                  </a:lnTo>
                  <a:lnTo>
                    <a:pt x="1393" y="917"/>
                  </a:lnTo>
                  <a:lnTo>
                    <a:pt x="477" y="44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5499804" y="3429947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5470338" y="3393409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440" y="44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6361376" y="4092928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5492136" y="3459413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1394"/>
                  </a:lnTo>
                  <a:lnTo>
                    <a:pt x="917" y="1394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5543994" y="3533068"/>
              <a:ext cx="14757" cy="66615"/>
            </a:xfrm>
            <a:custGeom>
              <a:avLst/>
              <a:gdLst/>
              <a:ahLst/>
              <a:cxnLst/>
              <a:rect l="l" t="t" r="r" b="b"/>
              <a:pathLst>
                <a:path w="918" h="4144" extrusionOk="0">
                  <a:moveTo>
                    <a:pt x="917" y="1"/>
                  </a:moveTo>
                  <a:lnTo>
                    <a:pt x="441" y="917"/>
                  </a:lnTo>
                  <a:lnTo>
                    <a:pt x="441" y="1394"/>
                  </a:lnTo>
                  <a:lnTo>
                    <a:pt x="917" y="1"/>
                  </a:lnTo>
                  <a:close/>
                  <a:moveTo>
                    <a:pt x="441" y="1394"/>
                  </a:moveTo>
                  <a:lnTo>
                    <a:pt x="1" y="2311"/>
                  </a:lnTo>
                  <a:lnTo>
                    <a:pt x="441" y="1834"/>
                  </a:lnTo>
                  <a:lnTo>
                    <a:pt x="441" y="1394"/>
                  </a:lnTo>
                  <a:close/>
                  <a:moveTo>
                    <a:pt x="1" y="2750"/>
                  </a:moveTo>
                  <a:lnTo>
                    <a:pt x="1" y="3667"/>
                  </a:lnTo>
                  <a:lnTo>
                    <a:pt x="441" y="4144"/>
                  </a:lnTo>
                  <a:lnTo>
                    <a:pt x="441" y="3667"/>
                  </a:lnTo>
                  <a:lnTo>
                    <a:pt x="1" y="275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5485063" y="3916135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6022531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8" name="Google Shape;3468;p36"/>
            <p:cNvSpPr/>
            <p:nvPr/>
          </p:nvSpPr>
          <p:spPr>
            <a:xfrm>
              <a:off x="6361376" y="380592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69" name="Google Shape;3469;p36"/>
            <p:cNvSpPr/>
            <p:nvPr/>
          </p:nvSpPr>
          <p:spPr>
            <a:xfrm>
              <a:off x="5845722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6413233" y="3850131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6479237" y="414478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477" y="440"/>
                  </a:lnTo>
                  <a:lnTo>
                    <a:pt x="477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6449772" y="3850131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1394" y="0"/>
                  </a:moveTo>
                  <a:lnTo>
                    <a:pt x="1" y="440"/>
                  </a:lnTo>
                  <a:lnTo>
                    <a:pt x="1" y="917"/>
                  </a:lnTo>
                  <a:lnTo>
                    <a:pt x="477" y="440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6472164" y="4012184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1"/>
                  </a:moveTo>
                  <a:lnTo>
                    <a:pt x="1" y="441"/>
                  </a:ln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5367201" y="337101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917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477"/>
                  </a:lnTo>
                  <a:lnTo>
                    <a:pt x="441" y="1393"/>
                  </a:lnTo>
                  <a:lnTo>
                    <a:pt x="1" y="1833"/>
                  </a:lnTo>
                  <a:lnTo>
                    <a:pt x="1" y="1833"/>
                  </a:lnTo>
                  <a:lnTo>
                    <a:pt x="441" y="139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5" name="Google Shape;3475;p36"/>
            <p:cNvSpPr/>
            <p:nvPr/>
          </p:nvSpPr>
          <p:spPr>
            <a:xfrm>
              <a:off x="6457440" y="3916135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6" name="Google Shape;3476;p36"/>
            <p:cNvSpPr/>
            <p:nvPr/>
          </p:nvSpPr>
          <p:spPr>
            <a:xfrm>
              <a:off x="5462670" y="3842464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7" name="Google Shape;3477;p36"/>
            <p:cNvSpPr/>
            <p:nvPr/>
          </p:nvSpPr>
          <p:spPr>
            <a:xfrm>
              <a:off x="5308270" y="332681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8" name="Google Shape;3478;p36"/>
            <p:cNvSpPr/>
            <p:nvPr/>
          </p:nvSpPr>
          <p:spPr>
            <a:xfrm>
              <a:off x="5323011" y="3334478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79" name="Google Shape;3479;p36"/>
            <p:cNvSpPr/>
            <p:nvPr/>
          </p:nvSpPr>
          <p:spPr>
            <a:xfrm>
              <a:off x="5337736" y="334920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1"/>
                  </a:move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0" name="Google Shape;3480;p36"/>
            <p:cNvSpPr/>
            <p:nvPr/>
          </p:nvSpPr>
          <p:spPr>
            <a:xfrm>
              <a:off x="5470338" y="3452340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1" name="Google Shape;3481;p36"/>
            <p:cNvSpPr/>
            <p:nvPr/>
          </p:nvSpPr>
          <p:spPr>
            <a:xfrm>
              <a:off x="5477411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2" name="Google Shape;3482;p36"/>
            <p:cNvSpPr/>
            <p:nvPr/>
          </p:nvSpPr>
          <p:spPr>
            <a:xfrm>
              <a:off x="5455597" y="383539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3" name="Google Shape;3483;p36"/>
            <p:cNvSpPr/>
            <p:nvPr/>
          </p:nvSpPr>
          <p:spPr>
            <a:xfrm>
              <a:off x="5485063" y="3754067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4" name="Google Shape;3484;p36"/>
            <p:cNvSpPr/>
            <p:nvPr/>
          </p:nvSpPr>
          <p:spPr>
            <a:xfrm>
              <a:off x="5573459" y="350360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5" name="Google Shape;3485;p36"/>
            <p:cNvSpPr/>
            <p:nvPr/>
          </p:nvSpPr>
          <p:spPr>
            <a:xfrm>
              <a:off x="6103854" y="36291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6" name="Google Shape;3486;p36"/>
            <p:cNvSpPr/>
            <p:nvPr/>
          </p:nvSpPr>
          <p:spPr>
            <a:xfrm>
              <a:off x="6081462" y="365859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7" name="Google Shape;3487;p36"/>
            <p:cNvSpPr/>
            <p:nvPr/>
          </p:nvSpPr>
          <p:spPr>
            <a:xfrm>
              <a:off x="6096186" y="362148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8" name="Google Shape;3488;p36"/>
            <p:cNvSpPr/>
            <p:nvPr/>
          </p:nvSpPr>
          <p:spPr>
            <a:xfrm>
              <a:off x="5963600" y="322368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89" name="Google Shape;3489;p36"/>
            <p:cNvSpPr/>
            <p:nvPr/>
          </p:nvSpPr>
          <p:spPr>
            <a:xfrm>
              <a:off x="6066721" y="36880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0" name="Google Shape;3490;p36"/>
            <p:cNvSpPr/>
            <p:nvPr/>
          </p:nvSpPr>
          <p:spPr>
            <a:xfrm>
              <a:off x="6376116" y="3533068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1" name="Google Shape;3491;p36"/>
            <p:cNvSpPr/>
            <p:nvPr/>
          </p:nvSpPr>
          <p:spPr>
            <a:xfrm>
              <a:off x="6118579" y="359966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441" y="440"/>
                  </a:lnTo>
                  <a:lnTo>
                    <a:pt x="917" y="4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2" name="Google Shape;3492;p36"/>
            <p:cNvSpPr/>
            <p:nvPr/>
          </p:nvSpPr>
          <p:spPr>
            <a:xfrm>
              <a:off x="6398509" y="353306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3" name="Google Shape;3493;p36"/>
            <p:cNvSpPr/>
            <p:nvPr/>
          </p:nvSpPr>
          <p:spPr>
            <a:xfrm>
              <a:off x="6110927" y="357727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4" name="Google Shape;3494;p36"/>
            <p:cNvSpPr/>
            <p:nvPr/>
          </p:nvSpPr>
          <p:spPr>
            <a:xfrm>
              <a:off x="6148044" y="3621481"/>
              <a:ext cx="7089" cy="0"/>
            </a:xfrm>
            <a:custGeom>
              <a:avLst/>
              <a:gdLst/>
              <a:ahLst/>
              <a:cxnLst/>
              <a:rect l="l" t="t" r="r" b="b"/>
              <a:pathLst>
                <a:path w="441" extrusionOk="0">
                  <a:moveTo>
                    <a:pt x="44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5" name="Google Shape;3495;p36"/>
            <p:cNvSpPr/>
            <p:nvPr/>
          </p:nvSpPr>
          <p:spPr>
            <a:xfrm>
              <a:off x="5875187" y="3658598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6" name="Google Shape;3496;p36"/>
            <p:cNvSpPr/>
            <p:nvPr/>
          </p:nvSpPr>
          <p:spPr>
            <a:xfrm>
              <a:off x="5868130" y="3643873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917"/>
                  </a:moveTo>
                  <a:lnTo>
                    <a:pt x="0" y="917"/>
                  </a:ln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7" name="Google Shape;3497;p36"/>
            <p:cNvSpPr/>
            <p:nvPr/>
          </p:nvSpPr>
          <p:spPr>
            <a:xfrm>
              <a:off x="5750268" y="364387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8" name="Google Shape;3498;p36"/>
            <p:cNvSpPr/>
            <p:nvPr/>
          </p:nvSpPr>
          <p:spPr>
            <a:xfrm>
              <a:off x="5875187" y="362913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478" y="441"/>
                  </a:lnTo>
                  <a:lnTo>
                    <a:pt x="478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499" name="Google Shape;3499;p36"/>
            <p:cNvSpPr/>
            <p:nvPr/>
          </p:nvSpPr>
          <p:spPr>
            <a:xfrm>
              <a:off x="6103854" y="358494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0" name="Google Shape;3500;p36"/>
            <p:cNvSpPr/>
            <p:nvPr/>
          </p:nvSpPr>
          <p:spPr>
            <a:xfrm>
              <a:off x="6022531" y="3526011"/>
              <a:ext cx="7668" cy="7073"/>
            </a:xfrm>
            <a:custGeom>
              <a:avLst/>
              <a:gdLst/>
              <a:ahLst/>
              <a:cxnLst/>
              <a:rect l="l" t="t" r="r" b="b"/>
              <a:pathLst>
                <a:path w="477" h="440" extrusionOk="0">
                  <a:moveTo>
                    <a:pt x="477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1" name="Google Shape;3501;p36"/>
            <p:cNvSpPr/>
            <p:nvPr/>
          </p:nvSpPr>
          <p:spPr>
            <a:xfrm>
              <a:off x="6103854" y="3614408"/>
              <a:ext cx="7089" cy="7073"/>
            </a:xfrm>
            <a:custGeom>
              <a:avLst/>
              <a:gdLst/>
              <a:ahLst/>
              <a:cxnLst/>
              <a:rect l="l" t="t" r="r" b="b"/>
              <a:pathLst>
                <a:path w="441" h="440" extrusionOk="0">
                  <a:moveTo>
                    <a:pt x="0" y="44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2" name="Google Shape;3502;p36"/>
            <p:cNvSpPr/>
            <p:nvPr/>
          </p:nvSpPr>
          <p:spPr>
            <a:xfrm>
              <a:off x="5691337" y="36509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3" name="Google Shape;3503;p36"/>
            <p:cNvSpPr/>
            <p:nvPr/>
          </p:nvSpPr>
          <p:spPr>
            <a:xfrm>
              <a:off x="5868130" y="3606740"/>
              <a:ext cx="7073" cy="7684"/>
            </a:xfrm>
            <a:custGeom>
              <a:avLst/>
              <a:gdLst/>
              <a:ahLst/>
              <a:cxnLst/>
              <a:rect l="l" t="t" r="r" b="b"/>
              <a:pathLst>
                <a:path w="440" h="478" extrusionOk="0">
                  <a:moveTo>
                    <a:pt x="0" y="0"/>
                  </a:moveTo>
                  <a:lnTo>
                    <a:pt x="0" y="0"/>
                  </a:lnTo>
                  <a:lnTo>
                    <a:pt x="440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4" name="Google Shape;3504;p36"/>
            <p:cNvSpPr/>
            <p:nvPr/>
          </p:nvSpPr>
          <p:spPr>
            <a:xfrm>
              <a:off x="6081462" y="3621481"/>
              <a:ext cx="7668" cy="0"/>
            </a:xfrm>
            <a:custGeom>
              <a:avLst/>
              <a:gdLst/>
              <a:ahLst/>
              <a:cxnLst/>
              <a:rect l="l" t="t" r="r" b="b"/>
              <a:pathLst>
                <a:path w="47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5" name="Google Shape;3505;p36"/>
            <p:cNvSpPr/>
            <p:nvPr/>
          </p:nvSpPr>
          <p:spPr>
            <a:xfrm>
              <a:off x="6051996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6" name="Google Shape;3506;p36"/>
            <p:cNvSpPr/>
            <p:nvPr/>
          </p:nvSpPr>
          <p:spPr>
            <a:xfrm>
              <a:off x="6221716" y="3459413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7" name="Google Shape;3507;p36"/>
            <p:cNvSpPr/>
            <p:nvPr/>
          </p:nvSpPr>
          <p:spPr>
            <a:xfrm>
              <a:off x="6133319" y="3400482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8" name="Google Shape;3508;p36"/>
            <p:cNvSpPr/>
            <p:nvPr/>
          </p:nvSpPr>
          <p:spPr>
            <a:xfrm>
              <a:off x="6280647" y="3444672"/>
              <a:ext cx="21814" cy="22425"/>
            </a:xfrm>
            <a:custGeom>
              <a:avLst/>
              <a:gdLst/>
              <a:ahLst/>
              <a:cxnLst/>
              <a:rect l="l" t="t" r="r" b="b"/>
              <a:pathLst>
                <a:path w="1357" h="1395" extrusionOk="0">
                  <a:moveTo>
                    <a:pt x="440" y="917"/>
                  </a:moveTo>
                  <a:lnTo>
                    <a:pt x="440" y="478"/>
                  </a:lnTo>
                  <a:lnTo>
                    <a:pt x="1357" y="1"/>
                  </a:lnTo>
                  <a:lnTo>
                    <a:pt x="1357" y="1"/>
                  </a:lnTo>
                  <a:lnTo>
                    <a:pt x="440" y="478"/>
                  </a:lnTo>
                  <a:lnTo>
                    <a:pt x="440" y="917"/>
                  </a:lnTo>
                  <a:lnTo>
                    <a:pt x="0" y="1394"/>
                  </a:lnTo>
                  <a:lnTo>
                    <a:pt x="0" y="139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09" name="Google Shape;3509;p36"/>
            <p:cNvSpPr/>
            <p:nvPr/>
          </p:nvSpPr>
          <p:spPr>
            <a:xfrm>
              <a:off x="6096186" y="3400482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477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0" name="Google Shape;3510;p36"/>
            <p:cNvSpPr/>
            <p:nvPr/>
          </p:nvSpPr>
          <p:spPr>
            <a:xfrm>
              <a:off x="6405582" y="34741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1" name="Google Shape;3511;p36"/>
            <p:cNvSpPr/>
            <p:nvPr/>
          </p:nvSpPr>
          <p:spPr>
            <a:xfrm>
              <a:off x="6000717" y="334155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2" name="Google Shape;3512;p36"/>
            <p:cNvSpPr/>
            <p:nvPr/>
          </p:nvSpPr>
          <p:spPr>
            <a:xfrm>
              <a:off x="6324837" y="3452340"/>
              <a:ext cx="29482" cy="14757"/>
            </a:xfrm>
            <a:custGeom>
              <a:avLst/>
              <a:gdLst/>
              <a:ahLst/>
              <a:cxnLst/>
              <a:rect l="l" t="t" r="r" b="b"/>
              <a:pathLst>
                <a:path w="1834" h="918" extrusionOk="0">
                  <a:moveTo>
                    <a:pt x="1357" y="440"/>
                  </a:moveTo>
                  <a:lnTo>
                    <a:pt x="1834" y="1"/>
                  </a:lnTo>
                  <a:lnTo>
                    <a:pt x="1357" y="44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3" name="Google Shape;3513;p36"/>
            <p:cNvSpPr/>
            <p:nvPr/>
          </p:nvSpPr>
          <p:spPr>
            <a:xfrm>
              <a:off x="6376116" y="345234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4" name="Google Shape;3514;p36"/>
            <p:cNvSpPr/>
            <p:nvPr/>
          </p:nvSpPr>
          <p:spPr>
            <a:xfrm>
              <a:off x="6243514" y="3444672"/>
              <a:ext cx="29482" cy="22425"/>
            </a:xfrm>
            <a:custGeom>
              <a:avLst/>
              <a:gdLst/>
              <a:ahLst/>
              <a:cxnLst/>
              <a:rect l="l" t="t" r="r" b="b"/>
              <a:pathLst>
                <a:path w="1834" h="1395" extrusionOk="0">
                  <a:moveTo>
                    <a:pt x="1394" y="1"/>
                  </a:moveTo>
                  <a:lnTo>
                    <a:pt x="917" y="478"/>
                  </a:lnTo>
                  <a:lnTo>
                    <a:pt x="1394" y="478"/>
                  </a:lnTo>
                  <a:lnTo>
                    <a:pt x="1834" y="1"/>
                  </a:lnTo>
                  <a:close/>
                  <a:moveTo>
                    <a:pt x="477" y="478"/>
                  </a:moveTo>
                  <a:lnTo>
                    <a:pt x="1" y="1394"/>
                  </a:lnTo>
                  <a:lnTo>
                    <a:pt x="477" y="1394"/>
                  </a:lnTo>
                  <a:lnTo>
                    <a:pt x="917" y="478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5" name="Google Shape;3515;p36"/>
            <p:cNvSpPr/>
            <p:nvPr/>
          </p:nvSpPr>
          <p:spPr>
            <a:xfrm>
              <a:off x="5868130" y="3393409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6" name="Google Shape;3516;p36"/>
            <p:cNvSpPr/>
            <p:nvPr/>
          </p:nvSpPr>
          <p:spPr>
            <a:xfrm>
              <a:off x="6089113" y="3408133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441" y="1"/>
                  </a:moveTo>
                  <a:lnTo>
                    <a:pt x="1" y="917"/>
                  </a:lnTo>
                  <a:lnTo>
                    <a:pt x="441" y="91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7" name="Google Shape;3517;p36"/>
            <p:cNvSpPr/>
            <p:nvPr/>
          </p:nvSpPr>
          <p:spPr>
            <a:xfrm>
              <a:off x="5904653" y="3341551"/>
              <a:ext cx="58963" cy="44206"/>
            </a:xfrm>
            <a:custGeom>
              <a:avLst/>
              <a:gdLst/>
              <a:ahLst/>
              <a:cxnLst/>
              <a:rect l="l" t="t" r="r" b="b"/>
              <a:pathLst>
                <a:path w="3668" h="2750" extrusionOk="0">
                  <a:moveTo>
                    <a:pt x="3227" y="0"/>
                  </a:moveTo>
                  <a:lnTo>
                    <a:pt x="2311" y="477"/>
                  </a:lnTo>
                  <a:lnTo>
                    <a:pt x="3667" y="0"/>
                  </a:lnTo>
                  <a:close/>
                  <a:moveTo>
                    <a:pt x="1834" y="917"/>
                  </a:moveTo>
                  <a:lnTo>
                    <a:pt x="1394" y="1393"/>
                  </a:lnTo>
                  <a:lnTo>
                    <a:pt x="1" y="2750"/>
                  </a:lnTo>
                  <a:lnTo>
                    <a:pt x="1834" y="1393"/>
                  </a:lnTo>
                  <a:lnTo>
                    <a:pt x="1834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8" name="Google Shape;3518;p36"/>
            <p:cNvSpPr/>
            <p:nvPr/>
          </p:nvSpPr>
          <p:spPr>
            <a:xfrm>
              <a:off x="5830997" y="3422874"/>
              <a:ext cx="73672" cy="95486"/>
            </a:xfrm>
            <a:custGeom>
              <a:avLst/>
              <a:gdLst/>
              <a:ahLst/>
              <a:cxnLst/>
              <a:rect l="l" t="t" r="r" b="b"/>
              <a:pathLst>
                <a:path w="4583" h="5940" extrusionOk="0">
                  <a:moveTo>
                    <a:pt x="3666" y="5939"/>
                  </a:moveTo>
                  <a:lnTo>
                    <a:pt x="3227" y="5500"/>
                  </a:lnTo>
                  <a:lnTo>
                    <a:pt x="2750" y="4583"/>
                  </a:lnTo>
                  <a:lnTo>
                    <a:pt x="2310" y="3667"/>
                  </a:lnTo>
                  <a:lnTo>
                    <a:pt x="1833" y="3190"/>
                  </a:lnTo>
                  <a:lnTo>
                    <a:pt x="1833" y="2750"/>
                  </a:lnTo>
                  <a:lnTo>
                    <a:pt x="1394" y="1834"/>
                  </a:lnTo>
                  <a:lnTo>
                    <a:pt x="917" y="1357"/>
                  </a:lnTo>
                  <a:lnTo>
                    <a:pt x="477" y="917"/>
                  </a:lnTo>
                  <a:lnTo>
                    <a:pt x="477" y="0"/>
                  </a:lnTo>
                  <a:lnTo>
                    <a:pt x="0" y="0"/>
                  </a:lnTo>
                  <a:lnTo>
                    <a:pt x="477" y="0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1394" y="1834"/>
                  </a:lnTo>
                  <a:lnTo>
                    <a:pt x="1833" y="2750"/>
                  </a:lnTo>
                  <a:lnTo>
                    <a:pt x="1833" y="3190"/>
                  </a:lnTo>
                  <a:lnTo>
                    <a:pt x="2310" y="3667"/>
                  </a:lnTo>
                  <a:lnTo>
                    <a:pt x="2750" y="4583"/>
                  </a:lnTo>
                  <a:lnTo>
                    <a:pt x="3227" y="5500"/>
                  </a:lnTo>
                  <a:lnTo>
                    <a:pt x="3666" y="5939"/>
                  </a:lnTo>
                  <a:lnTo>
                    <a:pt x="4143" y="5939"/>
                  </a:lnTo>
                  <a:lnTo>
                    <a:pt x="4583" y="5939"/>
                  </a:lnTo>
                  <a:lnTo>
                    <a:pt x="4143" y="593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19" name="Google Shape;3519;p36"/>
            <p:cNvSpPr/>
            <p:nvPr/>
          </p:nvSpPr>
          <p:spPr>
            <a:xfrm>
              <a:off x="5816256" y="3393409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1" y="0"/>
                  </a:moveTo>
                  <a:lnTo>
                    <a:pt x="478" y="91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0" name="Google Shape;3520;p36"/>
            <p:cNvSpPr/>
            <p:nvPr/>
          </p:nvSpPr>
          <p:spPr>
            <a:xfrm>
              <a:off x="6059648" y="340813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1" name="Google Shape;3521;p36"/>
            <p:cNvSpPr/>
            <p:nvPr/>
          </p:nvSpPr>
          <p:spPr>
            <a:xfrm>
              <a:off x="6051996" y="3378668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917" y="1"/>
                  </a:moveTo>
                  <a:lnTo>
                    <a:pt x="91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2" name="Google Shape;3522;p36"/>
            <p:cNvSpPr/>
            <p:nvPr/>
          </p:nvSpPr>
          <p:spPr>
            <a:xfrm>
              <a:off x="5978324" y="3349202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3" name="Google Shape;3523;p36"/>
            <p:cNvSpPr/>
            <p:nvPr/>
          </p:nvSpPr>
          <p:spPr>
            <a:xfrm>
              <a:off x="5934134" y="3547809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4" name="Google Shape;3524;p36"/>
            <p:cNvSpPr/>
            <p:nvPr/>
          </p:nvSpPr>
          <p:spPr>
            <a:xfrm>
              <a:off x="6177510" y="1816998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5" name="Google Shape;3525;p36"/>
            <p:cNvSpPr/>
            <p:nvPr/>
          </p:nvSpPr>
          <p:spPr>
            <a:xfrm>
              <a:off x="6148044" y="1846463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1" y="0"/>
                  </a:moveTo>
                  <a:lnTo>
                    <a:pt x="1357" y="440"/>
                  </a:lnTo>
                  <a:lnTo>
                    <a:pt x="1357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6" name="Google Shape;3526;p36"/>
            <p:cNvSpPr/>
            <p:nvPr/>
          </p:nvSpPr>
          <p:spPr>
            <a:xfrm>
              <a:off x="6184583" y="1787532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7" name="Google Shape;3527;p36"/>
            <p:cNvSpPr/>
            <p:nvPr/>
          </p:nvSpPr>
          <p:spPr>
            <a:xfrm>
              <a:off x="6192250" y="1787532"/>
              <a:ext cx="29482" cy="14741"/>
            </a:xfrm>
            <a:custGeom>
              <a:avLst/>
              <a:gdLst/>
              <a:ahLst/>
              <a:cxnLst/>
              <a:rect l="l" t="t" r="r" b="b"/>
              <a:pathLst>
                <a:path w="1834" h="917" extrusionOk="0">
                  <a:moveTo>
                    <a:pt x="0" y="0"/>
                  </a:moveTo>
                  <a:lnTo>
                    <a:pt x="440" y="440"/>
                  </a:lnTo>
                  <a:lnTo>
                    <a:pt x="1833" y="91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8" name="Google Shape;3528;p36"/>
            <p:cNvSpPr/>
            <p:nvPr/>
          </p:nvSpPr>
          <p:spPr>
            <a:xfrm>
              <a:off x="5875187" y="258310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8" y="1"/>
                  </a:moveTo>
                  <a:lnTo>
                    <a:pt x="47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29" name="Google Shape;3529;p36"/>
            <p:cNvSpPr/>
            <p:nvPr/>
          </p:nvSpPr>
          <p:spPr>
            <a:xfrm>
              <a:off x="6243514" y="1824071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1" y="0"/>
                  </a:moveTo>
                  <a:lnTo>
                    <a:pt x="1" y="0"/>
                  </a:ln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0" name="Google Shape;3530;p36"/>
            <p:cNvSpPr/>
            <p:nvPr/>
          </p:nvSpPr>
          <p:spPr>
            <a:xfrm>
              <a:off x="6125652" y="1868261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1" name="Google Shape;3531;p36"/>
            <p:cNvSpPr/>
            <p:nvPr/>
          </p:nvSpPr>
          <p:spPr>
            <a:xfrm>
              <a:off x="5912320" y="2258980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440" y="440"/>
                  </a:lnTo>
                  <a:lnTo>
                    <a:pt x="440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2" name="Google Shape;3532;p36"/>
            <p:cNvSpPr/>
            <p:nvPr/>
          </p:nvSpPr>
          <p:spPr>
            <a:xfrm>
              <a:off x="6089113" y="1897726"/>
              <a:ext cx="21830" cy="7684"/>
            </a:xfrm>
            <a:custGeom>
              <a:avLst/>
              <a:gdLst/>
              <a:ahLst/>
              <a:cxnLst/>
              <a:rect l="l" t="t" r="r" b="b"/>
              <a:pathLst>
                <a:path w="1358" h="478" extrusionOk="0">
                  <a:moveTo>
                    <a:pt x="1" y="1"/>
                  </a:moveTo>
                  <a:lnTo>
                    <a:pt x="917" y="477"/>
                  </a:lnTo>
                  <a:lnTo>
                    <a:pt x="135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3" name="Google Shape;3533;p36"/>
            <p:cNvSpPr/>
            <p:nvPr/>
          </p:nvSpPr>
          <p:spPr>
            <a:xfrm>
              <a:off x="6287720" y="1816998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917"/>
                  </a:lnTo>
                  <a:lnTo>
                    <a:pt x="917" y="91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4" name="Google Shape;3534;p36"/>
            <p:cNvSpPr/>
            <p:nvPr/>
          </p:nvSpPr>
          <p:spPr>
            <a:xfrm>
              <a:off x="6656030" y="2833565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5" name="Google Shape;3535;p36"/>
            <p:cNvSpPr/>
            <p:nvPr/>
          </p:nvSpPr>
          <p:spPr>
            <a:xfrm>
              <a:off x="6722629" y="284063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6" name="Google Shape;3536;p36"/>
            <p:cNvSpPr/>
            <p:nvPr/>
          </p:nvSpPr>
          <p:spPr>
            <a:xfrm>
              <a:off x="6921220" y="299561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91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7" name="Google Shape;3537;p36"/>
            <p:cNvSpPr/>
            <p:nvPr/>
          </p:nvSpPr>
          <p:spPr>
            <a:xfrm>
              <a:off x="5830997" y="2649104"/>
              <a:ext cx="14741" cy="14757"/>
            </a:xfrm>
            <a:custGeom>
              <a:avLst/>
              <a:gdLst/>
              <a:ahLst/>
              <a:cxnLst/>
              <a:rect l="l" t="t" r="r" b="b"/>
              <a:pathLst>
                <a:path w="917" h="918" extrusionOk="0">
                  <a:moveTo>
                    <a:pt x="0" y="1"/>
                  </a:moveTo>
                  <a:lnTo>
                    <a:pt x="0" y="477"/>
                  </a:lnTo>
                  <a:lnTo>
                    <a:pt x="917" y="917"/>
                  </a:lnTo>
                  <a:lnTo>
                    <a:pt x="47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8" name="Google Shape;3538;p36"/>
            <p:cNvSpPr/>
            <p:nvPr/>
          </p:nvSpPr>
          <p:spPr>
            <a:xfrm>
              <a:off x="6236441" y="1853536"/>
              <a:ext cx="58947" cy="81340"/>
            </a:xfrm>
            <a:custGeom>
              <a:avLst/>
              <a:gdLst/>
              <a:ahLst/>
              <a:cxnLst/>
              <a:rect l="l" t="t" r="r" b="b"/>
              <a:pathLst>
                <a:path w="3667" h="5060" extrusionOk="0">
                  <a:moveTo>
                    <a:pt x="1" y="0"/>
                  </a:moveTo>
                  <a:lnTo>
                    <a:pt x="917" y="477"/>
                  </a:lnTo>
                  <a:lnTo>
                    <a:pt x="2274" y="917"/>
                  </a:lnTo>
                  <a:lnTo>
                    <a:pt x="1357" y="477"/>
                  </a:lnTo>
                  <a:lnTo>
                    <a:pt x="1" y="0"/>
                  </a:lnTo>
                  <a:close/>
                  <a:moveTo>
                    <a:pt x="3190" y="3666"/>
                  </a:moveTo>
                  <a:lnTo>
                    <a:pt x="3190" y="4143"/>
                  </a:lnTo>
                  <a:lnTo>
                    <a:pt x="2750" y="5059"/>
                  </a:lnTo>
                  <a:lnTo>
                    <a:pt x="3190" y="5059"/>
                  </a:lnTo>
                  <a:lnTo>
                    <a:pt x="3667" y="4143"/>
                  </a:lnTo>
                  <a:lnTo>
                    <a:pt x="3190" y="366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39" name="Google Shape;3539;p36"/>
            <p:cNvSpPr/>
            <p:nvPr/>
          </p:nvSpPr>
          <p:spPr>
            <a:xfrm>
              <a:off x="6390841" y="1691468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477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1" y="1394"/>
                  </a:lnTo>
                  <a:lnTo>
                    <a:pt x="1394" y="1394"/>
                  </a:lnTo>
                  <a:lnTo>
                    <a:pt x="1394" y="139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0" name="Google Shape;3540;p36"/>
            <p:cNvSpPr/>
            <p:nvPr/>
          </p:nvSpPr>
          <p:spPr>
            <a:xfrm>
              <a:off x="6346651" y="171386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1" name="Google Shape;3541;p36"/>
            <p:cNvSpPr/>
            <p:nvPr/>
          </p:nvSpPr>
          <p:spPr>
            <a:xfrm>
              <a:off x="6427974" y="1750399"/>
              <a:ext cx="7089" cy="22409"/>
            </a:xfrm>
            <a:custGeom>
              <a:avLst/>
              <a:gdLst/>
              <a:ahLst/>
              <a:cxnLst/>
              <a:rect l="l" t="t" r="r" b="b"/>
              <a:pathLst>
                <a:path w="441" h="1394" extrusionOk="0">
                  <a:moveTo>
                    <a:pt x="0" y="1"/>
                  </a:moveTo>
                  <a:lnTo>
                    <a:pt x="0" y="917"/>
                  </a:lnTo>
                  <a:lnTo>
                    <a:pt x="440" y="1394"/>
                  </a:lnTo>
                  <a:lnTo>
                    <a:pt x="440" y="9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2" name="Google Shape;3542;p36"/>
            <p:cNvSpPr/>
            <p:nvPr/>
          </p:nvSpPr>
          <p:spPr>
            <a:xfrm>
              <a:off x="6302445" y="1617812"/>
              <a:ext cx="22409" cy="66599"/>
            </a:xfrm>
            <a:custGeom>
              <a:avLst/>
              <a:gdLst/>
              <a:ahLst/>
              <a:cxnLst/>
              <a:rect l="l" t="t" r="r" b="b"/>
              <a:pathLst>
                <a:path w="1394" h="4143" extrusionOk="0">
                  <a:moveTo>
                    <a:pt x="1394" y="0"/>
                  </a:moveTo>
                  <a:lnTo>
                    <a:pt x="917" y="917"/>
                  </a:lnTo>
                  <a:lnTo>
                    <a:pt x="917" y="1393"/>
                  </a:lnTo>
                  <a:lnTo>
                    <a:pt x="1" y="2310"/>
                  </a:lnTo>
                  <a:lnTo>
                    <a:pt x="1" y="3226"/>
                  </a:lnTo>
                  <a:lnTo>
                    <a:pt x="1" y="3666"/>
                  </a:lnTo>
                  <a:lnTo>
                    <a:pt x="477" y="4143"/>
                  </a:lnTo>
                  <a:lnTo>
                    <a:pt x="477" y="3226"/>
                  </a:lnTo>
                  <a:lnTo>
                    <a:pt x="917" y="2310"/>
                  </a:lnTo>
                  <a:lnTo>
                    <a:pt x="1394" y="917"/>
                  </a:lnTo>
                  <a:lnTo>
                    <a:pt x="1394" y="477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3" name="Google Shape;3543;p36"/>
            <p:cNvSpPr/>
            <p:nvPr/>
          </p:nvSpPr>
          <p:spPr>
            <a:xfrm>
              <a:off x="5131477" y="287775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44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4" name="Google Shape;3544;p36"/>
            <p:cNvSpPr/>
            <p:nvPr/>
          </p:nvSpPr>
          <p:spPr>
            <a:xfrm>
              <a:off x="4843896" y="2914293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477" y="1"/>
                  </a:moveTo>
                  <a:lnTo>
                    <a:pt x="1" y="477"/>
                  </a:lnTo>
                  <a:lnTo>
                    <a:pt x="47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5" name="Google Shape;3545;p36"/>
            <p:cNvSpPr/>
            <p:nvPr/>
          </p:nvSpPr>
          <p:spPr>
            <a:xfrm>
              <a:off x="5146218" y="2870103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0" y="477"/>
                  </a:moveTo>
                  <a:lnTo>
                    <a:pt x="440" y="4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6" name="Google Shape;3546;p36"/>
            <p:cNvSpPr/>
            <p:nvPr/>
          </p:nvSpPr>
          <p:spPr>
            <a:xfrm>
              <a:off x="4822098" y="287775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lnTo>
                    <a:pt x="917" y="441"/>
                  </a:lnTo>
                  <a:lnTo>
                    <a:pt x="917" y="44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7" name="Google Shape;3547;p36"/>
            <p:cNvSpPr/>
            <p:nvPr/>
          </p:nvSpPr>
          <p:spPr>
            <a:xfrm>
              <a:off x="6221716" y="1846463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0"/>
                  </a:moveTo>
                  <a:lnTo>
                    <a:pt x="0" y="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8" name="Google Shape;3548;p36"/>
            <p:cNvSpPr/>
            <p:nvPr/>
          </p:nvSpPr>
          <p:spPr>
            <a:xfrm>
              <a:off x="7385610" y="321661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49" name="Google Shape;3549;p36"/>
            <p:cNvSpPr/>
            <p:nvPr/>
          </p:nvSpPr>
          <p:spPr>
            <a:xfrm>
              <a:off x="5028356" y="316475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0" name="Google Shape;3550;p36"/>
            <p:cNvSpPr/>
            <p:nvPr/>
          </p:nvSpPr>
          <p:spPr>
            <a:xfrm>
              <a:off x="4681843" y="3002690"/>
              <a:ext cx="37133" cy="14757"/>
            </a:xfrm>
            <a:custGeom>
              <a:avLst/>
              <a:gdLst/>
              <a:ahLst/>
              <a:cxnLst/>
              <a:rect l="l" t="t" r="r" b="b"/>
              <a:pathLst>
                <a:path w="2310" h="918" extrusionOk="0">
                  <a:moveTo>
                    <a:pt x="477" y="1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917"/>
                  </a:lnTo>
                  <a:lnTo>
                    <a:pt x="2310" y="917"/>
                  </a:lnTo>
                  <a:lnTo>
                    <a:pt x="1833" y="477"/>
                  </a:lnTo>
                  <a:lnTo>
                    <a:pt x="917" y="47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1" name="Google Shape;3551;p36"/>
            <p:cNvSpPr/>
            <p:nvPr/>
          </p:nvSpPr>
          <p:spPr>
            <a:xfrm>
              <a:off x="5123826" y="2884828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0" y="477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2" name="Google Shape;3552;p36"/>
            <p:cNvSpPr/>
            <p:nvPr/>
          </p:nvSpPr>
          <p:spPr>
            <a:xfrm>
              <a:off x="4888102" y="2951426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0" y="0"/>
                  </a:move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3" name="Google Shape;3553;p36"/>
            <p:cNvSpPr/>
            <p:nvPr/>
          </p:nvSpPr>
          <p:spPr>
            <a:xfrm>
              <a:off x="6449772" y="184646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4" name="Google Shape;3554;p36"/>
            <p:cNvSpPr/>
            <p:nvPr/>
          </p:nvSpPr>
          <p:spPr>
            <a:xfrm>
              <a:off x="6582375" y="218530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5" name="Google Shape;3555;p36"/>
            <p:cNvSpPr/>
            <p:nvPr/>
          </p:nvSpPr>
          <p:spPr>
            <a:xfrm>
              <a:off x="6538168" y="206744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1"/>
                  </a:moveTo>
                  <a:lnTo>
                    <a:pt x="1" y="441"/>
                  </a:lnTo>
                  <a:lnTo>
                    <a:pt x="477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6" name="Google Shape;3556;p36"/>
            <p:cNvSpPr/>
            <p:nvPr/>
          </p:nvSpPr>
          <p:spPr>
            <a:xfrm>
              <a:off x="6435047" y="178753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7" name="Google Shape;3557;p36"/>
            <p:cNvSpPr/>
            <p:nvPr/>
          </p:nvSpPr>
          <p:spPr>
            <a:xfrm>
              <a:off x="6545836" y="202325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8" name="Google Shape;3558;p36"/>
            <p:cNvSpPr/>
            <p:nvPr/>
          </p:nvSpPr>
          <p:spPr>
            <a:xfrm>
              <a:off x="6994891" y="2030329"/>
              <a:ext cx="58947" cy="22409"/>
            </a:xfrm>
            <a:custGeom>
              <a:avLst/>
              <a:gdLst/>
              <a:ahLst/>
              <a:cxnLst/>
              <a:rect l="l" t="t" r="r" b="b"/>
              <a:pathLst>
                <a:path w="3667" h="1394" extrusionOk="0">
                  <a:moveTo>
                    <a:pt x="2310" y="0"/>
                  </a:moveTo>
                  <a:lnTo>
                    <a:pt x="0" y="917"/>
                  </a:lnTo>
                  <a:lnTo>
                    <a:pt x="917" y="1393"/>
                  </a:lnTo>
                  <a:lnTo>
                    <a:pt x="1833" y="1393"/>
                  </a:lnTo>
                  <a:lnTo>
                    <a:pt x="2310" y="917"/>
                  </a:lnTo>
                  <a:lnTo>
                    <a:pt x="3666" y="1393"/>
                  </a:lnTo>
                  <a:lnTo>
                    <a:pt x="3666" y="1393"/>
                  </a:lnTo>
                  <a:lnTo>
                    <a:pt x="2750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59" name="Google Shape;3559;p36"/>
            <p:cNvSpPr/>
            <p:nvPr/>
          </p:nvSpPr>
          <p:spPr>
            <a:xfrm>
              <a:off x="6619492" y="2354449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477"/>
                  </a:move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0" name="Google Shape;3560;p36"/>
            <p:cNvSpPr/>
            <p:nvPr/>
          </p:nvSpPr>
          <p:spPr>
            <a:xfrm>
              <a:off x="6560561" y="212637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1" name="Google Shape;3561;p36"/>
            <p:cNvSpPr/>
            <p:nvPr/>
          </p:nvSpPr>
          <p:spPr>
            <a:xfrm>
              <a:off x="6700237" y="4092928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2" name="Google Shape;3562;p36"/>
            <p:cNvSpPr/>
            <p:nvPr/>
          </p:nvSpPr>
          <p:spPr>
            <a:xfrm>
              <a:off x="6862289" y="371752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3" name="Google Shape;3563;p36"/>
            <p:cNvSpPr/>
            <p:nvPr/>
          </p:nvSpPr>
          <p:spPr>
            <a:xfrm>
              <a:off x="6493978" y="390906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4" name="Google Shape;3564;p36"/>
            <p:cNvSpPr/>
            <p:nvPr/>
          </p:nvSpPr>
          <p:spPr>
            <a:xfrm>
              <a:off x="6656030" y="4107653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1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5" name="Google Shape;3565;p36"/>
            <p:cNvSpPr/>
            <p:nvPr/>
          </p:nvSpPr>
          <p:spPr>
            <a:xfrm>
              <a:off x="6685496" y="3481805"/>
              <a:ext cx="37149" cy="29482"/>
            </a:xfrm>
            <a:custGeom>
              <a:avLst/>
              <a:gdLst/>
              <a:ahLst/>
              <a:cxnLst/>
              <a:rect l="l" t="t" r="r" b="b"/>
              <a:pathLst>
                <a:path w="2311" h="1834" extrusionOk="0">
                  <a:moveTo>
                    <a:pt x="1394" y="917"/>
                  </a:moveTo>
                  <a:lnTo>
                    <a:pt x="1834" y="440"/>
                  </a:lnTo>
                  <a:lnTo>
                    <a:pt x="2310" y="1"/>
                  </a:lnTo>
                  <a:lnTo>
                    <a:pt x="2310" y="1"/>
                  </a:ln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6" name="Google Shape;3566;p36"/>
            <p:cNvSpPr/>
            <p:nvPr/>
          </p:nvSpPr>
          <p:spPr>
            <a:xfrm>
              <a:off x="6773892" y="3496546"/>
              <a:ext cx="14757" cy="7073"/>
            </a:xfrm>
            <a:custGeom>
              <a:avLst/>
              <a:gdLst/>
              <a:ahLst/>
              <a:cxnLst/>
              <a:rect l="l" t="t" r="r" b="b"/>
              <a:pathLst>
                <a:path w="918" h="440" extrusionOk="0">
                  <a:moveTo>
                    <a:pt x="477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7" name="Google Shape;3567;p36"/>
            <p:cNvSpPr/>
            <p:nvPr/>
          </p:nvSpPr>
          <p:spPr>
            <a:xfrm>
              <a:off x="6832823" y="351834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477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8" name="Google Shape;3568;p36"/>
            <p:cNvSpPr/>
            <p:nvPr/>
          </p:nvSpPr>
          <p:spPr>
            <a:xfrm>
              <a:off x="6869956" y="359199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440" y="1"/>
                  </a:moveTo>
                  <a:lnTo>
                    <a:pt x="917" y="1"/>
                  </a:ln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69" name="Google Shape;3569;p36"/>
            <p:cNvSpPr/>
            <p:nvPr/>
          </p:nvSpPr>
          <p:spPr>
            <a:xfrm>
              <a:off x="6663698" y="350360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0" name="Google Shape;3570;p36"/>
            <p:cNvSpPr/>
            <p:nvPr/>
          </p:nvSpPr>
          <p:spPr>
            <a:xfrm>
              <a:off x="6773892" y="4033997"/>
              <a:ext cx="7684" cy="7668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477" y="0"/>
                  </a:moveTo>
                  <a:lnTo>
                    <a:pt x="47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1" name="Google Shape;3571;p36"/>
            <p:cNvSpPr/>
            <p:nvPr/>
          </p:nvSpPr>
          <p:spPr>
            <a:xfrm>
              <a:off x="6818098" y="3496546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2" name="Google Shape;3572;p36"/>
            <p:cNvSpPr/>
            <p:nvPr/>
          </p:nvSpPr>
          <p:spPr>
            <a:xfrm>
              <a:off x="6737354" y="4092928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3" name="Google Shape;3573;p36"/>
            <p:cNvSpPr/>
            <p:nvPr/>
          </p:nvSpPr>
          <p:spPr>
            <a:xfrm>
              <a:off x="6752094" y="406346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4" name="Google Shape;3574;p36"/>
            <p:cNvSpPr/>
            <p:nvPr/>
          </p:nvSpPr>
          <p:spPr>
            <a:xfrm>
              <a:off x="7407408" y="3371016"/>
              <a:ext cx="29482" cy="16"/>
            </a:xfrm>
            <a:custGeom>
              <a:avLst/>
              <a:gdLst/>
              <a:ahLst/>
              <a:cxnLst/>
              <a:rect l="l" t="t" r="r" b="b"/>
              <a:pathLst>
                <a:path w="1834" h="1" extrusionOk="0">
                  <a:moveTo>
                    <a:pt x="0" y="0"/>
                  </a:moveTo>
                  <a:lnTo>
                    <a:pt x="917" y="0"/>
                  </a:lnTo>
                  <a:lnTo>
                    <a:pt x="1833" y="0"/>
                  </a:lnTo>
                  <a:lnTo>
                    <a:pt x="183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5" name="Google Shape;3575;p36"/>
            <p:cNvSpPr/>
            <p:nvPr/>
          </p:nvSpPr>
          <p:spPr>
            <a:xfrm>
              <a:off x="6590026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6" name="Google Shape;3576;p36"/>
            <p:cNvSpPr/>
            <p:nvPr/>
          </p:nvSpPr>
          <p:spPr>
            <a:xfrm>
              <a:off x="6626565" y="4100580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7" name="Google Shape;3577;p36"/>
            <p:cNvSpPr/>
            <p:nvPr/>
          </p:nvSpPr>
          <p:spPr>
            <a:xfrm>
              <a:off x="6766819" y="409292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8" name="Google Shape;3578;p36"/>
            <p:cNvSpPr/>
            <p:nvPr/>
          </p:nvSpPr>
          <p:spPr>
            <a:xfrm>
              <a:off x="6759167" y="4130045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79" name="Google Shape;3579;p36"/>
            <p:cNvSpPr/>
            <p:nvPr/>
          </p:nvSpPr>
          <p:spPr>
            <a:xfrm>
              <a:off x="6766819" y="4107653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0" name="Google Shape;3580;p36"/>
            <p:cNvSpPr/>
            <p:nvPr/>
          </p:nvSpPr>
          <p:spPr>
            <a:xfrm>
              <a:off x="6369043" y="42626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1" name="Google Shape;3581;p36"/>
            <p:cNvSpPr/>
            <p:nvPr/>
          </p:nvSpPr>
          <p:spPr>
            <a:xfrm>
              <a:off x="7304271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2" name="Google Shape;3582;p36"/>
            <p:cNvSpPr/>
            <p:nvPr/>
          </p:nvSpPr>
          <p:spPr>
            <a:xfrm>
              <a:off x="7274805" y="3208948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917" y="47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917" y="477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3" name="Google Shape;3583;p36"/>
            <p:cNvSpPr/>
            <p:nvPr/>
          </p:nvSpPr>
          <p:spPr>
            <a:xfrm>
              <a:off x="7208801" y="3194223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1" y="1833"/>
                  </a:lnTo>
                  <a:lnTo>
                    <a:pt x="441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4" name="Google Shape;3584;p36"/>
            <p:cNvSpPr/>
            <p:nvPr/>
          </p:nvSpPr>
          <p:spPr>
            <a:xfrm>
              <a:off x="7179336" y="3216616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0"/>
                  </a:move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5" name="Google Shape;3585;p36"/>
            <p:cNvSpPr/>
            <p:nvPr/>
          </p:nvSpPr>
          <p:spPr>
            <a:xfrm>
              <a:off x="7415076" y="3216616"/>
              <a:ext cx="7073" cy="7089"/>
            </a:xfrm>
            <a:custGeom>
              <a:avLst/>
              <a:gdLst/>
              <a:ahLst/>
              <a:cxnLst/>
              <a:rect l="l" t="t" r="r" b="b"/>
              <a:pathLst>
                <a:path w="440" h="441" extrusionOk="0">
                  <a:moveTo>
                    <a:pt x="440" y="0"/>
                  </a:moveTo>
                  <a:lnTo>
                    <a:pt x="440" y="0"/>
                  </a:lnTo>
                  <a:lnTo>
                    <a:pt x="0" y="440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6" name="Google Shape;3586;p36"/>
            <p:cNvSpPr/>
            <p:nvPr/>
          </p:nvSpPr>
          <p:spPr>
            <a:xfrm>
              <a:off x="7149870" y="3216616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1357" y="0"/>
                  </a:ln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7" name="Google Shape;3587;p36"/>
            <p:cNvSpPr/>
            <p:nvPr/>
          </p:nvSpPr>
          <p:spPr>
            <a:xfrm>
              <a:off x="7415076" y="3267879"/>
              <a:ext cx="7073" cy="16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44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8" name="Google Shape;3588;p36"/>
            <p:cNvSpPr/>
            <p:nvPr/>
          </p:nvSpPr>
          <p:spPr>
            <a:xfrm>
              <a:off x="7333736" y="3208948"/>
              <a:ext cx="22425" cy="7684"/>
            </a:xfrm>
            <a:custGeom>
              <a:avLst/>
              <a:gdLst/>
              <a:ahLst/>
              <a:cxnLst/>
              <a:rect l="l" t="t" r="r" b="b"/>
              <a:pathLst>
                <a:path w="1395" h="478" extrusionOk="0">
                  <a:moveTo>
                    <a:pt x="478" y="1"/>
                  </a:moveTo>
                  <a:lnTo>
                    <a:pt x="1394" y="1"/>
                  </a:lnTo>
                  <a:lnTo>
                    <a:pt x="1394" y="1"/>
                  </a:lnTo>
                  <a:lnTo>
                    <a:pt x="1394" y="1"/>
                  </a:lnTo>
                  <a:lnTo>
                    <a:pt x="478" y="1"/>
                  </a:lnTo>
                  <a:lnTo>
                    <a:pt x="478" y="477"/>
                  </a:lnTo>
                  <a:lnTo>
                    <a:pt x="1" y="477"/>
                  </a:lnTo>
                  <a:lnTo>
                    <a:pt x="478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89" name="Google Shape;3589;p36"/>
            <p:cNvSpPr/>
            <p:nvPr/>
          </p:nvSpPr>
          <p:spPr>
            <a:xfrm>
              <a:off x="7370869" y="3216616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0"/>
                  </a:moveTo>
                  <a:lnTo>
                    <a:pt x="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0" name="Google Shape;3590;p36"/>
            <p:cNvSpPr/>
            <p:nvPr/>
          </p:nvSpPr>
          <p:spPr>
            <a:xfrm>
              <a:off x="6773892" y="3231340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1" name="Google Shape;3591;p36"/>
            <p:cNvSpPr/>
            <p:nvPr/>
          </p:nvSpPr>
          <p:spPr>
            <a:xfrm>
              <a:off x="6493978" y="324608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2" name="Google Shape;3592;p36"/>
            <p:cNvSpPr/>
            <p:nvPr/>
          </p:nvSpPr>
          <p:spPr>
            <a:xfrm>
              <a:off x="6855216" y="322368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3" name="Google Shape;3593;p36"/>
            <p:cNvSpPr/>
            <p:nvPr/>
          </p:nvSpPr>
          <p:spPr>
            <a:xfrm>
              <a:off x="6744427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4" name="Google Shape;3594;p36"/>
            <p:cNvSpPr/>
            <p:nvPr/>
          </p:nvSpPr>
          <p:spPr>
            <a:xfrm>
              <a:off x="6538168" y="320894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5" name="Google Shape;3595;p36"/>
            <p:cNvSpPr/>
            <p:nvPr/>
          </p:nvSpPr>
          <p:spPr>
            <a:xfrm>
              <a:off x="6943612" y="3113479"/>
              <a:ext cx="21830" cy="7089"/>
            </a:xfrm>
            <a:custGeom>
              <a:avLst/>
              <a:gdLst/>
              <a:ahLst/>
              <a:cxnLst/>
              <a:rect l="l" t="t" r="r" b="b"/>
              <a:pathLst>
                <a:path w="1358" h="441" extrusionOk="0">
                  <a:moveTo>
                    <a:pt x="917" y="1"/>
                  </a:moveTo>
                  <a:lnTo>
                    <a:pt x="1" y="441"/>
                  </a:lnTo>
                  <a:lnTo>
                    <a:pt x="1" y="44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6" name="Google Shape;3596;p36"/>
            <p:cNvSpPr/>
            <p:nvPr/>
          </p:nvSpPr>
          <p:spPr>
            <a:xfrm>
              <a:off x="7002543" y="3098754"/>
              <a:ext cx="14757" cy="14741"/>
            </a:xfrm>
            <a:custGeom>
              <a:avLst/>
              <a:gdLst/>
              <a:ahLst/>
              <a:cxnLst/>
              <a:rect l="l" t="t" r="r" b="b"/>
              <a:pathLst>
                <a:path w="918" h="91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917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7" name="Google Shape;3597;p36"/>
            <p:cNvSpPr/>
            <p:nvPr/>
          </p:nvSpPr>
          <p:spPr>
            <a:xfrm>
              <a:off x="6965426" y="3105827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477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7090939" y="315768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441" y="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1" y="0"/>
                  </a:lnTo>
                  <a:lnTo>
                    <a:pt x="1" y="440"/>
                  </a:lnTo>
                  <a:lnTo>
                    <a:pt x="1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8092782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5683670" y="300269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1"/>
                  </a:moveTo>
                  <a:lnTo>
                    <a:pt x="477" y="477"/>
                  </a:lnTo>
                  <a:lnTo>
                    <a:pt x="477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5706062" y="301035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0"/>
                  </a:moveTo>
                  <a:lnTo>
                    <a:pt x="440" y="440"/>
                  </a:lnTo>
                  <a:lnTo>
                    <a:pt x="44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7591869" y="3680412"/>
              <a:ext cx="14741" cy="22409"/>
            </a:xfrm>
            <a:custGeom>
              <a:avLst/>
              <a:gdLst/>
              <a:ahLst/>
              <a:cxnLst/>
              <a:rect l="l" t="t" r="r" b="b"/>
              <a:pathLst>
                <a:path w="917" h="1394" extrusionOk="0">
                  <a:moveTo>
                    <a:pt x="440" y="917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440" y="917"/>
                  </a:lnTo>
                  <a:lnTo>
                    <a:pt x="0" y="1393"/>
                  </a:lnTo>
                  <a:lnTo>
                    <a:pt x="0" y="1393"/>
                  </a:lnTo>
                  <a:lnTo>
                    <a:pt x="0" y="1393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7562403" y="3702804"/>
              <a:ext cx="7073" cy="21814"/>
            </a:xfrm>
            <a:custGeom>
              <a:avLst/>
              <a:gdLst/>
              <a:ahLst/>
              <a:cxnLst/>
              <a:rect l="l" t="t" r="r" b="b"/>
              <a:pathLst>
                <a:path w="440" h="1357" extrusionOk="0">
                  <a:moveTo>
                    <a:pt x="440" y="0"/>
                  </a:moveTo>
                  <a:lnTo>
                    <a:pt x="440" y="0"/>
                  </a:lnTo>
                  <a:lnTo>
                    <a:pt x="0" y="1357"/>
                  </a:lnTo>
                  <a:lnTo>
                    <a:pt x="0" y="135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6295372" y="2863030"/>
              <a:ext cx="29482" cy="7089"/>
            </a:xfrm>
            <a:custGeom>
              <a:avLst/>
              <a:gdLst/>
              <a:ahLst/>
              <a:cxnLst/>
              <a:rect l="l" t="t" r="r" b="b"/>
              <a:pathLst>
                <a:path w="1834" h="441" extrusionOk="0">
                  <a:moveTo>
                    <a:pt x="1834" y="0"/>
                  </a:moveTo>
                  <a:lnTo>
                    <a:pt x="1" y="440"/>
                  </a:lnTo>
                  <a:lnTo>
                    <a:pt x="441" y="44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5" name="Google Shape;3605;p36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6" name="Google Shape;3606;p36"/>
            <p:cNvSpPr/>
            <p:nvPr/>
          </p:nvSpPr>
          <p:spPr>
            <a:xfrm>
              <a:off x="7643132" y="3688063"/>
              <a:ext cx="37149" cy="7089"/>
            </a:xfrm>
            <a:custGeom>
              <a:avLst/>
              <a:gdLst/>
              <a:ahLst/>
              <a:cxnLst/>
              <a:rect l="l" t="t" r="r" b="b"/>
              <a:pathLst>
                <a:path w="2311" h="441" extrusionOk="0">
                  <a:moveTo>
                    <a:pt x="2310" y="1"/>
                  </a:moveTo>
                  <a:lnTo>
                    <a:pt x="2310" y="1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6619492" y="270096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1" y="1"/>
                  </a:moveTo>
                  <a:lnTo>
                    <a:pt x="441" y="44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7819925" y="3688063"/>
              <a:ext cx="44222" cy="14757"/>
            </a:xfrm>
            <a:custGeom>
              <a:avLst/>
              <a:gdLst/>
              <a:ahLst/>
              <a:cxnLst/>
              <a:rect l="l" t="t" r="r" b="b"/>
              <a:pathLst>
                <a:path w="2751" h="918" extrusionOk="0">
                  <a:moveTo>
                    <a:pt x="1394" y="917"/>
                  </a:moveTo>
                  <a:lnTo>
                    <a:pt x="1834" y="441"/>
                  </a:lnTo>
                  <a:lnTo>
                    <a:pt x="2750" y="1"/>
                  </a:lnTo>
                  <a:lnTo>
                    <a:pt x="2750" y="1"/>
                  </a:lnTo>
                  <a:lnTo>
                    <a:pt x="1834" y="441"/>
                  </a:lnTo>
                  <a:lnTo>
                    <a:pt x="1394" y="917"/>
                  </a:lnTo>
                  <a:lnTo>
                    <a:pt x="477" y="917"/>
                  </a:lnTo>
                  <a:lnTo>
                    <a:pt x="1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4998891" y="396032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5691337" y="3098754"/>
              <a:ext cx="14741" cy="21814"/>
            </a:xfrm>
            <a:custGeom>
              <a:avLst/>
              <a:gdLst/>
              <a:ahLst/>
              <a:cxnLst/>
              <a:rect l="l" t="t" r="r" b="b"/>
              <a:pathLst>
                <a:path w="917" h="1357" extrusionOk="0">
                  <a:moveTo>
                    <a:pt x="0" y="0"/>
                  </a:moveTo>
                  <a:lnTo>
                    <a:pt x="440" y="440"/>
                  </a:lnTo>
                  <a:lnTo>
                    <a:pt x="917" y="1357"/>
                  </a:lnTo>
                  <a:lnTo>
                    <a:pt x="917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1" name="Google Shape;3611;p36"/>
            <p:cNvSpPr/>
            <p:nvPr/>
          </p:nvSpPr>
          <p:spPr>
            <a:xfrm>
              <a:off x="7768661" y="3688063"/>
              <a:ext cx="21814" cy="7089"/>
            </a:xfrm>
            <a:custGeom>
              <a:avLst/>
              <a:gdLst/>
              <a:ahLst/>
              <a:cxnLst/>
              <a:rect l="l" t="t" r="r" b="b"/>
              <a:pathLst>
                <a:path w="1357" h="44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2" name="Google Shape;3612;p36"/>
            <p:cNvSpPr/>
            <p:nvPr/>
          </p:nvSpPr>
          <p:spPr>
            <a:xfrm>
              <a:off x="7716803" y="3688063"/>
              <a:ext cx="37133" cy="7089"/>
            </a:xfrm>
            <a:custGeom>
              <a:avLst/>
              <a:gdLst/>
              <a:ahLst/>
              <a:cxnLst/>
              <a:rect l="l" t="t" r="r" b="b"/>
              <a:pathLst>
                <a:path w="2310" h="441" extrusionOk="0">
                  <a:moveTo>
                    <a:pt x="1833" y="1"/>
                  </a:moveTo>
                  <a:lnTo>
                    <a:pt x="2310" y="1"/>
                  </a:lnTo>
                  <a:lnTo>
                    <a:pt x="1833" y="1"/>
                  </a:lnTo>
                  <a:lnTo>
                    <a:pt x="477" y="441"/>
                  </a:lnTo>
                  <a:lnTo>
                    <a:pt x="0" y="441"/>
                  </a:lnTo>
                  <a:lnTo>
                    <a:pt x="477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768733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477" y="1"/>
                  </a:moveTo>
                  <a:lnTo>
                    <a:pt x="47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6597099" y="2722776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0"/>
                  </a:move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6626565" y="2855362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1"/>
                  </a:moveTo>
                  <a:lnTo>
                    <a:pt x="477" y="47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6611840" y="27669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6678423" y="2840638"/>
              <a:ext cx="21830" cy="16"/>
            </a:xfrm>
            <a:custGeom>
              <a:avLst/>
              <a:gdLst/>
              <a:ahLst/>
              <a:cxnLst/>
              <a:rect l="l" t="t" r="r" b="b"/>
              <a:pathLst>
                <a:path w="1358" h="1" extrusionOk="0">
                  <a:moveTo>
                    <a:pt x="1357" y="0"/>
                  </a:moveTo>
                  <a:lnTo>
                    <a:pt x="917" y="0"/>
                  </a:lnTo>
                  <a:lnTo>
                    <a:pt x="1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6884681" y="3046896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1" y="0"/>
                  </a:move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6611840" y="2737500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1"/>
                  </a:moveTo>
                  <a:lnTo>
                    <a:pt x="477" y="1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6811025" y="2936686"/>
              <a:ext cx="21814" cy="16"/>
            </a:xfrm>
            <a:custGeom>
              <a:avLst/>
              <a:gdLst/>
              <a:ahLst/>
              <a:cxnLst/>
              <a:rect l="l" t="t" r="r" b="b"/>
              <a:pathLst>
                <a:path w="1357" h="1" extrusionOk="0">
                  <a:moveTo>
                    <a:pt x="1357" y="1"/>
                  </a:moveTo>
                  <a:lnTo>
                    <a:pt x="135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6729702" y="2840638"/>
              <a:ext cx="22409" cy="14741"/>
            </a:xfrm>
            <a:custGeom>
              <a:avLst/>
              <a:gdLst/>
              <a:ahLst/>
              <a:cxnLst/>
              <a:rect l="l" t="t" r="r" b="b"/>
              <a:pathLst>
                <a:path w="1394" h="917" extrusionOk="0">
                  <a:moveTo>
                    <a:pt x="477" y="917"/>
                  </a:moveTo>
                  <a:lnTo>
                    <a:pt x="1393" y="47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477"/>
                  </a:lnTo>
                  <a:lnTo>
                    <a:pt x="477" y="917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2" name="Google Shape;3622;p36"/>
            <p:cNvSpPr/>
            <p:nvPr/>
          </p:nvSpPr>
          <p:spPr>
            <a:xfrm>
              <a:off x="4932292" y="3923787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1"/>
                  </a:moveTo>
                  <a:lnTo>
                    <a:pt x="91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3" name="Google Shape;3623;p36"/>
            <p:cNvSpPr/>
            <p:nvPr/>
          </p:nvSpPr>
          <p:spPr>
            <a:xfrm>
              <a:off x="6877029" y="304689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8136972" y="3650946"/>
              <a:ext cx="7089" cy="29482"/>
            </a:xfrm>
            <a:custGeom>
              <a:avLst/>
              <a:gdLst/>
              <a:ahLst/>
              <a:cxnLst/>
              <a:rect l="l" t="t" r="r" b="b"/>
              <a:pathLst>
                <a:path w="441" h="1834" extrusionOk="0">
                  <a:moveTo>
                    <a:pt x="441" y="1833"/>
                  </a:moveTo>
                  <a:lnTo>
                    <a:pt x="441" y="1833"/>
                  </a:lnTo>
                  <a:lnTo>
                    <a:pt x="1" y="917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6552909" y="2722776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0"/>
                  </a:moveTo>
                  <a:lnTo>
                    <a:pt x="0" y="0"/>
                  </a:lnTo>
                  <a:lnTo>
                    <a:pt x="917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6501630" y="2708035"/>
              <a:ext cx="14757" cy="7684"/>
            </a:xfrm>
            <a:custGeom>
              <a:avLst/>
              <a:gdLst/>
              <a:ahLst/>
              <a:cxnLst/>
              <a:rect l="l" t="t" r="r" b="b"/>
              <a:pathLst>
                <a:path w="918" h="478" extrusionOk="0">
                  <a:moveTo>
                    <a:pt x="1" y="1"/>
                  </a:moveTo>
                  <a:lnTo>
                    <a:pt x="1" y="1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917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6486905" y="2708035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1"/>
                  </a:moveTo>
                  <a:lnTo>
                    <a:pt x="0" y="1"/>
                  </a:lnTo>
                  <a:lnTo>
                    <a:pt x="440" y="477"/>
                  </a:lnTo>
                  <a:lnTo>
                    <a:pt x="917" y="477"/>
                  </a:lnTo>
                  <a:lnTo>
                    <a:pt x="917" y="477"/>
                  </a:lnTo>
                  <a:lnTo>
                    <a:pt x="44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6597099" y="273042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477" y="1"/>
                  </a:moveTo>
                  <a:lnTo>
                    <a:pt x="477" y="1"/>
                  </a:lnTo>
                  <a:lnTo>
                    <a:pt x="477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6523444" y="2715703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0" y="44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477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7923062" y="3791201"/>
              <a:ext cx="22409" cy="16"/>
            </a:xfrm>
            <a:custGeom>
              <a:avLst/>
              <a:gdLst/>
              <a:ahLst/>
              <a:cxnLst/>
              <a:rect l="l" t="t" r="r" b="b"/>
              <a:pathLst>
                <a:path w="1394" h="1" extrusionOk="0">
                  <a:moveTo>
                    <a:pt x="0" y="0"/>
                  </a:moveTo>
                  <a:lnTo>
                    <a:pt x="0" y="0"/>
                  </a:lnTo>
                  <a:lnTo>
                    <a:pt x="917" y="0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8019110" y="3850131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7967252" y="3695136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917" y="1"/>
                  </a:moveTo>
                  <a:lnTo>
                    <a:pt x="1394" y="1"/>
                  </a:lnTo>
                  <a:lnTo>
                    <a:pt x="917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7915989" y="3798274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0"/>
                  </a:move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8011458" y="3695136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0" y="1"/>
                  </a:ln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7967252" y="3746994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" y="1"/>
                  </a:moveTo>
                  <a:lnTo>
                    <a:pt x="1" y="1"/>
                  </a:lnTo>
                  <a:lnTo>
                    <a:pt x="917" y="917"/>
                  </a:lnTo>
                  <a:lnTo>
                    <a:pt x="1394" y="917"/>
                  </a:lnTo>
                  <a:lnTo>
                    <a:pt x="917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7996717" y="3761735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0"/>
                  </a:moveTo>
                  <a:lnTo>
                    <a:pt x="917" y="440"/>
                  </a:lnTo>
                  <a:lnTo>
                    <a:pt x="917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7945454" y="3768808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0" y="477"/>
                  </a:move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8" name="Google Shape;3638;p36"/>
            <p:cNvSpPr/>
            <p:nvPr/>
          </p:nvSpPr>
          <p:spPr>
            <a:xfrm>
              <a:off x="8092782" y="389432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39" name="Google Shape;3639;p36"/>
            <p:cNvSpPr/>
            <p:nvPr/>
          </p:nvSpPr>
          <p:spPr>
            <a:xfrm>
              <a:off x="8019110" y="382773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8070389" y="38795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1" name="Google Shape;3641;p36"/>
            <p:cNvSpPr/>
            <p:nvPr/>
          </p:nvSpPr>
          <p:spPr>
            <a:xfrm>
              <a:off x="8099855" y="3709877"/>
              <a:ext cx="22409" cy="7668"/>
            </a:xfrm>
            <a:custGeom>
              <a:avLst/>
              <a:gdLst/>
              <a:ahLst/>
              <a:cxnLst/>
              <a:rect l="l" t="t" r="r" b="b"/>
              <a:pathLst>
                <a:path w="1394" h="477" extrusionOk="0">
                  <a:moveTo>
                    <a:pt x="1393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2" name="Google Shape;3642;p36"/>
            <p:cNvSpPr/>
            <p:nvPr/>
          </p:nvSpPr>
          <p:spPr>
            <a:xfrm>
              <a:off x="7937786" y="3673339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3" name="Google Shape;3643;p36"/>
            <p:cNvSpPr/>
            <p:nvPr/>
          </p:nvSpPr>
          <p:spPr>
            <a:xfrm>
              <a:off x="4416654" y="4254980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4" name="Google Shape;3644;p36"/>
            <p:cNvSpPr/>
            <p:nvPr/>
          </p:nvSpPr>
          <p:spPr>
            <a:xfrm>
              <a:off x="4460844" y="4107653"/>
              <a:ext cx="22409" cy="7684"/>
            </a:xfrm>
            <a:custGeom>
              <a:avLst/>
              <a:gdLst/>
              <a:ahLst/>
              <a:cxnLst/>
              <a:rect l="l" t="t" r="r" b="b"/>
              <a:pathLst>
                <a:path w="1394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394" y="4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4505051" y="4063463"/>
              <a:ext cx="14741" cy="7668"/>
            </a:xfrm>
            <a:custGeom>
              <a:avLst/>
              <a:gdLst/>
              <a:ahLst/>
              <a:cxnLst/>
              <a:rect l="l" t="t" r="r" b="b"/>
              <a:pathLst>
                <a:path w="917" h="477" extrusionOk="0">
                  <a:moveTo>
                    <a:pt x="0" y="0"/>
                  </a:moveTo>
                  <a:lnTo>
                    <a:pt x="0" y="477"/>
                  </a:lnTo>
                  <a:lnTo>
                    <a:pt x="47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6" name="Google Shape;3646;p36"/>
            <p:cNvSpPr/>
            <p:nvPr/>
          </p:nvSpPr>
          <p:spPr>
            <a:xfrm>
              <a:off x="7915989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917" y="440"/>
                  </a:moveTo>
                  <a:lnTo>
                    <a:pt x="917" y="0"/>
                  </a:lnTo>
                  <a:lnTo>
                    <a:pt x="917" y="0"/>
                  </a:lnTo>
                  <a:lnTo>
                    <a:pt x="917" y="440"/>
                  </a:lnTo>
                  <a:lnTo>
                    <a:pt x="0" y="917"/>
                  </a:lnTo>
                  <a:lnTo>
                    <a:pt x="0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7" name="Google Shape;3647;p36"/>
            <p:cNvSpPr/>
            <p:nvPr/>
          </p:nvSpPr>
          <p:spPr>
            <a:xfrm>
              <a:off x="4439047" y="421079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8" name="Google Shape;3648;p36"/>
            <p:cNvSpPr/>
            <p:nvPr/>
          </p:nvSpPr>
          <p:spPr>
            <a:xfrm>
              <a:off x="4424306" y="4247907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49" name="Google Shape;3649;p36"/>
            <p:cNvSpPr/>
            <p:nvPr/>
          </p:nvSpPr>
          <p:spPr>
            <a:xfrm>
              <a:off x="4542168" y="3989791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0" name="Google Shape;3650;p36"/>
            <p:cNvSpPr/>
            <p:nvPr/>
          </p:nvSpPr>
          <p:spPr>
            <a:xfrm>
              <a:off x="4446120" y="4233183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0"/>
                  </a:moveTo>
                  <a:lnTo>
                    <a:pt x="0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4453771" y="4188976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2" name="Google Shape;3652;p36"/>
            <p:cNvSpPr/>
            <p:nvPr/>
          </p:nvSpPr>
          <p:spPr>
            <a:xfrm>
              <a:off x="4549241" y="3982718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1" y="1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3" name="Google Shape;3653;p36"/>
            <p:cNvSpPr/>
            <p:nvPr/>
          </p:nvSpPr>
          <p:spPr>
            <a:xfrm>
              <a:off x="4453771" y="3871929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1"/>
                  </a:moveTo>
                  <a:lnTo>
                    <a:pt x="1" y="1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7886523" y="3673339"/>
              <a:ext cx="14741" cy="14741"/>
            </a:xfrm>
            <a:custGeom>
              <a:avLst/>
              <a:gdLst/>
              <a:ahLst/>
              <a:cxnLst/>
              <a:rect l="l" t="t" r="r" b="b"/>
              <a:pathLst>
                <a:path w="917" h="917" extrusionOk="0">
                  <a:moveTo>
                    <a:pt x="440" y="0"/>
                  </a:moveTo>
                  <a:lnTo>
                    <a:pt x="440" y="440"/>
                  </a:lnTo>
                  <a:lnTo>
                    <a:pt x="0" y="917"/>
                  </a:lnTo>
                  <a:lnTo>
                    <a:pt x="440" y="917"/>
                  </a:lnTo>
                  <a:lnTo>
                    <a:pt x="91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4534516" y="3916135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0" y="0"/>
                  </a:moveTo>
                  <a:lnTo>
                    <a:pt x="0" y="0"/>
                  </a:lnTo>
                  <a:lnTo>
                    <a:pt x="0" y="477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6" name="Google Shape;3656;p36"/>
            <p:cNvSpPr/>
            <p:nvPr/>
          </p:nvSpPr>
          <p:spPr>
            <a:xfrm>
              <a:off x="4563982" y="3975066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0"/>
                  </a:moveTo>
                  <a:lnTo>
                    <a:pt x="0" y="0"/>
                  </a:lnTo>
                  <a:lnTo>
                    <a:pt x="477" y="0"/>
                  </a:lnTo>
                  <a:lnTo>
                    <a:pt x="917" y="0"/>
                  </a:lnTo>
                  <a:lnTo>
                    <a:pt x="91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7" name="Google Shape;3657;p36"/>
            <p:cNvSpPr/>
            <p:nvPr/>
          </p:nvSpPr>
          <p:spPr>
            <a:xfrm>
              <a:off x="4578706" y="3967993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1" y="0"/>
                  </a:move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8078041" y="3717529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5993065" y="3717529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0" name="Google Shape;3660;p36"/>
            <p:cNvSpPr/>
            <p:nvPr/>
          </p:nvSpPr>
          <p:spPr>
            <a:xfrm>
              <a:off x="6302445" y="3732270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1" name="Google Shape;3661;p36"/>
            <p:cNvSpPr/>
            <p:nvPr/>
          </p:nvSpPr>
          <p:spPr>
            <a:xfrm>
              <a:off x="5941786" y="373934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6007790" y="3717529"/>
              <a:ext cx="14757" cy="16"/>
            </a:xfrm>
            <a:custGeom>
              <a:avLst/>
              <a:gdLst/>
              <a:ahLst/>
              <a:cxnLst/>
              <a:rect l="l" t="t" r="r" b="b"/>
              <a:pathLst>
                <a:path w="918" h="1" extrusionOk="0">
                  <a:moveTo>
                    <a:pt x="1" y="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5830997" y="3702804"/>
              <a:ext cx="7684" cy="14741"/>
            </a:xfrm>
            <a:custGeom>
              <a:avLst/>
              <a:gdLst/>
              <a:ahLst/>
              <a:cxnLst/>
              <a:rect l="l" t="t" r="r" b="b"/>
              <a:pathLst>
                <a:path w="478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77" y="917"/>
                  </a:lnTo>
                  <a:lnTo>
                    <a:pt x="477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4" name="Google Shape;3664;p36"/>
            <p:cNvSpPr/>
            <p:nvPr/>
          </p:nvSpPr>
          <p:spPr>
            <a:xfrm>
              <a:off x="5889928" y="37246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5" name="Google Shape;3665;p36"/>
            <p:cNvSpPr/>
            <p:nvPr/>
          </p:nvSpPr>
          <p:spPr>
            <a:xfrm>
              <a:off x="5904653" y="373227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6" name="Google Shape;3666;p36"/>
            <p:cNvSpPr/>
            <p:nvPr/>
          </p:nvSpPr>
          <p:spPr>
            <a:xfrm>
              <a:off x="5727860" y="3688063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1"/>
                  </a:moveTo>
                  <a:lnTo>
                    <a:pt x="1" y="1"/>
                  </a:lnTo>
                  <a:lnTo>
                    <a:pt x="1" y="441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7" name="Google Shape;3667;p36"/>
            <p:cNvSpPr/>
            <p:nvPr/>
          </p:nvSpPr>
          <p:spPr>
            <a:xfrm>
              <a:off x="6324837" y="2848289"/>
              <a:ext cx="21830" cy="14757"/>
            </a:xfrm>
            <a:custGeom>
              <a:avLst/>
              <a:gdLst/>
              <a:ahLst/>
              <a:cxnLst/>
              <a:rect l="l" t="t" r="r" b="b"/>
              <a:pathLst>
                <a:path w="1358" h="918" extrusionOk="0">
                  <a:moveTo>
                    <a:pt x="917" y="441"/>
                  </a:moveTo>
                  <a:lnTo>
                    <a:pt x="1" y="917"/>
                  </a:lnTo>
                  <a:lnTo>
                    <a:pt x="917" y="441"/>
                  </a:lnTo>
                  <a:lnTo>
                    <a:pt x="1357" y="1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8" name="Google Shape;3668;p36"/>
            <p:cNvSpPr/>
            <p:nvPr/>
          </p:nvSpPr>
          <p:spPr>
            <a:xfrm>
              <a:off x="6361376" y="2833565"/>
              <a:ext cx="58947" cy="14741"/>
            </a:xfrm>
            <a:custGeom>
              <a:avLst/>
              <a:gdLst/>
              <a:ahLst/>
              <a:cxnLst/>
              <a:rect l="l" t="t" r="r" b="b"/>
              <a:pathLst>
                <a:path w="3667" h="917" extrusionOk="0">
                  <a:moveTo>
                    <a:pt x="1834" y="917"/>
                  </a:moveTo>
                  <a:lnTo>
                    <a:pt x="1394" y="917"/>
                  </a:lnTo>
                  <a:lnTo>
                    <a:pt x="1" y="917"/>
                  </a:lnTo>
                  <a:lnTo>
                    <a:pt x="1394" y="917"/>
                  </a:lnTo>
                  <a:lnTo>
                    <a:pt x="1834" y="917"/>
                  </a:lnTo>
                  <a:lnTo>
                    <a:pt x="2750" y="0"/>
                  </a:lnTo>
                  <a:lnTo>
                    <a:pt x="3667" y="0"/>
                  </a:lnTo>
                  <a:lnTo>
                    <a:pt x="275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69" name="Google Shape;3669;p36"/>
            <p:cNvSpPr/>
            <p:nvPr/>
          </p:nvSpPr>
          <p:spPr>
            <a:xfrm>
              <a:off x="6449772" y="30468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0" name="Google Shape;3670;p36"/>
            <p:cNvSpPr/>
            <p:nvPr/>
          </p:nvSpPr>
          <p:spPr>
            <a:xfrm>
              <a:off x="6405582" y="301743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1" name="Google Shape;3671;p36"/>
            <p:cNvSpPr/>
            <p:nvPr/>
          </p:nvSpPr>
          <p:spPr>
            <a:xfrm>
              <a:off x="6398509" y="2987965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2" name="Google Shape;3672;p36"/>
            <p:cNvSpPr/>
            <p:nvPr/>
          </p:nvSpPr>
          <p:spPr>
            <a:xfrm>
              <a:off x="6420306" y="35478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3" name="Google Shape;3673;p36"/>
            <p:cNvSpPr/>
            <p:nvPr/>
          </p:nvSpPr>
          <p:spPr>
            <a:xfrm>
              <a:off x="5676597" y="3680412"/>
              <a:ext cx="36555" cy="14741"/>
            </a:xfrm>
            <a:custGeom>
              <a:avLst/>
              <a:gdLst/>
              <a:ahLst/>
              <a:cxnLst/>
              <a:rect l="l" t="t" r="r" b="b"/>
              <a:pathLst>
                <a:path w="2274" h="917" extrusionOk="0">
                  <a:moveTo>
                    <a:pt x="1" y="0"/>
                  </a:moveTo>
                  <a:lnTo>
                    <a:pt x="440" y="477"/>
                  </a:lnTo>
                  <a:lnTo>
                    <a:pt x="917" y="917"/>
                  </a:lnTo>
                  <a:lnTo>
                    <a:pt x="2273" y="477"/>
                  </a:lnTo>
                  <a:lnTo>
                    <a:pt x="917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4" name="Google Shape;3674;p36"/>
            <p:cNvSpPr/>
            <p:nvPr/>
          </p:nvSpPr>
          <p:spPr>
            <a:xfrm>
              <a:off x="5536342" y="3621481"/>
              <a:ext cx="7668" cy="7668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477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5" name="Google Shape;3675;p36"/>
            <p:cNvSpPr/>
            <p:nvPr/>
          </p:nvSpPr>
          <p:spPr>
            <a:xfrm>
              <a:off x="5506877" y="3629132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0" y="1"/>
                  </a:moveTo>
                  <a:lnTo>
                    <a:pt x="477" y="441"/>
                  </a:lnTo>
                  <a:lnTo>
                    <a:pt x="1393" y="917"/>
                  </a:lnTo>
                  <a:lnTo>
                    <a:pt x="1393" y="441"/>
                  </a:lnTo>
                  <a:lnTo>
                    <a:pt x="917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6" name="Google Shape;3676;p36"/>
            <p:cNvSpPr/>
            <p:nvPr/>
          </p:nvSpPr>
          <p:spPr>
            <a:xfrm>
              <a:off x="5543994" y="3621481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44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7" name="Google Shape;3677;p36"/>
            <p:cNvSpPr/>
            <p:nvPr/>
          </p:nvSpPr>
          <p:spPr>
            <a:xfrm>
              <a:off x="6457440" y="2833565"/>
              <a:ext cx="14741" cy="7089"/>
            </a:xfrm>
            <a:custGeom>
              <a:avLst/>
              <a:gdLst/>
              <a:ahLst/>
              <a:cxnLst/>
              <a:rect l="l" t="t" r="r" b="b"/>
              <a:pathLst>
                <a:path w="917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917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8" name="Google Shape;3678;p36"/>
            <p:cNvSpPr/>
            <p:nvPr/>
          </p:nvSpPr>
          <p:spPr>
            <a:xfrm>
              <a:off x="5647131" y="3636205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440" y="477"/>
                  </a:moveTo>
                  <a:lnTo>
                    <a:pt x="0" y="47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79" name="Google Shape;3679;p36"/>
            <p:cNvSpPr/>
            <p:nvPr/>
          </p:nvSpPr>
          <p:spPr>
            <a:xfrm>
              <a:off x="5632390" y="3629132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1" y="44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0" name="Google Shape;3680;p36"/>
            <p:cNvSpPr/>
            <p:nvPr/>
          </p:nvSpPr>
          <p:spPr>
            <a:xfrm>
              <a:off x="5447946" y="3709877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917" y="917"/>
                  </a:moveTo>
                  <a:lnTo>
                    <a:pt x="0" y="1393"/>
                  </a:lnTo>
                  <a:lnTo>
                    <a:pt x="0" y="1393"/>
                  </a:lnTo>
                  <a:lnTo>
                    <a:pt x="917" y="917"/>
                  </a:lnTo>
                  <a:lnTo>
                    <a:pt x="1393" y="0"/>
                  </a:lnTo>
                  <a:lnTo>
                    <a:pt x="1393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1" name="Google Shape;3681;p36"/>
            <p:cNvSpPr/>
            <p:nvPr/>
          </p:nvSpPr>
          <p:spPr>
            <a:xfrm>
              <a:off x="5647131" y="372460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1"/>
                  </a:moveTo>
                  <a:lnTo>
                    <a:pt x="440" y="477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2" name="Google Shape;3682;p36"/>
            <p:cNvSpPr/>
            <p:nvPr/>
          </p:nvSpPr>
          <p:spPr>
            <a:xfrm>
              <a:off x="5588200" y="3732270"/>
              <a:ext cx="16" cy="14741"/>
            </a:xfrm>
            <a:custGeom>
              <a:avLst/>
              <a:gdLst/>
              <a:ahLst/>
              <a:cxnLst/>
              <a:rect l="l" t="t" r="r" b="b"/>
              <a:pathLst>
                <a:path w="1" h="917" extrusionOk="0">
                  <a:moveTo>
                    <a:pt x="0" y="0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917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3" name="Google Shape;3683;p36"/>
            <p:cNvSpPr/>
            <p:nvPr/>
          </p:nvSpPr>
          <p:spPr>
            <a:xfrm>
              <a:off x="5683670" y="3724602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477" y="477"/>
                  </a:moveTo>
                  <a:lnTo>
                    <a:pt x="477" y="47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4" name="Google Shape;3684;p36"/>
            <p:cNvSpPr/>
            <p:nvPr/>
          </p:nvSpPr>
          <p:spPr>
            <a:xfrm>
              <a:off x="5477411" y="3695136"/>
              <a:ext cx="7668" cy="7684"/>
            </a:xfrm>
            <a:custGeom>
              <a:avLst/>
              <a:gdLst/>
              <a:ahLst/>
              <a:cxnLst/>
              <a:rect l="l" t="t" r="r" b="b"/>
              <a:pathLst>
                <a:path w="477" h="478" extrusionOk="0">
                  <a:moveTo>
                    <a:pt x="0" y="477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5" name="Google Shape;3685;p36"/>
            <p:cNvSpPr/>
            <p:nvPr/>
          </p:nvSpPr>
          <p:spPr>
            <a:xfrm>
              <a:off x="5477411" y="3702804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440"/>
                  </a:moveTo>
                  <a:lnTo>
                    <a:pt x="0" y="4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6" name="Google Shape;3686;p36"/>
            <p:cNvSpPr/>
            <p:nvPr/>
          </p:nvSpPr>
          <p:spPr>
            <a:xfrm>
              <a:off x="5485063" y="3724602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44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7" name="Google Shape;3687;p36"/>
            <p:cNvSpPr/>
            <p:nvPr/>
          </p:nvSpPr>
          <p:spPr>
            <a:xfrm>
              <a:off x="6597099" y="2884828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8" name="Google Shape;3688;p36"/>
            <p:cNvSpPr/>
            <p:nvPr/>
          </p:nvSpPr>
          <p:spPr>
            <a:xfrm>
              <a:off x="6472164" y="3238413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1"/>
                  </a:moveTo>
                  <a:lnTo>
                    <a:pt x="1" y="1"/>
                  </a:lnTo>
                  <a:lnTo>
                    <a:pt x="441" y="1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89" name="Google Shape;3689;p36"/>
            <p:cNvSpPr/>
            <p:nvPr/>
          </p:nvSpPr>
          <p:spPr>
            <a:xfrm>
              <a:off x="6486905" y="317240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0" name="Google Shape;3690;p36"/>
            <p:cNvSpPr/>
            <p:nvPr/>
          </p:nvSpPr>
          <p:spPr>
            <a:xfrm>
              <a:off x="6604767" y="2877755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0" y="1"/>
                  </a:moveTo>
                  <a:lnTo>
                    <a:pt x="440" y="1"/>
                  </a:lnTo>
                  <a:lnTo>
                    <a:pt x="0" y="441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1" name="Google Shape;3691;p36"/>
            <p:cNvSpPr/>
            <p:nvPr/>
          </p:nvSpPr>
          <p:spPr>
            <a:xfrm>
              <a:off x="6508703" y="3223689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2" name="Google Shape;3692;p36"/>
            <p:cNvSpPr/>
            <p:nvPr/>
          </p:nvSpPr>
          <p:spPr>
            <a:xfrm>
              <a:off x="6472164" y="3120552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1" y="1"/>
                  </a:moveTo>
                  <a:lnTo>
                    <a:pt x="441" y="1"/>
                  </a:lnTo>
                  <a:lnTo>
                    <a:pt x="441" y="477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3" name="Google Shape;3693;p36"/>
            <p:cNvSpPr/>
            <p:nvPr/>
          </p:nvSpPr>
          <p:spPr>
            <a:xfrm>
              <a:off x="6479237" y="3025082"/>
              <a:ext cx="14757" cy="29482"/>
            </a:xfrm>
            <a:custGeom>
              <a:avLst/>
              <a:gdLst/>
              <a:ahLst/>
              <a:cxnLst/>
              <a:rect l="l" t="t" r="r" b="b"/>
              <a:pathLst>
                <a:path w="918" h="1834" extrusionOk="0">
                  <a:moveTo>
                    <a:pt x="477" y="1357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477" y="1357"/>
                  </a:lnTo>
                  <a:lnTo>
                    <a:pt x="1" y="1834"/>
                  </a:lnTo>
                  <a:lnTo>
                    <a:pt x="1" y="183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4" name="Google Shape;3694;p36"/>
            <p:cNvSpPr/>
            <p:nvPr/>
          </p:nvSpPr>
          <p:spPr>
            <a:xfrm>
              <a:off x="6781560" y="320894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6921220" y="3120552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1" y="477"/>
                  </a:moveTo>
                  <a:lnTo>
                    <a:pt x="1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9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6818098" y="3208948"/>
              <a:ext cx="14741" cy="7684"/>
            </a:xfrm>
            <a:custGeom>
              <a:avLst/>
              <a:gdLst/>
              <a:ahLst/>
              <a:cxnLst/>
              <a:rect l="l" t="t" r="r" b="b"/>
              <a:pathLst>
                <a:path w="917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477" y="1"/>
                  </a:ln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6921220" y="3113479"/>
              <a:ext cx="14757" cy="14757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1" y="441"/>
                  </a:moveTo>
                  <a:lnTo>
                    <a:pt x="917" y="1"/>
                  </a:lnTo>
                  <a:lnTo>
                    <a:pt x="917" y="1"/>
                  </a:lnTo>
                  <a:lnTo>
                    <a:pt x="1" y="441"/>
                  </a:lnTo>
                  <a:lnTo>
                    <a:pt x="1" y="91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6788633" y="3208948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1"/>
                  </a:moveTo>
                  <a:lnTo>
                    <a:pt x="47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6508703" y="3017430"/>
              <a:ext cx="14757" cy="7668"/>
            </a:xfrm>
            <a:custGeom>
              <a:avLst/>
              <a:gdLst/>
              <a:ahLst/>
              <a:cxnLst/>
              <a:rect l="l" t="t" r="r" b="b"/>
              <a:pathLst>
                <a:path w="918" h="477" extrusionOk="0">
                  <a:moveTo>
                    <a:pt x="917" y="0"/>
                  </a:moveTo>
                  <a:lnTo>
                    <a:pt x="917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6707888" y="3216616"/>
              <a:ext cx="14757" cy="7089"/>
            </a:xfrm>
            <a:custGeom>
              <a:avLst/>
              <a:gdLst/>
              <a:ahLst/>
              <a:cxnLst/>
              <a:rect l="l" t="t" r="r" b="b"/>
              <a:pathLst>
                <a:path w="918" h="441" extrusionOk="0">
                  <a:moveTo>
                    <a:pt x="1" y="440"/>
                  </a:moveTo>
                  <a:lnTo>
                    <a:pt x="1" y="440"/>
                  </a:lnTo>
                  <a:lnTo>
                    <a:pt x="1" y="440"/>
                  </a:lnTo>
                  <a:lnTo>
                    <a:pt x="441" y="0"/>
                  </a:lnTo>
                  <a:lnTo>
                    <a:pt x="917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6552909" y="3201875"/>
              <a:ext cx="22409" cy="7089"/>
            </a:xfrm>
            <a:custGeom>
              <a:avLst/>
              <a:gdLst/>
              <a:ahLst/>
              <a:cxnLst/>
              <a:rect l="l" t="t" r="r" b="b"/>
              <a:pathLst>
                <a:path w="1394" h="441" extrusionOk="0">
                  <a:moveTo>
                    <a:pt x="0" y="441"/>
                  </a:moveTo>
                  <a:lnTo>
                    <a:pt x="0" y="441"/>
                  </a:lnTo>
                  <a:lnTo>
                    <a:pt x="1393" y="1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6575302" y="2884828"/>
              <a:ext cx="36555" cy="58947"/>
            </a:xfrm>
            <a:custGeom>
              <a:avLst/>
              <a:gdLst/>
              <a:ahLst/>
              <a:cxnLst/>
              <a:rect l="l" t="t" r="r" b="b"/>
              <a:pathLst>
                <a:path w="2274" h="3667" extrusionOk="0">
                  <a:moveTo>
                    <a:pt x="2273" y="2310"/>
                  </a:moveTo>
                  <a:lnTo>
                    <a:pt x="0" y="2310"/>
                  </a:lnTo>
                  <a:lnTo>
                    <a:pt x="917" y="1"/>
                  </a:lnTo>
                  <a:lnTo>
                    <a:pt x="917" y="1"/>
                  </a:lnTo>
                  <a:lnTo>
                    <a:pt x="0" y="2310"/>
                  </a:lnTo>
                  <a:lnTo>
                    <a:pt x="2273" y="2310"/>
                  </a:lnTo>
                  <a:lnTo>
                    <a:pt x="1357" y="3667"/>
                  </a:lnTo>
                  <a:lnTo>
                    <a:pt x="1357" y="366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6538168" y="2943759"/>
              <a:ext cx="37149" cy="51874"/>
            </a:xfrm>
            <a:custGeom>
              <a:avLst/>
              <a:gdLst/>
              <a:ahLst/>
              <a:cxnLst/>
              <a:rect l="l" t="t" r="r" b="b"/>
              <a:pathLst>
                <a:path w="2311" h="3227" extrusionOk="0">
                  <a:moveTo>
                    <a:pt x="1834" y="1"/>
                  </a:moveTo>
                  <a:lnTo>
                    <a:pt x="2310" y="477"/>
                  </a:lnTo>
                  <a:lnTo>
                    <a:pt x="2310" y="1"/>
                  </a:lnTo>
                  <a:close/>
                  <a:moveTo>
                    <a:pt x="1" y="1394"/>
                  </a:moveTo>
                  <a:lnTo>
                    <a:pt x="1" y="1834"/>
                  </a:lnTo>
                  <a:lnTo>
                    <a:pt x="477" y="3227"/>
                  </a:lnTo>
                  <a:lnTo>
                    <a:pt x="477" y="1834"/>
                  </a:lnTo>
                  <a:lnTo>
                    <a:pt x="1" y="1394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6531095" y="3017430"/>
              <a:ext cx="7089" cy="7668"/>
            </a:xfrm>
            <a:custGeom>
              <a:avLst/>
              <a:gdLst/>
              <a:ahLst/>
              <a:cxnLst/>
              <a:rect l="l" t="t" r="r" b="b"/>
              <a:pathLst>
                <a:path w="441" h="477" extrusionOk="0">
                  <a:moveTo>
                    <a:pt x="1" y="0"/>
                  </a:moveTo>
                  <a:lnTo>
                    <a:pt x="441" y="0"/>
                  </a:lnTo>
                  <a:lnTo>
                    <a:pt x="1" y="0"/>
                  </a:lnTo>
                  <a:lnTo>
                    <a:pt x="1" y="477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7068547" y="3599667"/>
              <a:ext cx="250481" cy="147343"/>
            </a:xfrm>
            <a:custGeom>
              <a:avLst/>
              <a:gdLst/>
              <a:ahLst/>
              <a:cxnLst/>
              <a:rect l="l" t="t" r="r" b="b"/>
              <a:pathLst>
                <a:path w="15582" h="9166" extrusionOk="0">
                  <a:moveTo>
                    <a:pt x="5976" y="1"/>
                  </a:moveTo>
                  <a:lnTo>
                    <a:pt x="5976" y="917"/>
                  </a:lnTo>
                  <a:lnTo>
                    <a:pt x="5500" y="1357"/>
                  </a:lnTo>
                  <a:lnTo>
                    <a:pt x="4583" y="440"/>
                  </a:lnTo>
                  <a:lnTo>
                    <a:pt x="4143" y="917"/>
                  </a:lnTo>
                  <a:lnTo>
                    <a:pt x="4143" y="440"/>
                  </a:lnTo>
                  <a:lnTo>
                    <a:pt x="3667" y="440"/>
                  </a:lnTo>
                  <a:lnTo>
                    <a:pt x="3667" y="1357"/>
                  </a:lnTo>
                  <a:lnTo>
                    <a:pt x="3667" y="1834"/>
                  </a:lnTo>
                  <a:lnTo>
                    <a:pt x="3227" y="2274"/>
                  </a:lnTo>
                  <a:lnTo>
                    <a:pt x="2310" y="2750"/>
                  </a:lnTo>
                  <a:lnTo>
                    <a:pt x="2750" y="3190"/>
                  </a:lnTo>
                  <a:lnTo>
                    <a:pt x="1394" y="3190"/>
                  </a:lnTo>
                  <a:lnTo>
                    <a:pt x="917" y="3667"/>
                  </a:lnTo>
                  <a:lnTo>
                    <a:pt x="917" y="4107"/>
                  </a:lnTo>
                  <a:lnTo>
                    <a:pt x="1" y="5023"/>
                  </a:lnTo>
                  <a:lnTo>
                    <a:pt x="1" y="5500"/>
                  </a:lnTo>
                  <a:lnTo>
                    <a:pt x="917" y="5023"/>
                  </a:lnTo>
                  <a:lnTo>
                    <a:pt x="1394" y="4583"/>
                  </a:lnTo>
                  <a:lnTo>
                    <a:pt x="2310" y="4583"/>
                  </a:lnTo>
                  <a:lnTo>
                    <a:pt x="2750" y="5023"/>
                  </a:lnTo>
                  <a:lnTo>
                    <a:pt x="3667" y="5500"/>
                  </a:lnTo>
                  <a:lnTo>
                    <a:pt x="4143" y="5023"/>
                  </a:lnTo>
                  <a:lnTo>
                    <a:pt x="4143" y="5500"/>
                  </a:lnTo>
                  <a:lnTo>
                    <a:pt x="4583" y="6416"/>
                  </a:lnTo>
                  <a:lnTo>
                    <a:pt x="4143" y="6856"/>
                  </a:lnTo>
                  <a:lnTo>
                    <a:pt x="4583" y="7773"/>
                  </a:lnTo>
                  <a:lnTo>
                    <a:pt x="4583" y="8689"/>
                  </a:lnTo>
                  <a:lnTo>
                    <a:pt x="4583" y="9166"/>
                  </a:lnTo>
                  <a:lnTo>
                    <a:pt x="5976" y="8689"/>
                  </a:lnTo>
                  <a:lnTo>
                    <a:pt x="6416" y="9166"/>
                  </a:lnTo>
                  <a:lnTo>
                    <a:pt x="7809" y="8689"/>
                  </a:lnTo>
                  <a:lnTo>
                    <a:pt x="8249" y="7333"/>
                  </a:lnTo>
                  <a:lnTo>
                    <a:pt x="8726" y="6856"/>
                  </a:lnTo>
                  <a:lnTo>
                    <a:pt x="9166" y="6416"/>
                  </a:lnTo>
                  <a:lnTo>
                    <a:pt x="10082" y="5500"/>
                  </a:lnTo>
                  <a:lnTo>
                    <a:pt x="10082" y="5940"/>
                  </a:lnTo>
                  <a:lnTo>
                    <a:pt x="10559" y="6416"/>
                  </a:lnTo>
                  <a:lnTo>
                    <a:pt x="10999" y="5023"/>
                  </a:lnTo>
                  <a:lnTo>
                    <a:pt x="10999" y="4583"/>
                  </a:lnTo>
                  <a:lnTo>
                    <a:pt x="11915" y="3667"/>
                  </a:lnTo>
                  <a:lnTo>
                    <a:pt x="12832" y="3667"/>
                  </a:lnTo>
                  <a:lnTo>
                    <a:pt x="12832" y="4107"/>
                  </a:lnTo>
                  <a:lnTo>
                    <a:pt x="13748" y="4107"/>
                  </a:lnTo>
                  <a:lnTo>
                    <a:pt x="14665" y="3667"/>
                  </a:lnTo>
                  <a:lnTo>
                    <a:pt x="15581" y="3190"/>
                  </a:lnTo>
                  <a:lnTo>
                    <a:pt x="15581" y="2750"/>
                  </a:lnTo>
                  <a:lnTo>
                    <a:pt x="15142" y="2274"/>
                  </a:lnTo>
                  <a:lnTo>
                    <a:pt x="15142" y="1834"/>
                  </a:lnTo>
                  <a:lnTo>
                    <a:pt x="15581" y="1834"/>
                  </a:lnTo>
                  <a:lnTo>
                    <a:pt x="15581" y="1357"/>
                  </a:lnTo>
                  <a:lnTo>
                    <a:pt x="14225" y="1357"/>
                  </a:lnTo>
                  <a:lnTo>
                    <a:pt x="13308" y="1834"/>
                  </a:lnTo>
                  <a:lnTo>
                    <a:pt x="12832" y="2274"/>
                  </a:lnTo>
                  <a:lnTo>
                    <a:pt x="12392" y="3190"/>
                  </a:lnTo>
                  <a:lnTo>
                    <a:pt x="10559" y="3190"/>
                  </a:lnTo>
                  <a:lnTo>
                    <a:pt x="10559" y="2750"/>
                  </a:lnTo>
                  <a:lnTo>
                    <a:pt x="9642" y="2274"/>
                  </a:lnTo>
                  <a:lnTo>
                    <a:pt x="8726" y="2750"/>
                  </a:lnTo>
                  <a:lnTo>
                    <a:pt x="8249" y="2274"/>
                  </a:lnTo>
                  <a:lnTo>
                    <a:pt x="8249" y="1834"/>
                  </a:lnTo>
                  <a:lnTo>
                    <a:pt x="7333" y="1834"/>
                  </a:lnTo>
                  <a:lnTo>
                    <a:pt x="7333" y="1357"/>
                  </a:lnTo>
                  <a:lnTo>
                    <a:pt x="7333" y="917"/>
                  </a:lnTo>
                  <a:lnTo>
                    <a:pt x="6893" y="440"/>
                  </a:lnTo>
                  <a:lnTo>
                    <a:pt x="597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7053822" y="1537068"/>
              <a:ext cx="58947" cy="66020"/>
            </a:xfrm>
            <a:custGeom>
              <a:avLst/>
              <a:gdLst/>
              <a:ahLst/>
              <a:cxnLst/>
              <a:rect l="l" t="t" r="r" b="b"/>
              <a:pathLst>
                <a:path w="3667" h="4107" extrusionOk="0">
                  <a:moveTo>
                    <a:pt x="477" y="1"/>
                  </a:moveTo>
                  <a:lnTo>
                    <a:pt x="477" y="441"/>
                  </a:lnTo>
                  <a:lnTo>
                    <a:pt x="0" y="1357"/>
                  </a:lnTo>
                  <a:lnTo>
                    <a:pt x="0" y="2274"/>
                  </a:lnTo>
                  <a:lnTo>
                    <a:pt x="1393" y="2750"/>
                  </a:lnTo>
                  <a:lnTo>
                    <a:pt x="1393" y="3190"/>
                  </a:lnTo>
                  <a:lnTo>
                    <a:pt x="2310" y="3667"/>
                  </a:lnTo>
                  <a:lnTo>
                    <a:pt x="3226" y="4107"/>
                  </a:lnTo>
                  <a:lnTo>
                    <a:pt x="3666" y="3667"/>
                  </a:lnTo>
                  <a:lnTo>
                    <a:pt x="3226" y="3190"/>
                  </a:lnTo>
                  <a:lnTo>
                    <a:pt x="3666" y="2274"/>
                  </a:lnTo>
                  <a:lnTo>
                    <a:pt x="3666" y="1834"/>
                  </a:lnTo>
                  <a:lnTo>
                    <a:pt x="3666" y="917"/>
                  </a:lnTo>
                  <a:lnTo>
                    <a:pt x="2750" y="441"/>
                  </a:lnTo>
                  <a:lnTo>
                    <a:pt x="1833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6427974" y="1293692"/>
              <a:ext cx="1996017" cy="2430926"/>
            </a:xfrm>
            <a:custGeom>
              <a:avLst/>
              <a:gdLst/>
              <a:ahLst/>
              <a:cxnLst/>
              <a:rect l="l" t="t" r="r" b="b"/>
              <a:pathLst>
                <a:path w="124169" h="151224" extrusionOk="0">
                  <a:moveTo>
                    <a:pt x="63239" y="0"/>
                  </a:moveTo>
                  <a:lnTo>
                    <a:pt x="61406" y="1393"/>
                  </a:lnTo>
                  <a:lnTo>
                    <a:pt x="60490" y="1833"/>
                  </a:lnTo>
                  <a:lnTo>
                    <a:pt x="58180" y="1833"/>
                  </a:lnTo>
                  <a:lnTo>
                    <a:pt x="58657" y="2310"/>
                  </a:lnTo>
                  <a:lnTo>
                    <a:pt x="58657" y="3666"/>
                  </a:lnTo>
                  <a:lnTo>
                    <a:pt x="58180" y="4583"/>
                  </a:lnTo>
                  <a:lnTo>
                    <a:pt x="58657" y="5059"/>
                  </a:lnTo>
                  <a:lnTo>
                    <a:pt x="59096" y="5499"/>
                  </a:lnTo>
                  <a:lnTo>
                    <a:pt x="60013" y="6416"/>
                  </a:lnTo>
                  <a:lnTo>
                    <a:pt x="60929" y="6416"/>
                  </a:lnTo>
                  <a:lnTo>
                    <a:pt x="61406" y="6892"/>
                  </a:lnTo>
                  <a:lnTo>
                    <a:pt x="60490" y="7809"/>
                  </a:lnTo>
                  <a:lnTo>
                    <a:pt x="60013" y="9165"/>
                  </a:lnTo>
                  <a:lnTo>
                    <a:pt x="60490" y="9165"/>
                  </a:lnTo>
                  <a:lnTo>
                    <a:pt x="60929" y="9642"/>
                  </a:lnTo>
                  <a:lnTo>
                    <a:pt x="60013" y="10558"/>
                  </a:lnTo>
                  <a:lnTo>
                    <a:pt x="59096" y="10558"/>
                  </a:lnTo>
                  <a:lnTo>
                    <a:pt x="58180" y="9642"/>
                  </a:lnTo>
                  <a:lnTo>
                    <a:pt x="58657" y="9165"/>
                  </a:lnTo>
                  <a:lnTo>
                    <a:pt x="58180" y="8249"/>
                  </a:lnTo>
                  <a:lnTo>
                    <a:pt x="57263" y="7809"/>
                  </a:lnTo>
                  <a:lnTo>
                    <a:pt x="57263" y="8249"/>
                  </a:lnTo>
                  <a:lnTo>
                    <a:pt x="56824" y="9642"/>
                  </a:lnTo>
                  <a:lnTo>
                    <a:pt x="56824" y="10082"/>
                  </a:lnTo>
                  <a:lnTo>
                    <a:pt x="56824" y="10998"/>
                  </a:lnTo>
                  <a:lnTo>
                    <a:pt x="56824" y="11475"/>
                  </a:lnTo>
                  <a:lnTo>
                    <a:pt x="56347" y="12391"/>
                  </a:lnTo>
                  <a:lnTo>
                    <a:pt x="54074" y="12391"/>
                  </a:lnTo>
                  <a:lnTo>
                    <a:pt x="54074" y="13308"/>
                  </a:lnTo>
                  <a:lnTo>
                    <a:pt x="53597" y="15141"/>
                  </a:lnTo>
                  <a:lnTo>
                    <a:pt x="53597" y="15581"/>
                  </a:lnTo>
                  <a:lnTo>
                    <a:pt x="52681" y="16497"/>
                  </a:lnTo>
                  <a:lnTo>
                    <a:pt x="52681" y="16974"/>
                  </a:lnTo>
                  <a:lnTo>
                    <a:pt x="52681" y="17414"/>
                  </a:lnTo>
                  <a:lnTo>
                    <a:pt x="52241" y="16974"/>
                  </a:lnTo>
                  <a:lnTo>
                    <a:pt x="51764" y="16497"/>
                  </a:lnTo>
                  <a:lnTo>
                    <a:pt x="50848" y="18330"/>
                  </a:lnTo>
                  <a:lnTo>
                    <a:pt x="50848" y="16974"/>
                  </a:lnTo>
                  <a:lnTo>
                    <a:pt x="50848" y="16057"/>
                  </a:lnTo>
                  <a:lnTo>
                    <a:pt x="51324" y="15581"/>
                  </a:lnTo>
                  <a:lnTo>
                    <a:pt x="50848" y="15141"/>
                  </a:lnTo>
                  <a:lnTo>
                    <a:pt x="50848" y="14224"/>
                  </a:lnTo>
                  <a:lnTo>
                    <a:pt x="49491" y="14224"/>
                  </a:lnTo>
                  <a:lnTo>
                    <a:pt x="49015" y="13748"/>
                  </a:lnTo>
                  <a:lnTo>
                    <a:pt x="48575" y="15141"/>
                  </a:lnTo>
                  <a:lnTo>
                    <a:pt x="49015" y="15141"/>
                  </a:lnTo>
                  <a:lnTo>
                    <a:pt x="49491" y="16057"/>
                  </a:lnTo>
                  <a:lnTo>
                    <a:pt x="48575" y="16497"/>
                  </a:lnTo>
                  <a:lnTo>
                    <a:pt x="48575" y="15581"/>
                  </a:lnTo>
                  <a:lnTo>
                    <a:pt x="48098" y="16057"/>
                  </a:lnTo>
                  <a:lnTo>
                    <a:pt x="48098" y="16497"/>
                  </a:lnTo>
                  <a:lnTo>
                    <a:pt x="48575" y="16974"/>
                  </a:lnTo>
                  <a:lnTo>
                    <a:pt x="49491" y="18330"/>
                  </a:lnTo>
                  <a:lnTo>
                    <a:pt x="48575" y="18330"/>
                  </a:lnTo>
                  <a:lnTo>
                    <a:pt x="48098" y="17890"/>
                  </a:lnTo>
                  <a:lnTo>
                    <a:pt x="48098" y="17414"/>
                  </a:lnTo>
                  <a:lnTo>
                    <a:pt x="47658" y="17890"/>
                  </a:lnTo>
                  <a:lnTo>
                    <a:pt x="47182" y="18807"/>
                  </a:lnTo>
                  <a:lnTo>
                    <a:pt x="46742" y="18807"/>
                  </a:lnTo>
                  <a:lnTo>
                    <a:pt x="45825" y="21080"/>
                  </a:lnTo>
                  <a:lnTo>
                    <a:pt x="45349" y="21556"/>
                  </a:lnTo>
                  <a:lnTo>
                    <a:pt x="44909" y="21996"/>
                  </a:lnTo>
                  <a:lnTo>
                    <a:pt x="45349" y="22473"/>
                  </a:lnTo>
                  <a:lnTo>
                    <a:pt x="45825" y="22913"/>
                  </a:lnTo>
                  <a:lnTo>
                    <a:pt x="44909" y="23829"/>
                  </a:lnTo>
                  <a:lnTo>
                    <a:pt x="44432" y="24306"/>
                  </a:lnTo>
                  <a:lnTo>
                    <a:pt x="43992" y="24306"/>
                  </a:lnTo>
                  <a:lnTo>
                    <a:pt x="44909" y="25222"/>
                  </a:lnTo>
                  <a:lnTo>
                    <a:pt x="44909" y="26139"/>
                  </a:lnTo>
                  <a:lnTo>
                    <a:pt x="45349" y="27495"/>
                  </a:lnTo>
                  <a:lnTo>
                    <a:pt x="45349" y="27972"/>
                  </a:lnTo>
                  <a:lnTo>
                    <a:pt x="44909" y="28412"/>
                  </a:lnTo>
                  <a:lnTo>
                    <a:pt x="43992" y="28888"/>
                  </a:lnTo>
                  <a:lnTo>
                    <a:pt x="42599" y="29328"/>
                  </a:lnTo>
                  <a:lnTo>
                    <a:pt x="42159" y="29805"/>
                  </a:lnTo>
                  <a:lnTo>
                    <a:pt x="40326" y="29328"/>
                  </a:lnTo>
                  <a:lnTo>
                    <a:pt x="39410" y="28888"/>
                  </a:lnTo>
                  <a:lnTo>
                    <a:pt x="38493" y="28888"/>
                  </a:lnTo>
                  <a:lnTo>
                    <a:pt x="37577" y="28412"/>
                  </a:lnTo>
                  <a:lnTo>
                    <a:pt x="37577" y="27972"/>
                  </a:lnTo>
                  <a:lnTo>
                    <a:pt x="37100" y="27055"/>
                  </a:lnTo>
                  <a:lnTo>
                    <a:pt x="37100" y="26579"/>
                  </a:lnTo>
                  <a:lnTo>
                    <a:pt x="38933" y="25662"/>
                  </a:lnTo>
                  <a:lnTo>
                    <a:pt x="38493" y="25222"/>
                  </a:lnTo>
                  <a:lnTo>
                    <a:pt x="39850" y="25222"/>
                  </a:lnTo>
                  <a:lnTo>
                    <a:pt x="39850" y="24746"/>
                  </a:lnTo>
                  <a:lnTo>
                    <a:pt x="38933" y="24306"/>
                  </a:lnTo>
                  <a:lnTo>
                    <a:pt x="38493" y="23829"/>
                  </a:lnTo>
                  <a:lnTo>
                    <a:pt x="38017" y="23389"/>
                  </a:lnTo>
                  <a:lnTo>
                    <a:pt x="37100" y="23389"/>
                  </a:lnTo>
                  <a:lnTo>
                    <a:pt x="36660" y="22473"/>
                  </a:lnTo>
                  <a:lnTo>
                    <a:pt x="36184" y="22473"/>
                  </a:lnTo>
                  <a:lnTo>
                    <a:pt x="34827" y="23389"/>
                  </a:lnTo>
                  <a:lnTo>
                    <a:pt x="33434" y="23389"/>
                  </a:lnTo>
                  <a:lnTo>
                    <a:pt x="33911" y="23829"/>
                  </a:lnTo>
                  <a:lnTo>
                    <a:pt x="32518" y="23829"/>
                  </a:lnTo>
                  <a:lnTo>
                    <a:pt x="33911" y="24306"/>
                  </a:lnTo>
                  <a:lnTo>
                    <a:pt x="34351" y="24746"/>
                  </a:lnTo>
                  <a:lnTo>
                    <a:pt x="34827" y="25222"/>
                  </a:lnTo>
                  <a:lnTo>
                    <a:pt x="34827" y="25662"/>
                  </a:lnTo>
                  <a:lnTo>
                    <a:pt x="34827" y="26579"/>
                  </a:lnTo>
                  <a:lnTo>
                    <a:pt x="35267" y="27055"/>
                  </a:lnTo>
                  <a:lnTo>
                    <a:pt x="35267" y="27495"/>
                  </a:lnTo>
                  <a:lnTo>
                    <a:pt x="35744" y="27495"/>
                  </a:lnTo>
                  <a:lnTo>
                    <a:pt x="35267" y="28412"/>
                  </a:lnTo>
                  <a:lnTo>
                    <a:pt x="35744" y="28888"/>
                  </a:lnTo>
                  <a:lnTo>
                    <a:pt x="35744" y="30245"/>
                  </a:lnTo>
                  <a:lnTo>
                    <a:pt x="37577" y="30245"/>
                  </a:lnTo>
                  <a:lnTo>
                    <a:pt x="38017" y="30721"/>
                  </a:lnTo>
                  <a:lnTo>
                    <a:pt x="38017" y="31161"/>
                  </a:lnTo>
                  <a:lnTo>
                    <a:pt x="38493" y="31638"/>
                  </a:lnTo>
                  <a:lnTo>
                    <a:pt x="38493" y="32078"/>
                  </a:lnTo>
                  <a:lnTo>
                    <a:pt x="39410" y="32554"/>
                  </a:lnTo>
                  <a:lnTo>
                    <a:pt x="38933" y="32994"/>
                  </a:lnTo>
                  <a:lnTo>
                    <a:pt x="38493" y="34387"/>
                  </a:lnTo>
                  <a:lnTo>
                    <a:pt x="39410" y="35304"/>
                  </a:lnTo>
                  <a:lnTo>
                    <a:pt x="39850" y="35744"/>
                  </a:lnTo>
                  <a:lnTo>
                    <a:pt x="38933" y="36220"/>
                  </a:lnTo>
                  <a:lnTo>
                    <a:pt x="38493" y="35744"/>
                  </a:lnTo>
                  <a:lnTo>
                    <a:pt x="37577" y="36220"/>
                  </a:lnTo>
                  <a:lnTo>
                    <a:pt x="36660" y="36220"/>
                  </a:lnTo>
                  <a:lnTo>
                    <a:pt x="37100" y="35304"/>
                  </a:lnTo>
                  <a:lnTo>
                    <a:pt x="37577" y="35304"/>
                  </a:lnTo>
                  <a:lnTo>
                    <a:pt x="36184" y="34387"/>
                  </a:lnTo>
                  <a:lnTo>
                    <a:pt x="35744" y="34827"/>
                  </a:lnTo>
                  <a:lnTo>
                    <a:pt x="34827" y="34827"/>
                  </a:lnTo>
                  <a:lnTo>
                    <a:pt x="33911" y="34387"/>
                  </a:lnTo>
                  <a:lnTo>
                    <a:pt x="33911" y="34827"/>
                  </a:lnTo>
                  <a:lnTo>
                    <a:pt x="33434" y="36220"/>
                  </a:lnTo>
                  <a:lnTo>
                    <a:pt x="32994" y="37577"/>
                  </a:lnTo>
                  <a:lnTo>
                    <a:pt x="32078" y="38053"/>
                  </a:lnTo>
                  <a:lnTo>
                    <a:pt x="31601" y="38493"/>
                  </a:lnTo>
                  <a:lnTo>
                    <a:pt x="31601" y="39410"/>
                  </a:lnTo>
                  <a:lnTo>
                    <a:pt x="31601" y="40326"/>
                  </a:lnTo>
                  <a:lnTo>
                    <a:pt x="31161" y="41243"/>
                  </a:lnTo>
                  <a:lnTo>
                    <a:pt x="30685" y="41719"/>
                  </a:lnTo>
                  <a:lnTo>
                    <a:pt x="31161" y="42159"/>
                  </a:lnTo>
                  <a:lnTo>
                    <a:pt x="32518" y="43076"/>
                  </a:lnTo>
                  <a:lnTo>
                    <a:pt x="33434" y="43552"/>
                  </a:lnTo>
                  <a:lnTo>
                    <a:pt x="33434" y="43992"/>
                  </a:lnTo>
                  <a:lnTo>
                    <a:pt x="34827" y="44909"/>
                  </a:lnTo>
                  <a:lnTo>
                    <a:pt x="35267" y="46302"/>
                  </a:lnTo>
                  <a:lnTo>
                    <a:pt x="35267" y="46742"/>
                  </a:lnTo>
                  <a:lnTo>
                    <a:pt x="37577" y="45825"/>
                  </a:lnTo>
                  <a:lnTo>
                    <a:pt x="38017" y="46302"/>
                  </a:lnTo>
                  <a:lnTo>
                    <a:pt x="38933" y="47218"/>
                  </a:lnTo>
                  <a:lnTo>
                    <a:pt x="38933" y="47218"/>
                  </a:lnTo>
                  <a:lnTo>
                    <a:pt x="37577" y="46742"/>
                  </a:lnTo>
                  <a:lnTo>
                    <a:pt x="37100" y="47218"/>
                  </a:lnTo>
                  <a:lnTo>
                    <a:pt x="36184" y="47218"/>
                  </a:lnTo>
                  <a:lnTo>
                    <a:pt x="35267" y="46742"/>
                  </a:lnTo>
                  <a:lnTo>
                    <a:pt x="34827" y="46302"/>
                  </a:lnTo>
                  <a:lnTo>
                    <a:pt x="34351" y="46302"/>
                  </a:lnTo>
                  <a:lnTo>
                    <a:pt x="33911" y="46742"/>
                  </a:lnTo>
                  <a:lnTo>
                    <a:pt x="33434" y="46302"/>
                  </a:lnTo>
                  <a:lnTo>
                    <a:pt x="32518" y="46742"/>
                  </a:lnTo>
                  <a:lnTo>
                    <a:pt x="30685" y="46302"/>
                  </a:lnTo>
                  <a:lnTo>
                    <a:pt x="29768" y="45825"/>
                  </a:lnTo>
                  <a:lnTo>
                    <a:pt x="28852" y="45825"/>
                  </a:lnTo>
                  <a:lnTo>
                    <a:pt x="28852" y="45385"/>
                  </a:lnTo>
                  <a:lnTo>
                    <a:pt x="28412" y="45825"/>
                  </a:lnTo>
                  <a:lnTo>
                    <a:pt x="27019" y="45825"/>
                  </a:lnTo>
                  <a:lnTo>
                    <a:pt x="25662" y="45385"/>
                  </a:lnTo>
                  <a:lnTo>
                    <a:pt x="25662" y="46302"/>
                  </a:lnTo>
                  <a:lnTo>
                    <a:pt x="25186" y="46742"/>
                  </a:lnTo>
                  <a:lnTo>
                    <a:pt x="25186" y="47218"/>
                  </a:lnTo>
                  <a:lnTo>
                    <a:pt x="26102" y="47658"/>
                  </a:lnTo>
                  <a:lnTo>
                    <a:pt x="26579" y="48135"/>
                  </a:lnTo>
                  <a:lnTo>
                    <a:pt x="27935" y="48575"/>
                  </a:lnTo>
                  <a:lnTo>
                    <a:pt x="27935" y="48135"/>
                  </a:lnTo>
                  <a:lnTo>
                    <a:pt x="28412" y="48135"/>
                  </a:lnTo>
                  <a:lnTo>
                    <a:pt x="29768" y="49051"/>
                  </a:lnTo>
                  <a:lnTo>
                    <a:pt x="30245" y="50884"/>
                  </a:lnTo>
                  <a:lnTo>
                    <a:pt x="29328" y="51324"/>
                  </a:lnTo>
                  <a:lnTo>
                    <a:pt x="28852" y="51801"/>
                  </a:lnTo>
                  <a:lnTo>
                    <a:pt x="27935" y="51324"/>
                  </a:lnTo>
                  <a:lnTo>
                    <a:pt x="27019" y="51801"/>
                  </a:lnTo>
                  <a:lnTo>
                    <a:pt x="26579" y="51801"/>
                  </a:lnTo>
                  <a:lnTo>
                    <a:pt x="25186" y="50884"/>
                  </a:lnTo>
                  <a:lnTo>
                    <a:pt x="24746" y="50408"/>
                  </a:lnTo>
                  <a:lnTo>
                    <a:pt x="24269" y="49968"/>
                  </a:lnTo>
                  <a:lnTo>
                    <a:pt x="23829" y="50884"/>
                  </a:lnTo>
                  <a:lnTo>
                    <a:pt x="23353" y="50408"/>
                  </a:lnTo>
                  <a:lnTo>
                    <a:pt x="21996" y="49968"/>
                  </a:lnTo>
                  <a:lnTo>
                    <a:pt x="21996" y="49051"/>
                  </a:lnTo>
                  <a:lnTo>
                    <a:pt x="21520" y="49051"/>
                  </a:lnTo>
                  <a:lnTo>
                    <a:pt x="21080" y="48575"/>
                  </a:lnTo>
                  <a:lnTo>
                    <a:pt x="21080" y="48135"/>
                  </a:lnTo>
                  <a:lnTo>
                    <a:pt x="20603" y="47658"/>
                  </a:lnTo>
                  <a:lnTo>
                    <a:pt x="20603" y="47218"/>
                  </a:lnTo>
                  <a:lnTo>
                    <a:pt x="20163" y="46302"/>
                  </a:lnTo>
                  <a:lnTo>
                    <a:pt x="19687" y="45825"/>
                  </a:lnTo>
                  <a:lnTo>
                    <a:pt x="19687" y="45385"/>
                  </a:lnTo>
                  <a:lnTo>
                    <a:pt x="20163" y="44909"/>
                  </a:lnTo>
                  <a:lnTo>
                    <a:pt x="19687" y="43992"/>
                  </a:lnTo>
                  <a:lnTo>
                    <a:pt x="19247" y="43076"/>
                  </a:lnTo>
                  <a:lnTo>
                    <a:pt x="19247" y="42636"/>
                  </a:lnTo>
                  <a:lnTo>
                    <a:pt x="18770" y="42636"/>
                  </a:lnTo>
                  <a:lnTo>
                    <a:pt x="18330" y="41719"/>
                  </a:lnTo>
                  <a:lnTo>
                    <a:pt x="16937" y="42159"/>
                  </a:lnTo>
                  <a:lnTo>
                    <a:pt x="16021" y="42159"/>
                  </a:lnTo>
                  <a:lnTo>
                    <a:pt x="15104" y="41719"/>
                  </a:lnTo>
                  <a:lnTo>
                    <a:pt x="16021" y="41719"/>
                  </a:lnTo>
                  <a:lnTo>
                    <a:pt x="16021" y="41243"/>
                  </a:lnTo>
                  <a:lnTo>
                    <a:pt x="14664" y="41243"/>
                  </a:lnTo>
                  <a:lnTo>
                    <a:pt x="14664" y="40803"/>
                  </a:lnTo>
                  <a:lnTo>
                    <a:pt x="13748" y="40803"/>
                  </a:lnTo>
                  <a:lnTo>
                    <a:pt x="13271" y="40326"/>
                  </a:lnTo>
                  <a:lnTo>
                    <a:pt x="12831" y="39410"/>
                  </a:lnTo>
                  <a:lnTo>
                    <a:pt x="13271" y="38493"/>
                  </a:lnTo>
                  <a:lnTo>
                    <a:pt x="12831" y="38493"/>
                  </a:lnTo>
                  <a:lnTo>
                    <a:pt x="12355" y="38053"/>
                  </a:lnTo>
                  <a:lnTo>
                    <a:pt x="13748" y="38053"/>
                  </a:lnTo>
                  <a:lnTo>
                    <a:pt x="14664" y="38970"/>
                  </a:lnTo>
                  <a:lnTo>
                    <a:pt x="15104" y="39410"/>
                  </a:lnTo>
                  <a:lnTo>
                    <a:pt x="15581" y="38970"/>
                  </a:lnTo>
                  <a:lnTo>
                    <a:pt x="15581" y="38493"/>
                  </a:lnTo>
                  <a:lnTo>
                    <a:pt x="16497" y="38970"/>
                  </a:lnTo>
                  <a:lnTo>
                    <a:pt x="17854" y="39410"/>
                  </a:lnTo>
                  <a:lnTo>
                    <a:pt x="18770" y="39410"/>
                  </a:lnTo>
                  <a:lnTo>
                    <a:pt x="19247" y="39886"/>
                  </a:lnTo>
                  <a:lnTo>
                    <a:pt x="21080" y="39886"/>
                  </a:lnTo>
                  <a:lnTo>
                    <a:pt x="22436" y="40326"/>
                  </a:lnTo>
                  <a:lnTo>
                    <a:pt x="22913" y="39410"/>
                  </a:lnTo>
                  <a:lnTo>
                    <a:pt x="23353" y="38970"/>
                  </a:lnTo>
                  <a:lnTo>
                    <a:pt x="23829" y="39410"/>
                  </a:lnTo>
                  <a:lnTo>
                    <a:pt x="24269" y="39886"/>
                  </a:lnTo>
                  <a:lnTo>
                    <a:pt x="27019" y="39886"/>
                  </a:lnTo>
                  <a:lnTo>
                    <a:pt x="27935" y="38970"/>
                  </a:lnTo>
                  <a:lnTo>
                    <a:pt x="28412" y="38493"/>
                  </a:lnTo>
                  <a:lnTo>
                    <a:pt x="29328" y="38053"/>
                  </a:lnTo>
                  <a:lnTo>
                    <a:pt x="29768" y="37577"/>
                  </a:lnTo>
                  <a:lnTo>
                    <a:pt x="29768" y="37137"/>
                  </a:lnTo>
                  <a:lnTo>
                    <a:pt x="30245" y="36660"/>
                  </a:lnTo>
                  <a:lnTo>
                    <a:pt x="30685" y="36660"/>
                  </a:lnTo>
                  <a:lnTo>
                    <a:pt x="30685" y="36220"/>
                  </a:lnTo>
                  <a:lnTo>
                    <a:pt x="30685" y="35744"/>
                  </a:lnTo>
                  <a:lnTo>
                    <a:pt x="31161" y="35744"/>
                  </a:lnTo>
                  <a:lnTo>
                    <a:pt x="31601" y="33471"/>
                  </a:lnTo>
                  <a:lnTo>
                    <a:pt x="30685" y="32554"/>
                  </a:lnTo>
                  <a:lnTo>
                    <a:pt x="30685" y="31638"/>
                  </a:lnTo>
                  <a:lnTo>
                    <a:pt x="30245" y="31638"/>
                  </a:lnTo>
                  <a:lnTo>
                    <a:pt x="30245" y="30721"/>
                  </a:lnTo>
                  <a:lnTo>
                    <a:pt x="29768" y="31161"/>
                  </a:lnTo>
                  <a:lnTo>
                    <a:pt x="29328" y="30721"/>
                  </a:lnTo>
                  <a:lnTo>
                    <a:pt x="29328" y="29805"/>
                  </a:lnTo>
                  <a:lnTo>
                    <a:pt x="27935" y="29805"/>
                  </a:lnTo>
                  <a:lnTo>
                    <a:pt x="27495" y="29328"/>
                  </a:lnTo>
                  <a:lnTo>
                    <a:pt x="26102" y="29328"/>
                  </a:lnTo>
                  <a:lnTo>
                    <a:pt x="25186" y="29805"/>
                  </a:lnTo>
                  <a:lnTo>
                    <a:pt x="24746" y="29328"/>
                  </a:lnTo>
                  <a:lnTo>
                    <a:pt x="24269" y="28888"/>
                  </a:lnTo>
                  <a:lnTo>
                    <a:pt x="23353" y="28412"/>
                  </a:lnTo>
                  <a:lnTo>
                    <a:pt x="23353" y="28888"/>
                  </a:lnTo>
                  <a:lnTo>
                    <a:pt x="22913" y="28412"/>
                  </a:lnTo>
                  <a:lnTo>
                    <a:pt x="21520" y="27495"/>
                  </a:lnTo>
                  <a:lnTo>
                    <a:pt x="20163" y="27495"/>
                  </a:lnTo>
                  <a:lnTo>
                    <a:pt x="18770" y="27055"/>
                  </a:lnTo>
                  <a:lnTo>
                    <a:pt x="17414" y="26579"/>
                  </a:lnTo>
                  <a:lnTo>
                    <a:pt x="16497" y="27055"/>
                  </a:lnTo>
                  <a:lnTo>
                    <a:pt x="12355" y="27055"/>
                  </a:lnTo>
                  <a:lnTo>
                    <a:pt x="11915" y="26579"/>
                  </a:lnTo>
                  <a:lnTo>
                    <a:pt x="10998" y="27495"/>
                  </a:lnTo>
                  <a:lnTo>
                    <a:pt x="10998" y="27055"/>
                  </a:lnTo>
                  <a:lnTo>
                    <a:pt x="10522" y="26579"/>
                  </a:lnTo>
                  <a:lnTo>
                    <a:pt x="10082" y="27055"/>
                  </a:lnTo>
                  <a:lnTo>
                    <a:pt x="9165" y="26139"/>
                  </a:lnTo>
                  <a:lnTo>
                    <a:pt x="8689" y="26139"/>
                  </a:lnTo>
                  <a:lnTo>
                    <a:pt x="8249" y="25222"/>
                  </a:lnTo>
                  <a:lnTo>
                    <a:pt x="7772" y="25222"/>
                  </a:lnTo>
                  <a:lnTo>
                    <a:pt x="7332" y="26139"/>
                  </a:lnTo>
                  <a:lnTo>
                    <a:pt x="6856" y="26139"/>
                  </a:lnTo>
                  <a:lnTo>
                    <a:pt x="6416" y="25222"/>
                  </a:lnTo>
                  <a:lnTo>
                    <a:pt x="5939" y="25222"/>
                  </a:lnTo>
                  <a:lnTo>
                    <a:pt x="5939" y="26579"/>
                  </a:lnTo>
                  <a:lnTo>
                    <a:pt x="5023" y="26579"/>
                  </a:lnTo>
                  <a:lnTo>
                    <a:pt x="4583" y="26139"/>
                  </a:lnTo>
                  <a:lnTo>
                    <a:pt x="3666" y="26579"/>
                  </a:lnTo>
                  <a:lnTo>
                    <a:pt x="2750" y="27055"/>
                  </a:lnTo>
                  <a:lnTo>
                    <a:pt x="1357" y="27495"/>
                  </a:lnTo>
                  <a:lnTo>
                    <a:pt x="917" y="28888"/>
                  </a:lnTo>
                  <a:lnTo>
                    <a:pt x="917" y="30721"/>
                  </a:lnTo>
                  <a:lnTo>
                    <a:pt x="440" y="31161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554"/>
                  </a:lnTo>
                  <a:lnTo>
                    <a:pt x="440" y="32994"/>
                  </a:lnTo>
                  <a:lnTo>
                    <a:pt x="917" y="33471"/>
                  </a:lnTo>
                  <a:lnTo>
                    <a:pt x="1357" y="33911"/>
                  </a:lnTo>
                  <a:lnTo>
                    <a:pt x="1357" y="34387"/>
                  </a:lnTo>
                  <a:lnTo>
                    <a:pt x="1833" y="34387"/>
                  </a:lnTo>
                  <a:lnTo>
                    <a:pt x="2750" y="34827"/>
                  </a:lnTo>
                  <a:lnTo>
                    <a:pt x="3666" y="35744"/>
                  </a:lnTo>
                  <a:lnTo>
                    <a:pt x="3666" y="36660"/>
                  </a:lnTo>
                  <a:lnTo>
                    <a:pt x="3666" y="37137"/>
                  </a:lnTo>
                  <a:lnTo>
                    <a:pt x="3190" y="38053"/>
                  </a:lnTo>
                  <a:lnTo>
                    <a:pt x="3190" y="38970"/>
                  </a:lnTo>
                  <a:lnTo>
                    <a:pt x="3190" y="39410"/>
                  </a:lnTo>
                  <a:lnTo>
                    <a:pt x="3666" y="40326"/>
                  </a:lnTo>
                  <a:lnTo>
                    <a:pt x="4106" y="41243"/>
                  </a:lnTo>
                  <a:lnTo>
                    <a:pt x="4583" y="41719"/>
                  </a:lnTo>
                  <a:lnTo>
                    <a:pt x="4583" y="42159"/>
                  </a:lnTo>
                  <a:lnTo>
                    <a:pt x="5499" y="42636"/>
                  </a:lnTo>
                  <a:lnTo>
                    <a:pt x="5939" y="43076"/>
                  </a:lnTo>
                  <a:lnTo>
                    <a:pt x="6856" y="43992"/>
                  </a:lnTo>
                  <a:lnTo>
                    <a:pt x="7332" y="44909"/>
                  </a:lnTo>
                  <a:lnTo>
                    <a:pt x="7332" y="45385"/>
                  </a:lnTo>
                  <a:lnTo>
                    <a:pt x="7332" y="45825"/>
                  </a:lnTo>
                  <a:lnTo>
                    <a:pt x="6856" y="46302"/>
                  </a:lnTo>
                  <a:lnTo>
                    <a:pt x="7332" y="47218"/>
                  </a:lnTo>
                  <a:lnTo>
                    <a:pt x="6856" y="47658"/>
                  </a:lnTo>
                  <a:lnTo>
                    <a:pt x="6856" y="48135"/>
                  </a:lnTo>
                  <a:lnTo>
                    <a:pt x="7332" y="48575"/>
                  </a:lnTo>
                  <a:lnTo>
                    <a:pt x="7332" y="49051"/>
                  </a:lnTo>
                  <a:lnTo>
                    <a:pt x="7772" y="49491"/>
                  </a:lnTo>
                  <a:lnTo>
                    <a:pt x="7772" y="49968"/>
                  </a:lnTo>
                  <a:lnTo>
                    <a:pt x="7772" y="50408"/>
                  </a:lnTo>
                  <a:lnTo>
                    <a:pt x="8249" y="50884"/>
                  </a:lnTo>
                  <a:lnTo>
                    <a:pt x="8689" y="50408"/>
                  </a:lnTo>
                  <a:lnTo>
                    <a:pt x="8689" y="50884"/>
                  </a:lnTo>
                  <a:lnTo>
                    <a:pt x="9165" y="51324"/>
                  </a:lnTo>
                  <a:lnTo>
                    <a:pt x="8249" y="51801"/>
                  </a:lnTo>
                  <a:lnTo>
                    <a:pt x="8689" y="51801"/>
                  </a:lnTo>
                  <a:lnTo>
                    <a:pt x="9165" y="52241"/>
                  </a:lnTo>
                  <a:lnTo>
                    <a:pt x="9165" y="52717"/>
                  </a:lnTo>
                  <a:lnTo>
                    <a:pt x="9165" y="53157"/>
                  </a:lnTo>
                  <a:lnTo>
                    <a:pt x="10082" y="53157"/>
                  </a:lnTo>
                  <a:lnTo>
                    <a:pt x="10522" y="53634"/>
                  </a:lnTo>
                  <a:lnTo>
                    <a:pt x="10998" y="54074"/>
                  </a:lnTo>
                  <a:lnTo>
                    <a:pt x="10998" y="54550"/>
                  </a:lnTo>
                  <a:lnTo>
                    <a:pt x="10998" y="54990"/>
                  </a:lnTo>
                  <a:lnTo>
                    <a:pt x="10522" y="55467"/>
                  </a:lnTo>
                  <a:lnTo>
                    <a:pt x="9605" y="55467"/>
                  </a:lnTo>
                  <a:lnTo>
                    <a:pt x="10082" y="56383"/>
                  </a:lnTo>
                  <a:lnTo>
                    <a:pt x="10522" y="56383"/>
                  </a:lnTo>
                  <a:lnTo>
                    <a:pt x="10998" y="56823"/>
                  </a:lnTo>
                  <a:lnTo>
                    <a:pt x="11438" y="57300"/>
                  </a:lnTo>
                  <a:lnTo>
                    <a:pt x="13271" y="57740"/>
                  </a:lnTo>
                  <a:lnTo>
                    <a:pt x="14664" y="58216"/>
                  </a:lnTo>
                  <a:lnTo>
                    <a:pt x="15104" y="58656"/>
                  </a:lnTo>
                  <a:lnTo>
                    <a:pt x="15581" y="59573"/>
                  </a:lnTo>
                  <a:lnTo>
                    <a:pt x="15104" y="60489"/>
                  </a:lnTo>
                  <a:lnTo>
                    <a:pt x="14188" y="60966"/>
                  </a:lnTo>
                  <a:lnTo>
                    <a:pt x="13748" y="62322"/>
                  </a:lnTo>
                  <a:lnTo>
                    <a:pt x="13748" y="62799"/>
                  </a:lnTo>
                  <a:lnTo>
                    <a:pt x="13271" y="63239"/>
                  </a:lnTo>
                  <a:lnTo>
                    <a:pt x="12831" y="63716"/>
                  </a:lnTo>
                  <a:lnTo>
                    <a:pt x="13271" y="64632"/>
                  </a:lnTo>
                  <a:lnTo>
                    <a:pt x="12831" y="65072"/>
                  </a:lnTo>
                  <a:lnTo>
                    <a:pt x="13271" y="65549"/>
                  </a:lnTo>
                  <a:lnTo>
                    <a:pt x="12831" y="65988"/>
                  </a:lnTo>
                  <a:lnTo>
                    <a:pt x="12355" y="66465"/>
                  </a:lnTo>
                  <a:lnTo>
                    <a:pt x="12355" y="65988"/>
                  </a:lnTo>
                  <a:lnTo>
                    <a:pt x="11915" y="66465"/>
                  </a:lnTo>
                  <a:lnTo>
                    <a:pt x="11915" y="67382"/>
                  </a:lnTo>
                  <a:lnTo>
                    <a:pt x="11438" y="68298"/>
                  </a:lnTo>
                  <a:lnTo>
                    <a:pt x="10998" y="68738"/>
                  </a:lnTo>
                  <a:lnTo>
                    <a:pt x="10522" y="69215"/>
                  </a:lnTo>
                  <a:lnTo>
                    <a:pt x="10082" y="70131"/>
                  </a:lnTo>
                  <a:lnTo>
                    <a:pt x="9605" y="71048"/>
                  </a:lnTo>
                  <a:lnTo>
                    <a:pt x="9165" y="71964"/>
                  </a:lnTo>
                  <a:lnTo>
                    <a:pt x="9165" y="72881"/>
                  </a:lnTo>
                  <a:lnTo>
                    <a:pt x="10082" y="72881"/>
                  </a:lnTo>
                  <a:lnTo>
                    <a:pt x="10998" y="71964"/>
                  </a:lnTo>
                  <a:lnTo>
                    <a:pt x="11438" y="71964"/>
                  </a:lnTo>
                  <a:lnTo>
                    <a:pt x="11438" y="72881"/>
                  </a:lnTo>
                  <a:lnTo>
                    <a:pt x="11438" y="73797"/>
                  </a:lnTo>
                  <a:lnTo>
                    <a:pt x="11438" y="74237"/>
                  </a:lnTo>
                  <a:lnTo>
                    <a:pt x="12355" y="74237"/>
                  </a:lnTo>
                  <a:lnTo>
                    <a:pt x="12831" y="74714"/>
                  </a:lnTo>
                  <a:lnTo>
                    <a:pt x="13748" y="75154"/>
                  </a:lnTo>
                  <a:lnTo>
                    <a:pt x="14188" y="74714"/>
                  </a:lnTo>
                  <a:lnTo>
                    <a:pt x="15104" y="74237"/>
                  </a:lnTo>
                  <a:lnTo>
                    <a:pt x="15581" y="74237"/>
                  </a:lnTo>
                  <a:lnTo>
                    <a:pt x="16021" y="74714"/>
                  </a:lnTo>
                  <a:lnTo>
                    <a:pt x="16937" y="74714"/>
                  </a:lnTo>
                  <a:lnTo>
                    <a:pt x="16937" y="75630"/>
                  </a:lnTo>
                  <a:lnTo>
                    <a:pt x="16497" y="75630"/>
                  </a:lnTo>
                  <a:lnTo>
                    <a:pt x="15104" y="76070"/>
                  </a:lnTo>
                  <a:lnTo>
                    <a:pt x="12831" y="76070"/>
                  </a:lnTo>
                  <a:lnTo>
                    <a:pt x="12831" y="76547"/>
                  </a:lnTo>
                  <a:lnTo>
                    <a:pt x="12355" y="76547"/>
                  </a:lnTo>
                  <a:lnTo>
                    <a:pt x="12355" y="76070"/>
                  </a:lnTo>
                  <a:lnTo>
                    <a:pt x="11915" y="76547"/>
                  </a:lnTo>
                  <a:lnTo>
                    <a:pt x="11915" y="76987"/>
                  </a:lnTo>
                  <a:lnTo>
                    <a:pt x="11915" y="77463"/>
                  </a:lnTo>
                  <a:lnTo>
                    <a:pt x="11915" y="77903"/>
                  </a:lnTo>
                  <a:lnTo>
                    <a:pt x="11438" y="77903"/>
                  </a:lnTo>
                  <a:lnTo>
                    <a:pt x="10998" y="76987"/>
                  </a:lnTo>
                  <a:lnTo>
                    <a:pt x="10522" y="77463"/>
                  </a:lnTo>
                  <a:lnTo>
                    <a:pt x="10522" y="77903"/>
                  </a:lnTo>
                  <a:lnTo>
                    <a:pt x="10522" y="78820"/>
                  </a:lnTo>
                  <a:lnTo>
                    <a:pt x="10522" y="79736"/>
                  </a:lnTo>
                  <a:lnTo>
                    <a:pt x="10998" y="79736"/>
                  </a:lnTo>
                  <a:lnTo>
                    <a:pt x="11438" y="80213"/>
                  </a:lnTo>
                  <a:lnTo>
                    <a:pt x="11438" y="81129"/>
                  </a:lnTo>
                  <a:lnTo>
                    <a:pt x="10522" y="82046"/>
                  </a:lnTo>
                  <a:lnTo>
                    <a:pt x="10522" y="82486"/>
                  </a:lnTo>
                  <a:lnTo>
                    <a:pt x="10998" y="82962"/>
                  </a:lnTo>
                  <a:lnTo>
                    <a:pt x="10522" y="83879"/>
                  </a:lnTo>
                  <a:lnTo>
                    <a:pt x="10998" y="84795"/>
                  </a:lnTo>
                  <a:lnTo>
                    <a:pt x="11438" y="85712"/>
                  </a:lnTo>
                  <a:lnTo>
                    <a:pt x="12355" y="86152"/>
                  </a:lnTo>
                  <a:lnTo>
                    <a:pt x="12831" y="86628"/>
                  </a:lnTo>
                  <a:lnTo>
                    <a:pt x="12831" y="87068"/>
                  </a:lnTo>
                  <a:lnTo>
                    <a:pt x="12355" y="87985"/>
                  </a:lnTo>
                  <a:lnTo>
                    <a:pt x="11915" y="87545"/>
                  </a:lnTo>
                  <a:lnTo>
                    <a:pt x="11438" y="87068"/>
                  </a:lnTo>
                  <a:lnTo>
                    <a:pt x="10998" y="87545"/>
                  </a:lnTo>
                  <a:lnTo>
                    <a:pt x="10998" y="87985"/>
                  </a:lnTo>
                  <a:lnTo>
                    <a:pt x="11438" y="88461"/>
                  </a:lnTo>
                  <a:lnTo>
                    <a:pt x="11915" y="88461"/>
                  </a:lnTo>
                  <a:lnTo>
                    <a:pt x="11438" y="89378"/>
                  </a:lnTo>
                  <a:lnTo>
                    <a:pt x="10998" y="89378"/>
                  </a:lnTo>
                  <a:lnTo>
                    <a:pt x="10998" y="89818"/>
                  </a:lnTo>
                  <a:lnTo>
                    <a:pt x="11438" y="89818"/>
                  </a:lnTo>
                  <a:lnTo>
                    <a:pt x="11438" y="90294"/>
                  </a:lnTo>
                  <a:lnTo>
                    <a:pt x="11915" y="89818"/>
                  </a:lnTo>
                  <a:lnTo>
                    <a:pt x="12355" y="89818"/>
                  </a:lnTo>
                  <a:lnTo>
                    <a:pt x="12355" y="90734"/>
                  </a:lnTo>
                  <a:lnTo>
                    <a:pt x="12831" y="91651"/>
                  </a:lnTo>
                  <a:lnTo>
                    <a:pt x="11438" y="91651"/>
                  </a:lnTo>
                  <a:lnTo>
                    <a:pt x="12355" y="92567"/>
                  </a:lnTo>
                  <a:lnTo>
                    <a:pt x="13271" y="92567"/>
                  </a:lnTo>
                  <a:lnTo>
                    <a:pt x="13271" y="93044"/>
                  </a:lnTo>
                  <a:lnTo>
                    <a:pt x="13748" y="93960"/>
                  </a:lnTo>
                  <a:lnTo>
                    <a:pt x="13748" y="94877"/>
                  </a:lnTo>
                  <a:lnTo>
                    <a:pt x="14188" y="95793"/>
                  </a:lnTo>
                  <a:lnTo>
                    <a:pt x="15581" y="95793"/>
                  </a:lnTo>
                  <a:lnTo>
                    <a:pt x="15581" y="96233"/>
                  </a:lnTo>
                  <a:lnTo>
                    <a:pt x="18330" y="96233"/>
                  </a:lnTo>
                  <a:lnTo>
                    <a:pt x="18770" y="96710"/>
                  </a:lnTo>
                  <a:lnTo>
                    <a:pt x="18770" y="97150"/>
                  </a:lnTo>
                  <a:lnTo>
                    <a:pt x="19247" y="97150"/>
                  </a:lnTo>
                  <a:lnTo>
                    <a:pt x="20163" y="96710"/>
                  </a:lnTo>
                  <a:lnTo>
                    <a:pt x="20163" y="96233"/>
                  </a:lnTo>
                  <a:lnTo>
                    <a:pt x="20603" y="95793"/>
                  </a:lnTo>
                  <a:lnTo>
                    <a:pt x="21520" y="96233"/>
                  </a:lnTo>
                  <a:lnTo>
                    <a:pt x="22436" y="97150"/>
                  </a:lnTo>
                  <a:lnTo>
                    <a:pt x="23353" y="97150"/>
                  </a:lnTo>
                  <a:lnTo>
                    <a:pt x="23353" y="97626"/>
                  </a:lnTo>
                  <a:lnTo>
                    <a:pt x="22913" y="98066"/>
                  </a:lnTo>
                  <a:lnTo>
                    <a:pt x="22913" y="98543"/>
                  </a:lnTo>
                  <a:lnTo>
                    <a:pt x="23829" y="100376"/>
                  </a:lnTo>
                  <a:lnTo>
                    <a:pt x="24746" y="101732"/>
                  </a:lnTo>
                  <a:lnTo>
                    <a:pt x="23829" y="102209"/>
                  </a:lnTo>
                  <a:lnTo>
                    <a:pt x="25186" y="102209"/>
                  </a:lnTo>
                  <a:lnTo>
                    <a:pt x="25186" y="102649"/>
                  </a:lnTo>
                  <a:lnTo>
                    <a:pt x="25186" y="103125"/>
                  </a:lnTo>
                  <a:lnTo>
                    <a:pt x="27019" y="103125"/>
                  </a:lnTo>
                  <a:lnTo>
                    <a:pt x="27935" y="103565"/>
                  </a:lnTo>
                  <a:lnTo>
                    <a:pt x="28412" y="104482"/>
                  </a:lnTo>
                  <a:lnTo>
                    <a:pt x="28412" y="104958"/>
                  </a:lnTo>
                  <a:lnTo>
                    <a:pt x="30685" y="104958"/>
                  </a:lnTo>
                  <a:lnTo>
                    <a:pt x="30685" y="105875"/>
                  </a:lnTo>
                  <a:lnTo>
                    <a:pt x="31601" y="105875"/>
                  </a:lnTo>
                  <a:lnTo>
                    <a:pt x="32078" y="106791"/>
                  </a:lnTo>
                  <a:lnTo>
                    <a:pt x="31601" y="107231"/>
                  </a:lnTo>
                  <a:lnTo>
                    <a:pt x="31161" y="107708"/>
                  </a:lnTo>
                  <a:lnTo>
                    <a:pt x="30685" y="108624"/>
                  </a:lnTo>
                  <a:lnTo>
                    <a:pt x="29768" y="109064"/>
                  </a:lnTo>
                  <a:lnTo>
                    <a:pt x="29328" y="109541"/>
                  </a:lnTo>
                  <a:lnTo>
                    <a:pt x="28412" y="109064"/>
                  </a:lnTo>
                  <a:lnTo>
                    <a:pt x="27935" y="109064"/>
                  </a:lnTo>
                  <a:lnTo>
                    <a:pt x="27935" y="109541"/>
                  </a:lnTo>
                  <a:lnTo>
                    <a:pt x="27935" y="110457"/>
                  </a:lnTo>
                  <a:lnTo>
                    <a:pt x="28412" y="110897"/>
                  </a:lnTo>
                  <a:lnTo>
                    <a:pt x="28852" y="112290"/>
                  </a:lnTo>
                  <a:lnTo>
                    <a:pt x="29328" y="112730"/>
                  </a:lnTo>
                  <a:lnTo>
                    <a:pt x="29328" y="113647"/>
                  </a:lnTo>
                  <a:lnTo>
                    <a:pt x="29768" y="114123"/>
                  </a:lnTo>
                  <a:lnTo>
                    <a:pt x="30685" y="114123"/>
                  </a:lnTo>
                  <a:lnTo>
                    <a:pt x="30685" y="113647"/>
                  </a:lnTo>
                  <a:lnTo>
                    <a:pt x="31601" y="113207"/>
                  </a:lnTo>
                  <a:lnTo>
                    <a:pt x="32078" y="113647"/>
                  </a:lnTo>
                  <a:lnTo>
                    <a:pt x="32994" y="113207"/>
                  </a:lnTo>
                  <a:lnTo>
                    <a:pt x="33434" y="113207"/>
                  </a:lnTo>
                  <a:lnTo>
                    <a:pt x="33911" y="112730"/>
                  </a:lnTo>
                  <a:lnTo>
                    <a:pt x="34827" y="112730"/>
                  </a:lnTo>
                  <a:lnTo>
                    <a:pt x="35744" y="113207"/>
                  </a:lnTo>
                  <a:lnTo>
                    <a:pt x="36660" y="112290"/>
                  </a:lnTo>
                  <a:lnTo>
                    <a:pt x="37100" y="112290"/>
                  </a:lnTo>
                  <a:lnTo>
                    <a:pt x="37577" y="112730"/>
                  </a:lnTo>
                  <a:lnTo>
                    <a:pt x="38017" y="113647"/>
                  </a:lnTo>
                  <a:lnTo>
                    <a:pt x="38493" y="114123"/>
                  </a:lnTo>
                  <a:lnTo>
                    <a:pt x="38493" y="115040"/>
                  </a:lnTo>
                  <a:lnTo>
                    <a:pt x="38933" y="116396"/>
                  </a:lnTo>
                  <a:lnTo>
                    <a:pt x="38933" y="116873"/>
                  </a:lnTo>
                  <a:lnTo>
                    <a:pt x="39850" y="116873"/>
                  </a:lnTo>
                  <a:lnTo>
                    <a:pt x="41243" y="116396"/>
                  </a:lnTo>
                  <a:lnTo>
                    <a:pt x="41683" y="115956"/>
                  </a:lnTo>
                  <a:lnTo>
                    <a:pt x="42159" y="115956"/>
                  </a:lnTo>
                  <a:lnTo>
                    <a:pt x="42159" y="116396"/>
                  </a:lnTo>
                  <a:lnTo>
                    <a:pt x="43076" y="117313"/>
                  </a:lnTo>
                  <a:lnTo>
                    <a:pt x="43516" y="117313"/>
                  </a:lnTo>
                  <a:lnTo>
                    <a:pt x="43992" y="117789"/>
                  </a:lnTo>
                  <a:lnTo>
                    <a:pt x="44432" y="119146"/>
                  </a:lnTo>
                  <a:lnTo>
                    <a:pt x="44432" y="119622"/>
                  </a:lnTo>
                  <a:lnTo>
                    <a:pt x="46265" y="119622"/>
                  </a:lnTo>
                  <a:lnTo>
                    <a:pt x="46742" y="120062"/>
                  </a:lnTo>
                  <a:lnTo>
                    <a:pt x="47182" y="119622"/>
                  </a:lnTo>
                  <a:lnTo>
                    <a:pt x="47658" y="120062"/>
                  </a:lnTo>
                  <a:lnTo>
                    <a:pt x="48575" y="120062"/>
                  </a:lnTo>
                  <a:lnTo>
                    <a:pt x="48575" y="119146"/>
                  </a:lnTo>
                  <a:lnTo>
                    <a:pt x="49491" y="118229"/>
                  </a:lnTo>
                  <a:lnTo>
                    <a:pt x="50848" y="118229"/>
                  </a:lnTo>
                  <a:lnTo>
                    <a:pt x="50848" y="118706"/>
                  </a:lnTo>
                  <a:lnTo>
                    <a:pt x="51324" y="119146"/>
                  </a:lnTo>
                  <a:lnTo>
                    <a:pt x="52681" y="120062"/>
                  </a:lnTo>
                  <a:lnTo>
                    <a:pt x="53597" y="119622"/>
                  </a:lnTo>
                  <a:lnTo>
                    <a:pt x="53597" y="119146"/>
                  </a:lnTo>
                  <a:lnTo>
                    <a:pt x="54074" y="119622"/>
                  </a:lnTo>
                  <a:lnTo>
                    <a:pt x="54514" y="120062"/>
                  </a:lnTo>
                  <a:lnTo>
                    <a:pt x="55430" y="119622"/>
                  </a:lnTo>
                  <a:lnTo>
                    <a:pt x="55907" y="119622"/>
                  </a:lnTo>
                  <a:lnTo>
                    <a:pt x="55907" y="120062"/>
                  </a:lnTo>
                  <a:lnTo>
                    <a:pt x="56347" y="119622"/>
                  </a:lnTo>
                  <a:lnTo>
                    <a:pt x="56824" y="119622"/>
                  </a:lnTo>
                  <a:lnTo>
                    <a:pt x="56824" y="119146"/>
                  </a:lnTo>
                  <a:lnTo>
                    <a:pt x="58180" y="119146"/>
                  </a:lnTo>
                  <a:lnTo>
                    <a:pt x="58180" y="119622"/>
                  </a:lnTo>
                  <a:lnTo>
                    <a:pt x="58657" y="120062"/>
                  </a:lnTo>
                  <a:lnTo>
                    <a:pt x="58657" y="119622"/>
                  </a:lnTo>
                  <a:lnTo>
                    <a:pt x="59573" y="119622"/>
                  </a:lnTo>
                  <a:lnTo>
                    <a:pt x="60490" y="120062"/>
                  </a:lnTo>
                  <a:lnTo>
                    <a:pt x="61406" y="120062"/>
                  </a:lnTo>
                  <a:lnTo>
                    <a:pt x="61846" y="119622"/>
                  </a:lnTo>
                  <a:lnTo>
                    <a:pt x="62323" y="119146"/>
                  </a:lnTo>
                  <a:lnTo>
                    <a:pt x="62762" y="120979"/>
                  </a:lnTo>
                  <a:lnTo>
                    <a:pt x="62323" y="121455"/>
                  </a:lnTo>
                  <a:lnTo>
                    <a:pt x="61406" y="121895"/>
                  </a:lnTo>
                  <a:lnTo>
                    <a:pt x="60929" y="122372"/>
                  </a:lnTo>
                  <a:lnTo>
                    <a:pt x="61406" y="122812"/>
                  </a:lnTo>
                  <a:lnTo>
                    <a:pt x="62323" y="122812"/>
                  </a:lnTo>
                  <a:lnTo>
                    <a:pt x="62323" y="123288"/>
                  </a:lnTo>
                  <a:lnTo>
                    <a:pt x="61846" y="123728"/>
                  </a:lnTo>
                  <a:lnTo>
                    <a:pt x="61406" y="124205"/>
                  </a:lnTo>
                  <a:lnTo>
                    <a:pt x="61406" y="124645"/>
                  </a:lnTo>
                  <a:lnTo>
                    <a:pt x="61846" y="124645"/>
                  </a:lnTo>
                  <a:lnTo>
                    <a:pt x="63239" y="126038"/>
                  </a:lnTo>
                  <a:lnTo>
                    <a:pt x="63239" y="127871"/>
                  </a:lnTo>
                  <a:lnTo>
                    <a:pt x="62762" y="129227"/>
                  </a:lnTo>
                  <a:lnTo>
                    <a:pt x="60013" y="129227"/>
                  </a:lnTo>
                  <a:lnTo>
                    <a:pt x="60013" y="129704"/>
                  </a:lnTo>
                  <a:lnTo>
                    <a:pt x="59573" y="131537"/>
                  </a:lnTo>
                  <a:lnTo>
                    <a:pt x="58180" y="131977"/>
                  </a:lnTo>
                  <a:lnTo>
                    <a:pt x="58180" y="134287"/>
                  </a:lnTo>
                  <a:lnTo>
                    <a:pt x="58657" y="133810"/>
                  </a:lnTo>
                  <a:lnTo>
                    <a:pt x="59096" y="133810"/>
                  </a:lnTo>
                  <a:lnTo>
                    <a:pt x="59573" y="133370"/>
                  </a:lnTo>
                  <a:lnTo>
                    <a:pt x="59573" y="134287"/>
                  </a:lnTo>
                  <a:lnTo>
                    <a:pt x="60013" y="134287"/>
                  </a:lnTo>
                  <a:lnTo>
                    <a:pt x="60929" y="133370"/>
                  </a:lnTo>
                  <a:lnTo>
                    <a:pt x="61406" y="132893"/>
                  </a:lnTo>
                  <a:lnTo>
                    <a:pt x="62323" y="132453"/>
                  </a:lnTo>
                  <a:lnTo>
                    <a:pt x="62323" y="133370"/>
                  </a:lnTo>
                  <a:lnTo>
                    <a:pt x="62323" y="133810"/>
                  </a:lnTo>
                  <a:lnTo>
                    <a:pt x="61406" y="134726"/>
                  </a:lnTo>
                  <a:lnTo>
                    <a:pt x="60490" y="135203"/>
                  </a:lnTo>
                  <a:lnTo>
                    <a:pt x="60013" y="135643"/>
                  </a:lnTo>
                  <a:lnTo>
                    <a:pt x="60490" y="136120"/>
                  </a:lnTo>
                  <a:lnTo>
                    <a:pt x="61406" y="136559"/>
                  </a:lnTo>
                  <a:lnTo>
                    <a:pt x="60490" y="137036"/>
                  </a:lnTo>
                  <a:lnTo>
                    <a:pt x="59096" y="136559"/>
                  </a:lnTo>
                  <a:lnTo>
                    <a:pt x="58657" y="136559"/>
                  </a:lnTo>
                  <a:lnTo>
                    <a:pt x="58180" y="137036"/>
                  </a:lnTo>
                  <a:lnTo>
                    <a:pt x="57740" y="137476"/>
                  </a:lnTo>
                  <a:lnTo>
                    <a:pt x="57740" y="137953"/>
                  </a:lnTo>
                  <a:lnTo>
                    <a:pt x="58180" y="138392"/>
                  </a:lnTo>
                  <a:lnTo>
                    <a:pt x="60013" y="137953"/>
                  </a:lnTo>
                  <a:lnTo>
                    <a:pt x="60490" y="138392"/>
                  </a:lnTo>
                  <a:lnTo>
                    <a:pt x="60490" y="138869"/>
                  </a:lnTo>
                  <a:lnTo>
                    <a:pt x="61846" y="139309"/>
                  </a:lnTo>
                  <a:lnTo>
                    <a:pt x="61406" y="139309"/>
                  </a:lnTo>
                  <a:lnTo>
                    <a:pt x="60929" y="140225"/>
                  </a:lnTo>
                  <a:lnTo>
                    <a:pt x="60490" y="139786"/>
                  </a:lnTo>
                  <a:lnTo>
                    <a:pt x="60490" y="140702"/>
                  </a:lnTo>
                  <a:lnTo>
                    <a:pt x="60929" y="141142"/>
                  </a:lnTo>
                  <a:lnTo>
                    <a:pt x="60490" y="141619"/>
                  </a:lnTo>
                  <a:lnTo>
                    <a:pt x="60013" y="141142"/>
                  </a:lnTo>
                  <a:lnTo>
                    <a:pt x="59573" y="140702"/>
                  </a:lnTo>
                  <a:lnTo>
                    <a:pt x="59096" y="141142"/>
                  </a:lnTo>
                  <a:lnTo>
                    <a:pt x="59096" y="142058"/>
                  </a:lnTo>
                  <a:lnTo>
                    <a:pt x="58657" y="142535"/>
                  </a:lnTo>
                  <a:lnTo>
                    <a:pt x="59096" y="142975"/>
                  </a:lnTo>
                  <a:lnTo>
                    <a:pt x="59096" y="143891"/>
                  </a:lnTo>
                  <a:lnTo>
                    <a:pt x="58180" y="143891"/>
                  </a:lnTo>
                  <a:lnTo>
                    <a:pt x="57740" y="145725"/>
                  </a:lnTo>
                  <a:lnTo>
                    <a:pt x="57740" y="146201"/>
                  </a:lnTo>
                  <a:lnTo>
                    <a:pt x="59096" y="146641"/>
                  </a:lnTo>
                  <a:lnTo>
                    <a:pt x="60013" y="147118"/>
                  </a:lnTo>
                  <a:lnTo>
                    <a:pt x="60490" y="147118"/>
                  </a:lnTo>
                  <a:lnTo>
                    <a:pt x="61406" y="146641"/>
                  </a:lnTo>
                  <a:lnTo>
                    <a:pt x="61846" y="147118"/>
                  </a:lnTo>
                  <a:lnTo>
                    <a:pt x="61846" y="147558"/>
                  </a:lnTo>
                  <a:lnTo>
                    <a:pt x="62762" y="147558"/>
                  </a:lnTo>
                  <a:lnTo>
                    <a:pt x="63239" y="147118"/>
                  </a:lnTo>
                  <a:lnTo>
                    <a:pt x="64156" y="147558"/>
                  </a:lnTo>
                  <a:lnTo>
                    <a:pt x="65072" y="147558"/>
                  </a:lnTo>
                  <a:lnTo>
                    <a:pt x="65072" y="148034"/>
                  </a:lnTo>
                  <a:lnTo>
                    <a:pt x="65989" y="148474"/>
                  </a:lnTo>
                  <a:lnTo>
                    <a:pt x="66905" y="148474"/>
                  </a:lnTo>
                  <a:lnTo>
                    <a:pt x="67345" y="148951"/>
                  </a:lnTo>
                  <a:lnTo>
                    <a:pt x="67822" y="149391"/>
                  </a:lnTo>
                  <a:lnTo>
                    <a:pt x="68738" y="149391"/>
                  </a:lnTo>
                  <a:lnTo>
                    <a:pt x="70571" y="151224"/>
                  </a:lnTo>
                  <a:lnTo>
                    <a:pt x="71011" y="149867"/>
                  </a:lnTo>
                  <a:lnTo>
                    <a:pt x="72404" y="149867"/>
                  </a:lnTo>
                  <a:lnTo>
                    <a:pt x="72844" y="149391"/>
                  </a:lnTo>
                  <a:lnTo>
                    <a:pt x="73321" y="148474"/>
                  </a:lnTo>
                  <a:lnTo>
                    <a:pt x="74237" y="148951"/>
                  </a:lnTo>
                  <a:lnTo>
                    <a:pt x="75154" y="149391"/>
                  </a:lnTo>
                  <a:lnTo>
                    <a:pt x="75594" y="149391"/>
                  </a:lnTo>
                  <a:lnTo>
                    <a:pt x="77903" y="148951"/>
                  </a:lnTo>
                  <a:lnTo>
                    <a:pt x="78343" y="149391"/>
                  </a:lnTo>
                  <a:lnTo>
                    <a:pt x="80653" y="149391"/>
                  </a:lnTo>
                  <a:lnTo>
                    <a:pt x="82009" y="148951"/>
                  </a:lnTo>
                  <a:lnTo>
                    <a:pt x="82486" y="148951"/>
                  </a:lnTo>
                  <a:lnTo>
                    <a:pt x="83402" y="149391"/>
                  </a:lnTo>
                  <a:lnTo>
                    <a:pt x="84759" y="148951"/>
                  </a:lnTo>
                  <a:lnTo>
                    <a:pt x="86152" y="148951"/>
                  </a:lnTo>
                  <a:lnTo>
                    <a:pt x="86592" y="149391"/>
                  </a:lnTo>
                  <a:lnTo>
                    <a:pt x="86152" y="149867"/>
                  </a:lnTo>
                  <a:lnTo>
                    <a:pt x="87985" y="149867"/>
                  </a:lnTo>
                  <a:lnTo>
                    <a:pt x="88425" y="149391"/>
                  </a:lnTo>
                  <a:lnTo>
                    <a:pt x="89341" y="148951"/>
                  </a:lnTo>
                  <a:lnTo>
                    <a:pt x="90734" y="148951"/>
                  </a:lnTo>
                  <a:lnTo>
                    <a:pt x="91174" y="148474"/>
                  </a:lnTo>
                  <a:lnTo>
                    <a:pt x="91174" y="148034"/>
                  </a:lnTo>
                  <a:lnTo>
                    <a:pt x="92567" y="148034"/>
                  </a:lnTo>
                  <a:lnTo>
                    <a:pt x="92567" y="148951"/>
                  </a:lnTo>
                  <a:lnTo>
                    <a:pt x="93484" y="148474"/>
                  </a:lnTo>
                  <a:lnTo>
                    <a:pt x="93484" y="148034"/>
                  </a:lnTo>
                  <a:lnTo>
                    <a:pt x="94400" y="148034"/>
                  </a:lnTo>
                  <a:lnTo>
                    <a:pt x="95317" y="148474"/>
                  </a:lnTo>
                  <a:lnTo>
                    <a:pt x="95317" y="148951"/>
                  </a:lnTo>
                  <a:lnTo>
                    <a:pt x="95317" y="149391"/>
                  </a:lnTo>
                  <a:lnTo>
                    <a:pt x="95757" y="149867"/>
                  </a:lnTo>
                  <a:lnTo>
                    <a:pt x="96673" y="149391"/>
                  </a:lnTo>
                  <a:lnTo>
                    <a:pt x="100816" y="149391"/>
                  </a:lnTo>
                  <a:lnTo>
                    <a:pt x="101732" y="150307"/>
                  </a:lnTo>
                  <a:lnTo>
                    <a:pt x="102649" y="150784"/>
                  </a:lnTo>
                  <a:lnTo>
                    <a:pt x="104005" y="150784"/>
                  </a:lnTo>
                  <a:lnTo>
                    <a:pt x="105398" y="150307"/>
                  </a:lnTo>
                  <a:lnTo>
                    <a:pt x="105838" y="148951"/>
                  </a:lnTo>
                  <a:lnTo>
                    <a:pt x="104922" y="148474"/>
                  </a:lnTo>
                  <a:lnTo>
                    <a:pt x="106755" y="148474"/>
                  </a:lnTo>
                  <a:lnTo>
                    <a:pt x="106315" y="147558"/>
                  </a:lnTo>
                  <a:lnTo>
                    <a:pt x="106755" y="146641"/>
                  </a:lnTo>
                  <a:lnTo>
                    <a:pt x="106315" y="146641"/>
                  </a:lnTo>
                  <a:lnTo>
                    <a:pt x="105398" y="146201"/>
                  </a:lnTo>
                  <a:lnTo>
                    <a:pt x="104482" y="145725"/>
                  </a:lnTo>
                  <a:lnTo>
                    <a:pt x="104005" y="145285"/>
                  </a:lnTo>
                  <a:lnTo>
                    <a:pt x="102172" y="144368"/>
                  </a:lnTo>
                  <a:lnTo>
                    <a:pt x="101256" y="143891"/>
                  </a:lnTo>
                  <a:lnTo>
                    <a:pt x="100339" y="142975"/>
                  </a:lnTo>
                  <a:lnTo>
                    <a:pt x="100339" y="141142"/>
                  </a:lnTo>
                  <a:lnTo>
                    <a:pt x="99423" y="140702"/>
                  </a:lnTo>
                  <a:lnTo>
                    <a:pt x="98983" y="140225"/>
                  </a:lnTo>
                  <a:lnTo>
                    <a:pt x="98983" y="139309"/>
                  </a:lnTo>
                  <a:lnTo>
                    <a:pt x="98506" y="138392"/>
                  </a:lnTo>
                  <a:lnTo>
                    <a:pt x="98066" y="138392"/>
                  </a:lnTo>
                  <a:lnTo>
                    <a:pt x="98066" y="137953"/>
                  </a:lnTo>
                  <a:lnTo>
                    <a:pt x="97150" y="137476"/>
                  </a:lnTo>
                  <a:lnTo>
                    <a:pt x="95317" y="136559"/>
                  </a:lnTo>
                  <a:lnTo>
                    <a:pt x="95317" y="137036"/>
                  </a:lnTo>
                  <a:lnTo>
                    <a:pt x="94840" y="137476"/>
                  </a:lnTo>
                  <a:lnTo>
                    <a:pt x="94400" y="137036"/>
                  </a:lnTo>
                  <a:lnTo>
                    <a:pt x="93484" y="136559"/>
                  </a:lnTo>
                  <a:lnTo>
                    <a:pt x="93924" y="134726"/>
                  </a:lnTo>
                  <a:lnTo>
                    <a:pt x="93924" y="134287"/>
                  </a:lnTo>
                  <a:lnTo>
                    <a:pt x="94400" y="133810"/>
                  </a:lnTo>
                  <a:lnTo>
                    <a:pt x="94400" y="132893"/>
                  </a:lnTo>
                  <a:lnTo>
                    <a:pt x="94840" y="131977"/>
                  </a:lnTo>
                  <a:lnTo>
                    <a:pt x="93924" y="131977"/>
                  </a:lnTo>
                  <a:lnTo>
                    <a:pt x="93924" y="130620"/>
                  </a:lnTo>
                  <a:lnTo>
                    <a:pt x="94400" y="129227"/>
                  </a:lnTo>
                  <a:lnTo>
                    <a:pt x="94400" y="128311"/>
                  </a:lnTo>
                  <a:lnTo>
                    <a:pt x="94840" y="128311"/>
                  </a:lnTo>
                  <a:lnTo>
                    <a:pt x="95317" y="128787"/>
                  </a:lnTo>
                  <a:lnTo>
                    <a:pt x="96233" y="127871"/>
                  </a:lnTo>
                  <a:lnTo>
                    <a:pt x="96673" y="127394"/>
                  </a:lnTo>
                  <a:lnTo>
                    <a:pt x="97150" y="126954"/>
                  </a:lnTo>
                  <a:lnTo>
                    <a:pt x="97590" y="125561"/>
                  </a:lnTo>
                  <a:lnTo>
                    <a:pt x="98066" y="126038"/>
                  </a:lnTo>
                  <a:lnTo>
                    <a:pt x="98506" y="125121"/>
                  </a:lnTo>
                  <a:lnTo>
                    <a:pt x="98066" y="123728"/>
                  </a:lnTo>
                  <a:lnTo>
                    <a:pt x="96673" y="123728"/>
                  </a:lnTo>
                  <a:lnTo>
                    <a:pt x="95317" y="123288"/>
                  </a:lnTo>
                  <a:lnTo>
                    <a:pt x="95757" y="122372"/>
                  </a:lnTo>
                  <a:lnTo>
                    <a:pt x="96233" y="121895"/>
                  </a:lnTo>
                  <a:lnTo>
                    <a:pt x="96673" y="121895"/>
                  </a:lnTo>
                  <a:lnTo>
                    <a:pt x="96233" y="121455"/>
                  </a:lnTo>
                  <a:lnTo>
                    <a:pt x="94840" y="120539"/>
                  </a:lnTo>
                  <a:lnTo>
                    <a:pt x="92567" y="119146"/>
                  </a:lnTo>
                  <a:lnTo>
                    <a:pt x="91651" y="118229"/>
                  </a:lnTo>
                  <a:lnTo>
                    <a:pt x="91174" y="118706"/>
                  </a:lnTo>
                  <a:lnTo>
                    <a:pt x="90258" y="119146"/>
                  </a:lnTo>
                  <a:lnTo>
                    <a:pt x="90258" y="119622"/>
                  </a:lnTo>
                  <a:lnTo>
                    <a:pt x="89818" y="120062"/>
                  </a:lnTo>
                  <a:lnTo>
                    <a:pt x="88901" y="119622"/>
                  </a:lnTo>
                  <a:lnTo>
                    <a:pt x="88425" y="119146"/>
                  </a:lnTo>
                  <a:lnTo>
                    <a:pt x="88425" y="118229"/>
                  </a:lnTo>
                  <a:lnTo>
                    <a:pt x="88425" y="117313"/>
                  </a:lnTo>
                  <a:lnTo>
                    <a:pt x="86152" y="117313"/>
                  </a:lnTo>
                  <a:lnTo>
                    <a:pt x="85675" y="117789"/>
                  </a:lnTo>
                  <a:lnTo>
                    <a:pt x="85675" y="116396"/>
                  </a:lnTo>
                  <a:lnTo>
                    <a:pt x="85675" y="115480"/>
                  </a:lnTo>
                  <a:lnTo>
                    <a:pt x="86592" y="113647"/>
                  </a:lnTo>
                  <a:lnTo>
                    <a:pt x="85235" y="113647"/>
                  </a:lnTo>
                  <a:lnTo>
                    <a:pt x="84319" y="112730"/>
                  </a:lnTo>
                  <a:lnTo>
                    <a:pt x="84759" y="112290"/>
                  </a:lnTo>
                  <a:lnTo>
                    <a:pt x="84759" y="110897"/>
                  </a:lnTo>
                  <a:lnTo>
                    <a:pt x="84319" y="110457"/>
                  </a:lnTo>
                  <a:lnTo>
                    <a:pt x="83842" y="109541"/>
                  </a:lnTo>
                  <a:lnTo>
                    <a:pt x="84319" y="108624"/>
                  </a:lnTo>
                  <a:lnTo>
                    <a:pt x="84759" y="108624"/>
                  </a:lnTo>
                  <a:lnTo>
                    <a:pt x="84759" y="107231"/>
                  </a:lnTo>
                  <a:lnTo>
                    <a:pt x="84319" y="107231"/>
                  </a:lnTo>
                  <a:lnTo>
                    <a:pt x="84759" y="105398"/>
                  </a:lnTo>
                  <a:lnTo>
                    <a:pt x="86152" y="105875"/>
                  </a:lnTo>
                  <a:lnTo>
                    <a:pt x="86592" y="106791"/>
                  </a:lnTo>
                  <a:lnTo>
                    <a:pt x="87508" y="107231"/>
                  </a:lnTo>
                  <a:lnTo>
                    <a:pt x="87985" y="107708"/>
                  </a:lnTo>
                  <a:lnTo>
                    <a:pt x="88901" y="106791"/>
                  </a:lnTo>
                  <a:lnTo>
                    <a:pt x="88901" y="106315"/>
                  </a:lnTo>
                  <a:lnTo>
                    <a:pt x="88425" y="105398"/>
                  </a:lnTo>
                  <a:lnTo>
                    <a:pt x="87985" y="104042"/>
                  </a:lnTo>
                  <a:lnTo>
                    <a:pt x="86592" y="103565"/>
                  </a:lnTo>
                  <a:lnTo>
                    <a:pt x="87508" y="103125"/>
                  </a:lnTo>
                  <a:lnTo>
                    <a:pt x="88425" y="103125"/>
                  </a:lnTo>
                  <a:lnTo>
                    <a:pt x="88425" y="102209"/>
                  </a:lnTo>
                  <a:lnTo>
                    <a:pt x="88425" y="101732"/>
                  </a:lnTo>
                  <a:lnTo>
                    <a:pt x="88425" y="99899"/>
                  </a:lnTo>
                  <a:lnTo>
                    <a:pt x="89341" y="99899"/>
                  </a:lnTo>
                  <a:lnTo>
                    <a:pt x="89818" y="99459"/>
                  </a:lnTo>
                  <a:lnTo>
                    <a:pt x="90258" y="98543"/>
                  </a:lnTo>
                  <a:lnTo>
                    <a:pt x="91174" y="97150"/>
                  </a:lnTo>
                  <a:lnTo>
                    <a:pt x="91651" y="96233"/>
                  </a:lnTo>
                  <a:lnTo>
                    <a:pt x="91651" y="95793"/>
                  </a:lnTo>
                  <a:lnTo>
                    <a:pt x="91651" y="95317"/>
                  </a:lnTo>
                  <a:lnTo>
                    <a:pt x="92091" y="95317"/>
                  </a:lnTo>
                  <a:lnTo>
                    <a:pt x="92567" y="95793"/>
                  </a:lnTo>
                  <a:lnTo>
                    <a:pt x="93007" y="96233"/>
                  </a:lnTo>
                  <a:lnTo>
                    <a:pt x="93924" y="95793"/>
                  </a:lnTo>
                  <a:lnTo>
                    <a:pt x="94400" y="94877"/>
                  </a:lnTo>
                  <a:lnTo>
                    <a:pt x="94840" y="93484"/>
                  </a:lnTo>
                  <a:lnTo>
                    <a:pt x="95757" y="93044"/>
                  </a:lnTo>
                  <a:lnTo>
                    <a:pt x="96233" y="93044"/>
                  </a:lnTo>
                  <a:lnTo>
                    <a:pt x="97590" y="93960"/>
                  </a:lnTo>
                  <a:lnTo>
                    <a:pt x="97590" y="93960"/>
                  </a:lnTo>
                  <a:lnTo>
                    <a:pt x="97150" y="93484"/>
                  </a:lnTo>
                  <a:lnTo>
                    <a:pt x="97590" y="92567"/>
                  </a:lnTo>
                  <a:lnTo>
                    <a:pt x="98983" y="92567"/>
                  </a:lnTo>
                  <a:lnTo>
                    <a:pt x="99899" y="93044"/>
                  </a:lnTo>
                  <a:lnTo>
                    <a:pt x="102172" y="93044"/>
                  </a:lnTo>
                  <a:lnTo>
                    <a:pt x="102649" y="93484"/>
                  </a:lnTo>
                  <a:lnTo>
                    <a:pt x="104005" y="93484"/>
                  </a:lnTo>
                  <a:lnTo>
                    <a:pt x="104482" y="93960"/>
                  </a:lnTo>
                  <a:lnTo>
                    <a:pt x="104482" y="93044"/>
                  </a:lnTo>
                  <a:lnTo>
                    <a:pt x="104005" y="92567"/>
                  </a:lnTo>
                  <a:lnTo>
                    <a:pt x="104005" y="92127"/>
                  </a:lnTo>
                  <a:lnTo>
                    <a:pt x="107231" y="92127"/>
                  </a:lnTo>
                  <a:lnTo>
                    <a:pt x="108588" y="92567"/>
                  </a:lnTo>
                  <a:lnTo>
                    <a:pt x="109064" y="91651"/>
                  </a:lnTo>
                  <a:lnTo>
                    <a:pt x="109064" y="91211"/>
                  </a:lnTo>
                  <a:lnTo>
                    <a:pt x="109064" y="90734"/>
                  </a:lnTo>
                  <a:lnTo>
                    <a:pt x="109504" y="90734"/>
                  </a:lnTo>
                  <a:lnTo>
                    <a:pt x="109064" y="90294"/>
                  </a:lnTo>
                  <a:lnTo>
                    <a:pt x="108588" y="89818"/>
                  </a:lnTo>
                  <a:lnTo>
                    <a:pt x="110897" y="89818"/>
                  </a:lnTo>
                  <a:lnTo>
                    <a:pt x="109981" y="88461"/>
                  </a:lnTo>
                  <a:lnTo>
                    <a:pt x="110421" y="88461"/>
                  </a:lnTo>
                  <a:lnTo>
                    <a:pt x="111337" y="87985"/>
                  </a:lnTo>
                  <a:lnTo>
                    <a:pt x="112254" y="88461"/>
                  </a:lnTo>
                  <a:lnTo>
                    <a:pt x="113170" y="88461"/>
                  </a:lnTo>
                  <a:lnTo>
                    <a:pt x="113170" y="87545"/>
                  </a:lnTo>
                  <a:lnTo>
                    <a:pt x="114087" y="87545"/>
                  </a:lnTo>
                  <a:lnTo>
                    <a:pt x="113647" y="86628"/>
                  </a:lnTo>
                  <a:lnTo>
                    <a:pt x="113647" y="86152"/>
                  </a:lnTo>
                  <a:lnTo>
                    <a:pt x="114087" y="85712"/>
                  </a:lnTo>
                  <a:lnTo>
                    <a:pt x="115480" y="84795"/>
                  </a:lnTo>
                  <a:lnTo>
                    <a:pt x="115920" y="85235"/>
                  </a:lnTo>
                  <a:lnTo>
                    <a:pt x="116396" y="86152"/>
                  </a:lnTo>
                  <a:lnTo>
                    <a:pt x="117313" y="86152"/>
                  </a:lnTo>
                  <a:lnTo>
                    <a:pt x="119146" y="85712"/>
                  </a:lnTo>
                  <a:lnTo>
                    <a:pt x="120062" y="85712"/>
                  </a:lnTo>
                  <a:lnTo>
                    <a:pt x="120062" y="85235"/>
                  </a:lnTo>
                  <a:lnTo>
                    <a:pt x="120062" y="84319"/>
                  </a:lnTo>
                  <a:lnTo>
                    <a:pt x="120979" y="83402"/>
                  </a:lnTo>
                  <a:lnTo>
                    <a:pt x="122335" y="82962"/>
                  </a:lnTo>
                  <a:lnTo>
                    <a:pt x="123728" y="81569"/>
                  </a:lnTo>
                  <a:lnTo>
                    <a:pt x="124168" y="80653"/>
                  </a:lnTo>
                  <a:lnTo>
                    <a:pt x="124168" y="79736"/>
                  </a:lnTo>
                  <a:lnTo>
                    <a:pt x="123728" y="78820"/>
                  </a:lnTo>
                  <a:lnTo>
                    <a:pt x="122812" y="77903"/>
                  </a:lnTo>
                  <a:lnTo>
                    <a:pt x="122335" y="77903"/>
                  </a:lnTo>
                  <a:lnTo>
                    <a:pt x="121419" y="78380"/>
                  </a:lnTo>
                  <a:lnTo>
                    <a:pt x="120502" y="79296"/>
                  </a:lnTo>
                  <a:lnTo>
                    <a:pt x="117753" y="79296"/>
                  </a:lnTo>
                  <a:lnTo>
                    <a:pt x="116396" y="78820"/>
                  </a:lnTo>
                  <a:lnTo>
                    <a:pt x="116396" y="78380"/>
                  </a:lnTo>
                  <a:lnTo>
                    <a:pt x="115480" y="77463"/>
                  </a:lnTo>
                  <a:lnTo>
                    <a:pt x="115003" y="77463"/>
                  </a:lnTo>
                  <a:lnTo>
                    <a:pt x="113647" y="78820"/>
                  </a:lnTo>
                  <a:lnTo>
                    <a:pt x="113170" y="79296"/>
                  </a:lnTo>
                  <a:lnTo>
                    <a:pt x="112254" y="79296"/>
                  </a:lnTo>
                  <a:lnTo>
                    <a:pt x="111337" y="78380"/>
                  </a:lnTo>
                  <a:lnTo>
                    <a:pt x="110421" y="76987"/>
                  </a:lnTo>
                  <a:lnTo>
                    <a:pt x="110421" y="76070"/>
                  </a:lnTo>
                  <a:lnTo>
                    <a:pt x="110421" y="75630"/>
                  </a:lnTo>
                  <a:lnTo>
                    <a:pt x="109504" y="75154"/>
                  </a:lnTo>
                  <a:lnTo>
                    <a:pt x="109064" y="74714"/>
                  </a:lnTo>
                  <a:lnTo>
                    <a:pt x="109064" y="74237"/>
                  </a:lnTo>
                  <a:lnTo>
                    <a:pt x="108148" y="73321"/>
                  </a:lnTo>
                  <a:lnTo>
                    <a:pt x="108148" y="71048"/>
                  </a:lnTo>
                  <a:lnTo>
                    <a:pt x="108148" y="69654"/>
                  </a:lnTo>
                  <a:lnTo>
                    <a:pt x="107671" y="69215"/>
                  </a:lnTo>
                  <a:lnTo>
                    <a:pt x="106755" y="68738"/>
                  </a:lnTo>
                  <a:lnTo>
                    <a:pt x="106755" y="67382"/>
                  </a:lnTo>
                  <a:lnTo>
                    <a:pt x="106755" y="66465"/>
                  </a:lnTo>
                  <a:lnTo>
                    <a:pt x="106315" y="66905"/>
                  </a:lnTo>
                  <a:lnTo>
                    <a:pt x="106315" y="67382"/>
                  </a:lnTo>
                  <a:lnTo>
                    <a:pt x="105398" y="69654"/>
                  </a:lnTo>
                  <a:lnTo>
                    <a:pt x="104482" y="71048"/>
                  </a:lnTo>
                  <a:lnTo>
                    <a:pt x="103089" y="71487"/>
                  </a:lnTo>
                  <a:lnTo>
                    <a:pt x="101732" y="72404"/>
                  </a:lnTo>
                  <a:lnTo>
                    <a:pt x="100816" y="72881"/>
                  </a:lnTo>
                  <a:lnTo>
                    <a:pt x="98983" y="71048"/>
                  </a:lnTo>
                  <a:lnTo>
                    <a:pt x="98983" y="69654"/>
                  </a:lnTo>
                  <a:lnTo>
                    <a:pt x="99899" y="68738"/>
                  </a:lnTo>
                  <a:lnTo>
                    <a:pt x="101256" y="68298"/>
                  </a:lnTo>
                  <a:lnTo>
                    <a:pt x="101732" y="68738"/>
                  </a:lnTo>
                  <a:lnTo>
                    <a:pt x="102649" y="69215"/>
                  </a:lnTo>
                  <a:lnTo>
                    <a:pt x="102649" y="68738"/>
                  </a:lnTo>
                  <a:lnTo>
                    <a:pt x="102649" y="67821"/>
                  </a:lnTo>
                  <a:lnTo>
                    <a:pt x="102649" y="67382"/>
                  </a:lnTo>
                  <a:lnTo>
                    <a:pt x="103089" y="65988"/>
                  </a:lnTo>
                  <a:lnTo>
                    <a:pt x="103565" y="65072"/>
                  </a:lnTo>
                  <a:lnTo>
                    <a:pt x="103089" y="64155"/>
                  </a:lnTo>
                  <a:lnTo>
                    <a:pt x="102172" y="63716"/>
                  </a:lnTo>
                  <a:lnTo>
                    <a:pt x="102172" y="63239"/>
                  </a:lnTo>
                  <a:lnTo>
                    <a:pt x="101732" y="63239"/>
                  </a:lnTo>
                  <a:lnTo>
                    <a:pt x="101256" y="64155"/>
                  </a:lnTo>
                  <a:lnTo>
                    <a:pt x="99423" y="64155"/>
                  </a:lnTo>
                  <a:lnTo>
                    <a:pt x="98983" y="64632"/>
                  </a:lnTo>
                  <a:lnTo>
                    <a:pt x="97150" y="65549"/>
                  </a:lnTo>
                  <a:lnTo>
                    <a:pt x="96233" y="65549"/>
                  </a:lnTo>
                  <a:lnTo>
                    <a:pt x="95757" y="64155"/>
                  </a:lnTo>
                  <a:lnTo>
                    <a:pt x="94840" y="62799"/>
                  </a:lnTo>
                  <a:lnTo>
                    <a:pt x="93924" y="62322"/>
                  </a:lnTo>
                  <a:lnTo>
                    <a:pt x="94400" y="61883"/>
                  </a:lnTo>
                  <a:lnTo>
                    <a:pt x="95317" y="61883"/>
                  </a:lnTo>
                  <a:lnTo>
                    <a:pt x="94840" y="60489"/>
                  </a:lnTo>
                  <a:lnTo>
                    <a:pt x="94400" y="59133"/>
                  </a:lnTo>
                  <a:lnTo>
                    <a:pt x="93007" y="57740"/>
                  </a:lnTo>
                  <a:lnTo>
                    <a:pt x="93484" y="56383"/>
                  </a:lnTo>
                  <a:lnTo>
                    <a:pt x="93924" y="55907"/>
                  </a:lnTo>
                  <a:lnTo>
                    <a:pt x="94840" y="55907"/>
                  </a:lnTo>
                  <a:lnTo>
                    <a:pt x="94840" y="55467"/>
                  </a:lnTo>
                  <a:lnTo>
                    <a:pt x="93924" y="54550"/>
                  </a:lnTo>
                  <a:lnTo>
                    <a:pt x="93924" y="54074"/>
                  </a:lnTo>
                  <a:lnTo>
                    <a:pt x="93924" y="52717"/>
                  </a:lnTo>
                  <a:lnTo>
                    <a:pt x="93924" y="52241"/>
                  </a:lnTo>
                  <a:lnTo>
                    <a:pt x="93007" y="52241"/>
                  </a:lnTo>
                  <a:lnTo>
                    <a:pt x="92567" y="51324"/>
                  </a:lnTo>
                  <a:lnTo>
                    <a:pt x="92091" y="50408"/>
                  </a:lnTo>
                  <a:lnTo>
                    <a:pt x="91651" y="49968"/>
                  </a:lnTo>
                  <a:lnTo>
                    <a:pt x="91174" y="49051"/>
                  </a:lnTo>
                  <a:lnTo>
                    <a:pt x="90734" y="49051"/>
                  </a:lnTo>
                  <a:lnTo>
                    <a:pt x="90734" y="48575"/>
                  </a:lnTo>
                  <a:lnTo>
                    <a:pt x="90258" y="48135"/>
                  </a:lnTo>
                  <a:lnTo>
                    <a:pt x="89818" y="48575"/>
                  </a:lnTo>
                  <a:lnTo>
                    <a:pt x="89341" y="47218"/>
                  </a:lnTo>
                  <a:lnTo>
                    <a:pt x="87985" y="45385"/>
                  </a:lnTo>
                  <a:lnTo>
                    <a:pt x="87508" y="43552"/>
                  </a:lnTo>
                  <a:lnTo>
                    <a:pt x="87068" y="42636"/>
                  </a:lnTo>
                  <a:lnTo>
                    <a:pt x="85235" y="41719"/>
                  </a:lnTo>
                  <a:lnTo>
                    <a:pt x="85235" y="40326"/>
                  </a:lnTo>
                  <a:lnTo>
                    <a:pt x="84759" y="39886"/>
                  </a:lnTo>
                  <a:lnTo>
                    <a:pt x="83842" y="38970"/>
                  </a:lnTo>
                  <a:lnTo>
                    <a:pt x="83402" y="38053"/>
                  </a:lnTo>
                  <a:lnTo>
                    <a:pt x="82926" y="36660"/>
                  </a:lnTo>
                  <a:lnTo>
                    <a:pt x="82486" y="36220"/>
                  </a:lnTo>
                  <a:lnTo>
                    <a:pt x="82009" y="35744"/>
                  </a:lnTo>
                  <a:lnTo>
                    <a:pt x="81093" y="33911"/>
                  </a:lnTo>
                  <a:lnTo>
                    <a:pt x="80653" y="33471"/>
                  </a:lnTo>
                  <a:lnTo>
                    <a:pt x="79736" y="32994"/>
                  </a:lnTo>
                  <a:lnTo>
                    <a:pt x="79736" y="32554"/>
                  </a:lnTo>
                  <a:lnTo>
                    <a:pt x="78820" y="32078"/>
                  </a:lnTo>
                  <a:lnTo>
                    <a:pt x="78343" y="31638"/>
                  </a:lnTo>
                  <a:lnTo>
                    <a:pt x="77427" y="29328"/>
                  </a:lnTo>
                  <a:lnTo>
                    <a:pt x="76987" y="29328"/>
                  </a:lnTo>
                  <a:lnTo>
                    <a:pt x="76987" y="28412"/>
                  </a:lnTo>
                  <a:lnTo>
                    <a:pt x="76510" y="27495"/>
                  </a:lnTo>
                  <a:lnTo>
                    <a:pt x="76510" y="27972"/>
                  </a:lnTo>
                  <a:lnTo>
                    <a:pt x="76070" y="27055"/>
                  </a:lnTo>
                  <a:lnTo>
                    <a:pt x="76070" y="26139"/>
                  </a:lnTo>
                  <a:lnTo>
                    <a:pt x="75594" y="25662"/>
                  </a:lnTo>
                  <a:lnTo>
                    <a:pt x="74677" y="24746"/>
                  </a:lnTo>
                  <a:lnTo>
                    <a:pt x="74237" y="23829"/>
                  </a:lnTo>
                  <a:lnTo>
                    <a:pt x="73321" y="23829"/>
                  </a:lnTo>
                  <a:lnTo>
                    <a:pt x="73321" y="23389"/>
                  </a:lnTo>
                  <a:lnTo>
                    <a:pt x="73321" y="22913"/>
                  </a:lnTo>
                  <a:lnTo>
                    <a:pt x="74237" y="22913"/>
                  </a:lnTo>
                  <a:lnTo>
                    <a:pt x="74677" y="22473"/>
                  </a:lnTo>
                  <a:lnTo>
                    <a:pt x="74677" y="20163"/>
                  </a:lnTo>
                  <a:lnTo>
                    <a:pt x="74237" y="18807"/>
                  </a:lnTo>
                  <a:lnTo>
                    <a:pt x="74237" y="17890"/>
                  </a:lnTo>
                  <a:lnTo>
                    <a:pt x="74677" y="17890"/>
                  </a:lnTo>
                  <a:lnTo>
                    <a:pt x="75154" y="16497"/>
                  </a:lnTo>
                  <a:lnTo>
                    <a:pt x="75154" y="14224"/>
                  </a:lnTo>
                  <a:lnTo>
                    <a:pt x="73761" y="11915"/>
                  </a:lnTo>
                  <a:lnTo>
                    <a:pt x="74237" y="10998"/>
                  </a:lnTo>
                  <a:lnTo>
                    <a:pt x="75154" y="10082"/>
                  </a:lnTo>
                  <a:lnTo>
                    <a:pt x="75594" y="9165"/>
                  </a:lnTo>
                  <a:lnTo>
                    <a:pt x="75154" y="7809"/>
                  </a:lnTo>
                  <a:lnTo>
                    <a:pt x="75154" y="6416"/>
                  </a:lnTo>
                  <a:lnTo>
                    <a:pt x="74237" y="5059"/>
                  </a:lnTo>
                  <a:lnTo>
                    <a:pt x="73321" y="4583"/>
                  </a:lnTo>
                  <a:lnTo>
                    <a:pt x="73761" y="3666"/>
                  </a:lnTo>
                  <a:lnTo>
                    <a:pt x="73321" y="3666"/>
                  </a:lnTo>
                  <a:lnTo>
                    <a:pt x="72844" y="3226"/>
                  </a:lnTo>
                  <a:lnTo>
                    <a:pt x="72404" y="3226"/>
                  </a:lnTo>
                  <a:lnTo>
                    <a:pt x="71928" y="4583"/>
                  </a:lnTo>
                  <a:lnTo>
                    <a:pt x="71488" y="4583"/>
                  </a:lnTo>
                  <a:lnTo>
                    <a:pt x="71011" y="3666"/>
                  </a:lnTo>
                  <a:lnTo>
                    <a:pt x="70094" y="3226"/>
                  </a:lnTo>
                  <a:lnTo>
                    <a:pt x="69178" y="2750"/>
                  </a:lnTo>
                  <a:lnTo>
                    <a:pt x="69178" y="1833"/>
                  </a:lnTo>
                  <a:lnTo>
                    <a:pt x="67822" y="1833"/>
                  </a:lnTo>
                  <a:lnTo>
                    <a:pt x="67345" y="2310"/>
                  </a:lnTo>
                  <a:lnTo>
                    <a:pt x="66428" y="2310"/>
                  </a:lnTo>
                  <a:lnTo>
                    <a:pt x="65989" y="1393"/>
                  </a:lnTo>
                  <a:lnTo>
                    <a:pt x="65512" y="917"/>
                  </a:lnTo>
                  <a:lnTo>
                    <a:pt x="65989" y="477"/>
                  </a:lnTo>
                  <a:lnTo>
                    <a:pt x="6598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6604767" y="273042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6921220" y="3128219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8019110" y="3695136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6317185" y="2663845"/>
              <a:ext cx="73672" cy="51874"/>
            </a:xfrm>
            <a:custGeom>
              <a:avLst/>
              <a:gdLst/>
              <a:ahLst/>
              <a:cxnLst/>
              <a:rect l="l" t="t" r="r" b="b"/>
              <a:pathLst>
                <a:path w="4583" h="3227" extrusionOk="0">
                  <a:moveTo>
                    <a:pt x="3226" y="0"/>
                  </a:moveTo>
                  <a:lnTo>
                    <a:pt x="1833" y="1393"/>
                  </a:lnTo>
                  <a:lnTo>
                    <a:pt x="1393" y="47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917" y="1833"/>
                  </a:lnTo>
                  <a:lnTo>
                    <a:pt x="0" y="2310"/>
                  </a:lnTo>
                  <a:lnTo>
                    <a:pt x="917" y="2310"/>
                  </a:lnTo>
                  <a:lnTo>
                    <a:pt x="1393" y="2750"/>
                  </a:lnTo>
                  <a:lnTo>
                    <a:pt x="1393" y="3226"/>
                  </a:lnTo>
                  <a:lnTo>
                    <a:pt x="2310" y="2750"/>
                  </a:lnTo>
                  <a:lnTo>
                    <a:pt x="1833" y="231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3666" y="1393"/>
                  </a:lnTo>
                  <a:lnTo>
                    <a:pt x="4583" y="477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6339578" y="2627306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0" y="917"/>
                  </a:moveTo>
                  <a:lnTo>
                    <a:pt x="0" y="1357"/>
                  </a:lnTo>
                  <a:lnTo>
                    <a:pt x="440" y="917"/>
                  </a:lnTo>
                  <a:close/>
                  <a:moveTo>
                    <a:pt x="917" y="0"/>
                  </a:moveTo>
                  <a:lnTo>
                    <a:pt x="440" y="917"/>
                  </a:lnTo>
                  <a:lnTo>
                    <a:pt x="917" y="917"/>
                  </a:lnTo>
                  <a:lnTo>
                    <a:pt x="917" y="1833"/>
                  </a:lnTo>
                  <a:lnTo>
                    <a:pt x="1357" y="1357"/>
                  </a:lnTo>
                  <a:lnTo>
                    <a:pt x="1833" y="917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6398509" y="2568375"/>
              <a:ext cx="235740" cy="169141"/>
            </a:xfrm>
            <a:custGeom>
              <a:avLst/>
              <a:gdLst/>
              <a:ahLst/>
              <a:cxnLst/>
              <a:rect l="l" t="t" r="r" b="b"/>
              <a:pathLst>
                <a:path w="14665" h="10522" extrusionOk="0">
                  <a:moveTo>
                    <a:pt x="7772" y="0"/>
                  </a:moveTo>
                  <a:lnTo>
                    <a:pt x="6856" y="440"/>
                  </a:lnTo>
                  <a:lnTo>
                    <a:pt x="5499" y="440"/>
                  </a:lnTo>
                  <a:lnTo>
                    <a:pt x="5023" y="917"/>
                  </a:lnTo>
                  <a:lnTo>
                    <a:pt x="1833" y="917"/>
                  </a:lnTo>
                  <a:lnTo>
                    <a:pt x="1833" y="1357"/>
                  </a:lnTo>
                  <a:lnTo>
                    <a:pt x="1833" y="2273"/>
                  </a:lnTo>
                  <a:lnTo>
                    <a:pt x="440" y="2273"/>
                  </a:lnTo>
                  <a:lnTo>
                    <a:pt x="0" y="2750"/>
                  </a:lnTo>
                  <a:lnTo>
                    <a:pt x="0" y="3190"/>
                  </a:lnTo>
                  <a:lnTo>
                    <a:pt x="0" y="3666"/>
                  </a:lnTo>
                  <a:lnTo>
                    <a:pt x="0" y="4106"/>
                  </a:lnTo>
                  <a:lnTo>
                    <a:pt x="1357" y="4106"/>
                  </a:lnTo>
                  <a:lnTo>
                    <a:pt x="1357" y="4583"/>
                  </a:lnTo>
                  <a:lnTo>
                    <a:pt x="1357" y="5023"/>
                  </a:lnTo>
                  <a:lnTo>
                    <a:pt x="917" y="5023"/>
                  </a:lnTo>
                  <a:lnTo>
                    <a:pt x="917" y="5499"/>
                  </a:lnTo>
                  <a:lnTo>
                    <a:pt x="917" y="6856"/>
                  </a:lnTo>
                  <a:lnTo>
                    <a:pt x="1833" y="7772"/>
                  </a:lnTo>
                  <a:lnTo>
                    <a:pt x="2273" y="7772"/>
                  </a:lnTo>
                  <a:lnTo>
                    <a:pt x="2273" y="7332"/>
                  </a:lnTo>
                  <a:lnTo>
                    <a:pt x="2750" y="6856"/>
                  </a:lnTo>
                  <a:lnTo>
                    <a:pt x="3190" y="6856"/>
                  </a:lnTo>
                  <a:lnTo>
                    <a:pt x="3666" y="7332"/>
                  </a:lnTo>
                  <a:lnTo>
                    <a:pt x="3190" y="8249"/>
                  </a:lnTo>
                  <a:lnTo>
                    <a:pt x="3666" y="9165"/>
                  </a:lnTo>
                  <a:lnTo>
                    <a:pt x="3666" y="9605"/>
                  </a:lnTo>
                  <a:lnTo>
                    <a:pt x="5023" y="9165"/>
                  </a:lnTo>
                  <a:lnTo>
                    <a:pt x="5499" y="8689"/>
                  </a:lnTo>
                  <a:lnTo>
                    <a:pt x="5939" y="9165"/>
                  </a:lnTo>
                  <a:lnTo>
                    <a:pt x="6416" y="9165"/>
                  </a:lnTo>
                  <a:lnTo>
                    <a:pt x="6416" y="8689"/>
                  </a:lnTo>
                  <a:lnTo>
                    <a:pt x="7332" y="9165"/>
                  </a:lnTo>
                  <a:lnTo>
                    <a:pt x="7772" y="9165"/>
                  </a:lnTo>
                  <a:lnTo>
                    <a:pt x="7772" y="9605"/>
                  </a:lnTo>
                  <a:lnTo>
                    <a:pt x="8249" y="10082"/>
                  </a:lnTo>
                  <a:lnTo>
                    <a:pt x="8689" y="10082"/>
                  </a:lnTo>
                  <a:lnTo>
                    <a:pt x="9605" y="9605"/>
                  </a:lnTo>
                  <a:lnTo>
                    <a:pt x="10522" y="10522"/>
                  </a:lnTo>
                  <a:lnTo>
                    <a:pt x="11438" y="10082"/>
                  </a:lnTo>
                  <a:lnTo>
                    <a:pt x="12355" y="9605"/>
                  </a:lnTo>
                  <a:lnTo>
                    <a:pt x="12355" y="10082"/>
                  </a:lnTo>
                  <a:lnTo>
                    <a:pt x="13271" y="10082"/>
                  </a:lnTo>
                  <a:lnTo>
                    <a:pt x="13748" y="9165"/>
                  </a:lnTo>
                  <a:lnTo>
                    <a:pt x="13271" y="9165"/>
                  </a:lnTo>
                  <a:lnTo>
                    <a:pt x="12831" y="8689"/>
                  </a:lnTo>
                  <a:lnTo>
                    <a:pt x="12831" y="8249"/>
                  </a:lnTo>
                  <a:lnTo>
                    <a:pt x="13271" y="7772"/>
                  </a:lnTo>
                  <a:lnTo>
                    <a:pt x="13748" y="8249"/>
                  </a:lnTo>
                  <a:lnTo>
                    <a:pt x="14188" y="8249"/>
                  </a:lnTo>
                  <a:lnTo>
                    <a:pt x="14188" y="8689"/>
                  </a:lnTo>
                  <a:lnTo>
                    <a:pt x="14664" y="7772"/>
                  </a:lnTo>
                  <a:lnTo>
                    <a:pt x="14664" y="7332"/>
                  </a:lnTo>
                  <a:lnTo>
                    <a:pt x="14188" y="6856"/>
                  </a:lnTo>
                  <a:lnTo>
                    <a:pt x="13271" y="6416"/>
                  </a:lnTo>
                  <a:lnTo>
                    <a:pt x="12831" y="5499"/>
                  </a:lnTo>
                  <a:lnTo>
                    <a:pt x="12355" y="4583"/>
                  </a:lnTo>
                  <a:lnTo>
                    <a:pt x="12831" y="3666"/>
                  </a:lnTo>
                  <a:lnTo>
                    <a:pt x="12355" y="3190"/>
                  </a:lnTo>
                  <a:lnTo>
                    <a:pt x="12355" y="2750"/>
                  </a:lnTo>
                  <a:lnTo>
                    <a:pt x="13271" y="1833"/>
                  </a:lnTo>
                  <a:lnTo>
                    <a:pt x="13271" y="917"/>
                  </a:lnTo>
                  <a:lnTo>
                    <a:pt x="12831" y="440"/>
                  </a:lnTo>
                  <a:lnTo>
                    <a:pt x="9605" y="440"/>
                  </a:lnTo>
                  <a:lnTo>
                    <a:pt x="9165" y="0"/>
                  </a:lnTo>
                  <a:lnTo>
                    <a:pt x="8689" y="0"/>
                  </a:lnTo>
                  <a:lnTo>
                    <a:pt x="7772" y="440"/>
                  </a:lnTo>
                  <a:lnTo>
                    <a:pt x="77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6604767" y="2730427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0" y="1"/>
                  </a:moveTo>
                  <a:lnTo>
                    <a:pt x="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6590026" y="288482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6295372" y="2708035"/>
              <a:ext cx="360675" cy="184477"/>
            </a:xfrm>
            <a:custGeom>
              <a:avLst/>
              <a:gdLst/>
              <a:ahLst/>
              <a:cxnLst/>
              <a:rect l="l" t="t" r="r" b="b"/>
              <a:pathLst>
                <a:path w="22437" h="11476" extrusionOk="0">
                  <a:moveTo>
                    <a:pt x="11915" y="1"/>
                  </a:moveTo>
                  <a:lnTo>
                    <a:pt x="11439" y="477"/>
                  </a:lnTo>
                  <a:lnTo>
                    <a:pt x="10082" y="917"/>
                  </a:lnTo>
                  <a:lnTo>
                    <a:pt x="9166" y="917"/>
                  </a:lnTo>
                  <a:lnTo>
                    <a:pt x="9606" y="1394"/>
                  </a:lnTo>
                  <a:lnTo>
                    <a:pt x="9606" y="2310"/>
                  </a:lnTo>
                  <a:lnTo>
                    <a:pt x="9606" y="2750"/>
                  </a:lnTo>
                  <a:lnTo>
                    <a:pt x="9606" y="3667"/>
                  </a:lnTo>
                  <a:lnTo>
                    <a:pt x="9606" y="4143"/>
                  </a:lnTo>
                  <a:lnTo>
                    <a:pt x="9606" y="5060"/>
                  </a:lnTo>
                  <a:lnTo>
                    <a:pt x="9166" y="5500"/>
                  </a:lnTo>
                  <a:lnTo>
                    <a:pt x="8689" y="5976"/>
                  </a:lnTo>
                  <a:lnTo>
                    <a:pt x="8249" y="5976"/>
                  </a:lnTo>
                  <a:lnTo>
                    <a:pt x="7333" y="5060"/>
                  </a:lnTo>
                  <a:lnTo>
                    <a:pt x="6856" y="4583"/>
                  </a:lnTo>
                  <a:lnTo>
                    <a:pt x="6416" y="3667"/>
                  </a:lnTo>
                  <a:lnTo>
                    <a:pt x="5500" y="2750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4583" y="1834"/>
                  </a:lnTo>
                  <a:lnTo>
                    <a:pt x="3667" y="1834"/>
                  </a:lnTo>
                  <a:lnTo>
                    <a:pt x="2750" y="2750"/>
                  </a:lnTo>
                  <a:lnTo>
                    <a:pt x="2274" y="3227"/>
                  </a:lnTo>
                  <a:lnTo>
                    <a:pt x="1834" y="3227"/>
                  </a:lnTo>
                  <a:lnTo>
                    <a:pt x="1357" y="4143"/>
                  </a:lnTo>
                  <a:lnTo>
                    <a:pt x="1357" y="5060"/>
                  </a:lnTo>
                  <a:lnTo>
                    <a:pt x="917" y="5976"/>
                  </a:lnTo>
                  <a:lnTo>
                    <a:pt x="441" y="6893"/>
                  </a:lnTo>
                  <a:lnTo>
                    <a:pt x="1" y="10082"/>
                  </a:lnTo>
                  <a:lnTo>
                    <a:pt x="1834" y="9642"/>
                  </a:lnTo>
                  <a:lnTo>
                    <a:pt x="2750" y="9166"/>
                  </a:lnTo>
                  <a:lnTo>
                    <a:pt x="3190" y="8726"/>
                  </a:lnTo>
                  <a:lnTo>
                    <a:pt x="5940" y="8726"/>
                  </a:lnTo>
                  <a:lnTo>
                    <a:pt x="6856" y="7809"/>
                  </a:lnTo>
                  <a:lnTo>
                    <a:pt x="8249" y="7809"/>
                  </a:lnTo>
                  <a:lnTo>
                    <a:pt x="10082" y="8249"/>
                  </a:lnTo>
                  <a:lnTo>
                    <a:pt x="10999" y="7809"/>
                  </a:lnTo>
                  <a:lnTo>
                    <a:pt x="11439" y="8249"/>
                  </a:lnTo>
                  <a:lnTo>
                    <a:pt x="12355" y="8726"/>
                  </a:lnTo>
                  <a:lnTo>
                    <a:pt x="13748" y="9166"/>
                  </a:lnTo>
                  <a:lnTo>
                    <a:pt x="14188" y="9166"/>
                  </a:lnTo>
                  <a:lnTo>
                    <a:pt x="15105" y="10082"/>
                  </a:lnTo>
                  <a:lnTo>
                    <a:pt x="16498" y="10999"/>
                  </a:lnTo>
                  <a:lnTo>
                    <a:pt x="16938" y="11475"/>
                  </a:lnTo>
                  <a:lnTo>
                    <a:pt x="18331" y="10999"/>
                  </a:lnTo>
                  <a:lnTo>
                    <a:pt x="19247" y="10999"/>
                  </a:lnTo>
                  <a:lnTo>
                    <a:pt x="19687" y="10559"/>
                  </a:lnTo>
                  <a:lnTo>
                    <a:pt x="20604" y="10999"/>
                  </a:lnTo>
                  <a:lnTo>
                    <a:pt x="21520" y="10559"/>
                  </a:lnTo>
                  <a:lnTo>
                    <a:pt x="21520" y="10082"/>
                  </a:lnTo>
                  <a:lnTo>
                    <a:pt x="21080" y="9642"/>
                  </a:lnTo>
                  <a:lnTo>
                    <a:pt x="20604" y="9166"/>
                  </a:lnTo>
                  <a:lnTo>
                    <a:pt x="21520" y="8726"/>
                  </a:lnTo>
                  <a:lnTo>
                    <a:pt x="22437" y="7809"/>
                  </a:lnTo>
                  <a:lnTo>
                    <a:pt x="21997" y="6893"/>
                  </a:lnTo>
                  <a:lnTo>
                    <a:pt x="21997" y="5976"/>
                  </a:lnTo>
                  <a:lnTo>
                    <a:pt x="21520" y="5060"/>
                  </a:lnTo>
                  <a:lnTo>
                    <a:pt x="21520" y="4583"/>
                  </a:lnTo>
                  <a:lnTo>
                    <a:pt x="20604" y="4583"/>
                  </a:lnTo>
                  <a:lnTo>
                    <a:pt x="19687" y="3667"/>
                  </a:lnTo>
                  <a:lnTo>
                    <a:pt x="21080" y="3667"/>
                  </a:lnTo>
                  <a:lnTo>
                    <a:pt x="20604" y="2750"/>
                  </a:lnTo>
                  <a:lnTo>
                    <a:pt x="20604" y="1834"/>
                  </a:lnTo>
                  <a:lnTo>
                    <a:pt x="20164" y="1834"/>
                  </a:lnTo>
                  <a:lnTo>
                    <a:pt x="19687" y="2310"/>
                  </a:lnTo>
                  <a:lnTo>
                    <a:pt x="19687" y="1834"/>
                  </a:lnTo>
                  <a:lnTo>
                    <a:pt x="19247" y="1834"/>
                  </a:lnTo>
                  <a:lnTo>
                    <a:pt x="19247" y="1394"/>
                  </a:lnTo>
                  <a:lnTo>
                    <a:pt x="18771" y="1394"/>
                  </a:lnTo>
                  <a:lnTo>
                    <a:pt x="18771" y="917"/>
                  </a:lnTo>
                  <a:lnTo>
                    <a:pt x="17854" y="1394"/>
                  </a:lnTo>
                  <a:lnTo>
                    <a:pt x="16938" y="1834"/>
                  </a:lnTo>
                  <a:lnTo>
                    <a:pt x="16021" y="917"/>
                  </a:lnTo>
                  <a:lnTo>
                    <a:pt x="15105" y="1394"/>
                  </a:lnTo>
                  <a:lnTo>
                    <a:pt x="14665" y="1394"/>
                  </a:lnTo>
                  <a:lnTo>
                    <a:pt x="14188" y="917"/>
                  </a:lnTo>
                  <a:lnTo>
                    <a:pt x="14188" y="477"/>
                  </a:lnTo>
                  <a:lnTo>
                    <a:pt x="13748" y="477"/>
                  </a:lnTo>
                  <a:lnTo>
                    <a:pt x="12832" y="1"/>
                  </a:lnTo>
                  <a:lnTo>
                    <a:pt x="12832" y="477"/>
                  </a:lnTo>
                  <a:lnTo>
                    <a:pt x="12355" y="477"/>
                  </a:lnTo>
                  <a:lnTo>
                    <a:pt x="1191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6295372" y="2833565"/>
              <a:ext cx="316485" cy="220999"/>
            </a:xfrm>
            <a:custGeom>
              <a:avLst/>
              <a:gdLst/>
              <a:ahLst/>
              <a:cxnLst/>
              <a:rect l="l" t="t" r="r" b="b"/>
              <a:pathLst>
                <a:path w="19688" h="13748" extrusionOk="0">
                  <a:moveTo>
                    <a:pt x="6856" y="0"/>
                  </a:moveTo>
                  <a:lnTo>
                    <a:pt x="5940" y="917"/>
                  </a:lnTo>
                  <a:lnTo>
                    <a:pt x="3190" y="917"/>
                  </a:lnTo>
                  <a:lnTo>
                    <a:pt x="2750" y="1357"/>
                  </a:lnTo>
                  <a:lnTo>
                    <a:pt x="1834" y="1833"/>
                  </a:lnTo>
                  <a:lnTo>
                    <a:pt x="441" y="2273"/>
                  </a:lnTo>
                  <a:lnTo>
                    <a:pt x="1" y="2273"/>
                  </a:lnTo>
                  <a:lnTo>
                    <a:pt x="441" y="3666"/>
                  </a:lnTo>
                  <a:lnTo>
                    <a:pt x="441" y="4106"/>
                  </a:lnTo>
                  <a:lnTo>
                    <a:pt x="441" y="4583"/>
                  </a:lnTo>
                  <a:lnTo>
                    <a:pt x="917" y="5939"/>
                  </a:lnTo>
                  <a:lnTo>
                    <a:pt x="917" y="7772"/>
                  </a:lnTo>
                  <a:lnTo>
                    <a:pt x="2274" y="7332"/>
                  </a:lnTo>
                  <a:lnTo>
                    <a:pt x="2274" y="7772"/>
                  </a:lnTo>
                  <a:lnTo>
                    <a:pt x="2750" y="8249"/>
                  </a:lnTo>
                  <a:lnTo>
                    <a:pt x="3190" y="8249"/>
                  </a:lnTo>
                  <a:lnTo>
                    <a:pt x="3667" y="8689"/>
                  </a:lnTo>
                  <a:lnTo>
                    <a:pt x="4107" y="8249"/>
                  </a:lnTo>
                  <a:lnTo>
                    <a:pt x="5023" y="7772"/>
                  </a:lnTo>
                  <a:lnTo>
                    <a:pt x="5940" y="8249"/>
                  </a:lnTo>
                  <a:lnTo>
                    <a:pt x="6416" y="9165"/>
                  </a:lnTo>
                  <a:lnTo>
                    <a:pt x="6416" y="9605"/>
                  </a:lnTo>
                  <a:lnTo>
                    <a:pt x="6856" y="10082"/>
                  </a:lnTo>
                  <a:lnTo>
                    <a:pt x="6856" y="10998"/>
                  </a:lnTo>
                  <a:lnTo>
                    <a:pt x="6856" y="11438"/>
                  </a:lnTo>
                  <a:lnTo>
                    <a:pt x="7773" y="12355"/>
                  </a:lnTo>
                  <a:lnTo>
                    <a:pt x="8249" y="12355"/>
                  </a:lnTo>
                  <a:lnTo>
                    <a:pt x="9606" y="12831"/>
                  </a:lnTo>
                  <a:lnTo>
                    <a:pt x="9606" y="13271"/>
                  </a:lnTo>
                  <a:lnTo>
                    <a:pt x="10522" y="13271"/>
                  </a:lnTo>
                  <a:lnTo>
                    <a:pt x="10522" y="13748"/>
                  </a:lnTo>
                  <a:lnTo>
                    <a:pt x="11439" y="13748"/>
                  </a:lnTo>
                  <a:lnTo>
                    <a:pt x="11915" y="13271"/>
                  </a:lnTo>
                  <a:lnTo>
                    <a:pt x="12355" y="11915"/>
                  </a:lnTo>
                  <a:lnTo>
                    <a:pt x="13272" y="11915"/>
                  </a:lnTo>
                  <a:lnTo>
                    <a:pt x="14188" y="11438"/>
                  </a:lnTo>
                  <a:lnTo>
                    <a:pt x="14665" y="11915"/>
                  </a:lnTo>
                  <a:lnTo>
                    <a:pt x="14665" y="11438"/>
                  </a:lnTo>
                  <a:lnTo>
                    <a:pt x="15105" y="11438"/>
                  </a:lnTo>
                  <a:lnTo>
                    <a:pt x="15581" y="10522"/>
                  </a:lnTo>
                  <a:lnTo>
                    <a:pt x="15581" y="10082"/>
                  </a:lnTo>
                  <a:lnTo>
                    <a:pt x="15105" y="8689"/>
                  </a:lnTo>
                  <a:lnTo>
                    <a:pt x="15105" y="8249"/>
                  </a:lnTo>
                  <a:lnTo>
                    <a:pt x="17414" y="7332"/>
                  </a:lnTo>
                  <a:lnTo>
                    <a:pt x="16938" y="6856"/>
                  </a:lnTo>
                  <a:lnTo>
                    <a:pt x="18771" y="6856"/>
                  </a:lnTo>
                  <a:lnTo>
                    <a:pt x="19687" y="5499"/>
                  </a:lnTo>
                  <a:lnTo>
                    <a:pt x="17414" y="5499"/>
                  </a:lnTo>
                  <a:lnTo>
                    <a:pt x="18331" y="3190"/>
                  </a:lnTo>
                  <a:lnTo>
                    <a:pt x="16938" y="3666"/>
                  </a:lnTo>
                  <a:lnTo>
                    <a:pt x="16498" y="3190"/>
                  </a:lnTo>
                  <a:lnTo>
                    <a:pt x="15105" y="2273"/>
                  </a:lnTo>
                  <a:lnTo>
                    <a:pt x="14188" y="1357"/>
                  </a:lnTo>
                  <a:lnTo>
                    <a:pt x="13748" y="1357"/>
                  </a:lnTo>
                  <a:lnTo>
                    <a:pt x="12355" y="917"/>
                  </a:lnTo>
                  <a:lnTo>
                    <a:pt x="11439" y="440"/>
                  </a:lnTo>
                  <a:lnTo>
                    <a:pt x="10999" y="0"/>
                  </a:lnTo>
                  <a:lnTo>
                    <a:pt x="10082" y="440"/>
                  </a:lnTo>
                  <a:lnTo>
                    <a:pt x="824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477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6449772" y="2833565"/>
              <a:ext cx="493856" cy="412533"/>
            </a:xfrm>
            <a:custGeom>
              <a:avLst/>
              <a:gdLst/>
              <a:ahLst/>
              <a:cxnLst/>
              <a:rect l="l" t="t" r="r" b="b"/>
              <a:pathLst>
                <a:path w="30722" h="25663" extrusionOk="0">
                  <a:moveTo>
                    <a:pt x="12832" y="0"/>
                  </a:moveTo>
                  <a:lnTo>
                    <a:pt x="11915" y="917"/>
                  </a:lnTo>
                  <a:lnTo>
                    <a:pt x="10999" y="1357"/>
                  </a:lnTo>
                  <a:lnTo>
                    <a:pt x="11915" y="1833"/>
                  </a:lnTo>
                  <a:lnTo>
                    <a:pt x="11915" y="2273"/>
                  </a:lnTo>
                  <a:lnTo>
                    <a:pt x="11915" y="2750"/>
                  </a:lnTo>
                  <a:lnTo>
                    <a:pt x="10999" y="3190"/>
                  </a:lnTo>
                  <a:lnTo>
                    <a:pt x="10082" y="2750"/>
                  </a:lnTo>
                  <a:lnTo>
                    <a:pt x="9642" y="3190"/>
                  </a:lnTo>
                  <a:lnTo>
                    <a:pt x="8726" y="3190"/>
                  </a:lnTo>
                  <a:lnTo>
                    <a:pt x="7809" y="5499"/>
                  </a:lnTo>
                  <a:lnTo>
                    <a:pt x="10082" y="5499"/>
                  </a:lnTo>
                  <a:lnTo>
                    <a:pt x="9166" y="6856"/>
                  </a:lnTo>
                  <a:lnTo>
                    <a:pt x="7809" y="6856"/>
                  </a:lnTo>
                  <a:lnTo>
                    <a:pt x="7809" y="7332"/>
                  </a:lnTo>
                  <a:lnTo>
                    <a:pt x="5500" y="8249"/>
                  </a:lnTo>
                  <a:lnTo>
                    <a:pt x="5976" y="8689"/>
                  </a:lnTo>
                  <a:lnTo>
                    <a:pt x="5976" y="10082"/>
                  </a:lnTo>
                  <a:lnTo>
                    <a:pt x="5976" y="10522"/>
                  </a:lnTo>
                  <a:lnTo>
                    <a:pt x="5500" y="11438"/>
                  </a:lnTo>
                  <a:lnTo>
                    <a:pt x="5060" y="11438"/>
                  </a:lnTo>
                  <a:lnTo>
                    <a:pt x="5060" y="11915"/>
                  </a:lnTo>
                  <a:lnTo>
                    <a:pt x="4583" y="11438"/>
                  </a:lnTo>
                  <a:lnTo>
                    <a:pt x="3667" y="11915"/>
                  </a:lnTo>
                  <a:lnTo>
                    <a:pt x="2750" y="11915"/>
                  </a:lnTo>
                  <a:lnTo>
                    <a:pt x="2310" y="13271"/>
                  </a:lnTo>
                  <a:lnTo>
                    <a:pt x="1834" y="13748"/>
                  </a:lnTo>
                  <a:lnTo>
                    <a:pt x="917" y="13748"/>
                  </a:lnTo>
                  <a:lnTo>
                    <a:pt x="917" y="13271"/>
                  </a:lnTo>
                  <a:lnTo>
                    <a:pt x="1" y="13271"/>
                  </a:lnTo>
                  <a:lnTo>
                    <a:pt x="1" y="14188"/>
                  </a:lnTo>
                  <a:lnTo>
                    <a:pt x="1" y="14664"/>
                  </a:lnTo>
                  <a:lnTo>
                    <a:pt x="477" y="15104"/>
                  </a:lnTo>
                  <a:lnTo>
                    <a:pt x="477" y="16497"/>
                  </a:lnTo>
                  <a:lnTo>
                    <a:pt x="917" y="16937"/>
                  </a:lnTo>
                  <a:lnTo>
                    <a:pt x="1394" y="17854"/>
                  </a:lnTo>
                  <a:lnTo>
                    <a:pt x="1834" y="17854"/>
                  </a:lnTo>
                  <a:lnTo>
                    <a:pt x="1834" y="18330"/>
                  </a:lnTo>
                  <a:lnTo>
                    <a:pt x="2310" y="18770"/>
                  </a:lnTo>
                  <a:lnTo>
                    <a:pt x="2310" y="20603"/>
                  </a:lnTo>
                  <a:lnTo>
                    <a:pt x="2310" y="21080"/>
                  </a:lnTo>
                  <a:lnTo>
                    <a:pt x="1834" y="21520"/>
                  </a:lnTo>
                  <a:lnTo>
                    <a:pt x="477" y="22913"/>
                  </a:lnTo>
                  <a:lnTo>
                    <a:pt x="917" y="23353"/>
                  </a:lnTo>
                  <a:lnTo>
                    <a:pt x="1834" y="23353"/>
                  </a:lnTo>
                  <a:lnTo>
                    <a:pt x="1394" y="25186"/>
                  </a:lnTo>
                  <a:lnTo>
                    <a:pt x="2310" y="25186"/>
                  </a:lnTo>
                  <a:lnTo>
                    <a:pt x="2750" y="25662"/>
                  </a:lnTo>
                  <a:lnTo>
                    <a:pt x="2750" y="25186"/>
                  </a:lnTo>
                  <a:lnTo>
                    <a:pt x="3227" y="24746"/>
                  </a:lnTo>
                  <a:lnTo>
                    <a:pt x="3667" y="24746"/>
                  </a:lnTo>
                  <a:lnTo>
                    <a:pt x="3667" y="24269"/>
                  </a:lnTo>
                  <a:lnTo>
                    <a:pt x="4583" y="23353"/>
                  </a:lnTo>
                  <a:lnTo>
                    <a:pt x="6416" y="23353"/>
                  </a:lnTo>
                  <a:lnTo>
                    <a:pt x="7809" y="22913"/>
                  </a:lnTo>
                  <a:lnTo>
                    <a:pt x="9166" y="22913"/>
                  </a:lnTo>
                  <a:lnTo>
                    <a:pt x="10559" y="23353"/>
                  </a:lnTo>
                  <a:lnTo>
                    <a:pt x="11915" y="23829"/>
                  </a:lnTo>
                  <a:lnTo>
                    <a:pt x="14225" y="23829"/>
                  </a:lnTo>
                  <a:lnTo>
                    <a:pt x="14665" y="24269"/>
                  </a:lnTo>
                  <a:lnTo>
                    <a:pt x="16058" y="24269"/>
                  </a:lnTo>
                  <a:lnTo>
                    <a:pt x="16498" y="23829"/>
                  </a:lnTo>
                  <a:lnTo>
                    <a:pt x="17891" y="23829"/>
                  </a:lnTo>
                  <a:lnTo>
                    <a:pt x="18331" y="24269"/>
                  </a:lnTo>
                  <a:lnTo>
                    <a:pt x="18331" y="24746"/>
                  </a:lnTo>
                  <a:lnTo>
                    <a:pt x="18807" y="23829"/>
                  </a:lnTo>
                  <a:lnTo>
                    <a:pt x="19724" y="23829"/>
                  </a:lnTo>
                  <a:lnTo>
                    <a:pt x="20164" y="25186"/>
                  </a:lnTo>
                  <a:lnTo>
                    <a:pt x="20164" y="24746"/>
                  </a:lnTo>
                  <a:lnTo>
                    <a:pt x="20640" y="23829"/>
                  </a:lnTo>
                  <a:lnTo>
                    <a:pt x="21080" y="23353"/>
                  </a:lnTo>
                  <a:lnTo>
                    <a:pt x="21557" y="23353"/>
                  </a:lnTo>
                  <a:lnTo>
                    <a:pt x="22913" y="23829"/>
                  </a:lnTo>
                  <a:lnTo>
                    <a:pt x="23390" y="23353"/>
                  </a:lnTo>
                  <a:lnTo>
                    <a:pt x="23830" y="23353"/>
                  </a:lnTo>
                  <a:lnTo>
                    <a:pt x="25223" y="24269"/>
                  </a:lnTo>
                  <a:lnTo>
                    <a:pt x="25223" y="23353"/>
                  </a:lnTo>
                  <a:lnTo>
                    <a:pt x="25223" y="22913"/>
                  </a:lnTo>
                  <a:lnTo>
                    <a:pt x="24746" y="21996"/>
                  </a:lnTo>
                  <a:lnTo>
                    <a:pt x="24746" y="20603"/>
                  </a:lnTo>
                  <a:lnTo>
                    <a:pt x="24746" y="19687"/>
                  </a:lnTo>
                  <a:lnTo>
                    <a:pt x="25663" y="18770"/>
                  </a:lnTo>
                  <a:lnTo>
                    <a:pt x="27056" y="18770"/>
                  </a:lnTo>
                  <a:lnTo>
                    <a:pt x="27496" y="19247"/>
                  </a:lnTo>
                  <a:lnTo>
                    <a:pt x="28412" y="19247"/>
                  </a:lnTo>
                  <a:lnTo>
                    <a:pt x="29329" y="18770"/>
                  </a:lnTo>
                  <a:lnTo>
                    <a:pt x="29329" y="18330"/>
                  </a:lnTo>
                  <a:lnTo>
                    <a:pt x="28412" y="18330"/>
                  </a:lnTo>
                  <a:lnTo>
                    <a:pt x="27972" y="17854"/>
                  </a:lnTo>
                  <a:lnTo>
                    <a:pt x="27972" y="16937"/>
                  </a:lnTo>
                  <a:lnTo>
                    <a:pt x="27496" y="16497"/>
                  </a:lnTo>
                  <a:lnTo>
                    <a:pt x="27056" y="15104"/>
                  </a:lnTo>
                  <a:lnTo>
                    <a:pt x="26579" y="14664"/>
                  </a:lnTo>
                  <a:lnTo>
                    <a:pt x="26579" y="13748"/>
                  </a:lnTo>
                  <a:lnTo>
                    <a:pt x="26579" y="13271"/>
                  </a:lnTo>
                  <a:lnTo>
                    <a:pt x="27056" y="13271"/>
                  </a:lnTo>
                  <a:lnTo>
                    <a:pt x="27972" y="13748"/>
                  </a:lnTo>
                  <a:lnTo>
                    <a:pt x="28412" y="13271"/>
                  </a:lnTo>
                  <a:lnTo>
                    <a:pt x="29329" y="12831"/>
                  </a:lnTo>
                  <a:lnTo>
                    <a:pt x="29805" y="11915"/>
                  </a:lnTo>
                  <a:lnTo>
                    <a:pt x="30245" y="11438"/>
                  </a:lnTo>
                  <a:lnTo>
                    <a:pt x="30722" y="10998"/>
                  </a:lnTo>
                  <a:lnTo>
                    <a:pt x="30245" y="10082"/>
                  </a:lnTo>
                  <a:lnTo>
                    <a:pt x="29329" y="10082"/>
                  </a:lnTo>
                  <a:lnTo>
                    <a:pt x="29329" y="9165"/>
                  </a:lnTo>
                  <a:lnTo>
                    <a:pt x="27056" y="9165"/>
                  </a:lnTo>
                  <a:lnTo>
                    <a:pt x="27056" y="8689"/>
                  </a:lnTo>
                  <a:lnTo>
                    <a:pt x="26579" y="7772"/>
                  </a:lnTo>
                  <a:lnTo>
                    <a:pt x="25663" y="7332"/>
                  </a:lnTo>
                  <a:lnTo>
                    <a:pt x="23830" y="7332"/>
                  </a:lnTo>
                  <a:lnTo>
                    <a:pt x="23830" y="6856"/>
                  </a:lnTo>
                  <a:lnTo>
                    <a:pt x="23830" y="6416"/>
                  </a:lnTo>
                  <a:lnTo>
                    <a:pt x="22473" y="6416"/>
                  </a:lnTo>
                  <a:lnTo>
                    <a:pt x="23390" y="5939"/>
                  </a:lnTo>
                  <a:lnTo>
                    <a:pt x="22473" y="4583"/>
                  </a:lnTo>
                  <a:lnTo>
                    <a:pt x="21557" y="2750"/>
                  </a:lnTo>
                  <a:lnTo>
                    <a:pt x="21557" y="2273"/>
                  </a:lnTo>
                  <a:lnTo>
                    <a:pt x="21997" y="1833"/>
                  </a:lnTo>
                  <a:lnTo>
                    <a:pt x="21997" y="1357"/>
                  </a:lnTo>
                  <a:lnTo>
                    <a:pt x="21080" y="1357"/>
                  </a:lnTo>
                  <a:lnTo>
                    <a:pt x="20164" y="440"/>
                  </a:lnTo>
                  <a:lnTo>
                    <a:pt x="19247" y="0"/>
                  </a:lnTo>
                  <a:lnTo>
                    <a:pt x="18807" y="440"/>
                  </a:lnTo>
                  <a:lnTo>
                    <a:pt x="18807" y="917"/>
                  </a:lnTo>
                  <a:lnTo>
                    <a:pt x="17891" y="1357"/>
                  </a:lnTo>
                  <a:lnTo>
                    <a:pt x="17414" y="1357"/>
                  </a:lnTo>
                  <a:lnTo>
                    <a:pt x="17414" y="917"/>
                  </a:lnTo>
                  <a:lnTo>
                    <a:pt x="16974" y="440"/>
                  </a:lnTo>
                  <a:lnTo>
                    <a:pt x="14225" y="440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6486905" y="3025082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0" y="441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6921220" y="3120552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6427974" y="347413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6405582" y="353306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6413233" y="3098754"/>
              <a:ext cx="1031324" cy="545135"/>
            </a:xfrm>
            <a:custGeom>
              <a:avLst/>
              <a:gdLst/>
              <a:ahLst/>
              <a:cxnLst/>
              <a:rect l="l" t="t" r="r" b="b"/>
              <a:pathLst>
                <a:path w="64157" h="33912" extrusionOk="0">
                  <a:moveTo>
                    <a:pt x="37577" y="0"/>
                  </a:moveTo>
                  <a:lnTo>
                    <a:pt x="36661" y="917"/>
                  </a:lnTo>
                  <a:lnTo>
                    <a:pt x="35744" y="440"/>
                  </a:lnTo>
                  <a:lnTo>
                    <a:pt x="35268" y="440"/>
                  </a:lnTo>
                  <a:lnTo>
                    <a:pt x="34828" y="917"/>
                  </a:lnTo>
                  <a:lnTo>
                    <a:pt x="34351" y="917"/>
                  </a:lnTo>
                  <a:lnTo>
                    <a:pt x="32995" y="1357"/>
                  </a:lnTo>
                  <a:lnTo>
                    <a:pt x="32518" y="917"/>
                  </a:lnTo>
                  <a:lnTo>
                    <a:pt x="31602" y="1357"/>
                  </a:lnTo>
                  <a:lnTo>
                    <a:pt x="31602" y="2273"/>
                  </a:lnTo>
                  <a:lnTo>
                    <a:pt x="30685" y="2750"/>
                  </a:lnTo>
                  <a:lnTo>
                    <a:pt x="29769" y="2750"/>
                  </a:lnTo>
                  <a:lnTo>
                    <a:pt x="29329" y="2273"/>
                  </a:lnTo>
                  <a:lnTo>
                    <a:pt x="27936" y="2273"/>
                  </a:lnTo>
                  <a:lnTo>
                    <a:pt x="27019" y="3190"/>
                  </a:lnTo>
                  <a:lnTo>
                    <a:pt x="27019" y="4106"/>
                  </a:lnTo>
                  <a:lnTo>
                    <a:pt x="27019" y="5499"/>
                  </a:lnTo>
                  <a:lnTo>
                    <a:pt x="27496" y="6416"/>
                  </a:lnTo>
                  <a:lnTo>
                    <a:pt x="27496" y="6856"/>
                  </a:lnTo>
                  <a:lnTo>
                    <a:pt x="27496" y="7772"/>
                  </a:lnTo>
                  <a:lnTo>
                    <a:pt x="26103" y="6856"/>
                  </a:lnTo>
                  <a:lnTo>
                    <a:pt x="25663" y="6856"/>
                  </a:lnTo>
                  <a:lnTo>
                    <a:pt x="25186" y="7332"/>
                  </a:lnTo>
                  <a:lnTo>
                    <a:pt x="23830" y="6856"/>
                  </a:lnTo>
                  <a:lnTo>
                    <a:pt x="23353" y="6856"/>
                  </a:lnTo>
                  <a:lnTo>
                    <a:pt x="22913" y="7332"/>
                  </a:lnTo>
                  <a:lnTo>
                    <a:pt x="22437" y="8249"/>
                  </a:lnTo>
                  <a:lnTo>
                    <a:pt x="22437" y="8689"/>
                  </a:lnTo>
                  <a:lnTo>
                    <a:pt x="21997" y="7332"/>
                  </a:lnTo>
                  <a:lnTo>
                    <a:pt x="21080" y="7332"/>
                  </a:lnTo>
                  <a:lnTo>
                    <a:pt x="20604" y="8249"/>
                  </a:lnTo>
                  <a:lnTo>
                    <a:pt x="20604" y="7772"/>
                  </a:lnTo>
                  <a:lnTo>
                    <a:pt x="20164" y="7332"/>
                  </a:lnTo>
                  <a:lnTo>
                    <a:pt x="18771" y="7332"/>
                  </a:lnTo>
                  <a:lnTo>
                    <a:pt x="18331" y="7772"/>
                  </a:lnTo>
                  <a:lnTo>
                    <a:pt x="16938" y="7772"/>
                  </a:lnTo>
                  <a:lnTo>
                    <a:pt x="16498" y="7332"/>
                  </a:lnTo>
                  <a:lnTo>
                    <a:pt x="14188" y="7332"/>
                  </a:lnTo>
                  <a:lnTo>
                    <a:pt x="12832" y="6856"/>
                  </a:lnTo>
                  <a:lnTo>
                    <a:pt x="11439" y="6416"/>
                  </a:lnTo>
                  <a:lnTo>
                    <a:pt x="10082" y="6416"/>
                  </a:lnTo>
                  <a:lnTo>
                    <a:pt x="8689" y="6856"/>
                  </a:lnTo>
                  <a:lnTo>
                    <a:pt x="6856" y="6856"/>
                  </a:lnTo>
                  <a:lnTo>
                    <a:pt x="5940" y="7772"/>
                  </a:lnTo>
                  <a:lnTo>
                    <a:pt x="5940" y="8249"/>
                  </a:lnTo>
                  <a:lnTo>
                    <a:pt x="5500" y="8249"/>
                  </a:lnTo>
                  <a:lnTo>
                    <a:pt x="5023" y="8689"/>
                  </a:lnTo>
                  <a:lnTo>
                    <a:pt x="5023" y="9165"/>
                  </a:lnTo>
                  <a:lnTo>
                    <a:pt x="4583" y="8689"/>
                  </a:lnTo>
                  <a:lnTo>
                    <a:pt x="3667" y="8689"/>
                  </a:lnTo>
                  <a:lnTo>
                    <a:pt x="3667" y="9165"/>
                  </a:lnTo>
                  <a:lnTo>
                    <a:pt x="3667" y="10522"/>
                  </a:lnTo>
                  <a:lnTo>
                    <a:pt x="4107" y="10998"/>
                  </a:lnTo>
                  <a:lnTo>
                    <a:pt x="3667" y="11438"/>
                  </a:lnTo>
                  <a:lnTo>
                    <a:pt x="4583" y="11915"/>
                  </a:lnTo>
                  <a:lnTo>
                    <a:pt x="5023" y="12355"/>
                  </a:lnTo>
                  <a:lnTo>
                    <a:pt x="5940" y="13271"/>
                  </a:lnTo>
                  <a:lnTo>
                    <a:pt x="5500" y="13748"/>
                  </a:lnTo>
                  <a:lnTo>
                    <a:pt x="5500" y="14188"/>
                  </a:lnTo>
                  <a:lnTo>
                    <a:pt x="5940" y="14188"/>
                  </a:lnTo>
                  <a:lnTo>
                    <a:pt x="6416" y="15104"/>
                  </a:lnTo>
                  <a:lnTo>
                    <a:pt x="5940" y="16021"/>
                  </a:lnTo>
                  <a:lnTo>
                    <a:pt x="5500" y="16497"/>
                  </a:lnTo>
                  <a:lnTo>
                    <a:pt x="4583" y="16497"/>
                  </a:lnTo>
                  <a:lnTo>
                    <a:pt x="3667" y="17414"/>
                  </a:lnTo>
                  <a:lnTo>
                    <a:pt x="3190" y="17854"/>
                  </a:lnTo>
                  <a:lnTo>
                    <a:pt x="2750" y="18770"/>
                  </a:lnTo>
                  <a:lnTo>
                    <a:pt x="2274" y="19247"/>
                  </a:lnTo>
                  <a:lnTo>
                    <a:pt x="1834" y="19687"/>
                  </a:lnTo>
                  <a:lnTo>
                    <a:pt x="1834" y="20163"/>
                  </a:lnTo>
                  <a:lnTo>
                    <a:pt x="1834" y="21520"/>
                  </a:lnTo>
                  <a:lnTo>
                    <a:pt x="1834" y="21997"/>
                  </a:lnTo>
                  <a:lnTo>
                    <a:pt x="1834" y="22436"/>
                  </a:lnTo>
                  <a:lnTo>
                    <a:pt x="1834" y="22913"/>
                  </a:lnTo>
                  <a:lnTo>
                    <a:pt x="1834" y="23353"/>
                  </a:lnTo>
                  <a:lnTo>
                    <a:pt x="1357" y="23830"/>
                  </a:lnTo>
                  <a:lnTo>
                    <a:pt x="1357" y="24269"/>
                  </a:lnTo>
                  <a:lnTo>
                    <a:pt x="917" y="24269"/>
                  </a:lnTo>
                  <a:lnTo>
                    <a:pt x="917" y="24746"/>
                  </a:lnTo>
                  <a:lnTo>
                    <a:pt x="917" y="25186"/>
                  </a:lnTo>
                  <a:lnTo>
                    <a:pt x="441" y="25663"/>
                  </a:lnTo>
                  <a:lnTo>
                    <a:pt x="441" y="26102"/>
                  </a:lnTo>
                  <a:lnTo>
                    <a:pt x="1" y="26579"/>
                  </a:lnTo>
                  <a:lnTo>
                    <a:pt x="441" y="26579"/>
                  </a:lnTo>
                  <a:lnTo>
                    <a:pt x="441" y="27496"/>
                  </a:lnTo>
                  <a:lnTo>
                    <a:pt x="441" y="27935"/>
                  </a:lnTo>
                  <a:lnTo>
                    <a:pt x="917" y="27496"/>
                  </a:lnTo>
                  <a:lnTo>
                    <a:pt x="1357" y="27935"/>
                  </a:lnTo>
                  <a:lnTo>
                    <a:pt x="2274" y="27935"/>
                  </a:lnTo>
                  <a:lnTo>
                    <a:pt x="3667" y="27496"/>
                  </a:lnTo>
                  <a:lnTo>
                    <a:pt x="4583" y="27935"/>
                  </a:lnTo>
                  <a:lnTo>
                    <a:pt x="5023" y="27935"/>
                  </a:lnTo>
                  <a:lnTo>
                    <a:pt x="5940" y="28412"/>
                  </a:lnTo>
                  <a:lnTo>
                    <a:pt x="6856" y="28412"/>
                  </a:lnTo>
                  <a:lnTo>
                    <a:pt x="7333" y="27935"/>
                  </a:lnTo>
                  <a:lnTo>
                    <a:pt x="8249" y="27496"/>
                  </a:lnTo>
                  <a:lnTo>
                    <a:pt x="8689" y="27496"/>
                  </a:lnTo>
                  <a:lnTo>
                    <a:pt x="10082" y="27935"/>
                  </a:lnTo>
                  <a:lnTo>
                    <a:pt x="10522" y="27496"/>
                  </a:lnTo>
                  <a:lnTo>
                    <a:pt x="11439" y="26579"/>
                  </a:lnTo>
                  <a:lnTo>
                    <a:pt x="13748" y="26579"/>
                  </a:lnTo>
                  <a:lnTo>
                    <a:pt x="13748" y="26102"/>
                  </a:lnTo>
                  <a:lnTo>
                    <a:pt x="13748" y="25663"/>
                  </a:lnTo>
                  <a:lnTo>
                    <a:pt x="15105" y="25186"/>
                  </a:lnTo>
                  <a:lnTo>
                    <a:pt x="16021" y="25186"/>
                  </a:lnTo>
                  <a:lnTo>
                    <a:pt x="16938" y="25663"/>
                  </a:lnTo>
                  <a:lnTo>
                    <a:pt x="18331" y="24746"/>
                  </a:lnTo>
                  <a:lnTo>
                    <a:pt x="18771" y="24269"/>
                  </a:lnTo>
                  <a:lnTo>
                    <a:pt x="19247" y="23830"/>
                  </a:lnTo>
                  <a:lnTo>
                    <a:pt x="20604" y="23830"/>
                  </a:lnTo>
                  <a:lnTo>
                    <a:pt x="20604" y="24269"/>
                  </a:lnTo>
                  <a:lnTo>
                    <a:pt x="21520" y="24269"/>
                  </a:lnTo>
                  <a:lnTo>
                    <a:pt x="21997" y="24746"/>
                  </a:lnTo>
                  <a:lnTo>
                    <a:pt x="22437" y="25186"/>
                  </a:lnTo>
                  <a:lnTo>
                    <a:pt x="22913" y="24746"/>
                  </a:lnTo>
                  <a:lnTo>
                    <a:pt x="23353" y="24746"/>
                  </a:lnTo>
                  <a:lnTo>
                    <a:pt x="24270" y="25186"/>
                  </a:lnTo>
                  <a:lnTo>
                    <a:pt x="25186" y="25663"/>
                  </a:lnTo>
                  <a:lnTo>
                    <a:pt x="25186" y="24746"/>
                  </a:lnTo>
                  <a:lnTo>
                    <a:pt x="26103" y="25186"/>
                  </a:lnTo>
                  <a:lnTo>
                    <a:pt x="26103" y="25663"/>
                  </a:lnTo>
                  <a:lnTo>
                    <a:pt x="26103" y="26102"/>
                  </a:lnTo>
                  <a:lnTo>
                    <a:pt x="26579" y="26102"/>
                  </a:lnTo>
                  <a:lnTo>
                    <a:pt x="26579" y="27019"/>
                  </a:lnTo>
                  <a:lnTo>
                    <a:pt x="26579" y="28412"/>
                  </a:lnTo>
                  <a:lnTo>
                    <a:pt x="27019" y="28852"/>
                  </a:lnTo>
                  <a:lnTo>
                    <a:pt x="27936" y="28852"/>
                  </a:lnTo>
                  <a:lnTo>
                    <a:pt x="28412" y="29768"/>
                  </a:lnTo>
                  <a:lnTo>
                    <a:pt x="28412" y="30685"/>
                  </a:lnTo>
                  <a:lnTo>
                    <a:pt x="29329" y="30685"/>
                  </a:lnTo>
                  <a:lnTo>
                    <a:pt x="29329" y="31162"/>
                  </a:lnTo>
                  <a:lnTo>
                    <a:pt x="29329" y="31601"/>
                  </a:lnTo>
                  <a:lnTo>
                    <a:pt x="29769" y="32078"/>
                  </a:lnTo>
                  <a:lnTo>
                    <a:pt x="30685" y="32518"/>
                  </a:lnTo>
                  <a:lnTo>
                    <a:pt x="31162" y="32995"/>
                  </a:lnTo>
                  <a:lnTo>
                    <a:pt x="31162" y="33435"/>
                  </a:lnTo>
                  <a:lnTo>
                    <a:pt x="31602" y="32995"/>
                  </a:lnTo>
                  <a:lnTo>
                    <a:pt x="32078" y="33435"/>
                  </a:lnTo>
                  <a:lnTo>
                    <a:pt x="32518" y="33911"/>
                  </a:lnTo>
                  <a:lnTo>
                    <a:pt x="32995" y="33911"/>
                  </a:lnTo>
                  <a:lnTo>
                    <a:pt x="32995" y="32078"/>
                  </a:lnTo>
                  <a:lnTo>
                    <a:pt x="33435" y="31162"/>
                  </a:lnTo>
                  <a:lnTo>
                    <a:pt x="33911" y="31162"/>
                  </a:lnTo>
                  <a:lnTo>
                    <a:pt x="34351" y="31601"/>
                  </a:lnTo>
                  <a:lnTo>
                    <a:pt x="35268" y="31162"/>
                  </a:lnTo>
                  <a:lnTo>
                    <a:pt x="36184" y="30245"/>
                  </a:lnTo>
                  <a:lnTo>
                    <a:pt x="37101" y="30245"/>
                  </a:lnTo>
                  <a:lnTo>
                    <a:pt x="37101" y="29329"/>
                  </a:lnTo>
                  <a:lnTo>
                    <a:pt x="37101" y="28852"/>
                  </a:lnTo>
                  <a:lnTo>
                    <a:pt x="37101" y="27935"/>
                  </a:lnTo>
                  <a:lnTo>
                    <a:pt x="37577" y="28852"/>
                  </a:lnTo>
                  <a:lnTo>
                    <a:pt x="38017" y="29329"/>
                  </a:lnTo>
                  <a:lnTo>
                    <a:pt x="38017" y="29768"/>
                  </a:lnTo>
                  <a:lnTo>
                    <a:pt x="38494" y="30685"/>
                  </a:lnTo>
                  <a:lnTo>
                    <a:pt x="37577" y="30685"/>
                  </a:lnTo>
                  <a:lnTo>
                    <a:pt x="37577" y="31601"/>
                  </a:lnTo>
                  <a:lnTo>
                    <a:pt x="37577" y="32078"/>
                  </a:lnTo>
                  <a:lnTo>
                    <a:pt x="37577" y="32518"/>
                  </a:lnTo>
                  <a:lnTo>
                    <a:pt x="38934" y="32995"/>
                  </a:lnTo>
                  <a:lnTo>
                    <a:pt x="39850" y="32995"/>
                  </a:lnTo>
                  <a:lnTo>
                    <a:pt x="41243" y="32078"/>
                  </a:lnTo>
                  <a:lnTo>
                    <a:pt x="42160" y="31601"/>
                  </a:lnTo>
                  <a:lnTo>
                    <a:pt x="42600" y="31601"/>
                  </a:lnTo>
                  <a:lnTo>
                    <a:pt x="43076" y="31162"/>
                  </a:lnTo>
                  <a:lnTo>
                    <a:pt x="43516" y="32518"/>
                  </a:lnTo>
                  <a:lnTo>
                    <a:pt x="43993" y="32078"/>
                  </a:lnTo>
                  <a:lnTo>
                    <a:pt x="44433" y="31162"/>
                  </a:lnTo>
                  <a:lnTo>
                    <a:pt x="44433" y="30245"/>
                  </a:lnTo>
                  <a:lnTo>
                    <a:pt x="44909" y="30245"/>
                  </a:lnTo>
                  <a:lnTo>
                    <a:pt x="45349" y="30685"/>
                  </a:lnTo>
                  <a:lnTo>
                    <a:pt x="45826" y="30245"/>
                  </a:lnTo>
                  <a:lnTo>
                    <a:pt x="48099" y="30245"/>
                  </a:lnTo>
                  <a:lnTo>
                    <a:pt x="48099" y="30685"/>
                  </a:lnTo>
                  <a:lnTo>
                    <a:pt x="48575" y="30685"/>
                  </a:lnTo>
                  <a:lnTo>
                    <a:pt x="48575" y="30245"/>
                  </a:lnTo>
                  <a:lnTo>
                    <a:pt x="49015" y="30245"/>
                  </a:lnTo>
                  <a:lnTo>
                    <a:pt x="49015" y="28412"/>
                  </a:lnTo>
                  <a:lnTo>
                    <a:pt x="49932" y="27935"/>
                  </a:lnTo>
                  <a:lnTo>
                    <a:pt x="50408" y="28852"/>
                  </a:lnTo>
                  <a:lnTo>
                    <a:pt x="50848" y="28852"/>
                  </a:lnTo>
                  <a:lnTo>
                    <a:pt x="52241" y="27496"/>
                  </a:lnTo>
                  <a:lnTo>
                    <a:pt x="53158" y="27019"/>
                  </a:lnTo>
                  <a:lnTo>
                    <a:pt x="53598" y="26579"/>
                  </a:lnTo>
                  <a:lnTo>
                    <a:pt x="54074" y="25663"/>
                  </a:lnTo>
                  <a:lnTo>
                    <a:pt x="54514" y="25663"/>
                  </a:lnTo>
                  <a:lnTo>
                    <a:pt x="55431" y="26102"/>
                  </a:lnTo>
                  <a:lnTo>
                    <a:pt x="55908" y="25663"/>
                  </a:lnTo>
                  <a:lnTo>
                    <a:pt x="55431" y="25186"/>
                  </a:lnTo>
                  <a:lnTo>
                    <a:pt x="56347" y="24746"/>
                  </a:lnTo>
                  <a:lnTo>
                    <a:pt x="56824" y="23830"/>
                  </a:lnTo>
                  <a:lnTo>
                    <a:pt x="57264" y="23353"/>
                  </a:lnTo>
                  <a:lnTo>
                    <a:pt x="57741" y="23353"/>
                  </a:lnTo>
                  <a:lnTo>
                    <a:pt x="58180" y="22436"/>
                  </a:lnTo>
                  <a:lnTo>
                    <a:pt x="58180" y="21997"/>
                  </a:lnTo>
                  <a:lnTo>
                    <a:pt x="58657" y="22436"/>
                  </a:lnTo>
                  <a:lnTo>
                    <a:pt x="59097" y="22436"/>
                  </a:lnTo>
                  <a:lnTo>
                    <a:pt x="59097" y="21997"/>
                  </a:lnTo>
                  <a:lnTo>
                    <a:pt x="59097" y="19687"/>
                  </a:lnTo>
                  <a:lnTo>
                    <a:pt x="60490" y="19247"/>
                  </a:lnTo>
                  <a:lnTo>
                    <a:pt x="60930" y="17414"/>
                  </a:lnTo>
                  <a:lnTo>
                    <a:pt x="60930" y="16937"/>
                  </a:lnTo>
                  <a:lnTo>
                    <a:pt x="63679" y="16937"/>
                  </a:lnTo>
                  <a:lnTo>
                    <a:pt x="64156" y="15581"/>
                  </a:lnTo>
                  <a:lnTo>
                    <a:pt x="64156" y="13748"/>
                  </a:lnTo>
                  <a:lnTo>
                    <a:pt x="62763" y="12355"/>
                  </a:lnTo>
                  <a:lnTo>
                    <a:pt x="62323" y="12355"/>
                  </a:lnTo>
                  <a:lnTo>
                    <a:pt x="62323" y="11915"/>
                  </a:lnTo>
                  <a:lnTo>
                    <a:pt x="62763" y="11438"/>
                  </a:lnTo>
                  <a:lnTo>
                    <a:pt x="63240" y="10998"/>
                  </a:lnTo>
                  <a:lnTo>
                    <a:pt x="63240" y="10522"/>
                  </a:lnTo>
                  <a:lnTo>
                    <a:pt x="62323" y="10522"/>
                  </a:lnTo>
                  <a:lnTo>
                    <a:pt x="61846" y="10082"/>
                  </a:lnTo>
                  <a:lnTo>
                    <a:pt x="62323" y="9605"/>
                  </a:lnTo>
                  <a:lnTo>
                    <a:pt x="63240" y="9165"/>
                  </a:lnTo>
                  <a:lnTo>
                    <a:pt x="63679" y="8689"/>
                  </a:lnTo>
                  <a:lnTo>
                    <a:pt x="63240" y="6856"/>
                  </a:lnTo>
                  <a:lnTo>
                    <a:pt x="62763" y="7332"/>
                  </a:lnTo>
                  <a:lnTo>
                    <a:pt x="62323" y="7772"/>
                  </a:lnTo>
                  <a:lnTo>
                    <a:pt x="61407" y="7772"/>
                  </a:lnTo>
                  <a:lnTo>
                    <a:pt x="60490" y="7332"/>
                  </a:lnTo>
                  <a:lnTo>
                    <a:pt x="59574" y="7332"/>
                  </a:lnTo>
                  <a:lnTo>
                    <a:pt x="59574" y="7772"/>
                  </a:lnTo>
                  <a:lnTo>
                    <a:pt x="59097" y="7332"/>
                  </a:lnTo>
                  <a:lnTo>
                    <a:pt x="59097" y="6856"/>
                  </a:lnTo>
                  <a:lnTo>
                    <a:pt x="57741" y="6856"/>
                  </a:lnTo>
                  <a:lnTo>
                    <a:pt x="57741" y="7332"/>
                  </a:lnTo>
                  <a:lnTo>
                    <a:pt x="57264" y="7332"/>
                  </a:lnTo>
                  <a:lnTo>
                    <a:pt x="56824" y="7772"/>
                  </a:lnTo>
                  <a:lnTo>
                    <a:pt x="56824" y="7332"/>
                  </a:lnTo>
                  <a:lnTo>
                    <a:pt x="56347" y="7332"/>
                  </a:lnTo>
                  <a:lnTo>
                    <a:pt x="55431" y="7772"/>
                  </a:lnTo>
                  <a:lnTo>
                    <a:pt x="54991" y="7332"/>
                  </a:lnTo>
                  <a:lnTo>
                    <a:pt x="54514" y="6856"/>
                  </a:lnTo>
                  <a:lnTo>
                    <a:pt x="54514" y="7332"/>
                  </a:lnTo>
                  <a:lnTo>
                    <a:pt x="53598" y="7772"/>
                  </a:lnTo>
                  <a:lnTo>
                    <a:pt x="52241" y="6856"/>
                  </a:lnTo>
                  <a:lnTo>
                    <a:pt x="51765" y="6416"/>
                  </a:lnTo>
                  <a:lnTo>
                    <a:pt x="51765" y="5939"/>
                  </a:lnTo>
                  <a:lnTo>
                    <a:pt x="50408" y="5939"/>
                  </a:lnTo>
                  <a:lnTo>
                    <a:pt x="49932" y="6856"/>
                  </a:lnTo>
                  <a:lnTo>
                    <a:pt x="49492" y="7772"/>
                  </a:lnTo>
                  <a:lnTo>
                    <a:pt x="48575" y="7772"/>
                  </a:lnTo>
                  <a:lnTo>
                    <a:pt x="48099" y="7332"/>
                  </a:lnTo>
                  <a:lnTo>
                    <a:pt x="47659" y="7772"/>
                  </a:lnTo>
                  <a:lnTo>
                    <a:pt x="47182" y="7332"/>
                  </a:lnTo>
                  <a:lnTo>
                    <a:pt x="45349" y="7332"/>
                  </a:lnTo>
                  <a:lnTo>
                    <a:pt x="45349" y="6856"/>
                  </a:lnTo>
                  <a:lnTo>
                    <a:pt x="44909" y="5499"/>
                  </a:lnTo>
                  <a:lnTo>
                    <a:pt x="44433" y="5023"/>
                  </a:lnTo>
                  <a:lnTo>
                    <a:pt x="43993" y="5023"/>
                  </a:lnTo>
                  <a:lnTo>
                    <a:pt x="43076" y="4106"/>
                  </a:lnTo>
                  <a:lnTo>
                    <a:pt x="43076" y="3666"/>
                  </a:lnTo>
                  <a:lnTo>
                    <a:pt x="42600" y="3666"/>
                  </a:lnTo>
                  <a:lnTo>
                    <a:pt x="42160" y="4106"/>
                  </a:lnTo>
                  <a:lnTo>
                    <a:pt x="40767" y="4583"/>
                  </a:lnTo>
                  <a:lnTo>
                    <a:pt x="39850" y="4583"/>
                  </a:lnTo>
                  <a:lnTo>
                    <a:pt x="39850" y="4106"/>
                  </a:lnTo>
                  <a:lnTo>
                    <a:pt x="39410" y="2750"/>
                  </a:lnTo>
                  <a:lnTo>
                    <a:pt x="39410" y="1833"/>
                  </a:lnTo>
                  <a:lnTo>
                    <a:pt x="38934" y="1357"/>
                  </a:lnTo>
                  <a:lnTo>
                    <a:pt x="38494" y="440"/>
                  </a:lnTo>
                  <a:lnTo>
                    <a:pt x="380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6685496" y="3481805"/>
              <a:ext cx="250481" cy="250481"/>
            </a:xfrm>
            <a:custGeom>
              <a:avLst/>
              <a:gdLst/>
              <a:ahLst/>
              <a:cxnLst/>
              <a:rect l="l" t="t" r="r" b="b"/>
              <a:pathLst>
                <a:path w="15582" h="15582" extrusionOk="0">
                  <a:moveTo>
                    <a:pt x="2310" y="1"/>
                  </a:moveTo>
                  <a:lnTo>
                    <a:pt x="1834" y="440"/>
                  </a:lnTo>
                  <a:lnTo>
                    <a:pt x="1394" y="917"/>
                  </a:lnTo>
                  <a:lnTo>
                    <a:pt x="1" y="1834"/>
                  </a:lnTo>
                  <a:lnTo>
                    <a:pt x="477" y="1834"/>
                  </a:lnTo>
                  <a:lnTo>
                    <a:pt x="917" y="2273"/>
                  </a:lnTo>
                  <a:lnTo>
                    <a:pt x="2310" y="3190"/>
                  </a:lnTo>
                  <a:lnTo>
                    <a:pt x="2310" y="4583"/>
                  </a:lnTo>
                  <a:lnTo>
                    <a:pt x="3667" y="5023"/>
                  </a:lnTo>
                  <a:lnTo>
                    <a:pt x="4583" y="5500"/>
                  </a:lnTo>
                  <a:lnTo>
                    <a:pt x="4583" y="6416"/>
                  </a:lnTo>
                  <a:lnTo>
                    <a:pt x="5060" y="6856"/>
                  </a:lnTo>
                  <a:lnTo>
                    <a:pt x="5500" y="7333"/>
                  </a:lnTo>
                  <a:lnTo>
                    <a:pt x="6893" y="7772"/>
                  </a:lnTo>
                  <a:lnTo>
                    <a:pt x="6893" y="8249"/>
                  </a:lnTo>
                  <a:lnTo>
                    <a:pt x="7333" y="9166"/>
                  </a:lnTo>
                  <a:lnTo>
                    <a:pt x="7333" y="9606"/>
                  </a:lnTo>
                  <a:lnTo>
                    <a:pt x="7333" y="10522"/>
                  </a:lnTo>
                  <a:lnTo>
                    <a:pt x="6893" y="10522"/>
                  </a:lnTo>
                  <a:lnTo>
                    <a:pt x="6893" y="10999"/>
                  </a:lnTo>
                  <a:lnTo>
                    <a:pt x="6893" y="11439"/>
                  </a:lnTo>
                  <a:lnTo>
                    <a:pt x="7333" y="11915"/>
                  </a:lnTo>
                  <a:lnTo>
                    <a:pt x="7333" y="12355"/>
                  </a:lnTo>
                  <a:lnTo>
                    <a:pt x="7809" y="13748"/>
                  </a:lnTo>
                  <a:lnTo>
                    <a:pt x="7809" y="14665"/>
                  </a:lnTo>
                  <a:lnTo>
                    <a:pt x="8249" y="15105"/>
                  </a:lnTo>
                  <a:lnTo>
                    <a:pt x="9642" y="15105"/>
                  </a:lnTo>
                  <a:lnTo>
                    <a:pt x="10082" y="15581"/>
                  </a:lnTo>
                  <a:lnTo>
                    <a:pt x="10559" y="15105"/>
                  </a:lnTo>
                  <a:lnTo>
                    <a:pt x="10999" y="14665"/>
                  </a:lnTo>
                  <a:lnTo>
                    <a:pt x="12392" y="14665"/>
                  </a:lnTo>
                  <a:lnTo>
                    <a:pt x="12392" y="14188"/>
                  </a:lnTo>
                  <a:lnTo>
                    <a:pt x="11915" y="13748"/>
                  </a:lnTo>
                  <a:lnTo>
                    <a:pt x="11915" y="13272"/>
                  </a:lnTo>
                  <a:lnTo>
                    <a:pt x="12392" y="12355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3308" y="12355"/>
                  </a:lnTo>
                  <a:lnTo>
                    <a:pt x="14225" y="12355"/>
                  </a:lnTo>
                  <a:lnTo>
                    <a:pt x="14665" y="11915"/>
                  </a:lnTo>
                  <a:lnTo>
                    <a:pt x="15581" y="11915"/>
                  </a:lnTo>
                  <a:lnTo>
                    <a:pt x="15581" y="10999"/>
                  </a:lnTo>
                  <a:lnTo>
                    <a:pt x="15141" y="10522"/>
                  </a:lnTo>
                  <a:lnTo>
                    <a:pt x="14665" y="10522"/>
                  </a:lnTo>
                  <a:lnTo>
                    <a:pt x="13748" y="10082"/>
                  </a:lnTo>
                  <a:lnTo>
                    <a:pt x="13748" y="9606"/>
                  </a:lnTo>
                  <a:lnTo>
                    <a:pt x="14225" y="9606"/>
                  </a:lnTo>
                  <a:lnTo>
                    <a:pt x="14225" y="9166"/>
                  </a:lnTo>
                  <a:lnTo>
                    <a:pt x="13748" y="8689"/>
                  </a:lnTo>
                  <a:lnTo>
                    <a:pt x="12832" y="8249"/>
                  </a:lnTo>
                  <a:lnTo>
                    <a:pt x="12392" y="7772"/>
                  </a:lnTo>
                  <a:lnTo>
                    <a:pt x="12392" y="7333"/>
                  </a:lnTo>
                  <a:lnTo>
                    <a:pt x="12392" y="6856"/>
                  </a:lnTo>
                  <a:lnTo>
                    <a:pt x="11475" y="6856"/>
                  </a:lnTo>
                  <a:lnTo>
                    <a:pt x="11475" y="5939"/>
                  </a:lnTo>
                  <a:lnTo>
                    <a:pt x="10999" y="5023"/>
                  </a:lnTo>
                  <a:lnTo>
                    <a:pt x="10082" y="5023"/>
                  </a:lnTo>
                  <a:lnTo>
                    <a:pt x="9642" y="4583"/>
                  </a:lnTo>
                  <a:lnTo>
                    <a:pt x="9642" y="3190"/>
                  </a:lnTo>
                  <a:lnTo>
                    <a:pt x="9642" y="2273"/>
                  </a:lnTo>
                  <a:lnTo>
                    <a:pt x="9166" y="2273"/>
                  </a:lnTo>
                  <a:lnTo>
                    <a:pt x="9166" y="1834"/>
                  </a:lnTo>
                  <a:lnTo>
                    <a:pt x="9166" y="135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7333" y="1357"/>
                  </a:lnTo>
                  <a:lnTo>
                    <a:pt x="6416" y="917"/>
                  </a:lnTo>
                  <a:lnTo>
                    <a:pt x="5976" y="917"/>
                  </a:lnTo>
                  <a:lnTo>
                    <a:pt x="5500" y="1357"/>
                  </a:lnTo>
                  <a:lnTo>
                    <a:pt x="5060" y="917"/>
                  </a:lnTo>
                  <a:lnTo>
                    <a:pt x="4583" y="440"/>
                  </a:lnTo>
                  <a:lnTo>
                    <a:pt x="3667" y="440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8144045" y="3650946"/>
              <a:ext cx="16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8107506" y="3923787"/>
              <a:ext cx="7089" cy="7089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441" y="441"/>
                  </a:moveTo>
                  <a:lnTo>
                    <a:pt x="441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7952527" y="3650946"/>
              <a:ext cx="338861" cy="279930"/>
            </a:xfrm>
            <a:custGeom>
              <a:avLst/>
              <a:gdLst/>
              <a:ahLst/>
              <a:cxnLst/>
              <a:rect l="l" t="t" r="r" b="b"/>
              <a:pathLst>
                <a:path w="21080" h="17414" extrusionOk="0">
                  <a:moveTo>
                    <a:pt x="11915" y="0"/>
                  </a:moveTo>
                  <a:lnTo>
                    <a:pt x="11475" y="917"/>
                  </a:lnTo>
                  <a:lnTo>
                    <a:pt x="11915" y="1833"/>
                  </a:lnTo>
                  <a:lnTo>
                    <a:pt x="10082" y="1833"/>
                  </a:lnTo>
                  <a:lnTo>
                    <a:pt x="10998" y="2310"/>
                  </a:lnTo>
                  <a:lnTo>
                    <a:pt x="10558" y="3666"/>
                  </a:lnTo>
                  <a:lnTo>
                    <a:pt x="9642" y="4143"/>
                  </a:lnTo>
                  <a:lnTo>
                    <a:pt x="7809" y="4143"/>
                  </a:lnTo>
                  <a:lnTo>
                    <a:pt x="6892" y="3666"/>
                  </a:lnTo>
                  <a:lnTo>
                    <a:pt x="5976" y="2750"/>
                  </a:lnTo>
                  <a:lnTo>
                    <a:pt x="3666" y="2750"/>
                  </a:lnTo>
                  <a:lnTo>
                    <a:pt x="3666" y="4143"/>
                  </a:lnTo>
                  <a:lnTo>
                    <a:pt x="3666" y="4583"/>
                  </a:lnTo>
                  <a:lnTo>
                    <a:pt x="5059" y="4583"/>
                  </a:lnTo>
                  <a:lnTo>
                    <a:pt x="5499" y="5059"/>
                  </a:lnTo>
                  <a:lnTo>
                    <a:pt x="5499" y="5499"/>
                  </a:lnTo>
                  <a:lnTo>
                    <a:pt x="5976" y="6892"/>
                  </a:lnTo>
                  <a:lnTo>
                    <a:pt x="3666" y="6892"/>
                  </a:lnTo>
                  <a:lnTo>
                    <a:pt x="3666" y="7332"/>
                  </a:lnTo>
                  <a:lnTo>
                    <a:pt x="2750" y="6892"/>
                  </a:lnTo>
                  <a:lnTo>
                    <a:pt x="1833" y="6892"/>
                  </a:lnTo>
                  <a:lnTo>
                    <a:pt x="917" y="5976"/>
                  </a:lnTo>
                  <a:lnTo>
                    <a:pt x="477" y="6416"/>
                  </a:lnTo>
                  <a:lnTo>
                    <a:pt x="0" y="7332"/>
                  </a:lnTo>
                  <a:lnTo>
                    <a:pt x="917" y="7809"/>
                  </a:lnTo>
                  <a:lnTo>
                    <a:pt x="917" y="8249"/>
                  </a:lnTo>
                  <a:lnTo>
                    <a:pt x="1833" y="8249"/>
                  </a:lnTo>
                  <a:lnTo>
                    <a:pt x="3226" y="9165"/>
                  </a:lnTo>
                  <a:lnTo>
                    <a:pt x="3226" y="9642"/>
                  </a:lnTo>
                  <a:lnTo>
                    <a:pt x="2310" y="10558"/>
                  </a:lnTo>
                  <a:lnTo>
                    <a:pt x="3666" y="10998"/>
                  </a:lnTo>
                  <a:lnTo>
                    <a:pt x="4583" y="10998"/>
                  </a:lnTo>
                  <a:lnTo>
                    <a:pt x="5499" y="11475"/>
                  </a:lnTo>
                  <a:lnTo>
                    <a:pt x="5499" y="11915"/>
                  </a:lnTo>
                  <a:lnTo>
                    <a:pt x="5059" y="12391"/>
                  </a:lnTo>
                  <a:lnTo>
                    <a:pt x="4143" y="12831"/>
                  </a:lnTo>
                  <a:lnTo>
                    <a:pt x="4583" y="13308"/>
                  </a:lnTo>
                  <a:lnTo>
                    <a:pt x="6416" y="13308"/>
                  </a:lnTo>
                  <a:lnTo>
                    <a:pt x="7332" y="14224"/>
                  </a:lnTo>
                  <a:lnTo>
                    <a:pt x="8725" y="14224"/>
                  </a:lnTo>
                  <a:lnTo>
                    <a:pt x="9165" y="14664"/>
                  </a:lnTo>
                  <a:lnTo>
                    <a:pt x="8725" y="15141"/>
                  </a:lnTo>
                  <a:lnTo>
                    <a:pt x="9165" y="15141"/>
                  </a:lnTo>
                  <a:lnTo>
                    <a:pt x="9642" y="15581"/>
                  </a:lnTo>
                  <a:lnTo>
                    <a:pt x="10082" y="17414"/>
                  </a:lnTo>
                  <a:lnTo>
                    <a:pt x="10082" y="16497"/>
                  </a:lnTo>
                  <a:lnTo>
                    <a:pt x="10082" y="16057"/>
                  </a:lnTo>
                  <a:lnTo>
                    <a:pt x="10082" y="15581"/>
                  </a:lnTo>
                  <a:lnTo>
                    <a:pt x="10998" y="15141"/>
                  </a:lnTo>
                  <a:lnTo>
                    <a:pt x="11915" y="14224"/>
                  </a:lnTo>
                  <a:lnTo>
                    <a:pt x="11915" y="13748"/>
                  </a:lnTo>
                  <a:lnTo>
                    <a:pt x="12391" y="12391"/>
                  </a:lnTo>
                  <a:lnTo>
                    <a:pt x="12831" y="11475"/>
                  </a:lnTo>
                  <a:lnTo>
                    <a:pt x="13748" y="11475"/>
                  </a:lnTo>
                  <a:lnTo>
                    <a:pt x="14224" y="10558"/>
                  </a:lnTo>
                  <a:lnTo>
                    <a:pt x="14664" y="10558"/>
                  </a:lnTo>
                  <a:lnTo>
                    <a:pt x="15581" y="11475"/>
                  </a:lnTo>
                  <a:lnTo>
                    <a:pt x="16497" y="11915"/>
                  </a:lnTo>
                  <a:lnTo>
                    <a:pt x="16497" y="12831"/>
                  </a:lnTo>
                  <a:lnTo>
                    <a:pt x="16057" y="12831"/>
                  </a:lnTo>
                  <a:lnTo>
                    <a:pt x="16497" y="13308"/>
                  </a:lnTo>
                  <a:lnTo>
                    <a:pt x="16974" y="14224"/>
                  </a:lnTo>
                  <a:lnTo>
                    <a:pt x="16974" y="14664"/>
                  </a:lnTo>
                  <a:lnTo>
                    <a:pt x="16057" y="15141"/>
                  </a:lnTo>
                  <a:lnTo>
                    <a:pt x="15581" y="15141"/>
                  </a:lnTo>
                  <a:lnTo>
                    <a:pt x="16497" y="15581"/>
                  </a:lnTo>
                  <a:lnTo>
                    <a:pt x="17414" y="16057"/>
                  </a:lnTo>
                  <a:lnTo>
                    <a:pt x="17890" y="15581"/>
                  </a:lnTo>
                  <a:lnTo>
                    <a:pt x="18330" y="15581"/>
                  </a:lnTo>
                  <a:lnTo>
                    <a:pt x="20640" y="16057"/>
                  </a:lnTo>
                  <a:lnTo>
                    <a:pt x="20640" y="16057"/>
                  </a:lnTo>
                  <a:lnTo>
                    <a:pt x="20163" y="15581"/>
                  </a:lnTo>
                  <a:lnTo>
                    <a:pt x="20640" y="15141"/>
                  </a:lnTo>
                  <a:lnTo>
                    <a:pt x="19247" y="14664"/>
                  </a:lnTo>
                  <a:lnTo>
                    <a:pt x="18807" y="13748"/>
                  </a:lnTo>
                  <a:lnTo>
                    <a:pt x="19247" y="12831"/>
                  </a:lnTo>
                  <a:lnTo>
                    <a:pt x="19247" y="12391"/>
                  </a:lnTo>
                  <a:lnTo>
                    <a:pt x="19247" y="11915"/>
                  </a:lnTo>
                  <a:lnTo>
                    <a:pt x="19723" y="11915"/>
                  </a:lnTo>
                  <a:lnTo>
                    <a:pt x="19723" y="12831"/>
                  </a:lnTo>
                  <a:lnTo>
                    <a:pt x="20163" y="11915"/>
                  </a:lnTo>
                  <a:lnTo>
                    <a:pt x="20163" y="10998"/>
                  </a:lnTo>
                  <a:lnTo>
                    <a:pt x="20163" y="10558"/>
                  </a:lnTo>
                  <a:lnTo>
                    <a:pt x="19723" y="10082"/>
                  </a:lnTo>
                  <a:lnTo>
                    <a:pt x="19247" y="9165"/>
                  </a:lnTo>
                  <a:lnTo>
                    <a:pt x="19723" y="9165"/>
                  </a:lnTo>
                  <a:lnTo>
                    <a:pt x="19723" y="8725"/>
                  </a:lnTo>
                  <a:lnTo>
                    <a:pt x="19247" y="7809"/>
                  </a:lnTo>
                  <a:lnTo>
                    <a:pt x="19247" y="7332"/>
                  </a:lnTo>
                  <a:lnTo>
                    <a:pt x="18807" y="6892"/>
                  </a:lnTo>
                  <a:lnTo>
                    <a:pt x="18807" y="6416"/>
                  </a:lnTo>
                  <a:lnTo>
                    <a:pt x="19247" y="5499"/>
                  </a:lnTo>
                  <a:lnTo>
                    <a:pt x="19723" y="4583"/>
                  </a:lnTo>
                  <a:lnTo>
                    <a:pt x="20163" y="4143"/>
                  </a:lnTo>
                  <a:lnTo>
                    <a:pt x="21080" y="4143"/>
                  </a:lnTo>
                  <a:lnTo>
                    <a:pt x="21080" y="3666"/>
                  </a:lnTo>
                  <a:lnTo>
                    <a:pt x="20640" y="3226"/>
                  </a:lnTo>
                  <a:lnTo>
                    <a:pt x="19723" y="3666"/>
                  </a:lnTo>
                  <a:lnTo>
                    <a:pt x="18807" y="3666"/>
                  </a:lnTo>
                  <a:lnTo>
                    <a:pt x="17890" y="4143"/>
                  </a:lnTo>
                  <a:lnTo>
                    <a:pt x="16974" y="3226"/>
                  </a:lnTo>
                  <a:lnTo>
                    <a:pt x="16057" y="3226"/>
                  </a:lnTo>
                  <a:lnTo>
                    <a:pt x="15581" y="2750"/>
                  </a:lnTo>
                  <a:lnTo>
                    <a:pt x="15141" y="1833"/>
                  </a:lnTo>
                  <a:lnTo>
                    <a:pt x="14664" y="1393"/>
                  </a:lnTo>
                  <a:lnTo>
                    <a:pt x="14224" y="917"/>
                  </a:lnTo>
                  <a:lnTo>
                    <a:pt x="13308" y="477"/>
                  </a:lnTo>
                  <a:lnTo>
                    <a:pt x="1191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7842317" y="3768808"/>
              <a:ext cx="272278" cy="176809"/>
            </a:xfrm>
            <a:custGeom>
              <a:avLst/>
              <a:gdLst/>
              <a:ahLst/>
              <a:cxnLst/>
              <a:rect l="l" t="t" r="r" b="b"/>
              <a:pathLst>
                <a:path w="16938" h="10999" extrusionOk="0">
                  <a:moveTo>
                    <a:pt x="6856" y="0"/>
                  </a:moveTo>
                  <a:lnTo>
                    <a:pt x="6416" y="477"/>
                  </a:lnTo>
                  <a:lnTo>
                    <a:pt x="6416" y="917"/>
                  </a:lnTo>
                  <a:lnTo>
                    <a:pt x="6416" y="1393"/>
                  </a:lnTo>
                  <a:lnTo>
                    <a:pt x="5023" y="1393"/>
                  </a:lnTo>
                  <a:lnTo>
                    <a:pt x="5023" y="1833"/>
                  </a:lnTo>
                  <a:lnTo>
                    <a:pt x="3667" y="1833"/>
                  </a:lnTo>
                  <a:lnTo>
                    <a:pt x="2750" y="2310"/>
                  </a:lnTo>
                  <a:lnTo>
                    <a:pt x="1834" y="3226"/>
                  </a:lnTo>
                  <a:lnTo>
                    <a:pt x="441" y="4143"/>
                  </a:lnTo>
                  <a:lnTo>
                    <a:pt x="1" y="4143"/>
                  </a:lnTo>
                  <a:lnTo>
                    <a:pt x="1834" y="4583"/>
                  </a:lnTo>
                  <a:lnTo>
                    <a:pt x="1834" y="5059"/>
                  </a:lnTo>
                  <a:lnTo>
                    <a:pt x="2274" y="5499"/>
                  </a:lnTo>
                  <a:lnTo>
                    <a:pt x="1834" y="6416"/>
                  </a:lnTo>
                  <a:lnTo>
                    <a:pt x="1834" y="6892"/>
                  </a:lnTo>
                  <a:lnTo>
                    <a:pt x="2274" y="7809"/>
                  </a:lnTo>
                  <a:lnTo>
                    <a:pt x="2750" y="8249"/>
                  </a:lnTo>
                  <a:lnTo>
                    <a:pt x="5500" y="8249"/>
                  </a:lnTo>
                  <a:lnTo>
                    <a:pt x="5940" y="7809"/>
                  </a:lnTo>
                  <a:lnTo>
                    <a:pt x="6416" y="8249"/>
                  </a:lnTo>
                  <a:lnTo>
                    <a:pt x="6416" y="8725"/>
                  </a:lnTo>
                  <a:lnTo>
                    <a:pt x="7773" y="8725"/>
                  </a:lnTo>
                  <a:lnTo>
                    <a:pt x="8689" y="9165"/>
                  </a:lnTo>
                  <a:lnTo>
                    <a:pt x="10522" y="10082"/>
                  </a:lnTo>
                  <a:lnTo>
                    <a:pt x="11439" y="10558"/>
                  </a:lnTo>
                  <a:lnTo>
                    <a:pt x="11915" y="10998"/>
                  </a:lnTo>
                  <a:lnTo>
                    <a:pt x="14665" y="10998"/>
                  </a:lnTo>
                  <a:lnTo>
                    <a:pt x="15581" y="10558"/>
                  </a:lnTo>
                  <a:lnTo>
                    <a:pt x="16938" y="10082"/>
                  </a:lnTo>
                  <a:lnTo>
                    <a:pt x="16498" y="8249"/>
                  </a:lnTo>
                  <a:lnTo>
                    <a:pt x="16021" y="7809"/>
                  </a:lnTo>
                  <a:lnTo>
                    <a:pt x="15581" y="7809"/>
                  </a:lnTo>
                  <a:lnTo>
                    <a:pt x="16021" y="7332"/>
                  </a:lnTo>
                  <a:lnTo>
                    <a:pt x="15581" y="6892"/>
                  </a:lnTo>
                  <a:lnTo>
                    <a:pt x="14188" y="6892"/>
                  </a:lnTo>
                  <a:lnTo>
                    <a:pt x="13272" y="5976"/>
                  </a:lnTo>
                  <a:lnTo>
                    <a:pt x="11439" y="5976"/>
                  </a:lnTo>
                  <a:lnTo>
                    <a:pt x="10999" y="5499"/>
                  </a:lnTo>
                  <a:lnTo>
                    <a:pt x="11915" y="5059"/>
                  </a:lnTo>
                  <a:lnTo>
                    <a:pt x="12355" y="4583"/>
                  </a:lnTo>
                  <a:lnTo>
                    <a:pt x="12355" y="4143"/>
                  </a:lnTo>
                  <a:lnTo>
                    <a:pt x="11439" y="3666"/>
                  </a:lnTo>
                  <a:lnTo>
                    <a:pt x="10522" y="3666"/>
                  </a:lnTo>
                  <a:lnTo>
                    <a:pt x="9166" y="3226"/>
                  </a:lnTo>
                  <a:lnTo>
                    <a:pt x="10082" y="2310"/>
                  </a:lnTo>
                  <a:lnTo>
                    <a:pt x="10082" y="1833"/>
                  </a:lnTo>
                  <a:lnTo>
                    <a:pt x="8689" y="917"/>
                  </a:lnTo>
                  <a:lnTo>
                    <a:pt x="7773" y="917"/>
                  </a:lnTo>
                  <a:lnTo>
                    <a:pt x="7773" y="477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7562403" y="3673339"/>
              <a:ext cx="486188" cy="169141"/>
            </a:xfrm>
            <a:custGeom>
              <a:avLst/>
              <a:gdLst/>
              <a:ahLst/>
              <a:cxnLst/>
              <a:rect l="l" t="t" r="r" b="b"/>
              <a:pathLst>
                <a:path w="30245" h="10522" extrusionOk="0">
                  <a:moveTo>
                    <a:pt x="21080" y="0"/>
                  </a:moveTo>
                  <a:lnTo>
                    <a:pt x="21080" y="440"/>
                  </a:lnTo>
                  <a:lnTo>
                    <a:pt x="20603" y="917"/>
                  </a:lnTo>
                  <a:lnTo>
                    <a:pt x="18770" y="917"/>
                  </a:lnTo>
                  <a:lnTo>
                    <a:pt x="17854" y="1357"/>
                  </a:lnTo>
                  <a:lnTo>
                    <a:pt x="17414" y="1833"/>
                  </a:lnTo>
                  <a:lnTo>
                    <a:pt x="15581" y="1833"/>
                  </a:lnTo>
                  <a:lnTo>
                    <a:pt x="16021" y="1357"/>
                  </a:lnTo>
                  <a:lnTo>
                    <a:pt x="15581" y="917"/>
                  </a:lnTo>
                  <a:lnTo>
                    <a:pt x="14188" y="917"/>
                  </a:lnTo>
                  <a:lnTo>
                    <a:pt x="12831" y="1357"/>
                  </a:lnTo>
                  <a:lnTo>
                    <a:pt x="11915" y="917"/>
                  </a:lnTo>
                  <a:lnTo>
                    <a:pt x="11438" y="917"/>
                  </a:lnTo>
                  <a:lnTo>
                    <a:pt x="10082" y="1357"/>
                  </a:lnTo>
                  <a:lnTo>
                    <a:pt x="7772" y="1357"/>
                  </a:lnTo>
                  <a:lnTo>
                    <a:pt x="7332" y="917"/>
                  </a:lnTo>
                  <a:lnTo>
                    <a:pt x="5023" y="1357"/>
                  </a:lnTo>
                  <a:lnTo>
                    <a:pt x="4583" y="1357"/>
                  </a:lnTo>
                  <a:lnTo>
                    <a:pt x="3666" y="917"/>
                  </a:lnTo>
                  <a:lnTo>
                    <a:pt x="2750" y="440"/>
                  </a:lnTo>
                  <a:lnTo>
                    <a:pt x="2273" y="1357"/>
                  </a:lnTo>
                  <a:lnTo>
                    <a:pt x="1833" y="1833"/>
                  </a:lnTo>
                  <a:lnTo>
                    <a:pt x="440" y="1833"/>
                  </a:lnTo>
                  <a:lnTo>
                    <a:pt x="0" y="3190"/>
                  </a:lnTo>
                  <a:lnTo>
                    <a:pt x="2273" y="3190"/>
                  </a:lnTo>
                  <a:lnTo>
                    <a:pt x="2750" y="3666"/>
                  </a:lnTo>
                  <a:lnTo>
                    <a:pt x="3190" y="3666"/>
                  </a:lnTo>
                  <a:lnTo>
                    <a:pt x="4106" y="3190"/>
                  </a:lnTo>
                  <a:lnTo>
                    <a:pt x="4583" y="3190"/>
                  </a:lnTo>
                  <a:lnTo>
                    <a:pt x="5023" y="3666"/>
                  </a:lnTo>
                  <a:lnTo>
                    <a:pt x="5939" y="3666"/>
                  </a:lnTo>
                  <a:lnTo>
                    <a:pt x="5939" y="4583"/>
                  </a:lnTo>
                  <a:lnTo>
                    <a:pt x="7332" y="4583"/>
                  </a:lnTo>
                  <a:lnTo>
                    <a:pt x="7772" y="5023"/>
                  </a:lnTo>
                  <a:lnTo>
                    <a:pt x="7772" y="5499"/>
                  </a:lnTo>
                  <a:lnTo>
                    <a:pt x="8689" y="6416"/>
                  </a:lnTo>
                  <a:lnTo>
                    <a:pt x="9165" y="6856"/>
                  </a:lnTo>
                  <a:lnTo>
                    <a:pt x="10082" y="7772"/>
                  </a:lnTo>
                  <a:lnTo>
                    <a:pt x="10522" y="8249"/>
                  </a:lnTo>
                  <a:lnTo>
                    <a:pt x="10522" y="8689"/>
                  </a:lnTo>
                  <a:lnTo>
                    <a:pt x="10082" y="8689"/>
                  </a:lnTo>
                  <a:lnTo>
                    <a:pt x="9605" y="9605"/>
                  </a:lnTo>
                  <a:lnTo>
                    <a:pt x="9605" y="10082"/>
                  </a:lnTo>
                  <a:lnTo>
                    <a:pt x="9605" y="10522"/>
                  </a:lnTo>
                  <a:lnTo>
                    <a:pt x="10522" y="10522"/>
                  </a:lnTo>
                  <a:lnTo>
                    <a:pt x="10082" y="10082"/>
                  </a:lnTo>
                  <a:lnTo>
                    <a:pt x="13271" y="10082"/>
                  </a:lnTo>
                  <a:lnTo>
                    <a:pt x="13748" y="9605"/>
                  </a:lnTo>
                  <a:lnTo>
                    <a:pt x="14188" y="9165"/>
                  </a:lnTo>
                  <a:lnTo>
                    <a:pt x="14664" y="8689"/>
                  </a:lnTo>
                  <a:lnTo>
                    <a:pt x="15581" y="9165"/>
                  </a:lnTo>
                  <a:lnTo>
                    <a:pt x="16021" y="9165"/>
                  </a:lnTo>
                  <a:lnTo>
                    <a:pt x="16021" y="9605"/>
                  </a:lnTo>
                  <a:lnTo>
                    <a:pt x="16021" y="10082"/>
                  </a:lnTo>
                  <a:lnTo>
                    <a:pt x="17854" y="10082"/>
                  </a:lnTo>
                  <a:lnTo>
                    <a:pt x="19247" y="9165"/>
                  </a:lnTo>
                  <a:lnTo>
                    <a:pt x="20163" y="8249"/>
                  </a:lnTo>
                  <a:lnTo>
                    <a:pt x="21080" y="7772"/>
                  </a:lnTo>
                  <a:lnTo>
                    <a:pt x="22436" y="7772"/>
                  </a:lnTo>
                  <a:lnTo>
                    <a:pt x="22436" y="7332"/>
                  </a:lnTo>
                  <a:lnTo>
                    <a:pt x="23829" y="7332"/>
                  </a:lnTo>
                  <a:lnTo>
                    <a:pt x="23829" y="6856"/>
                  </a:lnTo>
                  <a:lnTo>
                    <a:pt x="23829" y="6416"/>
                  </a:lnTo>
                  <a:lnTo>
                    <a:pt x="24269" y="5939"/>
                  </a:lnTo>
                  <a:lnTo>
                    <a:pt x="24746" y="5023"/>
                  </a:lnTo>
                  <a:lnTo>
                    <a:pt x="25186" y="4583"/>
                  </a:lnTo>
                  <a:lnTo>
                    <a:pt x="26102" y="5499"/>
                  </a:lnTo>
                  <a:lnTo>
                    <a:pt x="27019" y="5499"/>
                  </a:lnTo>
                  <a:lnTo>
                    <a:pt x="27935" y="5939"/>
                  </a:lnTo>
                  <a:lnTo>
                    <a:pt x="27935" y="5499"/>
                  </a:lnTo>
                  <a:lnTo>
                    <a:pt x="30245" y="5499"/>
                  </a:lnTo>
                  <a:lnTo>
                    <a:pt x="29768" y="4106"/>
                  </a:lnTo>
                  <a:lnTo>
                    <a:pt x="29768" y="3666"/>
                  </a:lnTo>
                  <a:lnTo>
                    <a:pt x="29328" y="3190"/>
                  </a:lnTo>
                  <a:lnTo>
                    <a:pt x="27935" y="3190"/>
                  </a:lnTo>
                  <a:lnTo>
                    <a:pt x="27935" y="2750"/>
                  </a:lnTo>
                  <a:lnTo>
                    <a:pt x="27935" y="1357"/>
                  </a:lnTo>
                  <a:lnTo>
                    <a:pt x="26102" y="1357"/>
                  </a:lnTo>
                  <a:lnTo>
                    <a:pt x="25186" y="1833"/>
                  </a:lnTo>
                  <a:lnTo>
                    <a:pt x="24746" y="1357"/>
                  </a:lnTo>
                  <a:lnTo>
                    <a:pt x="24746" y="917"/>
                  </a:lnTo>
                  <a:lnTo>
                    <a:pt x="24746" y="440"/>
                  </a:lnTo>
                  <a:lnTo>
                    <a:pt x="23829" y="0"/>
                  </a:lnTo>
                  <a:lnTo>
                    <a:pt x="22913" y="0"/>
                  </a:lnTo>
                  <a:lnTo>
                    <a:pt x="22913" y="440"/>
                  </a:lnTo>
                  <a:lnTo>
                    <a:pt x="21996" y="917"/>
                  </a:lnTo>
                  <a:lnTo>
                    <a:pt x="2199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5028356" y="4137118"/>
              <a:ext cx="7089" cy="7684"/>
            </a:xfrm>
            <a:custGeom>
              <a:avLst/>
              <a:gdLst/>
              <a:ahLst/>
              <a:cxnLst/>
              <a:rect l="l" t="t" r="r" b="b"/>
              <a:pathLst>
                <a:path w="441" h="478" extrusionOk="0">
                  <a:moveTo>
                    <a:pt x="0" y="477"/>
                  </a:move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4431379" y="3820666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4409581" y="3754067"/>
              <a:ext cx="802657" cy="685390"/>
            </a:xfrm>
            <a:custGeom>
              <a:avLst/>
              <a:gdLst/>
              <a:ahLst/>
              <a:cxnLst/>
              <a:rect l="l" t="t" r="r" b="b"/>
              <a:pathLst>
                <a:path w="49932" h="42637" extrusionOk="0">
                  <a:moveTo>
                    <a:pt x="9165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7332" y="917"/>
                  </a:lnTo>
                  <a:lnTo>
                    <a:pt x="5499" y="917"/>
                  </a:lnTo>
                  <a:lnTo>
                    <a:pt x="6416" y="1394"/>
                  </a:lnTo>
                  <a:lnTo>
                    <a:pt x="5939" y="1834"/>
                  </a:lnTo>
                  <a:lnTo>
                    <a:pt x="5499" y="2310"/>
                  </a:lnTo>
                  <a:lnTo>
                    <a:pt x="5499" y="1834"/>
                  </a:lnTo>
                  <a:lnTo>
                    <a:pt x="4583" y="1394"/>
                  </a:lnTo>
                  <a:lnTo>
                    <a:pt x="3666" y="1394"/>
                  </a:lnTo>
                  <a:lnTo>
                    <a:pt x="3190" y="917"/>
                  </a:lnTo>
                  <a:lnTo>
                    <a:pt x="2750" y="1834"/>
                  </a:lnTo>
                  <a:lnTo>
                    <a:pt x="2273" y="1394"/>
                  </a:lnTo>
                  <a:lnTo>
                    <a:pt x="1833" y="2310"/>
                  </a:lnTo>
                  <a:lnTo>
                    <a:pt x="1357" y="2750"/>
                  </a:lnTo>
                  <a:lnTo>
                    <a:pt x="1833" y="3227"/>
                  </a:lnTo>
                  <a:lnTo>
                    <a:pt x="1833" y="3667"/>
                  </a:lnTo>
                  <a:lnTo>
                    <a:pt x="2273" y="3227"/>
                  </a:lnTo>
                  <a:lnTo>
                    <a:pt x="2273" y="3667"/>
                  </a:lnTo>
                  <a:lnTo>
                    <a:pt x="1833" y="4143"/>
                  </a:lnTo>
                  <a:lnTo>
                    <a:pt x="2750" y="4143"/>
                  </a:lnTo>
                  <a:lnTo>
                    <a:pt x="3190" y="458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976"/>
                  </a:lnTo>
                  <a:lnTo>
                    <a:pt x="2750" y="5976"/>
                  </a:lnTo>
                  <a:lnTo>
                    <a:pt x="2750" y="6416"/>
                  </a:lnTo>
                  <a:lnTo>
                    <a:pt x="2273" y="6893"/>
                  </a:lnTo>
                  <a:lnTo>
                    <a:pt x="1833" y="6416"/>
                  </a:lnTo>
                  <a:lnTo>
                    <a:pt x="1357" y="6893"/>
                  </a:lnTo>
                  <a:lnTo>
                    <a:pt x="1357" y="7809"/>
                  </a:lnTo>
                  <a:lnTo>
                    <a:pt x="2750" y="7809"/>
                  </a:lnTo>
                  <a:lnTo>
                    <a:pt x="2750" y="7333"/>
                  </a:lnTo>
                  <a:lnTo>
                    <a:pt x="3666" y="7809"/>
                  </a:lnTo>
                  <a:lnTo>
                    <a:pt x="4106" y="7809"/>
                  </a:lnTo>
                  <a:lnTo>
                    <a:pt x="4106" y="8249"/>
                  </a:lnTo>
                  <a:lnTo>
                    <a:pt x="4583" y="8726"/>
                  </a:lnTo>
                  <a:lnTo>
                    <a:pt x="4583" y="9166"/>
                  </a:lnTo>
                  <a:lnTo>
                    <a:pt x="5939" y="9166"/>
                  </a:lnTo>
                  <a:lnTo>
                    <a:pt x="6416" y="9642"/>
                  </a:lnTo>
                  <a:lnTo>
                    <a:pt x="6856" y="9642"/>
                  </a:lnTo>
                  <a:lnTo>
                    <a:pt x="7332" y="10082"/>
                  </a:lnTo>
                  <a:lnTo>
                    <a:pt x="7772" y="10559"/>
                  </a:lnTo>
                  <a:lnTo>
                    <a:pt x="7772" y="10082"/>
                  </a:lnTo>
                  <a:lnTo>
                    <a:pt x="8689" y="10082"/>
                  </a:lnTo>
                  <a:lnTo>
                    <a:pt x="9165" y="10559"/>
                  </a:lnTo>
                  <a:lnTo>
                    <a:pt x="9605" y="10559"/>
                  </a:lnTo>
                  <a:lnTo>
                    <a:pt x="10082" y="10082"/>
                  </a:lnTo>
                  <a:lnTo>
                    <a:pt x="10522" y="10999"/>
                  </a:lnTo>
                  <a:lnTo>
                    <a:pt x="10082" y="11475"/>
                  </a:lnTo>
                  <a:lnTo>
                    <a:pt x="10082" y="11915"/>
                  </a:lnTo>
                  <a:lnTo>
                    <a:pt x="10082" y="12392"/>
                  </a:lnTo>
                  <a:lnTo>
                    <a:pt x="10522" y="12392"/>
                  </a:lnTo>
                  <a:lnTo>
                    <a:pt x="10998" y="12832"/>
                  </a:lnTo>
                  <a:lnTo>
                    <a:pt x="10998" y="13308"/>
                  </a:lnTo>
                  <a:lnTo>
                    <a:pt x="10522" y="13308"/>
                  </a:lnTo>
                  <a:lnTo>
                    <a:pt x="10522" y="13748"/>
                  </a:lnTo>
                  <a:lnTo>
                    <a:pt x="9605" y="13748"/>
                  </a:lnTo>
                  <a:lnTo>
                    <a:pt x="9605" y="14225"/>
                  </a:lnTo>
                  <a:lnTo>
                    <a:pt x="8689" y="14225"/>
                  </a:lnTo>
                  <a:lnTo>
                    <a:pt x="8689" y="14665"/>
                  </a:lnTo>
                  <a:lnTo>
                    <a:pt x="8689" y="15141"/>
                  </a:lnTo>
                  <a:lnTo>
                    <a:pt x="8249" y="15141"/>
                  </a:lnTo>
                  <a:lnTo>
                    <a:pt x="7772" y="15581"/>
                  </a:lnTo>
                  <a:lnTo>
                    <a:pt x="7772" y="16058"/>
                  </a:lnTo>
                  <a:lnTo>
                    <a:pt x="7332" y="16498"/>
                  </a:lnTo>
                  <a:lnTo>
                    <a:pt x="7332" y="16974"/>
                  </a:lnTo>
                  <a:lnTo>
                    <a:pt x="6856" y="17414"/>
                  </a:lnTo>
                  <a:lnTo>
                    <a:pt x="6856" y="17891"/>
                  </a:lnTo>
                  <a:lnTo>
                    <a:pt x="6856" y="18331"/>
                  </a:lnTo>
                  <a:lnTo>
                    <a:pt x="6856" y="18807"/>
                  </a:lnTo>
                  <a:lnTo>
                    <a:pt x="7332" y="19247"/>
                  </a:lnTo>
                  <a:lnTo>
                    <a:pt x="6856" y="19247"/>
                  </a:lnTo>
                  <a:lnTo>
                    <a:pt x="6416" y="19724"/>
                  </a:lnTo>
                  <a:lnTo>
                    <a:pt x="5939" y="19724"/>
                  </a:lnTo>
                  <a:lnTo>
                    <a:pt x="5023" y="21080"/>
                  </a:lnTo>
                  <a:lnTo>
                    <a:pt x="5499" y="21557"/>
                  </a:lnTo>
                  <a:lnTo>
                    <a:pt x="5023" y="21997"/>
                  </a:lnTo>
                  <a:lnTo>
                    <a:pt x="5023" y="22473"/>
                  </a:lnTo>
                  <a:lnTo>
                    <a:pt x="3190" y="22473"/>
                  </a:lnTo>
                  <a:lnTo>
                    <a:pt x="3190" y="22913"/>
                  </a:lnTo>
                  <a:lnTo>
                    <a:pt x="3666" y="23390"/>
                  </a:lnTo>
                  <a:lnTo>
                    <a:pt x="3666" y="24306"/>
                  </a:lnTo>
                  <a:lnTo>
                    <a:pt x="4106" y="24746"/>
                  </a:lnTo>
                  <a:lnTo>
                    <a:pt x="4106" y="25223"/>
                  </a:lnTo>
                  <a:lnTo>
                    <a:pt x="4106" y="25663"/>
                  </a:lnTo>
                  <a:lnTo>
                    <a:pt x="3666" y="26139"/>
                  </a:lnTo>
                  <a:lnTo>
                    <a:pt x="3190" y="26579"/>
                  </a:lnTo>
                  <a:lnTo>
                    <a:pt x="3190" y="27056"/>
                  </a:lnTo>
                  <a:lnTo>
                    <a:pt x="2750" y="27056"/>
                  </a:lnTo>
                  <a:lnTo>
                    <a:pt x="2273" y="27496"/>
                  </a:lnTo>
                  <a:lnTo>
                    <a:pt x="2273" y="27972"/>
                  </a:lnTo>
                  <a:lnTo>
                    <a:pt x="1833" y="28412"/>
                  </a:lnTo>
                  <a:lnTo>
                    <a:pt x="2273" y="28889"/>
                  </a:lnTo>
                  <a:lnTo>
                    <a:pt x="2750" y="28889"/>
                  </a:lnTo>
                  <a:lnTo>
                    <a:pt x="2750" y="29329"/>
                  </a:lnTo>
                  <a:lnTo>
                    <a:pt x="2750" y="29805"/>
                  </a:lnTo>
                  <a:lnTo>
                    <a:pt x="2750" y="30245"/>
                  </a:lnTo>
                  <a:lnTo>
                    <a:pt x="2273" y="30245"/>
                  </a:lnTo>
                  <a:lnTo>
                    <a:pt x="1833" y="30722"/>
                  </a:lnTo>
                  <a:lnTo>
                    <a:pt x="917" y="30722"/>
                  </a:lnTo>
                  <a:lnTo>
                    <a:pt x="917" y="31162"/>
                  </a:lnTo>
                  <a:lnTo>
                    <a:pt x="440" y="31162"/>
                  </a:lnTo>
                  <a:lnTo>
                    <a:pt x="440" y="31638"/>
                  </a:lnTo>
                  <a:lnTo>
                    <a:pt x="0" y="32078"/>
                  </a:lnTo>
                  <a:lnTo>
                    <a:pt x="0" y="32995"/>
                  </a:lnTo>
                  <a:lnTo>
                    <a:pt x="440" y="34388"/>
                  </a:lnTo>
                  <a:lnTo>
                    <a:pt x="1357" y="33911"/>
                  </a:lnTo>
                  <a:lnTo>
                    <a:pt x="1833" y="34828"/>
                  </a:lnTo>
                  <a:lnTo>
                    <a:pt x="2273" y="34828"/>
                  </a:lnTo>
                  <a:lnTo>
                    <a:pt x="2750" y="35304"/>
                  </a:lnTo>
                  <a:lnTo>
                    <a:pt x="2750" y="36221"/>
                  </a:lnTo>
                  <a:lnTo>
                    <a:pt x="3666" y="36221"/>
                  </a:lnTo>
                  <a:lnTo>
                    <a:pt x="4106" y="37137"/>
                  </a:lnTo>
                  <a:lnTo>
                    <a:pt x="4106" y="37577"/>
                  </a:lnTo>
                  <a:lnTo>
                    <a:pt x="3666" y="38054"/>
                  </a:lnTo>
                  <a:lnTo>
                    <a:pt x="5023" y="38054"/>
                  </a:lnTo>
                  <a:lnTo>
                    <a:pt x="4583" y="38970"/>
                  </a:lnTo>
                  <a:lnTo>
                    <a:pt x="4583" y="39410"/>
                  </a:lnTo>
                  <a:lnTo>
                    <a:pt x="3666" y="39410"/>
                  </a:lnTo>
                  <a:lnTo>
                    <a:pt x="4106" y="39887"/>
                  </a:lnTo>
                  <a:lnTo>
                    <a:pt x="4106" y="40803"/>
                  </a:lnTo>
                  <a:lnTo>
                    <a:pt x="4583" y="41243"/>
                  </a:lnTo>
                  <a:lnTo>
                    <a:pt x="5023" y="41243"/>
                  </a:lnTo>
                  <a:lnTo>
                    <a:pt x="5499" y="41720"/>
                  </a:lnTo>
                  <a:lnTo>
                    <a:pt x="6416" y="42636"/>
                  </a:lnTo>
                  <a:lnTo>
                    <a:pt x="6416" y="42160"/>
                  </a:lnTo>
                  <a:lnTo>
                    <a:pt x="6416" y="41720"/>
                  </a:lnTo>
                  <a:lnTo>
                    <a:pt x="7772" y="41243"/>
                  </a:lnTo>
                  <a:lnTo>
                    <a:pt x="8689" y="41243"/>
                  </a:lnTo>
                  <a:lnTo>
                    <a:pt x="9165" y="40327"/>
                  </a:lnTo>
                  <a:lnTo>
                    <a:pt x="9605" y="40327"/>
                  </a:lnTo>
                  <a:lnTo>
                    <a:pt x="10522" y="40803"/>
                  </a:lnTo>
                  <a:lnTo>
                    <a:pt x="10998" y="40803"/>
                  </a:lnTo>
                  <a:lnTo>
                    <a:pt x="11438" y="39887"/>
                  </a:lnTo>
                  <a:lnTo>
                    <a:pt x="12355" y="39887"/>
                  </a:lnTo>
                  <a:lnTo>
                    <a:pt x="13271" y="40327"/>
                  </a:lnTo>
                  <a:lnTo>
                    <a:pt x="13748" y="40803"/>
                  </a:lnTo>
                  <a:lnTo>
                    <a:pt x="15104" y="40803"/>
                  </a:lnTo>
                  <a:lnTo>
                    <a:pt x="15581" y="41720"/>
                  </a:lnTo>
                  <a:lnTo>
                    <a:pt x="16497" y="41243"/>
                  </a:lnTo>
                  <a:lnTo>
                    <a:pt x="18330" y="41243"/>
                  </a:lnTo>
                  <a:lnTo>
                    <a:pt x="19687" y="41720"/>
                  </a:lnTo>
                  <a:lnTo>
                    <a:pt x="19687" y="41243"/>
                  </a:lnTo>
                  <a:lnTo>
                    <a:pt x="21080" y="41243"/>
                  </a:lnTo>
                  <a:lnTo>
                    <a:pt x="21520" y="41720"/>
                  </a:lnTo>
                  <a:lnTo>
                    <a:pt x="21996" y="41720"/>
                  </a:lnTo>
                  <a:lnTo>
                    <a:pt x="21996" y="42160"/>
                  </a:lnTo>
                  <a:lnTo>
                    <a:pt x="22436" y="42160"/>
                  </a:lnTo>
                  <a:lnTo>
                    <a:pt x="22913" y="41720"/>
                  </a:lnTo>
                  <a:lnTo>
                    <a:pt x="22913" y="40803"/>
                  </a:lnTo>
                  <a:lnTo>
                    <a:pt x="22913" y="40327"/>
                  </a:lnTo>
                  <a:lnTo>
                    <a:pt x="23829" y="39887"/>
                  </a:lnTo>
                  <a:lnTo>
                    <a:pt x="23829" y="39410"/>
                  </a:lnTo>
                  <a:lnTo>
                    <a:pt x="24746" y="39410"/>
                  </a:lnTo>
                  <a:lnTo>
                    <a:pt x="25186" y="38970"/>
                  </a:lnTo>
                  <a:lnTo>
                    <a:pt x="27495" y="38970"/>
                  </a:lnTo>
                  <a:lnTo>
                    <a:pt x="28412" y="38494"/>
                  </a:lnTo>
                  <a:lnTo>
                    <a:pt x="29328" y="38054"/>
                  </a:lnTo>
                  <a:lnTo>
                    <a:pt x="28852" y="37137"/>
                  </a:lnTo>
                  <a:lnTo>
                    <a:pt x="29328" y="36661"/>
                  </a:lnTo>
                  <a:lnTo>
                    <a:pt x="30245" y="36661"/>
                  </a:lnTo>
                  <a:lnTo>
                    <a:pt x="30245" y="36221"/>
                  </a:lnTo>
                  <a:lnTo>
                    <a:pt x="30245" y="35744"/>
                  </a:lnTo>
                  <a:lnTo>
                    <a:pt x="31161" y="34828"/>
                  </a:lnTo>
                  <a:lnTo>
                    <a:pt x="32994" y="34828"/>
                  </a:lnTo>
                  <a:lnTo>
                    <a:pt x="33911" y="33911"/>
                  </a:lnTo>
                  <a:lnTo>
                    <a:pt x="33434" y="33471"/>
                  </a:lnTo>
                  <a:lnTo>
                    <a:pt x="33434" y="32995"/>
                  </a:lnTo>
                  <a:lnTo>
                    <a:pt x="32518" y="32555"/>
                  </a:lnTo>
                  <a:lnTo>
                    <a:pt x="32518" y="32078"/>
                  </a:lnTo>
                  <a:lnTo>
                    <a:pt x="32518" y="31638"/>
                  </a:lnTo>
                  <a:lnTo>
                    <a:pt x="32518" y="30722"/>
                  </a:lnTo>
                  <a:lnTo>
                    <a:pt x="32518" y="29329"/>
                  </a:lnTo>
                  <a:lnTo>
                    <a:pt x="32994" y="28889"/>
                  </a:lnTo>
                  <a:lnTo>
                    <a:pt x="33434" y="28412"/>
                  </a:lnTo>
                  <a:lnTo>
                    <a:pt x="34351" y="27972"/>
                  </a:lnTo>
                  <a:lnTo>
                    <a:pt x="35267" y="27056"/>
                  </a:lnTo>
                  <a:lnTo>
                    <a:pt x="35744" y="26579"/>
                  </a:lnTo>
                  <a:lnTo>
                    <a:pt x="36184" y="26139"/>
                  </a:lnTo>
                  <a:lnTo>
                    <a:pt x="37100" y="25223"/>
                  </a:lnTo>
                  <a:lnTo>
                    <a:pt x="37577" y="24746"/>
                  </a:lnTo>
                  <a:lnTo>
                    <a:pt x="38493" y="24306"/>
                  </a:lnTo>
                  <a:lnTo>
                    <a:pt x="38493" y="23830"/>
                  </a:lnTo>
                  <a:lnTo>
                    <a:pt x="38933" y="23390"/>
                  </a:lnTo>
                  <a:lnTo>
                    <a:pt x="38933" y="22913"/>
                  </a:lnTo>
                  <a:lnTo>
                    <a:pt x="39410" y="22473"/>
                  </a:lnTo>
                  <a:lnTo>
                    <a:pt x="43992" y="22473"/>
                  </a:lnTo>
                  <a:lnTo>
                    <a:pt x="44432" y="21997"/>
                  </a:lnTo>
                  <a:lnTo>
                    <a:pt x="45349" y="21557"/>
                  </a:lnTo>
                  <a:lnTo>
                    <a:pt x="45825" y="21557"/>
                  </a:lnTo>
                  <a:lnTo>
                    <a:pt x="46265" y="21080"/>
                  </a:lnTo>
                  <a:lnTo>
                    <a:pt x="47658" y="21080"/>
                  </a:lnTo>
                  <a:lnTo>
                    <a:pt x="48098" y="20640"/>
                  </a:lnTo>
                  <a:lnTo>
                    <a:pt x="48575" y="20640"/>
                  </a:lnTo>
                  <a:lnTo>
                    <a:pt x="49015" y="19724"/>
                  </a:lnTo>
                  <a:lnTo>
                    <a:pt x="49491" y="19247"/>
                  </a:lnTo>
                  <a:lnTo>
                    <a:pt x="49491" y="18807"/>
                  </a:lnTo>
                  <a:lnTo>
                    <a:pt x="49931" y="18331"/>
                  </a:lnTo>
                  <a:lnTo>
                    <a:pt x="49931" y="17891"/>
                  </a:lnTo>
                  <a:lnTo>
                    <a:pt x="49931" y="16974"/>
                  </a:lnTo>
                  <a:lnTo>
                    <a:pt x="49491" y="17414"/>
                  </a:lnTo>
                  <a:lnTo>
                    <a:pt x="49015" y="16974"/>
                  </a:lnTo>
                  <a:lnTo>
                    <a:pt x="47658" y="16974"/>
                  </a:lnTo>
                  <a:lnTo>
                    <a:pt x="46742" y="16498"/>
                  </a:lnTo>
                  <a:lnTo>
                    <a:pt x="45825" y="16974"/>
                  </a:lnTo>
                  <a:lnTo>
                    <a:pt x="43992" y="16974"/>
                  </a:lnTo>
                  <a:lnTo>
                    <a:pt x="43992" y="16058"/>
                  </a:lnTo>
                  <a:lnTo>
                    <a:pt x="43076" y="16058"/>
                  </a:lnTo>
                  <a:lnTo>
                    <a:pt x="42599" y="15581"/>
                  </a:lnTo>
                  <a:lnTo>
                    <a:pt x="42599" y="14665"/>
                  </a:lnTo>
                  <a:lnTo>
                    <a:pt x="42159" y="14225"/>
                  </a:lnTo>
                  <a:lnTo>
                    <a:pt x="41683" y="13748"/>
                  </a:lnTo>
                  <a:lnTo>
                    <a:pt x="40326" y="14225"/>
                  </a:lnTo>
                  <a:lnTo>
                    <a:pt x="39410" y="14225"/>
                  </a:lnTo>
                  <a:lnTo>
                    <a:pt x="39410" y="13748"/>
                  </a:lnTo>
                  <a:lnTo>
                    <a:pt x="38933" y="13748"/>
                  </a:lnTo>
                  <a:lnTo>
                    <a:pt x="38017" y="13308"/>
                  </a:lnTo>
                  <a:lnTo>
                    <a:pt x="37100" y="13308"/>
                  </a:lnTo>
                  <a:lnTo>
                    <a:pt x="36660" y="12832"/>
                  </a:lnTo>
                  <a:lnTo>
                    <a:pt x="36184" y="12392"/>
                  </a:lnTo>
                  <a:lnTo>
                    <a:pt x="35744" y="11915"/>
                  </a:lnTo>
                  <a:lnTo>
                    <a:pt x="34827" y="11915"/>
                  </a:lnTo>
                  <a:lnTo>
                    <a:pt x="34351" y="10999"/>
                  </a:lnTo>
                  <a:lnTo>
                    <a:pt x="33434" y="10999"/>
                  </a:lnTo>
                  <a:lnTo>
                    <a:pt x="32994" y="10559"/>
                  </a:lnTo>
                  <a:lnTo>
                    <a:pt x="32518" y="10559"/>
                  </a:lnTo>
                  <a:lnTo>
                    <a:pt x="32518" y="10082"/>
                  </a:lnTo>
                  <a:lnTo>
                    <a:pt x="32078" y="10559"/>
                  </a:lnTo>
                  <a:lnTo>
                    <a:pt x="31601" y="10559"/>
                  </a:lnTo>
                  <a:lnTo>
                    <a:pt x="31601" y="10082"/>
                  </a:lnTo>
                  <a:lnTo>
                    <a:pt x="31601" y="9642"/>
                  </a:lnTo>
                  <a:lnTo>
                    <a:pt x="31161" y="8726"/>
                  </a:lnTo>
                  <a:lnTo>
                    <a:pt x="30685" y="8726"/>
                  </a:lnTo>
                  <a:lnTo>
                    <a:pt x="30685" y="8249"/>
                  </a:lnTo>
                  <a:lnTo>
                    <a:pt x="29768" y="7809"/>
                  </a:lnTo>
                  <a:lnTo>
                    <a:pt x="28852" y="8249"/>
                  </a:lnTo>
                  <a:lnTo>
                    <a:pt x="27935" y="7809"/>
                  </a:lnTo>
                  <a:lnTo>
                    <a:pt x="27495" y="7333"/>
                  </a:lnTo>
                  <a:lnTo>
                    <a:pt x="25662" y="7333"/>
                  </a:lnTo>
                  <a:lnTo>
                    <a:pt x="24746" y="6893"/>
                  </a:lnTo>
                  <a:lnTo>
                    <a:pt x="24269" y="5976"/>
                  </a:lnTo>
                  <a:lnTo>
                    <a:pt x="23353" y="5976"/>
                  </a:lnTo>
                  <a:lnTo>
                    <a:pt x="22913" y="5500"/>
                  </a:lnTo>
                  <a:lnTo>
                    <a:pt x="21080" y="5500"/>
                  </a:lnTo>
                  <a:lnTo>
                    <a:pt x="20163" y="5060"/>
                  </a:lnTo>
                  <a:lnTo>
                    <a:pt x="19687" y="5060"/>
                  </a:lnTo>
                  <a:lnTo>
                    <a:pt x="19247" y="5500"/>
                  </a:lnTo>
                  <a:lnTo>
                    <a:pt x="18770" y="4583"/>
                  </a:lnTo>
                  <a:lnTo>
                    <a:pt x="18330" y="4143"/>
                  </a:lnTo>
                  <a:lnTo>
                    <a:pt x="17854" y="4583"/>
                  </a:lnTo>
                  <a:lnTo>
                    <a:pt x="16937" y="4143"/>
                  </a:lnTo>
                  <a:lnTo>
                    <a:pt x="16497" y="4143"/>
                  </a:lnTo>
                  <a:lnTo>
                    <a:pt x="15104" y="3667"/>
                  </a:lnTo>
                  <a:lnTo>
                    <a:pt x="15104" y="3227"/>
                  </a:lnTo>
                  <a:lnTo>
                    <a:pt x="14188" y="3227"/>
                  </a:lnTo>
                  <a:lnTo>
                    <a:pt x="13748" y="2750"/>
                  </a:lnTo>
                  <a:lnTo>
                    <a:pt x="12355" y="2750"/>
                  </a:lnTo>
                  <a:lnTo>
                    <a:pt x="11915" y="2310"/>
                  </a:lnTo>
                  <a:lnTo>
                    <a:pt x="10998" y="1834"/>
                  </a:lnTo>
                  <a:lnTo>
                    <a:pt x="10082" y="2310"/>
                  </a:lnTo>
                  <a:lnTo>
                    <a:pt x="9605" y="1394"/>
                  </a:lnTo>
                  <a:lnTo>
                    <a:pt x="9165" y="917"/>
                  </a:lnTo>
                  <a:lnTo>
                    <a:pt x="9165" y="477"/>
                  </a:lnTo>
                  <a:lnTo>
                    <a:pt x="916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4298792" y="3871929"/>
              <a:ext cx="287598" cy="441998"/>
            </a:xfrm>
            <a:custGeom>
              <a:avLst/>
              <a:gdLst/>
              <a:ahLst/>
              <a:cxnLst/>
              <a:rect l="l" t="t" r="r" b="b"/>
              <a:pathLst>
                <a:path w="17891" h="27496" extrusionOk="0">
                  <a:moveTo>
                    <a:pt x="9642" y="1"/>
                  </a:moveTo>
                  <a:lnTo>
                    <a:pt x="9642" y="477"/>
                  </a:lnTo>
                  <a:lnTo>
                    <a:pt x="8249" y="477"/>
                  </a:lnTo>
                  <a:lnTo>
                    <a:pt x="8249" y="917"/>
                  </a:lnTo>
                  <a:lnTo>
                    <a:pt x="8249" y="1834"/>
                  </a:lnTo>
                  <a:lnTo>
                    <a:pt x="8249" y="2310"/>
                  </a:lnTo>
                  <a:lnTo>
                    <a:pt x="7809" y="2750"/>
                  </a:lnTo>
                  <a:lnTo>
                    <a:pt x="7809" y="3227"/>
                  </a:lnTo>
                  <a:lnTo>
                    <a:pt x="7809" y="4143"/>
                  </a:lnTo>
                  <a:lnTo>
                    <a:pt x="7332" y="4583"/>
                  </a:lnTo>
                  <a:lnTo>
                    <a:pt x="6892" y="5060"/>
                  </a:lnTo>
                  <a:lnTo>
                    <a:pt x="7332" y="5976"/>
                  </a:lnTo>
                  <a:lnTo>
                    <a:pt x="6892" y="6893"/>
                  </a:lnTo>
                  <a:lnTo>
                    <a:pt x="6416" y="7333"/>
                  </a:lnTo>
                  <a:lnTo>
                    <a:pt x="6416" y="8249"/>
                  </a:lnTo>
                  <a:lnTo>
                    <a:pt x="5976" y="8726"/>
                  </a:lnTo>
                  <a:lnTo>
                    <a:pt x="5499" y="9642"/>
                  </a:lnTo>
                  <a:lnTo>
                    <a:pt x="5059" y="10082"/>
                  </a:lnTo>
                  <a:lnTo>
                    <a:pt x="4583" y="10559"/>
                  </a:lnTo>
                  <a:lnTo>
                    <a:pt x="4583" y="10999"/>
                  </a:lnTo>
                  <a:lnTo>
                    <a:pt x="4143" y="11915"/>
                  </a:lnTo>
                  <a:lnTo>
                    <a:pt x="3666" y="12832"/>
                  </a:lnTo>
                  <a:lnTo>
                    <a:pt x="2310" y="12832"/>
                  </a:lnTo>
                  <a:lnTo>
                    <a:pt x="1833" y="13308"/>
                  </a:lnTo>
                  <a:lnTo>
                    <a:pt x="1833" y="13748"/>
                  </a:lnTo>
                  <a:lnTo>
                    <a:pt x="1833" y="14225"/>
                  </a:lnTo>
                  <a:lnTo>
                    <a:pt x="1833" y="14665"/>
                  </a:lnTo>
                  <a:lnTo>
                    <a:pt x="1393" y="15581"/>
                  </a:lnTo>
                  <a:lnTo>
                    <a:pt x="917" y="16058"/>
                  </a:lnTo>
                  <a:lnTo>
                    <a:pt x="917" y="16498"/>
                  </a:lnTo>
                  <a:lnTo>
                    <a:pt x="917" y="16974"/>
                  </a:lnTo>
                  <a:lnTo>
                    <a:pt x="1833" y="16974"/>
                  </a:lnTo>
                  <a:lnTo>
                    <a:pt x="2310" y="17414"/>
                  </a:lnTo>
                  <a:lnTo>
                    <a:pt x="2750" y="17414"/>
                  </a:lnTo>
                  <a:lnTo>
                    <a:pt x="3226" y="18331"/>
                  </a:lnTo>
                  <a:lnTo>
                    <a:pt x="3226" y="18807"/>
                  </a:lnTo>
                  <a:lnTo>
                    <a:pt x="2750" y="19247"/>
                  </a:lnTo>
                  <a:lnTo>
                    <a:pt x="2310" y="19724"/>
                  </a:lnTo>
                  <a:lnTo>
                    <a:pt x="2310" y="20164"/>
                  </a:lnTo>
                  <a:lnTo>
                    <a:pt x="1833" y="20640"/>
                  </a:lnTo>
                  <a:lnTo>
                    <a:pt x="2310" y="21080"/>
                  </a:lnTo>
                  <a:lnTo>
                    <a:pt x="1833" y="22473"/>
                  </a:lnTo>
                  <a:lnTo>
                    <a:pt x="1833" y="22913"/>
                  </a:lnTo>
                  <a:lnTo>
                    <a:pt x="1393" y="22913"/>
                  </a:lnTo>
                  <a:lnTo>
                    <a:pt x="917" y="23390"/>
                  </a:lnTo>
                  <a:lnTo>
                    <a:pt x="917" y="23830"/>
                  </a:lnTo>
                  <a:lnTo>
                    <a:pt x="477" y="24746"/>
                  </a:lnTo>
                  <a:lnTo>
                    <a:pt x="0" y="25223"/>
                  </a:lnTo>
                  <a:lnTo>
                    <a:pt x="0" y="25663"/>
                  </a:lnTo>
                  <a:lnTo>
                    <a:pt x="917" y="25663"/>
                  </a:lnTo>
                  <a:lnTo>
                    <a:pt x="1393" y="25223"/>
                  </a:lnTo>
                  <a:lnTo>
                    <a:pt x="2310" y="25663"/>
                  </a:lnTo>
                  <a:lnTo>
                    <a:pt x="2310" y="26139"/>
                  </a:lnTo>
                  <a:lnTo>
                    <a:pt x="3226" y="26139"/>
                  </a:lnTo>
                  <a:lnTo>
                    <a:pt x="3666" y="26579"/>
                  </a:lnTo>
                  <a:lnTo>
                    <a:pt x="4583" y="27056"/>
                  </a:lnTo>
                  <a:lnTo>
                    <a:pt x="5059" y="27496"/>
                  </a:lnTo>
                  <a:lnTo>
                    <a:pt x="5499" y="27056"/>
                  </a:lnTo>
                  <a:lnTo>
                    <a:pt x="5499" y="27496"/>
                  </a:lnTo>
                  <a:lnTo>
                    <a:pt x="5976" y="27496"/>
                  </a:lnTo>
                  <a:lnTo>
                    <a:pt x="7332" y="27056"/>
                  </a:lnTo>
                  <a:lnTo>
                    <a:pt x="6892" y="25663"/>
                  </a:lnTo>
                  <a:lnTo>
                    <a:pt x="6892" y="24746"/>
                  </a:lnTo>
                  <a:lnTo>
                    <a:pt x="7332" y="24306"/>
                  </a:lnTo>
                  <a:lnTo>
                    <a:pt x="7332" y="23830"/>
                  </a:lnTo>
                  <a:lnTo>
                    <a:pt x="7809" y="23830"/>
                  </a:lnTo>
                  <a:lnTo>
                    <a:pt x="7809" y="23390"/>
                  </a:lnTo>
                  <a:lnTo>
                    <a:pt x="8725" y="23390"/>
                  </a:lnTo>
                  <a:lnTo>
                    <a:pt x="9165" y="22913"/>
                  </a:lnTo>
                  <a:lnTo>
                    <a:pt x="9642" y="22473"/>
                  </a:lnTo>
                  <a:lnTo>
                    <a:pt x="9642" y="21997"/>
                  </a:lnTo>
                  <a:lnTo>
                    <a:pt x="9642" y="21557"/>
                  </a:lnTo>
                  <a:lnTo>
                    <a:pt x="9165" y="21557"/>
                  </a:lnTo>
                  <a:lnTo>
                    <a:pt x="8725" y="21080"/>
                  </a:lnTo>
                  <a:lnTo>
                    <a:pt x="9165" y="20640"/>
                  </a:lnTo>
                  <a:lnTo>
                    <a:pt x="9165" y="20164"/>
                  </a:lnTo>
                  <a:lnTo>
                    <a:pt x="9642" y="19724"/>
                  </a:lnTo>
                  <a:lnTo>
                    <a:pt x="10082" y="19724"/>
                  </a:lnTo>
                  <a:lnTo>
                    <a:pt x="10082" y="19247"/>
                  </a:lnTo>
                  <a:lnTo>
                    <a:pt x="10558" y="18807"/>
                  </a:lnTo>
                  <a:lnTo>
                    <a:pt x="10998" y="18331"/>
                  </a:lnTo>
                  <a:lnTo>
                    <a:pt x="10998" y="17891"/>
                  </a:lnTo>
                  <a:lnTo>
                    <a:pt x="10998" y="17414"/>
                  </a:lnTo>
                  <a:lnTo>
                    <a:pt x="10558" y="16974"/>
                  </a:lnTo>
                  <a:lnTo>
                    <a:pt x="10558" y="16058"/>
                  </a:lnTo>
                  <a:lnTo>
                    <a:pt x="10082" y="15581"/>
                  </a:lnTo>
                  <a:lnTo>
                    <a:pt x="10082" y="15141"/>
                  </a:lnTo>
                  <a:lnTo>
                    <a:pt x="10082" y="14665"/>
                  </a:lnTo>
                  <a:lnTo>
                    <a:pt x="11475" y="15141"/>
                  </a:lnTo>
                  <a:lnTo>
                    <a:pt x="11915" y="15141"/>
                  </a:lnTo>
                  <a:lnTo>
                    <a:pt x="11915" y="14665"/>
                  </a:lnTo>
                  <a:lnTo>
                    <a:pt x="12391" y="14225"/>
                  </a:lnTo>
                  <a:lnTo>
                    <a:pt x="11915" y="13748"/>
                  </a:lnTo>
                  <a:lnTo>
                    <a:pt x="12831" y="12392"/>
                  </a:lnTo>
                  <a:lnTo>
                    <a:pt x="12831" y="11915"/>
                  </a:lnTo>
                  <a:lnTo>
                    <a:pt x="14224" y="11915"/>
                  </a:lnTo>
                  <a:lnTo>
                    <a:pt x="13748" y="11475"/>
                  </a:lnTo>
                  <a:lnTo>
                    <a:pt x="13748" y="10999"/>
                  </a:lnTo>
                  <a:lnTo>
                    <a:pt x="13748" y="10559"/>
                  </a:lnTo>
                  <a:lnTo>
                    <a:pt x="13748" y="10082"/>
                  </a:lnTo>
                  <a:lnTo>
                    <a:pt x="14224" y="9642"/>
                  </a:lnTo>
                  <a:lnTo>
                    <a:pt x="14224" y="9166"/>
                  </a:lnTo>
                  <a:lnTo>
                    <a:pt x="14664" y="8726"/>
                  </a:lnTo>
                  <a:lnTo>
                    <a:pt x="14664" y="8249"/>
                  </a:lnTo>
                  <a:lnTo>
                    <a:pt x="15141" y="7809"/>
                  </a:lnTo>
                  <a:lnTo>
                    <a:pt x="15141" y="7333"/>
                  </a:lnTo>
                  <a:lnTo>
                    <a:pt x="15581" y="7333"/>
                  </a:lnTo>
                  <a:lnTo>
                    <a:pt x="15581" y="6893"/>
                  </a:lnTo>
                  <a:lnTo>
                    <a:pt x="16497" y="6893"/>
                  </a:lnTo>
                  <a:lnTo>
                    <a:pt x="16497" y="6416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890" y="5976"/>
                  </a:lnTo>
                  <a:lnTo>
                    <a:pt x="17890" y="5500"/>
                  </a:lnTo>
                  <a:lnTo>
                    <a:pt x="17414" y="5060"/>
                  </a:lnTo>
                  <a:lnTo>
                    <a:pt x="16974" y="5060"/>
                  </a:lnTo>
                  <a:lnTo>
                    <a:pt x="16974" y="4583"/>
                  </a:lnTo>
                  <a:lnTo>
                    <a:pt x="16974" y="4143"/>
                  </a:lnTo>
                  <a:lnTo>
                    <a:pt x="17414" y="3667"/>
                  </a:lnTo>
                  <a:lnTo>
                    <a:pt x="16974" y="2750"/>
                  </a:lnTo>
                  <a:lnTo>
                    <a:pt x="16497" y="3227"/>
                  </a:lnTo>
                  <a:lnTo>
                    <a:pt x="16057" y="3227"/>
                  </a:lnTo>
                  <a:lnTo>
                    <a:pt x="15581" y="2750"/>
                  </a:lnTo>
                  <a:lnTo>
                    <a:pt x="14664" y="2750"/>
                  </a:lnTo>
                  <a:lnTo>
                    <a:pt x="14664" y="3227"/>
                  </a:lnTo>
                  <a:lnTo>
                    <a:pt x="14224" y="2750"/>
                  </a:lnTo>
                  <a:lnTo>
                    <a:pt x="13748" y="2310"/>
                  </a:lnTo>
                  <a:lnTo>
                    <a:pt x="13308" y="2310"/>
                  </a:lnTo>
                  <a:lnTo>
                    <a:pt x="12831" y="1834"/>
                  </a:lnTo>
                  <a:lnTo>
                    <a:pt x="11475" y="1834"/>
                  </a:lnTo>
                  <a:lnTo>
                    <a:pt x="11475" y="1394"/>
                  </a:lnTo>
                  <a:lnTo>
                    <a:pt x="10998" y="917"/>
                  </a:lnTo>
                  <a:lnTo>
                    <a:pt x="10998" y="477"/>
                  </a:lnTo>
                  <a:lnTo>
                    <a:pt x="10558" y="477"/>
                  </a:lnTo>
                  <a:lnTo>
                    <a:pt x="964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5123826" y="4240256"/>
              <a:ext cx="73672" cy="44206"/>
            </a:xfrm>
            <a:custGeom>
              <a:avLst/>
              <a:gdLst/>
              <a:ahLst/>
              <a:cxnLst/>
              <a:rect l="l" t="t" r="r" b="b"/>
              <a:pathLst>
                <a:path w="4583" h="2750" extrusionOk="0">
                  <a:moveTo>
                    <a:pt x="2310" y="0"/>
                  </a:moveTo>
                  <a:lnTo>
                    <a:pt x="1833" y="477"/>
                  </a:lnTo>
                  <a:lnTo>
                    <a:pt x="2310" y="917"/>
                  </a:lnTo>
                  <a:lnTo>
                    <a:pt x="0" y="917"/>
                  </a:lnTo>
                  <a:lnTo>
                    <a:pt x="0" y="1393"/>
                  </a:lnTo>
                  <a:lnTo>
                    <a:pt x="1833" y="1393"/>
                  </a:lnTo>
                  <a:lnTo>
                    <a:pt x="2310" y="2310"/>
                  </a:lnTo>
                  <a:lnTo>
                    <a:pt x="2750" y="2310"/>
                  </a:lnTo>
                  <a:lnTo>
                    <a:pt x="2750" y="2750"/>
                  </a:lnTo>
                  <a:lnTo>
                    <a:pt x="3226" y="2750"/>
                  </a:lnTo>
                  <a:lnTo>
                    <a:pt x="3666" y="2310"/>
                  </a:lnTo>
                  <a:lnTo>
                    <a:pt x="3666" y="1833"/>
                  </a:lnTo>
                  <a:lnTo>
                    <a:pt x="4143" y="1833"/>
                  </a:lnTo>
                  <a:lnTo>
                    <a:pt x="4583" y="917"/>
                  </a:lnTo>
                  <a:lnTo>
                    <a:pt x="4143" y="1393"/>
                  </a:lnTo>
                  <a:lnTo>
                    <a:pt x="3666" y="1393"/>
                  </a:lnTo>
                  <a:lnTo>
                    <a:pt x="3226" y="917"/>
                  </a:lnTo>
                  <a:lnTo>
                    <a:pt x="3226" y="477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5226947" y="4233183"/>
              <a:ext cx="37149" cy="21814"/>
            </a:xfrm>
            <a:custGeom>
              <a:avLst/>
              <a:gdLst/>
              <a:ahLst/>
              <a:cxnLst/>
              <a:rect l="l" t="t" r="r" b="b"/>
              <a:pathLst>
                <a:path w="2311" h="1357" extrusionOk="0">
                  <a:moveTo>
                    <a:pt x="1" y="0"/>
                  </a:moveTo>
                  <a:lnTo>
                    <a:pt x="1" y="440"/>
                  </a:lnTo>
                  <a:lnTo>
                    <a:pt x="477" y="917"/>
                  </a:lnTo>
                  <a:lnTo>
                    <a:pt x="917" y="917"/>
                  </a:lnTo>
                  <a:lnTo>
                    <a:pt x="1834" y="1357"/>
                  </a:lnTo>
                  <a:lnTo>
                    <a:pt x="2310" y="1357"/>
                  </a:lnTo>
                  <a:lnTo>
                    <a:pt x="2310" y="917"/>
                  </a:lnTo>
                  <a:lnTo>
                    <a:pt x="1834" y="440"/>
                  </a:lnTo>
                  <a:lnTo>
                    <a:pt x="91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5028356" y="4292114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917" y="91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4932292" y="340813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5492136" y="3953253"/>
              <a:ext cx="7684" cy="7089"/>
            </a:xfrm>
            <a:custGeom>
              <a:avLst/>
              <a:gdLst/>
              <a:ahLst/>
              <a:cxnLst/>
              <a:rect l="l" t="t" r="r" b="b"/>
              <a:pathLst>
                <a:path w="478" h="441" extrusionOk="0">
                  <a:moveTo>
                    <a:pt x="477" y="1"/>
                  </a:moveTo>
                  <a:lnTo>
                    <a:pt x="1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4822098" y="3290271"/>
              <a:ext cx="758451" cy="743742"/>
            </a:xfrm>
            <a:custGeom>
              <a:avLst/>
              <a:gdLst/>
              <a:ahLst/>
              <a:cxnLst/>
              <a:rect l="l" t="t" r="r" b="b"/>
              <a:pathLst>
                <a:path w="47182" h="46267" extrusionOk="0">
                  <a:moveTo>
                    <a:pt x="28412" y="1"/>
                  </a:moveTo>
                  <a:lnTo>
                    <a:pt x="27935" y="441"/>
                  </a:lnTo>
                  <a:lnTo>
                    <a:pt x="26579" y="441"/>
                  </a:lnTo>
                  <a:lnTo>
                    <a:pt x="26102" y="917"/>
                  </a:lnTo>
                  <a:lnTo>
                    <a:pt x="26102" y="1357"/>
                  </a:lnTo>
                  <a:lnTo>
                    <a:pt x="26102" y="1834"/>
                  </a:lnTo>
                  <a:lnTo>
                    <a:pt x="25662" y="2274"/>
                  </a:lnTo>
                  <a:lnTo>
                    <a:pt x="25662" y="2750"/>
                  </a:lnTo>
                  <a:lnTo>
                    <a:pt x="25662" y="3667"/>
                  </a:lnTo>
                  <a:lnTo>
                    <a:pt x="25662" y="4583"/>
                  </a:lnTo>
                  <a:lnTo>
                    <a:pt x="24746" y="4583"/>
                  </a:lnTo>
                  <a:lnTo>
                    <a:pt x="24269" y="5023"/>
                  </a:lnTo>
                  <a:lnTo>
                    <a:pt x="23829" y="5023"/>
                  </a:lnTo>
                  <a:lnTo>
                    <a:pt x="22913" y="5500"/>
                  </a:lnTo>
                  <a:lnTo>
                    <a:pt x="21996" y="5940"/>
                  </a:lnTo>
                  <a:lnTo>
                    <a:pt x="21080" y="5940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21520" y="6856"/>
                  </a:lnTo>
                  <a:lnTo>
                    <a:pt x="21996" y="7333"/>
                  </a:lnTo>
                  <a:lnTo>
                    <a:pt x="21520" y="7773"/>
                  </a:lnTo>
                  <a:lnTo>
                    <a:pt x="21520" y="8249"/>
                  </a:lnTo>
                  <a:lnTo>
                    <a:pt x="20603" y="7773"/>
                  </a:lnTo>
                  <a:lnTo>
                    <a:pt x="18770" y="7773"/>
                  </a:lnTo>
                  <a:lnTo>
                    <a:pt x="18770" y="7333"/>
                  </a:lnTo>
                  <a:lnTo>
                    <a:pt x="17414" y="7333"/>
                  </a:lnTo>
                  <a:lnTo>
                    <a:pt x="16497" y="6856"/>
                  </a:lnTo>
                  <a:lnTo>
                    <a:pt x="15581" y="6416"/>
                  </a:lnTo>
                  <a:lnTo>
                    <a:pt x="15581" y="6856"/>
                  </a:lnTo>
                  <a:lnTo>
                    <a:pt x="14664" y="6416"/>
                  </a:lnTo>
                  <a:lnTo>
                    <a:pt x="15104" y="5940"/>
                  </a:lnTo>
                  <a:lnTo>
                    <a:pt x="14664" y="5500"/>
                  </a:lnTo>
                  <a:lnTo>
                    <a:pt x="14664" y="5023"/>
                  </a:lnTo>
                  <a:lnTo>
                    <a:pt x="15104" y="4583"/>
                  </a:lnTo>
                  <a:lnTo>
                    <a:pt x="14188" y="4583"/>
                  </a:lnTo>
                  <a:lnTo>
                    <a:pt x="13271" y="4107"/>
                  </a:lnTo>
                  <a:lnTo>
                    <a:pt x="12831" y="4107"/>
                  </a:lnTo>
                  <a:lnTo>
                    <a:pt x="12831" y="4583"/>
                  </a:lnTo>
                  <a:lnTo>
                    <a:pt x="12355" y="5500"/>
                  </a:lnTo>
                  <a:lnTo>
                    <a:pt x="12355" y="6416"/>
                  </a:lnTo>
                  <a:lnTo>
                    <a:pt x="12355" y="6856"/>
                  </a:lnTo>
                  <a:lnTo>
                    <a:pt x="13271" y="7773"/>
                  </a:lnTo>
                  <a:lnTo>
                    <a:pt x="12831" y="8249"/>
                  </a:lnTo>
                  <a:lnTo>
                    <a:pt x="12831" y="8689"/>
                  </a:lnTo>
                  <a:lnTo>
                    <a:pt x="12831" y="9166"/>
                  </a:lnTo>
                  <a:lnTo>
                    <a:pt x="13271" y="9606"/>
                  </a:lnTo>
                  <a:lnTo>
                    <a:pt x="13271" y="10083"/>
                  </a:lnTo>
                  <a:lnTo>
                    <a:pt x="12355" y="10083"/>
                  </a:lnTo>
                  <a:lnTo>
                    <a:pt x="11915" y="9606"/>
                  </a:lnTo>
                  <a:lnTo>
                    <a:pt x="10998" y="9606"/>
                  </a:lnTo>
                  <a:lnTo>
                    <a:pt x="11438" y="9166"/>
                  </a:lnTo>
                  <a:lnTo>
                    <a:pt x="10522" y="9166"/>
                  </a:lnTo>
                  <a:lnTo>
                    <a:pt x="9165" y="9606"/>
                  </a:lnTo>
                  <a:lnTo>
                    <a:pt x="8689" y="9166"/>
                  </a:lnTo>
                  <a:lnTo>
                    <a:pt x="8689" y="9606"/>
                  </a:lnTo>
                  <a:lnTo>
                    <a:pt x="7772" y="9606"/>
                  </a:lnTo>
                  <a:lnTo>
                    <a:pt x="7772" y="9166"/>
                  </a:lnTo>
                  <a:lnTo>
                    <a:pt x="7772" y="8249"/>
                  </a:lnTo>
                  <a:lnTo>
                    <a:pt x="6856" y="8249"/>
                  </a:lnTo>
                  <a:lnTo>
                    <a:pt x="6856" y="7773"/>
                  </a:lnTo>
                  <a:lnTo>
                    <a:pt x="5939" y="7333"/>
                  </a:lnTo>
                  <a:lnTo>
                    <a:pt x="5499" y="7773"/>
                  </a:lnTo>
                  <a:lnTo>
                    <a:pt x="5499" y="8249"/>
                  </a:lnTo>
                  <a:lnTo>
                    <a:pt x="4583" y="8249"/>
                  </a:lnTo>
                  <a:lnTo>
                    <a:pt x="4106" y="7773"/>
                  </a:lnTo>
                  <a:lnTo>
                    <a:pt x="2750" y="7773"/>
                  </a:lnTo>
                  <a:lnTo>
                    <a:pt x="2273" y="7333"/>
                  </a:lnTo>
                  <a:lnTo>
                    <a:pt x="1833" y="8249"/>
                  </a:lnTo>
                  <a:lnTo>
                    <a:pt x="440" y="8249"/>
                  </a:lnTo>
                  <a:lnTo>
                    <a:pt x="440" y="8689"/>
                  </a:lnTo>
                  <a:lnTo>
                    <a:pt x="1833" y="8689"/>
                  </a:lnTo>
                  <a:lnTo>
                    <a:pt x="1833" y="9166"/>
                  </a:lnTo>
                  <a:lnTo>
                    <a:pt x="1833" y="9606"/>
                  </a:lnTo>
                  <a:lnTo>
                    <a:pt x="1357" y="9606"/>
                  </a:lnTo>
                  <a:lnTo>
                    <a:pt x="1357" y="10083"/>
                  </a:lnTo>
                  <a:lnTo>
                    <a:pt x="440" y="10083"/>
                  </a:lnTo>
                  <a:lnTo>
                    <a:pt x="0" y="10522"/>
                  </a:lnTo>
                  <a:lnTo>
                    <a:pt x="440" y="10522"/>
                  </a:lnTo>
                  <a:lnTo>
                    <a:pt x="917" y="10999"/>
                  </a:lnTo>
                  <a:lnTo>
                    <a:pt x="1833" y="11916"/>
                  </a:lnTo>
                  <a:lnTo>
                    <a:pt x="1833" y="11439"/>
                  </a:lnTo>
                  <a:lnTo>
                    <a:pt x="2750" y="11916"/>
                  </a:lnTo>
                  <a:lnTo>
                    <a:pt x="2750" y="11439"/>
                  </a:lnTo>
                  <a:lnTo>
                    <a:pt x="3190" y="11439"/>
                  </a:lnTo>
                  <a:lnTo>
                    <a:pt x="3190" y="11916"/>
                  </a:lnTo>
                  <a:lnTo>
                    <a:pt x="4106" y="12832"/>
                  </a:lnTo>
                  <a:lnTo>
                    <a:pt x="4583" y="12832"/>
                  </a:lnTo>
                  <a:lnTo>
                    <a:pt x="4583" y="13272"/>
                  </a:lnTo>
                  <a:lnTo>
                    <a:pt x="5023" y="13272"/>
                  </a:lnTo>
                  <a:lnTo>
                    <a:pt x="5023" y="13749"/>
                  </a:lnTo>
                  <a:lnTo>
                    <a:pt x="5023" y="14188"/>
                  </a:lnTo>
                  <a:lnTo>
                    <a:pt x="7332" y="14188"/>
                  </a:lnTo>
                  <a:lnTo>
                    <a:pt x="6856" y="14665"/>
                  </a:lnTo>
                  <a:lnTo>
                    <a:pt x="7332" y="14665"/>
                  </a:lnTo>
                  <a:lnTo>
                    <a:pt x="7772" y="15105"/>
                  </a:lnTo>
                  <a:lnTo>
                    <a:pt x="7332" y="16021"/>
                  </a:lnTo>
                  <a:lnTo>
                    <a:pt x="7772" y="16021"/>
                  </a:lnTo>
                  <a:lnTo>
                    <a:pt x="8249" y="16498"/>
                  </a:lnTo>
                  <a:lnTo>
                    <a:pt x="8249" y="16938"/>
                  </a:lnTo>
                  <a:lnTo>
                    <a:pt x="8689" y="16938"/>
                  </a:lnTo>
                  <a:lnTo>
                    <a:pt x="8689" y="17415"/>
                  </a:lnTo>
                  <a:lnTo>
                    <a:pt x="7772" y="18331"/>
                  </a:lnTo>
                  <a:lnTo>
                    <a:pt x="8249" y="18771"/>
                  </a:lnTo>
                  <a:lnTo>
                    <a:pt x="8689" y="19687"/>
                  </a:lnTo>
                  <a:lnTo>
                    <a:pt x="9165" y="19687"/>
                  </a:lnTo>
                  <a:lnTo>
                    <a:pt x="9165" y="20604"/>
                  </a:lnTo>
                  <a:lnTo>
                    <a:pt x="9605" y="21081"/>
                  </a:lnTo>
                  <a:lnTo>
                    <a:pt x="9605" y="21521"/>
                  </a:lnTo>
                  <a:lnTo>
                    <a:pt x="10522" y="21997"/>
                  </a:lnTo>
                  <a:lnTo>
                    <a:pt x="10998" y="21521"/>
                  </a:lnTo>
                  <a:lnTo>
                    <a:pt x="11438" y="21997"/>
                  </a:lnTo>
                  <a:lnTo>
                    <a:pt x="11438" y="22437"/>
                  </a:lnTo>
                  <a:lnTo>
                    <a:pt x="10998" y="22914"/>
                  </a:lnTo>
                  <a:lnTo>
                    <a:pt x="11438" y="22914"/>
                  </a:lnTo>
                  <a:lnTo>
                    <a:pt x="10998" y="23830"/>
                  </a:lnTo>
                  <a:lnTo>
                    <a:pt x="10998" y="24747"/>
                  </a:lnTo>
                  <a:lnTo>
                    <a:pt x="10998" y="25187"/>
                  </a:lnTo>
                  <a:lnTo>
                    <a:pt x="10522" y="25663"/>
                  </a:lnTo>
                  <a:lnTo>
                    <a:pt x="10522" y="26103"/>
                  </a:lnTo>
                  <a:lnTo>
                    <a:pt x="10998" y="26103"/>
                  </a:lnTo>
                  <a:lnTo>
                    <a:pt x="10998" y="26580"/>
                  </a:lnTo>
                  <a:lnTo>
                    <a:pt x="10998" y="27020"/>
                  </a:lnTo>
                  <a:lnTo>
                    <a:pt x="11438" y="27496"/>
                  </a:lnTo>
                  <a:lnTo>
                    <a:pt x="11438" y="27936"/>
                  </a:lnTo>
                  <a:lnTo>
                    <a:pt x="11915" y="28853"/>
                  </a:lnTo>
                  <a:lnTo>
                    <a:pt x="11915" y="29329"/>
                  </a:lnTo>
                  <a:lnTo>
                    <a:pt x="11438" y="28853"/>
                  </a:lnTo>
                  <a:lnTo>
                    <a:pt x="10998" y="28413"/>
                  </a:lnTo>
                  <a:lnTo>
                    <a:pt x="10998" y="27936"/>
                  </a:lnTo>
                  <a:lnTo>
                    <a:pt x="10522" y="27496"/>
                  </a:lnTo>
                  <a:lnTo>
                    <a:pt x="10522" y="27020"/>
                  </a:lnTo>
                  <a:lnTo>
                    <a:pt x="10082" y="26580"/>
                  </a:lnTo>
                  <a:lnTo>
                    <a:pt x="10082" y="26103"/>
                  </a:lnTo>
                  <a:lnTo>
                    <a:pt x="9605" y="26580"/>
                  </a:lnTo>
                  <a:lnTo>
                    <a:pt x="9605" y="27936"/>
                  </a:lnTo>
                  <a:lnTo>
                    <a:pt x="9605" y="28413"/>
                  </a:lnTo>
                  <a:lnTo>
                    <a:pt x="9165" y="29329"/>
                  </a:lnTo>
                  <a:lnTo>
                    <a:pt x="9165" y="30246"/>
                  </a:lnTo>
                  <a:lnTo>
                    <a:pt x="8689" y="30246"/>
                  </a:lnTo>
                  <a:lnTo>
                    <a:pt x="9605" y="30686"/>
                  </a:lnTo>
                  <a:lnTo>
                    <a:pt x="9605" y="31162"/>
                  </a:lnTo>
                  <a:lnTo>
                    <a:pt x="8249" y="31162"/>
                  </a:lnTo>
                  <a:lnTo>
                    <a:pt x="8249" y="31602"/>
                  </a:lnTo>
                  <a:lnTo>
                    <a:pt x="8689" y="32079"/>
                  </a:lnTo>
                  <a:lnTo>
                    <a:pt x="7772" y="32519"/>
                  </a:lnTo>
                  <a:lnTo>
                    <a:pt x="8249" y="32995"/>
                  </a:lnTo>
                  <a:lnTo>
                    <a:pt x="7772" y="32995"/>
                  </a:lnTo>
                  <a:lnTo>
                    <a:pt x="7772" y="34352"/>
                  </a:lnTo>
                  <a:lnTo>
                    <a:pt x="7332" y="34352"/>
                  </a:lnTo>
                  <a:lnTo>
                    <a:pt x="6856" y="34828"/>
                  </a:lnTo>
                  <a:lnTo>
                    <a:pt x="6856" y="35268"/>
                  </a:lnTo>
                  <a:lnTo>
                    <a:pt x="5939" y="36185"/>
                  </a:lnTo>
                  <a:lnTo>
                    <a:pt x="5023" y="37101"/>
                  </a:lnTo>
                  <a:lnTo>
                    <a:pt x="5023" y="37578"/>
                  </a:lnTo>
                  <a:lnTo>
                    <a:pt x="5499" y="37578"/>
                  </a:lnTo>
                  <a:lnTo>
                    <a:pt x="5939" y="38494"/>
                  </a:lnTo>
                  <a:lnTo>
                    <a:pt x="5939" y="38934"/>
                  </a:lnTo>
                  <a:lnTo>
                    <a:pt x="5939" y="39411"/>
                  </a:lnTo>
                  <a:lnTo>
                    <a:pt x="6416" y="39411"/>
                  </a:lnTo>
                  <a:lnTo>
                    <a:pt x="6856" y="38934"/>
                  </a:lnTo>
                  <a:lnTo>
                    <a:pt x="6856" y="39411"/>
                  </a:lnTo>
                  <a:lnTo>
                    <a:pt x="7772" y="39851"/>
                  </a:lnTo>
                  <a:lnTo>
                    <a:pt x="8689" y="39851"/>
                  </a:lnTo>
                  <a:lnTo>
                    <a:pt x="9165" y="40767"/>
                  </a:lnTo>
                  <a:lnTo>
                    <a:pt x="10082" y="40767"/>
                  </a:lnTo>
                  <a:lnTo>
                    <a:pt x="10522" y="41244"/>
                  </a:lnTo>
                  <a:lnTo>
                    <a:pt x="10998" y="41684"/>
                  </a:lnTo>
                  <a:lnTo>
                    <a:pt x="11438" y="42160"/>
                  </a:lnTo>
                  <a:lnTo>
                    <a:pt x="12355" y="42160"/>
                  </a:lnTo>
                  <a:lnTo>
                    <a:pt x="13271" y="42600"/>
                  </a:lnTo>
                  <a:lnTo>
                    <a:pt x="13748" y="42600"/>
                  </a:lnTo>
                  <a:lnTo>
                    <a:pt x="13748" y="43077"/>
                  </a:lnTo>
                  <a:lnTo>
                    <a:pt x="14664" y="43077"/>
                  </a:lnTo>
                  <a:lnTo>
                    <a:pt x="16021" y="42600"/>
                  </a:lnTo>
                  <a:lnTo>
                    <a:pt x="16497" y="43077"/>
                  </a:lnTo>
                  <a:lnTo>
                    <a:pt x="16937" y="43517"/>
                  </a:lnTo>
                  <a:lnTo>
                    <a:pt x="16937" y="44433"/>
                  </a:lnTo>
                  <a:lnTo>
                    <a:pt x="17414" y="44910"/>
                  </a:lnTo>
                  <a:lnTo>
                    <a:pt x="18330" y="44910"/>
                  </a:lnTo>
                  <a:lnTo>
                    <a:pt x="18330" y="44433"/>
                  </a:lnTo>
                  <a:lnTo>
                    <a:pt x="18770" y="44433"/>
                  </a:lnTo>
                  <a:lnTo>
                    <a:pt x="19247" y="43993"/>
                  </a:lnTo>
                  <a:lnTo>
                    <a:pt x="19687" y="43993"/>
                  </a:lnTo>
                  <a:lnTo>
                    <a:pt x="20163" y="44433"/>
                  </a:lnTo>
                  <a:lnTo>
                    <a:pt x="20163" y="45350"/>
                  </a:lnTo>
                  <a:lnTo>
                    <a:pt x="20163" y="45826"/>
                  </a:lnTo>
                  <a:lnTo>
                    <a:pt x="21080" y="45350"/>
                  </a:lnTo>
                  <a:lnTo>
                    <a:pt x="21996" y="45826"/>
                  </a:lnTo>
                  <a:lnTo>
                    <a:pt x="23353" y="45826"/>
                  </a:lnTo>
                  <a:lnTo>
                    <a:pt x="23829" y="46266"/>
                  </a:lnTo>
                  <a:lnTo>
                    <a:pt x="24269" y="45826"/>
                  </a:lnTo>
                  <a:lnTo>
                    <a:pt x="24269" y="45350"/>
                  </a:lnTo>
                  <a:lnTo>
                    <a:pt x="23829" y="45350"/>
                  </a:lnTo>
                  <a:lnTo>
                    <a:pt x="23829" y="44910"/>
                  </a:lnTo>
                  <a:lnTo>
                    <a:pt x="24269" y="44433"/>
                  </a:lnTo>
                  <a:lnTo>
                    <a:pt x="23829" y="43993"/>
                  </a:lnTo>
                  <a:lnTo>
                    <a:pt x="24269" y="43077"/>
                  </a:lnTo>
                  <a:lnTo>
                    <a:pt x="23829" y="42600"/>
                  </a:lnTo>
                  <a:lnTo>
                    <a:pt x="24269" y="41684"/>
                  </a:lnTo>
                  <a:lnTo>
                    <a:pt x="25186" y="41684"/>
                  </a:lnTo>
                  <a:lnTo>
                    <a:pt x="25662" y="41244"/>
                  </a:lnTo>
                  <a:lnTo>
                    <a:pt x="27019" y="41244"/>
                  </a:lnTo>
                  <a:lnTo>
                    <a:pt x="27495" y="40767"/>
                  </a:lnTo>
                  <a:lnTo>
                    <a:pt x="27935" y="40327"/>
                  </a:lnTo>
                  <a:lnTo>
                    <a:pt x="28412" y="40327"/>
                  </a:lnTo>
                  <a:lnTo>
                    <a:pt x="28852" y="40767"/>
                  </a:lnTo>
                  <a:lnTo>
                    <a:pt x="29328" y="41244"/>
                  </a:lnTo>
                  <a:lnTo>
                    <a:pt x="29768" y="40767"/>
                  </a:lnTo>
                  <a:lnTo>
                    <a:pt x="30685" y="40767"/>
                  </a:lnTo>
                  <a:lnTo>
                    <a:pt x="31161" y="41684"/>
                  </a:lnTo>
                  <a:lnTo>
                    <a:pt x="31601" y="41244"/>
                  </a:lnTo>
                  <a:lnTo>
                    <a:pt x="32078" y="41244"/>
                  </a:lnTo>
                  <a:lnTo>
                    <a:pt x="32518" y="40767"/>
                  </a:lnTo>
                  <a:lnTo>
                    <a:pt x="32994" y="40767"/>
                  </a:lnTo>
                  <a:lnTo>
                    <a:pt x="32994" y="41244"/>
                  </a:lnTo>
                  <a:lnTo>
                    <a:pt x="32994" y="41684"/>
                  </a:lnTo>
                  <a:lnTo>
                    <a:pt x="33911" y="41684"/>
                  </a:lnTo>
                  <a:lnTo>
                    <a:pt x="33911" y="42160"/>
                  </a:lnTo>
                  <a:lnTo>
                    <a:pt x="33911" y="42600"/>
                  </a:lnTo>
                  <a:lnTo>
                    <a:pt x="34351" y="42160"/>
                  </a:lnTo>
                  <a:lnTo>
                    <a:pt x="34827" y="42600"/>
                  </a:lnTo>
                  <a:lnTo>
                    <a:pt x="35267" y="43077"/>
                  </a:lnTo>
                  <a:lnTo>
                    <a:pt x="35744" y="43517"/>
                  </a:lnTo>
                  <a:lnTo>
                    <a:pt x="36184" y="43993"/>
                  </a:lnTo>
                  <a:lnTo>
                    <a:pt x="38493" y="43993"/>
                  </a:lnTo>
                  <a:lnTo>
                    <a:pt x="38933" y="43517"/>
                  </a:lnTo>
                  <a:lnTo>
                    <a:pt x="38933" y="42600"/>
                  </a:lnTo>
                  <a:lnTo>
                    <a:pt x="38933" y="42160"/>
                  </a:lnTo>
                  <a:lnTo>
                    <a:pt x="40326" y="42160"/>
                  </a:lnTo>
                  <a:lnTo>
                    <a:pt x="40326" y="41684"/>
                  </a:lnTo>
                  <a:lnTo>
                    <a:pt x="41243" y="41684"/>
                  </a:lnTo>
                  <a:lnTo>
                    <a:pt x="41243" y="42160"/>
                  </a:lnTo>
                  <a:lnTo>
                    <a:pt x="42159" y="41244"/>
                  </a:lnTo>
                  <a:lnTo>
                    <a:pt x="42599" y="40327"/>
                  </a:lnTo>
                  <a:lnTo>
                    <a:pt x="42599" y="39851"/>
                  </a:lnTo>
                  <a:lnTo>
                    <a:pt x="43076" y="39411"/>
                  </a:lnTo>
                  <a:lnTo>
                    <a:pt x="42599" y="38934"/>
                  </a:lnTo>
                  <a:lnTo>
                    <a:pt x="41683" y="38934"/>
                  </a:lnTo>
                  <a:lnTo>
                    <a:pt x="41243" y="39411"/>
                  </a:lnTo>
                  <a:lnTo>
                    <a:pt x="41243" y="38934"/>
                  </a:lnTo>
                  <a:lnTo>
                    <a:pt x="40766" y="38934"/>
                  </a:lnTo>
                  <a:lnTo>
                    <a:pt x="40326" y="38018"/>
                  </a:lnTo>
                  <a:lnTo>
                    <a:pt x="40326" y="37578"/>
                  </a:lnTo>
                  <a:lnTo>
                    <a:pt x="40326" y="36661"/>
                  </a:lnTo>
                  <a:lnTo>
                    <a:pt x="40326" y="36185"/>
                  </a:lnTo>
                  <a:lnTo>
                    <a:pt x="40766" y="35745"/>
                  </a:lnTo>
                  <a:lnTo>
                    <a:pt x="40766" y="35268"/>
                  </a:lnTo>
                  <a:lnTo>
                    <a:pt x="40766" y="34828"/>
                  </a:lnTo>
                  <a:lnTo>
                    <a:pt x="40326" y="34352"/>
                  </a:lnTo>
                  <a:lnTo>
                    <a:pt x="39850" y="34352"/>
                  </a:lnTo>
                  <a:lnTo>
                    <a:pt x="39410" y="33912"/>
                  </a:lnTo>
                  <a:lnTo>
                    <a:pt x="38933" y="33912"/>
                  </a:lnTo>
                  <a:lnTo>
                    <a:pt x="38933" y="33435"/>
                  </a:lnTo>
                  <a:lnTo>
                    <a:pt x="40766" y="33435"/>
                  </a:lnTo>
                  <a:lnTo>
                    <a:pt x="41243" y="32519"/>
                  </a:lnTo>
                  <a:lnTo>
                    <a:pt x="41683" y="32079"/>
                  </a:lnTo>
                  <a:lnTo>
                    <a:pt x="42159" y="31602"/>
                  </a:lnTo>
                  <a:lnTo>
                    <a:pt x="41243" y="31162"/>
                  </a:lnTo>
                  <a:lnTo>
                    <a:pt x="41243" y="30686"/>
                  </a:lnTo>
                  <a:lnTo>
                    <a:pt x="40766" y="30246"/>
                  </a:lnTo>
                  <a:lnTo>
                    <a:pt x="40766" y="29769"/>
                  </a:lnTo>
                  <a:lnTo>
                    <a:pt x="41243" y="29769"/>
                  </a:lnTo>
                  <a:lnTo>
                    <a:pt x="41243" y="29329"/>
                  </a:lnTo>
                  <a:lnTo>
                    <a:pt x="41243" y="28853"/>
                  </a:lnTo>
                  <a:lnTo>
                    <a:pt x="40766" y="28413"/>
                  </a:lnTo>
                  <a:lnTo>
                    <a:pt x="40766" y="27936"/>
                  </a:lnTo>
                  <a:lnTo>
                    <a:pt x="41243" y="27936"/>
                  </a:lnTo>
                  <a:lnTo>
                    <a:pt x="40766" y="27496"/>
                  </a:lnTo>
                  <a:lnTo>
                    <a:pt x="40766" y="27020"/>
                  </a:lnTo>
                  <a:lnTo>
                    <a:pt x="41683" y="27020"/>
                  </a:lnTo>
                  <a:lnTo>
                    <a:pt x="41683" y="26103"/>
                  </a:lnTo>
                  <a:lnTo>
                    <a:pt x="41243" y="25187"/>
                  </a:lnTo>
                  <a:lnTo>
                    <a:pt x="40766" y="25663"/>
                  </a:lnTo>
                  <a:lnTo>
                    <a:pt x="40766" y="26103"/>
                  </a:lnTo>
                  <a:lnTo>
                    <a:pt x="40326" y="26103"/>
                  </a:lnTo>
                  <a:lnTo>
                    <a:pt x="39850" y="27020"/>
                  </a:lnTo>
                  <a:lnTo>
                    <a:pt x="38933" y="27496"/>
                  </a:lnTo>
                  <a:lnTo>
                    <a:pt x="38017" y="26580"/>
                  </a:lnTo>
                  <a:lnTo>
                    <a:pt x="38493" y="25663"/>
                  </a:lnTo>
                  <a:lnTo>
                    <a:pt x="39410" y="24747"/>
                  </a:lnTo>
                  <a:lnTo>
                    <a:pt x="39410" y="24270"/>
                  </a:lnTo>
                  <a:lnTo>
                    <a:pt x="39850" y="23354"/>
                  </a:lnTo>
                  <a:lnTo>
                    <a:pt x="40766" y="23354"/>
                  </a:lnTo>
                  <a:lnTo>
                    <a:pt x="41683" y="22914"/>
                  </a:lnTo>
                  <a:lnTo>
                    <a:pt x="42159" y="21997"/>
                  </a:lnTo>
                  <a:lnTo>
                    <a:pt x="42159" y="21521"/>
                  </a:lnTo>
                  <a:lnTo>
                    <a:pt x="42599" y="21081"/>
                  </a:lnTo>
                  <a:lnTo>
                    <a:pt x="43516" y="21521"/>
                  </a:lnTo>
                  <a:lnTo>
                    <a:pt x="43992" y="21521"/>
                  </a:lnTo>
                  <a:lnTo>
                    <a:pt x="44432" y="20604"/>
                  </a:lnTo>
                  <a:lnTo>
                    <a:pt x="44909" y="21081"/>
                  </a:lnTo>
                  <a:lnTo>
                    <a:pt x="44909" y="20604"/>
                  </a:lnTo>
                  <a:lnTo>
                    <a:pt x="44909" y="20164"/>
                  </a:lnTo>
                  <a:lnTo>
                    <a:pt x="44909" y="19687"/>
                  </a:lnTo>
                  <a:lnTo>
                    <a:pt x="45349" y="19248"/>
                  </a:lnTo>
                  <a:lnTo>
                    <a:pt x="44909" y="18771"/>
                  </a:lnTo>
                  <a:lnTo>
                    <a:pt x="44909" y="17854"/>
                  </a:lnTo>
                  <a:lnTo>
                    <a:pt x="44909" y="17415"/>
                  </a:lnTo>
                  <a:lnTo>
                    <a:pt x="45349" y="16498"/>
                  </a:lnTo>
                  <a:lnTo>
                    <a:pt x="45349" y="16021"/>
                  </a:lnTo>
                  <a:lnTo>
                    <a:pt x="45825" y="15105"/>
                  </a:lnTo>
                  <a:lnTo>
                    <a:pt x="46265" y="14665"/>
                  </a:lnTo>
                  <a:lnTo>
                    <a:pt x="47182" y="13749"/>
                  </a:lnTo>
                  <a:lnTo>
                    <a:pt x="46742" y="13272"/>
                  </a:lnTo>
                  <a:lnTo>
                    <a:pt x="45825" y="13272"/>
                  </a:lnTo>
                  <a:lnTo>
                    <a:pt x="45349" y="12832"/>
                  </a:lnTo>
                  <a:lnTo>
                    <a:pt x="44432" y="12832"/>
                  </a:lnTo>
                  <a:lnTo>
                    <a:pt x="43076" y="12355"/>
                  </a:lnTo>
                  <a:lnTo>
                    <a:pt x="42599" y="11916"/>
                  </a:lnTo>
                  <a:lnTo>
                    <a:pt x="42159" y="10999"/>
                  </a:lnTo>
                  <a:lnTo>
                    <a:pt x="41683" y="10522"/>
                  </a:lnTo>
                  <a:lnTo>
                    <a:pt x="41683" y="10083"/>
                  </a:lnTo>
                  <a:lnTo>
                    <a:pt x="40326" y="10083"/>
                  </a:lnTo>
                  <a:lnTo>
                    <a:pt x="39850" y="9606"/>
                  </a:lnTo>
                  <a:lnTo>
                    <a:pt x="39410" y="10083"/>
                  </a:lnTo>
                  <a:lnTo>
                    <a:pt x="38933" y="10083"/>
                  </a:lnTo>
                  <a:lnTo>
                    <a:pt x="38493" y="10522"/>
                  </a:lnTo>
                  <a:lnTo>
                    <a:pt x="38493" y="10083"/>
                  </a:lnTo>
                  <a:lnTo>
                    <a:pt x="38017" y="9606"/>
                  </a:lnTo>
                  <a:lnTo>
                    <a:pt x="37577" y="9166"/>
                  </a:lnTo>
                  <a:lnTo>
                    <a:pt x="37100" y="9166"/>
                  </a:lnTo>
                  <a:lnTo>
                    <a:pt x="37100" y="8689"/>
                  </a:lnTo>
                  <a:lnTo>
                    <a:pt x="36660" y="8249"/>
                  </a:lnTo>
                  <a:lnTo>
                    <a:pt x="36660" y="7773"/>
                  </a:lnTo>
                  <a:lnTo>
                    <a:pt x="35744" y="7333"/>
                  </a:lnTo>
                  <a:lnTo>
                    <a:pt x="35744" y="6856"/>
                  </a:lnTo>
                  <a:lnTo>
                    <a:pt x="35267" y="6856"/>
                  </a:lnTo>
                  <a:lnTo>
                    <a:pt x="35267" y="7333"/>
                  </a:lnTo>
                  <a:lnTo>
                    <a:pt x="34351" y="7333"/>
                  </a:lnTo>
                  <a:lnTo>
                    <a:pt x="33911" y="6856"/>
                  </a:lnTo>
                  <a:lnTo>
                    <a:pt x="34351" y="6416"/>
                  </a:lnTo>
                  <a:lnTo>
                    <a:pt x="34351" y="5500"/>
                  </a:lnTo>
                  <a:lnTo>
                    <a:pt x="34351" y="5023"/>
                  </a:lnTo>
                  <a:lnTo>
                    <a:pt x="32994" y="5023"/>
                  </a:lnTo>
                  <a:lnTo>
                    <a:pt x="32078" y="4107"/>
                  </a:lnTo>
                  <a:lnTo>
                    <a:pt x="32078" y="3667"/>
                  </a:lnTo>
                  <a:lnTo>
                    <a:pt x="31161" y="3667"/>
                  </a:lnTo>
                  <a:lnTo>
                    <a:pt x="31161" y="3190"/>
                  </a:lnTo>
                  <a:lnTo>
                    <a:pt x="31161" y="2750"/>
                  </a:lnTo>
                  <a:lnTo>
                    <a:pt x="30245" y="2750"/>
                  </a:lnTo>
                  <a:lnTo>
                    <a:pt x="30245" y="2274"/>
                  </a:lnTo>
                  <a:lnTo>
                    <a:pt x="29768" y="1834"/>
                  </a:lnTo>
                  <a:lnTo>
                    <a:pt x="29768" y="1357"/>
                  </a:lnTo>
                  <a:lnTo>
                    <a:pt x="29328" y="917"/>
                  </a:lnTo>
                  <a:lnTo>
                    <a:pt x="29328" y="441"/>
                  </a:lnTo>
                  <a:lnTo>
                    <a:pt x="2932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4939960" y="1802257"/>
              <a:ext cx="16" cy="7089"/>
            </a:xfrm>
            <a:custGeom>
              <a:avLst/>
              <a:gdLst/>
              <a:ahLst/>
              <a:cxnLst/>
              <a:rect l="l" t="t" r="r" b="b"/>
              <a:pathLst>
                <a:path w="1" h="441" extrusionOk="0">
                  <a:moveTo>
                    <a:pt x="0" y="1"/>
                  </a:moveTo>
                  <a:lnTo>
                    <a:pt x="0" y="44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4593447" y="1699136"/>
              <a:ext cx="368326" cy="309396"/>
            </a:xfrm>
            <a:custGeom>
              <a:avLst/>
              <a:gdLst/>
              <a:ahLst/>
              <a:cxnLst/>
              <a:rect l="l" t="t" r="r" b="b"/>
              <a:pathLst>
                <a:path w="22913" h="19247" extrusionOk="0">
                  <a:moveTo>
                    <a:pt x="6892" y="0"/>
                  </a:moveTo>
                  <a:lnTo>
                    <a:pt x="7332" y="440"/>
                  </a:lnTo>
                  <a:lnTo>
                    <a:pt x="8249" y="1357"/>
                  </a:lnTo>
                  <a:lnTo>
                    <a:pt x="7809" y="1357"/>
                  </a:lnTo>
                  <a:lnTo>
                    <a:pt x="7809" y="1833"/>
                  </a:lnTo>
                  <a:lnTo>
                    <a:pt x="7809" y="2273"/>
                  </a:lnTo>
                  <a:lnTo>
                    <a:pt x="7809" y="2750"/>
                  </a:lnTo>
                  <a:lnTo>
                    <a:pt x="7332" y="3666"/>
                  </a:lnTo>
                  <a:lnTo>
                    <a:pt x="6892" y="3190"/>
                  </a:lnTo>
                  <a:lnTo>
                    <a:pt x="6892" y="2273"/>
                  </a:lnTo>
                  <a:lnTo>
                    <a:pt x="5976" y="2750"/>
                  </a:lnTo>
                  <a:lnTo>
                    <a:pt x="5976" y="1833"/>
                  </a:lnTo>
                  <a:lnTo>
                    <a:pt x="5976" y="917"/>
                  </a:lnTo>
                  <a:lnTo>
                    <a:pt x="5499" y="917"/>
                  </a:lnTo>
                  <a:lnTo>
                    <a:pt x="5059" y="440"/>
                  </a:lnTo>
                  <a:lnTo>
                    <a:pt x="5059" y="2273"/>
                  </a:lnTo>
                  <a:lnTo>
                    <a:pt x="4143" y="1833"/>
                  </a:lnTo>
                  <a:lnTo>
                    <a:pt x="4583" y="2273"/>
                  </a:lnTo>
                  <a:lnTo>
                    <a:pt x="5059" y="2750"/>
                  </a:lnTo>
                  <a:lnTo>
                    <a:pt x="4143" y="3190"/>
                  </a:lnTo>
                  <a:lnTo>
                    <a:pt x="3666" y="3190"/>
                  </a:lnTo>
                  <a:lnTo>
                    <a:pt x="3666" y="2750"/>
                  </a:lnTo>
                  <a:lnTo>
                    <a:pt x="3666" y="2273"/>
                  </a:lnTo>
                  <a:lnTo>
                    <a:pt x="3226" y="1833"/>
                  </a:lnTo>
                  <a:lnTo>
                    <a:pt x="3226" y="2273"/>
                  </a:lnTo>
                  <a:lnTo>
                    <a:pt x="3226" y="275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310" y="2750"/>
                  </a:lnTo>
                  <a:lnTo>
                    <a:pt x="2310" y="3190"/>
                  </a:lnTo>
                  <a:lnTo>
                    <a:pt x="3226" y="3190"/>
                  </a:lnTo>
                  <a:lnTo>
                    <a:pt x="3666" y="3666"/>
                  </a:lnTo>
                  <a:lnTo>
                    <a:pt x="4583" y="3666"/>
                  </a:lnTo>
                  <a:lnTo>
                    <a:pt x="5499" y="4106"/>
                  </a:lnTo>
                  <a:lnTo>
                    <a:pt x="5976" y="4583"/>
                  </a:lnTo>
                  <a:lnTo>
                    <a:pt x="5976" y="5023"/>
                  </a:lnTo>
                  <a:lnTo>
                    <a:pt x="6892" y="5023"/>
                  </a:lnTo>
                  <a:lnTo>
                    <a:pt x="6892" y="5939"/>
                  </a:lnTo>
                  <a:lnTo>
                    <a:pt x="6416" y="5939"/>
                  </a:lnTo>
                  <a:lnTo>
                    <a:pt x="5499" y="5499"/>
                  </a:lnTo>
                  <a:lnTo>
                    <a:pt x="4583" y="5499"/>
                  </a:lnTo>
                  <a:lnTo>
                    <a:pt x="5059" y="5939"/>
                  </a:lnTo>
                  <a:lnTo>
                    <a:pt x="5499" y="6416"/>
                  </a:lnTo>
                  <a:lnTo>
                    <a:pt x="5976" y="6856"/>
                  </a:lnTo>
                  <a:lnTo>
                    <a:pt x="5499" y="7332"/>
                  </a:lnTo>
                  <a:lnTo>
                    <a:pt x="5059" y="7772"/>
                  </a:lnTo>
                  <a:lnTo>
                    <a:pt x="4583" y="7332"/>
                  </a:lnTo>
                  <a:lnTo>
                    <a:pt x="4143" y="6856"/>
                  </a:lnTo>
                  <a:lnTo>
                    <a:pt x="3666" y="6856"/>
                  </a:lnTo>
                  <a:lnTo>
                    <a:pt x="2310" y="6416"/>
                  </a:lnTo>
                  <a:lnTo>
                    <a:pt x="1393" y="5939"/>
                  </a:lnTo>
                  <a:lnTo>
                    <a:pt x="477" y="6416"/>
                  </a:lnTo>
                  <a:lnTo>
                    <a:pt x="477" y="6856"/>
                  </a:lnTo>
                  <a:lnTo>
                    <a:pt x="2750" y="6856"/>
                  </a:lnTo>
                  <a:lnTo>
                    <a:pt x="3226" y="7332"/>
                  </a:lnTo>
                  <a:lnTo>
                    <a:pt x="3226" y="7772"/>
                  </a:lnTo>
                  <a:lnTo>
                    <a:pt x="3666" y="7772"/>
                  </a:lnTo>
                  <a:lnTo>
                    <a:pt x="3666" y="8249"/>
                  </a:lnTo>
                  <a:lnTo>
                    <a:pt x="3666" y="8689"/>
                  </a:lnTo>
                  <a:lnTo>
                    <a:pt x="3226" y="9165"/>
                  </a:lnTo>
                  <a:lnTo>
                    <a:pt x="3226" y="10082"/>
                  </a:lnTo>
                  <a:lnTo>
                    <a:pt x="3666" y="9605"/>
                  </a:lnTo>
                  <a:lnTo>
                    <a:pt x="3666" y="10082"/>
                  </a:lnTo>
                  <a:lnTo>
                    <a:pt x="3226" y="10522"/>
                  </a:lnTo>
                  <a:lnTo>
                    <a:pt x="2750" y="10998"/>
                  </a:lnTo>
                  <a:lnTo>
                    <a:pt x="2310" y="11438"/>
                  </a:lnTo>
                  <a:lnTo>
                    <a:pt x="1393" y="11438"/>
                  </a:lnTo>
                  <a:lnTo>
                    <a:pt x="917" y="11915"/>
                  </a:lnTo>
                  <a:lnTo>
                    <a:pt x="477" y="11438"/>
                  </a:lnTo>
                  <a:lnTo>
                    <a:pt x="0" y="12355"/>
                  </a:lnTo>
                  <a:lnTo>
                    <a:pt x="477" y="12831"/>
                  </a:lnTo>
                  <a:lnTo>
                    <a:pt x="917" y="12831"/>
                  </a:lnTo>
                  <a:lnTo>
                    <a:pt x="1393" y="13271"/>
                  </a:lnTo>
                  <a:lnTo>
                    <a:pt x="1833" y="13748"/>
                  </a:lnTo>
                  <a:lnTo>
                    <a:pt x="2750" y="14188"/>
                  </a:lnTo>
                  <a:lnTo>
                    <a:pt x="3666" y="14188"/>
                  </a:lnTo>
                  <a:lnTo>
                    <a:pt x="3666" y="14664"/>
                  </a:lnTo>
                  <a:lnTo>
                    <a:pt x="3666" y="15104"/>
                  </a:lnTo>
                  <a:lnTo>
                    <a:pt x="3666" y="15581"/>
                  </a:lnTo>
                  <a:lnTo>
                    <a:pt x="3666" y="16021"/>
                  </a:lnTo>
                  <a:lnTo>
                    <a:pt x="4143" y="16497"/>
                  </a:lnTo>
                  <a:lnTo>
                    <a:pt x="5059" y="17414"/>
                  </a:lnTo>
                  <a:lnTo>
                    <a:pt x="6416" y="17414"/>
                  </a:lnTo>
                  <a:lnTo>
                    <a:pt x="6416" y="17854"/>
                  </a:lnTo>
                  <a:lnTo>
                    <a:pt x="6416" y="18330"/>
                  </a:lnTo>
                  <a:lnTo>
                    <a:pt x="7332" y="18770"/>
                  </a:lnTo>
                  <a:lnTo>
                    <a:pt x="7809" y="19247"/>
                  </a:lnTo>
                  <a:lnTo>
                    <a:pt x="7809" y="18770"/>
                  </a:lnTo>
                  <a:lnTo>
                    <a:pt x="8249" y="18330"/>
                  </a:lnTo>
                  <a:lnTo>
                    <a:pt x="8249" y="18770"/>
                  </a:lnTo>
                  <a:lnTo>
                    <a:pt x="8725" y="18770"/>
                  </a:lnTo>
                  <a:lnTo>
                    <a:pt x="9642" y="17854"/>
                  </a:lnTo>
                  <a:lnTo>
                    <a:pt x="10082" y="17854"/>
                  </a:lnTo>
                  <a:lnTo>
                    <a:pt x="11475" y="18330"/>
                  </a:lnTo>
                  <a:lnTo>
                    <a:pt x="11915" y="17854"/>
                  </a:lnTo>
                  <a:lnTo>
                    <a:pt x="12391" y="18330"/>
                  </a:lnTo>
                  <a:lnTo>
                    <a:pt x="13308" y="18330"/>
                  </a:lnTo>
                  <a:lnTo>
                    <a:pt x="13308" y="18770"/>
                  </a:lnTo>
                  <a:lnTo>
                    <a:pt x="14224" y="18330"/>
                  </a:lnTo>
                  <a:lnTo>
                    <a:pt x="14664" y="17854"/>
                  </a:lnTo>
                  <a:lnTo>
                    <a:pt x="15581" y="18330"/>
                  </a:lnTo>
                  <a:lnTo>
                    <a:pt x="16057" y="18330"/>
                  </a:lnTo>
                  <a:lnTo>
                    <a:pt x="16497" y="17414"/>
                  </a:lnTo>
                  <a:lnTo>
                    <a:pt x="16974" y="17854"/>
                  </a:lnTo>
                  <a:lnTo>
                    <a:pt x="17414" y="18330"/>
                  </a:lnTo>
                  <a:lnTo>
                    <a:pt x="17890" y="17854"/>
                  </a:lnTo>
                  <a:lnTo>
                    <a:pt x="18330" y="17854"/>
                  </a:lnTo>
                  <a:lnTo>
                    <a:pt x="19247" y="17414"/>
                  </a:lnTo>
                  <a:lnTo>
                    <a:pt x="19723" y="16497"/>
                  </a:lnTo>
                  <a:lnTo>
                    <a:pt x="20163" y="16937"/>
                  </a:lnTo>
                  <a:lnTo>
                    <a:pt x="21556" y="16937"/>
                  </a:lnTo>
                  <a:lnTo>
                    <a:pt x="21556" y="15581"/>
                  </a:lnTo>
                  <a:lnTo>
                    <a:pt x="21996" y="15104"/>
                  </a:lnTo>
                  <a:lnTo>
                    <a:pt x="22473" y="15104"/>
                  </a:lnTo>
                  <a:lnTo>
                    <a:pt x="22473" y="14664"/>
                  </a:lnTo>
                  <a:lnTo>
                    <a:pt x="22473" y="14188"/>
                  </a:lnTo>
                  <a:lnTo>
                    <a:pt x="22913" y="13748"/>
                  </a:lnTo>
                  <a:lnTo>
                    <a:pt x="22913" y="13271"/>
                  </a:lnTo>
                  <a:lnTo>
                    <a:pt x="22473" y="12831"/>
                  </a:lnTo>
                  <a:lnTo>
                    <a:pt x="21996" y="12355"/>
                  </a:lnTo>
                  <a:lnTo>
                    <a:pt x="21996" y="11915"/>
                  </a:lnTo>
                  <a:lnTo>
                    <a:pt x="21080" y="11915"/>
                  </a:lnTo>
                  <a:lnTo>
                    <a:pt x="21080" y="11438"/>
                  </a:lnTo>
                  <a:lnTo>
                    <a:pt x="21556" y="10998"/>
                  </a:lnTo>
                  <a:lnTo>
                    <a:pt x="21996" y="11438"/>
                  </a:lnTo>
                  <a:lnTo>
                    <a:pt x="21996" y="10998"/>
                  </a:lnTo>
                  <a:lnTo>
                    <a:pt x="21556" y="10522"/>
                  </a:lnTo>
                  <a:lnTo>
                    <a:pt x="21556" y="10082"/>
                  </a:lnTo>
                  <a:lnTo>
                    <a:pt x="21556" y="9165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6" y="8689"/>
                  </a:lnTo>
                  <a:lnTo>
                    <a:pt x="21080" y="8689"/>
                  </a:lnTo>
                  <a:lnTo>
                    <a:pt x="21080" y="8249"/>
                  </a:lnTo>
                  <a:lnTo>
                    <a:pt x="21080" y="7772"/>
                  </a:lnTo>
                  <a:lnTo>
                    <a:pt x="21556" y="7332"/>
                  </a:lnTo>
                  <a:lnTo>
                    <a:pt x="21556" y="6856"/>
                  </a:lnTo>
                  <a:lnTo>
                    <a:pt x="20163" y="6416"/>
                  </a:lnTo>
                  <a:lnTo>
                    <a:pt x="20163" y="6856"/>
                  </a:lnTo>
                  <a:lnTo>
                    <a:pt x="19723" y="7332"/>
                  </a:lnTo>
                  <a:lnTo>
                    <a:pt x="19247" y="8249"/>
                  </a:lnTo>
                  <a:lnTo>
                    <a:pt x="18807" y="8249"/>
                  </a:lnTo>
                  <a:lnTo>
                    <a:pt x="18330" y="7772"/>
                  </a:lnTo>
                  <a:lnTo>
                    <a:pt x="18330" y="7332"/>
                  </a:lnTo>
                  <a:lnTo>
                    <a:pt x="17414" y="7772"/>
                  </a:lnTo>
                  <a:lnTo>
                    <a:pt x="16497" y="8249"/>
                  </a:lnTo>
                  <a:lnTo>
                    <a:pt x="16057" y="8249"/>
                  </a:lnTo>
                  <a:lnTo>
                    <a:pt x="16497" y="6856"/>
                  </a:lnTo>
                  <a:lnTo>
                    <a:pt x="16057" y="6416"/>
                  </a:lnTo>
                  <a:lnTo>
                    <a:pt x="16057" y="6856"/>
                  </a:lnTo>
                  <a:lnTo>
                    <a:pt x="15581" y="7772"/>
                  </a:lnTo>
                  <a:lnTo>
                    <a:pt x="15581" y="8249"/>
                  </a:lnTo>
                  <a:lnTo>
                    <a:pt x="15141" y="8689"/>
                  </a:lnTo>
                  <a:lnTo>
                    <a:pt x="14664" y="8249"/>
                  </a:lnTo>
                  <a:lnTo>
                    <a:pt x="14224" y="7332"/>
                  </a:lnTo>
                  <a:lnTo>
                    <a:pt x="15141" y="6856"/>
                  </a:lnTo>
                  <a:lnTo>
                    <a:pt x="14664" y="5939"/>
                  </a:lnTo>
                  <a:lnTo>
                    <a:pt x="14224" y="5499"/>
                  </a:lnTo>
                  <a:lnTo>
                    <a:pt x="13748" y="5939"/>
                  </a:lnTo>
                  <a:lnTo>
                    <a:pt x="13308" y="5499"/>
                  </a:lnTo>
                  <a:lnTo>
                    <a:pt x="13308" y="5939"/>
                  </a:lnTo>
                  <a:lnTo>
                    <a:pt x="12831" y="6416"/>
                  </a:lnTo>
                  <a:lnTo>
                    <a:pt x="12391" y="6856"/>
                  </a:lnTo>
                  <a:lnTo>
                    <a:pt x="11915" y="685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75" y="4583"/>
                  </a:lnTo>
                  <a:lnTo>
                    <a:pt x="10998" y="5499"/>
                  </a:lnTo>
                  <a:lnTo>
                    <a:pt x="10558" y="6856"/>
                  </a:lnTo>
                  <a:lnTo>
                    <a:pt x="10082" y="6856"/>
                  </a:lnTo>
                  <a:lnTo>
                    <a:pt x="10082" y="6416"/>
                  </a:lnTo>
                  <a:lnTo>
                    <a:pt x="8725" y="6416"/>
                  </a:lnTo>
                  <a:lnTo>
                    <a:pt x="8249" y="7772"/>
                  </a:lnTo>
                  <a:lnTo>
                    <a:pt x="8249" y="7332"/>
                  </a:lnTo>
                  <a:lnTo>
                    <a:pt x="7332" y="7332"/>
                  </a:lnTo>
                  <a:lnTo>
                    <a:pt x="7332" y="6856"/>
                  </a:lnTo>
                  <a:lnTo>
                    <a:pt x="7809" y="6416"/>
                  </a:lnTo>
                  <a:lnTo>
                    <a:pt x="7809" y="5939"/>
                  </a:lnTo>
                  <a:lnTo>
                    <a:pt x="7809" y="5499"/>
                  </a:lnTo>
                  <a:lnTo>
                    <a:pt x="7809" y="4583"/>
                  </a:lnTo>
                  <a:lnTo>
                    <a:pt x="8249" y="4583"/>
                  </a:lnTo>
                  <a:lnTo>
                    <a:pt x="8725" y="4106"/>
                  </a:lnTo>
                  <a:lnTo>
                    <a:pt x="9165" y="3190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9165" y="2273"/>
                  </a:lnTo>
                  <a:lnTo>
                    <a:pt x="9165" y="1833"/>
                  </a:lnTo>
                  <a:lnTo>
                    <a:pt x="9165" y="917"/>
                  </a:lnTo>
                  <a:lnTo>
                    <a:pt x="780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4622912" y="2818824"/>
              <a:ext cx="279930" cy="294671"/>
            </a:xfrm>
            <a:custGeom>
              <a:avLst/>
              <a:gdLst/>
              <a:ahLst/>
              <a:cxnLst/>
              <a:rect l="l" t="t" r="r" b="b"/>
              <a:pathLst>
                <a:path w="17414" h="18331" extrusionOk="0">
                  <a:moveTo>
                    <a:pt x="4143" y="11439"/>
                  </a:moveTo>
                  <a:lnTo>
                    <a:pt x="4583" y="11915"/>
                  </a:lnTo>
                  <a:lnTo>
                    <a:pt x="5499" y="11915"/>
                  </a:lnTo>
                  <a:lnTo>
                    <a:pt x="5976" y="12355"/>
                  </a:lnTo>
                  <a:lnTo>
                    <a:pt x="4583" y="12355"/>
                  </a:lnTo>
                  <a:lnTo>
                    <a:pt x="4143" y="11915"/>
                  </a:lnTo>
                  <a:lnTo>
                    <a:pt x="3666" y="11915"/>
                  </a:lnTo>
                  <a:lnTo>
                    <a:pt x="4143" y="11439"/>
                  </a:lnTo>
                  <a:close/>
                  <a:moveTo>
                    <a:pt x="13748" y="1"/>
                  </a:moveTo>
                  <a:lnTo>
                    <a:pt x="13308" y="441"/>
                  </a:lnTo>
                  <a:lnTo>
                    <a:pt x="11915" y="917"/>
                  </a:lnTo>
                  <a:lnTo>
                    <a:pt x="11475" y="1357"/>
                  </a:lnTo>
                  <a:lnTo>
                    <a:pt x="10998" y="1834"/>
                  </a:lnTo>
                  <a:lnTo>
                    <a:pt x="9642" y="2274"/>
                  </a:lnTo>
                  <a:lnTo>
                    <a:pt x="10082" y="2750"/>
                  </a:lnTo>
                  <a:lnTo>
                    <a:pt x="11475" y="3190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558" y="3667"/>
                  </a:lnTo>
                  <a:lnTo>
                    <a:pt x="10558" y="4107"/>
                  </a:lnTo>
                  <a:lnTo>
                    <a:pt x="10558" y="4583"/>
                  </a:lnTo>
                  <a:lnTo>
                    <a:pt x="9642" y="5500"/>
                  </a:lnTo>
                  <a:lnTo>
                    <a:pt x="9165" y="5023"/>
                  </a:lnTo>
                  <a:lnTo>
                    <a:pt x="7809" y="4583"/>
                  </a:lnTo>
                  <a:lnTo>
                    <a:pt x="7809" y="4107"/>
                  </a:lnTo>
                  <a:lnTo>
                    <a:pt x="7332" y="3667"/>
                  </a:lnTo>
                  <a:lnTo>
                    <a:pt x="6892" y="3190"/>
                  </a:lnTo>
                  <a:lnTo>
                    <a:pt x="5976" y="3190"/>
                  </a:lnTo>
                  <a:lnTo>
                    <a:pt x="5499" y="4107"/>
                  </a:lnTo>
                  <a:lnTo>
                    <a:pt x="5059" y="4107"/>
                  </a:lnTo>
                  <a:lnTo>
                    <a:pt x="5499" y="4583"/>
                  </a:lnTo>
                  <a:lnTo>
                    <a:pt x="5499" y="5023"/>
                  </a:lnTo>
                  <a:lnTo>
                    <a:pt x="5499" y="5500"/>
                  </a:lnTo>
                  <a:lnTo>
                    <a:pt x="5059" y="5940"/>
                  </a:lnTo>
                  <a:lnTo>
                    <a:pt x="4583" y="6856"/>
                  </a:lnTo>
                  <a:lnTo>
                    <a:pt x="4143" y="6856"/>
                  </a:lnTo>
                  <a:lnTo>
                    <a:pt x="3666" y="7333"/>
                  </a:lnTo>
                  <a:lnTo>
                    <a:pt x="4143" y="8249"/>
                  </a:lnTo>
                  <a:lnTo>
                    <a:pt x="4143" y="8689"/>
                  </a:lnTo>
                  <a:lnTo>
                    <a:pt x="4583" y="8689"/>
                  </a:lnTo>
                  <a:lnTo>
                    <a:pt x="5059" y="9606"/>
                  </a:lnTo>
                  <a:lnTo>
                    <a:pt x="5499" y="9166"/>
                  </a:lnTo>
                  <a:lnTo>
                    <a:pt x="6892" y="9166"/>
                  </a:lnTo>
                  <a:lnTo>
                    <a:pt x="6892" y="9606"/>
                  </a:lnTo>
                  <a:lnTo>
                    <a:pt x="6416" y="10082"/>
                  </a:lnTo>
                  <a:lnTo>
                    <a:pt x="5976" y="10082"/>
                  </a:lnTo>
                  <a:lnTo>
                    <a:pt x="4583" y="10522"/>
                  </a:lnTo>
                  <a:lnTo>
                    <a:pt x="3666" y="11439"/>
                  </a:lnTo>
                  <a:lnTo>
                    <a:pt x="2310" y="11915"/>
                  </a:lnTo>
                  <a:lnTo>
                    <a:pt x="3226" y="12355"/>
                  </a:lnTo>
                  <a:lnTo>
                    <a:pt x="2310" y="12355"/>
                  </a:lnTo>
                  <a:lnTo>
                    <a:pt x="2750" y="12832"/>
                  </a:lnTo>
                  <a:lnTo>
                    <a:pt x="477" y="12832"/>
                  </a:lnTo>
                  <a:lnTo>
                    <a:pt x="0" y="13272"/>
                  </a:lnTo>
                  <a:lnTo>
                    <a:pt x="0" y="13748"/>
                  </a:lnTo>
                  <a:lnTo>
                    <a:pt x="1833" y="13748"/>
                  </a:lnTo>
                  <a:lnTo>
                    <a:pt x="2310" y="14188"/>
                  </a:lnTo>
                  <a:lnTo>
                    <a:pt x="917" y="14188"/>
                  </a:lnTo>
                  <a:lnTo>
                    <a:pt x="477" y="14665"/>
                  </a:lnTo>
                  <a:lnTo>
                    <a:pt x="0" y="15581"/>
                  </a:lnTo>
                  <a:lnTo>
                    <a:pt x="477" y="16021"/>
                  </a:lnTo>
                  <a:lnTo>
                    <a:pt x="917" y="15105"/>
                  </a:lnTo>
                  <a:lnTo>
                    <a:pt x="1393" y="15581"/>
                  </a:lnTo>
                  <a:lnTo>
                    <a:pt x="917" y="16498"/>
                  </a:lnTo>
                  <a:lnTo>
                    <a:pt x="917" y="16938"/>
                  </a:lnTo>
                  <a:lnTo>
                    <a:pt x="1393" y="16938"/>
                  </a:lnTo>
                  <a:lnTo>
                    <a:pt x="917" y="17414"/>
                  </a:lnTo>
                  <a:lnTo>
                    <a:pt x="917" y="17414"/>
                  </a:lnTo>
                  <a:lnTo>
                    <a:pt x="2310" y="16938"/>
                  </a:lnTo>
                  <a:lnTo>
                    <a:pt x="2310" y="17414"/>
                  </a:lnTo>
                  <a:lnTo>
                    <a:pt x="2310" y="18331"/>
                  </a:lnTo>
                  <a:lnTo>
                    <a:pt x="3226" y="17414"/>
                  </a:lnTo>
                  <a:lnTo>
                    <a:pt x="3666" y="17414"/>
                  </a:lnTo>
                  <a:lnTo>
                    <a:pt x="4583" y="17854"/>
                  </a:lnTo>
                  <a:lnTo>
                    <a:pt x="5499" y="17854"/>
                  </a:lnTo>
                  <a:lnTo>
                    <a:pt x="5976" y="17414"/>
                  </a:lnTo>
                  <a:lnTo>
                    <a:pt x="6416" y="17854"/>
                  </a:lnTo>
                  <a:lnTo>
                    <a:pt x="7332" y="17854"/>
                  </a:lnTo>
                  <a:lnTo>
                    <a:pt x="7332" y="17414"/>
                  </a:lnTo>
                  <a:lnTo>
                    <a:pt x="7809" y="17414"/>
                  </a:lnTo>
                  <a:lnTo>
                    <a:pt x="8249" y="16938"/>
                  </a:lnTo>
                  <a:lnTo>
                    <a:pt x="8249" y="17414"/>
                  </a:lnTo>
                  <a:lnTo>
                    <a:pt x="8725" y="16938"/>
                  </a:lnTo>
                  <a:lnTo>
                    <a:pt x="9165" y="16498"/>
                  </a:lnTo>
                  <a:lnTo>
                    <a:pt x="12831" y="16498"/>
                  </a:lnTo>
                  <a:lnTo>
                    <a:pt x="13308" y="16938"/>
                  </a:lnTo>
                  <a:lnTo>
                    <a:pt x="14224" y="16498"/>
                  </a:lnTo>
                  <a:lnTo>
                    <a:pt x="14664" y="15581"/>
                  </a:lnTo>
                  <a:lnTo>
                    <a:pt x="14664" y="15105"/>
                  </a:lnTo>
                  <a:lnTo>
                    <a:pt x="15141" y="15105"/>
                  </a:lnTo>
                  <a:lnTo>
                    <a:pt x="15581" y="14665"/>
                  </a:lnTo>
                  <a:lnTo>
                    <a:pt x="15581" y="14188"/>
                  </a:lnTo>
                  <a:lnTo>
                    <a:pt x="16057" y="14188"/>
                  </a:lnTo>
                  <a:lnTo>
                    <a:pt x="16057" y="13748"/>
                  </a:lnTo>
                  <a:lnTo>
                    <a:pt x="16057" y="13272"/>
                  </a:lnTo>
                  <a:lnTo>
                    <a:pt x="16057" y="12832"/>
                  </a:lnTo>
                  <a:lnTo>
                    <a:pt x="16497" y="12355"/>
                  </a:lnTo>
                  <a:lnTo>
                    <a:pt x="16497" y="11915"/>
                  </a:lnTo>
                  <a:lnTo>
                    <a:pt x="16497" y="10999"/>
                  </a:lnTo>
                  <a:lnTo>
                    <a:pt x="16974" y="10522"/>
                  </a:lnTo>
                  <a:lnTo>
                    <a:pt x="16497" y="9606"/>
                  </a:lnTo>
                  <a:lnTo>
                    <a:pt x="16497" y="9166"/>
                  </a:lnTo>
                  <a:lnTo>
                    <a:pt x="16974" y="8689"/>
                  </a:lnTo>
                  <a:lnTo>
                    <a:pt x="16497" y="8249"/>
                  </a:lnTo>
                  <a:lnTo>
                    <a:pt x="16974" y="8249"/>
                  </a:lnTo>
                  <a:lnTo>
                    <a:pt x="16974" y="8689"/>
                  </a:lnTo>
                  <a:lnTo>
                    <a:pt x="17414" y="8249"/>
                  </a:lnTo>
                  <a:lnTo>
                    <a:pt x="16974" y="7333"/>
                  </a:lnTo>
                  <a:lnTo>
                    <a:pt x="16497" y="6856"/>
                  </a:lnTo>
                  <a:lnTo>
                    <a:pt x="16497" y="6416"/>
                  </a:lnTo>
                  <a:lnTo>
                    <a:pt x="15581" y="5940"/>
                  </a:lnTo>
                  <a:lnTo>
                    <a:pt x="14664" y="5940"/>
                  </a:lnTo>
                  <a:lnTo>
                    <a:pt x="14224" y="6416"/>
                  </a:lnTo>
                  <a:lnTo>
                    <a:pt x="13748" y="6416"/>
                  </a:lnTo>
                  <a:lnTo>
                    <a:pt x="13308" y="5940"/>
                  </a:lnTo>
                  <a:lnTo>
                    <a:pt x="12831" y="5500"/>
                  </a:lnTo>
                  <a:lnTo>
                    <a:pt x="12391" y="5023"/>
                  </a:lnTo>
                  <a:lnTo>
                    <a:pt x="11915" y="4583"/>
                  </a:lnTo>
                  <a:lnTo>
                    <a:pt x="12391" y="4107"/>
                  </a:lnTo>
                  <a:lnTo>
                    <a:pt x="12391" y="3667"/>
                  </a:lnTo>
                  <a:lnTo>
                    <a:pt x="12831" y="3667"/>
                  </a:lnTo>
                  <a:lnTo>
                    <a:pt x="13308" y="4107"/>
                  </a:lnTo>
                  <a:lnTo>
                    <a:pt x="13748" y="3667"/>
                  </a:lnTo>
                  <a:lnTo>
                    <a:pt x="13748" y="3190"/>
                  </a:lnTo>
                  <a:lnTo>
                    <a:pt x="14224" y="2750"/>
                  </a:lnTo>
                  <a:lnTo>
                    <a:pt x="14664" y="1834"/>
                  </a:lnTo>
                  <a:lnTo>
                    <a:pt x="16057" y="1834"/>
                  </a:lnTo>
                  <a:lnTo>
                    <a:pt x="15581" y="1357"/>
                  </a:lnTo>
                  <a:lnTo>
                    <a:pt x="16497" y="1357"/>
                  </a:lnTo>
                  <a:lnTo>
                    <a:pt x="16974" y="917"/>
                  </a:lnTo>
                  <a:lnTo>
                    <a:pt x="16497" y="441"/>
                  </a:lnTo>
                  <a:lnTo>
                    <a:pt x="16057" y="1"/>
                  </a:lnTo>
                  <a:lnTo>
                    <a:pt x="16057" y="441"/>
                  </a:lnTo>
                  <a:lnTo>
                    <a:pt x="14664" y="441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4637637" y="3091086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1394" y="1"/>
                  </a:moveTo>
                  <a:lnTo>
                    <a:pt x="1" y="917"/>
                  </a:lnTo>
                  <a:lnTo>
                    <a:pt x="477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4814430" y="2840638"/>
              <a:ext cx="132619" cy="110805"/>
            </a:xfrm>
            <a:custGeom>
              <a:avLst/>
              <a:gdLst/>
              <a:ahLst/>
              <a:cxnLst/>
              <a:rect l="l" t="t" r="r" b="b"/>
              <a:pathLst>
                <a:path w="8250" h="6893" extrusionOk="0">
                  <a:moveTo>
                    <a:pt x="5060" y="0"/>
                  </a:moveTo>
                  <a:lnTo>
                    <a:pt x="4583" y="477"/>
                  </a:lnTo>
                  <a:lnTo>
                    <a:pt x="2750" y="477"/>
                  </a:lnTo>
                  <a:lnTo>
                    <a:pt x="2310" y="1393"/>
                  </a:lnTo>
                  <a:lnTo>
                    <a:pt x="1834" y="1833"/>
                  </a:lnTo>
                  <a:lnTo>
                    <a:pt x="1834" y="2310"/>
                  </a:lnTo>
                  <a:lnTo>
                    <a:pt x="1394" y="2750"/>
                  </a:lnTo>
                  <a:lnTo>
                    <a:pt x="917" y="2310"/>
                  </a:lnTo>
                  <a:lnTo>
                    <a:pt x="477" y="2310"/>
                  </a:lnTo>
                  <a:lnTo>
                    <a:pt x="477" y="2750"/>
                  </a:lnTo>
                  <a:lnTo>
                    <a:pt x="1" y="3226"/>
                  </a:lnTo>
                  <a:lnTo>
                    <a:pt x="477" y="3666"/>
                  </a:lnTo>
                  <a:lnTo>
                    <a:pt x="917" y="4143"/>
                  </a:lnTo>
                  <a:lnTo>
                    <a:pt x="1394" y="4583"/>
                  </a:lnTo>
                  <a:lnTo>
                    <a:pt x="1834" y="5059"/>
                  </a:lnTo>
                  <a:lnTo>
                    <a:pt x="2310" y="4583"/>
                  </a:lnTo>
                  <a:lnTo>
                    <a:pt x="3667" y="4583"/>
                  </a:lnTo>
                  <a:lnTo>
                    <a:pt x="4583" y="5059"/>
                  </a:lnTo>
                  <a:lnTo>
                    <a:pt x="4583" y="5499"/>
                  </a:lnTo>
                  <a:lnTo>
                    <a:pt x="5060" y="5976"/>
                  </a:lnTo>
                  <a:lnTo>
                    <a:pt x="5500" y="6892"/>
                  </a:lnTo>
                  <a:lnTo>
                    <a:pt x="5976" y="6416"/>
                  </a:lnTo>
                  <a:lnTo>
                    <a:pt x="6416" y="5976"/>
                  </a:lnTo>
                  <a:lnTo>
                    <a:pt x="7333" y="5976"/>
                  </a:lnTo>
                  <a:lnTo>
                    <a:pt x="7333" y="4583"/>
                  </a:lnTo>
                  <a:lnTo>
                    <a:pt x="7809" y="4143"/>
                  </a:lnTo>
                  <a:lnTo>
                    <a:pt x="7809" y="4583"/>
                  </a:lnTo>
                  <a:lnTo>
                    <a:pt x="7809" y="5059"/>
                  </a:lnTo>
                  <a:lnTo>
                    <a:pt x="8249" y="5059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7809" y="3666"/>
                  </a:lnTo>
                  <a:lnTo>
                    <a:pt x="7333" y="4143"/>
                  </a:lnTo>
                  <a:lnTo>
                    <a:pt x="6893" y="3666"/>
                  </a:lnTo>
                  <a:lnTo>
                    <a:pt x="7333" y="3226"/>
                  </a:lnTo>
                  <a:lnTo>
                    <a:pt x="7809" y="3226"/>
                  </a:lnTo>
                  <a:lnTo>
                    <a:pt x="7809" y="2750"/>
                  </a:lnTo>
                  <a:lnTo>
                    <a:pt x="7809" y="2310"/>
                  </a:lnTo>
                  <a:lnTo>
                    <a:pt x="7333" y="1393"/>
                  </a:lnTo>
                  <a:lnTo>
                    <a:pt x="6893" y="917"/>
                  </a:lnTo>
                  <a:lnTo>
                    <a:pt x="6893" y="477"/>
                  </a:lnTo>
                  <a:lnTo>
                    <a:pt x="5500" y="477"/>
                  </a:lnTo>
                  <a:lnTo>
                    <a:pt x="550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5565808" y="4041649"/>
              <a:ext cx="66599" cy="110226"/>
            </a:xfrm>
            <a:custGeom>
              <a:avLst/>
              <a:gdLst/>
              <a:ahLst/>
              <a:cxnLst/>
              <a:rect l="l" t="t" r="r" b="b"/>
              <a:pathLst>
                <a:path w="4143" h="6857" extrusionOk="0">
                  <a:moveTo>
                    <a:pt x="1833" y="1"/>
                  </a:moveTo>
                  <a:lnTo>
                    <a:pt x="1393" y="441"/>
                  </a:lnTo>
                  <a:lnTo>
                    <a:pt x="917" y="917"/>
                  </a:lnTo>
                  <a:lnTo>
                    <a:pt x="477" y="1357"/>
                  </a:lnTo>
                  <a:lnTo>
                    <a:pt x="0" y="1834"/>
                  </a:lnTo>
                  <a:lnTo>
                    <a:pt x="477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477" y="3667"/>
                  </a:lnTo>
                  <a:lnTo>
                    <a:pt x="477" y="4107"/>
                  </a:lnTo>
                  <a:lnTo>
                    <a:pt x="917" y="4107"/>
                  </a:lnTo>
                  <a:lnTo>
                    <a:pt x="477" y="4583"/>
                  </a:lnTo>
                  <a:lnTo>
                    <a:pt x="917" y="5023"/>
                  </a:lnTo>
                  <a:lnTo>
                    <a:pt x="917" y="5500"/>
                  </a:lnTo>
                  <a:lnTo>
                    <a:pt x="917" y="5940"/>
                  </a:lnTo>
                  <a:lnTo>
                    <a:pt x="1393" y="6416"/>
                  </a:lnTo>
                  <a:lnTo>
                    <a:pt x="1833" y="6416"/>
                  </a:lnTo>
                  <a:lnTo>
                    <a:pt x="2310" y="6856"/>
                  </a:lnTo>
                  <a:lnTo>
                    <a:pt x="2310" y="6416"/>
                  </a:lnTo>
                  <a:lnTo>
                    <a:pt x="2750" y="5940"/>
                  </a:lnTo>
                  <a:lnTo>
                    <a:pt x="2750" y="5500"/>
                  </a:lnTo>
                  <a:lnTo>
                    <a:pt x="3226" y="4583"/>
                  </a:lnTo>
                  <a:lnTo>
                    <a:pt x="3226" y="4107"/>
                  </a:lnTo>
                  <a:lnTo>
                    <a:pt x="3226" y="3667"/>
                  </a:lnTo>
                  <a:lnTo>
                    <a:pt x="3666" y="3190"/>
                  </a:lnTo>
                  <a:lnTo>
                    <a:pt x="4143" y="2274"/>
                  </a:lnTo>
                  <a:lnTo>
                    <a:pt x="4143" y="1357"/>
                  </a:lnTo>
                  <a:lnTo>
                    <a:pt x="3666" y="917"/>
                  </a:lnTo>
                  <a:lnTo>
                    <a:pt x="3666" y="441"/>
                  </a:lnTo>
                  <a:lnTo>
                    <a:pt x="366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5521601" y="4159511"/>
              <a:ext cx="110805" cy="198623"/>
            </a:xfrm>
            <a:custGeom>
              <a:avLst/>
              <a:gdLst/>
              <a:ahLst/>
              <a:cxnLst/>
              <a:rect l="l" t="t" r="r" b="b"/>
              <a:pathLst>
                <a:path w="6893" h="12356" extrusionOk="0">
                  <a:moveTo>
                    <a:pt x="5060" y="1"/>
                  </a:moveTo>
                  <a:lnTo>
                    <a:pt x="4583" y="917"/>
                  </a:lnTo>
                  <a:lnTo>
                    <a:pt x="4143" y="917"/>
                  </a:lnTo>
                  <a:lnTo>
                    <a:pt x="4143" y="1357"/>
                  </a:lnTo>
                  <a:lnTo>
                    <a:pt x="3227" y="1357"/>
                  </a:lnTo>
                  <a:lnTo>
                    <a:pt x="2750" y="1834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7" y="1834"/>
                  </a:lnTo>
                  <a:lnTo>
                    <a:pt x="477" y="2274"/>
                  </a:lnTo>
                  <a:lnTo>
                    <a:pt x="1" y="3190"/>
                  </a:lnTo>
                  <a:lnTo>
                    <a:pt x="1" y="3667"/>
                  </a:lnTo>
                  <a:lnTo>
                    <a:pt x="1" y="4107"/>
                  </a:lnTo>
                  <a:lnTo>
                    <a:pt x="477" y="5023"/>
                  </a:lnTo>
                  <a:lnTo>
                    <a:pt x="477" y="5500"/>
                  </a:lnTo>
                  <a:lnTo>
                    <a:pt x="477" y="6416"/>
                  </a:lnTo>
                  <a:lnTo>
                    <a:pt x="2310" y="6416"/>
                  </a:lnTo>
                  <a:lnTo>
                    <a:pt x="1394" y="6856"/>
                  </a:lnTo>
                  <a:lnTo>
                    <a:pt x="917" y="7333"/>
                  </a:lnTo>
                  <a:lnTo>
                    <a:pt x="1394" y="7773"/>
                  </a:lnTo>
                  <a:lnTo>
                    <a:pt x="1394" y="8249"/>
                  </a:lnTo>
                  <a:lnTo>
                    <a:pt x="917" y="8689"/>
                  </a:lnTo>
                  <a:lnTo>
                    <a:pt x="477" y="8689"/>
                  </a:lnTo>
                  <a:lnTo>
                    <a:pt x="917" y="9166"/>
                  </a:lnTo>
                  <a:lnTo>
                    <a:pt x="477" y="10522"/>
                  </a:lnTo>
                  <a:lnTo>
                    <a:pt x="917" y="10999"/>
                  </a:lnTo>
                  <a:lnTo>
                    <a:pt x="917" y="11439"/>
                  </a:lnTo>
                  <a:lnTo>
                    <a:pt x="917" y="11915"/>
                  </a:lnTo>
                  <a:lnTo>
                    <a:pt x="1834" y="12355"/>
                  </a:lnTo>
                  <a:lnTo>
                    <a:pt x="2750" y="12355"/>
                  </a:lnTo>
                  <a:lnTo>
                    <a:pt x="2750" y="11439"/>
                  </a:lnTo>
                  <a:lnTo>
                    <a:pt x="2750" y="10999"/>
                  </a:lnTo>
                  <a:lnTo>
                    <a:pt x="3227" y="10522"/>
                  </a:lnTo>
                  <a:lnTo>
                    <a:pt x="4583" y="10999"/>
                  </a:lnTo>
                  <a:lnTo>
                    <a:pt x="5060" y="10999"/>
                  </a:lnTo>
                  <a:lnTo>
                    <a:pt x="5500" y="11439"/>
                  </a:lnTo>
                  <a:lnTo>
                    <a:pt x="5976" y="10999"/>
                  </a:lnTo>
                  <a:lnTo>
                    <a:pt x="5976" y="10522"/>
                  </a:lnTo>
                  <a:lnTo>
                    <a:pt x="5976" y="9606"/>
                  </a:lnTo>
                  <a:lnTo>
                    <a:pt x="5500" y="8689"/>
                  </a:lnTo>
                  <a:lnTo>
                    <a:pt x="5976" y="7333"/>
                  </a:lnTo>
                  <a:lnTo>
                    <a:pt x="5976" y="6856"/>
                  </a:lnTo>
                  <a:lnTo>
                    <a:pt x="5976" y="6416"/>
                  </a:lnTo>
                  <a:lnTo>
                    <a:pt x="5976" y="5940"/>
                  </a:lnTo>
                  <a:lnTo>
                    <a:pt x="5976" y="5500"/>
                  </a:lnTo>
                  <a:lnTo>
                    <a:pt x="5976" y="5023"/>
                  </a:lnTo>
                  <a:lnTo>
                    <a:pt x="6416" y="5023"/>
                  </a:lnTo>
                  <a:lnTo>
                    <a:pt x="6893" y="4583"/>
                  </a:lnTo>
                  <a:lnTo>
                    <a:pt x="6893" y="4107"/>
                  </a:lnTo>
                  <a:lnTo>
                    <a:pt x="6416" y="4107"/>
                  </a:lnTo>
                  <a:lnTo>
                    <a:pt x="6893" y="3190"/>
                  </a:lnTo>
                  <a:lnTo>
                    <a:pt x="6893" y="2274"/>
                  </a:lnTo>
                  <a:lnTo>
                    <a:pt x="6416" y="2750"/>
                  </a:lnTo>
                  <a:lnTo>
                    <a:pt x="6416" y="2274"/>
                  </a:lnTo>
                  <a:lnTo>
                    <a:pt x="5976" y="1834"/>
                  </a:lnTo>
                  <a:lnTo>
                    <a:pt x="6416" y="1834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5809199" y="4417049"/>
              <a:ext cx="220999" cy="140270"/>
            </a:xfrm>
            <a:custGeom>
              <a:avLst/>
              <a:gdLst/>
              <a:ahLst/>
              <a:cxnLst/>
              <a:rect l="l" t="t" r="r" b="b"/>
              <a:pathLst>
                <a:path w="13748" h="8726" extrusionOk="0">
                  <a:moveTo>
                    <a:pt x="13748" y="0"/>
                  </a:moveTo>
                  <a:lnTo>
                    <a:pt x="12831" y="477"/>
                  </a:lnTo>
                  <a:lnTo>
                    <a:pt x="11438" y="477"/>
                  </a:lnTo>
                  <a:lnTo>
                    <a:pt x="10998" y="1393"/>
                  </a:lnTo>
                  <a:lnTo>
                    <a:pt x="10522" y="917"/>
                  </a:lnTo>
                  <a:lnTo>
                    <a:pt x="10082" y="917"/>
                  </a:lnTo>
                  <a:lnTo>
                    <a:pt x="9605" y="1393"/>
                  </a:lnTo>
                  <a:lnTo>
                    <a:pt x="8249" y="1393"/>
                  </a:lnTo>
                  <a:lnTo>
                    <a:pt x="7332" y="1833"/>
                  </a:lnTo>
                  <a:lnTo>
                    <a:pt x="6416" y="1833"/>
                  </a:lnTo>
                  <a:lnTo>
                    <a:pt x="5499" y="1393"/>
                  </a:lnTo>
                  <a:lnTo>
                    <a:pt x="4106" y="1393"/>
                  </a:lnTo>
                  <a:lnTo>
                    <a:pt x="3666" y="917"/>
                  </a:lnTo>
                  <a:lnTo>
                    <a:pt x="2750" y="917"/>
                  </a:lnTo>
                  <a:lnTo>
                    <a:pt x="1833" y="1393"/>
                  </a:lnTo>
                  <a:lnTo>
                    <a:pt x="1833" y="917"/>
                  </a:lnTo>
                  <a:lnTo>
                    <a:pt x="1356" y="477"/>
                  </a:lnTo>
                  <a:lnTo>
                    <a:pt x="917" y="917"/>
                  </a:lnTo>
                  <a:lnTo>
                    <a:pt x="440" y="917"/>
                  </a:lnTo>
                  <a:lnTo>
                    <a:pt x="440" y="1833"/>
                  </a:lnTo>
                  <a:lnTo>
                    <a:pt x="0" y="2310"/>
                  </a:lnTo>
                  <a:lnTo>
                    <a:pt x="0" y="2750"/>
                  </a:lnTo>
                  <a:lnTo>
                    <a:pt x="440" y="3226"/>
                  </a:lnTo>
                  <a:lnTo>
                    <a:pt x="1356" y="3666"/>
                  </a:lnTo>
                  <a:lnTo>
                    <a:pt x="1833" y="3666"/>
                  </a:lnTo>
                  <a:lnTo>
                    <a:pt x="2750" y="4143"/>
                  </a:lnTo>
                  <a:lnTo>
                    <a:pt x="4106" y="4583"/>
                  </a:lnTo>
                  <a:lnTo>
                    <a:pt x="4583" y="5059"/>
                  </a:lnTo>
                  <a:lnTo>
                    <a:pt x="5022" y="5976"/>
                  </a:lnTo>
                  <a:lnTo>
                    <a:pt x="5939" y="5976"/>
                  </a:lnTo>
                  <a:lnTo>
                    <a:pt x="6416" y="6416"/>
                  </a:lnTo>
                  <a:lnTo>
                    <a:pt x="7772" y="6416"/>
                  </a:lnTo>
                  <a:lnTo>
                    <a:pt x="8689" y="6892"/>
                  </a:lnTo>
                  <a:lnTo>
                    <a:pt x="8689" y="7332"/>
                  </a:lnTo>
                  <a:lnTo>
                    <a:pt x="9165" y="8249"/>
                  </a:lnTo>
                  <a:lnTo>
                    <a:pt x="10082" y="8725"/>
                  </a:lnTo>
                  <a:lnTo>
                    <a:pt x="10522" y="8249"/>
                  </a:lnTo>
                  <a:lnTo>
                    <a:pt x="11915" y="8725"/>
                  </a:lnTo>
                  <a:lnTo>
                    <a:pt x="11438" y="7332"/>
                  </a:lnTo>
                  <a:lnTo>
                    <a:pt x="12831" y="6892"/>
                  </a:lnTo>
                  <a:lnTo>
                    <a:pt x="12355" y="5976"/>
                  </a:lnTo>
                  <a:lnTo>
                    <a:pt x="11915" y="5976"/>
                  </a:lnTo>
                  <a:lnTo>
                    <a:pt x="12355" y="5499"/>
                  </a:lnTo>
                  <a:lnTo>
                    <a:pt x="11915" y="5499"/>
                  </a:lnTo>
                  <a:lnTo>
                    <a:pt x="11915" y="5059"/>
                  </a:lnTo>
                  <a:lnTo>
                    <a:pt x="11915" y="4583"/>
                  </a:lnTo>
                  <a:lnTo>
                    <a:pt x="12355" y="4143"/>
                  </a:lnTo>
                  <a:lnTo>
                    <a:pt x="12355" y="3666"/>
                  </a:lnTo>
                  <a:lnTo>
                    <a:pt x="12355" y="3226"/>
                  </a:lnTo>
                  <a:lnTo>
                    <a:pt x="12355" y="2750"/>
                  </a:lnTo>
                  <a:lnTo>
                    <a:pt x="12831" y="1833"/>
                  </a:lnTo>
                  <a:lnTo>
                    <a:pt x="13271" y="1833"/>
                  </a:lnTo>
                  <a:lnTo>
                    <a:pt x="13748" y="917"/>
                  </a:lnTo>
                  <a:lnTo>
                    <a:pt x="13748" y="477"/>
                  </a:lnTo>
                  <a:lnTo>
                    <a:pt x="1374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4969425" y="3017430"/>
              <a:ext cx="21814" cy="14741"/>
            </a:xfrm>
            <a:custGeom>
              <a:avLst/>
              <a:gdLst/>
              <a:ahLst/>
              <a:cxnLst/>
              <a:rect l="l" t="t" r="r" b="b"/>
              <a:pathLst>
                <a:path w="1357" h="917" extrusionOk="0">
                  <a:moveTo>
                    <a:pt x="0" y="0"/>
                  </a:moveTo>
                  <a:lnTo>
                    <a:pt x="0" y="917"/>
                  </a:lnTo>
                  <a:lnTo>
                    <a:pt x="91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5072546" y="3282620"/>
              <a:ext cx="21830" cy="7668"/>
            </a:xfrm>
            <a:custGeom>
              <a:avLst/>
              <a:gdLst/>
              <a:ahLst/>
              <a:cxnLst/>
              <a:rect l="l" t="t" r="r" b="b"/>
              <a:pathLst>
                <a:path w="1358" h="477" extrusionOk="0">
                  <a:moveTo>
                    <a:pt x="1" y="0"/>
                  </a:moveTo>
                  <a:lnTo>
                    <a:pt x="441" y="477"/>
                  </a:lnTo>
                  <a:lnTo>
                    <a:pt x="1357" y="47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5168016" y="2553635"/>
              <a:ext cx="14757" cy="21830"/>
            </a:xfrm>
            <a:custGeom>
              <a:avLst/>
              <a:gdLst/>
              <a:ahLst/>
              <a:cxnLst/>
              <a:rect l="l" t="t" r="r" b="b"/>
              <a:pathLst>
                <a:path w="918" h="1358" extrusionOk="0">
                  <a:moveTo>
                    <a:pt x="917" y="1"/>
                  </a:moveTo>
                  <a:lnTo>
                    <a:pt x="477" y="441"/>
                  </a:lnTo>
                  <a:lnTo>
                    <a:pt x="1" y="441"/>
                  </a:lnTo>
                  <a:lnTo>
                    <a:pt x="477" y="917"/>
                  </a:lnTo>
                  <a:lnTo>
                    <a:pt x="917" y="1357"/>
                  </a:lnTo>
                  <a:lnTo>
                    <a:pt x="917" y="917"/>
                  </a:lnTo>
                  <a:lnTo>
                    <a:pt x="91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5271153" y="2450513"/>
              <a:ext cx="22409" cy="66020"/>
            </a:xfrm>
            <a:custGeom>
              <a:avLst/>
              <a:gdLst/>
              <a:ahLst/>
              <a:cxnLst/>
              <a:rect l="l" t="t" r="r" b="b"/>
              <a:pathLst>
                <a:path w="1394" h="4107" extrusionOk="0">
                  <a:moveTo>
                    <a:pt x="1393" y="0"/>
                  </a:moveTo>
                  <a:lnTo>
                    <a:pt x="917" y="1357"/>
                  </a:lnTo>
                  <a:lnTo>
                    <a:pt x="917" y="1833"/>
                  </a:lnTo>
                  <a:lnTo>
                    <a:pt x="0" y="1833"/>
                  </a:lnTo>
                  <a:lnTo>
                    <a:pt x="0" y="2750"/>
                  </a:lnTo>
                  <a:lnTo>
                    <a:pt x="477" y="3190"/>
                  </a:lnTo>
                  <a:lnTo>
                    <a:pt x="477" y="3629"/>
                  </a:lnTo>
                  <a:lnTo>
                    <a:pt x="917" y="3190"/>
                  </a:lnTo>
                  <a:lnTo>
                    <a:pt x="917" y="2750"/>
                  </a:lnTo>
                  <a:lnTo>
                    <a:pt x="1393" y="2273"/>
                  </a:lnTo>
                  <a:lnTo>
                    <a:pt x="1393" y="1833"/>
                  </a:lnTo>
                  <a:lnTo>
                    <a:pt x="1393" y="1357"/>
                  </a:lnTo>
                  <a:lnTo>
                    <a:pt x="1393" y="917"/>
                  </a:lnTo>
                  <a:lnTo>
                    <a:pt x="1393" y="0"/>
                  </a:lnTo>
                  <a:close/>
                  <a:moveTo>
                    <a:pt x="477" y="3629"/>
                  </a:moveTo>
                  <a:lnTo>
                    <a:pt x="0" y="4106"/>
                  </a:lnTo>
                  <a:lnTo>
                    <a:pt x="0" y="4106"/>
                  </a:lnTo>
                  <a:lnTo>
                    <a:pt x="477" y="3666"/>
                  </a:lnTo>
                  <a:lnTo>
                    <a:pt x="477" y="3629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4969425" y="2575448"/>
              <a:ext cx="51279" cy="51874"/>
            </a:xfrm>
            <a:custGeom>
              <a:avLst/>
              <a:gdLst/>
              <a:ahLst/>
              <a:cxnLst/>
              <a:rect l="l" t="t" r="r" b="b"/>
              <a:pathLst>
                <a:path w="3190" h="3227" extrusionOk="0">
                  <a:moveTo>
                    <a:pt x="3190" y="0"/>
                  </a:moveTo>
                  <a:lnTo>
                    <a:pt x="2750" y="477"/>
                  </a:lnTo>
                  <a:lnTo>
                    <a:pt x="1357" y="477"/>
                  </a:lnTo>
                  <a:lnTo>
                    <a:pt x="1357" y="1393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917"/>
                  </a:lnTo>
                  <a:lnTo>
                    <a:pt x="440" y="1393"/>
                  </a:lnTo>
                  <a:lnTo>
                    <a:pt x="0" y="2310"/>
                  </a:lnTo>
                  <a:lnTo>
                    <a:pt x="0" y="3226"/>
                  </a:lnTo>
                  <a:lnTo>
                    <a:pt x="440" y="2310"/>
                  </a:lnTo>
                  <a:lnTo>
                    <a:pt x="917" y="1833"/>
                  </a:lnTo>
                  <a:lnTo>
                    <a:pt x="1357" y="2310"/>
                  </a:lnTo>
                  <a:lnTo>
                    <a:pt x="1357" y="2750"/>
                  </a:lnTo>
                  <a:lnTo>
                    <a:pt x="1833" y="2310"/>
                  </a:lnTo>
                  <a:lnTo>
                    <a:pt x="1833" y="1833"/>
                  </a:lnTo>
                  <a:lnTo>
                    <a:pt x="2273" y="139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3190" y="477"/>
                  </a:lnTo>
                  <a:lnTo>
                    <a:pt x="31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4984150" y="2936686"/>
              <a:ext cx="21830" cy="21830"/>
            </a:xfrm>
            <a:custGeom>
              <a:avLst/>
              <a:gdLst/>
              <a:ahLst/>
              <a:cxnLst/>
              <a:rect l="l" t="t" r="r" b="b"/>
              <a:pathLst>
                <a:path w="1358" h="1358" extrusionOk="0">
                  <a:moveTo>
                    <a:pt x="917" y="1"/>
                  </a:moveTo>
                  <a:lnTo>
                    <a:pt x="441" y="441"/>
                  </a:lnTo>
                  <a:lnTo>
                    <a:pt x="1" y="1357"/>
                  </a:lnTo>
                  <a:lnTo>
                    <a:pt x="441" y="1357"/>
                  </a:lnTo>
                  <a:lnTo>
                    <a:pt x="1357" y="917"/>
                  </a:lnTo>
                  <a:lnTo>
                    <a:pt x="1357" y="441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4976498" y="2649104"/>
              <a:ext cx="22409" cy="22409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1393" y="1"/>
                  </a:moveTo>
                  <a:lnTo>
                    <a:pt x="0" y="477"/>
                  </a:lnTo>
                  <a:lnTo>
                    <a:pt x="477" y="917"/>
                  </a:lnTo>
                  <a:lnTo>
                    <a:pt x="477" y="1394"/>
                  </a:lnTo>
                  <a:lnTo>
                    <a:pt x="1393" y="917"/>
                  </a:lnTo>
                  <a:lnTo>
                    <a:pt x="1393" y="47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4991223" y="2642031"/>
              <a:ext cx="22409" cy="51295"/>
            </a:xfrm>
            <a:custGeom>
              <a:avLst/>
              <a:gdLst/>
              <a:ahLst/>
              <a:cxnLst/>
              <a:rect l="l" t="t" r="r" b="b"/>
              <a:pathLst>
                <a:path w="1394" h="3191" extrusionOk="0">
                  <a:moveTo>
                    <a:pt x="1394" y="1"/>
                  </a:moveTo>
                  <a:lnTo>
                    <a:pt x="917" y="917"/>
                  </a:lnTo>
                  <a:lnTo>
                    <a:pt x="477" y="1357"/>
                  </a:lnTo>
                  <a:lnTo>
                    <a:pt x="1" y="2274"/>
                  </a:lnTo>
                  <a:lnTo>
                    <a:pt x="477" y="2750"/>
                  </a:lnTo>
                  <a:lnTo>
                    <a:pt x="477" y="3190"/>
                  </a:lnTo>
                  <a:lnTo>
                    <a:pt x="917" y="2274"/>
                  </a:lnTo>
                  <a:lnTo>
                    <a:pt x="917" y="1834"/>
                  </a:lnTo>
                  <a:lnTo>
                    <a:pt x="917" y="1357"/>
                  </a:lnTo>
                  <a:lnTo>
                    <a:pt x="1394" y="917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4984150" y="2752241"/>
              <a:ext cx="16" cy="7668"/>
            </a:xfrm>
            <a:custGeom>
              <a:avLst/>
              <a:gdLst/>
              <a:ahLst/>
              <a:cxnLst/>
              <a:rect l="l" t="t" r="r" b="b"/>
              <a:pathLst>
                <a:path w="1" h="477" extrusionOk="0">
                  <a:moveTo>
                    <a:pt x="1" y="47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4976498" y="2730427"/>
              <a:ext cx="7668" cy="7089"/>
            </a:xfrm>
            <a:custGeom>
              <a:avLst/>
              <a:gdLst/>
              <a:ahLst/>
              <a:cxnLst/>
              <a:rect l="l" t="t" r="r" b="b"/>
              <a:pathLst>
                <a:path w="477" h="441" extrusionOk="0">
                  <a:moveTo>
                    <a:pt x="477" y="1"/>
                  </a:moveTo>
                  <a:lnTo>
                    <a:pt x="0" y="441"/>
                  </a:lnTo>
                  <a:lnTo>
                    <a:pt x="477" y="44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4976498" y="2737500"/>
              <a:ext cx="22409" cy="14757"/>
            </a:xfrm>
            <a:custGeom>
              <a:avLst/>
              <a:gdLst/>
              <a:ahLst/>
              <a:cxnLst/>
              <a:rect l="l" t="t" r="r" b="b"/>
              <a:pathLst>
                <a:path w="1394" h="918" extrusionOk="0">
                  <a:moveTo>
                    <a:pt x="477" y="1"/>
                  </a:moveTo>
                  <a:lnTo>
                    <a:pt x="477" y="477"/>
                  </a:lnTo>
                  <a:lnTo>
                    <a:pt x="0" y="917"/>
                  </a:lnTo>
                  <a:lnTo>
                    <a:pt x="1393" y="917"/>
                  </a:lnTo>
                  <a:lnTo>
                    <a:pt x="917" y="477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4829171" y="3267879"/>
              <a:ext cx="14741" cy="16"/>
            </a:xfrm>
            <a:custGeom>
              <a:avLst/>
              <a:gdLst/>
              <a:ahLst/>
              <a:cxnLst/>
              <a:rect l="l" t="t" r="r" b="b"/>
              <a:pathLst>
                <a:path w="917" h="1" extrusionOk="0">
                  <a:moveTo>
                    <a:pt x="0" y="1"/>
                  </a:moveTo>
                  <a:lnTo>
                    <a:pt x="917" y="1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5057822" y="2973224"/>
              <a:ext cx="7089" cy="14757"/>
            </a:xfrm>
            <a:custGeom>
              <a:avLst/>
              <a:gdLst/>
              <a:ahLst/>
              <a:cxnLst/>
              <a:rect l="l" t="t" r="r" b="b"/>
              <a:pathLst>
                <a:path w="441" h="918" extrusionOk="0">
                  <a:moveTo>
                    <a:pt x="0" y="917"/>
                  </a:moveTo>
                  <a:lnTo>
                    <a:pt x="440" y="1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4843896" y="2848289"/>
              <a:ext cx="441998" cy="441998"/>
            </a:xfrm>
            <a:custGeom>
              <a:avLst/>
              <a:gdLst/>
              <a:ahLst/>
              <a:cxnLst/>
              <a:rect l="l" t="t" r="r" b="b"/>
              <a:pathLst>
                <a:path w="27496" h="27496" extrusionOk="0">
                  <a:moveTo>
                    <a:pt x="19724" y="1"/>
                  </a:moveTo>
                  <a:lnTo>
                    <a:pt x="19724" y="441"/>
                  </a:lnTo>
                  <a:lnTo>
                    <a:pt x="19247" y="1357"/>
                  </a:lnTo>
                  <a:lnTo>
                    <a:pt x="18807" y="1357"/>
                  </a:lnTo>
                  <a:lnTo>
                    <a:pt x="19247" y="1834"/>
                  </a:lnTo>
                  <a:lnTo>
                    <a:pt x="18807" y="2274"/>
                  </a:lnTo>
                  <a:lnTo>
                    <a:pt x="18331" y="1834"/>
                  </a:lnTo>
                  <a:lnTo>
                    <a:pt x="17891" y="1834"/>
                  </a:lnTo>
                  <a:lnTo>
                    <a:pt x="17891" y="2274"/>
                  </a:lnTo>
                  <a:lnTo>
                    <a:pt x="17414" y="2274"/>
                  </a:lnTo>
                  <a:lnTo>
                    <a:pt x="17414" y="2750"/>
                  </a:lnTo>
                  <a:lnTo>
                    <a:pt x="17414" y="3190"/>
                  </a:lnTo>
                  <a:lnTo>
                    <a:pt x="16974" y="3190"/>
                  </a:lnTo>
                  <a:lnTo>
                    <a:pt x="16498" y="3667"/>
                  </a:lnTo>
                  <a:lnTo>
                    <a:pt x="16058" y="4107"/>
                  </a:lnTo>
                  <a:lnTo>
                    <a:pt x="15581" y="4107"/>
                  </a:lnTo>
                  <a:lnTo>
                    <a:pt x="15581" y="3667"/>
                  </a:lnTo>
                  <a:lnTo>
                    <a:pt x="15141" y="3667"/>
                  </a:lnTo>
                  <a:lnTo>
                    <a:pt x="15141" y="4107"/>
                  </a:lnTo>
                  <a:lnTo>
                    <a:pt x="14225" y="4107"/>
                  </a:lnTo>
                  <a:lnTo>
                    <a:pt x="14665" y="4583"/>
                  </a:lnTo>
                  <a:lnTo>
                    <a:pt x="13748" y="4107"/>
                  </a:lnTo>
                  <a:lnTo>
                    <a:pt x="13308" y="4583"/>
                  </a:lnTo>
                  <a:lnTo>
                    <a:pt x="12832" y="5023"/>
                  </a:lnTo>
                  <a:lnTo>
                    <a:pt x="12832" y="5500"/>
                  </a:lnTo>
                  <a:lnTo>
                    <a:pt x="13308" y="6416"/>
                  </a:lnTo>
                  <a:lnTo>
                    <a:pt x="13308" y="6856"/>
                  </a:lnTo>
                  <a:lnTo>
                    <a:pt x="13748" y="7333"/>
                  </a:lnTo>
                  <a:lnTo>
                    <a:pt x="14225" y="7333"/>
                  </a:lnTo>
                  <a:lnTo>
                    <a:pt x="13748" y="7773"/>
                  </a:lnTo>
                  <a:lnTo>
                    <a:pt x="14225" y="7773"/>
                  </a:lnTo>
                  <a:lnTo>
                    <a:pt x="15141" y="8249"/>
                  </a:lnTo>
                  <a:lnTo>
                    <a:pt x="15141" y="8689"/>
                  </a:lnTo>
                  <a:lnTo>
                    <a:pt x="14225" y="8689"/>
                  </a:lnTo>
                  <a:lnTo>
                    <a:pt x="14225" y="9606"/>
                  </a:lnTo>
                  <a:lnTo>
                    <a:pt x="13748" y="9606"/>
                  </a:lnTo>
                  <a:lnTo>
                    <a:pt x="13748" y="10082"/>
                  </a:lnTo>
                  <a:lnTo>
                    <a:pt x="13748" y="10522"/>
                  </a:lnTo>
                  <a:lnTo>
                    <a:pt x="13308" y="10522"/>
                  </a:lnTo>
                  <a:lnTo>
                    <a:pt x="12832" y="10999"/>
                  </a:lnTo>
                  <a:lnTo>
                    <a:pt x="12832" y="11439"/>
                  </a:lnTo>
                  <a:lnTo>
                    <a:pt x="13308" y="11439"/>
                  </a:lnTo>
                  <a:lnTo>
                    <a:pt x="13308" y="11915"/>
                  </a:lnTo>
                  <a:lnTo>
                    <a:pt x="13748" y="12355"/>
                  </a:lnTo>
                  <a:lnTo>
                    <a:pt x="14225" y="12355"/>
                  </a:lnTo>
                  <a:lnTo>
                    <a:pt x="13748" y="12832"/>
                  </a:lnTo>
                  <a:lnTo>
                    <a:pt x="13308" y="12832"/>
                  </a:lnTo>
                  <a:lnTo>
                    <a:pt x="12832" y="12355"/>
                  </a:lnTo>
                  <a:lnTo>
                    <a:pt x="12832" y="12832"/>
                  </a:lnTo>
                  <a:lnTo>
                    <a:pt x="12832" y="13272"/>
                  </a:lnTo>
                  <a:lnTo>
                    <a:pt x="12832" y="13748"/>
                  </a:lnTo>
                  <a:lnTo>
                    <a:pt x="13308" y="14188"/>
                  </a:lnTo>
                  <a:lnTo>
                    <a:pt x="13308" y="14665"/>
                  </a:lnTo>
                  <a:lnTo>
                    <a:pt x="12832" y="15105"/>
                  </a:lnTo>
                  <a:lnTo>
                    <a:pt x="12392" y="15581"/>
                  </a:lnTo>
                  <a:lnTo>
                    <a:pt x="12392" y="16021"/>
                  </a:lnTo>
                  <a:lnTo>
                    <a:pt x="12392" y="16498"/>
                  </a:lnTo>
                  <a:lnTo>
                    <a:pt x="11915" y="16938"/>
                  </a:lnTo>
                  <a:lnTo>
                    <a:pt x="11475" y="17854"/>
                  </a:lnTo>
                  <a:lnTo>
                    <a:pt x="10999" y="18771"/>
                  </a:lnTo>
                  <a:lnTo>
                    <a:pt x="10999" y="19247"/>
                  </a:lnTo>
                  <a:lnTo>
                    <a:pt x="11475" y="19687"/>
                  </a:lnTo>
                  <a:lnTo>
                    <a:pt x="11915" y="19687"/>
                  </a:lnTo>
                  <a:lnTo>
                    <a:pt x="11915" y="20604"/>
                  </a:lnTo>
                  <a:lnTo>
                    <a:pt x="11475" y="20604"/>
                  </a:lnTo>
                  <a:lnTo>
                    <a:pt x="11475" y="21080"/>
                  </a:lnTo>
                  <a:lnTo>
                    <a:pt x="12832" y="21080"/>
                  </a:lnTo>
                  <a:lnTo>
                    <a:pt x="12392" y="21520"/>
                  </a:lnTo>
                  <a:lnTo>
                    <a:pt x="11915" y="21997"/>
                  </a:lnTo>
                  <a:lnTo>
                    <a:pt x="10559" y="21997"/>
                  </a:lnTo>
                  <a:lnTo>
                    <a:pt x="10082" y="22437"/>
                  </a:lnTo>
                  <a:lnTo>
                    <a:pt x="10559" y="22913"/>
                  </a:lnTo>
                  <a:lnTo>
                    <a:pt x="8249" y="22913"/>
                  </a:lnTo>
                  <a:lnTo>
                    <a:pt x="7809" y="23353"/>
                  </a:lnTo>
                  <a:lnTo>
                    <a:pt x="7333" y="22913"/>
                  </a:lnTo>
                  <a:lnTo>
                    <a:pt x="6893" y="22913"/>
                  </a:lnTo>
                  <a:lnTo>
                    <a:pt x="6893" y="22437"/>
                  </a:lnTo>
                  <a:lnTo>
                    <a:pt x="5500" y="22437"/>
                  </a:lnTo>
                  <a:lnTo>
                    <a:pt x="5976" y="22913"/>
                  </a:lnTo>
                  <a:lnTo>
                    <a:pt x="5500" y="23353"/>
                  </a:lnTo>
                  <a:lnTo>
                    <a:pt x="5060" y="22913"/>
                  </a:lnTo>
                  <a:lnTo>
                    <a:pt x="4583" y="22913"/>
                  </a:lnTo>
                  <a:lnTo>
                    <a:pt x="4583" y="23353"/>
                  </a:lnTo>
                  <a:lnTo>
                    <a:pt x="4143" y="24270"/>
                  </a:lnTo>
                  <a:lnTo>
                    <a:pt x="3227" y="24270"/>
                  </a:lnTo>
                  <a:lnTo>
                    <a:pt x="1394" y="25186"/>
                  </a:lnTo>
                  <a:lnTo>
                    <a:pt x="1834" y="25663"/>
                  </a:lnTo>
                  <a:lnTo>
                    <a:pt x="917" y="25663"/>
                  </a:lnTo>
                  <a:lnTo>
                    <a:pt x="1" y="26103"/>
                  </a:lnTo>
                  <a:lnTo>
                    <a:pt x="477" y="27019"/>
                  </a:lnTo>
                  <a:lnTo>
                    <a:pt x="1394" y="27019"/>
                  </a:lnTo>
                  <a:lnTo>
                    <a:pt x="1394" y="26579"/>
                  </a:lnTo>
                  <a:lnTo>
                    <a:pt x="1834" y="26579"/>
                  </a:lnTo>
                  <a:lnTo>
                    <a:pt x="1834" y="27019"/>
                  </a:lnTo>
                  <a:lnTo>
                    <a:pt x="2310" y="26579"/>
                  </a:lnTo>
                  <a:lnTo>
                    <a:pt x="3227" y="26103"/>
                  </a:lnTo>
                  <a:lnTo>
                    <a:pt x="4143" y="26579"/>
                  </a:lnTo>
                  <a:lnTo>
                    <a:pt x="5060" y="26103"/>
                  </a:lnTo>
                  <a:lnTo>
                    <a:pt x="5060" y="27019"/>
                  </a:lnTo>
                  <a:lnTo>
                    <a:pt x="5500" y="27496"/>
                  </a:lnTo>
                  <a:lnTo>
                    <a:pt x="6893" y="27019"/>
                  </a:lnTo>
                  <a:lnTo>
                    <a:pt x="7333" y="26579"/>
                  </a:lnTo>
                  <a:lnTo>
                    <a:pt x="6893" y="26103"/>
                  </a:lnTo>
                  <a:lnTo>
                    <a:pt x="6893" y="25663"/>
                  </a:lnTo>
                  <a:lnTo>
                    <a:pt x="7333" y="25186"/>
                  </a:lnTo>
                  <a:lnTo>
                    <a:pt x="8249" y="25663"/>
                  </a:lnTo>
                  <a:lnTo>
                    <a:pt x="10082" y="25663"/>
                  </a:lnTo>
                  <a:lnTo>
                    <a:pt x="10559" y="26103"/>
                  </a:lnTo>
                  <a:lnTo>
                    <a:pt x="10999" y="26579"/>
                  </a:lnTo>
                  <a:lnTo>
                    <a:pt x="10999" y="27019"/>
                  </a:lnTo>
                  <a:lnTo>
                    <a:pt x="11475" y="27019"/>
                  </a:lnTo>
                  <a:lnTo>
                    <a:pt x="11915" y="26103"/>
                  </a:lnTo>
                  <a:lnTo>
                    <a:pt x="12832" y="26103"/>
                  </a:lnTo>
                  <a:lnTo>
                    <a:pt x="13748" y="26579"/>
                  </a:lnTo>
                  <a:lnTo>
                    <a:pt x="14665" y="26579"/>
                  </a:lnTo>
                  <a:lnTo>
                    <a:pt x="14665" y="26103"/>
                  </a:lnTo>
                  <a:lnTo>
                    <a:pt x="15141" y="25663"/>
                  </a:lnTo>
                  <a:lnTo>
                    <a:pt x="15581" y="26103"/>
                  </a:lnTo>
                  <a:lnTo>
                    <a:pt x="16058" y="26579"/>
                  </a:lnTo>
                  <a:lnTo>
                    <a:pt x="16974" y="26579"/>
                  </a:lnTo>
                  <a:lnTo>
                    <a:pt x="16974" y="27019"/>
                  </a:lnTo>
                  <a:lnTo>
                    <a:pt x="18331" y="27019"/>
                  </a:lnTo>
                  <a:lnTo>
                    <a:pt x="19247" y="26579"/>
                  </a:lnTo>
                  <a:lnTo>
                    <a:pt x="19724" y="26579"/>
                  </a:lnTo>
                  <a:lnTo>
                    <a:pt x="20164" y="27019"/>
                  </a:lnTo>
                  <a:lnTo>
                    <a:pt x="20640" y="27019"/>
                  </a:lnTo>
                  <a:lnTo>
                    <a:pt x="21080" y="27496"/>
                  </a:lnTo>
                  <a:lnTo>
                    <a:pt x="21997" y="27019"/>
                  </a:lnTo>
                  <a:lnTo>
                    <a:pt x="22473" y="27019"/>
                  </a:lnTo>
                  <a:lnTo>
                    <a:pt x="22913" y="27496"/>
                  </a:lnTo>
                  <a:lnTo>
                    <a:pt x="23390" y="27019"/>
                  </a:lnTo>
                  <a:lnTo>
                    <a:pt x="23830" y="26579"/>
                  </a:lnTo>
                  <a:lnTo>
                    <a:pt x="24306" y="26579"/>
                  </a:lnTo>
                  <a:lnTo>
                    <a:pt x="24746" y="26103"/>
                  </a:lnTo>
                  <a:lnTo>
                    <a:pt x="25223" y="25186"/>
                  </a:lnTo>
                  <a:lnTo>
                    <a:pt x="24746" y="24746"/>
                  </a:lnTo>
                  <a:lnTo>
                    <a:pt x="24306" y="24746"/>
                  </a:lnTo>
                  <a:lnTo>
                    <a:pt x="23830" y="25663"/>
                  </a:lnTo>
                  <a:lnTo>
                    <a:pt x="23390" y="25186"/>
                  </a:lnTo>
                  <a:lnTo>
                    <a:pt x="22913" y="25186"/>
                  </a:lnTo>
                  <a:lnTo>
                    <a:pt x="22473" y="24746"/>
                  </a:lnTo>
                  <a:lnTo>
                    <a:pt x="21997" y="24270"/>
                  </a:lnTo>
                  <a:lnTo>
                    <a:pt x="21997" y="23830"/>
                  </a:lnTo>
                  <a:lnTo>
                    <a:pt x="23390" y="23830"/>
                  </a:lnTo>
                  <a:lnTo>
                    <a:pt x="23830" y="23353"/>
                  </a:lnTo>
                  <a:lnTo>
                    <a:pt x="23830" y="22913"/>
                  </a:lnTo>
                  <a:lnTo>
                    <a:pt x="23390" y="22913"/>
                  </a:lnTo>
                  <a:lnTo>
                    <a:pt x="23830" y="22437"/>
                  </a:lnTo>
                  <a:lnTo>
                    <a:pt x="25223" y="22437"/>
                  </a:lnTo>
                  <a:lnTo>
                    <a:pt x="25223" y="21997"/>
                  </a:lnTo>
                  <a:lnTo>
                    <a:pt x="26139" y="21997"/>
                  </a:lnTo>
                  <a:lnTo>
                    <a:pt x="26579" y="21520"/>
                  </a:lnTo>
                  <a:lnTo>
                    <a:pt x="27056" y="21080"/>
                  </a:lnTo>
                  <a:lnTo>
                    <a:pt x="27056" y="20164"/>
                  </a:lnTo>
                  <a:lnTo>
                    <a:pt x="27496" y="19247"/>
                  </a:lnTo>
                  <a:lnTo>
                    <a:pt x="27496" y="18771"/>
                  </a:lnTo>
                  <a:lnTo>
                    <a:pt x="27496" y="17854"/>
                  </a:lnTo>
                  <a:lnTo>
                    <a:pt x="26579" y="17414"/>
                  </a:lnTo>
                  <a:lnTo>
                    <a:pt x="25663" y="16938"/>
                  </a:lnTo>
                  <a:lnTo>
                    <a:pt x="24746" y="16938"/>
                  </a:lnTo>
                  <a:lnTo>
                    <a:pt x="24306" y="16498"/>
                  </a:lnTo>
                  <a:lnTo>
                    <a:pt x="23830" y="16938"/>
                  </a:lnTo>
                  <a:lnTo>
                    <a:pt x="23390" y="16938"/>
                  </a:lnTo>
                  <a:lnTo>
                    <a:pt x="22913" y="17854"/>
                  </a:lnTo>
                  <a:lnTo>
                    <a:pt x="22473" y="17414"/>
                  </a:lnTo>
                  <a:lnTo>
                    <a:pt x="22473" y="16938"/>
                  </a:lnTo>
                  <a:lnTo>
                    <a:pt x="21997" y="16021"/>
                  </a:lnTo>
                  <a:lnTo>
                    <a:pt x="22913" y="16021"/>
                  </a:lnTo>
                  <a:lnTo>
                    <a:pt x="23390" y="15581"/>
                  </a:lnTo>
                  <a:lnTo>
                    <a:pt x="23830" y="15105"/>
                  </a:lnTo>
                  <a:lnTo>
                    <a:pt x="23830" y="14665"/>
                  </a:lnTo>
                  <a:lnTo>
                    <a:pt x="23390" y="14188"/>
                  </a:lnTo>
                  <a:lnTo>
                    <a:pt x="23390" y="13748"/>
                  </a:lnTo>
                  <a:lnTo>
                    <a:pt x="22913" y="13272"/>
                  </a:lnTo>
                  <a:lnTo>
                    <a:pt x="22913" y="12832"/>
                  </a:lnTo>
                  <a:lnTo>
                    <a:pt x="21997" y="12355"/>
                  </a:lnTo>
                  <a:lnTo>
                    <a:pt x="21557" y="12355"/>
                  </a:lnTo>
                  <a:lnTo>
                    <a:pt x="21557" y="11915"/>
                  </a:lnTo>
                  <a:lnTo>
                    <a:pt x="22473" y="11915"/>
                  </a:lnTo>
                  <a:lnTo>
                    <a:pt x="22913" y="12355"/>
                  </a:lnTo>
                  <a:lnTo>
                    <a:pt x="22913" y="9606"/>
                  </a:lnTo>
                  <a:lnTo>
                    <a:pt x="22913" y="9166"/>
                  </a:lnTo>
                  <a:lnTo>
                    <a:pt x="22473" y="8689"/>
                  </a:lnTo>
                  <a:lnTo>
                    <a:pt x="22473" y="8249"/>
                  </a:lnTo>
                  <a:lnTo>
                    <a:pt x="21997" y="7773"/>
                  </a:lnTo>
                  <a:lnTo>
                    <a:pt x="21997" y="7333"/>
                  </a:lnTo>
                  <a:lnTo>
                    <a:pt x="21557" y="7333"/>
                  </a:lnTo>
                  <a:lnTo>
                    <a:pt x="21080" y="6856"/>
                  </a:lnTo>
                  <a:lnTo>
                    <a:pt x="20640" y="6856"/>
                  </a:lnTo>
                  <a:lnTo>
                    <a:pt x="20640" y="6416"/>
                  </a:lnTo>
                  <a:lnTo>
                    <a:pt x="20640" y="5500"/>
                  </a:lnTo>
                  <a:lnTo>
                    <a:pt x="20640" y="5023"/>
                  </a:lnTo>
                  <a:lnTo>
                    <a:pt x="21080" y="4583"/>
                  </a:lnTo>
                  <a:lnTo>
                    <a:pt x="21080" y="4107"/>
                  </a:lnTo>
                  <a:lnTo>
                    <a:pt x="20164" y="3667"/>
                  </a:lnTo>
                  <a:lnTo>
                    <a:pt x="20164" y="3190"/>
                  </a:lnTo>
                  <a:lnTo>
                    <a:pt x="20164" y="2750"/>
                  </a:lnTo>
                  <a:lnTo>
                    <a:pt x="20640" y="1357"/>
                  </a:lnTo>
                  <a:lnTo>
                    <a:pt x="20164" y="1357"/>
                  </a:lnTo>
                  <a:lnTo>
                    <a:pt x="1972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4895753" y="3039823"/>
              <a:ext cx="162084" cy="154416"/>
            </a:xfrm>
            <a:custGeom>
              <a:avLst/>
              <a:gdLst/>
              <a:ahLst/>
              <a:cxnLst/>
              <a:rect l="l" t="t" r="r" b="b"/>
              <a:pathLst>
                <a:path w="10083" h="9606" extrusionOk="0">
                  <a:moveTo>
                    <a:pt x="7773" y="0"/>
                  </a:moveTo>
                  <a:lnTo>
                    <a:pt x="6416" y="440"/>
                  </a:lnTo>
                  <a:lnTo>
                    <a:pt x="5940" y="440"/>
                  </a:lnTo>
                  <a:lnTo>
                    <a:pt x="5500" y="917"/>
                  </a:lnTo>
                  <a:lnTo>
                    <a:pt x="4583" y="917"/>
                  </a:lnTo>
                  <a:lnTo>
                    <a:pt x="4107" y="1357"/>
                  </a:lnTo>
                  <a:lnTo>
                    <a:pt x="3667" y="1357"/>
                  </a:lnTo>
                  <a:lnTo>
                    <a:pt x="3667" y="2273"/>
                  </a:lnTo>
                  <a:lnTo>
                    <a:pt x="4107" y="1833"/>
                  </a:lnTo>
                  <a:lnTo>
                    <a:pt x="4583" y="1357"/>
                  </a:lnTo>
                  <a:lnTo>
                    <a:pt x="5023" y="1833"/>
                  </a:lnTo>
                  <a:lnTo>
                    <a:pt x="5500" y="1357"/>
                  </a:lnTo>
                  <a:lnTo>
                    <a:pt x="5940" y="1357"/>
                  </a:lnTo>
                  <a:lnTo>
                    <a:pt x="5940" y="1833"/>
                  </a:lnTo>
                  <a:lnTo>
                    <a:pt x="5500" y="2273"/>
                  </a:lnTo>
                  <a:lnTo>
                    <a:pt x="5500" y="2750"/>
                  </a:lnTo>
                  <a:lnTo>
                    <a:pt x="5940" y="3190"/>
                  </a:lnTo>
                  <a:lnTo>
                    <a:pt x="5500" y="3190"/>
                  </a:lnTo>
                  <a:lnTo>
                    <a:pt x="5940" y="3666"/>
                  </a:lnTo>
                  <a:lnTo>
                    <a:pt x="5500" y="4583"/>
                  </a:lnTo>
                  <a:lnTo>
                    <a:pt x="5023" y="4583"/>
                  </a:lnTo>
                  <a:lnTo>
                    <a:pt x="4583" y="5023"/>
                  </a:lnTo>
                  <a:lnTo>
                    <a:pt x="4107" y="5499"/>
                  </a:lnTo>
                  <a:lnTo>
                    <a:pt x="3190" y="5023"/>
                  </a:lnTo>
                  <a:lnTo>
                    <a:pt x="2750" y="5499"/>
                  </a:lnTo>
                  <a:lnTo>
                    <a:pt x="1357" y="5499"/>
                  </a:lnTo>
                  <a:lnTo>
                    <a:pt x="917" y="5023"/>
                  </a:lnTo>
                  <a:lnTo>
                    <a:pt x="441" y="5939"/>
                  </a:lnTo>
                  <a:lnTo>
                    <a:pt x="441" y="6416"/>
                  </a:lnTo>
                  <a:lnTo>
                    <a:pt x="1" y="6856"/>
                  </a:lnTo>
                  <a:lnTo>
                    <a:pt x="917" y="6856"/>
                  </a:lnTo>
                  <a:lnTo>
                    <a:pt x="1357" y="6416"/>
                  </a:lnTo>
                  <a:lnTo>
                    <a:pt x="1357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2274" y="7772"/>
                  </a:lnTo>
                  <a:lnTo>
                    <a:pt x="2750" y="6856"/>
                  </a:lnTo>
                  <a:lnTo>
                    <a:pt x="3667" y="6856"/>
                  </a:lnTo>
                  <a:lnTo>
                    <a:pt x="3667" y="7332"/>
                  </a:lnTo>
                  <a:lnTo>
                    <a:pt x="3667" y="7772"/>
                  </a:lnTo>
                  <a:lnTo>
                    <a:pt x="3667" y="8249"/>
                  </a:lnTo>
                  <a:lnTo>
                    <a:pt x="5023" y="8249"/>
                  </a:lnTo>
                  <a:lnTo>
                    <a:pt x="4583" y="8689"/>
                  </a:lnTo>
                  <a:lnTo>
                    <a:pt x="5023" y="9165"/>
                  </a:lnTo>
                  <a:lnTo>
                    <a:pt x="5940" y="9605"/>
                  </a:lnTo>
                  <a:lnTo>
                    <a:pt x="7773" y="9605"/>
                  </a:lnTo>
                  <a:lnTo>
                    <a:pt x="8249" y="9165"/>
                  </a:lnTo>
                  <a:lnTo>
                    <a:pt x="8249" y="8689"/>
                  </a:lnTo>
                  <a:lnTo>
                    <a:pt x="8689" y="8689"/>
                  </a:lnTo>
                  <a:lnTo>
                    <a:pt x="8689" y="7772"/>
                  </a:lnTo>
                  <a:lnTo>
                    <a:pt x="8249" y="7772"/>
                  </a:lnTo>
                  <a:lnTo>
                    <a:pt x="7773" y="7332"/>
                  </a:lnTo>
                  <a:lnTo>
                    <a:pt x="7773" y="6856"/>
                  </a:lnTo>
                  <a:lnTo>
                    <a:pt x="8249" y="5939"/>
                  </a:lnTo>
                  <a:lnTo>
                    <a:pt x="8689" y="5023"/>
                  </a:lnTo>
                  <a:lnTo>
                    <a:pt x="9166" y="4583"/>
                  </a:lnTo>
                  <a:lnTo>
                    <a:pt x="9166" y="4106"/>
                  </a:lnTo>
                  <a:lnTo>
                    <a:pt x="9166" y="3666"/>
                  </a:lnTo>
                  <a:lnTo>
                    <a:pt x="9606" y="3190"/>
                  </a:lnTo>
                  <a:lnTo>
                    <a:pt x="10082" y="2750"/>
                  </a:lnTo>
                  <a:lnTo>
                    <a:pt x="10082" y="2273"/>
                  </a:lnTo>
                  <a:lnTo>
                    <a:pt x="9606" y="1833"/>
                  </a:lnTo>
                  <a:lnTo>
                    <a:pt x="9606" y="135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0"/>
                  </a:lnTo>
                  <a:lnTo>
                    <a:pt x="8689" y="0"/>
                  </a:lnTo>
                  <a:lnTo>
                    <a:pt x="8249" y="440"/>
                  </a:lnTo>
                  <a:lnTo>
                    <a:pt x="777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5094360" y="2686237"/>
              <a:ext cx="7668" cy="16"/>
            </a:xfrm>
            <a:custGeom>
              <a:avLst/>
              <a:gdLst/>
              <a:ahLst/>
              <a:cxnLst/>
              <a:rect l="l" t="t" r="r" b="b"/>
              <a:pathLst>
                <a:path w="477" h="1" extrusionOk="0">
                  <a:moveTo>
                    <a:pt x="0" y="0"/>
                  </a:move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5020688" y="2671496"/>
              <a:ext cx="7684" cy="16"/>
            </a:xfrm>
            <a:custGeom>
              <a:avLst/>
              <a:gdLst/>
              <a:ahLst/>
              <a:cxnLst/>
              <a:rect l="l" t="t" r="r" b="b"/>
              <a:pathLst>
                <a:path w="478" h="1" extrusionOk="0">
                  <a:moveTo>
                    <a:pt x="477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6" name="Google Shape;3766;p36"/>
            <p:cNvSpPr/>
            <p:nvPr/>
          </p:nvSpPr>
          <p:spPr>
            <a:xfrm>
              <a:off x="4984150" y="2590173"/>
              <a:ext cx="221015" cy="331804"/>
            </a:xfrm>
            <a:custGeom>
              <a:avLst/>
              <a:gdLst/>
              <a:ahLst/>
              <a:cxnLst/>
              <a:rect l="l" t="t" r="r" b="b"/>
              <a:pathLst>
                <a:path w="13749" h="20641" extrusionOk="0">
                  <a:moveTo>
                    <a:pt x="6416" y="1"/>
                  </a:moveTo>
                  <a:lnTo>
                    <a:pt x="6416" y="477"/>
                  </a:lnTo>
                  <a:lnTo>
                    <a:pt x="5940" y="1394"/>
                  </a:lnTo>
                  <a:lnTo>
                    <a:pt x="6416" y="1394"/>
                  </a:lnTo>
                  <a:lnTo>
                    <a:pt x="5940" y="1834"/>
                  </a:lnTo>
                  <a:lnTo>
                    <a:pt x="5023" y="1394"/>
                  </a:lnTo>
                  <a:lnTo>
                    <a:pt x="5023" y="1394"/>
                  </a:lnTo>
                  <a:lnTo>
                    <a:pt x="5500" y="1834"/>
                  </a:lnTo>
                  <a:lnTo>
                    <a:pt x="5023" y="2310"/>
                  </a:lnTo>
                  <a:lnTo>
                    <a:pt x="4583" y="2750"/>
                  </a:lnTo>
                  <a:lnTo>
                    <a:pt x="5023" y="3227"/>
                  </a:lnTo>
                  <a:lnTo>
                    <a:pt x="5023" y="3667"/>
                  </a:lnTo>
                  <a:lnTo>
                    <a:pt x="5023" y="4143"/>
                  </a:lnTo>
                  <a:lnTo>
                    <a:pt x="4583" y="3667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3190" y="3227"/>
                  </a:lnTo>
                  <a:lnTo>
                    <a:pt x="2750" y="3667"/>
                  </a:lnTo>
                  <a:lnTo>
                    <a:pt x="2750" y="4143"/>
                  </a:lnTo>
                  <a:lnTo>
                    <a:pt x="2750" y="4583"/>
                  </a:lnTo>
                  <a:lnTo>
                    <a:pt x="2750" y="5060"/>
                  </a:lnTo>
                  <a:lnTo>
                    <a:pt x="3190" y="5500"/>
                  </a:lnTo>
                  <a:lnTo>
                    <a:pt x="3190" y="5976"/>
                  </a:lnTo>
                  <a:lnTo>
                    <a:pt x="2274" y="5976"/>
                  </a:lnTo>
                  <a:lnTo>
                    <a:pt x="2274" y="6893"/>
                  </a:lnTo>
                  <a:lnTo>
                    <a:pt x="2274" y="7333"/>
                  </a:lnTo>
                  <a:lnTo>
                    <a:pt x="1834" y="7333"/>
                  </a:lnTo>
                  <a:lnTo>
                    <a:pt x="1357" y="7809"/>
                  </a:lnTo>
                  <a:lnTo>
                    <a:pt x="1357" y="8249"/>
                  </a:lnTo>
                  <a:lnTo>
                    <a:pt x="1357" y="8726"/>
                  </a:lnTo>
                  <a:lnTo>
                    <a:pt x="441" y="9166"/>
                  </a:lnTo>
                  <a:lnTo>
                    <a:pt x="441" y="9642"/>
                  </a:lnTo>
                  <a:lnTo>
                    <a:pt x="917" y="9642"/>
                  </a:lnTo>
                  <a:lnTo>
                    <a:pt x="1357" y="10082"/>
                  </a:lnTo>
                  <a:lnTo>
                    <a:pt x="1834" y="9166"/>
                  </a:lnTo>
                  <a:lnTo>
                    <a:pt x="2274" y="9166"/>
                  </a:lnTo>
                  <a:lnTo>
                    <a:pt x="2750" y="8726"/>
                  </a:lnTo>
                  <a:lnTo>
                    <a:pt x="3190" y="8726"/>
                  </a:lnTo>
                  <a:lnTo>
                    <a:pt x="2750" y="9166"/>
                  </a:lnTo>
                  <a:lnTo>
                    <a:pt x="2274" y="9642"/>
                  </a:lnTo>
                  <a:lnTo>
                    <a:pt x="1834" y="10082"/>
                  </a:lnTo>
                  <a:lnTo>
                    <a:pt x="2750" y="10082"/>
                  </a:lnTo>
                  <a:lnTo>
                    <a:pt x="2750" y="10559"/>
                  </a:lnTo>
                  <a:lnTo>
                    <a:pt x="1357" y="10559"/>
                  </a:lnTo>
                  <a:lnTo>
                    <a:pt x="917" y="10999"/>
                  </a:lnTo>
                  <a:lnTo>
                    <a:pt x="917" y="12392"/>
                  </a:lnTo>
                  <a:lnTo>
                    <a:pt x="917" y="12832"/>
                  </a:lnTo>
                  <a:lnTo>
                    <a:pt x="917" y="13308"/>
                  </a:lnTo>
                  <a:lnTo>
                    <a:pt x="1357" y="12832"/>
                  </a:lnTo>
                  <a:lnTo>
                    <a:pt x="1834" y="11475"/>
                  </a:lnTo>
                  <a:lnTo>
                    <a:pt x="2274" y="11475"/>
                  </a:lnTo>
                  <a:lnTo>
                    <a:pt x="2750" y="11915"/>
                  </a:lnTo>
                  <a:lnTo>
                    <a:pt x="2750" y="12392"/>
                  </a:lnTo>
                  <a:lnTo>
                    <a:pt x="2274" y="12832"/>
                  </a:lnTo>
                  <a:lnTo>
                    <a:pt x="1834" y="13308"/>
                  </a:lnTo>
                  <a:lnTo>
                    <a:pt x="1834" y="13748"/>
                  </a:lnTo>
                  <a:lnTo>
                    <a:pt x="2274" y="13748"/>
                  </a:lnTo>
                  <a:lnTo>
                    <a:pt x="2750" y="13308"/>
                  </a:lnTo>
                  <a:lnTo>
                    <a:pt x="3190" y="14225"/>
                  </a:lnTo>
                  <a:lnTo>
                    <a:pt x="3667" y="13748"/>
                  </a:lnTo>
                  <a:lnTo>
                    <a:pt x="3667" y="14225"/>
                  </a:lnTo>
                  <a:lnTo>
                    <a:pt x="3190" y="14665"/>
                  </a:lnTo>
                  <a:lnTo>
                    <a:pt x="3190" y="15141"/>
                  </a:lnTo>
                  <a:lnTo>
                    <a:pt x="2750" y="15581"/>
                  </a:lnTo>
                  <a:lnTo>
                    <a:pt x="2274" y="16058"/>
                  </a:lnTo>
                  <a:lnTo>
                    <a:pt x="1834" y="16498"/>
                  </a:lnTo>
                  <a:lnTo>
                    <a:pt x="1357" y="16498"/>
                  </a:lnTo>
                  <a:lnTo>
                    <a:pt x="1357" y="16974"/>
                  </a:lnTo>
                  <a:lnTo>
                    <a:pt x="917" y="17414"/>
                  </a:lnTo>
                  <a:lnTo>
                    <a:pt x="441" y="17414"/>
                  </a:lnTo>
                  <a:lnTo>
                    <a:pt x="441" y="18331"/>
                  </a:lnTo>
                  <a:lnTo>
                    <a:pt x="1" y="18331"/>
                  </a:lnTo>
                  <a:lnTo>
                    <a:pt x="1" y="18807"/>
                  </a:lnTo>
                  <a:lnTo>
                    <a:pt x="1" y="19724"/>
                  </a:lnTo>
                  <a:lnTo>
                    <a:pt x="441" y="20164"/>
                  </a:lnTo>
                  <a:lnTo>
                    <a:pt x="917" y="20164"/>
                  </a:lnTo>
                  <a:lnTo>
                    <a:pt x="917" y="19724"/>
                  </a:lnTo>
                  <a:lnTo>
                    <a:pt x="441" y="19247"/>
                  </a:lnTo>
                  <a:lnTo>
                    <a:pt x="1357" y="19247"/>
                  </a:lnTo>
                  <a:lnTo>
                    <a:pt x="1834" y="19724"/>
                  </a:lnTo>
                  <a:lnTo>
                    <a:pt x="1834" y="20164"/>
                  </a:lnTo>
                  <a:lnTo>
                    <a:pt x="2274" y="20640"/>
                  </a:lnTo>
                  <a:lnTo>
                    <a:pt x="2274" y="20164"/>
                  </a:lnTo>
                  <a:lnTo>
                    <a:pt x="2274" y="19724"/>
                  </a:lnTo>
                  <a:lnTo>
                    <a:pt x="2750" y="18807"/>
                  </a:lnTo>
                  <a:lnTo>
                    <a:pt x="3190" y="19247"/>
                  </a:lnTo>
                  <a:lnTo>
                    <a:pt x="3190" y="19724"/>
                  </a:lnTo>
                  <a:lnTo>
                    <a:pt x="4107" y="19247"/>
                  </a:lnTo>
                  <a:lnTo>
                    <a:pt x="4107" y="19724"/>
                  </a:lnTo>
                  <a:lnTo>
                    <a:pt x="4583" y="19724"/>
                  </a:lnTo>
                  <a:lnTo>
                    <a:pt x="4583" y="19247"/>
                  </a:lnTo>
                  <a:lnTo>
                    <a:pt x="5023" y="19247"/>
                  </a:lnTo>
                  <a:lnTo>
                    <a:pt x="5500" y="19724"/>
                  </a:lnTo>
                  <a:lnTo>
                    <a:pt x="5940" y="19724"/>
                  </a:lnTo>
                  <a:lnTo>
                    <a:pt x="6416" y="19247"/>
                  </a:lnTo>
                  <a:lnTo>
                    <a:pt x="6416" y="19724"/>
                  </a:lnTo>
                  <a:lnTo>
                    <a:pt x="6856" y="19724"/>
                  </a:lnTo>
                  <a:lnTo>
                    <a:pt x="6856" y="20164"/>
                  </a:lnTo>
                  <a:lnTo>
                    <a:pt x="7333" y="20164"/>
                  </a:lnTo>
                  <a:lnTo>
                    <a:pt x="7773" y="19724"/>
                  </a:lnTo>
                  <a:lnTo>
                    <a:pt x="8249" y="19247"/>
                  </a:lnTo>
                  <a:lnTo>
                    <a:pt x="8689" y="19247"/>
                  </a:lnTo>
                  <a:lnTo>
                    <a:pt x="8689" y="18807"/>
                  </a:lnTo>
                  <a:lnTo>
                    <a:pt x="8689" y="18331"/>
                  </a:lnTo>
                  <a:lnTo>
                    <a:pt x="9166" y="18331"/>
                  </a:lnTo>
                  <a:lnTo>
                    <a:pt x="9166" y="17891"/>
                  </a:lnTo>
                  <a:lnTo>
                    <a:pt x="9606" y="17891"/>
                  </a:lnTo>
                  <a:lnTo>
                    <a:pt x="10082" y="18331"/>
                  </a:lnTo>
                  <a:lnTo>
                    <a:pt x="10522" y="17891"/>
                  </a:lnTo>
                  <a:lnTo>
                    <a:pt x="10082" y="17414"/>
                  </a:lnTo>
                  <a:lnTo>
                    <a:pt x="10522" y="17414"/>
                  </a:lnTo>
                  <a:lnTo>
                    <a:pt x="10999" y="16498"/>
                  </a:lnTo>
                  <a:lnTo>
                    <a:pt x="10522" y="15581"/>
                  </a:lnTo>
                  <a:lnTo>
                    <a:pt x="9606" y="15141"/>
                  </a:lnTo>
                  <a:lnTo>
                    <a:pt x="9166" y="14665"/>
                  </a:lnTo>
                  <a:lnTo>
                    <a:pt x="7333" y="14665"/>
                  </a:lnTo>
                  <a:lnTo>
                    <a:pt x="6856" y="14225"/>
                  </a:lnTo>
                  <a:lnTo>
                    <a:pt x="6416" y="14225"/>
                  </a:lnTo>
                  <a:lnTo>
                    <a:pt x="6416" y="1374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8249" y="14225"/>
                  </a:lnTo>
                  <a:lnTo>
                    <a:pt x="8249" y="13748"/>
                  </a:lnTo>
                  <a:lnTo>
                    <a:pt x="9166" y="13748"/>
                  </a:lnTo>
                  <a:lnTo>
                    <a:pt x="9606" y="12832"/>
                  </a:lnTo>
                  <a:lnTo>
                    <a:pt x="9166" y="12832"/>
                  </a:lnTo>
                  <a:lnTo>
                    <a:pt x="8689" y="12392"/>
                  </a:lnTo>
                  <a:lnTo>
                    <a:pt x="8249" y="12832"/>
                  </a:lnTo>
                  <a:lnTo>
                    <a:pt x="8249" y="12392"/>
                  </a:lnTo>
                  <a:lnTo>
                    <a:pt x="9166" y="11915"/>
                  </a:lnTo>
                  <a:lnTo>
                    <a:pt x="9606" y="11915"/>
                  </a:lnTo>
                  <a:lnTo>
                    <a:pt x="10082" y="12392"/>
                  </a:lnTo>
                  <a:lnTo>
                    <a:pt x="10522" y="11915"/>
                  </a:lnTo>
                  <a:lnTo>
                    <a:pt x="10999" y="11915"/>
                  </a:lnTo>
                  <a:lnTo>
                    <a:pt x="10999" y="11475"/>
                  </a:lnTo>
                  <a:lnTo>
                    <a:pt x="11915" y="10999"/>
                  </a:lnTo>
                  <a:lnTo>
                    <a:pt x="12355" y="10559"/>
                  </a:lnTo>
                  <a:lnTo>
                    <a:pt x="12355" y="10082"/>
                  </a:lnTo>
                  <a:lnTo>
                    <a:pt x="11915" y="9642"/>
                  </a:lnTo>
                  <a:lnTo>
                    <a:pt x="12355" y="8726"/>
                  </a:lnTo>
                  <a:lnTo>
                    <a:pt x="12832" y="8726"/>
                  </a:lnTo>
                  <a:lnTo>
                    <a:pt x="12832" y="8249"/>
                  </a:lnTo>
                  <a:lnTo>
                    <a:pt x="13272" y="8249"/>
                  </a:lnTo>
                  <a:lnTo>
                    <a:pt x="13748" y="7809"/>
                  </a:lnTo>
                  <a:lnTo>
                    <a:pt x="13748" y="7333"/>
                  </a:lnTo>
                  <a:lnTo>
                    <a:pt x="13748" y="6893"/>
                  </a:lnTo>
                  <a:lnTo>
                    <a:pt x="12355" y="6893"/>
                  </a:lnTo>
                  <a:lnTo>
                    <a:pt x="12355" y="6416"/>
                  </a:lnTo>
                  <a:lnTo>
                    <a:pt x="11439" y="5976"/>
                  </a:lnTo>
                  <a:lnTo>
                    <a:pt x="9606" y="5976"/>
                  </a:lnTo>
                  <a:lnTo>
                    <a:pt x="8689" y="6416"/>
                  </a:lnTo>
                  <a:lnTo>
                    <a:pt x="8249" y="6416"/>
                  </a:lnTo>
                  <a:lnTo>
                    <a:pt x="7333" y="6893"/>
                  </a:lnTo>
                  <a:lnTo>
                    <a:pt x="6856" y="6893"/>
                  </a:lnTo>
                  <a:lnTo>
                    <a:pt x="6856" y="6416"/>
                  </a:lnTo>
                  <a:lnTo>
                    <a:pt x="6856" y="5976"/>
                  </a:lnTo>
                  <a:lnTo>
                    <a:pt x="6856" y="5500"/>
                  </a:lnTo>
                  <a:lnTo>
                    <a:pt x="7773" y="4583"/>
                  </a:lnTo>
                  <a:lnTo>
                    <a:pt x="8249" y="4583"/>
                  </a:lnTo>
                  <a:lnTo>
                    <a:pt x="8249" y="4143"/>
                  </a:lnTo>
                  <a:lnTo>
                    <a:pt x="8689" y="3667"/>
                  </a:lnTo>
                  <a:lnTo>
                    <a:pt x="9606" y="3667"/>
                  </a:lnTo>
                  <a:lnTo>
                    <a:pt x="10082" y="3227"/>
                  </a:lnTo>
                  <a:lnTo>
                    <a:pt x="10522" y="2750"/>
                  </a:lnTo>
                  <a:lnTo>
                    <a:pt x="11439" y="2750"/>
                  </a:lnTo>
                  <a:lnTo>
                    <a:pt x="11439" y="1834"/>
                  </a:lnTo>
                  <a:lnTo>
                    <a:pt x="11915" y="1394"/>
                  </a:lnTo>
                  <a:lnTo>
                    <a:pt x="11439" y="917"/>
                  </a:lnTo>
                  <a:lnTo>
                    <a:pt x="10999" y="917"/>
                  </a:lnTo>
                  <a:lnTo>
                    <a:pt x="10082" y="1394"/>
                  </a:lnTo>
                  <a:lnTo>
                    <a:pt x="10082" y="917"/>
                  </a:lnTo>
                  <a:lnTo>
                    <a:pt x="9166" y="1394"/>
                  </a:lnTo>
                  <a:lnTo>
                    <a:pt x="8249" y="917"/>
                  </a:lnTo>
                  <a:lnTo>
                    <a:pt x="8249" y="477"/>
                  </a:lnTo>
                  <a:lnTo>
                    <a:pt x="7773" y="917"/>
                  </a:lnTo>
                  <a:lnTo>
                    <a:pt x="7333" y="477"/>
                  </a:lnTo>
                  <a:lnTo>
                    <a:pt x="7773" y="477"/>
                  </a:lnTo>
                  <a:lnTo>
                    <a:pt x="685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7" name="Google Shape;3767;p36"/>
            <p:cNvSpPr/>
            <p:nvPr/>
          </p:nvSpPr>
          <p:spPr>
            <a:xfrm>
              <a:off x="5447946" y="3688063"/>
              <a:ext cx="780859" cy="758467"/>
            </a:xfrm>
            <a:custGeom>
              <a:avLst/>
              <a:gdLst/>
              <a:ahLst/>
              <a:cxnLst/>
              <a:rect l="l" t="t" r="r" b="b"/>
              <a:pathLst>
                <a:path w="48576" h="47183" extrusionOk="0">
                  <a:moveTo>
                    <a:pt x="16497" y="1"/>
                  </a:moveTo>
                  <a:lnTo>
                    <a:pt x="16497" y="441"/>
                  </a:lnTo>
                  <a:lnTo>
                    <a:pt x="16497" y="1357"/>
                  </a:lnTo>
                  <a:lnTo>
                    <a:pt x="16497" y="1834"/>
                  </a:lnTo>
                  <a:lnTo>
                    <a:pt x="16058" y="1834"/>
                  </a:lnTo>
                  <a:lnTo>
                    <a:pt x="15581" y="1357"/>
                  </a:lnTo>
                  <a:lnTo>
                    <a:pt x="15141" y="1834"/>
                  </a:lnTo>
                  <a:lnTo>
                    <a:pt x="14664" y="2274"/>
                  </a:lnTo>
                  <a:lnTo>
                    <a:pt x="15141" y="2750"/>
                  </a:lnTo>
                  <a:lnTo>
                    <a:pt x="14664" y="3190"/>
                  </a:lnTo>
                  <a:lnTo>
                    <a:pt x="14225" y="2750"/>
                  </a:lnTo>
                  <a:lnTo>
                    <a:pt x="12831" y="2750"/>
                  </a:lnTo>
                  <a:lnTo>
                    <a:pt x="12391" y="2274"/>
                  </a:lnTo>
                  <a:lnTo>
                    <a:pt x="12391" y="1834"/>
                  </a:lnTo>
                  <a:lnTo>
                    <a:pt x="11475" y="1834"/>
                  </a:lnTo>
                  <a:lnTo>
                    <a:pt x="11915" y="2274"/>
                  </a:lnTo>
                  <a:lnTo>
                    <a:pt x="11915" y="3190"/>
                  </a:lnTo>
                  <a:lnTo>
                    <a:pt x="11475" y="3667"/>
                  </a:lnTo>
                  <a:lnTo>
                    <a:pt x="10998" y="4107"/>
                  </a:lnTo>
                  <a:lnTo>
                    <a:pt x="10082" y="4583"/>
                  </a:lnTo>
                  <a:lnTo>
                    <a:pt x="10558" y="5023"/>
                  </a:lnTo>
                  <a:lnTo>
                    <a:pt x="9642" y="4583"/>
                  </a:lnTo>
                  <a:lnTo>
                    <a:pt x="9165" y="4107"/>
                  </a:lnTo>
                  <a:lnTo>
                    <a:pt x="8725" y="3667"/>
                  </a:lnTo>
                  <a:lnTo>
                    <a:pt x="8725" y="3190"/>
                  </a:lnTo>
                  <a:lnTo>
                    <a:pt x="8725" y="2750"/>
                  </a:lnTo>
                  <a:lnTo>
                    <a:pt x="8249" y="2274"/>
                  </a:lnTo>
                  <a:lnTo>
                    <a:pt x="7809" y="2274"/>
                  </a:lnTo>
                  <a:lnTo>
                    <a:pt x="7332" y="2750"/>
                  </a:lnTo>
                  <a:lnTo>
                    <a:pt x="7332" y="3190"/>
                  </a:lnTo>
                  <a:lnTo>
                    <a:pt x="6892" y="4107"/>
                  </a:lnTo>
                  <a:lnTo>
                    <a:pt x="6416" y="4107"/>
                  </a:lnTo>
                  <a:lnTo>
                    <a:pt x="5499" y="4583"/>
                  </a:lnTo>
                  <a:lnTo>
                    <a:pt x="5059" y="4107"/>
                  </a:lnTo>
                  <a:lnTo>
                    <a:pt x="2750" y="4583"/>
                  </a:lnTo>
                  <a:lnTo>
                    <a:pt x="2310" y="4583"/>
                  </a:lnTo>
                  <a:lnTo>
                    <a:pt x="2310" y="5023"/>
                  </a:lnTo>
                  <a:lnTo>
                    <a:pt x="1833" y="5023"/>
                  </a:lnTo>
                  <a:lnTo>
                    <a:pt x="1833" y="5500"/>
                  </a:lnTo>
                  <a:lnTo>
                    <a:pt x="2310" y="5940"/>
                  </a:lnTo>
                  <a:lnTo>
                    <a:pt x="2310" y="6416"/>
                  </a:lnTo>
                  <a:lnTo>
                    <a:pt x="3226" y="6856"/>
                  </a:lnTo>
                  <a:lnTo>
                    <a:pt x="2750" y="7333"/>
                  </a:lnTo>
                  <a:lnTo>
                    <a:pt x="2310" y="7773"/>
                  </a:lnTo>
                  <a:lnTo>
                    <a:pt x="1833" y="8689"/>
                  </a:lnTo>
                  <a:lnTo>
                    <a:pt x="0" y="8689"/>
                  </a:lnTo>
                  <a:lnTo>
                    <a:pt x="0" y="9166"/>
                  </a:lnTo>
                  <a:lnTo>
                    <a:pt x="477" y="9166"/>
                  </a:lnTo>
                  <a:lnTo>
                    <a:pt x="917" y="9606"/>
                  </a:lnTo>
                  <a:lnTo>
                    <a:pt x="1393" y="9606"/>
                  </a:lnTo>
                  <a:lnTo>
                    <a:pt x="1833" y="10082"/>
                  </a:lnTo>
                  <a:lnTo>
                    <a:pt x="1833" y="10522"/>
                  </a:lnTo>
                  <a:lnTo>
                    <a:pt x="1833" y="10999"/>
                  </a:lnTo>
                  <a:lnTo>
                    <a:pt x="1393" y="11439"/>
                  </a:lnTo>
                  <a:lnTo>
                    <a:pt x="1393" y="11915"/>
                  </a:lnTo>
                  <a:lnTo>
                    <a:pt x="1393" y="12832"/>
                  </a:lnTo>
                  <a:lnTo>
                    <a:pt x="1393" y="13272"/>
                  </a:lnTo>
                  <a:lnTo>
                    <a:pt x="1833" y="14188"/>
                  </a:lnTo>
                  <a:lnTo>
                    <a:pt x="3666" y="14188"/>
                  </a:lnTo>
                  <a:lnTo>
                    <a:pt x="4143" y="14665"/>
                  </a:lnTo>
                  <a:lnTo>
                    <a:pt x="3666" y="15105"/>
                  </a:lnTo>
                  <a:lnTo>
                    <a:pt x="3666" y="15581"/>
                  </a:lnTo>
                  <a:lnTo>
                    <a:pt x="3226" y="16498"/>
                  </a:lnTo>
                  <a:lnTo>
                    <a:pt x="3226" y="16498"/>
                  </a:lnTo>
                  <a:lnTo>
                    <a:pt x="3666" y="16021"/>
                  </a:lnTo>
                  <a:lnTo>
                    <a:pt x="4143" y="15581"/>
                  </a:lnTo>
                  <a:lnTo>
                    <a:pt x="5059" y="15581"/>
                  </a:lnTo>
                  <a:lnTo>
                    <a:pt x="5976" y="15105"/>
                  </a:lnTo>
                  <a:lnTo>
                    <a:pt x="6416" y="14665"/>
                  </a:lnTo>
                  <a:lnTo>
                    <a:pt x="6416" y="14188"/>
                  </a:lnTo>
                  <a:lnTo>
                    <a:pt x="6892" y="13748"/>
                  </a:lnTo>
                  <a:lnTo>
                    <a:pt x="7332" y="12832"/>
                  </a:lnTo>
                  <a:lnTo>
                    <a:pt x="8725" y="12832"/>
                  </a:lnTo>
                  <a:lnTo>
                    <a:pt x="10082" y="13748"/>
                  </a:lnTo>
                  <a:lnTo>
                    <a:pt x="10558" y="13272"/>
                  </a:lnTo>
                  <a:lnTo>
                    <a:pt x="11915" y="14188"/>
                  </a:lnTo>
                  <a:lnTo>
                    <a:pt x="11915" y="13748"/>
                  </a:lnTo>
                  <a:lnTo>
                    <a:pt x="12391" y="13272"/>
                  </a:lnTo>
                  <a:lnTo>
                    <a:pt x="13308" y="13272"/>
                  </a:lnTo>
                  <a:lnTo>
                    <a:pt x="12831" y="13748"/>
                  </a:lnTo>
                  <a:lnTo>
                    <a:pt x="12831" y="14188"/>
                  </a:lnTo>
                  <a:lnTo>
                    <a:pt x="13308" y="14665"/>
                  </a:lnTo>
                  <a:lnTo>
                    <a:pt x="12831" y="15105"/>
                  </a:lnTo>
                  <a:lnTo>
                    <a:pt x="14225" y="16021"/>
                  </a:lnTo>
                  <a:lnTo>
                    <a:pt x="14664" y="17854"/>
                  </a:lnTo>
                  <a:lnTo>
                    <a:pt x="15141" y="19687"/>
                  </a:lnTo>
                  <a:lnTo>
                    <a:pt x="16058" y="20164"/>
                  </a:lnTo>
                  <a:lnTo>
                    <a:pt x="16974" y="22437"/>
                  </a:lnTo>
                  <a:lnTo>
                    <a:pt x="17414" y="22437"/>
                  </a:lnTo>
                  <a:lnTo>
                    <a:pt x="18330" y="23353"/>
                  </a:lnTo>
                  <a:lnTo>
                    <a:pt x="19247" y="24746"/>
                  </a:lnTo>
                  <a:lnTo>
                    <a:pt x="19724" y="24746"/>
                  </a:lnTo>
                  <a:lnTo>
                    <a:pt x="20163" y="25186"/>
                  </a:lnTo>
                  <a:lnTo>
                    <a:pt x="21557" y="26579"/>
                  </a:lnTo>
                  <a:lnTo>
                    <a:pt x="24746" y="29329"/>
                  </a:lnTo>
                  <a:lnTo>
                    <a:pt x="25223" y="29329"/>
                  </a:lnTo>
                  <a:lnTo>
                    <a:pt x="26139" y="30245"/>
                  </a:lnTo>
                  <a:lnTo>
                    <a:pt x="27056" y="30245"/>
                  </a:lnTo>
                  <a:lnTo>
                    <a:pt x="27495" y="31162"/>
                  </a:lnTo>
                  <a:lnTo>
                    <a:pt x="27972" y="30685"/>
                  </a:lnTo>
                  <a:lnTo>
                    <a:pt x="29328" y="32078"/>
                  </a:lnTo>
                  <a:lnTo>
                    <a:pt x="30245" y="32518"/>
                  </a:lnTo>
                  <a:lnTo>
                    <a:pt x="30722" y="32995"/>
                  </a:lnTo>
                  <a:lnTo>
                    <a:pt x="31162" y="32995"/>
                  </a:lnTo>
                  <a:lnTo>
                    <a:pt x="32078" y="33911"/>
                  </a:lnTo>
                  <a:lnTo>
                    <a:pt x="32555" y="33911"/>
                  </a:lnTo>
                  <a:lnTo>
                    <a:pt x="32995" y="34351"/>
                  </a:lnTo>
                  <a:lnTo>
                    <a:pt x="32995" y="35268"/>
                  </a:lnTo>
                  <a:lnTo>
                    <a:pt x="33471" y="35744"/>
                  </a:lnTo>
                  <a:lnTo>
                    <a:pt x="33471" y="36184"/>
                  </a:lnTo>
                  <a:lnTo>
                    <a:pt x="34388" y="36661"/>
                  </a:lnTo>
                  <a:lnTo>
                    <a:pt x="35304" y="36661"/>
                  </a:lnTo>
                  <a:lnTo>
                    <a:pt x="36221" y="37101"/>
                  </a:lnTo>
                  <a:lnTo>
                    <a:pt x="36661" y="37577"/>
                  </a:lnTo>
                  <a:lnTo>
                    <a:pt x="36661" y="38017"/>
                  </a:lnTo>
                  <a:lnTo>
                    <a:pt x="37577" y="38494"/>
                  </a:lnTo>
                  <a:lnTo>
                    <a:pt x="38054" y="39850"/>
                  </a:lnTo>
                  <a:lnTo>
                    <a:pt x="38494" y="41243"/>
                  </a:lnTo>
                  <a:lnTo>
                    <a:pt x="38494" y="42600"/>
                  </a:lnTo>
                  <a:lnTo>
                    <a:pt x="38054" y="43516"/>
                  </a:lnTo>
                  <a:lnTo>
                    <a:pt x="37137" y="43516"/>
                  </a:lnTo>
                  <a:lnTo>
                    <a:pt x="37137" y="43993"/>
                  </a:lnTo>
                  <a:lnTo>
                    <a:pt x="37137" y="44433"/>
                  </a:lnTo>
                  <a:lnTo>
                    <a:pt x="37137" y="44909"/>
                  </a:lnTo>
                  <a:lnTo>
                    <a:pt x="37577" y="45349"/>
                  </a:lnTo>
                  <a:lnTo>
                    <a:pt x="37137" y="45826"/>
                  </a:lnTo>
                  <a:lnTo>
                    <a:pt x="36661" y="46266"/>
                  </a:lnTo>
                  <a:lnTo>
                    <a:pt x="36661" y="46742"/>
                  </a:lnTo>
                  <a:lnTo>
                    <a:pt x="37137" y="47182"/>
                  </a:lnTo>
                  <a:lnTo>
                    <a:pt x="38494" y="47182"/>
                  </a:lnTo>
                  <a:lnTo>
                    <a:pt x="38970" y="46742"/>
                  </a:lnTo>
                  <a:lnTo>
                    <a:pt x="39410" y="46742"/>
                  </a:lnTo>
                  <a:lnTo>
                    <a:pt x="39410" y="46266"/>
                  </a:lnTo>
                  <a:lnTo>
                    <a:pt x="40327" y="45826"/>
                  </a:lnTo>
                  <a:lnTo>
                    <a:pt x="40327" y="44909"/>
                  </a:lnTo>
                  <a:lnTo>
                    <a:pt x="40327" y="43993"/>
                  </a:lnTo>
                  <a:lnTo>
                    <a:pt x="40803" y="43516"/>
                  </a:lnTo>
                  <a:lnTo>
                    <a:pt x="41243" y="43076"/>
                  </a:lnTo>
                  <a:lnTo>
                    <a:pt x="41720" y="42600"/>
                  </a:lnTo>
                  <a:lnTo>
                    <a:pt x="43076" y="42600"/>
                  </a:lnTo>
                  <a:lnTo>
                    <a:pt x="43076" y="42160"/>
                  </a:lnTo>
                  <a:lnTo>
                    <a:pt x="43076" y="41683"/>
                  </a:lnTo>
                  <a:lnTo>
                    <a:pt x="43076" y="41243"/>
                  </a:lnTo>
                  <a:lnTo>
                    <a:pt x="43076" y="39850"/>
                  </a:lnTo>
                  <a:lnTo>
                    <a:pt x="43076" y="39410"/>
                  </a:lnTo>
                  <a:lnTo>
                    <a:pt x="43076" y="38934"/>
                  </a:lnTo>
                  <a:lnTo>
                    <a:pt x="42160" y="38494"/>
                  </a:lnTo>
                  <a:lnTo>
                    <a:pt x="41243" y="38934"/>
                  </a:lnTo>
                  <a:lnTo>
                    <a:pt x="40803" y="38494"/>
                  </a:lnTo>
                  <a:lnTo>
                    <a:pt x="40803" y="37101"/>
                  </a:lnTo>
                  <a:lnTo>
                    <a:pt x="40803" y="36184"/>
                  </a:lnTo>
                  <a:lnTo>
                    <a:pt x="41243" y="36184"/>
                  </a:lnTo>
                  <a:lnTo>
                    <a:pt x="41243" y="35744"/>
                  </a:lnTo>
                  <a:lnTo>
                    <a:pt x="41720" y="35268"/>
                  </a:lnTo>
                  <a:lnTo>
                    <a:pt x="41243" y="35268"/>
                  </a:lnTo>
                  <a:lnTo>
                    <a:pt x="41720" y="34828"/>
                  </a:lnTo>
                  <a:lnTo>
                    <a:pt x="42160" y="34351"/>
                  </a:lnTo>
                  <a:lnTo>
                    <a:pt x="43076" y="34351"/>
                  </a:lnTo>
                  <a:lnTo>
                    <a:pt x="43076" y="34828"/>
                  </a:lnTo>
                  <a:lnTo>
                    <a:pt x="43993" y="35268"/>
                  </a:lnTo>
                  <a:lnTo>
                    <a:pt x="44469" y="34828"/>
                  </a:lnTo>
                  <a:lnTo>
                    <a:pt x="46302" y="34828"/>
                  </a:lnTo>
                  <a:lnTo>
                    <a:pt x="46302" y="35268"/>
                  </a:lnTo>
                  <a:lnTo>
                    <a:pt x="46302" y="35744"/>
                  </a:lnTo>
                  <a:lnTo>
                    <a:pt x="46742" y="36184"/>
                  </a:lnTo>
                  <a:lnTo>
                    <a:pt x="46742" y="36661"/>
                  </a:lnTo>
                  <a:lnTo>
                    <a:pt x="47219" y="37101"/>
                  </a:lnTo>
                  <a:lnTo>
                    <a:pt x="48135" y="37101"/>
                  </a:lnTo>
                  <a:lnTo>
                    <a:pt x="48575" y="36661"/>
                  </a:lnTo>
                  <a:lnTo>
                    <a:pt x="48575" y="35744"/>
                  </a:lnTo>
                  <a:lnTo>
                    <a:pt x="48575" y="34828"/>
                  </a:lnTo>
                  <a:lnTo>
                    <a:pt x="48575" y="34351"/>
                  </a:lnTo>
                  <a:lnTo>
                    <a:pt x="47219" y="33911"/>
                  </a:lnTo>
                  <a:lnTo>
                    <a:pt x="46742" y="32995"/>
                  </a:lnTo>
                  <a:lnTo>
                    <a:pt x="46302" y="32518"/>
                  </a:lnTo>
                  <a:lnTo>
                    <a:pt x="45386" y="32078"/>
                  </a:lnTo>
                  <a:lnTo>
                    <a:pt x="44469" y="32078"/>
                  </a:lnTo>
                  <a:lnTo>
                    <a:pt x="43993" y="31602"/>
                  </a:lnTo>
                  <a:lnTo>
                    <a:pt x="43553" y="31162"/>
                  </a:lnTo>
                  <a:lnTo>
                    <a:pt x="41720" y="30685"/>
                  </a:lnTo>
                  <a:lnTo>
                    <a:pt x="41243" y="30245"/>
                  </a:lnTo>
                  <a:lnTo>
                    <a:pt x="40803" y="29769"/>
                  </a:lnTo>
                  <a:lnTo>
                    <a:pt x="39410" y="29769"/>
                  </a:lnTo>
                  <a:lnTo>
                    <a:pt x="38970" y="29329"/>
                  </a:lnTo>
                  <a:lnTo>
                    <a:pt x="37137" y="29329"/>
                  </a:lnTo>
                  <a:lnTo>
                    <a:pt x="37577" y="28412"/>
                  </a:lnTo>
                  <a:lnTo>
                    <a:pt x="38054" y="28412"/>
                  </a:lnTo>
                  <a:lnTo>
                    <a:pt x="38494" y="27936"/>
                  </a:lnTo>
                  <a:lnTo>
                    <a:pt x="38494" y="27019"/>
                  </a:lnTo>
                  <a:lnTo>
                    <a:pt x="37137" y="26579"/>
                  </a:lnTo>
                  <a:lnTo>
                    <a:pt x="36661" y="26579"/>
                  </a:lnTo>
                  <a:lnTo>
                    <a:pt x="35304" y="27019"/>
                  </a:lnTo>
                  <a:lnTo>
                    <a:pt x="33911" y="27019"/>
                  </a:lnTo>
                  <a:lnTo>
                    <a:pt x="32995" y="26579"/>
                  </a:lnTo>
                  <a:lnTo>
                    <a:pt x="32555" y="25663"/>
                  </a:lnTo>
                  <a:lnTo>
                    <a:pt x="32078" y="25186"/>
                  </a:lnTo>
                  <a:lnTo>
                    <a:pt x="31162" y="24270"/>
                  </a:lnTo>
                  <a:lnTo>
                    <a:pt x="30245" y="23353"/>
                  </a:lnTo>
                  <a:lnTo>
                    <a:pt x="29328" y="22437"/>
                  </a:lnTo>
                  <a:lnTo>
                    <a:pt x="29328" y="21080"/>
                  </a:lnTo>
                  <a:lnTo>
                    <a:pt x="29805" y="20604"/>
                  </a:lnTo>
                  <a:lnTo>
                    <a:pt x="29328" y="19687"/>
                  </a:lnTo>
                  <a:lnTo>
                    <a:pt x="28412" y="18771"/>
                  </a:lnTo>
                  <a:lnTo>
                    <a:pt x="28412" y="18331"/>
                  </a:lnTo>
                  <a:lnTo>
                    <a:pt x="27972" y="17854"/>
                  </a:lnTo>
                  <a:lnTo>
                    <a:pt x="27972" y="16938"/>
                  </a:lnTo>
                  <a:lnTo>
                    <a:pt x="27495" y="16938"/>
                  </a:lnTo>
                  <a:lnTo>
                    <a:pt x="26579" y="16498"/>
                  </a:lnTo>
                  <a:lnTo>
                    <a:pt x="25223" y="16021"/>
                  </a:lnTo>
                  <a:lnTo>
                    <a:pt x="24746" y="16021"/>
                  </a:lnTo>
                  <a:lnTo>
                    <a:pt x="23829" y="15581"/>
                  </a:lnTo>
                  <a:lnTo>
                    <a:pt x="23829" y="15105"/>
                  </a:lnTo>
                  <a:lnTo>
                    <a:pt x="23390" y="14665"/>
                  </a:lnTo>
                  <a:lnTo>
                    <a:pt x="23390" y="14188"/>
                  </a:lnTo>
                  <a:lnTo>
                    <a:pt x="22913" y="13272"/>
                  </a:lnTo>
                  <a:lnTo>
                    <a:pt x="23390" y="12832"/>
                  </a:lnTo>
                  <a:lnTo>
                    <a:pt x="23390" y="12355"/>
                  </a:lnTo>
                  <a:lnTo>
                    <a:pt x="23390" y="11915"/>
                  </a:lnTo>
                  <a:lnTo>
                    <a:pt x="23390" y="11439"/>
                  </a:lnTo>
                  <a:lnTo>
                    <a:pt x="24306" y="10999"/>
                  </a:lnTo>
                  <a:lnTo>
                    <a:pt x="23829" y="10522"/>
                  </a:lnTo>
                  <a:lnTo>
                    <a:pt x="23390" y="10522"/>
                  </a:lnTo>
                  <a:lnTo>
                    <a:pt x="22913" y="10082"/>
                  </a:lnTo>
                  <a:lnTo>
                    <a:pt x="22913" y="9606"/>
                  </a:lnTo>
                  <a:lnTo>
                    <a:pt x="22473" y="9606"/>
                  </a:lnTo>
                  <a:lnTo>
                    <a:pt x="22913" y="8689"/>
                  </a:lnTo>
                  <a:lnTo>
                    <a:pt x="23390" y="8689"/>
                  </a:lnTo>
                  <a:lnTo>
                    <a:pt x="23390" y="7773"/>
                  </a:lnTo>
                  <a:lnTo>
                    <a:pt x="25662" y="7773"/>
                  </a:lnTo>
                  <a:lnTo>
                    <a:pt x="26139" y="7333"/>
                  </a:lnTo>
                  <a:lnTo>
                    <a:pt x="26579" y="7333"/>
                  </a:lnTo>
                  <a:lnTo>
                    <a:pt x="26579" y="6856"/>
                  </a:lnTo>
                  <a:lnTo>
                    <a:pt x="27495" y="6856"/>
                  </a:lnTo>
                  <a:lnTo>
                    <a:pt x="27972" y="7333"/>
                  </a:lnTo>
                  <a:lnTo>
                    <a:pt x="28412" y="7773"/>
                  </a:lnTo>
                  <a:lnTo>
                    <a:pt x="28412" y="6416"/>
                  </a:lnTo>
                  <a:lnTo>
                    <a:pt x="28889" y="6416"/>
                  </a:lnTo>
                  <a:lnTo>
                    <a:pt x="28889" y="5500"/>
                  </a:lnTo>
                  <a:lnTo>
                    <a:pt x="27972" y="5023"/>
                  </a:lnTo>
                  <a:lnTo>
                    <a:pt x="28412" y="4583"/>
                  </a:lnTo>
                  <a:lnTo>
                    <a:pt x="28889" y="4583"/>
                  </a:lnTo>
                  <a:lnTo>
                    <a:pt x="28889" y="4107"/>
                  </a:lnTo>
                  <a:lnTo>
                    <a:pt x="28412" y="3667"/>
                  </a:lnTo>
                  <a:lnTo>
                    <a:pt x="28412" y="3190"/>
                  </a:lnTo>
                  <a:lnTo>
                    <a:pt x="28412" y="2750"/>
                  </a:lnTo>
                  <a:lnTo>
                    <a:pt x="27972" y="2750"/>
                  </a:lnTo>
                  <a:lnTo>
                    <a:pt x="27495" y="2274"/>
                  </a:lnTo>
                  <a:lnTo>
                    <a:pt x="24746" y="2274"/>
                  </a:lnTo>
                  <a:lnTo>
                    <a:pt x="24306" y="1834"/>
                  </a:lnTo>
                  <a:lnTo>
                    <a:pt x="23829" y="1357"/>
                  </a:lnTo>
                  <a:lnTo>
                    <a:pt x="23829" y="917"/>
                  </a:lnTo>
                  <a:lnTo>
                    <a:pt x="23390" y="441"/>
                  </a:lnTo>
                  <a:lnTo>
                    <a:pt x="22913" y="1"/>
                  </a:lnTo>
                  <a:lnTo>
                    <a:pt x="21996" y="1"/>
                  </a:lnTo>
                  <a:lnTo>
                    <a:pt x="21557" y="441"/>
                  </a:lnTo>
                  <a:lnTo>
                    <a:pt x="20640" y="441"/>
                  </a:lnTo>
                  <a:lnTo>
                    <a:pt x="19724" y="1"/>
                  </a:lnTo>
                  <a:lnTo>
                    <a:pt x="19247" y="1"/>
                  </a:lnTo>
                  <a:lnTo>
                    <a:pt x="19247" y="441"/>
                  </a:lnTo>
                  <a:lnTo>
                    <a:pt x="18330" y="917"/>
                  </a:lnTo>
                  <a:lnTo>
                    <a:pt x="17414" y="917"/>
                  </a:lnTo>
                  <a:lnTo>
                    <a:pt x="17414" y="441"/>
                  </a:lnTo>
                  <a:lnTo>
                    <a:pt x="1741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8" name="Google Shape;3768;p36"/>
            <p:cNvSpPr/>
            <p:nvPr/>
          </p:nvSpPr>
          <p:spPr>
            <a:xfrm>
              <a:off x="5433205" y="3621481"/>
              <a:ext cx="279946" cy="147343"/>
            </a:xfrm>
            <a:custGeom>
              <a:avLst/>
              <a:gdLst/>
              <a:ahLst/>
              <a:cxnLst/>
              <a:rect l="l" t="t" r="r" b="b"/>
              <a:pathLst>
                <a:path w="17415" h="9166" extrusionOk="0">
                  <a:moveTo>
                    <a:pt x="6416" y="0"/>
                  </a:moveTo>
                  <a:lnTo>
                    <a:pt x="5976" y="917"/>
                  </a:lnTo>
                  <a:lnTo>
                    <a:pt x="5976" y="1393"/>
                  </a:lnTo>
                  <a:lnTo>
                    <a:pt x="5060" y="917"/>
                  </a:lnTo>
                  <a:lnTo>
                    <a:pt x="4583" y="477"/>
                  </a:lnTo>
                  <a:lnTo>
                    <a:pt x="4143" y="917"/>
                  </a:lnTo>
                  <a:lnTo>
                    <a:pt x="4143" y="1393"/>
                  </a:lnTo>
                  <a:lnTo>
                    <a:pt x="3667" y="2310"/>
                  </a:lnTo>
                  <a:lnTo>
                    <a:pt x="2750" y="2750"/>
                  </a:lnTo>
                  <a:lnTo>
                    <a:pt x="1834" y="2750"/>
                  </a:lnTo>
                  <a:lnTo>
                    <a:pt x="1394" y="3666"/>
                  </a:lnTo>
                  <a:lnTo>
                    <a:pt x="1394" y="4143"/>
                  </a:lnTo>
                  <a:lnTo>
                    <a:pt x="477" y="5059"/>
                  </a:lnTo>
                  <a:lnTo>
                    <a:pt x="1" y="5976"/>
                  </a:lnTo>
                  <a:lnTo>
                    <a:pt x="917" y="6892"/>
                  </a:lnTo>
                  <a:lnTo>
                    <a:pt x="1834" y="6416"/>
                  </a:lnTo>
                  <a:lnTo>
                    <a:pt x="2310" y="5499"/>
                  </a:lnTo>
                  <a:lnTo>
                    <a:pt x="2750" y="5499"/>
                  </a:lnTo>
                  <a:lnTo>
                    <a:pt x="2750" y="5059"/>
                  </a:lnTo>
                  <a:lnTo>
                    <a:pt x="3227" y="4583"/>
                  </a:lnTo>
                  <a:lnTo>
                    <a:pt x="3667" y="5499"/>
                  </a:lnTo>
                  <a:lnTo>
                    <a:pt x="3667" y="6416"/>
                  </a:lnTo>
                  <a:lnTo>
                    <a:pt x="2750" y="6416"/>
                  </a:lnTo>
                  <a:lnTo>
                    <a:pt x="2750" y="6892"/>
                  </a:lnTo>
                  <a:lnTo>
                    <a:pt x="3227" y="7332"/>
                  </a:lnTo>
                  <a:lnTo>
                    <a:pt x="2750" y="7332"/>
                  </a:lnTo>
                  <a:lnTo>
                    <a:pt x="2750" y="7809"/>
                  </a:lnTo>
                  <a:lnTo>
                    <a:pt x="3227" y="8249"/>
                  </a:lnTo>
                  <a:lnTo>
                    <a:pt x="3667" y="8725"/>
                  </a:lnTo>
                  <a:lnTo>
                    <a:pt x="5976" y="8249"/>
                  </a:lnTo>
                  <a:lnTo>
                    <a:pt x="6416" y="8725"/>
                  </a:lnTo>
                  <a:lnTo>
                    <a:pt x="7333" y="8249"/>
                  </a:lnTo>
                  <a:lnTo>
                    <a:pt x="7809" y="8249"/>
                  </a:lnTo>
                  <a:lnTo>
                    <a:pt x="8249" y="7332"/>
                  </a:lnTo>
                  <a:lnTo>
                    <a:pt x="8249" y="6892"/>
                  </a:lnTo>
                  <a:lnTo>
                    <a:pt x="8726" y="6416"/>
                  </a:lnTo>
                  <a:lnTo>
                    <a:pt x="9166" y="6416"/>
                  </a:lnTo>
                  <a:lnTo>
                    <a:pt x="9642" y="6892"/>
                  </a:lnTo>
                  <a:lnTo>
                    <a:pt x="9642" y="7332"/>
                  </a:lnTo>
                  <a:lnTo>
                    <a:pt x="9642" y="7809"/>
                  </a:lnTo>
                  <a:lnTo>
                    <a:pt x="10082" y="8249"/>
                  </a:lnTo>
                  <a:lnTo>
                    <a:pt x="10559" y="8725"/>
                  </a:lnTo>
                  <a:lnTo>
                    <a:pt x="11475" y="9165"/>
                  </a:lnTo>
                  <a:lnTo>
                    <a:pt x="10999" y="8725"/>
                  </a:lnTo>
                  <a:lnTo>
                    <a:pt x="11915" y="8249"/>
                  </a:lnTo>
                  <a:lnTo>
                    <a:pt x="12392" y="7809"/>
                  </a:lnTo>
                  <a:lnTo>
                    <a:pt x="12832" y="7332"/>
                  </a:lnTo>
                  <a:lnTo>
                    <a:pt x="12832" y="6416"/>
                  </a:lnTo>
                  <a:lnTo>
                    <a:pt x="12392" y="5976"/>
                  </a:lnTo>
                  <a:lnTo>
                    <a:pt x="13308" y="5976"/>
                  </a:lnTo>
                  <a:lnTo>
                    <a:pt x="13308" y="6416"/>
                  </a:lnTo>
                  <a:lnTo>
                    <a:pt x="13748" y="6416"/>
                  </a:lnTo>
                  <a:lnTo>
                    <a:pt x="13748" y="6892"/>
                  </a:lnTo>
                  <a:lnTo>
                    <a:pt x="15142" y="6892"/>
                  </a:lnTo>
                  <a:lnTo>
                    <a:pt x="15581" y="7332"/>
                  </a:lnTo>
                  <a:lnTo>
                    <a:pt x="16058" y="6892"/>
                  </a:lnTo>
                  <a:lnTo>
                    <a:pt x="15581" y="6416"/>
                  </a:lnTo>
                  <a:lnTo>
                    <a:pt x="16058" y="5976"/>
                  </a:lnTo>
                  <a:lnTo>
                    <a:pt x="16498" y="5499"/>
                  </a:lnTo>
                  <a:lnTo>
                    <a:pt x="16975" y="597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414" y="4583"/>
                  </a:lnTo>
                  <a:lnTo>
                    <a:pt x="17414" y="4143"/>
                  </a:lnTo>
                  <a:lnTo>
                    <a:pt x="16058" y="4583"/>
                  </a:lnTo>
                  <a:lnTo>
                    <a:pt x="15581" y="4143"/>
                  </a:lnTo>
                  <a:lnTo>
                    <a:pt x="15142" y="3666"/>
                  </a:lnTo>
                  <a:lnTo>
                    <a:pt x="14225" y="3666"/>
                  </a:lnTo>
                  <a:lnTo>
                    <a:pt x="13748" y="3226"/>
                  </a:lnTo>
                  <a:lnTo>
                    <a:pt x="13748" y="2310"/>
                  </a:lnTo>
                  <a:lnTo>
                    <a:pt x="14225" y="1833"/>
                  </a:lnTo>
                  <a:lnTo>
                    <a:pt x="14225" y="1393"/>
                  </a:lnTo>
                  <a:lnTo>
                    <a:pt x="13308" y="1393"/>
                  </a:lnTo>
                  <a:lnTo>
                    <a:pt x="13308" y="917"/>
                  </a:lnTo>
                  <a:lnTo>
                    <a:pt x="12392" y="917"/>
                  </a:lnTo>
                  <a:lnTo>
                    <a:pt x="12392" y="477"/>
                  </a:lnTo>
                  <a:lnTo>
                    <a:pt x="8249" y="477"/>
                  </a:lnTo>
                  <a:lnTo>
                    <a:pt x="7333" y="0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6893" y="477"/>
                  </a:lnTo>
                  <a:lnTo>
                    <a:pt x="641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69" name="Google Shape;3769;p36"/>
            <p:cNvSpPr/>
            <p:nvPr/>
          </p:nvSpPr>
          <p:spPr>
            <a:xfrm>
              <a:off x="5654204" y="3526011"/>
              <a:ext cx="456739" cy="213347"/>
            </a:xfrm>
            <a:custGeom>
              <a:avLst/>
              <a:gdLst/>
              <a:ahLst/>
              <a:cxnLst/>
              <a:rect l="l" t="t" r="r" b="b"/>
              <a:pathLst>
                <a:path w="28413" h="13272" extrusionOk="0">
                  <a:moveTo>
                    <a:pt x="477" y="7772"/>
                  </a:moveTo>
                  <a:lnTo>
                    <a:pt x="0" y="8249"/>
                  </a:lnTo>
                  <a:lnTo>
                    <a:pt x="477" y="8249"/>
                  </a:lnTo>
                  <a:lnTo>
                    <a:pt x="477" y="7772"/>
                  </a:lnTo>
                  <a:close/>
                  <a:moveTo>
                    <a:pt x="20640" y="0"/>
                  </a:moveTo>
                  <a:lnTo>
                    <a:pt x="20640" y="440"/>
                  </a:lnTo>
                  <a:lnTo>
                    <a:pt x="20640" y="917"/>
                  </a:lnTo>
                  <a:lnTo>
                    <a:pt x="20640" y="1356"/>
                  </a:lnTo>
                  <a:lnTo>
                    <a:pt x="20164" y="1833"/>
                  </a:lnTo>
                  <a:lnTo>
                    <a:pt x="17891" y="1833"/>
                  </a:lnTo>
                  <a:lnTo>
                    <a:pt x="17414" y="1356"/>
                  </a:lnTo>
                  <a:lnTo>
                    <a:pt x="16974" y="1356"/>
                  </a:lnTo>
                  <a:lnTo>
                    <a:pt x="16974" y="1833"/>
                  </a:lnTo>
                  <a:lnTo>
                    <a:pt x="16058" y="1833"/>
                  </a:lnTo>
                  <a:lnTo>
                    <a:pt x="15581" y="2273"/>
                  </a:lnTo>
                  <a:lnTo>
                    <a:pt x="15581" y="2750"/>
                  </a:lnTo>
                  <a:lnTo>
                    <a:pt x="15141" y="3189"/>
                  </a:lnTo>
                  <a:lnTo>
                    <a:pt x="14664" y="3666"/>
                  </a:lnTo>
                  <a:lnTo>
                    <a:pt x="13308" y="3666"/>
                  </a:lnTo>
                  <a:lnTo>
                    <a:pt x="13308" y="4583"/>
                  </a:lnTo>
                  <a:lnTo>
                    <a:pt x="13308" y="5022"/>
                  </a:lnTo>
                  <a:lnTo>
                    <a:pt x="13748" y="5499"/>
                  </a:lnTo>
                  <a:lnTo>
                    <a:pt x="13748" y="5939"/>
                  </a:lnTo>
                  <a:lnTo>
                    <a:pt x="13748" y="6416"/>
                  </a:lnTo>
                  <a:lnTo>
                    <a:pt x="14225" y="6856"/>
                  </a:lnTo>
                  <a:lnTo>
                    <a:pt x="14225" y="7332"/>
                  </a:lnTo>
                  <a:lnTo>
                    <a:pt x="14225" y="8249"/>
                  </a:lnTo>
                  <a:lnTo>
                    <a:pt x="13748" y="8249"/>
                  </a:lnTo>
                  <a:lnTo>
                    <a:pt x="14225" y="8689"/>
                  </a:lnTo>
                  <a:lnTo>
                    <a:pt x="13748" y="8689"/>
                  </a:lnTo>
                  <a:lnTo>
                    <a:pt x="13748" y="8249"/>
                  </a:lnTo>
                  <a:lnTo>
                    <a:pt x="13308" y="8249"/>
                  </a:lnTo>
                  <a:lnTo>
                    <a:pt x="13308" y="7332"/>
                  </a:lnTo>
                  <a:lnTo>
                    <a:pt x="12392" y="6856"/>
                  </a:lnTo>
                  <a:lnTo>
                    <a:pt x="11915" y="6856"/>
                  </a:lnTo>
                  <a:lnTo>
                    <a:pt x="11915" y="7332"/>
                  </a:lnTo>
                  <a:lnTo>
                    <a:pt x="11475" y="6856"/>
                  </a:lnTo>
                  <a:lnTo>
                    <a:pt x="9642" y="6856"/>
                  </a:lnTo>
                  <a:lnTo>
                    <a:pt x="9165" y="7332"/>
                  </a:lnTo>
                  <a:lnTo>
                    <a:pt x="7809" y="7332"/>
                  </a:lnTo>
                  <a:lnTo>
                    <a:pt x="7332" y="6856"/>
                  </a:lnTo>
                  <a:lnTo>
                    <a:pt x="6893" y="7772"/>
                  </a:lnTo>
                  <a:lnTo>
                    <a:pt x="5976" y="7772"/>
                  </a:lnTo>
                  <a:lnTo>
                    <a:pt x="5976" y="7332"/>
                  </a:lnTo>
                  <a:lnTo>
                    <a:pt x="5060" y="6856"/>
                  </a:lnTo>
                  <a:lnTo>
                    <a:pt x="4583" y="7772"/>
                  </a:lnTo>
                  <a:lnTo>
                    <a:pt x="4143" y="7772"/>
                  </a:lnTo>
                  <a:lnTo>
                    <a:pt x="3666" y="8249"/>
                  </a:lnTo>
                  <a:lnTo>
                    <a:pt x="3227" y="8249"/>
                  </a:lnTo>
                  <a:lnTo>
                    <a:pt x="3227" y="7772"/>
                  </a:lnTo>
                  <a:lnTo>
                    <a:pt x="2310" y="7772"/>
                  </a:lnTo>
                  <a:lnTo>
                    <a:pt x="1833" y="7332"/>
                  </a:lnTo>
                  <a:lnTo>
                    <a:pt x="1394" y="6856"/>
                  </a:lnTo>
                  <a:lnTo>
                    <a:pt x="917" y="6856"/>
                  </a:lnTo>
                  <a:lnTo>
                    <a:pt x="477" y="7772"/>
                  </a:lnTo>
                  <a:lnTo>
                    <a:pt x="1394" y="8249"/>
                  </a:lnTo>
                  <a:lnTo>
                    <a:pt x="1394" y="9165"/>
                  </a:lnTo>
                  <a:lnTo>
                    <a:pt x="1394" y="9605"/>
                  </a:lnTo>
                  <a:lnTo>
                    <a:pt x="2310" y="10082"/>
                  </a:lnTo>
                  <a:lnTo>
                    <a:pt x="4583" y="10082"/>
                  </a:lnTo>
                  <a:lnTo>
                    <a:pt x="4583" y="10522"/>
                  </a:lnTo>
                  <a:lnTo>
                    <a:pt x="4583" y="10998"/>
                  </a:lnTo>
                  <a:lnTo>
                    <a:pt x="5499" y="10998"/>
                  </a:lnTo>
                  <a:lnTo>
                    <a:pt x="6416" y="10522"/>
                  </a:lnTo>
                  <a:lnTo>
                    <a:pt x="6416" y="10082"/>
                  </a:lnTo>
                  <a:lnTo>
                    <a:pt x="6893" y="10082"/>
                  </a:lnTo>
                  <a:lnTo>
                    <a:pt x="7809" y="10522"/>
                  </a:lnTo>
                  <a:lnTo>
                    <a:pt x="8726" y="10522"/>
                  </a:lnTo>
                  <a:lnTo>
                    <a:pt x="9165" y="10082"/>
                  </a:lnTo>
                  <a:lnTo>
                    <a:pt x="10082" y="10082"/>
                  </a:lnTo>
                  <a:lnTo>
                    <a:pt x="10559" y="10522"/>
                  </a:lnTo>
                  <a:lnTo>
                    <a:pt x="10998" y="10998"/>
                  </a:lnTo>
                  <a:lnTo>
                    <a:pt x="10998" y="11438"/>
                  </a:lnTo>
                  <a:lnTo>
                    <a:pt x="11475" y="11915"/>
                  </a:lnTo>
                  <a:lnTo>
                    <a:pt x="11915" y="12355"/>
                  </a:lnTo>
                  <a:lnTo>
                    <a:pt x="14664" y="12355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7" y="12355"/>
                  </a:lnTo>
                  <a:lnTo>
                    <a:pt x="16974" y="12355"/>
                  </a:lnTo>
                  <a:lnTo>
                    <a:pt x="17414" y="13271"/>
                  </a:lnTo>
                  <a:lnTo>
                    <a:pt x="18331" y="13271"/>
                  </a:lnTo>
                  <a:lnTo>
                    <a:pt x="18807" y="12831"/>
                  </a:lnTo>
                  <a:lnTo>
                    <a:pt x="19247" y="13271"/>
                  </a:lnTo>
                  <a:lnTo>
                    <a:pt x="19247" y="12831"/>
                  </a:lnTo>
                  <a:lnTo>
                    <a:pt x="20640" y="12831"/>
                  </a:lnTo>
                  <a:lnTo>
                    <a:pt x="21080" y="11915"/>
                  </a:lnTo>
                  <a:lnTo>
                    <a:pt x="23390" y="11915"/>
                  </a:lnTo>
                  <a:lnTo>
                    <a:pt x="23830" y="11438"/>
                  </a:lnTo>
                  <a:lnTo>
                    <a:pt x="24746" y="11438"/>
                  </a:lnTo>
                  <a:lnTo>
                    <a:pt x="25663" y="10998"/>
                  </a:lnTo>
                  <a:lnTo>
                    <a:pt x="25663" y="10082"/>
                  </a:lnTo>
                  <a:lnTo>
                    <a:pt x="26139" y="10082"/>
                  </a:lnTo>
                  <a:lnTo>
                    <a:pt x="26579" y="9165"/>
                  </a:lnTo>
                  <a:lnTo>
                    <a:pt x="26579" y="8249"/>
                  </a:lnTo>
                  <a:lnTo>
                    <a:pt x="27056" y="8249"/>
                  </a:lnTo>
                  <a:lnTo>
                    <a:pt x="27056" y="7772"/>
                  </a:lnTo>
                  <a:lnTo>
                    <a:pt x="27056" y="7332"/>
                  </a:lnTo>
                  <a:lnTo>
                    <a:pt x="26579" y="6856"/>
                  </a:lnTo>
                  <a:lnTo>
                    <a:pt x="26579" y="5939"/>
                  </a:lnTo>
                  <a:lnTo>
                    <a:pt x="27496" y="5939"/>
                  </a:lnTo>
                  <a:lnTo>
                    <a:pt x="27496" y="6416"/>
                  </a:lnTo>
                  <a:lnTo>
                    <a:pt x="27972" y="6416"/>
                  </a:lnTo>
                  <a:lnTo>
                    <a:pt x="27972" y="5939"/>
                  </a:lnTo>
                  <a:lnTo>
                    <a:pt x="28412" y="5499"/>
                  </a:lnTo>
                  <a:lnTo>
                    <a:pt x="27972" y="4583"/>
                  </a:lnTo>
                  <a:lnTo>
                    <a:pt x="27972" y="4106"/>
                  </a:lnTo>
                  <a:lnTo>
                    <a:pt x="27496" y="3666"/>
                  </a:lnTo>
                  <a:lnTo>
                    <a:pt x="27972" y="3666"/>
                  </a:lnTo>
                  <a:lnTo>
                    <a:pt x="28412" y="3189"/>
                  </a:lnTo>
                  <a:lnTo>
                    <a:pt x="27496" y="2750"/>
                  </a:lnTo>
                  <a:lnTo>
                    <a:pt x="27972" y="2273"/>
                  </a:lnTo>
                  <a:lnTo>
                    <a:pt x="27496" y="1833"/>
                  </a:lnTo>
                  <a:lnTo>
                    <a:pt x="26579" y="1833"/>
                  </a:lnTo>
                  <a:lnTo>
                    <a:pt x="25663" y="1356"/>
                  </a:lnTo>
                  <a:lnTo>
                    <a:pt x="25223" y="1356"/>
                  </a:lnTo>
                  <a:lnTo>
                    <a:pt x="25223" y="917"/>
                  </a:lnTo>
                  <a:lnTo>
                    <a:pt x="24746" y="440"/>
                  </a:lnTo>
                  <a:lnTo>
                    <a:pt x="23390" y="440"/>
                  </a:lnTo>
                  <a:lnTo>
                    <a:pt x="2291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0" name="Google Shape;3770;p36"/>
            <p:cNvSpPr/>
            <p:nvPr/>
          </p:nvSpPr>
          <p:spPr>
            <a:xfrm>
              <a:off x="5654204" y="3658598"/>
              <a:ext cx="16" cy="14757"/>
            </a:xfrm>
            <a:custGeom>
              <a:avLst/>
              <a:gdLst/>
              <a:ahLst/>
              <a:cxnLst/>
              <a:rect l="l" t="t" r="r" b="b"/>
              <a:pathLst>
                <a:path w="1" h="918" extrusionOk="0">
                  <a:moveTo>
                    <a:pt x="0" y="91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1" name="Google Shape;3771;p36"/>
            <p:cNvSpPr/>
            <p:nvPr/>
          </p:nvSpPr>
          <p:spPr>
            <a:xfrm>
              <a:off x="5477411" y="3002690"/>
              <a:ext cx="508597" cy="662997"/>
            </a:xfrm>
            <a:custGeom>
              <a:avLst/>
              <a:gdLst/>
              <a:ahLst/>
              <a:cxnLst/>
              <a:rect l="l" t="t" r="r" b="b"/>
              <a:pathLst>
                <a:path w="31639" h="41244" extrusionOk="0">
                  <a:moveTo>
                    <a:pt x="12392" y="1"/>
                  </a:moveTo>
                  <a:lnTo>
                    <a:pt x="12392" y="917"/>
                  </a:lnTo>
                  <a:lnTo>
                    <a:pt x="12392" y="1834"/>
                  </a:lnTo>
                  <a:lnTo>
                    <a:pt x="12831" y="1834"/>
                  </a:lnTo>
                  <a:lnTo>
                    <a:pt x="12831" y="2750"/>
                  </a:lnTo>
                  <a:lnTo>
                    <a:pt x="11915" y="3227"/>
                  </a:lnTo>
                  <a:lnTo>
                    <a:pt x="11475" y="3227"/>
                  </a:lnTo>
                  <a:lnTo>
                    <a:pt x="11475" y="3667"/>
                  </a:lnTo>
                  <a:lnTo>
                    <a:pt x="11915" y="3667"/>
                  </a:lnTo>
                  <a:lnTo>
                    <a:pt x="11915" y="4143"/>
                  </a:lnTo>
                  <a:lnTo>
                    <a:pt x="11915" y="4583"/>
                  </a:lnTo>
                  <a:lnTo>
                    <a:pt x="12831" y="5060"/>
                  </a:lnTo>
                  <a:lnTo>
                    <a:pt x="12392" y="5500"/>
                  </a:lnTo>
                  <a:lnTo>
                    <a:pt x="13308" y="5976"/>
                  </a:lnTo>
                  <a:lnTo>
                    <a:pt x="14225" y="6416"/>
                  </a:lnTo>
                  <a:lnTo>
                    <a:pt x="14225" y="7333"/>
                  </a:lnTo>
                  <a:lnTo>
                    <a:pt x="13748" y="6416"/>
                  </a:lnTo>
                  <a:lnTo>
                    <a:pt x="13308" y="5976"/>
                  </a:lnTo>
                  <a:lnTo>
                    <a:pt x="10998" y="5976"/>
                  </a:lnTo>
                  <a:lnTo>
                    <a:pt x="10998" y="6416"/>
                  </a:lnTo>
                  <a:lnTo>
                    <a:pt x="11475" y="7809"/>
                  </a:lnTo>
                  <a:lnTo>
                    <a:pt x="11475" y="8249"/>
                  </a:lnTo>
                  <a:lnTo>
                    <a:pt x="10998" y="8726"/>
                  </a:lnTo>
                  <a:lnTo>
                    <a:pt x="10998" y="9166"/>
                  </a:lnTo>
                  <a:lnTo>
                    <a:pt x="10082" y="8249"/>
                  </a:lnTo>
                  <a:lnTo>
                    <a:pt x="10082" y="7809"/>
                  </a:lnTo>
                  <a:lnTo>
                    <a:pt x="10082" y="7333"/>
                  </a:lnTo>
                  <a:lnTo>
                    <a:pt x="9642" y="7333"/>
                  </a:lnTo>
                  <a:lnTo>
                    <a:pt x="9642" y="7809"/>
                  </a:lnTo>
                  <a:lnTo>
                    <a:pt x="9165" y="7809"/>
                  </a:lnTo>
                  <a:lnTo>
                    <a:pt x="9165" y="7333"/>
                  </a:lnTo>
                  <a:lnTo>
                    <a:pt x="9642" y="6893"/>
                  </a:lnTo>
                  <a:lnTo>
                    <a:pt x="8725" y="6416"/>
                  </a:lnTo>
                  <a:lnTo>
                    <a:pt x="6416" y="6416"/>
                  </a:lnTo>
                  <a:lnTo>
                    <a:pt x="6416" y="6893"/>
                  </a:lnTo>
                  <a:lnTo>
                    <a:pt x="5976" y="7333"/>
                  </a:lnTo>
                  <a:lnTo>
                    <a:pt x="5976" y="7809"/>
                  </a:lnTo>
                  <a:lnTo>
                    <a:pt x="6416" y="7809"/>
                  </a:lnTo>
                  <a:lnTo>
                    <a:pt x="6416" y="8249"/>
                  </a:lnTo>
                  <a:lnTo>
                    <a:pt x="6892" y="8726"/>
                  </a:lnTo>
                  <a:lnTo>
                    <a:pt x="6892" y="9166"/>
                  </a:lnTo>
                  <a:lnTo>
                    <a:pt x="6416" y="9642"/>
                  </a:lnTo>
                  <a:lnTo>
                    <a:pt x="6416" y="10082"/>
                  </a:lnTo>
                  <a:lnTo>
                    <a:pt x="6416" y="10559"/>
                  </a:lnTo>
                  <a:lnTo>
                    <a:pt x="6416" y="10999"/>
                  </a:lnTo>
                  <a:lnTo>
                    <a:pt x="5976" y="10999"/>
                  </a:lnTo>
                  <a:lnTo>
                    <a:pt x="5976" y="11475"/>
                  </a:lnTo>
                  <a:lnTo>
                    <a:pt x="5976" y="12392"/>
                  </a:lnTo>
                  <a:lnTo>
                    <a:pt x="5976" y="12832"/>
                  </a:lnTo>
                  <a:lnTo>
                    <a:pt x="5499" y="13308"/>
                  </a:lnTo>
                  <a:lnTo>
                    <a:pt x="6416" y="13748"/>
                  </a:lnTo>
                  <a:lnTo>
                    <a:pt x="6416" y="14225"/>
                  </a:lnTo>
                  <a:lnTo>
                    <a:pt x="5976" y="16058"/>
                  </a:lnTo>
                  <a:lnTo>
                    <a:pt x="3666" y="16058"/>
                  </a:lnTo>
                  <a:lnTo>
                    <a:pt x="3226" y="15581"/>
                  </a:lnTo>
                  <a:lnTo>
                    <a:pt x="1833" y="16058"/>
                  </a:lnTo>
                  <a:lnTo>
                    <a:pt x="917" y="16974"/>
                  </a:lnTo>
                  <a:lnTo>
                    <a:pt x="917" y="17414"/>
                  </a:lnTo>
                  <a:lnTo>
                    <a:pt x="917" y="17891"/>
                  </a:lnTo>
                  <a:lnTo>
                    <a:pt x="917" y="18807"/>
                  </a:lnTo>
                  <a:lnTo>
                    <a:pt x="1393" y="19247"/>
                  </a:lnTo>
                  <a:lnTo>
                    <a:pt x="917" y="19247"/>
                  </a:lnTo>
                  <a:lnTo>
                    <a:pt x="0" y="19724"/>
                  </a:lnTo>
                  <a:lnTo>
                    <a:pt x="477" y="20164"/>
                  </a:lnTo>
                  <a:lnTo>
                    <a:pt x="477" y="20640"/>
                  </a:lnTo>
                  <a:lnTo>
                    <a:pt x="477" y="21080"/>
                  </a:lnTo>
                  <a:lnTo>
                    <a:pt x="0" y="21997"/>
                  </a:lnTo>
                  <a:lnTo>
                    <a:pt x="477" y="21997"/>
                  </a:lnTo>
                  <a:lnTo>
                    <a:pt x="477" y="22473"/>
                  </a:lnTo>
                  <a:lnTo>
                    <a:pt x="477" y="23390"/>
                  </a:lnTo>
                  <a:lnTo>
                    <a:pt x="0" y="23390"/>
                  </a:lnTo>
                  <a:lnTo>
                    <a:pt x="0" y="23830"/>
                  </a:lnTo>
                  <a:lnTo>
                    <a:pt x="0" y="24306"/>
                  </a:lnTo>
                  <a:lnTo>
                    <a:pt x="0" y="24746"/>
                  </a:lnTo>
                  <a:lnTo>
                    <a:pt x="0" y="25223"/>
                  </a:lnTo>
                  <a:lnTo>
                    <a:pt x="477" y="25663"/>
                  </a:lnTo>
                  <a:lnTo>
                    <a:pt x="1393" y="26139"/>
                  </a:lnTo>
                  <a:lnTo>
                    <a:pt x="1393" y="26579"/>
                  </a:lnTo>
                  <a:lnTo>
                    <a:pt x="1393" y="27056"/>
                  </a:lnTo>
                  <a:lnTo>
                    <a:pt x="1393" y="27496"/>
                  </a:lnTo>
                  <a:lnTo>
                    <a:pt x="1393" y="27973"/>
                  </a:lnTo>
                  <a:lnTo>
                    <a:pt x="917" y="27973"/>
                  </a:lnTo>
                  <a:lnTo>
                    <a:pt x="917" y="28412"/>
                  </a:lnTo>
                  <a:lnTo>
                    <a:pt x="1393" y="28889"/>
                  </a:lnTo>
                  <a:lnTo>
                    <a:pt x="1833" y="29806"/>
                  </a:lnTo>
                  <a:lnTo>
                    <a:pt x="2310" y="30245"/>
                  </a:lnTo>
                  <a:lnTo>
                    <a:pt x="3666" y="30722"/>
                  </a:lnTo>
                  <a:lnTo>
                    <a:pt x="4583" y="30722"/>
                  </a:lnTo>
                  <a:lnTo>
                    <a:pt x="5059" y="31162"/>
                  </a:lnTo>
                  <a:lnTo>
                    <a:pt x="5976" y="31162"/>
                  </a:lnTo>
                  <a:lnTo>
                    <a:pt x="6416" y="31639"/>
                  </a:lnTo>
                  <a:lnTo>
                    <a:pt x="5499" y="32555"/>
                  </a:lnTo>
                  <a:lnTo>
                    <a:pt x="5059" y="32995"/>
                  </a:lnTo>
                  <a:lnTo>
                    <a:pt x="4583" y="34388"/>
                  </a:lnTo>
                  <a:lnTo>
                    <a:pt x="4583" y="34828"/>
                  </a:lnTo>
                  <a:lnTo>
                    <a:pt x="4143" y="35305"/>
                  </a:lnTo>
                  <a:lnTo>
                    <a:pt x="4143" y="35744"/>
                  </a:lnTo>
                  <a:lnTo>
                    <a:pt x="4583" y="36661"/>
                  </a:lnTo>
                  <a:lnTo>
                    <a:pt x="4583" y="37138"/>
                  </a:lnTo>
                  <a:lnTo>
                    <a:pt x="4143" y="37577"/>
                  </a:lnTo>
                  <a:lnTo>
                    <a:pt x="4143" y="38054"/>
                  </a:lnTo>
                  <a:lnTo>
                    <a:pt x="4143" y="38494"/>
                  </a:lnTo>
                  <a:lnTo>
                    <a:pt x="4583" y="38971"/>
                  </a:lnTo>
                  <a:lnTo>
                    <a:pt x="4583" y="38494"/>
                  </a:lnTo>
                  <a:lnTo>
                    <a:pt x="5499" y="38971"/>
                  </a:lnTo>
                  <a:lnTo>
                    <a:pt x="9642" y="38971"/>
                  </a:lnTo>
                  <a:lnTo>
                    <a:pt x="9642" y="39411"/>
                  </a:lnTo>
                  <a:lnTo>
                    <a:pt x="10558" y="39411"/>
                  </a:lnTo>
                  <a:lnTo>
                    <a:pt x="10558" y="39887"/>
                  </a:lnTo>
                  <a:lnTo>
                    <a:pt x="11475" y="39887"/>
                  </a:lnTo>
                  <a:lnTo>
                    <a:pt x="11475" y="40327"/>
                  </a:lnTo>
                  <a:lnTo>
                    <a:pt x="11915" y="39411"/>
                  </a:lnTo>
                  <a:lnTo>
                    <a:pt x="12392" y="39411"/>
                  </a:lnTo>
                  <a:lnTo>
                    <a:pt x="12831" y="39887"/>
                  </a:lnTo>
                  <a:lnTo>
                    <a:pt x="13308" y="40327"/>
                  </a:lnTo>
                  <a:lnTo>
                    <a:pt x="14225" y="40327"/>
                  </a:lnTo>
                  <a:lnTo>
                    <a:pt x="14225" y="40804"/>
                  </a:lnTo>
                  <a:lnTo>
                    <a:pt x="14664" y="40804"/>
                  </a:lnTo>
                  <a:lnTo>
                    <a:pt x="15141" y="40327"/>
                  </a:lnTo>
                  <a:lnTo>
                    <a:pt x="15581" y="40327"/>
                  </a:lnTo>
                  <a:lnTo>
                    <a:pt x="16058" y="39411"/>
                  </a:lnTo>
                  <a:lnTo>
                    <a:pt x="16974" y="39887"/>
                  </a:lnTo>
                  <a:lnTo>
                    <a:pt x="16974" y="40327"/>
                  </a:lnTo>
                  <a:lnTo>
                    <a:pt x="17891" y="40327"/>
                  </a:lnTo>
                  <a:lnTo>
                    <a:pt x="18330" y="39411"/>
                  </a:lnTo>
                  <a:lnTo>
                    <a:pt x="18807" y="39887"/>
                  </a:lnTo>
                  <a:lnTo>
                    <a:pt x="20163" y="39887"/>
                  </a:lnTo>
                  <a:lnTo>
                    <a:pt x="20640" y="39411"/>
                  </a:lnTo>
                  <a:lnTo>
                    <a:pt x="22473" y="39411"/>
                  </a:lnTo>
                  <a:lnTo>
                    <a:pt x="22913" y="39887"/>
                  </a:lnTo>
                  <a:lnTo>
                    <a:pt x="22913" y="39411"/>
                  </a:lnTo>
                  <a:lnTo>
                    <a:pt x="23390" y="39411"/>
                  </a:lnTo>
                  <a:lnTo>
                    <a:pt x="24306" y="39887"/>
                  </a:lnTo>
                  <a:lnTo>
                    <a:pt x="24306" y="40327"/>
                  </a:lnTo>
                  <a:lnTo>
                    <a:pt x="24306" y="40804"/>
                  </a:lnTo>
                  <a:lnTo>
                    <a:pt x="25223" y="40804"/>
                  </a:lnTo>
                  <a:lnTo>
                    <a:pt x="25223" y="39887"/>
                  </a:lnTo>
                  <a:lnTo>
                    <a:pt x="25223" y="39411"/>
                  </a:lnTo>
                  <a:lnTo>
                    <a:pt x="24746" y="38971"/>
                  </a:lnTo>
                  <a:lnTo>
                    <a:pt x="24746" y="38494"/>
                  </a:lnTo>
                  <a:lnTo>
                    <a:pt x="24746" y="38054"/>
                  </a:lnTo>
                  <a:lnTo>
                    <a:pt x="24306" y="37577"/>
                  </a:lnTo>
                  <a:lnTo>
                    <a:pt x="24306" y="37138"/>
                  </a:lnTo>
                  <a:lnTo>
                    <a:pt x="24306" y="36221"/>
                  </a:lnTo>
                  <a:lnTo>
                    <a:pt x="25662" y="36221"/>
                  </a:lnTo>
                  <a:lnTo>
                    <a:pt x="26139" y="35744"/>
                  </a:lnTo>
                  <a:lnTo>
                    <a:pt x="26579" y="35305"/>
                  </a:lnTo>
                  <a:lnTo>
                    <a:pt x="26579" y="34828"/>
                  </a:lnTo>
                  <a:lnTo>
                    <a:pt x="27056" y="34388"/>
                  </a:lnTo>
                  <a:lnTo>
                    <a:pt x="27972" y="34388"/>
                  </a:lnTo>
                  <a:lnTo>
                    <a:pt x="27972" y="33911"/>
                  </a:lnTo>
                  <a:lnTo>
                    <a:pt x="27495" y="33472"/>
                  </a:lnTo>
                  <a:lnTo>
                    <a:pt x="27056" y="32995"/>
                  </a:lnTo>
                  <a:lnTo>
                    <a:pt x="26579" y="32555"/>
                  </a:lnTo>
                  <a:lnTo>
                    <a:pt x="26579" y="32078"/>
                  </a:lnTo>
                  <a:lnTo>
                    <a:pt x="25662" y="32078"/>
                  </a:lnTo>
                  <a:lnTo>
                    <a:pt x="25223" y="31639"/>
                  </a:lnTo>
                  <a:lnTo>
                    <a:pt x="24746" y="30722"/>
                  </a:lnTo>
                  <a:lnTo>
                    <a:pt x="24306" y="29806"/>
                  </a:lnTo>
                  <a:lnTo>
                    <a:pt x="23829" y="29329"/>
                  </a:lnTo>
                  <a:lnTo>
                    <a:pt x="23829" y="28889"/>
                  </a:lnTo>
                  <a:lnTo>
                    <a:pt x="23390" y="27973"/>
                  </a:lnTo>
                  <a:lnTo>
                    <a:pt x="22913" y="27496"/>
                  </a:lnTo>
                  <a:lnTo>
                    <a:pt x="22473" y="27056"/>
                  </a:lnTo>
                  <a:lnTo>
                    <a:pt x="22473" y="26139"/>
                  </a:lnTo>
                  <a:lnTo>
                    <a:pt x="21996" y="26139"/>
                  </a:lnTo>
                  <a:lnTo>
                    <a:pt x="21557" y="25223"/>
                  </a:lnTo>
                  <a:lnTo>
                    <a:pt x="21080" y="24306"/>
                  </a:lnTo>
                  <a:lnTo>
                    <a:pt x="21557" y="24306"/>
                  </a:lnTo>
                  <a:lnTo>
                    <a:pt x="21996" y="24746"/>
                  </a:lnTo>
                  <a:lnTo>
                    <a:pt x="21996" y="25223"/>
                  </a:lnTo>
                  <a:lnTo>
                    <a:pt x="22913" y="24746"/>
                  </a:lnTo>
                  <a:lnTo>
                    <a:pt x="22913" y="24306"/>
                  </a:lnTo>
                  <a:lnTo>
                    <a:pt x="23390" y="25223"/>
                  </a:lnTo>
                  <a:lnTo>
                    <a:pt x="24306" y="24746"/>
                  </a:lnTo>
                  <a:lnTo>
                    <a:pt x="25223" y="24306"/>
                  </a:lnTo>
                  <a:lnTo>
                    <a:pt x="25662" y="24306"/>
                  </a:lnTo>
                  <a:lnTo>
                    <a:pt x="26139" y="23830"/>
                  </a:lnTo>
                  <a:lnTo>
                    <a:pt x="26579" y="23830"/>
                  </a:lnTo>
                  <a:lnTo>
                    <a:pt x="27972" y="22473"/>
                  </a:lnTo>
                  <a:lnTo>
                    <a:pt x="28412" y="21997"/>
                  </a:lnTo>
                  <a:lnTo>
                    <a:pt x="28889" y="21557"/>
                  </a:lnTo>
                  <a:lnTo>
                    <a:pt x="29805" y="21080"/>
                  </a:lnTo>
                  <a:lnTo>
                    <a:pt x="30245" y="21080"/>
                  </a:lnTo>
                  <a:lnTo>
                    <a:pt x="30722" y="21557"/>
                  </a:lnTo>
                  <a:lnTo>
                    <a:pt x="30722" y="21997"/>
                  </a:lnTo>
                  <a:lnTo>
                    <a:pt x="31162" y="21997"/>
                  </a:lnTo>
                  <a:lnTo>
                    <a:pt x="31638" y="21557"/>
                  </a:lnTo>
                  <a:lnTo>
                    <a:pt x="31638" y="21080"/>
                  </a:lnTo>
                  <a:lnTo>
                    <a:pt x="31162" y="19724"/>
                  </a:lnTo>
                  <a:lnTo>
                    <a:pt x="31638" y="18807"/>
                  </a:lnTo>
                  <a:lnTo>
                    <a:pt x="31162" y="18807"/>
                  </a:lnTo>
                  <a:lnTo>
                    <a:pt x="31162" y="18331"/>
                  </a:lnTo>
                  <a:lnTo>
                    <a:pt x="31162" y="17891"/>
                  </a:lnTo>
                  <a:lnTo>
                    <a:pt x="31162" y="16498"/>
                  </a:lnTo>
                  <a:lnTo>
                    <a:pt x="31162" y="16058"/>
                  </a:lnTo>
                  <a:lnTo>
                    <a:pt x="30722" y="15141"/>
                  </a:lnTo>
                  <a:lnTo>
                    <a:pt x="30722" y="14665"/>
                  </a:lnTo>
                  <a:lnTo>
                    <a:pt x="30245" y="14225"/>
                  </a:lnTo>
                  <a:lnTo>
                    <a:pt x="31162" y="13748"/>
                  </a:lnTo>
                  <a:lnTo>
                    <a:pt x="30245" y="13748"/>
                  </a:lnTo>
                  <a:lnTo>
                    <a:pt x="29805" y="13308"/>
                  </a:lnTo>
                  <a:lnTo>
                    <a:pt x="29805" y="12832"/>
                  </a:lnTo>
                  <a:lnTo>
                    <a:pt x="29329" y="12392"/>
                  </a:lnTo>
                  <a:lnTo>
                    <a:pt x="28889" y="11475"/>
                  </a:lnTo>
                  <a:lnTo>
                    <a:pt x="29329" y="10999"/>
                  </a:lnTo>
                  <a:lnTo>
                    <a:pt x="29805" y="10082"/>
                  </a:lnTo>
                  <a:lnTo>
                    <a:pt x="29805" y="9642"/>
                  </a:lnTo>
                  <a:lnTo>
                    <a:pt x="29805" y="9166"/>
                  </a:lnTo>
                  <a:lnTo>
                    <a:pt x="29805" y="8726"/>
                  </a:lnTo>
                  <a:lnTo>
                    <a:pt x="29805" y="8249"/>
                  </a:lnTo>
                  <a:lnTo>
                    <a:pt x="29805" y="7809"/>
                  </a:lnTo>
                  <a:lnTo>
                    <a:pt x="29329" y="6893"/>
                  </a:lnTo>
                  <a:lnTo>
                    <a:pt x="27972" y="6893"/>
                  </a:lnTo>
                  <a:lnTo>
                    <a:pt x="27972" y="5976"/>
                  </a:lnTo>
                  <a:lnTo>
                    <a:pt x="27972" y="5060"/>
                  </a:lnTo>
                  <a:lnTo>
                    <a:pt x="26579" y="5060"/>
                  </a:lnTo>
                  <a:lnTo>
                    <a:pt x="26139" y="4583"/>
                  </a:lnTo>
                  <a:lnTo>
                    <a:pt x="25662" y="4143"/>
                  </a:lnTo>
                  <a:lnTo>
                    <a:pt x="25662" y="3667"/>
                  </a:lnTo>
                  <a:lnTo>
                    <a:pt x="25223" y="3667"/>
                  </a:lnTo>
                  <a:lnTo>
                    <a:pt x="24746" y="4143"/>
                  </a:lnTo>
                  <a:lnTo>
                    <a:pt x="23829" y="4143"/>
                  </a:lnTo>
                  <a:lnTo>
                    <a:pt x="22913" y="4583"/>
                  </a:lnTo>
                  <a:lnTo>
                    <a:pt x="21996" y="5500"/>
                  </a:lnTo>
                  <a:lnTo>
                    <a:pt x="21557" y="5060"/>
                  </a:lnTo>
                  <a:lnTo>
                    <a:pt x="21557" y="5500"/>
                  </a:lnTo>
                  <a:lnTo>
                    <a:pt x="19724" y="5500"/>
                  </a:lnTo>
                  <a:lnTo>
                    <a:pt x="18330" y="5060"/>
                  </a:lnTo>
                  <a:lnTo>
                    <a:pt x="18807" y="5060"/>
                  </a:lnTo>
                  <a:lnTo>
                    <a:pt x="18807" y="4583"/>
                  </a:lnTo>
                  <a:lnTo>
                    <a:pt x="19247" y="4583"/>
                  </a:lnTo>
                  <a:lnTo>
                    <a:pt x="19247" y="4143"/>
                  </a:lnTo>
                  <a:lnTo>
                    <a:pt x="19247" y="3667"/>
                  </a:lnTo>
                  <a:lnTo>
                    <a:pt x="18330" y="3667"/>
                  </a:lnTo>
                  <a:lnTo>
                    <a:pt x="17891" y="4143"/>
                  </a:lnTo>
                  <a:lnTo>
                    <a:pt x="17414" y="3227"/>
                  </a:lnTo>
                  <a:lnTo>
                    <a:pt x="16497" y="3227"/>
                  </a:lnTo>
                  <a:lnTo>
                    <a:pt x="16497" y="2750"/>
                  </a:lnTo>
                  <a:lnTo>
                    <a:pt x="15141" y="2750"/>
                  </a:lnTo>
                  <a:lnTo>
                    <a:pt x="15141" y="2310"/>
                  </a:lnTo>
                  <a:lnTo>
                    <a:pt x="15581" y="1834"/>
                  </a:lnTo>
                  <a:lnTo>
                    <a:pt x="15141" y="1394"/>
                  </a:lnTo>
                  <a:lnTo>
                    <a:pt x="14664" y="917"/>
                  </a:lnTo>
                  <a:lnTo>
                    <a:pt x="14225" y="477"/>
                  </a:lnTo>
                  <a:lnTo>
                    <a:pt x="13308" y="477"/>
                  </a:lnTo>
                  <a:lnTo>
                    <a:pt x="12831" y="1"/>
                  </a:lnTo>
                  <a:close/>
                  <a:moveTo>
                    <a:pt x="24746" y="40804"/>
                  </a:moveTo>
                  <a:lnTo>
                    <a:pt x="24746" y="41244"/>
                  </a:lnTo>
                  <a:lnTo>
                    <a:pt x="25223" y="41244"/>
                  </a:lnTo>
                  <a:lnTo>
                    <a:pt x="24746" y="4080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2" name="Google Shape;3772;p36"/>
            <p:cNvSpPr/>
            <p:nvPr/>
          </p:nvSpPr>
          <p:spPr>
            <a:xfrm>
              <a:off x="5647131" y="2833565"/>
              <a:ext cx="139676" cy="183882"/>
            </a:xfrm>
            <a:custGeom>
              <a:avLst/>
              <a:gdLst/>
              <a:ahLst/>
              <a:cxnLst/>
              <a:rect l="l" t="t" r="r" b="b"/>
              <a:pathLst>
                <a:path w="8689" h="11439" extrusionOk="0">
                  <a:moveTo>
                    <a:pt x="5939" y="0"/>
                  </a:moveTo>
                  <a:lnTo>
                    <a:pt x="5939" y="440"/>
                  </a:lnTo>
                  <a:lnTo>
                    <a:pt x="5023" y="440"/>
                  </a:lnTo>
                  <a:lnTo>
                    <a:pt x="4583" y="917"/>
                  </a:lnTo>
                  <a:lnTo>
                    <a:pt x="4106" y="1357"/>
                  </a:lnTo>
                  <a:lnTo>
                    <a:pt x="4583" y="1833"/>
                  </a:lnTo>
                  <a:lnTo>
                    <a:pt x="4583" y="2273"/>
                  </a:lnTo>
                  <a:lnTo>
                    <a:pt x="4106" y="1833"/>
                  </a:lnTo>
                  <a:lnTo>
                    <a:pt x="3667" y="2273"/>
                  </a:lnTo>
                  <a:lnTo>
                    <a:pt x="3667" y="1833"/>
                  </a:lnTo>
                  <a:lnTo>
                    <a:pt x="3667" y="1357"/>
                  </a:lnTo>
                  <a:lnTo>
                    <a:pt x="3190" y="1357"/>
                  </a:lnTo>
                  <a:lnTo>
                    <a:pt x="2750" y="1833"/>
                  </a:lnTo>
                  <a:lnTo>
                    <a:pt x="2750" y="2273"/>
                  </a:lnTo>
                  <a:lnTo>
                    <a:pt x="2273" y="2273"/>
                  </a:lnTo>
                  <a:lnTo>
                    <a:pt x="1834" y="1833"/>
                  </a:lnTo>
                  <a:lnTo>
                    <a:pt x="1357" y="1833"/>
                  </a:lnTo>
                  <a:lnTo>
                    <a:pt x="1357" y="1357"/>
                  </a:lnTo>
                  <a:lnTo>
                    <a:pt x="440" y="1357"/>
                  </a:lnTo>
                  <a:lnTo>
                    <a:pt x="917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440" y="4106"/>
                  </a:lnTo>
                  <a:lnTo>
                    <a:pt x="440" y="4583"/>
                  </a:lnTo>
                  <a:lnTo>
                    <a:pt x="440" y="5023"/>
                  </a:lnTo>
                  <a:lnTo>
                    <a:pt x="440" y="5499"/>
                  </a:lnTo>
                  <a:lnTo>
                    <a:pt x="440" y="5939"/>
                  </a:lnTo>
                  <a:lnTo>
                    <a:pt x="440" y="6416"/>
                  </a:lnTo>
                  <a:lnTo>
                    <a:pt x="0" y="6856"/>
                  </a:lnTo>
                  <a:lnTo>
                    <a:pt x="440" y="7332"/>
                  </a:lnTo>
                  <a:lnTo>
                    <a:pt x="917" y="7332"/>
                  </a:lnTo>
                  <a:lnTo>
                    <a:pt x="917" y="7772"/>
                  </a:lnTo>
                  <a:lnTo>
                    <a:pt x="1834" y="8249"/>
                  </a:lnTo>
                  <a:lnTo>
                    <a:pt x="1834" y="8689"/>
                  </a:lnTo>
                  <a:lnTo>
                    <a:pt x="1834" y="9165"/>
                  </a:lnTo>
                  <a:lnTo>
                    <a:pt x="1834" y="10082"/>
                  </a:lnTo>
                  <a:lnTo>
                    <a:pt x="1834" y="10522"/>
                  </a:lnTo>
                  <a:lnTo>
                    <a:pt x="2273" y="10522"/>
                  </a:lnTo>
                  <a:lnTo>
                    <a:pt x="2750" y="10998"/>
                  </a:lnTo>
                  <a:lnTo>
                    <a:pt x="3667" y="10998"/>
                  </a:lnTo>
                  <a:lnTo>
                    <a:pt x="4106" y="11438"/>
                  </a:lnTo>
                  <a:lnTo>
                    <a:pt x="4106" y="10998"/>
                  </a:lnTo>
                  <a:lnTo>
                    <a:pt x="4583" y="10998"/>
                  </a:lnTo>
                  <a:lnTo>
                    <a:pt x="4106" y="10522"/>
                  </a:lnTo>
                  <a:lnTo>
                    <a:pt x="3667" y="10082"/>
                  </a:lnTo>
                  <a:lnTo>
                    <a:pt x="4106" y="9605"/>
                  </a:lnTo>
                  <a:lnTo>
                    <a:pt x="4583" y="9605"/>
                  </a:lnTo>
                  <a:lnTo>
                    <a:pt x="4106" y="9165"/>
                  </a:lnTo>
                  <a:lnTo>
                    <a:pt x="4106" y="8689"/>
                  </a:lnTo>
                  <a:lnTo>
                    <a:pt x="4583" y="8689"/>
                  </a:lnTo>
                  <a:lnTo>
                    <a:pt x="4583" y="8249"/>
                  </a:lnTo>
                  <a:lnTo>
                    <a:pt x="4583" y="7772"/>
                  </a:lnTo>
                  <a:lnTo>
                    <a:pt x="5023" y="7772"/>
                  </a:lnTo>
                  <a:lnTo>
                    <a:pt x="5500" y="6856"/>
                  </a:lnTo>
                  <a:lnTo>
                    <a:pt x="5939" y="6856"/>
                  </a:lnTo>
                  <a:lnTo>
                    <a:pt x="5939" y="6416"/>
                  </a:lnTo>
                  <a:lnTo>
                    <a:pt x="6856" y="5939"/>
                  </a:lnTo>
                  <a:lnTo>
                    <a:pt x="7333" y="5023"/>
                  </a:lnTo>
                  <a:lnTo>
                    <a:pt x="6856" y="4583"/>
                  </a:lnTo>
                  <a:lnTo>
                    <a:pt x="7333" y="4106"/>
                  </a:lnTo>
                  <a:lnTo>
                    <a:pt x="7772" y="4106"/>
                  </a:lnTo>
                  <a:lnTo>
                    <a:pt x="7772" y="4583"/>
                  </a:lnTo>
                  <a:lnTo>
                    <a:pt x="8249" y="4583"/>
                  </a:lnTo>
                  <a:lnTo>
                    <a:pt x="8689" y="3666"/>
                  </a:lnTo>
                  <a:lnTo>
                    <a:pt x="8689" y="3190"/>
                  </a:lnTo>
                  <a:lnTo>
                    <a:pt x="8689" y="2750"/>
                  </a:lnTo>
                  <a:lnTo>
                    <a:pt x="8249" y="2273"/>
                  </a:lnTo>
                  <a:lnTo>
                    <a:pt x="7333" y="2273"/>
                  </a:lnTo>
                  <a:lnTo>
                    <a:pt x="7333" y="1833"/>
                  </a:lnTo>
                  <a:lnTo>
                    <a:pt x="6416" y="1833"/>
                  </a:lnTo>
                  <a:lnTo>
                    <a:pt x="6416" y="1357"/>
                  </a:lnTo>
                  <a:lnTo>
                    <a:pt x="6856" y="917"/>
                  </a:lnTo>
                  <a:lnTo>
                    <a:pt x="7333" y="917"/>
                  </a:lnTo>
                  <a:lnTo>
                    <a:pt x="6856" y="440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3" name="Google Shape;3773;p36"/>
            <p:cNvSpPr/>
            <p:nvPr/>
          </p:nvSpPr>
          <p:spPr>
            <a:xfrm>
              <a:off x="5706062" y="3017430"/>
              <a:ext cx="7089" cy="16"/>
            </a:xfrm>
            <a:custGeom>
              <a:avLst/>
              <a:gdLst/>
              <a:ahLst/>
              <a:cxnLst/>
              <a:rect l="l" t="t" r="r" b="b"/>
              <a:pathLst>
                <a:path w="441" h="1" extrusionOk="0">
                  <a:moveTo>
                    <a:pt x="1" y="0"/>
                  </a:move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4" name="Google Shape;3774;p36"/>
            <p:cNvSpPr/>
            <p:nvPr/>
          </p:nvSpPr>
          <p:spPr>
            <a:xfrm>
              <a:off x="5676597" y="3002690"/>
              <a:ext cx="16" cy="7684"/>
            </a:xfrm>
            <a:custGeom>
              <a:avLst/>
              <a:gdLst/>
              <a:ahLst/>
              <a:cxnLst/>
              <a:rect l="l" t="t" r="r" b="b"/>
              <a:pathLst>
                <a:path w="1" h="478" extrusionOk="0">
                  <a:moveTo>
                    <a:pt x="1" y="477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5" name="Google Shape;3775;p36"/>
            <p:cNvSpPr/>
            <p:nvPr/>
          </p:nvSpPr>
          <p:spPr>
            <a:xfrm>
              <a:off x="5293545" y="3275547"/>
              <a:ext cx="191534" cy="183882"/>
            </a:xfrm>
            <a:custGeom>
              <a:avLst/>
              <a:gdLst/>
              <a:ahLst/>
              <a:cxnLst/>
              <a:rect l="l" t="t" r="r" b="b"/>
              <a:pathLst>
                <a:path w="11915" h="11439" extrusionOk="0">
                  <a:moveTo>
                    <a:pt x="917" y="0"/>
                  </a:moveTo>
                  <a:lnTo>
                    <a:pt x="917" y="440"/>
                  </a:lnTo>
                  <a:lnTo>
                    <a:pt x="0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1833" y="3666"/>
                  </a:lnTo>
                  <a:lnTo>
                    <a:pt x="1833" y="4106"/>
                  </a:lnTo>
                  <a:lnTo>
                    <a:pt x="1833" y="4583"/>
                  </a:lnTo>
                  <a:lnTo>
                    <a:pt x="2750" y="4583"/>
                  </a:lnTo>
                  <a:lnTo>
                    <a:pt x="2750" y="5023"/>
                  </a:lnTo>
                  <a:lnTo>
                    <a:pt x="3666" y="5939"/>
                  </a:lnTo>
                  <a:lnTo>
                    <a:pt x="5023" y="5939"/>
                  </a:lnTo>
                  <a:lnTo>
                    <a:pt x="5023" y="6856"/>
                  </a:lnTo>
                  <a:lnTo>
                    <a:pt x="5023" y="7332"/>
                  </a:lnTo>
                  <a:lnTo>
                    <a:pt x="4583" y="7772"/>
                  </a:lnTo>
                  <a:lnTo>
                    <a:pt x="5023" y="8249"/>
                  </a:lnTo>
                  <a:lnTo>
                    <a:pt x="5939" y="8249"/>
                  </a:lnTo>
                  <a:lnTo>
                    <a:pt x="5939" y="7772"/>
                  </a:lnTo>
                  <a:lnTo>
                    <a:pt x="6416" y="7772"/>
                  </a:lnTo>
                  <a:lnTo>
                    <a:pt x="6416" y="8249"/>
                  </a:lnTo>
                  <a:lnTo>
                    <a:pt x="7332" y="8689"/>
                  </a:lnTo>
                  <a:lnTo>
                    <a:pt x="7332" y="9165"/>
                  </a:lnTo>
                  <a:lnTo>
                    <a:pt x="7772" y="9605"/>
                  </a:lnTo>
                  <a:lnTo>
                    <a:pt x="7772" y="10082"/>
                  </a:lnTo>
                  <a:lnTo>
                    <a:pt x="8249" y="10082"/>
                  </a:lnTo>
                  <a:lnTo>
                    <a:pt x="8689" y="10522"/>
                  </a:lnTo>
                  <a:lnTo>
                    <a:pt x="9165" y="10999"/>
                  </a:lnTo>
                  <a:lnTo>
                    <a:pt x="9165" y="11438"/>
                  </a:lnTo>
                  <a:lnTo>
                    <a:pt x="9605" y="10999"/>
                  </a:lnTo>
                  <a:lnTo>
                    <a:pt x="10082" y="10999"/>
                  </a:lnTo>
                  <a:lnTo>
                    <a:pt x="10522" y="10522"/>
                  </a:lnTo>
                  <a:lnTo>
                    <a:pt x="10522" y="10082"/>
                  </a:lnTo>
                  <a:lnTo>
                    <a:pt x="10082" y="9165"/>
                  </a:lnTo>
                  <a:lnTo>
                    <a:pt x="10082" y="8689"/>
                  </a:lnTo>
                  <a:lnTo>
                    <a:pt x="10082" y="8249"/>
                  </a:lnTo>
                  <a:lnTo>
                    <a:pt x="10522" y="7772"/>
                  </a:lnTo>
                  <a:lnTo>
                    <a:pt x="10998" y="7332"/>
                  </a:lnTo>
                  <a:lnTo>
                    <a:pt x="11438" y="7332"/>
                  </a:lnTo>
                  <a:lnTo>
                    <a:pt x="11438" y="6856"/>
                  </a:lnTo>
                  <a:lnTo>
                    <a:pt x="11438" y="6416"/>
                  </a:lnTo>
                  <a:lnTo>
                    <a:pt x="11915" y="6416"/>
                  </a:lnTo>
                  <a:lnTo>
                    <a:pt x="11915" y="5939"/>
                  </a:lnTo>
                  <a:lnTo>
                    <a:pt x="11915" y="5023"/>
                  </a:lnTo>
                  <a:lnTo>
                    <a:pt x="11438" y="5499"/>
                  </a:lnTo>
                  <a:lnTo>
                    <a:pt x="11438" y="5023"/>
                  </a:lnTo>
                  <a:lnTo>
                    <a:pt x="11915" y="4106"/>
                  </a:lnTo>
                  <a:lnTo>
                    <a:pt x="11915" y="3666"/>
                  </a:lnTo>
                  <a:lnTo>
                    <a:pt x="11915" y="3190"/>
                  </a:lnTo>
                  <a:lnTo>
                    <a:pt x="11438" y="2750"/>
                  </a:lnTo>
                  <a:lnTo>
                    <a:pt x="11438" y="2273"/>
                  </a:lnTo>
                  <a:lnTo>
                    <a:pt x="10522" y="1357"/>
                  </a:lnTo>
                  <a:lnTo>
                    <a:pt x="10082" y="917"/>
                  </a:lnTo>
                  <a:lnTo>
                    <a:pt x="9605" y="440"/>
                  </a:lnTo>
                  <a:lnTo>
                    <a:pt x="9165" y="440"/>
                  </a:lnTo>
                  <a:lnTo>
                    <a:pt x="8689" y="917"/>
                  </a:lnTo>
                  <a:lnTo>
                    <a:pt x="8249" y="917"/>
                  </a:lnTo>
                  <a:lnTo>
                    <a:pt x="7772" y="440"/>
                  </a:lnTo>
                  <a:lnTo>
                    <a:pt x="5939" y="440"/>
                  </a:lnTo>
                  <a:lnTo>
                    <a:pt x="5499" y="917"/>
                  </a:lnTo>
                  <a:lnTo>
                    <a:pt x="5499" y="1357"/>
                  </a:lnTo>
                  <a:lnTo>
                    <a:pt x="3666" y="1357"/>
                  </a:lnTo>
                  <a:lnTo>
                    <a:pt x="3666" y="917"/>
                  </a:lnTo>
                  <a:lnTo>
                    <a:pt x="3190" y="440"/>
                  </a:lnTo>
                  <a:lnTo>
                    <a:pt x="2750" y="440"/>
                  </a:lnTo>
                  <a:lnTo>
                    <a:pt x="2750" y="0"/>
                  </a:lnTo>
                  <a:lnTo>
                    <a:pt x="2273" y="0"/>
                  </a:lnTo>
                  <a:lnTo>
                    <a:pt x="1833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6" name="Google Shape;3776;p36"/>
            <p:cNvSpPr/>
            <p:nvPr/>
          </p:nvSpPr>
          <p:spPr>
            <a:xfrm>
              <a:off x="5455597" y="3393409"/>
              <a:ext cx="44222" cy="58947"/>
            </a:xfrm>
            <a:custGeom>
              <a:avLst/>
              <a:gdLst/>
              <a:ahLst/>
              <a:cxnLst/>
              <a:rect l="l" t="t" r="r" b="b"/>
              <a:pathLst>
                <a:path w="2751" h="3667" extrusionOk="0">
                  <a:moveTo>
                    <a:pt x="917" y="0"/>
                  </a:moveTo>
                  <a:lnTo>
                    <a:pt x="441" y="440"/>
                  </a:lnTo>
                  <a:lnTo>
                    <a:pt x="1" y="917"/>
                  </a:lnTo>
                  <a:lnTo>
                    <a:pt x="1" y="1357"/>
                  </a:lnTo>
                  <a:lnTo>
                    <a:pt x="1" y="1833"/>
                  </a:lnTo>
                  <a:lnTo>
                    <a:pt x="441" y="2750"/>
                  </a:lnTo>
                  <a:lnTo>
                    <a:pt x="441" y="3190"/>
                  </a:lnTo>
                  <a:lnTo>
                    <a:pt x="917" y="3667"/>
                  </a:lnTo>
                  <a:lnTo>
                    <a:pt x="2750" y="3667"/>
                  </a:lnTo>
                  <a:lnTo>
                    <a:pt x="2750" y="3190"/>
                  </a:lnTo>
                  <a:lnTo>
                    <a:pt x="2750" y="2750"/>
                  </a:lnTo>
                  <a:lnTo>
                    <a:pt x="2750" y="2273"/>
                  </a:lnTo>
                  <a:lnTo>
                    <a:pt x="2750" y="1833"/>
                  </a:lnTo>
                  <a:lnTo>
                    <a:pt x="1834" y="1357"/>
                  </a:lnTo>
                  <a:lnTo>
                    <a:pt x="1357" y="917"/>
                  </a:lnTo>
                  <a:lnTo>
                    <a:pt x="1357" y="44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7" name="Google Shape;3777;p36"/>
            <p:cNvSpPr/>
            <p:nvPr/>
          </p:nvSpPr>
          <p:spPr>
            <a:xfrm>
              <a:off x="5433205" y="3150017"/>
              <a:ext cx="7684" cy="7684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477" y="4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8" name="Google Shape;3778;p36"/>
            <p:cNvSpPr/>
            <p:nvPr/>
          </p:nvSpPr>
          <p:spPr>
            <a:xfrm>
              <a:off x="5381942" y="3120552"/>
              <a:ext cx="206274" cy="199201"/>
            </a:xfrm>
            <a:custGeom>
              <a:avLst/>
              <a:gdLst/>
              <a:ahLst/>
              <a:cxnLst/>
              <a:rect l="l" t="t" r="r" b="b"/>
              <a:pathLst>
                <a:path w="12832" h="12392" extrusionOk="0">
                  <a:moveTo>
                    <a:pt x="8689" y="1"/>
                  </a:moveTo>
                  <a:lnTo>
                    <a:pt x="8249" y="477"/>
                  </a:lnTo>
                  <a:lnTo>
                    <a:pt x="7332" y="477"/>
                  </a:lnTo>
                  <a:lnTo>
                    <a:pt x="6416" y="917"/>
                  </a:lnTo>
                  <a:lnTo>
                    <a:pt x="5939" y="1834"/>
                  </a:lnTo>
                  <a:lnTo>
                    <a:pt x="5939" y="2310"/>
                  </a:lnTo>
                  <a:lnTo>
                    <a:pt x="5939" y="2750"/>
                  </a:lnTo>
                  <a:lnTo>
                    <a:pt x="5939" y="3227"/>
                  </a:lnTo>
                  <a:lnTo>
                    <a:pt x="5939" y="3667"/>
                  </a:lnTo>
                  <a:lnTo>
                    <a:pt x="5939" y="4583"/>
                  </a:lnTo>
                  <a:lnTo>
                    <a:pt x="5023" y="5500"/>
                  </a:lnTo>
                  <a:lnTo>
                    <a:pt x="4106" y="5500"/>
                  </a:lnTo>
                  <a:lnTo>
                    <a:pt x="4106" y="4583"/>
                  </a:lnTo>
                  <a:lnTo>
                    <a:pt x="4583" y="4143"/>
                  </a:lnTo>
                  <a:lnTo>
                    <a:pt x="4106" y="4143"/>
                  </a:lnTo>
                  <a:lnTo>
                    <a:pt x="4583" y="3667"/>
                  </a:lnTo>
                  <a:lnTo>
                    <a:pt x="5023" y="3227"/>
                  </a:lnTo>
                  <a:lnTo>
                    <a:pt x="5023" y="2750"/>
                  </a:lnTo>
                  <a:lnTo>
                    <a:pt x="4583" y="2310"/>
                  </a:lnTo>
                  <a:lnTo>
                    <a:pt x="3666" y="2310"/>
                  </a:lnTo>
                  <a:lnTo>
                    <a:pt x="3190" y="3227"/>
                  </a:lnTo>
                  <a:lnTo>
                    <a:pt x="3190" y="4143"/>
                  </a:lnTo>
                  <a:lnTo>
                    <a:pt x="2750" y="5060"/>
                  </a:lnTo>
                  <a:lnTo>
                    <a:pt x="2750" y="5500"/>
                  </a:lnTo>
                  <a:lnTo>
                    <a:pt x="2273" y="5500"/>
                  </a:lnTo>
                  <a:lnTo>
                    <a:pt x="2273" y="5976"/>
                  </a:lnTo>
                  <a:lnTo>
                    <a:pt x="1833" y="6416"/>
                  </a:lnTo>
                  <a:lnTo>
                    <a:pt x="917" y="6416"/>
                  </a:lnTo>
                  <a:lnTo>
                    <a:pt x="917" y="7333"/>
                  </a:lnTo>
                  <a:lnTo>
                    <a:pt x="1357" y="7333"/>
                  </a:lnTo>
                  <a:lnTo>
                    <a:pt x="1357" y="7809"/>
                  </a:lnTo>
                  <a:lnTo>
                    <a:pt x="440" y="8249"/>
                  </a:lnTo>
                  <a:lnTo>
                    <a:pt x="440" y="7333"/>
                  </a:lnTo>
                  <a:lnTo>
                    <a:pt x="0" y="7333"/>
                  </a:lnTo>
                  <a:lnTo>
                    <a:pt x="0" y="7809"/>
                  </a:lnTo>
                  <a:lnTo>
                    <a:pt x="0" y="8249"/>
                  </a:lnTo>
                  <a:lnTo>
                    <a:pt x="0" y="9642"/>
                  </a:lnTo>
                  <a:lnTo>
                    <a:pt x="440" y="9642"/>
                  </a:lnTo>
                  <a:lnTo>
                    <a:pt x="917" y="10082"/>
                  </a:lnTo>
                  <a:lnTo>
                    <a:pt x="2273" y="10082"/>
                  </a:lnTo>
                  <a:lnTo>
                    <a:pt x="2750" y="10559"/>
                  </a:lnTo>
                  <a:lnTo>
                    <a:pt x="3190" y="10559"/>
                  </a:lnTo>
                  <a:lnTo>
                    <a:pt x="3666" y="10082"/>
                  </a:lnTo>
                  <a:lnTo>
                    <a:pt x="4106" y="10082"/>
                  </a:lnTo>
                  <a:lnTo>
                    <a:pt x="4583" y="10559"/>
                  </a:lnTo>
                  <a:lnTo>
                    <a:pt x="5023" y="10999"/>
                  </a:lnTo>
                  <a:lnTo>
                    <a:pt x="5939" y="11915"/>
                  </a:lnTo>
                  <a:lnTo>
                    <a:pt x="5939" y="12392"/>
                  </a:lnTo>
                  <a:lnTo>
                    <a:pt x="6856" y="11915"/>
                  </a:lnTo>
                  <a:lnTo>
                    <a:pt x="6856" y="11475"/>
                  </a:lnTo>
                  <a:lnTo>
                    <a:pt x="685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7772" y="8726"/>
                  </a:lnTo>
                  <a:lnTo>
                    <a:pt x="9165" y="8249"/>
                  </a:lnTo>
                  <a:lnTo>
                    <a:pt x="9605" y="8726"/>
                  </a:lnTo>
                  <a:lnTo>
                    <a:pt x="11915" y="8726"/>
                  </a:lnTo>
                  <a:lnTo>
                    <a:pt x="12355" y="7333"/>
                  </a:lnTo>
                  <a:lnTo>
                    <a:pt x="11915" y="6893"/>
                  </a:lnTo>
                  <a:lnTo>
                    <a:pt x="11438" y="5976"/>
                  </a:lnTo>
                  <a:lnTo>
                    <a:pt x="11915" y="5500"/>
                  </a:lnTo>
                  <a:lnTo>
                    <a:pt x="11915" y="5060"/>
                  </a:lnTo>
                  <a:lnTo>
                    <a:pt x="11915" y="4143"/>
                  </a:lnTo>
                  <a:lnTo>
                    <a:pt x="11915" y="3667"/>
                  </a:lnTo>
                  <a:lnTo>
                    <a:pt x="12355" y="3667"/>
                  </a:lnTo>
                  <a:lnTo>
                    <a:pt x="12355" y="3227"/>
                  </a:lnTo>
                  <a:lnTo>
                    <a:pt x="12355" y="2750"/>
                  </a:lnTo>
                  <a:lnTo>
                    <a:pt x="12355" y="2310"/>
                  </a:lnTo>
                  <a:lnTo>
                    <a:pt x="12831" y="1834"/>
                  </a:lnTo>
                  <a:lnTo>
                    <a:pt x="12355" y="1394"/>
                  </a:lnTo>
                  <a:lnTo>
                    <a:pt x="11915" y="1834"/>
                  </a:lnTo>
                  <a:lnTo>
                    <a:pt x="11438" y="1834"/>
                  </a:lnTo>
                  <a:lnTo>
                    <a:pt x="10998" y="1"/>
                  </a:lnTo>
                  <a:lnTo>
                    <a:pt x="10082" y="1"/>
                  </a:lnTo>
                  <a:lnTo>
                    <a:pt x="9605" y="477"/>
                  </a:lnTo>
                  <a:lnTo>
                    <a:pt x="8689" y="917"/>
                  </a:lnTo>
                  <a:lnTo>
                    <a:pt x="8689" y="477"/>
                  </a:lnTo>
                  <a:lnTo>
                    <a:pt x="868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79" name="Google Shape;3779;p36"/>
            <p:cNvSpPr/>
            <p:nvPr/>
          </p:nvSpPr>
          <p:spPr>
            <a:xfrm>
              <a:off x="5668929" y="2766966"/>
              <a:ext cx="125546" cy="81340"/>
            </a:xfrm>
            <a:custGeom>
              <a:avLst/>
              <a:gdLst/>
              <a:ahLst/>
              <a:cxnLst/>
              <a:rect l="l" t="t" r="r" b="b"/>
              <a:pathLst>
                <a:path w="7810" h="5060" extrusionOk="0">
                  <a:moveTo>
                    <a:pt x="7333" y="1"/>
                  </a:moveTo>
                  <a:lnTo>
                    <a:pt x="6893" y="477"/>
                  </a:lnTo>
                  <a:lnTo>
                    <a:pt x="5977" y="477"/>
                  </a:lnTo>
                  <a:lnTo>
                    <a:pt x="5500" y="917"/>
                  </a:lnTo>
                  <a:lnTo>
                    <a:pt x="5060" y="917"/>
                  </a:lnTo>
                  <a:lnTo>
                    <a:pt x="4583" y="1394"/>
                  </a:lnTo>
                  <a:lnTo>
                    <a:pt x="4144" y="2310"/>
                  </a:lnTo>
                  <a:lnTo>
                    <a:pt x="4144" y="2750"/>
                  </a:lnTo>
                  <a:lnTo>
                    <a:pt x="3667" y="3227"/>
                  </a:lnTo>
                  <a:lnTo>
                    <a:pt x="478" y="3227"/>
                  </a:lnTo>
                  <a:lnTo>
                    <a:pt x="1" y="3667"/>
                  </a:lnTo>
                  <a:lnTo>
                    <a:pt x="1" y="4143"/>
                  </a:lnTo>
                  <a:lnTo>
                    <a:pt x="917" y="5060"/>
                  </a:lnTo>
                  <a:lnTo>
                    <a:pt x="917" y="4583"/>
                  </a:lnTo>
                  <a:lnTo>
                    <a:pt x="917" y="4143"/>
                  </a:lnTo>
                  <a:lnTo>
                    <a:pt x="1394" y="3667"/>
                  </a:lnTo>
                  <a:lnTo>
                    <a:pt x="3667" y="3667"/>
                  </a:lnTo>
                  <a:lnTo>
                    <a:pt x="4144" y="3227"/>
                  </a:lnTo>
                  <a:lnTo>
                    <a:pt x="4583" y="3227"/>
                  </a:lnTo>
                  <a:lnTo>
                    <a:pt x="5500" y="2750"/>
                  </a:lnTo>
                  <a:lnTo>
                    <a:pt x="5977" y="3227"/>
                  </a:lnTo>
                  <a:lnTo>
                    <a:pt x="6416" y="3667"/>
                  </a:lnTo>
                  <a:lnTo>
                    <a:pt x="6416" y="3227"/>
                  </a:lnTo>
                  <a:lnTo>
                    <a:pt x="6893" y="2750"/>
                  </a:lnTo>
                  <a:lnTo>
                    <a:pt x="7333" y="2310"/>
                  </a:lnTo>
                  <a:lnTo>
                    <a:pt x="7333" y="1394"/>
                  </a:lnTo>
                  <a:lnTo>
                    <a:pt x="6893" y="1394"/>
                  </a:lnTo>
                  <a:lnTo>
                    <a:pt x="6893" y="917"/>
                  </a:lnTo>
                  <a:lnTo>
                    <a:pt x="7333" y="477"/>
                  </a:lnTo>
                  <a:lnTo>
                    <a:pt x="781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0" name="Google Shape;3780;p36"/>
            <p:cNvSpPr/>
            <p:nvPr/>
          </p:nvSpPr>
          <p:spPr>
            <a:xfrm>
              <a:off x="5735528" y="2958499"/>
              <a:ext cx="44222" cy="37133"/>
            </a:xfrm>
            <a:custGeom>
              <a:avLst/>
              <a:gdLst/>
              <a:ahLst/>
              <a:cxnLst/>
              <a:rect l="l" t="t" r="r" b="b"/>
              <a:pathLst>
                <a:path w="2751" h="2310" extrusionOk="0">
                  <a:moveTo>
                    <a:pt x="440" y="0"/>
                  </a:moveTo>
                  <a:lnTo>
                    <a:pt x="440" y="477"/>
                  </a:lnTo>
                  <a:lnTo>
                    <a:pt x="1" y="477"/>
                  </a:lnTo>
                  <a:lnTo>
                    <a:pt x="1" y="917"/>
                  </a:lnTo>
                  <a:lnTo>
                    <a:pt x="1" y="1833"/>
                  </a:lnTo>
                  <a:lnTo>
                    <a:pt x="1357" y="1833"/>
                  </a:lnTo>
                  <a:lnTo>
                    <a:pt x="1357" y="2310"/>
                  </a:lnTo>
                  <a:lnTo>
                    <a:pt x="2750" y="2310"/>
                  </a:lnTo>
                  <a:lnTo>
                    <a:pt x="2750" y="1833"/>
                  </a:lnTo>
                  <a:lnTo>
                    <a:pt x="2750" y="1393"/>
                  </a:lnTo>
                  <a:lnTo>
                    <a:pt x="2750" y="917"/>
                  </a:lnTo>
                  <a:lnTo>
                    <a:pt x="2750" y="477"/>
                  </a:lnTo>
                  <a:lnTo>
                    <a:pt x="2273" y="477"/>
                  </a:lnTo>
                  <a:lnTo>
                    <a:pt x="1357" y="0"/>
                  </a:lnTo>
                  <a:lnTo>
                    <a:pt x="917" y="47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1" name="Google Shape;3781;p36"/>
            <p:cNvSpPr/>
            <p:nvPr/>
          </p:nvSpPr>
          <p:spPr>
            <a:xfrm>
              <a:off x="5786791" y="2907220"/>
              <a:ext cx="81356" cy="103153"/>
            </a:xfrm>
            <a:custGeom>
              <a:avLst/>
              <a:gdLst/>
              <a:ahLst/>
              <a:cxnLst/>
              <a:rect l="l" t="t" r="r" b="b"/>
              <a:pathLst>
                <a:path w="5061" h="6417" extrusionOk="0">
                  <a:moveTo>
                    <a:pt x="3667" y="1"/>
                  </a:moveTo>
                  <a:lnTo>
                    <a:pt x="3227" y="441"/>
                  </a:lnTo>
                  <a:lnTo>
                    <a:pt x="2750" y="917"/>
                  </a:lnTo>
                  <a:lnTo>
                    <a:pt x="3227" y="917"/>
                  </a:lnTo>
                  <a:lnTo>
                    <a:pt x="4144" y="1357"/>
                  </a:lnTo>
                  <a:lnTo>
                    <a:pt x="3667" y="1834"/>
                  </a:lnTo>
                  <a:lnTo>
                    <a:pt x="2311" y="1834"/>
                  </a:lnTo>
                  <a:lnTo>
                    <a:pt x="2750" y="2274"/>
                  </a:lnTo>
                  <a:lnTo>
                    <a:pt x="2750" y="2750"/>
                  </a:lnTo>
                  <a:lnTo>
                    <a:pt x="2311" y="2750"/>
                  </a:lnTo>
                  <a:lnTo>
                    <a:pt x="1394" y="2274"/>
                  </a:lnTo>
                  <a:lnTo>
                    <a:pt x="1834" y="1834"/>
                  </a:lnTo>
                  <a:lnTo>
                    <a:pt x="1834" y="1357"/>
                  </a:lnTo>
                  <a:lnTo>
                    <a:pt x="1394" y="1357"/>
                  </a:lnTo>
                  <a:lnTo>
                    <a:pt x="1394" y="1834"/>
                  </a:lnTo>
                  <a:lnTo>
                    <a:pt x="917" y="2274"/>
                  </a:lnTo>
                  <a:lnTo>
                    <a:pt x="478" y="2274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478" y="4107"/>
                  </a:lnTo>
                  <a:lnTo>
                    <a:pt x="1" y="4583"/>
                  </a:lnTo>
                  <a:lnTo>
                    <a:pt x="478" y="5023"/>
                  </a:lnTo>
                  <a:lnTo>
                    <a:pt x="917" y="5500"/>
                  </a:lnTo>
                  <a:lnTo>
                    <a:pt x="1834" y="5023"/>
                  </a:lnTo>
                  <a:lnTo>
                    <a:pt x="2311" y="5023"/>
                  </a:lnTo>
                  <a:lnTo>
                    <a:pt x="2311" y="5940"/>
                  </a:lnTo>
                  <a:lnTo>
                    <a:pt x="1834" y="5940"/>
                  </a:lnTo>
                  <a:lnTo>
                    <a:pt x="2750" y="6416"/>
                  </a:lnTo>
                  <a:lnTo>
                    <a:pt x="3227" y="5940"/>
                  </a:lnTo>
                  <a:lnTo>
                    <a:pt x="2750" y="5500"/>
                  </a:lnTo>
                  <a:lnTo>
                    <a:pt x="3227" y="5023"/>
                  </a:lnTo>
                  <a:lnTo>
                    <a:pt x="3667" y="5023"/>
                  </a:lnTo>
                  <a:lnTo>
                    <a:pt x="4144" y="4107"/>
                  </a:lnTo>
                  <a:lnTo>
                    <a:pt x="3667" y="3667"/>
                  </a:lnTo>
                  <a:lnTo>
                    <a:pt x="4583" y="2750"/>
                  </a:lnTo>
                  <a:lnTo>
                    <a:pt x="5060" y="2274"/>
                  </a:lnTo>
                  <a:lnTo>
                    <a:pt x="4583" y="1357"/>
                  </a:lnTo>
                  <a:lnTo>
                    <a:pt x="5060" y="441"/>
                  </a:lnTo>
                  <a:lnTo>
                    <a:pt x="4583" y="441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2" name="Google Shape;3782;p36"/>
            <p:cNvSpPr/>
            <p:nvPr/>
          </p:nvSpPr>
          <p:spPr>
            <a:xfrm>
              <a:off x="5786791" y="3017430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478" y="917"/>
                  </a:lnTo>
                  <a:lnTo>
                    <a:pt x="917" y="1393"/>
                  </a:lnTo>
                  <a:lnTo>
                    <a:pt x="1834" y="1393"/>
                  </a:lnTo>
                  <a:lnTo>
                    <a:pt x="1834" y="917"/>
                  </a:lnTo>
                  <a:lnTo>
                    <a:pt x="1394" y="477"/>
                  </a:lnTo>
                  <a:lnTo>
                    <a:pt x="91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3" name="Google Shape;3783;p36"/>
            <p:cNvSpPr/>
            <p:nvPr/>
          </p:nvSpPr>
          <p:spPr>
            <a:xfrm>
              <a:off x="5823924" y="3017430"/>
              <a:ext cx="14757" cy="22409"/>
            </a:xfrm>
            <a:custGeom>
              <a:avLst/>
              <a:gdLst/>
              <a:ahLst/>
              <a:cxnLst/>
              <a:rect l="l" t="t" r="r" b="b"/>
              <a:pathLst>
                <a:path w="918" h="1394" extrusionOk="0">
                  <a:moveTo>
                    <a:pt x="1" y="0"/>
                  </a:moveTo>
                  <a:lnTo>
                    <a:pt x="1" y="477"/>
                  </a:lnTo>
                  <a:lnTo>
                    <a:pt x="1" y="917"/>
                  </a:lnTo>
                  <a:lnTo>
                    <a:pt x="440" y="1393"/>
                  </a:lnTo>
                  <a:lnTo>
                    <a:pt x="440" y="917"/>
                  </a:lnTo>
                  <a:lnTo>
                    <a:pt x="917" y="917"/>
                  </a:lnTo>
                  <a:lnTo>
                    <a:pt x="917" y="477"/>
                  </a:lnTo>
                  <a:lnTo>
                    <a:pt x="440" y="4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4" name="Google Shape;3784;p36"/>
            <p:cNvSpPr/>
            <p:nvPr/>
          </p:nvSpPr>
          <p:spPr>
            <a:xfrm>
              <a:off x="5823924" y="3341551"/>
              <a:ext cx="611139" cy="279930"/>
            </a:xfrm>
            <a:custGeom>
              <a:avLst/>
              <a:gdLst/>
              <a:ahLst/>
              <a:cxnLst/>
              <a:rect l="l" t="t" r="r" b="b"/>
              <a:pathLst>
                <a:path w="38018" h="17414" extrusionOk="0">
                  <a:moveTo>
                    <a:pt x="8689" y="0"/>
                  </a:moveTo>
                  <a:lnTo>
                    <a:pt x="7333" y="477"/>
                  </a:lnTo>
                  <a:lnTo>
                    <a:pt x="6856" y="917"/>
                  </a:lnTo>
                  <a:lnTo>
                    <a:pt x="6856" y="1393"/>
                  </a:lnTo>
                  <a:lnTo>
                    <a:pt x="5023" y="2750"/>
                  </a:lnTo>
                  <a:lnTo>
                    <a:pt x="4583" y="2750"/>
                  </a:lnTo>
                  <a:lnTo>
                    <a:pt x="4106" y="3226"/>
                  </a:lnTo>
                  <a:lnTo>
                    <a:pt x="3667" y="3226"/>
                  </a:lnTo>
                  <a:lnTo>
                    <a:pt x="2750" y="3666"/>
                  </a:lnTo>
                  <a:lnTo>
                    <a:pt x="1834" y="4143"/>
                  </a:lnTo>
                  <a:lnTo>
                    <a:pt x="1357" y="3226"/>
                  </a:lnTo>
                  <a:lnTo>
                    <a:pt x="1357" y="3666"/>
                  </a:lnTo>
                  <a:lnTo>
                    <a:pt x="440" y="4143"/>
                  </a:lnTo>
                  <a:lnTo>
                    <a:pt x="440" y="3666"/>
                  </a:lnTo>
                  <a:lnTo>
                    <a:pt x="1" y="3226"/>
                  </a:lnTo>
                  <a:lnTo>
                    <a:pt x="1" y="4143"/>
                  </a:lnTo>
                  <a:lnTo>
                    <a:pt x="440" y="5059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1357" y="6416"/>
                  </a:lnTo>
                  <a:lnTo>
                    <a:pt x="1834" y="6893"/>
                  </a:lnTo>
                  <a:lnTo>
                    <a:pt x="2273" y="7809"/>
                  </a:lnTo>
                  <a:lnTo>
                    <a:pt x="2273" y="8249"/>
                  </a:lnTo>
                  <a:lnTo>
                    <a:pt x="2750" y="8726"/>
                  </a:lnTo>
                  <a:lnTo>
                    <a:pt x="3190" y="9642"/>
                  </a:lnTo>
                  <a:lnTo>
                    <a:pt x="3667" y="10559"/>
                  </a:lnTo>
                  <a:lnTo>
                    <a:pt x="4106" y="10998"/>
                  </a:lnTo>
                  <a:lnTo>
                    <a:pt x="5023" y="10998"/>
                  </a:lnTo>
                  <a:lnTo>
                    <a:pt x="5023" y="11475"/>
                  </a:lnTo>
                  <a:lnTo>
                    <a:pt x="5500" y="11915"/>
                  </a:lnTo>
                  <a:lnTo>
                    <a:pt x="5939" y="12392"/>
                  </a:lnTo>
                  <a:lnTo>
                    <a:pt x="6416" y="12831"/>
                  </a:lnTo>
                  <a:lnTo>
                    <a:pt x="6856" y="12831"/>
                  </a:lnTo>
                  <a:lnTo>
                    <a:pt x="7333" y="13308"/>
                  </a:lnTo>
                  <a:lnTo>
                    <a:pt x="9606" y="13308"/>
                  </a:lnTo>
                  <a:lnTo>
                    <a:pt x="10082" y="12831"/>
                  </a:lnTo>
                  <a:lnTo>
                    <a:pt x="10082" y="12392"/>
                  </a:lnTo>
                  <a:lnTo>
                    <a:pt x="10082" y="11915"/>
                  </a:lnTo>
                  <a:lnTo>
                    <a:pt x="10082" y="11475"/>
                  </a:lnTo>
                  <a:lnTo>
                    <a:pt x="12355" y="11475"/>
                  </a:lnTo>
                  <a:lnTo>
                    <a:pt x="12832" y="11915"/>
                  </a:lnTo>
                  <a:lnTo>
                    <a:pt x="14188" y="11915"/>
                  </a:lnTo>
                  <a:lnTo>
                    <a:pt x="14665" y="12392"/>
                  </a:lnTo>
                  <a:lnTo>
                    <a:pt x="14665" y="12831"/>
                  </a:lnTo>
                  <a:lnTo>
                    <a:pt x="15105" y="12831"/>
                  </a:lnTo>
                  <a:lnTo>
                    <a:pt x="16021" y="13308"/>
                  </a:lnTo>
                  <a:lnTo>
                    <a:pt x="16938" y="13308"/>
                  </a:lnTo>
                  <a:lnTo>
                    <a:pt x="17414" y="13748"/>
                  </a:lnTo>
                  <a:lnTo>
                    <a:pt x="16938" y="14225"/>
                  </a:lnTo>
                  <a:lnTo>
                    <a:pt x="17854" y="14664"/>
                  </a:lnTo>
                  <a:lnTo>
                    <a:pt x="17414" y="15141"/>
                  </a:lnTo>
                  <a:lnTo>
                    <a:pt x="16938" y="15141"/>
                  </a:lnTo>
                  <a:lnTo>
                    <a:pt x="18331" y="16058"/>
                  </a:lnTo>
                  <a:lnTo>
                    <a:pt x="19247" y="16497"/>
                  </a:lnTo>
                  <a:lnTo>
                    <a:pt x="19687" y="16974"/>
                  </a:lnTo>
                  <a:lnTo>
                    <a:pt x="20164" y="17414"/>
                  </a:lnTo>
                  <a:lnTo>
                    <a:pt x="21997" y="17414"/>
                  </a:lnTo>
                  <a:lnTo>
                    <a:pt x="22437" y="16974"/>
                  </a:lnTo>
                  <a:lnTo>
                    <a:pt x="23830" y="16497"/>
                  </a:lnTo>
                  <a:lnTo>
                    <a:pt x="24270" y="16497"/>
                  </a:lnTo>
                  <a:lnTo>
                    <a:pt x="23830" y="16058"/>
                  </a:lnTo>
                  <a:lnTo>
                    <a:pt x="24270" y="16058"/>
                  </a:lnTo>
                  <a:lnTo>
                    <a:pt x="24270" y="15581"/>
                  </a:lnTo>
                  <a:lnTo>
                    <a:pt x="26579" y="15581"/>
                  </a:lnTo>
                  <a:lnTo>
                    <a:pt x="27496" y="14664"/>
                  </a:lnTo>
                  <a:lnTo>
                    <a:pt x="27936" y="14225"/>
                  </a:lnTo>
                  <a:lnTo>
                    <a:pt x="28852" y="13748"/>
                  </a:lnTo>
                  <a:lnTo>
                    <a:pt x="29329" y="13308"/>
                  </a:lnTo>
                  <a:lnTo>
                    <a:pt x="29769" y="12831"/>
                  </a:lnTo>
                  <a:lnTo>
                    <a:pt x="29769" y="12392"/>
                  </a:lnTo>
                  <a:lnTo>
                    <a:pt x="30245" y="11475"/>
                  </a:lnTo>
                  <a:lnTo>
                    <a:pt x="33911" y="11475"/>
                  </a:lnTo>
                  <a:lnTo>
                    <a:pt x="33911" y="11915"/>
                  </a:lnTo>
                  <a:lnTo>
                    <a:pt x="34351" y="11915"/>
                  </a:lnTo>
                  <a:lnTo>
                    <a:pt x="34828" y="12392"/>
                  </a:lnTo>
                  <a:lnTo>
                    <a:pt x="35744" y="11915"/>
                  </a:lnTo>
                  <a:lnTo>
                    <a:pt x="36184" y="11915"/>
                  </a:lnTo>
                  <a:lnTo>
                    <a:pt x="36661" y="12392"/>
                  </a:lnTo>
                  <a:lnTo>
                    <a:pt x="37101" y="12392"/>
                  </a:lnTo>
                  <a:lnTo>
                    <a:pt x="37101" y="11475"/>
                  </a:lnTo>
                  <a:lnTo>
                    <a:pt x="36661" y="11475"/>
                  </a:lnTo>
                  <a:lnTo>
                    <a:pt x="37101" y="10998"/>
                  </a:lnTo>
                  <a:lnTo>
                    <a:pt x="37101" y="10559"/>
                  </a:lnTo>
                  <a:lnTo>
                    <a:pt x="37577" y="10082"/>
                  </a:lnTo>
                  <a:lnTo>
                    <a:pt x="37577" y="9642"/>
                  </a:lnTo>
                  <a:lnTo>
                    <a:pt x="37577" y="9165"/>
                  </a:lnTo>
                  <a:lnTo>
                    <a:pt x="38017" y="9165"/>
                  </a:lnTo>
                  <a:lnTo>
                    <a:pt x="37577" y="8249"/>
                  </a:lnTo>
                  <a:lnTo>
                    <a:pt x="36184" y="8249"/>
                  </a:lnTo>
                  <a:lnTo>
                    <a:pt x="35744" y="7809"/>
                  </a:lnTo>
                  <a:lnTo>
                    <a:pt x="35268" y="7332"/>
                  </a:lnTo>
                  <a:lnTo>
                    <a:pt x="34828" y="6893"/>
                  </a:lnTo>
                  <a:lnTo>
                    <a:pt x="34351" y="6893"/>
                  </a:lnTo>
                  <a:lnTo>
                    <a:pt x="33435" y="5976"/>
                  </a:lnTo>
                  <a:lnTo>
                    <a:pt x="32995" y="6416"/>
                  </a:lnTo>
                  <a:lnTo>
                    <a:pt x="32995" y="6893"/>
                  </a:lnTo>
                  <a:lnTo>
                    <a:pt x="32518" y="7332"/>
                  </a:lnTo>
                  <a:lnTo>
                    <a:pt x="31162" y="7809"/>
                  </a:lnTo>
                  <a:lnTo>
                    <a:pt x="31162" y="7332"/>
                  </a:lnTo>
                  <a:lnTo>
                    <a:pt x="31162" y="6416"/>
                  </a:lnTo>
                  <a:lnTo>
                    <a:pt x="30685" y="6893"/>
                  </a:lnTo>
                  <a:lnTo>
                    <a:pt x="30245" y="6893"/>
                  </a:lnTo>
                  <a:lnTo>
                    <a:pt x="29769" y="6416"/>
                  </a:lnTo>
                  <a:lnTo>
                    <a:pt x="28852" y="6893"/>
                  </a:lnTo>
                  <a:lnTo>
                    <a:pt x="28852" y="7332"/>
                  </a:lnTo>
                  <a:lnTo>
                    <a:pt x="28412" y="7809"/>
                  </a:lnTo>
                  <a:lnTo>
                    <a:pt x="28412" y="6893"/>
                  </a:lnTo>
                  <a:lnTo>
                    <a:pt x="27936" y="6416"/>
                  </a:lnTo>
                  <a:lnTo>
                    <a:pt x="27496" y="6893"/>
                  </a:lnTo>
                  <a:lnTo>
                    <a:pt x="27019" y="6893"/>
                  </a:lnTo>
                  <a:lnTo>
                    <a:pt x="26579" y="7809"/>
                  </a:lnTo>
                  <a:lnTo>
                    <a:pt x="26103" y="7809"/>
                  </a:lnTo>
                  <a:lnTo>
                    <a:pt x="25663" y="7332"/>
                  </a:lnTo>
                  <a:lnTo>
                    <a:pt x="24746" y="7332"/>
                  </a:lnTo>
                  <a:lnTo>
                    <a:pt x="24270" y="6893"/>
                  </a:lnTo>
                  <a:lnTo>
                    <a:pt x="23830" y="6416"/>
                  </a:lnTo>
                  <a:lnTo>
                    <a:pt x="23353" y="5976"/>
                  </a:lnTo>
                  <a:lnTo>
                    <a:pt x="21997" y="5976"/>
                  </a:lnTo>
                  <a:lnTo>
                    <a:pt x="21080" y="5499"/>
                  </a:lnTo>
                  <a:lnTo>
                    <a:pt x="20604" y="5059"/>
                  </a:lnTo>
                  <a:lnTo>
                    <a:pt x="19687" y="3666"/>
                  </a:lnTo>
                  <a:lnTo>
                    <a:pt x="19247" y="4143"/>
                  </a:lnTo>
                  <a:lnTo>
                    <a:pt x="18771" y="3666"/>
                  </a:lnTo>
                  <a:lnTo>
                    <a:pt x="16938" y="3666"/>
                  </a:lnTo>
                  <a:lnTo>
                    <a:pt x="17854" y="4143"/>
                  </a:lnTo>
                  <a:lnTo>
                    <a:pt x="17414" y="4143"/>
                  </a:lnTo>
                  <a:lnTo>
                    <a:pt x="16938" y="5059"/>
                  </a:lnTo>
                  <a:lnTo>
                    <a:pt x="16938" y="5499"/>
                  </a:lnTo>
                  <a:lnTo>
                    <a:pt x="16021" y="4583"/>
                  </a:lnTo>
                  <a:lnTo>
                    <a:pt x="15581" y="4143"/>
                  </a:lnTo>
                  <a:lnTo>
                    <a:pt x="14665" y="4143"/>
                  </a:lnTo>
                  <a:lnTo>
                    <a:pt x="15105" y="3666"/>
                  </a:lnTo>
                  <a:lnTo>
                    <a:pt x="15581" y="2750"/>
                  </a:lnTo>
                  <a:lnTo>
                    <a:pt x="15105" y="2310"/>
                  </a:lnTo>
                  <a:lnTo>
                    <a:pt x="14188" y="2750"/>
                  </a:lnTo>
                  <a:lnTo>
                    <a:pt x="12832" y="2310"/>
                  </a:lnTo>
                  <a:lnTo>
                    <a:pt x="12355" y="2310"/>
                  </a:lnTo>
                  <a:lnTo>
                    <a:pt x="11915" y="1833"/>
                  </a:lnTo>
                  <a:lnTo>
                    <a:pt x="11439" y="1833"/>
                  </a:lnTo>
                  <a:lnTo>
                    <a:pt x="11439" y="1393"/>
                  </a:lnTo>
                  <a:lnTo>
                    <a:pt x="11439" y="917"/>
                  </a:lnTo>
                  <a:lnTo>
                    <a:pt x="11439" y="0"/>
                  </a:lnTo>
                  <a:lnTo>
                    <a:pt x="10082" y="0"/>
                  </a:lnTo>
                  <a:lnTo>
                    <a:pt x="10082" y="477"/>
                  </a:lnTo>
                  <a:lnTo>
                    <a:pt x="9606" y="917"/>
                  </a:lnTo>
                  <a:lnTo>
                    <a:pt x="9166" y="917"/>
                  </a:lnTo>
                  <a:lnTo>
                    <a:pt x="9166" y="477"/>
                  </a:lnTo>
                  <a:lnTo>
                    <a:pt x="868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5" name="Google Shape;3785;p36"/>
            <p:cNvSpPr/>
            <p:nvPr/>
          </p:nvSpPr>
          <p:spPr>
            <a:xfrm>
              <a:off x="6066721" y="3526011"/>
              <a:ext cx="383067" cy="257538"/>
            </a:xfrm>
            <a:custGeom>
              <a:avLst/>
              <a:gdLst/>
              <a:ahLst/>
              <a:cxnLst/>
              <a:rect l="l" t="t" r="r" b="b"/>
              <a:pathLst>
                <a:path w="23830" h="16021" extrusionOk="0">
                  <a:moveTo>
                    <a:pt x="15141" y="0"/>
                  </a:moveTo>
                  <a:lnTo>
                    <a:pt x="14665" y="917"/>
                  </a:lnTo>
                  <a:lnTo>
                    <a:pt x="14665" y="1356"/>
                  </a:lnTo>
                  <a:lnTo>
                    <a:pt x="14225" y="1833"/>
                  </a:lnTo>
                  <a:lnTo>
                    <a:pt x="13748" y="2273"/>
                  </a:lnTo>
                  <a:lnTo>
                    <a:pt x="12832" y="2750"/>
                  </a:lnTo>
                  <a:lnTo>
                    <a:pt x="12392" y="3189"/>
                  </a:lnTo>
                  <a:lnTo>
                    <a:pt x="11475" y="4106"/>
                  </a:lnTo>
                  <a:lnTo>
                    <a:pt x="9166" y="4106"/>
                  </a:lnTo>
                  <a:lnTo>
                    <a:pt x="9166" y="4583"/>
                  </a:lnTo>
                  <a:lnTo>
                    <a:pt x="8726" y="4583"/>
                  </a:lnTo>
                  <a:lnTo>
                    <a:pt x="9166" y="5022"/>
                  </a:lnTo>
                  <a:lnTo>
                    <a:pt x="8726" y="5022"/>
                  </a:lnTo>
                  <a:lnTo>
                    <a:pt x="7333" y="5499"/>
                  </a:lnTo>
                  <a:lnTo>
                    <a:pt x="6893" y="5939"/>
                  </a:lnTo>
                  <a:lnTo>
                    <a:pt x="5060" y="5939"/>
                  </a:lnTo>
                  <a:lnTo>
                    <a:pt x="4583" y="5499"/>
                  </a:lnTo>
                  <a:lnTo>
                    <a:pt x="4143" y="5022"/>
                  </a:lnTo>
                  <a:lnTo>
                    <a:pt x="3667" y="5022"/>
                  </a:lnTo>
                  <a:lnTo>
                    <a:pt x="3227" y="4583"/>
                  </a:lnTo>
                  <a:lnTo>
                    <a:pt x="1834" y="3666"/>
                  </a:lnTo>
                  <a:lnTo>
                    <a:pt x="2310" y="4106"/>
                  </a:lnTo>
                  <a:lnTo>
                    <a:pt x="2310" y="4583"/>
                  </a:lnTo>
                  <a:lnTo>
                    <a:pt x="2750" y="5499"/>
                  </a:lnTo>
                  <a:lnTo>
                    <a:pt x="2310" y="5939"/>
                  </a:lnTo>
                  <a:lnTo>
                    <a:pt x="2310" y="6416"/>
                  </a:lnTo>
                  <a:lnTo>
                    <a:pt x="1834" y="6416"/>
                  </a:lnTo>
                  <a:lnTo>
                    <a:pt x="1834" y="5939"/>
                  </a:lnTo>
                  <a:lnTo>
                    <a:pt x="917" y="5939"/>
                  </a:lnTo>
                  <a:lnTo>
                    <a:pt x="917" y="6856"/>
                  </a:lnTo>
                  <a:lnTo>
                    <a:pt x="1394" y="7332"/>
                  </a:lnTo>
                  <a:lnTo>
                    <a:pt x="1394" y="7772"/>
                  </a:lnTo>
                  <a:lnTo>
                    <a:pt x="1394" y="8249"/>
                  </a:lnTo>
                  <a:lnTo>
                    <a:pt x="917" y="8249"/>
                  </a:lnTo>
                  <a:lnTo>
                    <a:pt x="917" y="9165"/>
                  </a:lnTo>
                  <a:lnTo>
                    <a:pt x="477" y="10082"/>
                  </a:lnTo>
                  <a:lnTo>
                    <a:pt x="1" y="10082"/>
                  </a:lnTo>
                  <a:lnTo>
                    <a:pt x="1" y="10998"/>
                  </a:lnTo>
                  <a:lnTo>
                    <a:pt x="917" y="10998"/>
                  </a:lnTo>
                  <a:lnTo>
                    <a:pt x="1394" y="11438"/>
                  </a:lnTo>
                  <a:lnTo>
                    <a:pt x="1834" y="11915"/>
                  </a:lnTo>
                  <a:lnTo>
                    <a:pt x="2310" y="12355"/>
                  </a:lnTo>
                  <a:lnTo>
                    <a:pt x="2310" y="12831"/>
                  </a:lnTo>
                  <a:lnTo>
                    <a:pt x="2310" y="13271"/>
                  </a:lnTo>
                  <a:lnTo>
                    <a:pt x="2750" y="13748"/>
                  </a:lnTo>
                  <a:lnTo>
                    <a:pt x="3227" y="14188"/>
                  </a:lnTo>
                  <a:lnTo>
                    <a:pt x="4143" y="14664"/>
                  </a:lnTo>
                  <a:lnTo>
                    <a:pt x="4583" y="15104"/>
                  </a:lnTo>
                  <a:lnTo>
                    <a:pt x="5060" y="15104"/>
                  </a:lnTo>
                  <a:lnTo>
                    <a:pt x="5060" y="15581"/>
                  </a:lnTo>
                  <a:lnTo>
                    <a:pt x="5500" y="15581"/>
                  </a:lnTo>
                  <a:lnTo>
                    <a:pt x="5976" y="16021"/>
                  </a:lnTo>
                  <a:lnTo>
                    <a:pt x="8726" y="16021"/>
                  </a:lnTo>
                  <a:lnTo>
                    <a:pt x="9166" y="15581"/>
                  </a:lnTo>
                  <a:lnTo>
                    <a:pt x="9642" y="14664"/>
                  </a:lnTo>
                  <a:lnTo>
                    <a:pt x="10999" y="14664"/>
                  </a:lnTo>
                  <a:lnTo>
                    <a:pt x="11475" y="14188"/>
                  </a:lnTo>
                  <a:lnTo>
                    <a:pt x="11915" y="13748"/>
                  </a:lnTo>
                  <a:lnTo>
                    <a:pt x="13308" y="13271"/>
                  </a:lnTo>
                  <a:lnTo>
                    <a:pt x="13748" y="13748"/>
                  </a:lnTo>
                  <a:lnTo>
                    <a:pt x="14665" y="13271"/>
                  </a:lnTo>
                  <a:lnTo>
                    <a:pt x="15141" y="12831"/>
                  </a:lnTo>
                  <a:lnTo>
                    <a:pt x="15581" y="12831"/>
                  </a:lnTo>
                  <a:lnTo>
                    <a:pt x="16498" y="13271"/>
                  </a:lnTo>
                  <a:lnTo>
                    <a:pt x="16974" y="13271"/>
                  </a:lnTo>
                  <a:lnTo>
                    <a:pt x="17414" y="12355"/>
                  </a:lnTo>
                  <a:lnTo>
                    <a:pt x="17891" y="11915"/>
                  </a:lnTo>
                  <a:lnTo>
                    <a:pt x="18331" y="11438"/>
                  </a:lnTo>
                  <a:lnTo>
                    <a:pt x="18807" y="10998"/>
                  </a:lnTo>
                  <a:lnTo>
                    <a:pt x="19247" y="10082"/>
                  </a:lnTo>
                  <a:lnTo>
                    <a:pt x="19247" y="9605"/>
                  </a:lnTo>
                  <a:lnTo>
                    <a:pt x="19724" y="9605"/>
                  </a:lnTo>
                  <a:lnTo>
                    <a:pt x="20164" y="9165"/>
                  </a:lnTo>
                  <a:lnTo>
                    <a:pt x="20640" y="8689"/>
                  </a:lnTo>
                  <a:lnTo>
                    <a:pt x="20640" y="7332"/>
                  </a:lnTo>
                  <a:lnTo>
                    <a:pt x="21080" y="6856"/>
                  </a:lnTo>
                  <a:lnTo>
                    <a:pt x="21080" y="5499"/>
                  </a:lnTo>
                  <a:lnTo>
                    <a:pt x="21557" y="5022"/>
                  </a:lnTo>
                  <a:lnTo>
                    <a:pt x="21997" y="4583"/>
                  </a:lnTo>
                  <a:lnTo>
                    <a:pt x="22473" y="4583"/>
                  </a:lnTo>
                  <a:lnTo>
                    <a:pt x="22913" y="4106"/>
                  </a:lnTo>
                  <a:lnTo>
                    <a:pt x="23390" y="3666"/>
                  </a:lnTo>
                  <a:lnTo>
                    <a:pt x="23830" y="3189"/>
                  </a:lnTo>
                  <a:lnTo>
                    <a:pt x="23830" y="2750"/>
                  </a:lnTo>
                  <a:lnTo>
                    <a:pt x="22913" y="1356"/>
                  </a:lnTo>
                  <a:lnTo>
                    <a:pt x="22473" y="917"/>
                  </a:lnTo>
                  <a:lnTo>
                    <a:pt x="21997" y="1356"/>
                  </a:lnTo>
                  <a:lnTo>
                    <a:pt x="21997" y="917"/>
                  </a:lnTo>
                  <a:lnTo>
                    <a:pt x="21557" y="917"/>
                  </a:lnTo>
                  <a:lnTo>
                    <a:pt x="21080" y="440"/>
                  </a:lnTo>
                  <a:lnTo>
                    <a:pt x="20640" y="440"/>
                  </a:lnTo>
                  <a:lnTo>
                    <a:pt x="19724" y="917"/>
                  </a:lnTo>
                  <a:lnTo>
                    <a:pt x="19247" y="440"/>
                  </a:lnTo>
                  <a:lnTo>
                    <a:pt x="18807" y="440"/>
                  </a:lnTo>
                  <a:lnTo>
                    <a:pt x="1880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6" name="Google Shape;3786;p36"/>
            <p:cNvSpPr/>
            <p:nvPr/>
          </p:nvSpPr>
          <p:spPr>
            <a:xfrm>
              <a:off x="5941786" y="2958499"/>
              <a:ext cx="574601" cy="530395"/>
            </a:xfrm>
            <a:custGeom>
              <a:avLst/>
              <a:gdLst/>
              <a:ahLst/>
              <a:cxnLst/>
              <a:rect l="l" t="t" r="r" b="b"/>
              <a:pathLst>
                <a:path w="35745" h="32995" extrusionOk="0">
                  <a:moveTo>
                    <a:pt x="9166" y="28888"/>
                  </a:moveTo>
                  <a:lnTo>
                    <a:pt x="9606" y="29328"/>
                  </a:lnTo>
                  <a:lnTo>
                    <a:pt x="9606" y="28888"/>
                  </a:lnTo>
                  <a:close/>
                  <a:moveTo>
                    <a:pt x="27019" y="0"/>
                  </a:moveTo>
                  <a:lnTo>
                    <a:pt x="26103" y="477"/>
                  </a:lnTo>
                  <a:lnTo>
                    <a:pt x="25663" y="917"/>
                  </a:lnTo>
                  <a:lnTo>
                    <a:pt x="25663" y="1393"/>
                  </a:lnTo>
                  <a:lnTo>
                    <a:pt x="23830" y="1393"/>
                  </a:lnTo>
                  <a:lnTo>
                    <a:pt x="23830" y="917"/>
                  </a:lnTo>
                  <a:lnTo>
                    <a:pt x="23353" y="477"/>
                  </a:lnTo>
                  <a:lnTo>
                    <a:pt x="21997" y="477"/>
                  </a:lnTo>
                  <a:lnTo>
                    <a:pt x="22437" y="917"/>
                  </a:lnTo>
                  <a:lnTo>
                    <a:pt x="22913" y="917"/>
                  </a:lnTo>
                  <a:lnTo>
                    <a:pt x="22437" y="2310"/>
                  </a:lnTo>
                  <a:lnTo>
                    <a:pt x="21997" y="2750"/>
                  </a:lnTo>
                  <a:lnTo>
                    <a:pt x="21080" y="2750"/>
                  </a:lnTo>
                  <a:lnTo>
                    <a:pt x="21080" y="2310"/>
                  </a:lnTo>
                  <a:lnTo>
                    <a:pt x="20604" y="1833"/>
                  </a:lnTo>
                  <a:lnTo>
                    <a:pt x="20604" y="1393"/>
                  </a:lnTo>
                  <a:lnTo>
                    <a:pt x="19247" y="2310"/>
                  </a:lnTo>
                  <a:lnTo>
                    <a:pt x="19247" y="2750"/>
                  </a:lnTo>
                  <a:lnTo>
                    <a:pt x="18771" y="3666"/>
                  </a:lnTo>
                  <a:lnTo>
                    <a:pt x="19247" y="3666"/>
                  </a:lnTo>
                  <a:lnTo>
                    <a:pt x="19687" y="4143"/>
                  </a:lnTo>
                  <a:lnTo>
                    <a:pt x="19247" y="5059"/>
                  </a:lnTo>
                  <a:lnTo>
                    <a:pt x="18771" y="5059"/>
                  </a:lnTo>
                  <a:lnTo>
                    <a:pt x="18771" y="5499"/>
                  </a:lnTo>
                  <a:lnTo>
                    <a:pt x="18771" y="5976"/>
                  </a:lnTo>
                  <a:lnTo>
                    <a:pt x="18771" y="6416"/>
                  </a:lnTo>
                  <a:lnTo>
                    <a:pt x="17414" y="6416"/>
                  </a:lnTo>
                  <a:lnTo>
                    <a:pt x="16938" y="5976"/>
                  </a:lnTo>
                  <a:lnTo>
                    <a:pt x="16498" y="5976"/>
                  </a:lnTo>
                  <a:lnTo>
                    <a:pt x="15105" y="6416"/>
                  </a:lnTo>
                  <a:lnTo>
                    <a:pt x="14665" y="5976"/>
                  </a:lnTo>
                  <a:lnTo>
                    <a:pt x="14665" y="5499"/>
                  </a:lnTo>
                  <a:lnTo>
                    <a:pt x="14665" y="5059"/>
                  </a:lnTo>
                  <a:lnTo>
                    <a:pt x="14665" y="4583"/>
                  </a:lnTo>
                  <a:lnTo>
                    <a:pt x="14188" y="4143"/>
                  </a:lnTo>
                  <a:lnTo>
                    <a:pt x="14188" y="3666"/>
                  </a:lnTo>
                  <a:lnTo>
                    <a:pt x="12355" y="3666"/>
                  </a:lnTo>
                  <a:lnTo>
                    <a:pt x="11915" y="4143"/>
                  </a:lnTo>
                  <a:lnTo>
                    <a:pt x="10522" y="4143"/>
                  </a:lnTo>
                  <a:lnTo>
                    <a:pt x="10082" y="4583"/>
                  </a:lnTo>
                  <a:lnTo>
                    <a:pt x="9606" y="4583"/>
                  </a:lnTo>
                  <a:lnTo>
                    <a:pt x="9606" y="5059"/>
                  </a:lnTo>
                  <a:lnTo>
                    <a:pt x="9166" y="5059"/>
                  </a:lnTo>
                  <a:lnTo>
                    <a:pt x="8689" y="5499"/>
                  </a:lnTo>
                  <a:lnTo>
                    <a:pt x="8249" y="5059"/>
                  </a:lnTo>
                  <a:lnTo>
                    <a:pt x="7773" y="5499"/>
                  </a:lnTo>
                  <a:lnTo>
                    <a:pt x="7333" y="5976"/>
                  </a:lnTo>
                  <a:lnTo>
                    <a:pt x="6856" y="6892"/>
                  </a:lnTo>
                  <a:lnTo>
                    <a:pt x="6416" y="6892"/>
                  </a:lnTo>
                  <a:lnTo>
                    <a:pt x="5940" y="7332"/>
                  </a:lnTo>
                  <a:lnTo>
                    <a:pt x="5500" y="7332"/>
                  </a:lnTo>
                  <a:lnTo>
                    <a:pt x="5500" y="7809"/>
                  </a:lnTo>
                  <a:lnTo>
                    <a:pt x="3667" y="7809"/>
                  </a:lnTo>
                  <a:lnTo>
                    <a:pt x="2274" y="8249"/>
                  </a:lnTo>
                  <a:lnTo>
                    <a:pt x="1834" y="9642"/>
                  </a:lnTo>
                  <a:lnTo>
                    <a:pt x="1834" y="10082"/>
                  </a:lnTo>
                  <a:lnTo>
                    <a:pt x="2274" y="10558"/>
                  </a:lnTo>
                  <a:lnTo>
                    <a:pt x="2274" y="10998"/>
                  </a:lnTo>
                  <a:lnTo>
                    <a:pt x="1357" y="10998"/>
                  </a:lnTo>
                  <a:lnTo>
                    <a:pt x="917" y="10082"/>
                  </a:lnTo>
                  <a:lnTo>
                    <a:pt x="917" y="10558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917" y="12391"/>
                  </a:lnTo>
                  <a:lnTo>
                    <a:pt x="917" y="12831"/>
                  </a:lnTo>
                  <a:lnTo>
                    <a:pt x="441" y="13748"/>
                  </a:lnTo>
                  <a:lnTo>
                    <a:pt x="1" y="14224"/>
                  </a:lnTo>
                  <a:lnTo>
                    <a:pt x="441" y="15141"/>
                  </a:lnTo>
                  <a:lnTo>
                    <a:pt x="917" y="15581"/>
                  </a:lnTo>
                  <a:lnTo>
                    <a:pt x="917" y="16057"/>
                  </a:lnTo>
                  <a:lnTo>
                    <a:pt x="1357" y="16497"/>
                  </a:lnTo>
                  <a:lnTo>
                    <a:pt x="2274" y="16497"/>
                  </a:lnTo>
                  <a:lnTo>
                    <a:pt x="1357" y="16974"/>
                  </a:lnTo>
                  <a:lnTo>
                    <a:pt x="1834" y="17414"/>
                  </a:lnTo>
                  <a:lnTo>
                    <a:pt x="1834" y="17890"/>
                  </a:lnTo>
                  <a:lnTo>
                    <a:pt x="2274" y="18807"/>
                  </a:lnTo>
                  <a:lnTo>
                    <a:pt x="2274" y="19247"/>
                  </a:lnTo>
                  <a:lnTo>
                    <a:pt x="2274" y="20640"/>
                  </a:lnTo>
                  <a:lnTo>
                    <a:pt x="2274" y="21080"/>
                  </a:lnTo>
                  <a:lnTo>
                    <a:pt x="2274" y="21556"/>
                  </a:lnTo>
                  <a:lnTo>
                    <a:pt x="2750" y="21556"/>
                  </a:lnTo>
                  <a:lnTo>
                    <a:pt x="2274" y="22473"/>
                  </a:lnTo>
                  <a:lnTo>
                    <a:pt x="2750" y="23829"/>
                  </a:lnTo>
                  <a:lnTo>
                    <a:pt x="4107" y="23829"/>
                  </a:lnTo>
                  <a:lnTo>
                    <a:pt x="4107" y="24746"/>
                  </a:lnTo>
                  <a:lnTo>
                    <a:pt x="4107" y="25222"/>
                  </a:lnTo>
                  <a:lnTo>
                    <a:pt x="4107" y="25662"/>
                  </a:lnTo>
                  <a:lnTo>
                    <a:pt x="4583" y="25662"/>
                  </a:lnTo>
                  <a:lnTo>
                    <a:pt x="5023" y="26139"/>
                  </a:lnTo>
                  <a:lnTo>
                    <a:pt x="5500" y="26139"/>
                  </a:lnTo>
                  <a:lnTo>
                    <a:pt x="6856" y="26579"/>
                  </a:lnTo>
                  <a:lnTo>
                    <a:pt x="7773" y="26139"/>
                  </a:lnTo>
                  <a:lnTo>
                    <a:pt x="8249" y="26579"/>
                  </a:lnTo>
                  <a:lnTo>
                    <a:pt x="7773" y="27495"/>
                  </a:lnTo>
                  <a:lnTo>
                    <a:pt x="7333" y="27972"/>
                  </a:lnTo>
                  <a:lnTo>
                    <a:pt x="8249" y="27972"/>
                  </a:lnTo>
                  <a:lnTo>
                    <a:pt x="8689" y="28412"/>
                  </a:lnTo>
                  <a:lnTo>
                    <a:pt x="9166" y="28888"/>
                  </a:lnTo>
                  <a:lnTo>
                    <a:pt x="9606" y="27972"/>
                  </a:lnTo>
                  <a:lnTo>
                    <a:pt x="10082" y="27972"/>
                  </a:lnTo>
                  <a:lnTo>
                    <a:pt x="9606" y="27495"/>
                  </a:lnTo>
                  <a:lnTo>
                    <a:pt x="11439" y="27495"/>
                  </a:lnTo>
                  <a:lnTo>
                    <a:pt x="11915" y="27972"/>
                  </a:lnTo>
                  <a:lnTo>
                    <a:pt x="12355" y="27495"/>
                  </a:lnTo>
                  <a:lnTo>
                    <a:pt x="13272" y="28888"/>
                  </a:lnTo>
                  <a:lnTo>
                    <a:pt x="13748" y="29328"/>
                  </a:lnTo>
                  <a:lnTo>
                    <a:pt x="14665" y="29805"/>
                  </a:lnTo>
                  <a:lnTo>
                    <a:pt x="16021" y="29805"/>
                  </a:lnTo>
                  <a:lnTo>
                    <a:pt x="16498" y="30245"/>
                  </a:lnTo>
                  <a:lnTo>
                    <a:pt x="16938" y="30722"/>
                  </a:lnTo>
                  <a:lnTo>
                    <a:pt x="17414" y="31161"/>
                  </a:lnTo>
                  <a:lnTo>
                    <a:pt x="18331" y="31161"/>
                  </a:lnTo>
                  <a:lnTo>
                    <a:pt x="18771" y="31638"/>
                  </a:lnTo>
                  <a:lnTo>
                    <a:pt x="19247" y="30722"/>
                  </a:lnTo>
                  <a:lnTo>
                    <a:pt x="19687" y="30722"/>
                  </a:lnTo>
                  <a:lnTo>
                    <a:pt x="20164" y="30245"/>
                  </a:lnTo>
                  <a:lnTo>
                    <a:pt x="20604" y="30245"/>
                  </a:lnTo>
                  <a:lnTo>
                    <a:pt x="21080" y="30722"/>
                  </a:lnTo>
                  <a:lnTo>
                    <a:pt x="21080" y="31638"/>
                  </a:lnTo>
                  <a:lnTo>
                    <a:pt x="21520" y="31161"/>
                  </a:lnTo>
                  <a:lnTo>
                    <a:pt x="21520" y="30722"/>
                  </a:lnTo>
                  <a:lnTo>
                    <a:pt x="22437" y="30245"/>
                  </a:lnTo>
                  <a:lnTo>
                    <a:pt x="22913" y="30722"/>
                  </a:lnTo>
                  <a:lnTo>
                    <a:pt x="23353" y="30722"/>
                  </a:lnTo>
                  <a:lnTo>
                    <a:pt x="23830" y="30245"/>
                  </a:lnTo>
                  <a:lnTo>
                    <a:pt x="23830" y="31161"/>
                  </a:lnTo>
                  <a:lnTo>
                    <a:pt x="23830" y="31638"/>
                  </a:lnTo>
                  <a:lnTo>
                    <a:pt x="25186" y="31161"/>
                  </a:lnTo>
                  <a:lnTo>
                    <a:pt x="25663" y="30722"/>
                  </a:lnTo>
                  <a:lnTo>
                    <a:pt x="25663" y="30245"/>
                  </a:lnTo>
                  <a:lnTo>
                    <a:pt x="26103" y="29805"/>
                  </a:lnTo>
                  <a:lnTo>
                    <a:pt x="27019" y="30722"/>
                  </a:lnTo>
                  <a:lnTo>
                    <a:pt x="27496" y="30722"/>
                  </a:lnTo>
                  <a:lnTo>
                    <a:pt x="27936" y="31161"/>
                  </a:lnTo>
                  <a:lnTo>
                    <a:pt x="28412" y="31638"/>
                  </a:lnTo>
                  <a:lnTo>
                    <a:pt x="28852" y="32078"/>
                  </a:lnTo>
                  <a:lnTo>
                    <a:pt x="30245" y="32078"/>
                  </a:lnTo>
                  <a:lnTo>
                    <a:pt x="30685" y="32994"/>
                  </a:lnTo>
                  <a:lnTo>
                    <a:pt x="30685" y="32555"/>
                  </a:lnTo>
                  <a:lnTo>
                    <a:pt x="31162" y="32078"/>
                  </a:lnTo>
                  <a:lnTo>
                    <a:pt x="31162" y="31638"/>
                  </a:lnTo>
                  <a:lnTo>
                    <a:pt x="31162" y="31161"/>
                  </a:lnTo>
                  <a:lnTo>
                    <a:pt x="31162" y="30722"/>
                  </a:lnTo>
                  <a:lnTo>
                    <a:pt x="31162" y="30245"/>
                  </a:lnTo>
                  <a:lnTo>
                    <a:pt x="31162" y="28888"/>
                  </a:lnTo>
                  <a:lnTo>
                    <a:pt x="31162" y="28412"/>
                  </a:lnTo>
                  <a:lnTo>
                    <a:pt x="31602" y="27972"/>
                  </a:lnTo>
                  <a:lnTo>
                    <a:pt x="32078" y="27495"/>
                  </a:lnTo>
                  <a:lnTo>
                    <a:pt x="32518" y="26579"/>
                  </a:lnTo>
                  <a:lnTo>
                    <a:pt x="32995" y="26139"/>
                  </a:lnTo>
                  <a:lnTo>
                    <a:pt x="33911" y="25222"/>
                  </a:lnTo>
                  <a:lnTo>
                    <a:pt x="34828" y="25222"/>
                  </a:lnTo>
                  <a:lnTo>
                    <a:pt x="35268" y="24746"/>
                  </a:lnTo>
                  <a:lnTo>
                    <a:pt x="35744" y="23829"/>
                  </a:lnTo>
                  <a:lnTo>
                    <a:pt x="35268" y="22913"/>
                  </a:lnTo>
                  <a:lnTo>
                    <a:pt x="34828" y="22913"/>
                  </a:lnTo>
                  <a:lnTo>
                    <a:pt x="34828" y="22473"/>
                  </a:lnTo>
                  <a:lnTo>
                    <a:pt x="35268" y="21996"/>
                  </a:lnTo>
                  <a:lnTo>
                    <a:pt x="34351" y="21080"/>
                  </a:lnTo>
                  <a:lnTo>
                    <a:pt x="33911" y="20640"/>
                  </a:lnTo>
                  <a:lnTo>
                    <a:pt x="32995" y="20163"/>
                  </a:lnTo>
                  <a:lnTo>
                    <a:pt x="33435" y="19723"/>
                  </a:lnTo>
                  <a:lnTo>
                    <a:pt x="32995" y="19247"/>
                  </a:lnTo>
                  <a:lnTo>
                    <a:pt x="32995" y="17890"/>
                  </a:lnTo>
                  <a:lnTo>
                    <a:pt x="32995" y="17414"/>
                  </a:lnTo>
                  <a:lnTo>
                    <a:pt x="33435" y="15581"/>
                  </a:lnTo>
                  <a:lnTo>
                    <a:pt x="32518" y="15581"/>
                  </a:lnTo>
                  <a:lnTo>
                    <a:pt x="32078" y="15141"/>
                  </a:lnTo>
                  <a:lnTo>
                    <a:pt x="33435" y="13748"/>
                  </a:lnTo>
                  <a:lnTo>
                    <a:pt x="33911" y="13308"/>
                  </a:lnTo>
                  <a:lnTo>
                    <a:pt x="33911" y="12831"/>
                  </a:lnTo>
                  <a:lnTo>
                    <a:pt x="33911" y="10998"/>
                  </a:lnTo>
                  <a:lnTo>
                    <a:pt x="33435" y="10558"/>
                  </a:lnTo>
                  <a:lnTo>
                    <a:pt x="33435" y="10082"/>
                  </a:lnTo>
                  <a:lnTo>
                    <a:pt x="32995" y="10082"/>
                  </a:lnTo>
                  <a:lnTo>
                    <a:pt x="32518" y="9165"/>
                  </a:lnTo>
                  <a:lnTo>
                    <a:pt x="32078" y="8725"/>
                  </a:lnTo>
                  <a:lnTo>
                    <a:pt x="32078" y="7332"/>
                  </a:lnTo>
                  <a:lnTo>
                    <a:pt x="31602" y="6892"/>
                  </a:lnTo>
                  <a:lnTo>
                    <a:pt x="31602" y="6416"/>
                  </a:lnTo>
                  <a:lnTo>
                    <a:pt x="31602" y="5499"/>
                  </a:lnTo>
                  <a:lnTo>
                    <a:pt x="31602" y="5059"/>
                  </a:lnTo>
                  <a:lnTo>
                    <a:pt x="30245" y="4583"/>
                  </a:lnTo>
                  <a:lnTo>
                    <a:pt x="29769" y="4583"/>
                  </a:lnTo>
                  <a:lnTo>
                    <a:pt x="28852" y="3666"/>
                  </a:lnTo>
                  <a:lnTo>
                    <a:pt x="28852" y="3226"/>
                  </a:lnTo>
                  <a:lnTo>
                    <a:pt x="28852" y="2310"/>
                  </a:lnTo>
                  <a:lnTo>
                    <a:pt x="28412" y="1833"/>
                  </a:lnTo>
                  <a:lnTo>
                    <a:pt x="28412" y="1393"/>
                  </a:lnTo>
                  <a:lnTo>
                    <a:pt x="27936" y="477"/>
                  </a:lnTo>
                  <a:lnTo>
                    <a:pt x="2701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7" name="Google Shape;3787;p36"/>
            <p:cNvSpPr/>
            <p:nvPr/>
          </p:nvSpPr>
          <p:spPr>
            <a:xfrm>
              <a:off x="6552909" y="4321579"/>
              <a:ext cx="117878" cy="73672"/>
            </a:xfrm>
            <a:custGeom>
              <a:avLst/>
              <a:gdLst/>
              <a:ahLst/>
              <a:cxnLst/>
              <a:rect l="l" t="t" r="r" b="b"/>
              <a:pathLst>
                <a:path w="7333" h="4583" extrusionOk="0">
                  <a:moveTo>
                    <a:pt x="917" y="0"/>
                  </a:moveTo>
                  <a:lnTo>
                    <a:pt x="0" y="440"/>
                  </a:lnTo>
                  <a:lnTo>
                    <a:pt x="477" y="917"/>
                  </a:lnTo>
                  <a:lnTo>
                    <a:pt x="1833" y="917"/>
                  </a:lnTo>
                  <a:lnTo>
                    <a:pt x="2310" y="1357"/>
                  </a:lnTo>
                  <a:lnTo>
                    <a:pt x="3666" y="1833"/>
                  </a:lnTo>
                  <a:lnTo>
                    <a:pt x="4143" y="2273"/>
                  </a:lnTo>
                  <a:lnTo>
                    <a:pt x="5059" y="2750"/>
                  </a:lnTo>
                  <a:lnTo>
                    <a:pt x="5499" y="3190"/>
                  </a:lnTo>
                  <a:lnTo>
                    <a:pt x="5976" y="3666"/>
                  </a:lnTo>
                  <a:lnTo>
                    <a:pt x="6892" y="4583"/>
                  </a:lnTo>
                  <a:lnTo>
                    <a:pt x="7332" y="4583"/>
                  </a:lnTo>
                  <a:lnTo>
                    <a:pt x="6892" y="3666"/>
                  </a:lnTo>
                  <a:lnTo>
                    <a:pt x="6416" y="3190"/>
                  </a:lnTo>
                  <a:lnTo>
                    <a:pt x="5976" y="2750"/>
                  </a:lnTo>
                  <a:lnTo>
                    <a:pt x="5976" y="2273"/>
                  </a:lnTo>
                  <a:lnTo>
                    <a:pt x="5499" y="1833"/>
                  </a:lnTo>
                  <a:lnTo>
                    <a:pt x="5059" y="1833"/>
                  </a:lnTo>
                  <a:lnTo>
                    <a:pt x="4583" y="1357"/>
                  </a:lnTo>
                  <a:lnTo>
                    <a:pt x="3226" y="917"/>
                  </a:lnTo>
                  <a:lnTo>
                    <a:pt x="2310" y="917"/>
                  </a:lnTo>
                  <a:lnTo>
                    <a:pt x="1833" y="44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8" name="Google Shape;3788;p36"/>
            <p:cNvSpPr/>
            <p:nvPr/>
          </p:nvSpPr>
          <p:spPr>
            <a:xfrm>
              <a:off x="6059648" y="1779864"/>
              <a:ext cx="36555" cy="44222"/>
            </a:xfrm>
            <a:custGeom>
              <a:avLst/>
              <a:gdLst/>
              <a:ahLst/>
              <a:cxnLst/>
              <a:rect l="l" t="t" r="r" b="b"/>
              <a:pathLst>
                <a:path w="2274" h="2751" extrusionOk="0">
                  <a:moveTo>
                    <a:pt x="1357" y="1"/>
                  </a:moveTo>
                  <a:lnTo>
                    <a:pt x="1357" y="477"/>
                  </a:lnTo>
                  <a:lnTo>
                    <a:pt x="441" y="477"/>
                  </a:lnTo>
                  <a:lnTo>
                    <a:pt x="441" y="917"/>
                  </a:lnTo>
                  <a:lnTo>
                    <a:pt x="441" y="1394"/>
                  </a:lnTo>
                  <a:lnTo>
                    <a:pt x="1" y="1834"/>
                  </a:lnTo>
                  <a:lnTo>
                    <a:pt x="441" y="2310"/>
                  </a:lnTo>
                  <a:lnTo>
                    <a:pt x="441" y="2750"/>
                  </a:lnTo>
                  <a:lnTo>
                    <a:pt x="917" y="2310"/>
                  </a:lnTo>
                  <a:lnTo>
                    <a:pt x="917" y="1834"/>
                  </a:lnTo>
                  <a:lnTo>
                    <a:pt x="1834" y="1834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89" name="Google Shape;3789;p36"/>
            <p:cNvSpPr/>
            <p:nvPr/>
          </p:nvSpPr>
          <p:spPr>
            <a:xfrm>
              <a:off x="5543994" y="1595999"/>
              <a:ext cx="950000" cy="1141518"/>
            </a:xfrm>
            <a:custGeom>
              <a:avLst/>
              <a:gdLst/>
              <a:ahLst/>
              <a:cxnLst/>
              <a:rect l="l" t="t" r="r" b="b"/>
              <a:pathLst>
                <a:path w="59098" h="71012" extrusionOk="0">
                  <a:moveTo>
                    <a:pt x="52242" y="1"/>
                  </a:moveTo>
                  <a:lnTo>
                    <a:pt x="51325" y="1357"/>
                  </a:lnTo>
                  <a:lnTo>
                    <a:pt x="51325" y="1834"/>
                  </a:lnTo>
                  <a:lnTo>
                    <a:pt x="49932" y="2274"/>
                  </a:lnTo>
                  <a:lnTo>
                    <a:pt x="50409" y="3667"/>
                  </a:lnTo>
                  <a:lnTo>
                    <a:pt x="50409" y="4107"/>
                  </a:lnTo>
                  <a:lnTo>
                    <a:pt x="49932" y="3667"/>
                  </a:lnTo>
                  <a:lnTo>
                    <a:pt x="49932" y="3190"/>
                  </a:lnTo>
                  <a:lnTo>
                    <a:pt x="49016" y="2750"/>
                  </a:lnTo>
                  <a:lnTo>
                    <a:pt x="49016" y="2274"/>
                  </a:lnTo>
                  <a:lnTo>
                    <a:pt x="49016" y="1834"/>
                  </a:lnTo>
                  <a:lnTo>
                    <a:pt x="49016" y="1357"/>
                  </a:lnTo>
                  <a:lnTo>
                    <a:pt x="48576" y="1357"/>
                  </a:lnTo>
                  <a:lnTo>
                    <a:pt x="48576" y="1834"/>
                  </a:lnTo>
                  <a:lnTo>
                    <a:pt x="48576" y="2274"/>
                  </a:lnTo>
                  <a:lnTo>
                    <a:pt x="48099" y="3667"/>
                  </a:lnTo>
                  <a:lnTo>
                    <a:pt x="47659" y="4583"/>
                  </a:lnTo>
                  <a:lnTo>
                    <a:pt x="47659" y="5500"/>
                  </a:lnTo>
                  <a:lnTo>
                    <a:pt x="47183" y="5023"/>
                  </a:lnTo>
                  <a:lnTo>
                    <a:pt x="47183" y="4583"/>
                  </a:lnTo>
                  <a:lnTo>
                    <a:pt x="47183" y="3667"/>
                  </a:lnTo>
                  <a:lnTo>
                    <a:pt x="48099" y="2750"/>
                  </a:lnTo>
                  <a:lnTo>
                    <a:pt x="48099" y="2274"/>
                  </a:lnTo>
                  <a:lnTo>
                    <a:pt x="48576" y="1357"/>
                  </a:lnTo>
                  <a:lnTo>
                    <a:pt x="49016" y="917"/>
                  </a:lnTo>
                  <a:lnTo>
                    <a:pt x="48576" y="441"/>
                  </a:lnTo>
                  <a:lnTo>
                    <a:pt x="47183" y="1357"/>
                  </a:lnTo>
                  <a:lnTo>
                    <a:pt x="46743" y="917"/>
                  </a:lnTo>
                  <a:lnTo>
                    <a:pt x="46266" y="1834"/>
                  </a:lnTo>
                  <a:lnTo>
                    <a:pt x="46266" y="2274"/>
                  </a:lnTo>
                  <a:lnTo>
                    <a:pt x="47183" y="2750"/>
                  </a:lnTo>
                  <a:lnTo>
                    <a:pt x="45826" y="3190"/>
                  </a:lnTo>
                  <a:lnTo>
                    <a:pt x="45350" y="2750"/>
                  </a:lnTo>
                  <a:lnTo>
                    <a:pt x="44910" y="3190"/>
                  </a:lnTo>
                  <a:lnTo>
                    <a:pt x="44910" y="4107"/>
                  </a:lnTo>
                  <a:lnTo>
                    <a:pt x="44433" y="4107"/>
                  </a:lnTo>
                  <a:lnTo>
                    <a:pt x="44910" y="4583"/>
                  </a:lnTo>
                  <a:lnTo>
                    <a:pt x="43993" y="5940"/>
                  </a:lnTo>
                  <a:lnTo>
                    <a:pt x="43517" y="4583"/>
                  </a:lnTo>
                  <a:lnTo>
                    <a:pt x="43077" y="5500"/>
                  </a:lnTo>
                  <a:lnTo>
                    <a:pt x="43077" y="5940"/>
                  </a:lnTo>
                  <a:lnTo>
                    <a:pt x="43077" y="6416"/>
                  </a:lnTo>
                  <a:lnTo>
                    <a:pt x="42600" y="6856"/>
                  </a:lnTo>
                  <a:lnTo>
                    <a:pt x="42160" y="6416"/>
                  </a:lnTo>
                  <a:lnTo>
                    <a:pt x="41684" y="6416"/>
                  </a:lnTo>
                  <a:lnTo>
                    <a:pt x="41684" y="6856"/>
                  </a:lnTo>
                  <a:lnTo>
                    <a:pt x="41244" y="6416"/>
                  </a:lnTo>
                  <a:lnTo>
                    <a:pt x="40767" y="6416"/>
                  </a:lnTo>
                  <a:lnTo>
                    <a:pt x="40327" y="6856"/>
                  </a:lnTo>
                  <a:lnTo>
                    <a:pt x="40327" y="7333"/>
                  </a:lnTo>
                  <a:lnTo>
                    <a:pt x="39851" y="7333"/>
                  </a:lnTo>
                  <a:lnTo>
                    <a:pt x="39411" y="8249"/>
                  </a:lnTo>
                  <a:lnTo>
                    <a:pt x="39411" y="9166"/>
                  </a:lnTo>
                  <a:lnTo>
                    <a:pt x="39851" y="9606"/>
                  </a:lnTo>
                  <a:lnTo>
                    <a:pt x="39851" y="10522"/>
                  </a:lnTo>
                  <a:lnTo>
                    <a:pt x="39411" y="10082"/>
                  </a:lnTo>
                  <a:lnTo>
                    <a:pt x="38934" y="9606"/>
                  </a:lnTo>
                  <a:lnTo>
                    <a:pt x="38494" y="9606"/>
                  </a:lnTo>
                  <a:lnTo>
                    <a:pt x="38018" y="10522"/>
                  </a:lnTo>
                  <a:lnTo>
                    <a:pt x="37101" y="9606"/>
                  </a:lnTo>
                  <a:lnTo>
                    <a:pt x="37101" y="10082"/>
                  </a:lnTo>
                  <a:lnTo>
                    <a:pt x="37101" y="10999"/>
                  </a:lnTo>
                  <a:lnTo>
                    <a:pt x="37578" y="11915"/>
                  </a:lnTo>
                  <a:lnTo>
                    <a:pt x="37578" y="12355"/>
                  </a:lnTo>
                  <a:lnTo>
                    <a:pt x="37101" y="12355"/>
                  </a:lnTo>
                  <a:lnTo>
                    <a:pt x="36661" y="10999"/>
                  </a:lnTo>
                  <a:lnTo>
                    <a:pt x="36661" y="12355"/>
                  </a:lnTo>
                  <a:lnTo>
                    <a:pt x="36185" y="13272"/>
                  </a:lnTo>
                  <a:lnTo>
                    <a:pt x="35745" y="12832"/>
                  </a:lnTo>
                  <a:lnTo>
                    <a:pt x="35745" y="11915"/>
                  </a:lnTo>
                  <a:lnTo>
                    <a:pt x="35268" y="12355"/>
                  </a:lnTo>
                  <a:lnTo>
                    <a:pt x="35268" y="13748"/>
                  </a:lnTo>
                  <a:lnTo>
                    <a:pt x="34352" y="13748"/>
                  </a:lnTo>
                  <a:lnTo>
                    <a:pt x="33912" y="14188"/>
                  </a:lnTo>
                  <a:lnTo>
                    <a:pt x="34352" y="14665"/>
                  </a:lnTo>
                  <a:lnTo>
                    <a:pt x="33912" y="15105"/>
                  </a:lnTo>
                  <a:lnTo>
                    <a:pt x="33435" y="16021"/>
                  </a:lnTo>
                  <a:lnTo>
                    <a:pt x="33435" y="16498"/>
                  </a:lnTo>
                  <a:lnTo>
                    <a:pt x="33912" y="16938"/>
                  </a:lnTo>
                  <a:lnTo>
                    <a:pt x="33435" y="17414"/>
                  </a:lnTo>
                  <a:lnTo>
                    <a:pt x="32079" y="17414"/>
                  </a:lnTo>
                  <a:lnTo>
                    <a:pt x="32079" y="16938"/>
                  </a:lnTo>
                  <a:lnTo>
                    <a:pt x="31602" y="17414"/>
                  </a:lnTo>
                  <a:lnTo>
                    <a:pt x="31602" y="17854"/>
                  </a:lnTo>
                  <a:lnTo>
                    <a:pt x="31602" y="18771"/>
                  </a:lnTo>
                  <a:lnTo>
                    <a:pt x="31602" y="19247"/>
                  </a:lnTo>
                  <a:lnTo>
                    <a:pt x="31162" y="20604"/>
                  </a:lnTo>
                  <a:lnTo>
                    <a:pt x="31162" y="19247"/>
                  </a:lnTo>
                  <a:lnTo>
                    <a:pt x="31162" y="18331"/>
                  </a:lnTo>
                  <a:lnTo>
                    <a:pt x="31162" y="17854"/>
                  </a:lnTo>
                  <a:lnTo>
                    <a:pt x="30686" y="18331"/>
                  </a:lnTo>
                  <a:lnTo>
                    <a:pt x="30246" y="18771"/>
                  </a:lnTo>
                  <a:lnTo>
                    <a:pt x="29769" y="18771"/>
                  </a:lnTo>
                  <a:lnTo>
                    <a:pt x="29329" y="19247"/>
                  </a:lnTo>
                  <a:lnTo>
                    <a:pt x="29769" y="19247"/>
                  </a:lnTo>
                  <a:lnTo>
                    <a:pt x="30246" y="19687"/>
                  </a:lnTo>
                  <a:lnTo>
                    <a:pt x="30246" y="20164"/>
                  </a:lnTo>
                  <a:lnTo>
                    <a:pt x="29769" y="19687"/>
                  </a:lnTo>
                  <a:lnTo>
                    <a:pt x="29329" y="20164"/>
                  </a:lnTo>
                  <a:lnTo>
                    <a:pt x="28853" y="19687"/>
                  </a:lnTo>
                  <a:lnTo>
                    <a:pt x="27936" y="19687"/>
                  </a:lnTo>
                  <a:lnTo>
                    <a:pt x="28413" y="20604"/>
                  </a:lnTo>
                  <a:lnTo>
                    <a:pt x="27936" y="21080"/>
                  </a:lnTo>
                  <a:lnTo>
                    <a:pt x="29329" y="20604"/>
                  </a:lnTo>
                  <a:lnTo>
                    <a:pt x="29769" y="21080"/>
                  </a:lnTo>
                  <a:lnTo>
                    <a:pt x="29769" y="21520"/>
                  </a:lnTo>
                  <a:lnTo>
                    <a:pt x="28413" y="21520"/>
                  </a:lnTo>
                  <a:lnTo>
                    <a:pt x="27936" y="21997"/>
                  </a:lnTo>
                  <a:lnTo>
                    <a:pt x="27936" y="22437"/>
                  </a:lnTo>
                  <a:lnTo>
                    <a:pt x="28853" y="22437"/>
                  </a:lnTo>
                  <a:lnTo>
                    <a:pt x="28853" y="23353"/>
                  </a:lnTo>
                  <a:lnTo>
                    <a:pt x="28413" y="23353"/>
                  </a:lnTo>
                  <a:lnTo>
                    <a:pt x="27936" y="23830"/>
                  </a:lnTo>
                  <a:lnTo>
                    <a:pt x="27496" y="24270"/>
                  </a:lnTo>
                  <a:lnTo>
                    <a:pt x="27020" y="24746"/>
                  </a:lnTo>
                  <a:lnTo>
                    <a:pt x="26103" y="24270"/>
                  </a:lnTo>
                  <a:lnTo>
                    <a:pt x="25663" y="24746"/>
                  </a:lnTo>
                  <a:lnTo>
                    <a:pt x="25663" y="25186"/>
                  </a:lnTo>
                  <a:lnTo>
                    <a:pt x="25663" y="25663"/>
                  </a:lnTo>
                  <a:lnTo>
                    <a:pt x="25187" y="25663"/>
                  </a:lnTo>
                  <a:lnTo>
                    <a:pt x="24747" y="26103"/>
                  </a:lnTo>
                  <a:lnTo>
                    <a:pt x="25187" y="26579"/>
                  </a:lnTo>
                  <a:lnTo>
                    <a:pt x="24747" y="27496"/>
                  </a:lnTo>
                  <a:lnTo>
                    <a:pt x="23830" y="27496"/>
                  </a:lnTo>
                  <a:lnTo>
                    <a:pt x="24270" y="27936"/>
                  </a:lnTo>
                  <a:lnTo>
                    <a:pt x="24747" y="28412"/>
                  </a:lnTo>
                  <a:lnTo>
                    <a:pt x="25187" y="27936"/>
                  </a:lnTo>
                  <a:lnTo>
                    <a:pt x="25187" y="28852"/>
                  </a:lnTo>
                  <a:lnTo>
                    <a:pt x="23830" y="28852"/>
                  </a:lnTo>
                  <a:lnTo>
                    <a:pt x="23830" y="29329"/>
                  </a:lnTo>
                  <a:lnTo>
                    <a:pt x="24270" y="29769"/>
                  </a:lnTo>
                  <a:lnTo>
                    <a:pt x="23830" y="30245"/>
                  </a:lnTo>
                  <a:lnTo>
                    <a:pt x="23353" y="30245"/>
                  </a:lnTo>
                  <a:lnTo>
                    <a:pt x="22914" y="30685"/>
                  </a:lnTo>
                  <a:lnTo>
                    <a:pt x="22437" y="31162"/>
                  </a:lnTo>
                  <a:lnTo>
                    <a:pt x="22914" y="32078"/>
                  </a:lnTo>
                  <a:lnTo>
                    <a:pt x="22914" y="32518"/>
                  </a:lnTo>
                  <a:lnTo>
                    <a:pt x="22437" y="32995"/>
                  </a:lnTo>
                  <a:lnTo>
                    <a:pt x="21997" y="32518"/>
                  </a:lnTo>
                  <a:lnTo>
                    <a:pt x="21997" y="32078"/>
                  </a:lnTo>
                  <a:lnTo>
                    <a:pt x="21520" y="32995"/>
                  </a:lnTo>
                  <a:lnTo>
                    <a:pt x="21520" y="33435"/>
                  </a:lnTo>
                  <a:lnTo>
                    <a:pt x="22437" y="33435"/>
                  </a:lnTo>
                  <a:lnTo>
                    <a:pt x="22437" y="34351"/>
                  </a:lnTo>
                  <a:lnTo>
                    <a:pt x="21997" y="34828"/>
                  </a:lnTo>
                  <a:lnTo>
                    <a:pt x="21520" y="34828"/>
                  </a:lnTo>
                  <a:lnTo>
                    <a:pt x="21520" y="35744"/>
                  </a:lnTo>
                  <a:lnTo>
                    <a:pt x="21081" y="36184"/>
                  </a:lnTo>
                  <a:lnTo>
                    <a:pt x="20604" y="36661"/>
                  </a:lnTo>
                  <a:lnTo>
                    <a:pt x="20604" y="37101"/>
                  </a:lnTo>
                  <a:lnTo>
                    <a:pt x="21081" y="37101"/>
                  </a:lnTo>
                  <a:lnTo>
                    <a:pt x="21081" y="37577"/>
                  </a:lnTo>
                  <a:lnTo>
                    <a:pt x="21081" y="38017"/>
                  </a:lnTo>
                  <a:lnTo>
                    <a:pt x="20604" y="38494"/>
                  </a:lnTo>
                  <a:lnTo>
                    <a:pt x="19687" y="38017"/>
                  </a:lnTo>
                  <a:lnTo>
                    <a:pt x="19687" y="37577"/>
                  </a:lnTo>
                  <a:lnTo>
                    <a:pt x="19248" y="37101"/>
                  </a:lnTo>
                  <a:lnTo>
                    <a:pt x="18771" y="37577"/>
                  </a:lnTo>
                  <a:lnTo>
                    <a:pt x="18331" y="38017"/>
                  </a:lnTo>
                  <a:lnTo>
                    <a:pt x="16938" y="38017"/>
                  </a:lnTo>
                  <a:lnTo>
                    <a:pt x="16938" y="38934"/>
                  </a:lnTo>
                  <a:lnTo>
                    <a:pt x="16498" y="39850"/>
                  </a:lnTo>
                  <a:lnTo>
                    <a:pt x="16498" y="40767"/>
                  </a:lnTo>
                  <a:lnTo>
                    <a:pt x="15105" y="40767"/>
                  </a:lnTo>
                  <a:lnTo>
                    <a:pt x="15582" y="41243"/>
                  </a:lnTo>
                  <a:lnTo>
                    <a:pt x="15582" y="42160"/>
                  </a:lnTo>
                  <a:lnTo>
                    <a:pt x="15105" y="41683"/>
                  </a:lnTo>
                  <a:lnTo>
                    <a:pt x="14665" y="42160"/>
                  </a:lnTo>
                  <a:lnTo>
                    <a:pt x="13749" y="42600"/>
                  </a:lnTo>
                  <a:lnTo>
                    <a:pt x="13272" y="42160"/>
                  </a:lnTo>
                  <a:lnTo>
                    <a:pt x="12832" y="43077"/>
                  </a:lnTo>
                  <a:lnTo>
                    <a:pt x="12355" y="43516"/>
                  </a:lnTo>
                  <a:lnTo>
                    <a:pt x="11916" y="43516"/>
                  </a:lnTo>
                  <a:lnTo>
                    <a:pt x="11916" y="44433"/>
                  </a:lnTo>
                  <a:lnTo>
                    <a:pt x="11439" y="43993"/>
                  </a:lnTo>
                  <a:lnTo>
                    <a:pt x="10999" y="43993"/>
                  </a:lnTo>
                  <a:lnTo>
                    <a:pt x="11439" y="44433"/>
                  </a:lnTo>
                  <a:lnTo>
                    <a:pt x="11439" y="44910"/>
                  </a:lnTo>
                  <a:lnTo>
                    <a:pt x="10999" y="44910"/>
                  </a:lnTo>
                  <a:lnTo>
                    <a:pt x="10522" y="44433"/>
                  </a:lnTo>
                  <a:lnTo>
                    <a:pt x="10083" y="44910"/>
                  </a:lnTo>
                  <a:lnTo>
                    <a:pt x="9606" y="44910"/>
                  </a:lnTo>
                  <a:lnTo>
                    <a:pt x="9166" y="45349"/>
                  </a:lnTo>
                  <a:lnTo>
                    <a:pt x="8689" y="45349"/>
                  </a:lnTo>
                  <a:lnTo>
                    <a:pt x="8689" y="45826"/>
                  </a:lnTo>
                  <a:lnTo>
                    <a:pt x="9166" y="46743"/>
                  </a:lnTo>
                  <a:lnTo>
                    <a:pt x="8250" y="46743"/>
                  </a:lnTo>
                  <a:lnTo>
                    <a:pt x="7333" y="46266"/>
                  </a:lnTo>
                  <a:lnTo>
                    <a:pt x="6856" y="46266"/>
                  </a:lnTo>
                  <a:lnTo>
                    <a:pt x="6416" y="46743"/>
                  </a:lnTo>
                  <a:lnTo>
                    <a:pt x="6856" y="47182"/>
                  </a:lnTo>
                  <a:lnTo>
                    <a:pt x="6856" y="47659"/>
                  </a:lnTo>
                  <a:lnTo>
                    <a:pt x="5500" y="47659"/>
                  </a:lnTo>
                  <a:lnTo>
                    <a:pt x="5023" y="49015"/>
                  </a:lnTo>
                  <a:lnTo>
                    <a:pt x="5023" y="48099"/>
                  </a:lnTo>
                  <a:lnTo>
                    <a:pt x="4583" y="48099"/>
                  </a:lnTo>
                  <a:lnTo>
                    <a:pt x="4107" y="48576"/>
                  </a:lnTo>
                  <a:lnTo>
                    <a:pt x="3667" y="48099"/>
                  </a:lnTo>
                  <a:lnTo>
                    <a:pt x="2274" y="48099"/>
                  </a:lnTo>
                  <a:lnTo>
                    <a:pt x="2750" y="48576"/>
                  </a:lnTo>
                  <a:lnTo>
                    <a:pt x="2750" y="49015"/>
                  </a:lnTo>
                  <a:lnTo>
                    <a:pt x="3190" y="49492"/>
                  </a:lnTo>
                  <a:lnTo>
                    <a:pt x="3667" y="49492"/>
                  </a:lnTo>
                  <a:lnTo>
                    <a:pt x="3667" y="49932"/>
                  </a:lnTo>
                  <a:lnTo>
                    <a:pt x="3190" y="49932"/>
                  </a:lnTo>
                  <a:lnTo>
                    <a:pt x="2750" y="50409"/>
                  </a:lnTo>
                  <a:lnTo>
                    <a:pt x="1834" y="50409"/>
                  </a:lnTo>
                  <a:lnTo>
                    <a:pt x="1834" y="50848"/>
                  </a:lnTo>
                  <a:lnTo>
                    <a:pt x="2274" y="51765"/>
                  </a:lnTo>
                  <a:lnTo>
                    <a:pt x="2274" y="52242"/>
                  </a:lnTo>
                  <a:lnTo>
                    <a:pt x="1357" y="51765"/>
                  </a:lnTo>
                  <a:lnTo>
                    <a:pt x="1357" y="52242"/>
                  </a:lnTo>
                  <a:lnTo>
                    <a:pt x="1357" y="52681"/>
                  </a:lnTo>
                  <a:lnTo>
                    <a:pt x="1834" y="53598"/>
                  </a:lnTo>
                  <a:lnTo>
                    <a:pt x="2750" y="53598"/>
                  </a:lnTo>
                  <a:lnTo>
                    <a:pt x="2750" y="54075"/>
                  </a:lnTo>
                  <a:lnTo>
                    <a:pt x="2274" y="54075"/>
                  </a:lnTo>
                  <a:lnTo>
                    <a:pt x="1357" y="53598"/>
                  </a:lnTo>
                  <a:lnTo>
                    <a:pt x="1357" y="54075"/>
                  </a:lnTo>
                  <a:lnTo>
                    <a:pt x="1357" y="54515"/>
                  </a:lnTo>
                  <a:lnTo>
                    <a:pt x="1834" y="55431"/>
                  </a:lnTo>
                  <a:lnTo>
                    <a:pt x="2750" y="55908"/>
                  </a:lnTo>
                  <a:lnTo>
                    <a:pt x="1834" y="56348"/>
                  </a:lnTo>
                  <a:lnTo>
                    <a:pt x="1357" y="55908"/>
                  </a:lnTo>
                  <a:lnTo>
                    <a:pt x="917" y="56348"/>
                  </a:lnTo>
                  <a:lnTo>
                    <a:pt x="917" y="56824"/>
                  </a:lnTo>
                  <a:lnTo>
                    <a:pt x="2274" y="57264"/>
                  </a:lnTo>
                  <a:lnTo>
                    <a:pt x="1834" y="57264"/>
                  </a:lnTo>
                  <a:lnTo>
                    <a:pt x="1357" y="57741"/>
                  </a:lnTo>
                  <a:lnTo>
                    <a:pt x="1357" y="58181"/>
                  </a:lnTo>
                  <a:lnTo>
                    <a:pt x="1834" y="58657"/>
                  </a:lnTo>
                  <a:lnTo>
                    <a:pt x="2274" y="59097"/>
                  </a:lnTo>
                  <a:lnTo>
                    <a:pt x="3190" y="58657"/>
                  </a:lnTo>
                  <a:lnTo>
                    <a:pt x="4107" y="58181"/>
                  </a:lnTo>
                  <a:lnTo>
                    <a:pt x="3190" y="59574"/>
                  </a:lnTo>
                  <a:lnTo>
                    <a:pt x="2750" y="60014"/>
                  </a:lnTo>
                  <a:lnTo>
                    <a:pt x="2274" y="60490"/>
                  </a:lnTo>
                  <a:lnTo>
                    <a:pt x="3190" y="61407"/>
                  </a:lnTo>
                  <a:lnTo>
                    <a:pt x="2274" y="61407"/>
                  </a:lnTo>
                  <a:lnTo>
                    <a:pt x="1834" y="61847"/>
                  </a:lnTo>
                  <a:lnTo>
                    <a:pt x="1357" y="61407"/>
                  </a:lnTo>
                  <a:lnTo>
                    <a:pt x="917" y="61407"/>
                  </a:lnTo>
                  <a:lnTo>
                    <a:pt x="441" y="62323"/>
                  </a:lnTo>
                  <a:lnTo>
                    <a:pt x="441" y="62763"/>
                  </a:lnTo>
                  <a:lnTo>
                    <a:pt x="1" y="64156"/>
                  </a:lnTo>
                  <a:lnTo>
                    <a:pt x="441" y="64596"/>
                  </a:lnTo>
                  <a:lnTo>
                    <a:pt x="1357" y="62763"/>
                  </a:lnTo>
                  <a:lnTo>
                    <a:pt x="2274" y="62763"/>
                  </a:lnTo>
                  <a:lnTo>
                    <a:pt x="2750" y="63240"/>
                  </a:lnTo>
                  <a:lnTo>
                    <a:pt x="2750" y="64156"/>
                  </a:lnTo>
                  <a:lnTo>
                    <a:pt x="2274" y="64596"/>
                  </a:lnTo>
                  <a:lnTo>
                    <a:pt x="2274" y="65513"/>
                  </a:lnTo>
                  <a:lnTo>
                    <a:pt x="1834" y="65989"/>
                  </a:lnTo>
                  <a:lnTo>
                    <a:pt x="1834" y="65513"/>
                  </a:lnTo>
                  <a:lnTo>
                    <a:pt x="1357" y="65989"/>
                  </a:lnTo>
                  <a:lnTo>
                    <a:pt x="1357" y="66429"/>
                  </a:lnTo>
                  <a:lnTo>
                    <a:pt x="1357" y="67346"/>
                  </a:lnTo>
                  <a:lnTo>
                    <a:pt x="1357" y="67822"/>
                  </a:lnTo>
                  <a:lnTo>
                    <a:pt x="2274" y="68739"/>
                  </a:lnTo>
                  <a:lnTo>
                    <a:pt x="4107" y="69179"/>
                  </a:lnTo>
                  <a:lnTo>
                    <a:pt x="3190" y="70095"/>
                  </a:lnTo>
                  <a:lnTo>
                    <a:pt x="4107" y="70572"/>
                  </a:lnTo>
                  <a:lnTo>
                    <a:pt x="4583" y="70095"/>
                  </a:lnTo>
                  <a:lnTo>
                    <a:pt x="4583" y="71012"/>
                  </a:lnTo>
                  <a:lnTo>
                    <a:pt x="6856" y="71012"/>
                  </a:lnTo>
                  <a:lnTo>
                    <a:pt x="8250" y="70572"/>
                  </a:lnTo>
                  <a:lnTo>
                    <a:pt x="8250" y="71012"/>
                  </a:lnTo>
                  <a:lnTo>
                    <a:pt x="9166" y="70095"/>
                  </a:lnTo>
                  <a:lnTo>
                    <a:pt x="9606" y="69655"/>
                  </a:lnTo>
                  <a:lnTo>
                    <a:pt x="9606" y="68739"/>
                  </a:lnTo>
                  <a:lnTo>
                    <a:pt x="10522" y="68262"/>
                  </a:lnTo>
                  <a:lnTo>
                    <a:pt x="11916" y="67822"/>
                  </a:lnTo>
                  <a:lnTo>
                    <a:pt x="11916" y="67346"/>
                  </a:lnTo>
                  <a:lnTo>
                    <a:pt x="12355" y="66429"/>
                  </a:lnTo>
                  <a:lnTo>
                    <a:pt x="13272" y="66429"/>
                  </a:lnTo>
                  <a:lnTo>
                    <a:pt x="13272" y="66906"/>
                  </a:lnTo>
                  <a:lnTo>
                    <a:pt x="13749" y="67346"/>
                  </a:lnTo>
                  <a:lnTo>
                    <a:pt x="14665" y="66906"/>
                  </a:lnTo>
                  <a:lnTo>
                    <a:pt x="14665" y="65989"/>
                  </a:lnTo>
                  <a:lnTo>
                    <a:pt x="15582" y="65073"/>
                  </a:lnTo>
                  <a:lnTo>
                    <a:pt x="15582" y="63680"/>
                  </a:lnTo>
                  <a:lnTo>
                    <a:pt x="15105" y="63680"/>
                  </a:lnTo>
                  <a:lnTo>
                    <a:pt x="16021" y="62323"/>
                  </a:lnTo>
                  <a:lnTo>
                    <a:pt x="16498" y="61847"/>
                  </a:lnTo>
                  <a:lnTo>
                    <a:pt x="16938" y="61407"/>
                  </a:lnTo>
                  <a:lnTo>
                    <a:pt x="17415" y="61407"/>
                  </a:lnTo>
                  <a:lnTo>
                    <a:pt x="17415" y="62323"/>
                  </a:lnTo>
                  <a:lnTo>
                    <a:pt x="16938" y="62763"/>
                  </a:lnTo>
                  <a:lnTo>
                    <a:pt x="16498" y="62763"/>
                  </a:lnTo>
                  <a:lnTo>
                    <a:pt x="16498" y="63680"/>
                  </a:lnTo>
                  <a:lnTo>
                    <a:pt x="16938" y="63680"/>
                  </a:lnTo>
                  <a:lnTo>
                    <a:pt x="18331" y="64596"/>
                  </a:lnTo>
                  <a:lnTo>
                    <a:pt x="19248" y="63680"/>
                  </a:lnTo>
                  <a:lnTo>
                    <a:pt x="19248" y="63240"/>
                  </a:lnTo>
                  <a:lnTo>
                    <a:pt x="19687" y="62763"/>
                  </a:lnTo>
                  <a:lnTo>
                    <a:pt x="19687" y="62323"/>
                  </a:lnTo>
                  <a:lnTo>
                    <a:pt x="20164" y="61407"/>
                  </a:lnTo>
                  <a:lnTo>
                    <a:pt x="21081" y="61407"/>
                  </a:lnTo>
                  <a:lnTo>
                    <a:pt x="21520" y="60014"/>
                  </a:lnTo>
                  <a:lnTo>
                    <a:pt x="21520" y="58657"/>
                  </a:lnTo>
                  <a:lnTo>
                    <a:pt x="21520" y="58181"/>
                  </a:lnTo>
                  <a:lnTo>
                    <a:pt x="21520" y="57741"/>
                  </a:lnTo>
                  <a:lnTo>
                    <a:pt x="21081" y="56824"/>
                  </a:lnTo>
                  <a:lnTo>
                    <a:pt x="20604" y="56348"/>
                  </a:lnTo>
                  <a:lnTo>
                    <a:pt x="22437" y="54991"/>
                  </a:lnTo>
                  <a:lnTo>
                    <a:pt x="21997" y="54515"/>
                  </a:lnTo>
                  <a:lnTo>
                    <a:pt x="21997" y="53598"/>
                  </a:lnTo>
                  <a:lnTo>
                    <a:pt x="21997" y="53158"/>
                  </a:lnTo>
                  <a:lnTo>
                    <a:pt x="21520" y="52681"/>
                  </a:lnTo>
                  <a:lnTo>
                    <a:pt x="21081" y="52242"/>
                  </a:lnTo>
                  <a:lnTo>
                    <a:pt x="21081" y="51765"/>
                  </a:lnTo>
                  <a:lnTo>
                    <a:pt x="21081" y="51325"/>
                  </a:lnTo>
                  <a:lnTo>
                    <a:pt x="21520" y="50409"/>
                  </a:lnTo>
                  <a:lnTo>
                    <a:pt x="21520" y="49492"/>
                  </a:lnTo>
                  <a:lnTo>
                    <a:pt x="21081" y="48576"/>
                  </a:lnTo>
                  <a:lnTo>
                    <a:pt x="20604" y="48099"/>
                  </a:lnTo>
                  <a:lnTo>
                    <a:pt x="20604" y="47659"/>
                  </a:lnTo>
                  <a:lnTo>
                    <a:pt x="20604" y="46743"/>
                  </a:lnTo>
                  <a:lnTo>
                    <a:pt x="21081" y="46266"/>
                  </a:lnTo>
                  <a:lnTo>
                    <a:pt x="21081" y="45349"/>
                  </a:lnTo>
                  <a:lnTo>
                    <a:pt x="21081" y="44433"/>
                  </a:lnTo>
                  <a:lnTo>
                    <a:pt x="21081" y="43516"/>
                  </a:lnTo>
                  <a:lnTo>
                    <a:pt x="21520" y="42160"/>
                  </a:lnTo>
                  <a:lnTo>
                    <a:pt x="21997" y="41683"/>
                  </a:lnTo>
                  <a:lnTo>
                    <a:pt x="22914" y="41243"/>
                  </a:lnTo>
                  <a:lnTo>
                    <a:pt x="22914" y="41683"/>
                  </a:lnTo>
                  <a:lnTo>
                    <a:pt x="23353" y="41683"/>
                  </a:lnTo>
                  <a:lnTo>
                    <a:pt x="23830" y="41243"/>
                  </a:lnTo>
                  <a:lnTo>
                    <a:pt x="24270" y="40767"/>
                  </a:lnTo>
                  <a:lnTo>
                    <a:pt x="25663" y="40767"/>
                  </a:lnTo>
                  <a:lnTo>
                    <a:pt x="26103" y="39850"/>
                  </a:lnTo>
                  <a:lnTo>
                    <a:pt x="25663" y="38934"/>
                  </a:lnTo>
                  <a:lnTo>
                    <a:pt x="25663" y="38494"/>
                  </a:lnTo>
                  <a:lnTo>
                    <a:pt x="25663" y="38017"/>
                  </a:lnTo>
                  <a:lnTo>
                    <a:pt x="24747" y="37101"/>
                  </a:lnTo>
                  <a:lnTo>
                    <a:pt x="25187" y="36661"/>
                  </a:lnTo>
                  <a:lnTo>
                    <a:pt x="26103" y="36184"/>
                  </a:lnTo>
                  <a:lnTo>
                    <a:pt x="26103" y="35744"/>
                  </a:lnTo>
                  <a:lnTo>
                    <a:pt x="26580" y="33911"/>
                  </a:lnTo>
                  <a:lnTo>
                    <a:pt x="26580" y="33435"/>
                  </a:lnTo>
                  <a:lnTo>
                    <a:pt x="26580" y="32995"/>
                  </a:lnTo>
                  <a:lnTo>
                    <a:pt x="26580" y="32078"/>
                  </a:lnTo>
                  <a:lnTo>
                    <a:pt x="27020" y="31602"/>
                  </a:lnTo>
                  <a:lnTo>
                    <a:pt x="27496" y="30685"/>
                  </a:lnTo>
                  <a:lnTo>
                    <a:pt x="27496" y="29329"/>
                  </a:lnTo>
                  <a:lnTo>
                    <a:pt x="28413" y="28852"/>
                  </a:lnTo>
                  <a:lnTo>
                    <a:pt x="29329" y="28412"/>
                  </a:lnTo>
                  <a:lnTo>
                    <a:pt x="29769" y="27936"/>
                  </a:lnTo>
                  <a:lnTo>
                    <a:pt x="29769" y="27496"/>
                  </a:lnTo>
                  <a:lnTo>
                    <a:pt x="29769" y="26579"/>
                  </a:lnTo>
                  <a:lnTo>
                    <a:pt x="30686" y="25663"/>
                  </a:lnTo>
                  <a:lnTo>
                    <a:pt x="31602" y="24746"/>
                  </a:lnTo>
                  <a:lnTo>
                    <a:pt x="31602" y="24270"/>
                  </a:lnTo>
                  <a:lnTo>
                    <a:pt x="32079" y="23830"/>
                  </a:lnTo>
                  <a:lnTo>
                    <a:pt x="31162" y="22913"/>
                  </a:lnTo>
                  <a:lnTo>
                    <a:pt x="30686" y="22437"/>
                  </a:lnTo>
                  <a:lnTo>
                    <a:pt x="31162" y="21997"/>
                  </a:lnTo>
                  <a:lnTo>
                    <a:pt x="31602" y="21520"/>
                  </a:lnTo>
                  <a:lnTo>
                    <a:pt x="32995" y="20164"/>
                  </a:lnTo>
                  <a:lnTo>
                    <a:pt x="32995" y="19687"/>
                  </a:lnTo>
                  <a:lnTo>
                    <a:pt x="33435" y="18771"/>
                  </a:lnTo>
                  <a:lnTo>
                    <a:pt x="33912" y="18771"/>
                  </a:lnTo>
                  <a:lnTo>
                    <a:pt x="35268" y="19247"/>
                  </a:lnTo>
                  <a:lnTo>
                    <a:pt x="35745" y="19247"/>
                  </a:lnTo>
                  <a:lnTo>
                    <a:pt x="35268" y="18771"/>
                  </a:lnTo>
                  <a:lnTo>
                    <a:pt x="35268" y="17854"/>
                  </a:lnTo>
                  <a:lnTo>
                    <a:pt x="36185" y="16938"/>
                  </a:lnTo>
                  <a:lnTo>
                    <a:pt x="36661" y="16938"/>
                  </a:lnTo>
                  <a:lnTo>
                    <a:pt x="37101" y="17414"/>
                  </a:lnTo>
                  <a:lnTo>
                    <a:pt x="37578" y="17414"/>
                  </a:lnTo>
                  <a:lnTo>
                    <a:pt x="37578" y="16938"/>
                  </a:lnTo>
                  <a:lnTo>
                    <a:pt x="37578" y="15581"/>
                  </a:lnTo>
                  <a:lnTo>
                    <a:pt x="38934" y="16021"/>
                  </a:lnTo>
                  <a:lnTo>
                    <a:pt x="38494" y="15581"/>
                  </a:lnTo>
                  <a:lnTo>
                    <a:pt x="38494" y="14665"/>
                  </a:lnTo>
                  <a:lnTo>
                    <a:pt x="38494" y="13748"/>
                  </a:lnTo>
                  <a:lnTo>
                    <a:pt x="39851" y="13748"/>
                  </a:lnTo>
                  <a:lnTo>
                    <a:pt x="39411" y="12832"/>
                  </a:lnTo>
                  <a:lnTo>
                    <a:pt x="39851" y="11915"/>
                  </a:lnTo>
                  <a:lnTo>
                    <a:pt x="40327" y="11915"/>
                  </a:lnTo>
                  <a:lnTo>
                    <a:pt x="41244" y="12355"/>
                  </a:lnTo>
                  <a:lnTo>
                    <a:pt x="42160" y="12832"/>
                  </a:lnTo>
                  <a:lnTo>
                    <a:pt x="42160" y="13272"/>
                  </a:lnTo>
                  <a:lnTo>
                    <a:pt x="42600" y="14188"/>
                  </a:lnTo>
                  <a:lnTo>
                    <a:pt x="43517" y="14188"/>
                  </a:lnTo>
                  <a:lnTo>
                    <a:pt x="43993" y="14665"/>
                  </a:lnTo>
                  <a:lnTo>
                    <a:pt x="45826" y="14665"/>
                  </a:lnTo>
                  <a:lnTo>
                    <a:pt x="46266" y="13748"/>
                  </a:lnTo>
                  <a:lnTo>
                    <a:pt x="46743" y="13748"/>
                  </a:lnTo>
                  <a:lnTo>
                    <a:pt x="47183" y="14665"/>
                  </a:lnTo>
                  <a:lnTo>
                    <a:pt x="48099" y="14188"/>
                  </a:lnTo>
                  <a:lnTo>
                    <a:pt x="48576" y="14188"/>
                  </a:lnTo>
                  <a:lnTo>
                    <a:pt x="48576" y="13748"/>
                  </a:lnTo>
                  <a:lnTo>
                    <a:pt x="49016" y="12832"/>
                  </a:lnTo>
                  <a:lnTo>
                    <a:pt x="49492" y="12355"/>
                  </a:lnTo>
                  <a:lnTo>
                    <a:pt x="49492" y="11915"/>
                  </a:lnTo>
                  <a:lnTo>
                    <a:pt x="49492" y="11439"/>
                  </a:lnTo>
                  <a:lnTo>
                    <a:pt x="49492" y="10999"/>
                  </a:lnTo>
                  <a:lnTo>
                    <a:pt x="49932" y="9606"/>
                  </a:lnTo>
                  <a:lnTo>
                    <a:pt x="49492" y="7773"/>
                  </a:lnTo>
                  <a:lnTo>
                    <a:pt x="49932" y="7333"/>
                  </a:lnTo>
                  <a:lnTo>
                    <a:pt x="50849" y="7333"/>
                  </a:lnTo>
                  <a:lnTo>
                    <a:pt x="51765" y="6416"/>
                  </a:lnTo>
                  <a:lnTo>
                    <a:pt x="52242" y="5940"/>
                  </a:lnTo>
                  <a:lnTo>
                    <a:pt x="53158" y="5940"/>
                  </a:lnTo>
                  <a:lnTo>
                    <a:pt x="52682" y="7333"/>
                  </a:lnTo>
                  <a:lnTo>
                    <a:pt x="54515" y="7333"/>
                  </a:lnTo>
                  <a:lnTo>
                    <a:pt x="54991" y="7773"/>
                  </a:lnTo>
                  <a:lnTo>
                    <a:pt x="55431" y="8249"/>
                  </a:lnTo>
                  <a:lnTo>
                    <a:pt x="55431" y="8689"/>
                  </a:lnTo>
                  <a:lnTo>
                    <a:pt x="54991" y="9606"/>
                  </a:lnTo>
                  <a:lnTo>
                    <a:pt x="55431" y="10522"/>
                  </a:lnTo>
                  <a:lnTo>
                    <a:pt x="55431" y="10999"/>
                  </a:lnTo>
                  <a:lnTo>
                    <a:pt x="55431" y="11439"/>
                  </a:lnTo>
                  <a:lnTo>
                    <a:pt x="55431" y="11915"/>
                  </a:lnTo>
                  <a:lnTo>
                    <a:pt x="55908" y="11915"/>
                  </a:lnTo>
                  <a:lnTo>
                    <a:pt x="55908" y="10082"/>
                  </a:lnTo>
                  <a:lnTo>
                    <a:pt x="56348" y="8689"/>
                  </a:lnTo>
                  <a:lnTo>
                    <a:pt x="57741" y="8249"/>
                  </a:lnTo>
                  <a:lnTo>
                    <a:pt x="58657" y="7773"/>
                  </a:lnTo>
                  <a:lnTo>
                    <a:pt x="59097" y="5940"/>
                  </a:lnTo>
                  <a:lnTo>
                    <a:pt x="58657" y="5940"/>
                  </a:lnTo>
                  <a:lnTo>
                    <a:pt x="57741" y="6416"/>
                  </a:lnTo>
                  <a:lnTo>
                    <a:pt x="57264" y="6416"/>
                  </a:lnTo>
                  <a:lnTo>
                    <a:pt x="57741" y="5940"/>
                  </a:lnTo>
                  <a:lnTo>
                    <a:pt x="57741" y="4583"/>
                  </a:lnTo>
                  <a:lnTo>
                    <a:pt x="57264" y="4107"/>
                  </a:lnTo>
                  <a:lnTo>
                    <a:pt x="57741" y="4107"/>
                  </a:lnTo>
                  <a:lnTo>
                    <a:pt x="58181" y="3667"/>
                  </a:lnTo>
                  <a:lnTo>
                    <a:pt x="58181" y="3190"/>
                  </a:lnTo>
                  <a:lnTo>
                    <a:pt x="58181" y="2750"/>
                  </a:lnTo>
                  <a:lnTo>
                    <a:pt x="57741" y="2750"/>
                  </a:lnTo>
                  <a:lnTo>
                    <a:pt x="57741" y="2274"/>
                  </a:lnTo>
                  <a:lnTo>
                    <a:pt x="56824" y="2274"/>
                  </a:lnTo>
                  <a:lnTo>
                    <a:pt x="55908" y="2750"/>
                  </a:lnTo>
                  <a:lnTo>
                    <a:pt x="55431" y="1834"/>
                  </a:lnTo>
                  <a:lnTo>
                    <a:pt x="54515" y="1834"/>
                  </a:lnTo>
                  <a:lnTo>
                    <a:pt x="54075" y="1357"/>
                  </a:lnTo>
                  <a:lnTo>
                    <a:pt x="53158" y="2750"/>
                  </a:lnTo>
                  <a:lnTo>
                    <a:pt x="53158" y="3190"/>
                  </a:lnTo>
                  <a:lnTo>
                    <a:pt x="52682" y="3667"/>
                  </a:lnTo>
                  <a:lnTo>
                    <a:pt x="52242" y="2750"/>
                  </a:lnTo>
                  <a:lnTo>
                    <a:pt x="52242" y="2274"/>
                  </a:lnTo>
                  <a:lnTo>
                    <a:pt x="52682" y="1834"/>
                  </a:lnTo>
                  <a:lnTo>
                    <a:pt x="52682" y="1357"/>
                  </a:lnTo>
                  <a:lnTo>
                    <a:pt x="5268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0" name="Google Shape;3790;p36"/>
            <p:cNvSpPr/>
            <p:nvPr/>
          </p:nvSpPr>
          <p:spPr>
            <a:xfrm>
              <a:off x="5823924" y="263437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1" y="917"/>
                  </a:lnTo>
                  <a:lnTo>
                    <a:pt x="917" y="917"/>
                  </a:lnTo>
                  <a:lnTo>
                    <a:pt x="917" y="1393"/>
                  </a:lnTo>
                  <a:lnTo>
                    <a:pt x="1357" y="1833"/>
                  </a:lnTo>
                  <a:lnTo>
                    <a:pt x="1834" y="1393"/>
                  </a:lnTo>
                  <a:lnTo>
                    <a:pt x="1357" y="917"/>
                  </a:lnTo>
                  <a:lnTo>
                    <a:pt x="1357" y="47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1" name="Google Shape;3791;p36"/>
            <p:cNvSpPr/>
            <p:nvPr/>
          </p:nvSpPr>
          <p:spPr>
            <a:xfrm>
              <a:off x="5823924" y="264910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2" name="Google Shape;3792;p36"/>
            <p:cNvSpPr/>
            <p:nvPr/>
          </p:nvSpPr>
          <p:spPr>
            <a:xfrm>
              <a:off x="5823924" y="1816998"/>
              <a:ext cx="508002" cy="1163910"/>
            </a:xfrm>
            <a:custGeom>
              <a:avLst/>
              <a:gdLst/>
              <a:ahLst/>
              <a:cxnLst/>
              <a:rect l="l" t="t" r="r" b="b"/>
              <a:pathLst>
                <a:path w="31602" h="72405" extrusionOk="0">
                  <a:moveTo>
                    <a:pt x="21080" y="0"/>
                  </a:moveTo>
                  <a:lnTo>
                    <a:pt x="21080" y="917"/>
                  </a:lnTo>
                  <a:lnTo>
                    <a:pt x="21080" y="1833"/>
                  </a:lnTo>
                  <a:lnTo>
                    <a:pt x="21520" y="2273"/>
                  </a:lnTo>
                  <a:lnTo>
                    <a:pt x="20164" y="1833"/>
                  </a:lnTo>
                  <a:lnTo>
                    <a:pt x="20164" y="3190"/>
                  </a:lnTo>
                  <a:lnTo>
                    <a:pt x="20164" y="3666"/>
                  </a:lnTo>
                  <a:lnTo>
                    <a:pt x="19687" y="3666"/>
                  </a:lnTo>
                  <a:lnTo>
                    <a:pt x="18771" y="3190"/>
                  </a:lnTo>
                  <a:lnTo>
                    <a:pt x="17854" y="4106"/>
                  </a:lnTo>
                  <a:lnTo>
                    <a:pt x="17854" y="5023"/>
                  </a:lnTo>
                  <a:lnTo>
                    <a:pt x="18331" y="5499"/>
                  </a:lnTo>
                  <a:lnTo>
                    <a:pt x="17414" y="5499"/>
                  </a:lnTo>
                  <a:lnTo>
                    <a:pt x="16498" y="5023"/>
                  </a:lnTo>
                  <a:lnTo>
                    <a:pt x="16021" y="5023"/>
                  </a:lnTo>
                  <a:lnTo>
                    <a:pt x="15581" y="5939"/>
                  </a:lnTo>
                  <a:lnTo>
                    <a:pt x="15581" y="6416"/>
                  </a:lnTo>
                  <a:lnTo>
                    <a:pt x="14188" y="7772"/>
                  </a:lnTo>
                  <a:lnTo>
                    <a:pt x="13748" y="8249"/>
                  </a:lnTo>
                  <a:lnTo>
                    <a:pt x="13272" y="8689"/>
                  </a:lnTo>
                  <a:lnTo>
                    <a:pt x="13748" y="9165"/>
                  </a:lnTo>
                  <a:lnTo>
                    <a:pt x="14665" y="10082"/>
                  </a:lnTo>
                  <a:lnTo>
                    <a:pt x="14188" y="10522"/>
                  </a:lnTo>
                  <a:lnTo>
                    <a:pt x="14188" y="10998"/>
                  </a:lnTo>
                  <a:lnTo>
                    <a:pt x="13272" y="11915"/>
                  </a:lnTo>
                  <a:lnTo>
                    <a:pt x="12355" y="12831"/>
                  </a:lnTo>
                  <a:lnTo>
                    <a:pt x="12355" y="13748"/>
                  </a:lnTo>
                  <a:lnTo>
                    <a:pt x="12355" y="14188"/>
                  </a:lnTo>
                  <a:lnTo>
                    <a:pt x="11915" y="14664"/>
                  </a:lnTo>
                  <a:lnTo>
                    <a:pt x="10999" y="15104"/>
                  </a:lnTo>
                  <a:lnTo>
                    <a:pt x="10082" y="15581"/>
                  </a:lnTo>
                  <a:lnTo>
                    <a:pt x="10082" y="16937"/>
                  </a:lnTo>
                  <a:lnTo>
                    <a:pt x="9606" y="17854"/>
                  </a:lnTo>
                  <a:lnTo>
                    <a:pt x="9166" y="18330"/>
                  </a:lnTo>
                  <a:lnTo>
                    <a:pt x="9166" y="19247"/>
                  </a:lnTo>
                  <a:lnTo>
                    <a:pt x="9166" y="19687"/>
                  </a:lnTo>
                  <a:lnTo>
                    <a:pt x="9166" y="20163"/>
                  </a:lnTo>
                  <a:lnTo>
                    <a:pt x="8689" y="21996"/>
                  </a:lnTo>
                  <a:lnTo>
                    <a:pt x="8689" y="22436"/>
                  </a:lnTo>
                  <a:lnTo>
                    <a:pt x="7773" y="22913"/>
                  </a:lnTo>
                  <a:lnTo>
                    <a:pt x="7333" y="23353"/>
                  </a:lnTo>
                  <a:lnTo>
                    <a:pt x="8249" y="24269"/>
                  </a:lnTo>
                  <a:lnTo>
                    <a:pt x="8249" y="24746"/>
                  </a:lnTo>
                  <a:lnTo>
                    <a:pt x="8249" y="25186"/>
                  </a:lnTo>
                  <a:lnTo>
                    <a:pt x="8689" y="26102"/>
                  </a:lnTo>
                  <a:lnTo>
                    <a:pt x="8249" y="27019"/>
                  </a:lnTo>
                  <a:lnTo>
                    <a:pt x="6856" y="27019"/>
                  </a:lnTo>
                  <a:lnTo>
                    <a:pt x="6416" y="27495"/>
                  </a:lnTo>
                  <a:lnTo>
                    <a:pt x="5939" y="27935"/>
                  </a:lnTo>
                  <a:lnTo>
                    <a:pt x="5500" y="27935"/>
                  </a:lnTo>
                  <a:lnTo>
                    <a:pt x="5500" y="27495"/>
                  </a:lnTo>
                  <a:lnTo>
                    <a:pt x="4583" y="27935"/>
                  </a:lnTo>
                  <a:lnTo>
                    <a:pt x="4106" y="28412"/>
                  </a:lnTo>
                  <a:lnTo>
                    <a:pt x="3667" y="29768"/>
                  </a:lnTo>
                  <a:lnTo>
                    <a:pt x="3667" y="30685"/>
                  </a:lnTo>
                  <a:lnTo>
                    <a:pt x="3667" y="31601"/>
                  </a:lnTo>
                  <a:lnTo>
                    <a:pt x="3667" y="32518"/>
                  </a:lnTo>
                  <a:lnTo>
                    <a:pt x="3190" y="32995"/>
                  </a:lnTo>
                  <a:lnTo>
                    <a:pt x="3190" y="33911"/>
                  </a:lnTo>
                  <a:lnTo>
                    <a:pt x="3190" y="34351"/>
                  </a:lnTo>
                  <a:lnTo>
                    <a:pt x="3667" y="34828"/>
                  </a:lnTo>
                  <a:lnTo>
                    <a:pt x="4106" y="35744"/>
                  </a:lnTo>
                  <a:lnTo>
                    <a:pt x="4106" y="36661"/>
                  </a:lnTo>
                  <a:lnTo>
                    <a:pt x="3667" y="37577"/>
                  </a:lnTo>
                  <a:lnTo>
                    <a:pt x="3667" y="38017"/>
                  </a:lnTo>
                  <a:lnTo>
                    <a:pt x="3667" y="38494"/>
                  </a:lnTo>
                  <a:lnTo>
                    <a:pt x="4106" y="38933"/>
                  </a:lnTo>
                  <a:lnTo>
                    <a:pt x="4583" y="39410"/>
                  </a:lnTo>
                  <a:lnTo>
                    <a:pt x="4583" y="39850"/>
                  </a:lnTo>
                  <a:lnTo>
                    <a:pt x="4583" y="40767"/>
                  </a:lnTo>
                  <a:lnTo>
                    <a:pt x="5023" y="41243"/>
                  </a:lnTo>
                  <a:lnTo>
                    <a:pt x="3190" y="42600"/>
                  </a:lnTo>
                  <a:lnTo>
                    <a:pt x="3667" y="43076"/>
                  </a:lnTo>
                  <a:lnTo>
                    <a:pt x="4106" y="43993"/>
                  </a:lnTo>
                  <a:lnTo>
                    <a:pt x="4106" y="44433"/>
                  </a:lnTo>
                  <a:lnTo>
                    <a:pt x="4106" y="44909"/>
                  </a:lnTo>
                  <a:lnTo>
                    <a:pt x="4106" y="46266"/>
                  </a:lnTo>
                  <a:lnTo>
                    <a:pt x="3667" y="47659"/>
                  </a:lnTo>
                  <a:lnTo>
                    <a:pt x="2750" y="47659"/>
                  </a:lnTo>
                  <a:lnTo>
                    <a:pt x="2273" y="48575"/>
                  </a:lnTo>
                  <a:lnTo>
                    <a:pt x="2273" y="49015"/>
                  </a:lnTo>
                  <a:lnTo>
                    <a:pt x="1834" y="49492"/>
                  </a:lnTo>
                  <a:lnTo>
                    <a:pt x="1834" y="49932"/>
                  </a:lnTo>
                  <a:lnTo>
                    <a:pt x="917" y="50848"/>
                  </a:lnTo>
                  <a:lnTo>
                    <a:pt x="1357" y="51325"/>
                  </a:lnTo>
                  <a:lnTo>
                    <a:pt x="1357" y="51765"/>
                  </a:lnTo>
                  <a:lnTo>
                    <a:pt x="1834" y="52241"/>
                  </a:lnTo>
                  <a:lnTo>
                    <a:pt x="1357" y="52681"/>
                  </a:lnTo>
                  <a:lnTo>
                    <a:pt x="440" y="52241"/>
                  </a:lnTo>
                  <a:lnTo>
                    <a:pt x="440" y="51765"/>
                  </a:lnTo>
                  <a:lnTo>
                    <a:pt x="1" y="51765"/>
                  </a:lnTo>
                  <a:lnTo>
                    <a:pt x="440" y="53158"/>
                  </a:lnTo>
                  <a:lnTo>
                    <a:pt x="440" y="53598"/>
                  </a:lnTo>
                  <a:lnTo>
                    <a:pt x="440" y="54514"/>
                  </a:lnTo>
                  <a:lnTo>
                    <a:pt x="440" y="54991"/>
                  </a:lnTo>
                  <a:lnTo>
                    <a:pt x="440" y="55431"/>
                  </a:lnTo>
                  <a:lnTo>
                    <a:pt x="440" y="55907"/>
                  </a:lnTo>
                  <a:lnTo>
                    <a:pt x="440" y="56347"/>
                  </a:lnTo>
                  <a:lnTo>
                    <a:pt x="917" y="56347"/>
                  </a:lnTo>
                  <a:lnTo>
                    <a:pt x="917" y="57264"/>
                  </a:lnTo>
                  <a:lnTo>
                    <a:pt x="1357" y="56824"/>
                  </a:lnTo>
                  <a:lnTo>
                    <a:pt x="1834" y="57264"/>
                  </a:lnTo>
                  <a:lnTo>
                    <a:pt x="1357" y="58180"/>
                  </a:lnTo>
                  <a:lnTo>
                    <a:pt x="1357" y="58657"/>
                  </a:lnTo>
                  <a:lnTo>
                    <a:pt x="1834" y="59097"/>
                  </a:lnTo>
                  <a:lnTo>
                    <a:pt x="1834" y="59573"/>
                  </a:lnTo>
                  <a:lnTo>
                    <a:pt x="1834" y="60930"/>
                  </a:lnTo>
                  <a:lnTo>
                    <a:pt x="1834" y="61406"/>
                  </a:lnTo>
                  <a:lnTo>
                    <a:pt x="2273" y="61846"/>
                  </a:lnTo>
                  <a:lnTo>
                    <a:pt x="1834" y="62323"/>
                  </a:lnTo>
                  <a:lnTo>
                    <a:pt x="1834" y="63239"/>
                  </a:lnTo>
                  <a:lnTo>
                    <a:pt x="2273" y="63679"/>
                  </a:lnTo>
                  <a:lnTo>
                    <a:pt x="2750" y="63679"/>
                  </a:lnTo>
                  <a:lnTo>
                    <a:pt x="3190" y="65072"/>
                  </a:lnTo>
                  <a:lnTo>
                    <a:pt x="4106" y="65512"/>
                  </a:lnTo>
                  <a:lnTo>
                    <a:pt x="4106" y="65989"/>
                  </a:lnTo>
                  <a:lnTo>
                    <a:pt x="4106" y="66429"/>
                  </a:lnTo>
                  <a:lnTo>
                    <a:pt x="3667" y="66429"/>
                  </a:lnTo>
                  <a:lnTo>
                    <a:pt x="3667" y="66905"/>
                  </a:lnTo>
                  <a:lnTo>
                    <a:pt x="3190" y="67345"/>
                  </a:lnTo>
                  <a:lnTo>
                    <a:pt x="3190" y="67822"/>
                  </a:lnTo>
                  <a:lnTo>
                    <a:pt x="3190" y="68738"/>
                  </a:lnTo>
                  <a:lnTo>
                    <a:pt x="3667" y="68738"/>
                  </a:lnTo>
                  <a:lnTo>
                    <a:pt x="3667" y="69655"/>
                  </a:lnTo>
                  <a:lnTo>
                    <a:pt x="4583" y="70095"/>
                  </a:lnTo>
                  <a:lnTo>
                    <a:pt x="4583" y="70571"/>
                  </a:lnTo>
                  <a:lnTo>
                    <a:pt x="4583" y="71488"/>
                  </a:lnTo>
                  <a:lnTo>
                    <a:pt x="4106" y="71928"/>
                  </a:lnTo>
                  <a:lnTo>
                    <a:pt x="4583" y="72404"/>
                  </a:lnTo>
                  <a:lnTo>
                    <a:pt x="5023" y="71928"/>
                  </a:lnTo>
                  <a:lnTo>
                    <a:pt x="5500" y="72404"/>
                  </a:lnTo>
                  <a:lnTo>
                    <a:pt x="6856" y="71928"/>
                  </a:lnTo>
                  <a:lnTo>
                    <a:pt x="8689" y="71928"/>
                  </a:lnTo>
                  <a:lnTo>
                    <a:pt x="8689" y="71488"/>
                  </a:lnTo>
                  <a:lnTo>
                    <a:pt x="8249" y="70571"/>
                  </a:lnTo>
                  <a:lnTo>
                    <a:pt x="8249" y="69655"/>
                  </a:lnTo>
                  <a:lnTo>
                    <a:pt x="8689" y="69178"/>
                  </a:lnTo>
                  <a:lnTo>
                    <a:pt x="9606" y="69178"/>
                  </a:lnTo>
                  <a:lnTo>
                    <a:pt x="10082" y="68262"/>
                  </a:lnTo>
                  <a:lnTo>
                    <a:pt x="9606" y="68738"/>
                  </a:lnTo>
                  <a:lnTo>
                    <a:pt x="10082" y="67822"/>
                  </a:lnTo>
                  <a:lnTo>
                    <a:pt x="10999" y="67345"/>
                  </a:lnTo>
                  <a:lnTo>
                    <a:pt x="12355" y="67822"/>
                  </a:lnTo>
                  <a:lnTo>
                    <a:pt x="12355" y="68262"/>
                  </a:lnTo>
                  <a:lnTo>
                    <a:pt x="14188" y="68262"/>
                  </a:lnTo>
                  <a:lnTo>
                    <a:pt x="14188" y="67345"/>
                  </a:lnTo>
                  <a:lnTo>
                    <a:pt x="14188" y="66905"/>
                  </a:lnTo>
                  <a:lnTo>
                    <a:pt x="15105" y="65072"/>
                  </a:lnTo>
                  <a:lnTo>
                    <a:pt x="14665" y="64156"/>
                  </a:lnTo>
                  <a:lnTo>
                    <a:pt x="15105" y="63679"/>
                  </a:lnTo>
                  <a:lnTo>
                    <a:pt x="15581" y="63239"/>
                  </a:lnTo>
                  <a:lnTo>
                    <a:pt x="15581" y="62763"/>
                  </a:lnTo>
                  <a:lnTo>
                    <a:pt x="15105" y="62763"/>
                  </a:lnTo>
                  <a:lnTo>
                    <a:pt x="15581" y="61846"/>
                  </a:lnTo>
                  <a:lnTo>
                    <a:pt x="16021" y="61406"/>
                  </a:lnTo>
                  <a:lnTo>
                    <a:pt x="15581" y="60930"/>
                  </a:lnTo>
                  <a:lnTo>
                    <a:pt x="15581" y="60013"/>
                  </a:lnTo>
                  <a:lnTo>
                    <a:pt x="15581" y="59573"/>
                  </a:lnTo>
                  <a:lnTo>
                    <a:pt x="16021" y="59097"/>
                  </a:lnTo>
                  <a:lnTo>
                    <a:pt x="16021" y="58657"/>
                  </a:lnTo>
                  <a:lnTo>
                    <a:pt x="16498" y="57740"/>
                  </a:lnTo>
                  <a:lnTo>
                    <a:pt x="16498" y="57264"/>
                  </a:lnTo>
                  <a:lnTo>
                    <a:pt x="16498" y="56824"/>
                  </a:lnTo>
                  <a:lnTo>
                    <a:pt x="15581" y="55907"/>
                  </a:lnTo>
                  <a:lnTo>
                    <a:pt x="16938" y="55431"/>
                  </a:lnTo>
                  <a:lnTo>
                    <a:pt x="15105" y="54991"/>
                  </a:lnTo>
                  <a:lnTo>
                    <a:pt x="15581" y="54514"/>
                  </a:lnTo>
                  <a:lnTo>
                    <a:pt x="16498" y="54991"/>
                  </a:lnTo>
                  <a:lnTo>
                    <a:pt x="17414" y="54514"/>
                  </a:lnTo>
                  <a:lnTo>
                    <a:pt x="17854" y="53598"/>
                  </a:lnTo>
                  <a:lnTo>
                    <a:pt x="17854" y="53158"/>
                  </a:lnTo>
                  <a:lnTo>
                    <a:pt x="17854" y="52681"/>
                  </a:lnTo>
                  <a:lnTo>
                    <a:pt x="18771" y="52681"/>
                  </a:lnTo>
                  <a:lnTo>
                    <a:pt x="19687" y="53158"/>
                  </a:lnTo>
                  <a:lnTo>
                    <a:pt x="20164" y="52241"/>
                  </a:lnTo>
                  <a:lnTo>
                    <a:pt x="20604" y="51765"/>
                  </a:lnTo>
                  <a:lnTo>
                    <a:pt x="21520" y="50848"/>
                  </a:lnTo>
                  <a:lnTo>
                    <a:pt x="20164" y="50408"/>
                  </a:lnTo>
                  <a:lnTo>
                    <a:pt x="20164" y="49932"/>
                  </a:lnTo>
                  <a:lnTo>
                    <a:pt x="20604" y="49492"/>
                  </a:lnTo>
                  <a:lnTo>
                    <a:pt x="21080" y="49492"/>
                  </a:lnTo>
                  <a:lnTo>
                    <a:pt x="21997" y="48099"/>
                  </a:lnTo>
                  <a:lnTo>
                    <a:pt x="21520" y="47659"/>
                  </a:lnTo>
                  <a:lnTo>
                    <a:pt x="21520" y="46742"/>
                  </a:lnTo>
                  <a:lnTo>
                    <a:pt x="20604" y="47182"/>
                  </a:lnTo>
                  <a:lnTo>
                    <a:pt x="20604" y="46742"/>
                  </a:lnTo>
                  <a:lnTo>
                    <a:pt x="20604" y="46266"/>
                  </a:lnTo>
                  <a:lnTo>
                    <a:pt x="20164" y="45826"/>
                  </a:lnTo>
                  <a:lnTo>
                    <a:pt x="19687" y="45349"/>
                  </a:lnTo>
                  <a:lnTo>
                    <a:pt x="19247" y="44909"/>
                  </a:lnTo>
                  <a:lnTo>
                    <a:pt x="19247" y="44433"/>
                  </a:lnTo>
                  <a:lnTo>
                    <a:pt x="18331" y="44909"/>
                  </a:lnTo>
                  <a:lnTo>
                    <a:pt x="17854" y="44433"/>
                  </a:lnTo>
                  <a:lnTo>
                    <a:pt x="17414" y="43993"/>
                  </a:lnTo>
                  <a:lnTo>
                    <a:pt x="17414" y="43076"/>
                  </a:lnTo>
                  <a:lnTo>
                    <a:pt x="16938" y="42600"/>
                  </a:lnTo>
                  <a:lnTo>
                    <a:pt x="16938" y="42160"/>
                  </a:lnTo>
                  <a:lnTo>
                    <a:pt x="16021" y="41683"/>
                  </a:lnTo>
                  <a:lnTo>
                    <a:pt x="16498" y="41243"/>
                  </a:lnTo>
                  <a:lnTo>
                    <a:pt x="16938" y="40767"/>
                  </a:lnTo>
                  <a:lnTo>
                    <a:pt x="16938" y="39850"/>
                  </a:lnTo>
                  <a:lnTo>
                    <a:pt x="16938" y="39410"/>
                  </a:lnTo>
                  <a:lnTo>
                    <a:pt x="16938" y="38494"/>
                  </a:lnTo>
                  <a:lnTo>
                    <a:pt x="17414" y="38494"/>
                  </a:lnTo>
                  <a:lnTo>
                    <a:pt x="16938" y="38017"/>
                  </a:lnTo>
                  <a:lnTo>
                    <a:pt x="17414" y="37577"/>
                  </a:lnTo>
                  <a:lnTo>
                    <a:pt x="17414" y="36661"/>
                  </a:lnTo>
                  <a:lnTo>
                    <a:pt x="17854" y="35744"/>
                  </a:lnTo>
                  <a:lnTo>
                    <a:pt x="17854" y="34828"/>
                  </a:lnTo>
                  <a:lnTo>
                    <a:pt x="16021" y="35267"/>
                  </a:lnTo>
                  <a:lnTo>
                    <a:pt x="16021" y="33911"/>
                  </a:lnTo>
                  <a:lnTo>
                    <a:pt x="16498" y="33434"/>
                  </a:lnTo>
                  <a:lnTo>
                    <a:pt x="17854" y="33911"/>
                  </a:lnTo>
                  <a:lnTo>
                    <a:pt x="18331" y="33434"/>
                  </a:lnTo>
                  <a:lnTo>
                    <a:pt x="18771" y="33434"/>
                  </a:lnTo>
                  <a:lnTo>
                    <a:pt x="19247" y="32995"/>
                  </a:lnTo>
                  <a:lnTo>
                    <a:pt x="19687" y="32995"/>
                  </a:lnTo>
                  <a:lnTo>
                    <a:pt x="20604" y="32518"/>
                  </a:lnTo>
                  <a:lnTo>
                    <a:pt x="20164" y="32078"/>
                  </a:lnTo>
                  <a:lnTo>
                    <a:pt x="21080" y="30685"/>
                  </a:lnTo>
                  <a:lnTo>
                    <a:pt x="20604" y="30245"/>
                  </a:lnTo>
                  <a:lnTo>
                    <a:pt x="21520" y="30245"/>
                  </a:lnTo>
                  <a:lnTo>
                    <a:pt x="21997" y="29329"/>
                  </a:lnTo>
                  <a:lnTo>
                    <a:pt x="22437" y="29768"/>
                  </a:lnTo>
                  <a:lnTo>
                    <a:pt x="23353" y="29329"/>
                  </a:lnTo>
                  <a:lnTo>
                    <a:pt x="22913" y="28852"/>
                  </a:lnTo>
                  <a:lnTo>
                    <a:pt x="23353" y="28412"/>
                  </a:lnTo>
                  <a:lnTo>
                    <a:pt x="23830" y="27935"/>
                  </a:lnTo>
                  <a:lnTo>
                    <a:pt x="24746" y="27495"/>
                  </a:lnTo>
                  <a:lnTo>
                    <a:pt x="24746" y="26579"/>
                  </a:lnTo>
                  <a:lnTo>
                    <a:pt x="24746" y="26102"/>
                  </a:lnTo>
                  <a:lnTo>
                    <a:pt x="24746" y="25662"/>
                  </a:lnTo>
                  <a:lnTo>
                    <a:pt x="24746" y="24746"/>
                  </a:lnTo>
                  <a:lnTo>
                    <a:pt x="25186" y="24746"/>
                  </a:lnTo>
                  <a:lnTo>
                    <a:pt x="25663" y="23353"/>
                  </a:lnTo>
                  <a:lnTo>
                    <a:pt x="26103" y="22913"/>
                  </a:lnTo>
                  <a:lnTo>
                    <a:pt x="25663" y="22436"/>
                  </a:lnTo>
                  <a:lnTo>
                    <a:pt x="25663" y="21996"/>
                  </a:lnTo>
                  <a:lnTo>
                    <a:pt x="25663" y="21080"/>
                  </a:lnTo>
                  <a:lnTo>
                    <a:pt x="25663" y="20163"/>
                  </a:lnTo>
                  <a:lnTo>
                    <a:pt x="26103" y="19687"/>
                  </a:lnTo>
                  <a:lnTo>
                    <a:pt x="26103" y="19247"/>
                  </a:lnTo>
                  <a:lnTo>
                    <a:pt x="26103" y="18770"/>
                  </a:lnTo>
                  <a:lnTo>
                    <a:pt x="26579" y="17854"/>
                  </a:lnTo>
                  <a:lnTo>
                    <a:pt x="27496" y="17854"/>
                  </a:lnTo>
                  <a:lnTo>
                    <a:pt x="27496" y="16937"/>
                  </a:lnTo>
                  <a:lnTo>
                    <a:pt x="27496" y="16021"/>
                  </a:lnTo>
                  <a:lnTo>
                    <a:pt x="27496" y="15581"/>
                  </a:lnTo>
                  <a:lnTo>
                    <a:pt x="27936" y="15581"/>
                  </a:lnTo>
                  <a:lnTo>
                    <a:pt x="28412" y="16021"/>
                  </a:lnTo>
                  <a:lnTo>
                    <a:pt x="29329" y="15104"/>
                  </a:lnTo>
                  <a:lnTo>
                    <a:pt x="29769" y="15581"/>
                  </a:lnTo>
                  <a:lnTo>
                    <a:pt x="31162" y="15581"/>
                  </a:lnTo>
                  <a:lnTo>
                    <a:pt x="31602" y="15104"/>
                  </a:lnTo>
                  <a:lnTo>
                    <a:pt x="31602" y="14188"/>
                  </a:lnTo>
                  <a:lnTo>
                    <a:pt x="31162" y="13748"/>
                  </a:lnTo>
                  <a:lnTo>
                    <a:pt x="30685" y="12831"/>
                  </a:lnTo>
                  <a:lnTo>
                    <a:pt x="30685" y="12355"/>
                  </a:lnTo>
                  <a:lnTo>
                    <a:pt x="30245" y="11438"/>
                  </a:lnTo>
                  <a:lnTo>
                    <a:pt x="30245" y="10522"/>
                  </a:lnTo>
                  <a:lnTo>
                    <a:pt x="30685" y="10082"/>
                  </a:lnTo>
                  <a:lnTo>
                    <a:pt x="30245" y="9605"/>
                  </a:lnTo>
                  <a:lnTo>
                    <a:pt x="30245" y="9165"/>
                  </a:lnTo>
                  <a:lnTo>
                    <a:pt x="29769" y="8689"/>
                  </a:lnTo>
                  <a:lnTo>
                    <a:pt x="29769" y="7772"/>
                  </a:lnTo>
                  <a:lnTo>
                    <a:pt x="29769" y="7332"/>
                  </a:lnTo>
                  <a:lnTo>
                    <a:pt x="29769" y="6856"/>
                  </a:lnTo>
                  <a:lnTo>
                    <a:pt x="28852" y="7332"/>
                  </a:lnTo>
                  <a:lnTo>
                    <a:pt x="28412" y="7332"/>
                  </a:lnTo>
                  <a:lnTo>
                    <a:pt x="28852" y="6416"/>
                  </a:lnTo>
                  <a:lnTo>
                    <a:pt x="28852" y="5939"/>
                  </a:lnTo>
                  <a:lnTo>
                    <a:pt x="28852" y="5499"/>
                  </a:lnTo>
                  <a:lnTo>
                    <a:pt x="28852" y="5023"/>
                  </a:lnTo>
                  <a:lnTo>
                    <a:pt x="28852" y="4583"/>
                  </a:lnTo>
                  <a:lnTo>
                    <a:pt x="28412" y="4106"/>
                  </a:lnTo>
                  <a:lnTo>
                    <a:pt x="28412" y="3190"/>
                  </a:lnTo>
                  <a:lnTo>
                    <a:pt x="27936" y="3190"/>
                  </a:lnTo>
                  <a:lnTo>
                    <a:pt x="26579" y="2750"/>
                  </a:lnTo>
                  <a:lnTo>
                    <a:pt x="25663" y="2273"/>
                  </a:lnTo>
                  <a:lnTo>
                    <a:pt x="25186" y="2273"/>
                  </a:lnTo>
                  <a:lnTo>
                    <a:pt x="24746" y="1833"/>
                  </a:lnTo>
                  <a:lnTo>
                    <a:pt x="24270" y="1833"/>
                  </a:lnTo>
                  <a:lnTo>
                    <a:pt x="24270" y="917"/>
                  </a:lnTo>
                  <a:lnTo>
                    <a:pt x="23353" y="44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3" name="Google Shape;3793;p36"/>
            <p:cNvSpPr/>
            <p:nvPr/>
          </p:nvSpPr>
          <p:spPr>
            <a:xfrm>
              <a:off x="6177510" y="1691468"/>
              <a:ext cx="500929" cy="869256"/>
            </a:xfrm>
            <a:custGeom>
              <a:avLst/>
              <a:gdLst/>
              <a:ahLst/>
              <a:cxnLst/>
              <a:rect l="l" t="t" r="r" b="b"/>
              <a:pathLst>
                <a:path w="31162" h="54075" extrusionOk="0">
                  <a:moveTo>
                    <a:pt x="12832" y="1"/>
                  </a:moveTo>
                  <a:lnTo>
                    <a:pt x="12355" y="477"/>
                  </a:lnTo>
                  <a:lnTo>
                    <a:pt x="11439" y="1394"/>
                  </a:lnTo>
                  <a:lnTo>
                    <a:pt x="10522" y="1394"/>
                  </a:lnTo>
                  <a:lnTo>
                    <a:pt x="10082" y="1834"/>
                  </a:lnTo>
                  <a:lnTo>
                    <a:pt x="10522" y="3667"/>
                  </a:lnTo>
                  <a:lnTo>
                    <a:pt x="10082" y="5060"/>
                  </a:lnTo>
                  <a:lnTo>
                    <a:pt x="10082" y="5500"/>
                  </a:lnTo>
                  <a:lnTo>
                    <a:pt x="10082" y="5976"/>
                  </a:lnTo>
                  <a:lnTo>
                    <a:pt x="10082" y="6416"/>
                  </a:lnTo>
                  <a:lnTo>
                    <a:pt x="9606" y="6893"/>
                  </a:lnTo>
                  <a:lnTo>
                    <a:pt x="9166" y="7809"/>
                  </a:lnTo>
                  <a:lnTo>
                    <a:pt x="9166" y="8249"/>
                  </a:lnTo>
                  <a:lnTo>
                    <a:pt x="8689" y="8249"/>
                  </a:lnTo>
                  <a:lnTo>
                    <a:pt x="7773" y="8726"/>
                  </a:lnTo>
                  <a:lnTo>
                    <a:pt x="7333" y="7809"/>
                  </a:lnTo>
                  <a:lnTo>
                    <a:pt x="6856" y="7809"/>
                  </a:lnTo>
                  <a:lnTo>
                    <a:pt x="6416" y="8726"/>
                  </a:lnTo>
                  <a:lnTo>
                    <a:pt x="4583" y="8726"/>
                  </a:lnTo>
                  <a:lnTo>
                    <a:pt x="4107" y="8249"/>
                  </a:lnTo>
                  <a:lnTo>
                    <a:pt x="3190" y="8249"/>
                  </a:lnTo>
                  <a:lnTo>
                    <a:pt x="2750" y="7333"/>
                  </a:lnTo>
                  <a:lnTo>
                    <a:pt x="2750" y="6893"/>
                  </a:lnTo>
                  <a:lnTo>
                    <a:pt x="1357" y="6416"/>
                  </a:lnTo>
                  <a:lnTo>
                    <a:pt x="917" y="5976"/>
                  </a:lnTo>
                  <a:lnTo>
                    <a:pt x="441" y="5976"/>
                  </a:lnTo>
                  <a:lnTo>
                    <a:pt x="1" y="6893"/>
                  </a:lnTo>
                  <a:lnTo>
                    <a:pt x="441" y="7809"/>
                  </a:lnTo>
                  <a:lnTo>
                    <a:pt x="1357" y="8249"/>
                  </a:lnTo>
                  <a:lnTo>
                    <a:pt x="2274" y="8726"/>
                  </a:lnTo>
                  <a:lnTo>
                    <a:pt x="2274" y="9642"/>
                  </a:lnTo>
                  <a:lnTo>
                    <a:pt x="2750" y="9642"/>
                  </a:lnTo>
                  <a:lnTo>
                    <a:pt x="3190" y="10082"/>
                  </a:lnTo>
                  <a:lnTo>
                    <a:pt x="3667" y="10082"/>
                  </a:lnTo>
                  <a:lnTo>
                    <a:pt x="5023" y="10559"/>
                  </a:lnTo>
                  <a:lnTo>
                    <a:pt x="5940" y="10999"/>
                  </a:lnTo>
                  <a:lnTo>
                    <a:pt x="6416" y="10999"/>
                  </a:lnTo>
                  <a:lnTo>
                    <a:pt x="6416" y="11915"/>
                  </a:lnTo>
                  <a:lnTo>
                    <a:pt x="6856" y="12392"/>
                  </a:lnTo>
                  <a:lnTo>
                    <a:pt x="6856" y="12832"/>
                  </a:lnTo>
                  <a:lnTo>
                    <a:pt x="6856" y="13308"/>
                  </a:lnTo>
                  <a:lnTo>
                    <a:pt x="6856" y="13748"/>
                  </a:lnTo>
                  <a:lnTo>
                    <a:pt x="7333" y="14225"/>
                  </a:lnTo>
                  <a:lnTo>
                    <a:pt x="6856" y="15141"/>
                  </a:lnTo>
                  <a:lnTo>
                    <a:pt x="7773" y="14665"/>
                  </a:lnTo>
                  <a:lnTo>
                    <a:pt x="7773" y="15141"/>
                  </a:lnTo>
                  <a:lnTo>
                    <a:pt x="7773" y="15581"/>
                  </a:lnTo>
                  <a:lnTo>
                    <a:pt x="7773" y="16498"/>
                  </a:lnTo>
                  <a:lnTo>
                    <a:pt x="8249" y="16974"/>
                  </a:lnTo>
                  <a:lnTo>
                    <a:pt x="8249" y="17414"/>
                  </a:lnTo>
                  <a:lnTo>
                    <a:pt x="8689" y="17891"/>
                  </a:lnTo>
                  <a:lnTo>
                    <a:pt x="8249" y="18331"/>
                  </a:lnTo>
                  <a:lnTo>
                    <a:pt x="8249" y="19247"/>
                  </a:lnTo>
                  <a:lnTo>
                    <a:pt x="8689" y="20164"/>
                  </a:lnTo>
                  <a:lnTo>
                    <a:pt x="8689" y="20640"/>
                  </a:lnTo>
                  <a:lnTo>
                    <a:pt x="9166" y="21557"/>
                  </a:lnTo>
                  <a:lnTo>
                    <a:pt x="9606" y="21997"/>
                  </a:lnTo>
                  <a:lnTo>
                    <a:pt x="9606" y="22913"/>
                  </a:lnTo>
                  <a:lnTo>
                    <a:pt x="10082" y="22913"/>
                  </a:lnTo>
                  <a:lnTo>
                    <a:pt x="10522" y="23390"/>
                  </a:lnTo>
                  <a:lnTo>
                    <a:pt x="11915" y="23390"/>
                  </a:lnTo>
                  <a:lnTo>
                    <a:pt x="11915" y="23830"/>
                  </a:lnTo>
                  <a:lnTo>
                    <a:pt x="12355" y="24306"/>
                  </a:lnTo>
                  <a:lnTo>
                    <a:pt x="12355" y="24746"/>
                  </a:lnTo>
                  <a:lnTo>
                    <a:pt x="12355" y="25223"/>
                  </a:lnTo>
                  <a:lnTo>
                    <a:pt x="12355" y="26139"/>
                  </a:lnTo>
                  <a:lnTo>
                    <a:pt x="12355" y="27056"/>
                  </a:lnTo>
                  <a:lnTo>
                    <a:pt x="12832" y="27056"/>
                  </a:lnTo>
                  <a:lnTo>
                    <a:pt x="12832" y="27972"/>
                  </a:lnTo>
                  <a:lnTo>
                    <a:pt x="11439" y="27972"/>
                  </a:lnTo>
                  <a:lnTo>
                    <a:pt x="11439" y="28412"/>
                  </a:lnTo>
                  <a:lnTo>
                    <a:pt x="10522" y="29805"/>
                  </a:lnTo>
                  <a:lnTo>
                    <a:pt x="10522" y="30245"/>
                  </a:lnTo>
                  <a:lnTo>
                    <a:pt x="10082" y="31162"/>
                  </a:lnTo>
                  <a:lnTo>
                    <a:pt x="9606" y="32078"/>
                  </a:lnTo>
                  <a:lnTo>
                    <a:pt x="8689" y="32995"/>
                  </a:lnTo>
                  <a:lnTo>
                    <a:pt x="9166" y="33471"/>
                  </a:lnTo>
                  <a:lnTo>
                    <a:pt x="9166" y="33911"/>
                  </a:lnTo>
                  <a:lnTo>
                    <a:pt x="8249" y="34388"/>
                  </a:lnTo>
                  <a:lnTo>
                    <a:pt x="7773" y="34828"/>
                  </a:lnTo>
                  <a:lnTo>
                    <a:pt x="7333" y="35744"/>
                  </a:lnTo>
                  <a:lnTo>
                    <a:pt x="7333" y="36221"/>
                  </a:lnTo>
                  <a:lnTo>
                    <a:pt x="7333" y="37138"/>
                  </a:lnTo>
                  <a:lnTo>
                    <a:pt x="6416" y="37577"/>
                  </a:lnTo>
                  <a:lnTo>
                    <a:pt x="5940" y="37138"/>
                  </a:lnTo>
                  <a:lnTo>
                    <a:pt x="5023" y="37138"/>
                  </a:lnTo>
                  <a:lnTo>
                    <a:pt x="5500" y="38054"/>
                  </a:lnTo>
                  <a:lnTo>
                    <a:pt x="4583" y="39410"/>
                  </a:lnTo>
                  <a:lnTo>
                    <a:pt x="4583" y="40327"/>
                  </a:lnTo>
                  <a:lnTo>
                    <a:pt x="4583" y="40804"/>
                  </a:lnTo>
                  <a:lnTo>
                    <a:pt x="5023" y="41243"/>
                  </a:lnTo>
                  <a:lnTo>
                    <a:pt x="5023" y="42160"/>
                  </a:lnTo>
                  <a:lnTo>
                    <a:pt x="4583" y="42637"/>
                  </a:lnTo>
                  <a:lnTo>
                    <a:pt x="4583" y="43076"/>
                  </a:lnTo>
                  <a:lnTo>
                    <a:pt x="5500" y="43553"/>
                  </a:lnTo>
                  <a:lnTo>
                    <a:pt x="5940" y="43993"/>
                  </a:lnTo>
                  <a:lnTo>
                    <a:pt x="5940" y="44909"/>
                  </a:lnTo>
                  <a:lnTo>
                    <a:pt x="5940" y="46303"/>
                  </a:lnTo>
                  <a:lnTo>
                    <a:pt x="5940" y="47659"/>
                  </a:lnTo>
                  <a:lnTo>
                    <a:pt x="5023" y="48136"/>
                  </a:lnTo>
                  <a:lnTo>
                    <a:pt x="5023" y="49052"/>
                  </a:lnTo>
                  <a:lnTo>
                    <a:pt x="5023" y="49492"/>
                  </a:lnTo>
                  <a:lnTo>
                    <a:pt x="6416" y="50885"/>
                  </a:lnTo>
                  <a:lnTo>
                    <a:pt x="7773" y="50885"/>
                  </a:lnTo>
                  <a:lnTo>
                    <a:pt x="8249" y="51325"/>
                  </a:lnTo>
                  <a:lnTo>
                    <a:pt x="9606" y="51325"/>
                  </a:lnTo>
                  <a:lnTo>
                    <a:pt x="10082" y="52242"/>
                  </a:lnTo>
                  <a:lnTo>
                    <a:pt x="10522" y="53158"/>
                  </a:lnTo>
                  <a:lnTo>
                    <a:pt x="10999" y="53635"/>
                  </a:lnTo>
                  <a:lnTo>
                    <a:pt x="11439" y="54075"/>
                  </a:lnTo>
                  <a:lnTo>
                    <a:pt x="12832" y="54075"/>
                  </a:lnTo>
                  <a:lnTo>
                    <a:pt x="13272" y="53635"/>
                  </a:lnTo>
                  <a:lnTo>
                    <a:pt x="13748" y="52718"/>
                  </a:lnTo>
                  <a:lnTo>
                    <a:pt x="14188" y="52242"/>
                  </a:lnTo>
                  <a:lnTo>
                    <a:pt x="14665" y="53158"/>
                  </a:lnTo>
                  <a:lnTo>
                    <a:pt x="15105" y="52718"/>
                  </a:lnTo>
                  <a:lnTo>
                    <a:pt x="15581" y="52242"/>
                  </a:lnTo>
                  <a:lnTo>
                    <a:pt x="16498" y="51802"/>
                  </a:lnTo>
                  <a:lnTo>
                    <a:pt x="17854" y="50885"/>
                  </a:lnTo>
                  <a:lnTo>
                    <a:pt x="19247" y="50885"/>
                  </a:lnTo>
                  <a:lnTo>
                    <a:pt x="19247" y="50409"/>
                  </a:lnTo>
                  <a:lnTo>
                    <a:pt x="18771" y="49969"/>
                  </a:lnTo>
                  <a:lnTo>
                    <a:pt x="19687" y="49492"/>
                  </a:lnTo>
                  <a:lnTo>
                    <a:pt x="20164" y="50409"/>
                  </a:lnTo>
                  <a:lnTo>
                    <a:pt x="20604" y="49969"/>
                  </a:lnTo>
                  <a:lnTo>
                    <a:pt x="21520" y="49492"/>
                  </a:lnTo>
                  <a:lnTo>
                    <a:pt x="21997" y="48136"/>
                  </a:lnTo>
                  <a:lnTo>
                    <a:pt x="22437" y="48576"/>
                  </a:lnTo>
                  <a:lnTo>
                    <a:pt x="23830" y="48576"/>
                  </a:lnTo>
                  <a:lnTo>
                    <a:pt x="24270" y="48136"/>
                  </a:lnTo>
                  <a:lnTo>
                    <a:pt x="24746" y="47219"/>
                  </a:lnTo>
                  <a:lnTo>
                    <a:pt x="25186" y="46303"/>
                  </a:lnTo>
                  <a:lnTo>
                    <a:pt x="25663" y="45386"/>
                  </a:lnTo>
                  <a:lnTo>
                    <a:pt x="26103" y="44470"/>
                  </a:lnTo>
                  <a:lnTo>
                    <a:pt x="26579" y="43993"/>
                  </a:lnTo>
                  <a:lnTo>
                    <a:pt x="27019" y="43553"/>
                  </a:lnTo>
                  <a:lnTo>
                    <a:pt x="27496" y="42637"/>
                  </a:lnTo>
                  <a:lnTo>
                    <a:pt x="27496" y="41720"/>
                  </a:lnTo>
                  <a:lnTo>
                    <a:pt x="27936" y="41243"/>
                  </a:lnTo>
                  <a:lnTo>
                    <a:pt x="27936" y="41720"/>
                  </a:lnTo>
                  <a:lnTo>
                    <a:pt x="28412" y="41243"/>
                  </a:lnTo>
                  <a:lnTo>
                    <a:pt x="28852" y="40804"/>
                  </a:lnTo>
                  <a:lnTo>
                    <a:pt x="28412" y="40327"/>
                  </a:lnTo>
                  <a:lnTo>
                    <a:pt x="28852" y="39887"/>
                  </a:lnTo>
                  <a:lnTo>
                    <a:pt x="28412" y="38971"/>
                  </a:lnTo>
                  <a:lnTo>
                    <a:pt x="28852" y="38494"/>
                  </a:lnTo>
                  <a:lnTo>
                    <a:pt x="29329" y="38054"/>
                  </a:lnTo>
                  <a:lnTo>
                    <a:pt x="29329" y="37577"/>
                  </a:lnTo>
                  <a:lnTo>
                    <a:pt x="29769" y="36221"/>
                  </a:lnTo>
                  <a:lnTo>
                    <a:pt x="30685" y="35744"/>
                  </a:lnTo>
                  <a:lnTo>
                    <a:pt x="31162" y="34828"/>
                  </a:lnTo>
                  <a:lnTo>
                    <a:pt x="30685" y="33911"/>
                  </a:lnTo>
                  <a:lnTo>
                    <a:pt x="30245" y="33471"/>
                  </a:lnTo>
                  <a:lnTo>
                    <a:pt x="28852" y="32995"/>
                  </a:lnTo>
                  <a:lnTo>
                    <a:pt x="27019" y="32555"/>
                  </a:lnTo>
                  <a:lnTo>
                    <a:pt x="26579" y="32078"/>
                  </a:lnTo>
                  <a:lnTo>
                    <a:pt x="26103" y="31638"/>
                  </a:lnTo>
                  <a:lnTo>
                    <a:pt x="25663" y="31638"/>
                  </a:lnTo>
                  <a:lnTo>
                    <a:pt x="25186" y="30722"/>
                  </a:lnTo>
                  <a:lnTo>
                    <a:pt x="26103" y="30722"/>
                  </a:lnTo>
                  <a:lnTo>
                    <a:pt x="26579" y="30245"/>
                  </a:lnTo>
                  <a:lnTo>
                    <a:pt x="26579" y="29805"/>
                  </a:lnTo>
                  <a:lnTo>
                    <a:pt x="26579" y="29329"/>
                  </a:lnTo>
                  <a:lnTo>
                    <a:pt x="26103" y="28889"/>
                  </a:lnTo>
                  <a:lnTo>
                    <a:pt x="25663" y="28412"/>
                  </a:lnTo>
                  <a:lnTo>
                    <a:pt x="24746" y="28412"/>
                  </a:lnTo>
                  <a:lnTo>
                    <a:pt x="24746" y="27972"/>
                  </a:lnTo>
                  <a:lnTo>
                    <a:pt x="24746" y="27496"/>
                  </a:lnTo>
                  <a:lnTo>
                    <a:pt x="24270" y="27056"/>
                  </a:lnTo>
                  <a:lnTo>
                    <a:pt x="23830" y="27056"/>
                  </a:lnTo>
                  <a:lnTo>
                    <a:pt x="24746" y="26579"/>
                  </a:lnTo>
                  <a:lnTo>
                    <a:pt x="24270" y="26139"/>
                  </a:lnTo>
                  <a:lnTo>
                    <a:pt x="24270" y="25663"/>
                  </a:lnTo>
                  <a:lnTo>
                    <a:pt x="23830" y="26139"/>
                  </a:lnTo>
                  <a:lnTo>
                    <a:pt x="23353" y="25663"/>
                  </a:lnTo>
                  <a:lnTo>
                    <a:pt x="23353" y="25223"/>
                  </a:lnTo>
                  <a:lnTo>
                    <a:pt x="23353" y="24746"/>
                  </a:lnTo>
                  <a:lnTo>
                    <a:pt x="22913" y="24306"/>
                  </a:lnTo>
                  <a:lnTo>
                    <a:pt x="22913" y="23830"/>
                  </a:lnTo>
                  <a:lnTo>
                    <a:pt x="22437" y="23830"/>
                  </a:lnTo>
                  <a:lnTo>
                    <a:pt x="22437" y="23390"/>
                  </a:lnTo>
                  <a:lnTo>
                    <a:pt x="22437" y="22913"/>
                  </a:lnTo>
                  <a:lnTo>
                    <a:pt x="22913" y="22473"/>
                  </a:lnTo>
                  <a:lnTo>
                    <a:pt x="22437" y="21557"/>
                  </a:lnTo>
                  <a:lnTo>
                    <a:pt x="22913" y="21080"/>
                  </a:lnTo>
                  <a:lnTo>
                    <a:pt x="22913" y="20640"/>
                  </a:lnTo>
                  <a:lnTo>
                    <a:pt x="22913" y="20164"/>
                  </a:lnTo>
                  <a:lnTo>
                    <a:pt x="22437" y="19247"/>
                  </a:lnTo>
                  <a:lnTo>
                    <a:pt x="21520" y="18331"/>
                  </a:lnTo>
                  <a:lnTo>
                    <a:pt x="21080" y="17891"/>
                  </a:lnTo>
                  <a:lnTo>
                    <a:pt x="20164" y="17414"/>
                  </a:lnTo>
                  <a:lnTo>
                    <a:pt x="20164" y="16974"/>
                  </a:lnTo>
                  <a:lnTo>
                    <a:pt x="19687" y="16498"/>
                  </a:lnTo>
                  <a:lnTo>
                    <a:pt x="19247" y="15581"/>
                  </a:lnTo>
                  <a:lnTo>
                    <a:pt x="18771" y="14665"/>
                  </a:lnTo>
                  <a:lnTo>
                    <a:pt x="18771" y="14225"/>
                  </a:lnTo>
                  <a:lnTo>
                    <a:pt x="18771" y="13308"/>
                  </a:lnTo>
                  <a:lnTo>
                    <a:pt x="19247" y="12392"/>
                  </a:lnTo>
                  <a:lnTo>
                    <a:pt x="19247" y="11915"/>
                  </a:lnTo>
                  <a:lnTo>
                    <a:pt x="19247" y="10999"/>
                  </a:lnTo>
                  <a:lnTo>
                    <a:pt x="18331" y="10082"/>
                  </a:lnTo>
                  <a:lnTo>
                    <a:pt x="17414" y="9642"/>
                  </a:lnTo>
                  <a:lnTo>
                    <a:pt x="16938" y="9642"/>
                  </a:lnTo>
                  <a:lnTo>
                    <a:pt x="16938" y="9166"/>
                  </a:lnTo>
                  <a:lnTo>
                    <a:pt x="16498" y="8726"/>
                  </a:lnTo>
                  <a:lnTo>
                    <a:pt x="16021" y="8249"/>
                  </a:lnTo>
                  <a:lnTo>
                    <a:pt x="15581" y="7809"/>
                  </a:lnTo>
                  <a:lnTo>
                    <a:pt x="15581" y="7333"/>
                  </a:lnTo>
                  <a:lnTo>
                    <a:pt x="16021" y="6893"/>
                  </a:lnTo>
                  <a:lnTo>
                    <a:pt x="16021" y="6416"/>
                  </a:lnTo>
                  <a:lnTo>
                    <a:pt x="16498" y="5976"/>
                  </a:lnTo>
                  <a:lnTo>
                    <a:pt x="16021" y="5976"/>
                  </a:lnTo>
                  <a:lnTo>
                    <a:pt x="16021" y="5500"/>
                  </a:lnTo>
                  <a:lnTo>
                    <a:pt x="16021" y="5060"/>
                  </a:lnTo>
                  <a:lnTo>
                    <a:pt x="15581" y="4583"/>
                  </a:lnTo>
                  <a:lnTo>
                    <a:pt x="15581" y="3667"/>
                  </a:lnTo>
                  <a:lnTo>
                    <a:pt x="16021" y="2750"/>
                  </a:lnTo>
                  <a:lnTo>
                    <a:pt x="16021" y="2310"/>
                  </a:lnTo>
                  <a:lnTo>
                    <a:pt x="15581" y="1834"/>
                  </a:lnTo>
                  <a:lnTo>
                    <a:pt x="15105" y="1394"/>
                  </a:lnTo>
                  <a:lnTo>
                    <a:pt x="13272" y="1394"/>
                  </a:lnTo>
                  <a:lnTo>
                    <a:pt x="1374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4" name="Google Shape;3794;p36"/>
            <p:cNvSpPr/>
            <p:nvPr/>
          </p:nvSpPr>
          <p:spPr>
            <a:xfrm>
              <a:off x="6457440" y="3857204"/>
              <a:ext cx="412533" cy="265205"/>
            </a:xfrm>
            <a:custGeom>
              <a:avLst/>
              <a:gdLst/>
              <a:ahLst/>
              <a:cxnLst/>
              <a:rect l="l" t="t" r="r" b="b"/>
              <a:pathLst>
                <a:path w="25663" h="16498" extrusionOk="0">
                  <a:moveTo>
                    <a:pt x="17854" y="0"/>
                  </a:moveTo>
                  <a:lnTo>
                    <a:pt x="16021" y="917"/>
                  </a:lnTo>
                  <a:lnTo>
                    <a:pt x="15581" y="917"/>
                  </a:lnTo>
                  <a:lnTo>
                    <a:pt x="15104" y="2310"/>
                  </a:lnTo>
                  <a:lnTo>
                    <a:pt x="13748" y="3226"/>
                  </a:lnTo>
                  <a:lnTo>
                    <a:pt x="12831" y="3666"/>
                  </a:lnTo>
                  <a:lnTo>
                    <a:pt x="12355" y="4143"/>
                  </a:lnTo>
                  <a:lnTo>
                    <a:pt x="11438" y="4583"/>
                  </a:lnTo>
                  <a:lnTo>
                    <a:pt x="10522" y="4143"/>
                  </a:lnTo>
                  <a:lnTo>
                    <a:pt x="7332" y="4143"/>
                  </a:lnTo>
                  <a:lnTo>
                    <a:pt x="6416" y="4583"/>
                  </a:lnTo>
                  <a:lnTo>
                    <a:pt x="5499" y="4143"/>
                  </a:lnTo>
                  <a:lnTo>
                    <a:pt x="2273" y="4143"/>
                  </a:lnTo>
                  <a:lnTo>
                    <a:pt x="2273" y="3666"/>
                  </a:lnTo>
                  <a:lnTo>
                    <a:pt x="2273" y="3226"/>
                  </a:lnTo>
                  <a:lnTo>
                    <a:pt x="2273" y="2750"/>
                  </a:lnTo>
                  <a:lnTo>
                    <a:pt x="1833" y="2310"/>
                  </a:lnTo>
                  <a:lnTo>
                    <a:pt x="917" y="2750"/>
                  </a:lnTo>
                  <a:lnTo>
                    <a:pt x="440" y="3666"/>
                  </a:lnTo>
                  <a:lnTo>
                    <a:pt x="0" y="3666"/>
                  </a:lnTo>
                  <a:lnTo>
                    <a:pt x="440" y="4583"/>
                  </a:lnTo>
                  <a:lnTo>
                    <a:pt x="917" y="5499"/>
                  </a:lnTo>
                  <a:lnTo>
                    <a:pt x="1357" y="5976"/>
                  </a:lnTo>
                  <a:lnTo>
                    <a:pt x="1357" y="6416"/>
                  </a:lnTo>
                  <a:lnTo>
                    <a:pt x="2273" y="6416"/>
                  </a:lnTo>
                  <a:lnTo>
                    <a:pt x="2750" y="6892"/>
                  </a:lnTo>
                  <a:lnTo>
                    <a:pt x="2273" y="7332"/>
                  </a:lnTo>
                  <a:lnTo>
                    <a:pt x="2273" y="7809"/>
                  </a:lnTo>
                  <a:lnTo>
                    <a:pt x="1357" y="8249"/>
                  </a:lnTo>
                  <a:lnTo>
                    <a:pt x="1357" y="8725"/>
                  </a:lnTo>
                  <a:lnTo>
                    <a:pt x="1357" y="9642"/>
                  </a:lnTo>
                  <a:lnTo>
                    <a:pt x="1357" y="10082"/>
                  </a:lnTo>
                  <a:lnTo>
                    <a:pt x="917" y="10082"/>
                  </a:lnTo>
                  <a:lnTo>
                    <a:pt x="917" y="10998"/>
                  </a:lnTo>
                  <a:lnTo>
                    <a:pt x="917" y="11475"/>
                  </a:lnTo>
                  <a:lnTo>
                    <a:pt x="1357" y="12391"/>
                  </a:lnTo>
                  <a:lnTo>
                    <a:pt x="2273" y="12831"/>
                  </a:lnTo>
                  <a:lnTo>
                    <a:pt x="2750" y="13308"/>
                  </a:lnTo>
                  <a:lnTo>
                    <a:pt x="3190" y="13748"/>
                  </a:lnTo>
                  <a:lnTo>
                    <a:pt x="3666" y="14224"/>
                  </a:lnTo>
                  <a:lnTo>
                    <a:pt x="4106" y="14664"/>
                  </a:lnTo>
                  <a:lnTo>
                    <a:pt x="4583" y="15141"/>
                  </a:lnTo>
                  <a:lnTo>
                    <a:pt x="4583" y="15581"/>
                  </a:lnTo>
                  <a:lnTo>
                    <a:pt x="4106" y="16057"/>
                  </a:lnTo>
                  <a:lnTo>
                    <a:pt x="5023" y="16497"/>
                  </a:lnTo>
                  <a:lnTo>
                    <a:pt x="6856" y="16497"/>
                  </a:lnTo>
                  <a:lnTo>
                    <a:pt x="7772" y="16057"/>
                  </a:lnTo>
                  <a:lnTo>
                    <a:pt x="8249" y="16497"/>
                  </a:lnTo>
                  <a:lnTo>
                    <a:pt x="9165" y="16057"/>
                  </a:lnTo>
                  <a:lnTo>
                    <a:pt x="8689" y="15581"/>
                  </a:lnTo>
                  <a:lnTo>
                    <a:pt x="9165" y="15581"/>
                  </a:lnTo>
                  <a:lnTo>
                    <a:pt x="10082" y="15141"/>
                  </a:lnTo>
                  <a:lnTo>
                    <a:pt x="10998" y="15141"/>
                  </a:lnTo>
                  <a:lnTo>
                    <a:pt x="11438" y="14664"/>
                  </a:lnTo>
                  <a:lnTo>
                    <a:pt x="11915" y="15581"/>
                  </a:lnTo>
                  <a:lnTo>
                    <a:pt x="13271" y="15581"/>
                  </a:lnTo>
                  <a:lnTo>
                    <a:pt x="13748" y="15141"/>
                  </a:lnTo>
                  <a:lnTo>
                    <a:pt x="15104" y="15141"/>
                  </a:lnTo>
                  <a:lnTo>
                    <a:pt x="15581" y="14664"/>
                  </a:lnTo>
                  <a:lnTo>
                    <a:pt x="17414" y="14664"/>
                  </a:lnTo>
                  <a:lnTo>
                    <a:pt x="17414" y="14224"/>
                  </a:lnTo>
                  <a:lnTo>
                    <a:pt x="16937" y="13748"/>
                  </a:lnTo>
                  <a:lnTo>
                    <a:pt x="16937" y="13308"/>
                  </a:lnTo>
                  <a:lnTo>
                    <a:pt x="17854" y="12831"/>
                  </a:lnTo>
                  <a:lnTo>
                    <a:pt x="18330" y="12831"/>
                  </a:lnTo>
                  <a:lnTo>
                    <a:pt x="18330" y="12391"/>
                  </a:lnTo>
                  <a:lnTo>
                    <a:pt x="18770" y="11915"/>
                  </a:lnTo>
                  <a:lnTo>
                    <a:pt x="18770" y="11475"/>
                  </a:lnTo>
                  <a:lnTo>
                    <a:pt x="19687" y="11475"/>
                  </a:lnTo>
                  <a:lnTo>
                    <a:pt x="20163" y="10998"/>
                  </a:lnTo>
                  <a:lnTo>
                    <a:pt x="21996" y="10998"/>
                  </a:lnTo>
                  <a:lnTo>
                    <a:pt x="21996" y="11475"/>
                  </a:lnTo>
                  <a:lnTo>
                    <a:pt x="23353" y="11475"/>
                  </a:lnTo>
                  <a:lnTo>
                    <a:pt x="24746" y="10998"/>
                  </a:lnTo>
                  <a:lnTo>
                    <a:pt x="24746" y="10558"/>
                  </a:lnTo>
                  <a:lnTo>
                    <a:pt x="24269" y="9642"/>
                  </a:lnTo>
                  <a:lnTo>
                    <a:pt x="23829" y="9642"/>
                  </a:lnTo>
                  <a:lnTo>
                    <a:pt x="23353" y="9165"/>
                  </a:lnTo>
                  <a:lnTo>
                    <a:pt x="23353" y="8725"/>
                  </a:lnTo>
                  <a:lnTo>
                    <a:pt x="22436" y="8725"/>
                  </a:lnTo>
                  <a:lnTo>
                    <a:pt x="21996" y="9642"/>
                  </a:lnTo>
                  <a:lnTo>
                    <a:pt x="21996" y="8249"/>
                  </a:lnTo>
                  <a:lnTo>
                    <a:pt x="21996" y="7809"/>
                  </a:lnTo>
                  <a:lnTo>
                    <a:pt x="22436" y="7332"/>
                  </a:lnTo>
                  <a:lnTo>
                    <a:pt x="22913" y="7332"/>
                  </a:lnTo>
                  <a:lnTo>
                    <a:pt x="22913" y="6892"/>
                  </a:lnTo>
                  <a:lnTo>
                    <a:pt x="23353" y="6416"/>
                  </a:lnTo>
                  <a:lnTo>
                    <a:pt x="22913" y="5976"/>
                  </a:lnTo>
                  <a:lnTo>
                    <a:pt x="22436" y="5059"/>
                  </a:lnTo>
                  <a:lnTo>
                    <a:pt x="23353" y="5059"/>
                  </a:lnTo>
                  <a:lnTo>
                    <a:pt x="22913" y="4143"/>
                  </a:lnTo>
                  <a:lnTo>
                    <a:pt x="22913" y="2750"/>
                  </a:lnTo>
                  <a:lnTo>
                    <a:pt x="25186" y="2750"/>
                  </a:lnTo>
                  <a:lnTo>
                    <a:pt x="25662" y="2310"/>
                  </a:lnTo>
                  <a:lnTo>
                    <a:pt x="25186" y="1393"/>
                  </a:lnTo>
                  <a:lnTo>
                    <a:pt x="22913" y="477"/>
                  </a:lnTo>
                  <a:lnTo>
                    <a:pt x="21520" y="477"/>
                  </a:lnTo>
                  <a:lnTo>
                    <a:pt x="20603" y="917"/>
                  </a:lnTo>
                  <a:lnTo>
                    <a:pt x="20163" y="477"/>
                  </a:lnTo>
                  <a:lnTo>
                    <a:pt x="18770" y="477"/>
                  </a:lnTo>
                  <a:lnTo>
                    <a:pt x="1785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5" name="Google Shape;3795;p36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6" name="Google Shape;3796;p36"/>
            <p:cNvSpPr/>
            <p:nvPr/>
          </p:nvSpPr>
          <p:spPr>
            <a:xfrm>
              <a:off x="6339578" y="3503603"/>
              <a:ext cx="566933" cy="427274"/>
            </a:xfrm>
            <a:custGeom>
              <a:avLst/>
              <a:gdLst/>
              <a:ahLst/>
              <a:cxnLst/>
              <a:rect l="l" t="t" r="r" b="b"/>
              <a:pathLst>
                <a:path w="35268" h="26580" extrusionOk="0">
                  <a:moveTo>
                    <a:pt x="19687" y="1"/>
                  </a:moveTo>
                  <a:lnTo>
                    <a:pt x="18330" y="478"/>
                  </a:lnTo>
                  <a:lnTo>
                    <a:pt x="18330" y="917"/>
                  </a:lnTo>
                  <a:lnTo>
                    <a:pt x="18330" y="1394"/>
                  </a:lnTo>
                  <a:lnTo>
                    <a:pt x="16021" y="1394"/>
                  </a:lnTo>
                  <a:lnTo>
                    <a:pt x="15104" y="2311"/>
                  </a:lnTo>
                  <a:lnTo>
                    <a:pt x="14664" y="2750"/>
                  </a:lnTo>
                  <a:lnTo>
                    <a:pt x="13271" y="2311"/>
                  </a:lnTo>
                  <a:lnTo>
                    <a:pt x="12831" y="2311"/>
                  </a:lnTo>
                  <a:lnTo>
                    <a:pt x="11915" y="2750"/>
                  </a:lnTo>
                  <a:lnTo>
                    <a:pt x="11438" y="3227"/>
                  </a:lnTo>
                  <a:lnTo>
                    <a:pt x="10522" y="3227"/>
                  </a:lnTo>
                  <a:lnTo>
                    <a:pt x="9605" y="2750"/>
                  </a:lnTo>
                  <a:lnTo>
                    <a:pt x="9165" y="2750"/>
                  </a:lnTo>
                  <a:lnTo>
                    <a:pt x="8249" y="2311"/>
                  </a:lnTo>
                  <a:lnTo>
                    <a:pt x="6856" y="2750"/>
                  </a:lnTo>
                  <a:lnTo>
                    <a:pt x="5939" y="2750"/>
                  </a:lnTo>
                  <a:lnTo>
                    <a:pt x="6856" y="4144"/>
                  </a:lnTo>
                  <a:lnTo>
                    <a:pt x="6856" y="4583"/>
                  </a:lnTo>
                  <a:lnTo>
                    <a:pt x="6416" y="5060"/>
                  </a:lnTo>
                  <a:lnTo>
                    <a:pt x="5939" y="5500"/>
                  </a:lnTo>
                  <a:lnTo>
                    <a:pt x="5499" y="5977"/>
                  </a:lnTo>
                  <a:lnTo>
                    <a:pt x="5023" y="5977"/>
                  </a:lnTo>
                  <a:lnTo>
                    <a:pt x="4583" y="6416"/>
                  </a:lnTo>
                  <a:lnTo>
                    <a:pt x="4106" y="6893"/>
                  </a:lnTo>
                  <a:lnTo>
                    <a:pt x="4106" y="8250"/>
                  </a:lnTo>
                  <a:lnTo>
                    <a:pt x="3666" y="8726"/>
                  </a:lnTo>
                  <a:lnTo>
                    <a:pt x="3666" y="10083"/>
                  </a:lnTo>
                  <a:lnTo>
                    <a:pt x="3190" y="10559"/>
                  </a:lnTo>
                  <a:lnTo>
                    <a:pt x="2750" y="10999"/>
                  </a:lnTo>
                  <a:lnTo>
                    <a:pt x="2273" y="10999"/>
                  </a:lnTo>
                  <a:lnTo>
                    <a:pt x="2273" y="11476"/>
                  </a:lnTo>
                  <a:lnTo>
                    <a:pt x="1833" y="12392"/>
                  </a:lnTo>
                  <a:lnTo>
                    <a:pt x="1357" y="12832"/>
                  </a:lnTo>
                  <a:lnTo>
                    <a:pt x="917" y="13309"/>
                  </a:lnTo>
                  <a:lnTo>
                    <a:pt x="440" y="13749"/>
                  </a:lnTo>
                  <a:lnTo>
                    <a:pt x="0" y="14665"/>
                  </a:lnTo>
                  <a:lnTo>
                    <a:pt x="0" y="15582"/>
                  </a:lnTo>
                  <a:lnTo>
                    <a:pt x="917" y="15582"/>
                  </a:lnTo>
                  <a:lnTo>
                    <a:pt x="917" y="16058"/>
                  </a:lnTo>
                  <a:lnTo>
                    <a:pt x="917" y="16975"/>
                  </a:lnTo>
                  <a:lnTo>
                    <a:pt x="917" y="17415"/>
                  </a:lnTo>
                  <a:lnTo>
                    <a:pt x="1357" y="17891"/>
                  </a:lnTo>
                  <a:lnTo>
                    <a:pt x="1357" y="19248"/>
                  </a:lnTo>
                  <a:lnTo>
                    <a:pt x="1833" y="19248"/>
                  </a:lnTo>
                  <a:lnTo>
                    <a:pt x="2273" y="18808"/>
                  </a:lnTo>
                  <a:lnTo>
                    <a:pt x="2750" y="18808"/>
                  </a:lnTo>
                  <a:lnTo>
                    <a:pt x="3190" y="19248"/>
                  </a:lnTo>
                  <a:lnTo>
                    <a:pt x="3666" y="19724"/>
                  </a:lnTo>
                  <a:lnTo>
                    <a:pt x="3666" y="20164"/>
                  </a:lnTo>
                  <a:lnTo>
                    <a:pt x="3190" y="21081"/>
                  </a:lnTo>
                  <a:lnTo>
                    <a:pt x="3190" y="21557"/>
                  </a:lnTo>
                  <a:lnTo>
                    <a:pt x="3190" y="21997"/>
                  </a:lnTo>
                  <a:lnTo>
                    <a:pt x="4583" y="21997"/>
                  </a:lnTo>
                  <a:lnTo>
                    <a:pt x="4583" y="21557"/>
                  </a:lnTo>
                  <a:lnTo>
                    <a:pt x="5023" y="21557"/>
                  </a:lnTo>
                  <a:lnTo>
                    <a:pt x="5499" y="21997"/>
                  </a:lnTo>
                  <a:lnTo>
                    <a:pt x="6856" y="22474"/>
                  </a:lnTo>
                  <a:lnTo>
                    <a:pt x="6856" y="21997"/>
                  </a:lnTo>
                  <a:lnTo>
                    <a:pt x="8249" y="21557"/>
                  </a:lnTo>
                  <a:lnTo>
                    <a:pt x="8689" y="21997"/>
                  </a:lnTo>
                  <a:lnTo>
                    <a:pt x="8249" y="22474"/>
                  </a:lnTo>
                  <a:lnTo>
                    <a:pt x="8249" y="22914"/>
                  </a:lnTo>
                  <a:lnTo>
                    <a:pt x="8689" y="22914"/>
                  </a:lnTo>
                  <a:lnTo>
                    <a:pt x="9165" y="23830"/>
                  </a:lnTo>
                  <a:lnTo>
                    <a:pt x="9165" y="24307"/>
                  </a:lnTo>
                  <a:lnTo>
                    <a:pt x="9605" y="24747"/>
                  </a:lnTo>
                  <a:lnTo>
                    <a:pt x="9605" y="25223"/>
                  </a:lnTo>
                  <a:lnTo>
                    <a:pt x="9605" y="25663"/>
                  </a:lnTo>
                  <a:lnTo>
                    <a:pt x="9605" y="26140"/>
                  </a:lnTo>
                  <a:lnTo>
                    <a:pt x="12831" y="26140"/>
                  </a:lnTo>
                  <a:lnTo>
                    <a:pt x="13748" y="26580"/>
                  </a:lnTo>
                  <a:lnTo>
                    <a:pt x="14664" y="26140"/>
                  </a:lnTo>
                  <a:lnTo>
                    <a:pt x="17854" y="26140"/>
                  </a:lnTo>
                  <a:lnTo>
                    <a:pt x="18770" y="26580"/>
                  </a:lnTo>
                  <a:lnTo>
                    <a:pt x="19687" y="26140"/>
                  </a:lnTo>
                  <a:lnTo>
                    <a:pt x="20163" y="25663"/>
                  </a:lnTo>
                  <a:lnTo>
                    <a:pt x="21080" y="25223"/>
                  </a:lnTo>
                  <a:lnTo>
                    <a:pt x="22436" y="24307"/>
                  </a:lnTo>
                  <a:lnTo>
                    <a:pt x="22913" y="22914"/>
                  </a:lnTo>
                  <a:lnTo>
                    <a:pt x="23353" y="22914"/>
                  </a:lnTo>
                  <a:lnTo>
                    <a:pt x="25186" y="21997"/>
                  </a:lnTo>
                  <a:lnTo>
                    <a:pt x="26102" y="22474"/>
                  </a:lnTo>
                  <a:lnTo>
                    <a:pt x="27495" y="22474"/>
                  </a:lnTo>
                  <a:lnTo>
                    <a:pt x="27935" y="22914"/>
                  </a:lnTo>
                  <a:lnTo>
                    <a:pt x="28852" y="22474"/>
                  </a:lnTo>
                  <a:lnTo>
                    <a:pt x="30245" y="22474"/>
                  </a:lnTo>
                  <a:lnTo>
                    <a:pt x="32518" y="23390"/>
                  </a:lnTo>
                  <a:lnTo>
                    <a:pt x="32518" y="22914"/>
                  </a:lnTo>
                  <a:lnTo>
                    <a:pt x="32518" y="21997"/>
                  </a:lnTo>
                  <a:lnTo>
                    <a:pt x="32078" y="21081"/>
                  </a:lnTo>
                  <a:lnTo>
                    <a:pt x="32078" y="20164"/>
                  </a:lnTo>
                  <a:lnTo>
                    <a:pt x="32078" y="19724"/>
                  </a:lnTo>
                  <a:lnTo>
                    <a:pt x="32518" y="19248"/>
                  </a:lnTo>
                  <a:lnTo>
                    <a:pt x="32994" y="18808"/>
                  </a:lnTo>
                  <a:lnTo>
                    <a:pt x="32078" y="18808"/>
                  </a:lnTo>
                  <a:lnTo>
                    <a:pt x="32078" y="18331"/>
                  </a:lnTo>
                  <a:lnTo>
                    <a:pt x="32518" y="17415"/>
                  </a:lnTo>
                  <a:lnTo>
                    <a:pt x="32518" y="16975"/>
                  </a:lnTo>
                  <a:lnTo>
                    <a:pt x="32994" y="16498"/>
                  </a:lnTo>
                  <a:lnTo>
                    <a:pt x="33434" y="16975"/>
                  </a:lnTo>
                  <a:lnTo>
                    <a:pt x="33434" y="17891"/>
                  </a:lnTo>
                  <a:lnTo>
                    <a:pt x="33911" y="17891"/>
                  </a:lnTo>
                  <a:lnTo>
                    <a:pt x="34351" y="17415"/>
                  </a:lnTo>
                  <a:lnTo>
                    <a:pt x="34351" y="16498"/>
                  </a:lnTo>
                  <a:lnTo>
                    <a:pt x="34827" y="16498"/>
                  </a:lnTo>
                  <a:lnTo>
                    <a:pt x="35267" y="15582"/>
                  </a:lnTo>
                  <a:lnTo>
                    <a:pt x="35267" y="13749"/>
                  </a:lnTo>
                  <a:lnTo>
                    <a:pt x="34827" y="14665"/>
                  </a:lnTo>
                  <a:lnTo>
                    <a:pt x="34351" y="13749"/>
                  </a:lnTo>
                  <a:lnTo>
                    <a:pt x="33911" y="13749"/>
                  </a:lnTo>
                  <a:lnTo>
                    <a:pt x="33911" y="13309"/>
                  </a:lnTo>
                  <a:lnTo>
                    <a:pt x="32518" y="13309"/>
                  </a:lnTo>
                  <a:lnTo>
                    <a:pt x="32078" y="13749"/>
                  </a:lnTo>
                  <a:lnTo>
                    <a:pt x="31601" y="14225"/>
                  </a:lnTo>
                  <a:lnTo>
                    <a:pt x="31161" y="13749"/>
                  </a:lnTo>
                  <a:lnTo>
                    <a:pt x="29768" y="13749"/>
                  </a:lnTo>
                  <a:lnTo>
                    <a:pt x="29328" y="13309"/>
                  </a:lnTo>
                  <a:lnTo>
                    <a:pt x="29328" y="12392"/>
                  </a:lnTo>
                  <a:lnTo>
                    <a:pt x="28852" y="10999"/>
                  </a:lnTo>
                  <a:lnTo>
                    <a:pt x="28852" y="10559"/>
                  </a:lnTo>
                  <a:lnTo>
                    <a:pt x="28412" y="10083"/>
                  </a:lnTo>
                  <a:lnTo>
                    <a:pt x="28412" y="9643"/>
                  </a:lnTo>
                  <a:lnTo>
                    <a:pt x="28412" y="9166"/>
                  </a:lnTo>
                  <a:lnTo>
                    <a:pt x="28852" y="9166"/>
                  </a:lnTo>
                  <a:lnTo>
                    <a:pt x="28852" y="8250"/>
                  </a:lnTo>
                  <a:lnTo>
                    <a:pt x="28852" y="7810"/>
                  </a:lnTo>
                  <a:lnTo>
                    <a:pt x="28412" y="6893"/>
                  </a:lnTo>
                  <a:lnTo>
                    <a:pt x="28412" y="6416"/>
                  </a:lnTo>
                  <a:lnTo>
                    <a:pt x="27019" y="5977"/>
                  </a:lnTo>
                  <a:lnTo>
                    <a:pt x="26579" y="5500"/>
                  </a:lnTo>
                  <a:lnTo>
                    <a:pt x="26102" y="5060"/>
                  </a:lnTo>
                  <a:lnTo>
                    <a:pt x="26102" y="4144"/>
                  </a:lnTo>
                  <a:lnTo>
                    <a:pt x="25186" y="3667"/>
                  </a:lnTo>
                  <a:lnTo>
                    <a:pt x="23829" y="3227"/>
                  </a:lnTo>
                  <a:lnTo>
                    <a:pt x="23829" y="1834"/>
                  </a:lnTo>
                  <a:lnTo>
                    <a:pt x="22436" y="917"/>
                  </a:lnTo>
                  <a:lnTo>
                    <a:pt x="21996" y="478"/>
                  </a:lnTo>
                  <a:lnTo>
                    <a:pt x="21520" y="478"/>
                  </a:lnTo>
                  <a:lnTo>
                    <a:pt x="2060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7" name="Google Shape;3797;p36"/>
            <p:cNvSpPr/>
            <p:nvPr/>
          </p:nvSpPr>
          <p:spPr>
            <a:xfrm>
              <a:off x="6744427" y="4033997"/>
              <a:ext cx="184477" cy="162068"/>
            </a:xfrm>
            <a:custGeom>
              <a:avLst/>
              <a:gdLst/>
              <a:ahLst/>
              <a:cxnLst/>
              <a:rect l="l" t="t" r="r" b="b"/>
              <a:pathLst>
                <a:path w="11476" h="10082" extrusionOk="0">
                  <a:moveTo>
                    <a:pt x="2310" y="0"/>
                  </a:moveTo>
                  <a:lnTo>
                    <a:pt x="1834" y="477"/>
                  </a:lnTo>
                  <a:lnTo>
                    <a:pt x="917" y="477"/>
                  </a:lnTo>
                  <a:lnTo>
                    <a:pt x="917" y="917"/>
                  </a:lnTo>
                  <a:lnTo>
                    <a:pt x="477" y="1393"/>
                  </a:lnTo>
                  <a:lnTo>
                    <a:pt x="477" y="1833"/>
                  </a:lnTo>
                  <a:lnTo>
                    <a:pt x="917" y="1833"/>
                  </a:lnTo>
                  <a:lnTo>
                    <a:pt x="1394" y="2310"/>
                  </a:lnTo>
                  <a:lnTo>
                    <a:pt x="1834" y="2310"/>
                  </a:lnTo>
                  <a:lnTo>
                    <a:pt x="1834" y="2750"/>
                  </a:lnTo>
                  <a:lnTo>
                    <a:pt x="1834" y="3226"/>
                  </a:lnTo>
                  <a:lnTo>
                    <a:pt x="1834" y="3666"/>
                  </a:lnTo>
                  <a:lnTo>
                    <a:pt x="1394" y="4143"/>
                  </a:lnTo>
                  <a:lnTo>
                    <a:pt x="1394" y="4583"/>
                  </a:lnTo>
                  <a:lnTo>
                    <a:pt x="917" y="4583"/>
                  </a:lnTo>
                  <a:lnTo>
                    <a:pt x="917" y="5059"/>
                  </a:lnTo>
                  <a:lnTo>
                    <a:pt x="917" y="5976"/>
                  </a:lnTo>
                  <a:lnTo>
                    <a:pt x="917" y="6416"/>
                  </a:lnTo>
                  <a:lnTo>
                    <a:pt x="477" y="6416"/>
                  </a:lnTo>
                  <a:lnTo>
                    <a:pt x="477" y="6892"/>
                  </a:lnTo>
                  <a:lnTo>
                    <a:pt x="1" y="7332"/>
                  </a:lnTo>
                  <a:lnTo>
                    <a:pt x="477" y="7809"/>
                  </a:lnTo>
                  <a:lnTo>
                    <a:pt x="1834" y="7809"/>
                  </a:lnTo>
                  <a:lnTo>
                    <a:pt x="2310" y="7332"/>
                  </a:lnTo>
                  <a:lnTo>
                    <a:pt x="2310" y="7809"/>
                  </a:lnTo>
                  <a:lnTo>
                    <a:pt x="2310" y="8249"/>
                  </a:lnTo>
                  <a:lnTo>
                    <a:pt x="1834" y="8249"/>
                  </a:lnTo>
                  <a:lnTo>
                    <a:pt x="917" y="9642"/>
                  </a:lnTo>
                  <a:lnTo>
                    <a:pt x="1834" y="10082"/>
                  </a:lnTo>
                  <a:lnTo>
                    <a:pt x="2310" y="9165"/>
                  </a:lnTo>
                  <a:lnTo>
                    <a:pt x="3667" y="8725"/>
                  </a:lnTo>
                  <a:lnTo>
                    <a:pt x="4143" y="8249"/>
                  </a:lnTo>
                  <a:lnTo>
                    <a:pt x="5060" y="7809"/>
                  </a:lnTo>
                  <a:lnTo>
                    <a:pt x="5060" y="7332"/>
                  </a:lnTo>
                  <a:lnTo>
                    <a:pt x="5500" y="6892"/>
                  </a:lnTo>
                  <a:lnTo>
                    <a:pt x="6416" y="5976"/>
                  </a:lnTo>
                  <a:lnTo>
                    <a:pt x="6893" y="5499"/>
                  </a:lnTo>
                  <a:lnTo>
                    <a:pt x="7333" y="5059"/>
                  </a:lnTo>
                  <a:lnTo>
                    <a:pt x="8249" y="4583"/>
                  </a:lnTo>
                  <a:lnTo>
                    <a:pt x="9642" y="4583"/>
                  </a:lnTo>
                  <a:lnTo>
                    <a:pt x="10559" y="4143"/>
                  </a:lnTo>
                  <a:lnTo>
                    <a:pt x="10999" y="4143"/>
                  </a:lnTo>
                  <a:lnTo>
                    <a:pt x="11475" y="3666"/>
                  </a:lnTo>
                  <a:lnTo>
                    <a:pt x="11475" y="2750"/>
                  </a:lnTo>
                  <a:lnTo>
                    <a:pt x="10999" y="2750"/>
                  </a:lnTo>
                  <a:lnTo>
                    <a:pt x="10082" y="2310"/>
                  </a:lnTo>
                  <a:lnTo>
                    <a:pt x="9642" y="2310"/>
                  </a:lnTo>
                  <a:lnTo>
                    <a:pt x="8249" y="1393"/>
                  </a:lnTo>
                  <a:lnTo>
                    <a:pt x="7333" y="1393"/>
                  </a:lnTo>
                  <a:lnTo>
                    <a:pt x="7333" y="917"/>
                  </a:lnTo>
                  <a:lnTo>
                    <a:pt x="7333" y="477"/>
                  </a:lnTo>
                  <a:lnTo>
                    <a:pt x="6893" y="0"/>
                  </a:lnTo>
                  <a:lnTo>
                    <a:pt x="5500" y="477"/>
                  </a:lnTo>
                  <a:lnTo>
                    <a:pt x="4143" y="477"/>
                  </a:lnTo>
                  <a:lnTo>
                    <a:pt x="4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8" name="Google Shape;3798;p36"/>
            <p:cNvSpPr/>
            <p:nvPr/>
          </p:nvSpPr>
          <p:spPr>
            <a:xfrm>
              <a:off x="6538168" y="412239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799" name="Google Shape;3799;p36"/>
            <p:cNvSpPr/>
            <p:nvPr/>
          </p:nvSpPr>
          <p:spPr>
            <a:xfrm>
              <a:off x="6346651" y="4063463"/>
              <a:ext cx="427257" cy="479115"/>
            </a:xfrm>
            <a:custGeom>
              <a:avLst/>
              <a:gdLst/>
              <a:ahLst/>
              <a:cxnLst/>
              <a:rect l="l" t="t" r="r" b="b"/>
              <a:pathLst>
                <a:path w="26579" h="29805" extrusionOk="0">
                  <a:moveTo>
                    <a:pt x="24746" y="0"/>
                  </a:moveTo>
                  <a:lnTo>
                    <a:pt x="23829" y="477"/>
                  </a:lnTo>
                  <a:lnTo>
                    <a:pt x="23829" y="917"/>
                  </a:lnTo>
                  <a:lnTo>
                    <a:pt x="24306" y="1393"/>
                  </a:lnTo>
                  <a:lnTo>
                    <a:pt x="24306" y="1833"/>
                  </a:lnTo>
                  <a:lnTo>
                    <a:pt x="22473" y="1833"/>
                  </a:lnTo>
                  <a:lnTo>
                    <a:pt x="21996" y="2310"/>
                  </a:lnTo>
                  <a:lnTo>
                    <a:pt x="20640" y="2310"/>
                  </a:lnTo>
                  <a:lnTo>
                    <a:pt x="20163" y="2750"/>
                  </a:lnTo>
                  <a:lnTo>
                    <a:pt x="18807" y="2750"/>
                  </a:lnTo>
                  <a:lnTo>
                    <a:pt x="18330" y="1833"/>
                  </a:lnTo>
                  <a:lnTo>
                    <a:pt x="17890" y="2310"/>
                  </a:lnTo>
                  <a:lnTo>
                    <a:pt x="16974" y="2310"/>
                  </a:lnTo>
                  <a:lnTo>
                    <a:pt x="16057" y="2750"/>
                  </a:lnTo>
                  <a:lnTo>
                    <a:pt x="15581" y="2750"/>
                  </a:lnTo>
                  <a:lnTo>
                    <a:pt x="16057" y="3226"/>
                  </a:lnTo>
                  <a:lnTo>
                    <a:pt x="15141" y="3666"/>
                  </a:lnTo>
                  <a:lnTo>
                    <a:pt x="14664" y="3226"/>
                  </a:lnTo>
                  <a:lnTo>
                    <a:pt x="13748" y="3666"/>
                  </a:lnTo>
                  <a:lnTo>
                    <a:pt x="11915" y="3666"/>
                  </a:lnTo>
                  <a:lnTo>
                    <a:pt x="10998" y="4143"/>
                  </a:lnTo>
                  <a:lnTo>
                    <a:pt x="10558" y="4583"/>
                  </a:lnTo>
                  <a:lnTo>
                    <a:pt x="10082" y="5499"/>
                  </a:lnTo>
                  <a:lnTo>
                    <a:pt x="8725" y="5499"/>
                  </a:lnTo>
                  <a:lnTo>
                    <a:pt x="8249" y="5059"/>
                  </a:lnTo>
                  <a:lnTo>
                    <a:pt x="7809" y="5499"/>
                  </a:lnTo>
                  <a:lnTo>
                    <a:pt x="7809" y="5976"/>
                  </a:lnTo>
                  <a:lnTo>
                    <a:pt x="6416" y="5976"/>
                  </a:lnTo>
                  <a:lnTo>
                    <a:pt x="5499" y="6416"/>
                  </a:lnTo>
                  <a:lnTo>
                    <a:pt x="5059" y="6416"/>
                  </a:lnTo>
                  <a:lnTo>
                    <a:pt x="4143" y="6892"/>
                  </a:lnTo>
                  <a:lnTo>
                    <a:pt x="4143" y="6416"/>
                  </a:lnTo>
                  <a:lnTo>
                    <a:pt x="3666" y="6416"/>
                  </a:lnTo>
                  <a:lnTo>
                    <a:pt x="3666" y="6892"/>
                  </a:lnTo>
                  <a:lnTo>
                    <a:pt x="3226" y="6892"/>
                  </a:lnTo>
                  <a:lnTo>
                    <a:pt x="2750" y="7332"/>
                  </a:lnTo>
                  <a:lnTo>
                    <a:pt x="3226" y="7809"/>
                  </a:lnTo>
                  <a:lnTo>
                    <a:pt x="3666" y="8249"/>
                  </a:lnTo>
                  <a:lnTo>
                    <a:pt x="3666" y="8725"/>
                  </a:lnTo>
                  <a:lnTo>
                    <a:pt x="3666" y="9165"/>
                  </a:lnTo>
                  <a:lnTo>
                    <a:pt x="3226" y="9642"/>
                  </a:lnTo>
                  <a:lnTo>
                    <a:pt x="2750" y="10558"/>
                  </a:lnTo>
                  <a:lnTo>
                    <a:pt x="2310" y="10998"/>
                  </a:lnTo>
                  <a:lnTo>
                    <a:pt x="1833" y="10998"/>
                  </a:lnTo>
                  <a:lnTo>
                    <a:pt x="2750" y="11475"/>
                  </a:lnTo>
                  <a:lnTo>
                    <a:pt x="1833" y="12391"/>
                  </a:lnTo>
                  <a:lnTo>
                    <a:pt x="917" y="12391"/>
                  </a:lnTo>
                  <a:lnTo>
                    <a:pt x="477" y="12831"/>
                  </a:lnTo>
                  <a:lnTo>
                    <a:pt x="917" y="13308"/>
                  </a:lnTo>
                  <a:lnTo>
                    <a:pt x="917" y="13748"/>
                  </a:lnTo>
                  <a:lnTo>
                    <a:pt x="0" y="13748"/>
                  </a:lnTo>
                  <a:lnTo>
                    <a:pt x="917" y="14664"/>
                  </a:lnTo>
                  <a:lnTo>
                    <a:pt x="1393" y="15141"/>
                  </a:lnTo>
                  <a:lnTo>
                    <a:pt x="2310" y="15141"/>
                  </a:lnTo>
                  <a:lnTo>
                    <a:pt x="2310" y="15581"/>
                  </a:lnTo>
                  <a:lnTo>
                    <a:pt x="2310" y="16497"/>
                  </a:lnTo>
                  <a:lnTo>
                    <a:pt x="2750" y="16974"/>
                  </a:lnTo>
                  <a:lnTo>
                    <a:pt x="3226" y="16497"/>
                  </a:lnTo>
                  <a:lnTo>
                    <a:pt x="5059" y="16497"/>
                  </a:lnTo>
                  <a:lnTo>
                    <a:pt x="5059" y="16974"/>
                  </a:lnTo>
                  <a:lnTo>
                    <a:pt x="5059" y="17414"/>
                  </a:lnTo>
                  <a:lnTo>
                    <a:pt x="3226" y="17414"/>
                  </a:lnTo>
                  <a:lnTo>
                    <a:pt x="2750" y="17890"/>
                  </a:lnTo>
                  <a:lnTo>
                    <a:pt x="3226" y="18330"/>
                  </a:lnTo>
                  <a:lnTo>
                    <a:pt x="3666" y="18807"/>
                  </a:lnTo>
                  <a:lnTo>
                    <a:pt x="3666" y="19723"/>
                  </a:lnTo>
                  <a:lnTo>
                    <a:pt x="4143" y="19247"/>
                  </a:lnTo>
                  <a:lnTo>
                    <a:pt x="5059" y="19723"/>
                  </a:lnTo>
                  <a:lnTo>
                    <a:pt x="5499" y="19247"/>
                  </a:lnTo>
                  <a:lnTo>
                    <a:pt x="6416" y="19247"/>
                  </a:lnTo>
                  <a:lnTo>
                    <a:pt x="6416" y="19723"/>
                  </a:lnTo>
                  <a:lnTo>
                    <a:pt x="7332" y="19247"/>
                  </a:lnTo>
                  <a:lnTo>
                    <a:pt x="9642" y="19247"/>
                  </a:lnTo>
                  <a:lnTo>
                    <a:pt x="10082" y="19723"/>
                  </a:lnTo>
                  <a:lnTo>
                    <a:pt x="10558" y="19723"/>
                  </a:lnTo>
                  <a:lnTo>
                    <a:pt x="10558" y="19247"/>
                  </a:lnTo>
                  <a:lnTo>
                    <a:pt x="11475" y="19247"/>
                  </a:lnTo>
                  <a:lnTo>
                    <a:pt x="11915" y="19723"/>
                  </a:lnTo>
                  <a:lnTo>
                    <a:pt x="12391" y="20163"/>
                  </a:lnTo>
                  <a:lnTo>
                    <a:pt x="13308" y="20640"/>
                  </a:lnTo>
                  <a:lnTo>
                    <a:pt x="12831" y="21080"/>
                  </a:lnTo>
                  <a:lnTo>
                    <a:pt x="12391" y="21080"/>
                  </a:lnTo>
                  <a:lnTo>
                    <a:pt x="11915" y="21996"/>
                  </a:lnTo>
                  <a:lnTo>
                    <a:pt x="11475" y="21556"/>
                  </a:lnTo>
                  <a:lnTo>
                    <a:pt x="11475" y="20640"/>
                  </a:lnTo>
                  <a:lnTo>
                    <a:pt x="10998" y="20640"/>
                  </a:lnTo>
                  <a:lnTo>
                    <a:pt x="10082" y="21080"/>
                  </a:lnTo>
                  <a:lnTo>
                    <a:pt x="10082" y="20640"/>
                  </a:lnTo>
                  <a:lnTo>
                    <a:pt x="8249" y="20640"/>
                  </a:lnTo>
                  <a:lnTo>
                    <a:pt x="7809" y="21080"/>
                  </a:lnTo>
                  <a:lnTo>
                    <a:pt x="5499" y="21080"/>
                  </a:lnTo>
                  <a:lnTo>
                    <a:pt x="5059" y="21996"/>
                  </a:lnTo>
                  <a:lnTo>
                    <a:pt x="5059" y="22473"/>
                  </a:lnTo>
                  <a:lnTo>
                    <a:pt x="5976" y="23389"/>
                  </a:lnTo>
                  <a:lnTo>
                    <a:pt x="6416" y="23389"/>
                  </a:lnTo>
                  <a:lnTo>
                    <a:pt x="6892" y="23829"/>
                  </a:lnTo>
                  <a:lnTo>
                    <a:pt x="7332" y="24306"/>
                  </a:lnTo>
                  <a:lnTo>
                    <a:pt x="7332" y="24746"/>
                  </a:lnTo>
                  <a:lnTo>
                    <a:pt x="7332" y="25662"/>
                  </a:lnTo>
                  <a:lnTo>
                    <a:pt x="6892" y="26139"/>
                  </a:lnTo>
                  <a:lnTo>
                    <a:pt x="7332" y="26579"/>
                  </a:lnTo>
                  <a:lnTo>
                    <a:pt x="7332" y="27055"/>
                  </a:lnTo>
                  <a:lnTo>
                    <a:pt x="7332" y="27495"/>
                  </a:lnTo>
                  <a:lnTo>
                    <a:pt x="8249" y="28412"/>
                  </a:lnTo>
                  <a:lnTo>
                    <a:pt x="9165" y="28412"/>
                  </a:lnTo>
                  <a:lnTo>
                    <a:pt x="9642" y="27972"/>
                  </a:lnTo>
                  <a:lnTo>
                    <a:pt x="9165" y="27495"/>
                  </a:lnTo>
                  <a:lnTo>
                    <a:pt x="9165" y="27055"/>
                  </a:lnTo>
                  <a:lnTo>
                    <a:pt x="9642" y="26579"/>
                  </a:lnTo>
                  <a:lnTo>
                    <a:pt x="10082" y="27055"/>
                  </a:lnTo>
                  <a:lnTo>
                    <a:pt x="10082" y="27495"/>
                  </a:lnTo>
                  <a:lnTo>
                    <a:pt x="10082" y="27972"/>
                  </a:lnTo>
                  <a:lnTo>
                    <a:pt x="10082" y="28412"/>
                  </a:lnTo>
                  <a:lnTo>
                    <a:pt x="10558" y="28888"/>
                  </a:lnTo>
                  <a:lnTo>
                    <a:pt x="10998" y="28888"/>
                  </a:lnTo>
                  <a:lnTo>
                    <a:pt x="11475" y="29805"/>
                  </a:lnTo>
                  <a:lnTo>
                    <a:pt x="12391" y="29805"/>
                  </a:lnTo>
                  <a:lnTo>
                    <a:pt x="11915" y="28888"/>
                  </a:lnTo>
                  <a:lnTo>
                    <a:pt x="11915" y="28412"/>
                  </a:lnTo>
                  <a:lnTo>
                    <a:pt x="11915" y="27972"/>
                  </a:lnTo>
                  <a:lnTo>
                    <a:pt x="12391" y="27055"/>
                  </a:lnTo>
                  <a:lnTo>
                    <a:pt x="12391" y="28412"/>
                  </a:lnTo>
                  <a:lnTo>
                    <a:pt x="12831" y="27972"/>
                  </a:lnTo>
                  <a:lnTo>
                    <a:pt x="13308" y="29328"/>
                  </a:lnTo>
                  <a:lnTo>
                    <a:pt x="13748" y="28888"/>
                  </a:lnTo>
                  <a:lnTo>
                    <a:pt x="15581" y="28888"/>
                  </a:lnTo>
                  <a:lnTo>
                    <a:pt x="15581" y="28412"/>
                  </a:lnTo>
                  <a:lnTo>
                    <a:pt x="14664" y="27972"/>
                  </a:lnTo>
                  <a:lnTo>
                    <a:pt x="14664" y="27495"/>
                  </a:lnTo>
                  <a:lnTo>
                    <a:pt x="13748" y="27055"/>
                  </a:lnTo>
                  <a:lnTo>
                    <a:pt x="13748" y="26139"/>
                  </a:lnTo>
                  <a:lnTo>
                    <a:pt x="13308" y="26139"/>
                  </a:lnTo>
                  <a:lnTo>
                    <a:pt x="12831" y="25222"/>
                  </a:lnTo>
                  <a:lnTo>
                    <a:pt x="12391" y="24746"/>
                  </a:lnTo>
                  <a:lnTo>
                    <a:pt x="12391" y="23829"/>
                  </a:lnTo>
                  <a:lnTo>
                    <a:pt x="12831" y="23829"/>
                  </a:lnTo>
                  <a:lnTo>
                    <a:pt x="13308" y="24306"/>
                  </a:lnTo>
                  <a:lnTo>
                    <a:pt x="13308" y="24746"/>
                  </a:lnTo>
                  <a:lnTo>
                    <a:pt x="13748" y="25222"/>
                  </a:lnTo>
                  <a:lnTo>
                    <a:pt x="14224" y="25222"/>
                  </a:lnTo>
                  <a:lnTo>
                    <a:pt x="15141" y="24746"/>
                  </a:lnTo>
                  <a:lnTo>
                    <a:pt x="16057" y="23829"/>
                  </a:lnTo>
                  <a:lnTo>
                    <a:pt x="16057" y="22913"/>
                  </a:lnTo>
                  <a:lnTo>
                    <a:pt x="15141" y="23389"/>
                  </a:lnTo>
                  <a:lnTo>
                    <a:pt x="14664" y="23829"/>
                  </a:lnTo>
                  <a:lnTo>
                    <a:pt x="14224" y="22913"/>
                  </a:lnTo>
                  <a:lnTo>
                    <a:pt x="14224" y="22473"/>
                  </a:lnTo>
                  <a:lnTo>
                    <a:pt x="14664" y="21996"/>
                  </a:lnTo>
                  <a:lnTo>
                    <a:pt x="15581" y="21080"/>
                  </a:lnTo>
                  <a:lnTo>
                    <a:pt x="16057" y="21080"/>
                  </a:lnTo>
                  <a:lnTo>
                    <a:pt x="16497" y="21996"/>
                  </a:lnTo>
                  <a:lnTo>
                    <a:pt x="17414" y="22473"/>
                  </a:lnTo>
                  <a:lnTo>
                    <a:pt x="17414" y="21996"/>
                  </a:lnTo>
                  <a:lnTo>
                    <a:pt x="17414" y="21556"/>
                  </a:lnTo>
                  <a:lnTo>
                    <a:pt x="17414" y="20640"/>
                  </a:lnTo>
                  <a:lnTo>
                    <a:pt x="17414" y="19247"/>
                  </a:lnTo>
                  <a:lnTo>
                    <a:pt x="16057" y="19247"/>
                  </a:lnTo>
                  <a:lnTo>
                    <a:pt x="15141" y="18330"/>
                  </a:lnTo>
                  <a:lnTo>
                    <a:pt x="14664" y="18330"/>
                  </a:lnTo>
                  <a:lnTo>
                    <a:pt x="13748" y="17890"/>
                  </a:lnTo>
                  <a:lnTo>
                    <a:pt x="12831" y="17414"/>
                  </a:lnTo>
                  <a:lnTo>
                    <a:pt x="11915" y="17414"/>
                  </a:lnTo>
                  <a:lnTo>
                    <a:pt x="11475" y="16974"/>
                  </a:lnTo>
                  <a:lnTo>
                    <a:pt x="11475" y="16497"/>
                  </a:lnTo>
                  <a:lnTo>
                    <a:pt x="11915" y="16057"/>
                  </a:lnTo>
                  <a:lnTo>
                    <a:pt x="11915" y="15581"/>
                  </a:lnTo>
                  <a:lnTo>
                    <a:pt x="11475" y="15581"/>
                  </a:lnTo>
                  <a:lnTo>
                    <a:pt x="10998" y="14664"/>
                  </a:lnTo>
                  <a:lnTo>
                    <a:pt x="11475" y="13748"/>
                  </a:lnTo>
                  <a:lnTo>
                    <a:pt x="12831" y="13748"/>
                  </a:lnTo>
                  <a:lnTo>
                    <a:pt x="13748" y="14224"/>
                  </a:lnTo>
                  <a:lnTo>
                    <a:pt x="13748" y="14664"/>
                  </a:lnTo>
                  <a:lnTo>
                    <a:pt x="13748" y="15141"/>
                  </a:lnTo>
                  <a:lnTo>
                    <a:pt x="14224" y="15141"/>
                  </a:lnTo>
                  <a:lnTo>
                    <a:pt x="14664" y="14224"/>
                  </a:lnTo>
                  <a:lnTo>
                    <a:pt x="14224" y="14224"/>
                  </a:lnTo>
                  <a:lnTo>
                    <a:pt x="12391" y="12831"/>
                  </a:lnTo>
                  <a:lnTo>
                    <a:pt x="11915" y="11915"/>
                  </a:lnTo>
                  <a:lnTo>
                    <a:pt x="10998" y="11475"/>
                  </a:lnTo>
                  <a:lnTo>
                    <a:pt x="10558" y="10998"/>
                  </a:lnTo>
                  <a:lnTo>
                    <a:pt x="10082" y="10082"/>
                  </a:lnTo>
                  <a:lnTo>
                    <a:pt x="10082" y="9642"/>
                  </a:lnTo>
                  <a:lnTo>
                    <a:pt x="10082" y="9165"/>
                  </a:lnTo>
                  <a:lnTo>
                    <a:pt x="9642" y="8725"/>
                  </a:lnTo>
                  <a:lnTo>
                    <a:pt x="10082" y="8249"/>
                  </a:lnTo>
                  <a:lnTo>
                    <a:pt x="10998" y="7809"/>
                  </a:lnTo>
                  <a:lnTo>
                    <a:pt x="11475" y="7332"/>
                  </a:lnTo>
                  <a:lnTo>
                    <a:pt x="11475" y="8725"/>
                  </a:lnTo>
                  <a:lnTo>
                    <a:pt x="12391" y="9165"/>
                  </a:lnTo>
                  <a:lnTo>
                    <a:pt x="12831" y="10082"/>
                  </a:lnTo>
                  <a:lnTo>
                    <a:pt x="13308" y="10998"/>
                  </a:lnTo>
                  <a:lnTo>
                    <a:pt x="14224" y="11475"/>
                  </a:lnTo>
                  <a:lnTo>
                    <a:pt x="15141" y="11915"/>
                  </a:lnTo>
                  <a:lnTo>
                    <a:pt x="15141" y="11475"/>
                  </a:lnTo>
                  <a:lnTo>
                    <a:pt x="14224" y="10998"/>
                  </a:lnTo>
                  <a:lnTo>
                    <a:pt x="13748" y="10558"/>
                  </a:lnTo>
                  <a:lnTo>
                    <a:pt x="13748" y="10082"/>
                  </a:lnTo>
                  <a:lnTo>
                    <a:pt x="13748" y="9165"/>
                  </a:lnTo>
                  <a:lnTo>
                    <a:pt x="14224" y="10082"/>
                  </a:lnTo>
                  <a:lnTo>
                    <a:pt x="14664" y="10082"/>
                  </a:lnTo>
                  <a:lnTo>
                    <a:pt x="15141" y="10558"/>
                  </a:lnTo>
                  <a:lnTo>
                    <a:pt x="16974" y="10998"/>
                  </a:lnTo>
                  <a:lnTo>
                    <a:pt x="16974" y="10558"/>
                  </a:lnTo>
                  <a:lnTo>
                    <a:pt x="16057" y="10558"/>
                  </a:lnTo>
                  <a:lnTo>
                    <a:pt x="15581" y="9642"/>
                  </a:lnTo>
                  <a:lnTo>
                    <a:pt x="15141" y="9165"/>
                  </a:lnTo>
                  <a:lnTo>
                    <a:pt x="16057" y="9165"/>
                  </a:lnTo>
                  <a:lnTo>
                    <a:pt x="16057" y="10082"/>
                  </a:lnTo>
                  <a:lnTo>
                    <a:pt x="17414" y="10082"/>
                  </a:lnTo>
                  <a:lnTo>
                    <a:pt x="18330" y="9642"/>
                  </a:lnTo>
                  <a:lnTo>
                    <a:pt x="18807" y="9165"/>
                  </a:lnTo>
                  <a:lnTo>
                    <a:pt x="18330" y="9165"/>
                  </a:lnTo>
                  <a:lnTo>
                    <a:pt x="16974" y="8725"/>
                  </a:lnTo>
                  <a:lnTo>
                    <a:pt x="16057" y="8249"/>
                  </a:lnTo>
                  <a:lnTo>
                    <a:pt x="15581" y="7809"/>
                  </a:lnTo>
                  <a:lnTo>
                    <a:pt x="15141" y="7332"/>
                  </a:lnTo>
                  <a:lnTo>
                    <a:pt x="15141" y="6892"/>
                  </a:lnTo>
                  <a:lnTo>
                    <a:pt x="16974" y="6892"/>
                  </a:lnTo>
                  <a:lnTo>
                    <a:pt x="17414" y="6416"/>
                  </a:lnTo>
                  <a:lnTo>
                    <a:pt x="17414" y="5976"/>
                  </a:lnTo>
                  <a:lnTo>
                    <a:pt x="17414" y="5499"/>
                  </a:lnTo>
                  <a:lnTo>
                    <a:pt x="17890" y="5059"/>
                  </a:lnTo>
                  <a:lnTo>
                    <a:pt x="18330" y="5499"/>
                  </a:lnTo>
                  <a:lnTo>
                    <a:pt x="18807" y="5976"/>
                  </a:lnTo>
                  <a:lnTo>
                    <a:pt x="19723" y="5976"/>
                  </a:lnTo>
                  <a:lnTo>
                    <a:pt x="20163" y="5499"/>
                  </a:lnTo>
                  <a:lnTo>
                    <a:pt x="19723" y="5059"/>
                  </a:lnTo>
                  <a:lnTo>
                    <a:pt x="21080" y="5059"/>
                  </a:lnTo>
                  <a:lnTo>
                    <a:pt x="22473" y="5499"/>
                  </a:lnTo>
                  <a:lnTo>
                    <a:pt x="23829" y="5059"/>
                  </a:lnTo>
                  <a:lnTo>
                    <a:pt x="24306" y="5499"/>
                  </a:lnTo>
                  <a:lnTo>
                    <a:pt x="24746" y="5499"/>
                  </a:lnTo>
                  <a:lnTo>
                    <a:pt x="25222" y="5059"/>
                  </a:lnTo>
                  <a:lnTo>
                    <a:pt x="25222" y="4583"/>
                  </a:lnTo>
                  <a:lnTo>
                    <a:pt x="25662" y="4583"/>
                  </a:lnTo>
                  <a:lnTo>
                    <a:pt x="25662" y="4143"/>
                  </a:lnTo>
                  <a:lnTo>
                    <a:pt x="25662" y="3226"/>
                  </a:lnTo>
                  <a:lnTo>
                    <a:pt x="25662" y="2750"/>
                  </a:lnTo>
                  <a:lnTo>
                    <a:pt x="26139" y="2750"/>
                  </a:lnTo>
                  <a:lnTo>
                    <a:pt x="26139" y="2310"/>
                  </a:lnTo>
                  <a:lnTo>
                    <a:pt x="26579" y="1833"/>
                  </a:lnTo>
                  <a:lnTo>
                    <a:pt x="26579" y="1393"/>
                  </a:lnTo>
                  <a:lnTo>
                    <a:pt x="26579" y="917"/>
                  </a:lnTo>
                  <a:lnTo>
                    <a:pt x="26579" y="477"/>
                  </a:lnTo>
                  <a:lnTo>
                    <a:pt x="26139" y="477"/>
                  </a:lnTo>
                  <a:lnTo>
                    <a:pt x="2566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0" name="Google Shape;3800;p36"/>
            <p:cNvSpPr/>
            <p:nvPr/>
          </p:nvSpPr>
          <p:spPr>
            <a:xfrm>
              <a:off x="6295372" y="4048722"/>
              <a:ext cx="110226" cy="235740"/>
            </a:xfrm>
            <a:custGeom>
              <a:avLst/>
              <a:gdLst/>
              <a:ahLst/>
              <a:cxnLst/>
              <a:rect l="l" t="t" r="r" b="b"/>
              <a:pathLst>
                <a:path w="6857" h="14665" extrusionOk="0">
                  <a:moveTo>
                    <a:pt x="1834" y="1"/>
                  </a:moveTo>
                  <a:lnTo>
                    <a:pt x="917" y="477"/>
                  </a:lnTo>
                  <a:lnTo>
                    <a:pt x="441" y="917"/>
                  </a:lnTo>
                  <a:lnTo>
                    <a:pt x="1" y="1394"/>
                  </a:lnTo>
                  <a:lnTo>
                    <a:pt x="1" y="1834"/>
                  </a:lnTo>
                  <a:lnTo>
                    <a:pt x="1" y="2310"/>
                  </a:lnTo>
                  <a:lnTo>
                    <a:pt x="1" y="2750"/>
                  </a:lnTo>
                  <a:lnTo>
                    <a:pt x="1" y="3667"/>
                  </a:lnTo>
                  <a:lnTo>
                    <a:pt x="917" y="4143"/>
                  </a:lnTo>
                  <a:lnTo>
                    <a:pt x="917" y="4583"/>
                  </a:lnTo>
                  <a:lnTo>
                    <a:pt x="917" y="5060"/>
                  </a:lnTo>
                  <a:lnTo>
                    <a:pt x="441" y="5060"/>
                  </a:lnTo>
                  <a:lnTo>
                    <a:pt x="441" y="5500"/>
                  </a:lnTo>
                  <a:lnTo>
                    <a:pt x="441" y="5976"/>
                  </a:lnTo>
                  <a:lnTo>
                    <a:pt x="441" y="6416"/>
                  </a:lnTo>
                  <a:lnTo>
                    <a:pt x="441" y="6893"/>
                  </a:lnTo>
                  <a:lnTo>
                    <a:pt x="441" y="7333"/>
                  </a:lnTo>
                  <a:lnTo>
                    <a:pt x="441" y="8726"/>
                  </a:lnTo>
                  <a:lnTo>
                    <a:pt x="1" y="9166"/>
                  </a:lnTo>
                  <a:lnTo>
                    <a:pt x="1" y="9642"/>
                  </a:lnTo>
                  <a:lnTo>
                    <a:pt x="1" y="10082"/>
                  </a:lnTo>
                  <a:lnTo>
                    <a:pt x="441" y="10559"/>
                  </a:lnTo>
                  <a:lnTo>
                    <a:pt x="1" y="10999"/>
                  </a:lnTo>
                  <a:lnTo>
                    <a:pt x="441" y="11475"/>
                  </a:lnTo>
                  <a:lnTo>
                    <a:pt x="917" y="11475"/>
                  </a:lnTo>
                  <a:lnTo>
                    <a:pt x="917" y="11915"/>
                  </a:lnTo>
                  <a:lnTo>
                    <a:pt x="441" y="11915"/>
                  </a:lnTo>
                  <a:lnTo>
                    <a:pt x="441" y="12832"/>
                  </a:lnTo>
                  <a:lnTo>
                    <a:pt x="1357" y="12832"/>
                  </a:lnTo>
                  <a:lnTo>
                    <a:pt x="1834" y="13308"/>
                  </a:lnTo>
                  <a:lnTo>
                    <a:pt x="2750" y="13308"/>
                  </a:lnTo>
                  <a:lnTo>
                    <a:pt x="2750" y="13748"/>
                  </a:lnTo>
                  <a:lnTo>
                    <a:pt x="3667" y="14665"/>
                  </a:lnTo>
                  <a:lnTo>
                    <a:pt x="4107" y="14665"/>
                  </a:lnTo>
                  <a:lnTo>
                    <a:pt x="4107" y="14225"/>
                  </a:lnTo>
                  <a:lnTo>
                    <a:pt x="3667" y="13748"/>
                  </a:lnTo>
                  <a:lnTo>
                    <a:pt x="4107" y="13308"/>
                  </a:lnTo>
                  <a:lnTo>
                    <a:pt x="5023" y="13308"/>
                  </a:lnTo>
                  <a:lnTo>
                    <a:pt x="5940" y="12392"/>
                  </a:lnTo>
                  <a:lnTo>
                    <a:pt x="5023" y="11915"/>
                  </a:lnTo>
                  <a:lnTo>
                    <a:pt x="5500" y="11915"/>
                  </a:lnTo>
                  <a:lnTo>
                    <a:pt x="5940" y="11475"/>
                  </a:lnTo>
                  <a:lnTo>
                    <a:pt x="6416" y="10559"/>
                  </a:lnTo>
                  <a:lnTo>
                    <a:pt x="6856" y="10082"/>
                  </a:lnTo>
                  <a:lnTo>
                    <a:pt x="6856" y="9642"/>
                  </a:lnTo>
                  <a:lnTo>
                    <a:pt x="6856" y="9166"/>
                  </a:lnTo>
                  <a:lnTo>
                    <a:pt x="6416" y="8726"/>
                  </a:lnTo>
                  <a:lnTo>
                    <a:pt x="5940" y="8249"/>
                  </a:lnTo>
                  <a:lnTo>
                    <a:pt x="5500" y="7809"/>
                  </a:lnTo>
                  <a:lnTo>
                    <a:pt x="5500" y="6893"/>
                  </a:lnTo>
                  <a:lnTo>
                    <a:pt x="5023" y="6893"/>
                  </a:lnTo>
                  <a:lnTo>
                    <a:pt x="4583" y="5976"/>
                  </a:lnTo>
                  <a:lnTo>
                    <a:pt x="4583" y="5500"/>
                  </a:lnTo>
                  <a:lnTo>
                    <a:pt x="4107" y="5060"/>
                  </a:lnTo>
                  <a:lnTo>
                    <a:pt x="4107" y="3667"/>
                  </a:lnTo>
                  <a:lnTo>
                    <a:pt x="4107" y="3227"/>
                  </a:lnTo>
                  <a:lnTo>
                    <a:pt x="4583" y="2750"/>
                  </a:lnTo>
                  <a:lnTo>
                    <a:pt x="4583" y="2310"/>
                  </a:lnTo>
                  <a:lnTo>
                    <a:pt x="4107" y="1394"/>
                  </a:lnTo>
                  <a:lnTo>
                    <a:pt x="4107" y="917"/>
                  </a:lnTo>
                  <a:lnTo>
                    <a:pt x="2750" y="917"/>
                  </a:lnTo>
                  <a:lnTo>
                    <a:pt x="2274" y="477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1" name="Google Shape;3801;p36"/>
            <p:cNvSpPr/>
            <p:nvPr/>
          </p:nvSpPr>
          <p:spPr>
            <a:xfrm>
              <a:off x="5897596" y="3702804"/>
              <a:ext cx="640589" cy="478537"/>
            </a:xfrm>
            <a:custGeom>
              <a:avLst/>
              <a:gdLst/>
              <a:ahLst/>
              <a:cxnLst/>
              <a:rect l="l" t="t" r="r" b="b"/>
              <a:pathLst>
                <a:path w="39850" h="29769" extrusionOk="0">
                  <a:moveTo>
                    <a:pt x="10522" y="0"/>
                  </a:moveTo>
                  <a:lnTo>
                    <a:pt x="9605" y="440"/>
                  </a:lnTo>
                  <a:lnTo>
                    <a:pt x="8689" y="440"/>
                  </a:lnTo>
                  <a:lnTo>
                    <a:pt x="8249" y="917"/>
                  </a:lnTo>
                  <a:lnTo>
                    <a:pt x="5939" y="917"/>
                  </a:lnTo>
                  <a:lnTo>
                    <a:pt x="5499" y="1833"/>
                  </a:lnTo>
                  <a:lnTo>
                    <a:pt x="4106" y="1833"/>
                  </a:lnTo>
                  <a:lnTo>
                    <a:pt x="4106" y="2273"/>
                  </a:lnTo>
                  <a:lnTo>
                    <a:pt x="3666" y="1833"/>
                  </a:lnTo>
                  <a:lnTo>
                    <a:pt x="3190" y="2273"/>
                  </a:lnTo>
                  <a:lnTo>
                    <a:pt x="2273" y="2273"/>
                  </a:lnTo>
                  <a:lnTo>
                    <a:pt x="1833" y="1357"/>
                  </a:lnTo>
                  <a:lnTo>
                    <a:pt x="1356" y="1357"/>
                  </a:lnTo>
                  <a:lnTo>
                    <a:pt x="440" y="1833"/>
                  </a:lnTo>
                  <a:lnTo>
                    <a:pt x="440" y="2273"/>
                  </a:lnTo>
                  <a:lnTo>
                    <a:pt x="440" y="2750"/>
                  </a:lnTo>
                  <a:lnTo>
                    <a:pt x="917" y="3190"/>
                  </a:lnTo>
                  <a:lnTo>
                    <a:pt x="917" y="3666"/>
                  </a:lnTo>
                  <a:lnTo>
                    <a:pt x="440" y="3666"/>
                  </a:lnTo>
                  <a:lnTo>
                    <a:pt x="0" y="4106"/>
                  </a:lnTo>
                  <a:lnTo>
                    <a:pt x="917" y="4583"/>
                  </a:lnTo>
                  <a:lnTo>
                    <a:pt x="917" y="5499"/>
                  </a:lnTo>
                  <a:lnTo>
                    <a:pt x="1356" y="5499"/>
                  </a:lnTo>
                  <a:lnTo>
                    <a:pt x="1833" y="5023"/>
                  </a:lnTo>
                  <a:lnTo>
                    <a:pt x="1833" y="5499"/>
                  </a:lnTo>
                  <a:lnTo>
                    <a:pt x="1833" y="5939"/>
                  </a:lnTo>
                  <a:lnTo>
                    <a:pt x="1833" y="6416"/>
                  </a:lnTo>
                  <a:lnTo>
                    <a:pt x="1356" y="7332"/>
                  </a:lnTo>
                  <a:lnTo>
                    <a:pt x="917" y="7332"/>
                  </a:lnTo>
                  <a:lnTo>
                    <a:pt x="440" y="7772"/>
                  </a:lnTo>
                  <a:lnTo>
                    <a:pt x="917" y="8249"/>
                  </a:lnTo>
                  <a:lnTo>
                    <a:pt x="917" y="8689"/>
                  </a:lnTo>
                  <a:lnTo>
                    <a:pt x="917" y="9605"/>
                  </a:lnTo>
                  <a:lnTo>
                    <a:pt x="1356" y="10082"/>
                  </a:lnTo>
                  <a:lnTo>
                    <a:pt x="1833" y="10522"/>
                  </a:lnTo>
                  <a:lnTo>
                    <a:pt x="2273" y="10998"/>
                  </a:lnTo>
                  <a:lnTo>
                    <a:pt x="2750" y="10082"/>
                  </a:lnTo>
                  <a:lnTo>
                    <a:pt x="3190" y="9605"/>
                  </a:lnTo>
                  <a:lnTo>
                    <a:pt x="3666" y="8689"/>
                  </a:lnTo>
                  <a:lnTo>
                    <a:pt x="3190" y="7772"/>
                  </a:lnTo>
                  <a:lnTo>
                    <a:pt x="4106" y="7772"/>
                  </a:lnTo>
                  <a:lnTo>
                    <a:pt x="4583" y="8249"/>
                  </a:lnTo>
                  <a:lnTo>
                    <a:pt x="5023" y="8689"/>
                  </a:lnTo>
                  <a:lnTo>
                    <a:pt x="5499" y="9165"/>
                  </a:lnTo>
                  <a:lnTo>
                    <a:pt x="5939" y="10082"/>
                  </a:lnTo>
                  <a:lnTo>
                    <a:pt x="5499" y="11438"/>
                  </a:lnTo>
                  <a:lnTo>
                    <a:pt x="5499" y="11915"/>
                  </a:lnTo>
                  <a:lnTo>
                    <a:pt x="5499" y="12831"/>
                  </a:lnTo>
                  <a:lnTo>
                    <a:pt x="6856" y="12831"/>
                  </a:lnTo>
                  <a:lnTo>
                    <a:pt x="6856" y="13271"/>
                  </a:lnTo>
                  <a:lnTo>
                    <a:pt x="7332" y="13271"/>
                  </a:lnTo>
                  <a:lnTo>
                    <a:pt x="7772" y="13748"/>
                  </a:lnTo>
                  <a:lnTo>
                    <a:pt x="8249" y="14188"/>
                  </a:lnTo>
                  <a:lnTo>
                    <a:pt x="6856" y="14188"/>
                  </a:lnTo>
                  <a:lnTo>
                    <a:pt x="7332" y="14664"/>
                  </a:lnTo>
                  <a:lnTo>
                    <a:pt x="7772" y="15104"/>
                  </a:lnTo>
                  <a:lnTo>
                    <a:pt x="8249" y="16021"/>
                  </a:lnTo>
                  <a:lnTo>
                    <a:pt x="8689" y="16021"/>
                  </a:lnTo>
                  <a:lnTo>
                    <a:pt x="10082" y="16937"/>
                  </a:lnTo>
                  <a:lnTo>
                    <a:pt x="10082" y="17414"/>
                  </a:lnTo>
                  <a:lnTo>
                    <a:pt x="10998" y="17854"/>
                  </a:lnTo>
                  <a:lnTo>
                    <a:pt x="11915" y="17414"/>
                  </a:lnTo>
                  <a:lnTo>
                    <a:pt x="12355" y="17414"/>
                  </a:lnTo>
                  <a:lnTo>
                    <a:pt x="13748" y="18330"/>
                  </a:lnTo>
                  <a:lnTo>
                    <a:pt x="14664" y="19247"/>
                  </a:lnTo>
                  <a:lnTo>
                    <a:pt x="15104" y="20163"/>
                  </a:lnTo>
                  <a:lnTo>
                    <a:pt x="16021" y="19687"/>
                  </a:lnTo>
                  <a:lnTo>
                    <a:pt x="16497" y="20603"/>
                  </a:lnTo>
                  <a:lnTo>
                    <a:pt x="17854" y="21080"/>
                  </a:lnTo>
                  <a:lnTo>
                    <a:pt x="18330" y="21080"/>
                  </a:lnTo>
                  <a:lnTo>
                    <a:pt x="18770" y="21996"/>
                  </a:lnTo>
                  <a:lnTo>
                    <a:pt x="19247" y="21996"/>
                  </a:lnTo>
                  <a:lnTo>
                    <a:pt x="19687" y="22436"/>
                  </a:lnTo>
                  <a:lnTo>
                    <a:pt x="21080" y="22436"/>
                  </a:lnTo>
                  <a:lnTo>
                    <a:pt x="21996" y="22913"/>
                  </a:lnTo>
                  <a:lnTo>
                    <a:pt x="21996" y="23353"/>
                  </a:lnTo>
                  <a:lnTo>
                    <a:pt x="22436" y="23829"/>
                  </a:lnTo>
                  <a:lnTo>
                    <a:pt x="22913" y="23829"/>
                  </a:lnTo>
                  <a:lnTo>
                    <a:pt x="22913" y="24746"/>
                  </a:lnTo>
                  <a:lnTo>
                    <a:pt x="23829" y="24746"/>
                  </a:lnTo>
                  <a:lnTo>
                    <a:pt x="23829" y="25186"/>
                  </a:lnTo>
                  <a:lnTo>
                    <a:pt x="24746" y="25186"/>
                  </a:lnTo>
                  <a:lnTo>
                    <a:pt x="24746" y="24269"/>
                  </a:lnTo>
                  <a:lnTo>
                    <a:pt x="24746" y="23829"/>
                  </a:lnTo>
                  <a:lnTo>
                    <a:pt x="24746" y="23353"/>
                  </a:lnTo>
                  <a:lnTo>
                    <a:pt x="24746" y="22913"/>
                  </a:lnTo>
                  <a:lnTo>
                    <a:pt x="25186" y="22436"/>
                  </a:lnTo>
                  <a:lnTo>
                    <a:pt x="25662" y="21996"/>
                  </a:lnTo>
                  <a:lnTo>
                    <a:pt x="26579" y="21520"/>
                  </a:lnTo>
                  <a:lnTo>
                    <a:pt x="27019" y="21996"/>
                  </a:lnTo>
                  <a:lnTo>
                    <a:pt x="27495" y="22436"/>
                  </a:lnTo>
                  <a:lnTo>
                    <a:pt x="28852" y="22436"/>
                  </a:lnTo>
                  <a:lnTo>
                    <a:pt x="28852" y="22913"/>
                  </a:lnTo>
                  <a:lnTo>
                    <a:pt x="29328" y="23829"/>
                  </a:lnTo>
                  <a:lnTo>
                    <a:pt x="29328" y="24269"/>
                  </a:lnTo>
                  <a:lnTo>
                    <a:pt x="28852" y="24746"/>
                  </a:lnTo>
                  <a:lnTo>
                    <a:pt x="28852" y="25186"/>
                  </a:lnTo>
                  <a:lnTo>
                    <a:pt x="28852" y="26579"/>
                  </a:lnTo>
                  <a:lnTo>
                    <a:pt x="29328" y="27019"/>
                  </a:lnTo>
                  <a:lnTo>
                    <a:pt x="29328" y="27495"/>
                  </a:lnTo>
                  <a:lnTo>
                    <a:pt x="29768" y="28412"/>
                  </a:lnTo>
                  <a:lnTo>
                    <a:pt x="30245" y="28412"/>
                  </a:lnTo>
                  <a:lnTo>
                    <a:pt x="30245" y="29328"/>
                  </a:lnTo>
                  <a:lnTo>
                    <a:pt x="30685" y="29768"/>
                  </a:lnTo>
                  <a:lnTo>
                    <a:pt x="31161" y="29328"/>
                  </a:lnTo>
                  <a:lnTo>
                    <a:pt x="31601" y="29328"/>
                  </a:lnTo>
                  <a:lnTo>
                    <a:pt x="31601" y="28852"/>
                  </a:lnTo>
                  <a:lnTo>
                    <a:pt x="31601" y="28412"/>
                  </a:lnTo>
                  <a:lnTo>
                    <a:pt x="32078" y="28852"/>
                  </a:lnTo>
                  <a:lnTo>
                    <a:pt x="32078" y="29328"/>
                  </a:lnTo>
                  <a:lnTo>
                    <a:pt x="32994" y="28852"/>
                  </a:lnTo>
                  <a:lnTo>
                    <a:pt x="33434" y="28852"/>
                  </a:lnTo>
                  <a:lnTo>
                    <a:pt x="34351" y="28412"/>
                  </a:lnTo>
                  <a:lnTo>
                    <a:pt x="35744" y="28412"/>
                  </a:lnTo>
                  <a:lnTo>
                    <a:pt x="35744" y="27935"/>
                  </a:lnTo>
                  <a:lnTo>
                    <a:pt x="36184" y="27495"/>
                  </a:lnTo>
                  <a:lnTo>
                    <a:pt x="36660" y="27935"/>
                  </a:lnTo>
                  <a:lnTo>
                    <a:pt x="38017" y="27935"/>
                  </a:lnTo>
                  <a:lnTo>
                    <a:pt x="38493" y="27019"/>
                  </a:lnTo>
                  <a:lnTo>
                    <a:pt x="38933" y="26579"/>
                  </a:lnTo>
                  <a:lnTo>
                    <a:pt x="39850" y="26102"/>
                  </a:lnTo>
                  <a:lnTo>
                    <a:pt x="38933" y="25662"/>
                  </a:lnTo>
                  <a:lnTo>
                    <a:pt x="39410" y="25186"/>
                  </a:lnTo>
                  <a:lnTo>
                    <a:pt x="39410" y="24746"/>
                  </a:lnTo>
                  <a:lnTo>
                    <a:pt x="38933" y="24269"/>
                  </a:lnTo>
                  <a:lnTo>
                    <a:pt x="38493" y="23829"/>
                  </a:lnTo>
                  <a:lnTo>
                    <a:pt x="38017" y="23353"/>
                  </a:lnTo>
                  <a:lnTo>
                    <a:pt x="37577" y="22913"/>
                  </a:lnTo>
                  <a:lnTo>
                    <a:pt x="37100" y="22436"/>
                  </a:lnTo>
                  <a:lnTo>
                    <a:pt x="36184" y="21996"/>
                  </a:lnTo>
                  <a:lnTo>
                    <a:pt x="35744" y="21080"/>
                  </a:lnTo>
                  <a:lnTo>
                    <a:pt x="35744" y="20603"/>
                  </a:lnTo>
                  <a:lnTo>
                    <a:pt x="35744" y="19687"/>
                  </a:lnTo>
                  <a:lnTo>
                    <a:pt x="36184" y="19247"/>
                  </a:lnTo>
                  <a:lnTo>
                    <a:pt x="36184" y="18330"/>
                  </a:lnTo>
                  <a:lnTo>
                    <a:pt x="36184" y="17854"/>
                  </a:lnTo>
                  <a:lnTo>
                    <a:pt x="37100" y="17414"/>
                  </a:lnTo>
                  <a:lnTo>
                    <a:pt x="37100" y="16937"/>
                  </a:lnTo>
                  <a:lnTo>
                    <a:pt x="37577" y="16497"/>
                  </a:lnTo>
                  <a:lnTo>
                    <a:pt x="37100" y="16021"/>
                  </a:lnTo>
                  <a:lnTo>
                    <a:pt x="36184" y="16021"/>
                  </a:lnTo>
                  <a:lnTo>
                    <a:pt x="36184" y="15581"/>
                  </a:lnTo>
                  <a:lnTo>
                    <a:pt x="35744" y="15104"/>
                  </a:lnTo>
                  <a:lnTo>
                    <a:pt x="35267" y="14188"/>
                  </a:lnTo>
                  <a:lnTo>
                    <a:pt x="34827" y="13271"/>
                  </a:lnTo>
                  <a:lnTo>
                    <a:pt x="35267" y="13271"/>
                  </a:lnTo>
                  <a:lnTo>
                    <a:pt x="35744" y="12355"/>
                  </a:lnTo>
                  <a:lnTo>
                    <a:pt x="36660" y="11915"/>
                  </a:lnTo>
                  <a:lnTo>
                    <a:pt x="36660" y="11438"/>
                  </a:lnTo>
                  <a:lnTo>
                    <a:pt x="36184" y="10522"/>
                  </a:lnTo>
                  <a:lnTo>
                    <a:pt x="35744" y="10522"/>
                  </a:lnTo>
                  <a:lnTo>
                    <a:pt x="35744" y="10082"/>
                  </a:lnTo>
                  <a:lnTo>
                    <a:pt x="36184" y="9605"/>
                  </a:lnTo>
                  <a:lnTo>
                    <a:pt x="35744" y="9165"/>
                  </a:lnTo>
                  <a:lnTo>
                    <a:pt x="34827" y="9605"/>
                  </a:lnTo>
                  <a:lnTo>
                    <a:pt x="34351" y="10082"/>
                  </a:lnTo>
                  <a:lnTo>
                    <a:pt x="32994" y="9605"/>
                  </a:lnTo>
                  <a:lnTo>
                    <a:pt x="32518" y="9165"/>
                  </a:lnTo>
                  <a:lnTo>
                    <a:pt x="32078" y="9165"/>
                  </a:lnTo>
                  <a:lnTo>
                    <a:pt x="32078" y="9605"/>
                  </a:lnTo>
                  <a:lnTo>
                    <a:pt x="30685" y="9605"/>
                  </a:lnTo>
                  <a:lnTo>
                    <a:pt x="30685" y="9165"/>
                  </a:lnTo>
                  <a:lnTo>
                    <a:pt x="30685" y="8689"/>
                  </a:lnTo>
                  <a:lnTo>
                    <a:pt x="31161" y="7772"/>
                  </a:lnTo>
                  <a:lnTo>
                    <a:pt x="31161" y="7332"/>
                  </a:lnTo>
                  <a:lnTo>
                    <a:pt x="30685" y="6856"/>
                  </a:lnTo>
                  <a:lnTo>
                    <a:pt x="30245" y="6416"/>
                  </a:lnTo>
                  <a:lnTo>
                    <a:pt x="29768" y="6416"/>
                  </a:lnTo>
                  <a:lnTo>
                    <a:pt x="28852" y="6856"/>
                  </a:lnTo>
                  <a:lnTo>
                    <a:pt x="28852" y="5499"/>
                  </a:lnTo>
                  <a:lnTo>
                    <a:pt x="28412" y="5023"/>
                  </a:lnTo>
                  <a:lnTo>
                    <a:pt x="28412" y="4583"/>
                  </a:lnTo>
                  <a:lnTo>
                    <a:pt x="28412" y="3666"/>
                  </a:lnTo>
                  <a:lnTo>
                    <a:pt x="28412" y="3190"/>
                  </a:lnTo>
                  <a:lnTo>
                    <a:pt x="27495" y="3190"/>
                  </a:lnTo>
                  <a:lnTo>
                    <a:pt x="27495" y="2273"/>
                  </a:lnTo>
                  <a:lnTo>
                    <a:pt x="27019" y="2273"/>
                  </a:lnTo>
                  <a:lnTo>
                    <a:pt x="26102" y="1833"/>
                  </a:lnTo>
                  <a:lnTo>
                    <a:pt x="25662" y="1833"/>
                  </a:lnTo>
                  <a:lnTo>
                    <a:pt x="25186" y="2273"/>
                  </a:lnTo>
                  <a:lnTo>
                    <a:pt x="24269" y="2750"/>
                  </a:lnTo>
                  <a:lnTo>
                    <a:pt x="23829" y="2273"/>
                  </a:lnTo>
                  <a:lnTo>
                    <a:pt x="22436" y="2750"/>
                  </a:lnTo>
                  <a:lnTo>
                    <a:pt x="21996" y="3190"/>
                  </a:lnTo>
                  <a:lnTo>
                    <a:pt x="21520" y="3666"/>
                  </a:lnTo>
                  <a:lnTo>
                    <a:pt x="20163" y="3666"/>
                  </a:lnTo>
                  <a:lnTo>
                    <a:pt x="19687" y="4583"/>
                  </a:lnTo>
                  <a:lnTo>
                    <a:pt x="19247" y="5023"/>
                  </a:lnTo>
                  <a:lnTo>
                    <a:pt x="16497" y="5023"/>
                  </a:lnTo>
                  <a:lnTo>
                    <a:pt x="16021" y="4583"/>
                  </a:lnTo>
                  <a:lnTo>
                    <a:pt x="15581" y="4583"/>
                  </a:lnTo>
                  <a:lnTo>
                    <a:pt x="15581" y="4106"/>
                  </a:lnTo>
                  <a:lnTo>
                    <a:pt x="15104" y="4106"/>
                  </a:lnTo>
                  <a:lnTo>
                    <a:pt x="14664" y="3666"/>
                  </a:lnTo>
                  <a:lnTo>
                    <a:pt x="13748" y="3190"/>
                  </a:lnTo>
                  <a:lnTo>
                    <a:pt x="13271" y="2750"/>
                  </a:lnTo>
                  <a:lnTo>
                    <a:pt x="12831" y="2273"/>
                  </a:lnTo>
                  <a:lnTo>
                    <a:pt x="12831" y="1833"/>
                  </a:lnTo>
                  <a:lnTo>
                    <a:pt x="12831" y="1357"/>
                  </a:lnTo>
                  <a:lnTo>
                    <a:pt x="12355" y="917"/>
                  </a:lnTo>
                  <a:lnTo>
                    <a:pt x="11915" y="440"/>
                  </a:lnTo>
                  <a:lnTo>
                    <a:pt x="1143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2" name="Google Shape;3802;p36"/>
            <p:cNvSpPr/>
            <p:nvPr/>
          </p:nvSpPr>
          <p:spPr>
            <a:xfrm>
              <a:off x="5116753" y="3997459"/>
              <a:ext cx="29482" cy="29482"/>
            </a:xfrm>
            <a:custGeom>
              <a:avLst/>
              <a:gdLst/>
              <a:ahLst/>
              <a:cxnLst/>
              <a:rect l="l" t="t" r="r" b="b"/>
              <a:pathLst>
                <a:path w="1834" h="1834" extrusionOk="0">
                  <a:moveTo>
                    <a:pt x="917" y="0"/>
                  </a:moveTo>
                  <a:lnTo>
                    <a:pt x="440" y="440"/>
                  </a:lnTo>
                  <a:lnTo>
                    <a:pt x="0" y="440"/>
                  </a:lnTo>
                  <a:lnTo>
                    <a:pt x="0" y="917"/>
                  </a:lnTo>
                  <a:lnTo>
                    <a:pt x="0" y="1833"/>
                  </a:lnTo>
                  <a:lnTo>
                    <a:pt x="1833" y="1833"/>
                  </a:lnTo>
                  <a:lnTo>
                    <a:pt x="1833" y="1357"/>
                  </a:lnTo>
                  <a:lnTo>
                    <a:pt x="1833" y="44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3" name="Google Shape;3803;p36"/>
            <p:cNvSpPr/>
            <p:nvPr/>
          </p:nvSpPr>
          <p:spPr>
            <a:xfrm>
              <a:off x="5654204" y="3650946"/>
              <a:ext cx="22409" cy="29482"/>
            </a:xfrm>
            <a:custGeom>
              <a:avLst/>
              <a:gdLst/>
              <a:ahLst/>
              <a:cxnLst/>
              <a:rect l="l" t="t" r="r" b="b"/>
              <a:pathLst>
                <a:path w="1394" h="1834" extrusionOk="0">
                  <a:moveTo>
                    <a:pt x="477" y="0"/>
                  </a:moveTo>
                  <a:lnTo>
                    <a:pt x="477" y="477"/>
                  </a:lnTo>
                  <a:lnTo>
                    <a:pt x="0" y="477"/>
                  </a:lnTo>
                  <a:lnTo>
                    <a:pt x="0" y="1393"/>
                  </a:lnTo>
                  <a:lnTo>
                    <a:pt x="477" y="1833"/>
                  </a:lnTo>
                  <a:lnTo>
                    <a:pt x="1394" y="1833"/>
                  </a:lnTo>
                  <a:lnTo>
                    <a:pt x="1394" y="1393"/>
                  </a:lnTo>
                  <a:lnTo>
                    <a:pt x="1394" y="477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4" name="Google Shape;3804;p36"/>
            <p:cNvSpPr/>
            <p:nvPr/>
          </p:nvSpPr>
          <p:spPr>
            <a:xfrm>
              <a:off x="6611840" y="4557303"/>
              <a:ext cx="220999" cy="80745"/>
            </a:xfrm>
            <a:custGeom>
              <a:avLst/>
              <a:gdLst/>
              <a:ahLst/>
              <a:cxnLst/>
              <a:rect l="l" t="t" r="r" b="b"/>
              <a:pathLst>
                <a:path w="13748" h="5023" extrusionOk="0">
                  <a:moveTo>
                    <a:pt x="917" y="0"/>
                  </a:moveTo>
                  <a:lnTo>
                    <a:pt x="0" y="440"/>
                  </a:lnTo>
                  <a:lnTo>
                    <a:pt x="0" y="1357"/>
                  </a:lnTo>
                  <a:lnTo>
                    <a:pt x="0" y="3190"/>
                  </a:lnTo>
                  <a:lnTo>
                    <a:pt x="1833" y="3190"/>
                  </a:lnTo>
                  <a:lnTo>
                    <a:pt x="4583" y="2750"/>
                  </a:lnTo>
                  <a:lnTo>
                    <a:pt x="6892" y="3190"/>
                  </a:lnTo>
                  <a:lnTo>
                    <a:pt x="6892" y="5023"/>
                  </a:lnTo>
                  <a:lnTo>
                    <a:pt x="10558" y="3190"/>
                  </a:lnTo>
                  <a:lnTo>
                    <a:pt x="13748" y="3190"/>
                  </a:lnTo>
                  <a:lnTo>
                    <a:pt x="13748" y="1833"/>
                  </a:lnTo>
                  <a:lnTo>
                    <a:pt x="12391" y="2273"/>
                  </a:lnTo>
                  <a:lnTo>
                    <a:pt x="10998" y="1357"/>
                  </a:lnTo>
                  <a:lnTo>
                    <a:pt x="10082" y="1833"/>
                  </a:lnTo>
                  <a:lnTo>
                    <a:pt x="7332" y="1833"/>
                  </a:lnTo>
                  <a:lnTo>
                    <a:pt x="7332" y="917"/>
                  </a:lnTo>
                  <a:lnTo>
                    <a:pt x="6416" y="917"/>
                  </a:lnTo>
                  <a:lnTo>
                    <a:pt x="4583" y="1357"/>
                  </a:lnTo>
                  <a:lnTo>
                    <a:pt x="3226" y="1357"/>
                  </a:lnTo>
                  <a:lnTo>
                    <a:pt x="3226" y="440"/>
                  </a:lnTo>
                  <a:lnTo>
                    <a:pt x="2750" y="440"/>
                  </a:lnTo>
                  <a:lnTo>
                    <a:pt x="2750" y="917"/>
                  </a:lnTo>
                  <a:lnTo>
                    <a:pt x="1393" y="917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5" name="Google Shape;3805;p36"/>
            <p:cNvSpPr/>
            <p:nvPr/>
          </p:nvSpPr>
          <p:spPr>
            <a:xfrm>
              <a:off x="5963600" y="4608566"/>
              <a:ext cx="29482" cy="22409"/>
            </a:xfrm>
            <a:custGeom>
              <a:avLst/>
              <a:gdLst/>
              <a:ahLst/>
              <a:cxnLst/>
              <a:rect l="l" t="t" r="r" b="b"/>
              <a:pathLst>
                <a:path w="1834" h="1394" extrusionOk="0">
                  <a:moveTo>
                    <a:pt x="0" y="1"/>
                  </a:moveTo>
                  <a:lnTo>
                    <a:pt x="0" y="478"/>
                  </a:lnTo>
                  <a:lnTo>
                    <a:pt x="477" y="1394"/>
                  </a:lnTo>
                  <a:lnTo>
                    <a:pt x="1833" y="1394"/>
                  </a:lnTo>
                  <a:lnTo>
                    <a:pt x="1833" y="917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6" name="Google Shape;3806;p36"/>
            <p:cNvSpPr/>
            <p:nvPr/>
          </p:nvSpPr>
          <p:spPr>
            <a:xfrm>
              <a:off x="5948859" y="4601509"/>
              <a:ext cx="7684" cy="7073"/>
            </a:xfrm>
            <a:custGeom>
              <a:avLst/>
              <a:gdLst/>
              <a:ahLst/>
              <a:cxnLst/>
              <a:rect l="l" t="t" r="r" b="b"/>
              <a:pathLst>
                <a:path w="478" h="440" extrusionOk="0">
                  <a:moveTo>
                    <a:pt x="1" y="0"/>
                  </a:moveTo>
                  <a:lnTo>
                    <a:pt x="1" y="440"/>
                  </a:lnTo>
                  <a:lnTo>
                    <a:pt x="477" y="44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  <p:sp>
          <p:nvSpPr>
            <p:cNvPr id="3807" name="Google Shape;3807;p36"/>
            <p:cNvSpPr/>
            <p:nvPr/>
          </p:nvSpPr>
          <p:spPr>
            <a:xfrm>
              <a:off x="7201150" y="4505445"/>
              <a:ext cx="184477" cy="132603"/>
            </a:xfrm>
            <a:custGeom>
              <a:avLst/>
              <a:gdLst/>
              <a:ahLst/>
              <a:cxnLst/>
              <a:rect l="l" t="t" r="r" b="b"/>
              <a:pathLst>
                <a:path w="11476" h="8249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9642" y="477"/>
                    <a:pt x="8726" y="1393"/>
                  </a:cubicBezTo>
                  <a:cubicBezTo>
                    <a:pt x="7809" y="2310"/>
                    <a:pt x="5059" y="3226"/>
                    <a:pt x="5059" y="3226"/>
                  </a:cubicBezTo>
                  <a:lnTo>
                    <a:pt x="2750" y="3226"/>
                  </a:lnTo>
                  <a:lnTo>
                    <a:pt x="2750" y="5059"/>
                  </a:lnTo>
                  <a:lnTo>
                    <a:pt x="1393" y="5059"/>
                  </a:lnTo>
                  <a:cubicBezTo>
                    <a:pt x="1393" y="5059"/>
                    <a:pt x="2310" y="5499"/>
                    <a:pt x="1393" y="5976"/>
                  </a:cubicBezTo>
                  <a:cubicBezTo>
                    <a:pt x="1235" y="6123"/>
                    <a:pt x="1027" y="6172"/>
                    <a:pt x="820" y="6172"/>
                  </a:cubicBezTo>
                  <a:cubicBezTo>
                    <a:pt x="408" y="6172"/>
                    <a:pt x="1" y="5976"/>
                    <a:pt x="0" y="5976"/>
                  </a:cubicBezTo>
                  <a:lnTo>
                    <a:pt x="0" y="5976"/>
                  </a:lnTo>
                  <a:cubicBezTo>
                    <a:pt x="496" y="7699"/>
                    <a:pt x="1398" y="8096"/>
                    <a:pt x="2122" y="8096"/>
                  </a:cubicBezTo>
                  <a:cubicBezTo>
                    <a:pt x="2739" y="8096"/>
                    <a:pt x="3226" y="7809"/>
                    <a:pt x="3226" y="7809"/>
                  </a:cubicBezTo>
                  <a:lnTo>
                    <a:pt x="4583" y="8249"/>
                  </a:lnTo>
                  <a:lnTo>
                    <a:pt x="6893" y="5976"/>
                  </a:lnTo>
                  <a:lnTo>
                    <a:pt x="6893" y="5059"/>
                  </a:lnTo>
                  <a:lnTo>
                    <a:pt x="9642" y="4583"/>
                  </a:lnTo>
                  <a:cubicBezTo>
                    <a:pt x="9642" y="4583"/>
                    <a:pt x="8726" y="4583"/>
                    <a:pt x="8249" y="3666"/>
                  </a:cubicBezTo>
                  <a:cubicBezTo>
                    <a:pt x="7809" y="2310"/>
                    <a:pt x="9165" y="1393"/>
                    <a:pt x="9165" y="1393"/>
                  </a:cubicBezTo>
                  <a:lnTo>
                    <a:pt x="114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9D9D9"/>
                </a:solidFill>
              </a:endParaRPr>
            </a:p>
          </p:txBody>
        </p:sp>
      </p:grpSp>
      <p:grpSp>
        <p:nvGrpSpPr>
          <p:cNvPr id="3808" name="Google Shape;3808;p36"/>
          <p:cNvGrpSpPr/>
          <p:nvPr/>
        </p:nvGrpSpPr>
        <p:grpSpPr>
          <a:xfrm>
            <a:off x="5154063" y="1646988"/>
            <a:ext cx="1810800" cy="1137150"/>
            <a:chOff x="5154063" y="1646988"/>
            <a:chExt cx="1810800" cy="1137150"/>
          </a:xfrm>
        </p:grpSpPr>
        <p:sp>
          <p:nvSpPr>
            <p:cNvPr id="3809" name="Google Shape;3809;p36"/>
            <p:cNvSpPr txBox="1"/>
            <p:nvPr/>
          </p:nvSpPr>
          <p:spPr>
            <a:xfrm>
              <a:off x="5154063" y="21101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10" name="Google Shape;3810;p36"/>
            <p:cNvSpPr txBox="1"/>
            <p:nvPr/>
          </p:nvSpPr>
          <p:spPr>
            <a:xfrm>
              <a:off x="5154063" y="24019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1" name="Google Shape;3811;p36"/>
            <p:cNvSpPr txBox="1"/>
            <p:nvPr/>
          </p:nvSpPr>
          <p:spPr>
            <a:xfrm>
              <a:off x="5154063" y="16469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876,345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12" name="Google Shape;3812;p36"/>
          <p:cNvGrpSpPr/>
          <p:nvPr/>
        </p:nvGrpSpPr>
        <p:grpSpPr>
          <a:xfrm>
            <a:off x="3343275" y="1646988"/>
            <a:ext cx="1810800" cy="1137150"/>
            <a:chOff x="3343275" y="1646988"/>
            <a:chExt cx="1810800" cy="1137150"/>
          </a:xfrm>
        </p:grpSpPr>
        <p:sp>
          <p:nvSpPr>
            <p:cNvPr id="3813" name="Google Shape;3813;p36"/>
            <p:cNvSpPr txBox="1"/>
            <p:nvPr/>
          </p:nvSpPr>
          <p:spPr>
            <a:xfrm>
              <a:off x="3343275" y="21101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14" name="Google Shape;3814;p36"/>
            <p:cNvSpPr txBox="1"/>
            <p:nvPr/>
          </p:nvSpPr>
          <p:spPr>
            <a:xfrm>
              <a:off x="3343275" y="24019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5" name="Google Shape;3815;p36"/>
            <p:cNvSpPr txBox="1"/>
            <p:nvPr/>
          </p:nvSpPr>
          <p:spPr>
            <a:xfrm>
              <a:off x="3343275" y="16469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345,654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16" name="Google Shape;3816;p36"/>
          <p:cNvGrpSpPr/>
          <p:nvPr/>
        </p:nvGrpSpPr>
        <p:grpSpPr>
          <a:xfrm>
            <a:off x="623827" y="3669538"/>
            <a:ext cx="300387" cy="341580"/>
            <a:chOff x="4766925" y="4194600"/>
            <a:chExt cx="430600" cy="489650"/>
          </a:xfrm>
        </p:grpSpPr>
        <p:sp>
          <p:nvSpPr>
            <p:cNvPr id="3817" name="Google Shape;3817;p36"/>
            <p:cNvSpPr/>
            <p:nvPr/>
          </p:nvSpPr>
          <p:spPr>
            <a:xfrm>
              <a:off x="4804075" y="4291400"/>
              <a:ext cx="52025" cy="48900"/>
            </a:xfrm>
            <a:custGeom>
              <a:avLst/>
              <a:gdLst/>
              <a:ahLst/>
              <a:cxnLst/>
              <a:rect l="l" t="t" r="r" b="b"/>
              <a:pathLst>
                <a:path w="2081" h="1956" extrusionOk="0">
                  <a:moveTo>
                    <a:pt x="632" y="0"/>
                  </a:moveTo>
                  <a:cubicBezTo>
                    <a:pt x="486" y="0"/>
                    <a:pt x="337" y="55"/>
                    <a:pt x="220" y="164"/>
                  </a:cubicBezTo>
                  <a:cubicBezTo>
                    <a:pt x="1" y="400"/>
                    <a:pt x="1" y="759"/>
                    <a:pt x="220" y="978"/>
                  </a:cubicBezTo>
                  <a:lnTo>
                    <a:pt x="1033" y="1791"/>
                  </a:lnTo>
                  <a:cubicBezTo>
                    <a:pt x="1150" y="1901"/>
                    <a:pt x="1299" y="1956"/>
                    <a:pt x="1446" y="1956"/>
                  </a:cubicBezTo>
                  <a:cubicBezTo>
                    <a:pt x="1593" y="1956"/>
                    <a:pt x="1737" y="1901"/>
                    <a:pt x="1847" y="1791"/>
                  </a:cubicBezTo>
                  <a:cubicBezTo>
                    <a:pt x="2081" y="1572"/>
                    <a:pt x="2081" y="1197"/>
                    <a:pt x="1847" y="978"/>
                  </a:cubicBezTo>
                  <a:lnTo>
                    <a:pt x="1033" y="164"/>
                  </a:lnTo>
                  <a:cubicBezTo>
                    <a:pt x="924" y="55"/>
                    <a:pt x="779" y="0"/>
                    <a:pt x="63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6"/>
            <p:cNvSpPr/>
            <p:nvPr/>
          </p:nvSpPr>
          <p:spPr>
            <a:xfrm>
              <a:off x="5108350" y="4291400"/>
              <a:ext cx="52025" cy="48900"/>
            </a:xfrm>
            <a:custGeom>
              <a:avLst/>
              <a:gdLst/>
              <a:ahLst/>
              <a:cxnLst/>
              <a:rect l="l" t="t" r="r" b="b"/>
              <a:pathLst>
                <a:path w="2081" h="1956" extrusionOk="0">
                  <a:moveTo>
                    <a:pt x="1445" y="0"/>
                  </a:moveTo>
                  <a:cubicBezTo>
                    <a:pt x="1298" y="0"/>
                    <a:pt x="1150" y="55"/>
                    <a:pt x="1033" y="164"/>
                  </a:cubicBezTo>
                  <a:lnTo>
                    <a:pt x="234" y="978"/>
                  </a:lnTo>
                  <a:cubicBezTo>
                    <a:pt x="0" y="1197"/>
                    <a:pt x="0" y="1572"/>
                    <a:pt x="234" y="1791"/>
                  </a:cubicBezTo>
                  <a:cubicBezTo>
                    <a:pt x="344" y="1901"/>
                    <a:pt x="489" y="1956"/>
                    <a:pt x="634" y="1956"/>
                  </a:cubicBezTo>
                  <a:cubicBezTo>
                    <a:pt x="778" y="1956"/>
                    <a:pt x="923" y="1901"/>
                    <a:pt x="1033" y="1791"/>
                  </a:cubicBezTo>
                  <a:lnTo>
                    <a:pt x="1846" y="978"/>
                  </a:lnTo>
                  <a:cubicBezTo>
                    <a:pt x="2080" y="759"/>
                    <a:pt x="2080" y="400"/>
                    <a:pt x="1846" y="164"/>
                  </a:cubicBezTo>
                  <a:cubicBezTo>
                    <a:pt x="1737" y="55"/>
                    <a:pt x="1592" y="0"/>
                    <a:pt x="144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6"/>
            <p:cNvSpPr/>
            <p:nvPr/>
          </p:nvSpPr>
          <p:spPr>
            <a:xfrm>
              <a:off x="4967925" y="4194600"/>
              <a:ext cx="28600" cy="86075"/>
            </a:xfrm>
            <a:custGeom>
              <a:avLst/>
              <a:gdLst/>
              <a:ahLst/>
              <a:cxnLst/>
              <a:rect l="l" t="t" r="r" b="b"/>
              <a:pathLst>
                <a:path w="1144" h="3443" extrusionOk="0">
                  <a:moveTo>
                    <a:pt x="564" y="1"/>
                  </a:moveTo>
                  <a:cubicBezTo>
                    <a:pt x="251" y="1"/>
                    <a:pt x="1" y="251"/>
                    <a:pt x="1" y="580"/>
                  </a:cubicBezTo>
                  <a:lnTo>
                    <a:pt x="1" y="2864"/>
                  </a:lnTo>
                  <a:cubicBezTo>
                    <a:pt x="1" y="3177"/>
                    <a:pt x="251" y="3442"/>
                    <a:pt x="564" y="3442"/>
                  </a:cubicBezTo>
                  <a:cubicBezTo>
                    <a:pt x="893" y="3442"/>
                    <a:pt x="1143" y="3177"/>
                    <a:pt x="1143" y="2864"/>
                  </a:cubicBezTo>
                  <a:lnTo>
                    <a:pt x="1143" y="580"/>
                  </a:lnTo>
                  <a:cubicBezTo>
                    <a:pt x="1143" y="251"/>
                    <a:pt x="893" y="1"/>
                    <a:pt x="56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6"/>
            <p:cNvSpPr/>
            <p:nvPr/>
          </p:nvSpPr>
          <p:spPr>
            <a:xfrm>
              <a:off x="4982000" y="4194600"/>
              <a:ext cx="14525" cy="86075"/>
            </a:xfrm>
            <a:custGeom>
              <a:avLst/>
              <a:gdLst/>
              <a:ahLst/>
              <a:cxnLst/>
              <a:rect l="l" t="t" r="r" b="b"/>
              <a:pathLst>
                <a:path w="581" h="3443" extrusionOk="0">
                  <a:moveTo>
                    <a:pt x="1" y="1"/>
                  </a:moveTo>
                  <a:lnTo>
                    <a:pt x="1" y="3442"/>
                  </a:lnTo>
                  <a:cubicBezTo>
                    <a:pt x="330" y="3442"/>
                    <a:pt x="580" y="3177"/>
                    <a:pt x="580" y="2864"/>
                  </a:cubicBezTo>
                  <a:lnTo>
                    <a:pt x="580" y="580"/>
                  </a:lnTo>
                  <a:cubicBezTo>
                    <a:pt x="580" y="251"/>
                    <a:pt x="330" y="1"/>
                    <a:pt x="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6"/>
            <p:cNvSpPr/>
            <p:nvPr/>
          </p:nvSpPr>
          <p:spPr>
            <a:xfrm>
              <a:off x="4766925" y="4252100"/>
              <a:ext cx="430600" cy="432150"/>
            </a:xfrm>
            <a:custGeom>
              <a:avLst/>
              <a:gdLst/>
              <a:ahLst/>
              <a:cxnLst/>
              <a:rect l="l" t="t" r="r" b="b"/>
              <a:pathLst>
                <a:path w="17224" h="17286" extrusionOk="0">
                  <a:moveTo>
                    <a:pt x="8604" y="1"/>
                  </a:moveTo>
                  <a:cubicBezTo>
                    <a:pt x="3865" y="1"/>
                    <a:pt x="0" y="3864"/>
                    <a:pt x="0" y="8636"/>
                  </a:cubicBezTo>
                  <a:cubicBezTo>
                    <a:pt x="0" y="13406"/>
                    <a:pt x="3865" y="17286"/>
                    <a:pt x="8604" y="17286"/>
                  </a:cubicBezTo>
                  <a:cubicBezTo>
                    <a:pt x="13359" y="17286"/>
                    <a:pt x="17224" y="13406"/>
                    <a:pt x="17224" y="8636"/>
                  </a:cubicBezTo>
                  <a:cubicBezTo>
                    <a:pt x="17224" y="3864"/>
                    <a:pt x="13359" y="1"/>
                    <a:pt x="860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6"/>
            <p:cNvSpPr/>
            <p:nvPr/>
          </p:nvSpPr>
          <p:spPr>
            <a:xfrm>
              <a:off x="4982000" y="4252100"/>
              <a:ext cx="215525" cy="432150"/>
            </a:xfrm>
            <a:custGeom>
              <a:avLst/>
              <a:gdLst/>
              <a:ahLst/>
              <a:cxnLst/>
              <a:rect l="l" t="t" r="r" b="b"/>
              <a:pathLst>
                <a:path w="8621" h="17286" extrusionOk="0">
                  <a:moveTo>
                    <a:pt x="1" y="1"/>
                  </a:moveTo>
                  <a:lnTo>
                    <a:pt x="1" y="17286"/>
                  </a:lnTo>
                  <a:cubicBezTo>
                    <a:pt x="4756" y="17286"/>
                    <a:pt x="8621" y="13391"/>
                    <a:pt x="8621" y="8636"/>
                  </a:cubicBezTo>
                  <a:cubicBezTo>
                    <a:pt x="8621" y="3895"/>
                    <a:pt x="4756" y="1"/>
                    <a:pt x="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6"/>
            <p:cNvSpPr/>
            <p:nvPr/>
          </p:nvSpPr>
          <p:spPr>
            <a:xfrm>
              <a:off x="4795850" y="4280650"/>
              <a:ext cx="372750" cy="374675"/>
            </a:xfrm>
            <a:custGeom>
              <a:avLst/>
              <a:gdLst/>
              <a:ahLst/>
              <a:cxnLst/>
              <a:rect l="l" t="t" r="r" b="b"/>
              <a:pathLst>
                <a:path w="14910" h="14987" extrusionOk="0">
                  <a:moveTo>
                    <a:pt x="7447" y="0"/>
                  </a:moveTo>
                  <a:cubicBezTo>
                    <a:pt x="3333" y="0"/>
                    <a:pt x="1" y="3348"/>
                    <a:pt x="1" y="7494"/>
                  </a:cubicBezTo>
                  <a:cubicBezTo>
                    <a:pt x="1" y="11638"/>
                    <a:pt x="3333" y="14986"/>
                    <a:pt x="7447" y="14986"/>
                  </a:cubicBezTo>
                  <a:cubicBezTo>
                    <a:pt x="11577" y="14986"/>
                    <a:pt x="14909" y="11638"/>
                    <a:pt x="14909" y="7494"/>
                  </a:cubicBezTo>
                  <a:cubicBezTo>
                    <a:pt x="14909" y="3348"/>
                    <a:pt x="11577" y="0"/>
                    <a:pt x="744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6"/>
            <p:cNvSpPr/>
            <p:nvPr/>
          </p:nvSpPr>
          <p:spPr>
            <a:xfrm>
              <a:off x="4982000" y="4280650"/>
              <a:ext cx="186600" cy="374675"/>
            </a:xfrm>
            <a:custGeom>
              <a:avLst/>
              <a:gdLst/>
              <a:ahLst/>
              <a:cxnLst/>
              <a:rect l="l" t="t" r="r" b="b"/>
              <a:pathLst>
                <a:path w="7464" h="14987" extrusionOk="0">
                  <a:moveTo>
                    <a:pt x="1" y="0"/>
                  </a:moveTo>
                  <a:lnTo>
                    <a:pt x="1" y="14986"/>
                  </a:lnTo>
                  <a:cubicBezTo>
                    <a:pt x="4116" y="14986"/>
                    <a:pt x="7463" y="11607"/>
                    <a:pt x="7463" y="7494"/>
                  </a:cubicBezTo>
                  <a:cubicBezTo>
                    <a:pt x="7463" y="3379"/>
                    <a:pt x="4116" y="0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6"/>
            <p:cNvSpPr/>
            <p:nvPr/>
          </p:nvSpPr>
          <p:spPr>
            <a:xfrm>
              <a:off x="4865100" y="4352400"/>
              <a:ext cx="51650" cy="48900"/>
            </a:xfrm>
            <a:custGeom>
              <a:avLst/>
              <a:gdLst/>
              <a:ahLst/>
              <a:cxnLst/>
              <a:rect l="l" t="t" r="r" b="b"/>
              <a:pathLst>
                <a:path w="2066" h="1956" extrusionOk="0">
                  <a:moveTo>
                    <a:pt x="626" y="1"/>
                  </a:moveTo>
                  <a:cubicBezTo>
                    <a:pt x="477" y="1"/>
                    <a:pt x="329" y="55"/>
                    <a:pt x="219" y="165"/>
                  </a:cubicBezTo>
                  <a:cubicBezTo>
                    <a:pt x="0" y="384"/>
                    <a:pt x="0" y="744"/>
                    <a:pt x="219" y="978"/>
                  </a:cubicBezTo>
                  <a:lnTo>
                    <a:pt x="1033" y="1792"/>
                  </a:lnTo>
                  <a:cubicBezTo>
                    <a:pt x="1142" y="1901"/>
                    <a:pt x="1287" y="1956"/>
                    <a:pt x="1433" y="1956"/>
                  </a:cubicBezTo>
                  <a:cubicBezTo>
                    <a:pt x="1580" y="1956"/>
                    <a:pt x="1729" y="1901"/>
                    <a:pt x="1846" y="1792"/>
                  </a:cubicBezTo>
                  <a:cubicBezTo>
                    <a:pt x="2065" y="1558"/>
                    <a:pt x="2065" y="1197"/>
                    <a:pt x="1846" y="978"/>
                  </a:cubicBezTo>
                  <a:lnTo>
                    <a:pt x="1033" y="165"/>
                  </a:lnTo>
                  <a:cubicBezTo>
                    <a:pt x="923" y="55"/>
                    <a:pt x="775" y="1"/>
                    <a:pt x="62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6"/>
            <p:cNvSpPr/>
            <p:nvPr/>
          </p:nvSpPr>
          <p:spPr>
            <a:xfrm>
              <a:off x="5047700" y="4534750"/>
              <a:ext cx="51650" cy="49100"/>
            </a:xfrm>
            <a:custGeom>
              <a:avLst/>
              <a:gdLst/>
              <a:ahLst/>
              <a:cxnLst/>
              <a:rect l="l" t="t" r="r" b="b"/>
              <a:pathLst>
                <a:path w="2066" h="1964" extrusionOk="0">
                  <a:moveTo>
                    <a:pt x="621" y="0"/>
                  </a:moveTo>
                  <a:cubicBezTo>
                    <a:pt x="474" y="0"/>
                    <a:pt x="329" y="59"/>
                    <a:pt x="220" y="177"/>
                  </a:cubicBezTo>
                  <a:cubicBezTo>
                    <a:pt x="1" y="396"/>
                    <a:pt x="1" y="755"/>
                    <a:pt x="220" y="990"/>
                  </a:cubicBezTo>
                  <a:lnTo>
                    <a:pt x="1033" y="1787"/>
                  </a:lnTo>
                  <a:cubicBezTo>
                    <a:pt x="1143" y="1905"/>
                    <a:pt x="1288" y="1964"/>
                    <a:pt x="1435" y="1964"/>
                  </a:cubicBezTo>
                  <a:cubicBezTo>
                    <a:pt x="1581" y="1964"/>
                    <a:pt x="1730" y="1905"/>
                    <a:pt x="1847" y="1787"/>
                  </a:cubicBezTo>
                  <a:cubicBezTo>
                    <a:pt x="2066" y="1568"/>
                    <a:pt x="2066" y="1209"/>
                    <a:pt x="1847" y="990"/>
                  </a:cubicBezTo>
                  <a:lnTo>
                    <a:pt x="1033" y="177"/>
                  </a:lnTo>
                  <a:cubicBezTo>
                    <a:pt x="916" y="59"/>
                    <a:pt x="768" y="0"/>
                    <a:pt x="62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6"/>
            <p:cNvSpPr/>
            <p:nvPr/>
          </p:nvSpPr>
          <p:spPr>
            <a:xfrm>
              <a:off x="4824425" y="4453500"/>
              <a:ext cx="57500" cy="28950"/>
            </a:xfrm>
            <a:custGeom>
              <a:avLst/>
              <a:gdLst/>
              <a:ahLst/>
              <a:cxnLst/>
              <a:rect l="l" t="t" r="r" b="b"/>
              <a:pathLst>
                <a:path w="2300" h="1158" extrusionOk="0">
                  <a:moveTo>
                    <a:pt x="579" y="0"/>
                  </a:moveTo>
                  <a:cubicBezTo>
                    <a:pt x="251" y="0"/>
                    <a:pt x="0" y="267"/>
                    <a:pt x="0" y="580"/>
                  </a:cubicBezTo>
                  <a:cubicBezTo>
                    <a:pt x="0" y="893"/>
                    <a:pt x="251" y="1158"/>
                    <a:pt x="579" y="1158"/>
                  </a:cubicBezTo>
                  <a:lnTo>
                    <a:pt x="1721" y="1158"/>
                  </a:lnTo>
                  <a:cubicBezTo>
                    <a:pt x="2034" y="1158"/>
                    <a:pt x="2299" y="893"/>
                    <a:pt x="2299" y="580"/>
                  </a:cubicBezTo>
                  <a:cubicBezTo>
                    <a:pt x="2299" y="267"/>
                    <a:pt x="2034" y="0"/>
                    <a:pt x="172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6"/>
            <p:cNvSpPr/>
            <p:nvPr/>
          </p:nvSpPr>
          <p:spPr>
            <a:xfrm>
              <a:off x="5082525" y="4453500"/>
              <a:ext cx="57500" cy="28950"/>
            </a:xfrm>
            <a:custGeom>
              <a:avLst/>
              <a:gdLst/>
              <a:ahLst/>
              <a:cxnLst/>
              <a:rect l="l" t="t" r="r" b="b"/>
              <a:pathLst>
                <a:path w="2300" h="1158" extrusionOk="0">
                  <a:moveTo>
                    <a:pt x="579" y="0"/>
                  </a:moveTo>
                  <a:cubicBezTo>
                    <a:pt x="266" y="0"/>
                    <a:pt x="1" y="267"/>
                    <a:pt x="1" y="580"/>
                  </a:cubicBezTo>
                  <a:cubicBezTo>
                    <a:pt x="1" y="893"/>
                    <a:pt x="266" y="1158"/>
                    <a:pt x="579" y="1158"/>
                  </a:cubicBezTo>
                  <a:lnTo>
                    <a:pt x="1722" y="1158"/>
                  </a:lnTo>
                  <a:cubicBezTo>
                    <a:pt x="2034" y="1158"/>
                    <a:pt x="2300" y="893"/>
                    <a:pt x="2300" y="580"/>
                  </a:cubicBezTo>
                  <a:cubicBezTo>
                    <a:pt x="2300" y="267"/>
                    <a:pt x="2034" y="0"/>
                    <a:pt x="172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6"/>
            <p:cNvSpPr/>
            <p:nvPr/>
          </p:nvSpPr>
          <p:spPr>
            <a:xfrm>
              <a:off x="4865100" y="4534750"/>
              <a:ext cx="51650" cy="49100"/>
            </a:xfrm>
            <a:custGeom>
              <a:avLst/>
              <a:gdLst/>
              <a:ahLst/>
              <a:cxnLst/>
              <a:rect l="l" t="t" r="r" b="b"/>
              <a:pathLst>
                <a:path w="2066" h="1964" extrusionOk="0">
                  <a:moveTo>
                    <a:pt x="1433" y="0"/>
                  </a:moveTo>
                  <a:cubicBezTo>
                    <a:pt x="1287" y="0"/>
                    <a:pt x="1142" y="59"/>
                    <a:pt x="1033" y="177"/>
                  </a:cubicBezTo>
                  <a:lnTo>
                    <a:pt x="219" y="990"/>
                  </a:lnTo>
                  <a:cubicBezTo>
                    <a:pt x="0" y="1209"/>
                    <a:pt x="0" y="1568"/>
                    <a:pt x="219" y="1787"/>
                  </a:cubicBezTo>
                  <a:cubicBezTo>
                    <a:pt x="329" y="1905"/>
                    <a:pt x="477" y="1964"/>
                    <a:pt x="626" y="1964"/>
                  </a:cubicBezTo>
                  <a:cubicBezTo>
                    <a:pt x="775" y="1964"/>
                    <a:pt x="923" y="1905"/>
                    <a:pt x="1033" y="1787"/>
                  </a:cubicBezTo>
                  <a:lnTo>
                    <a:pt x="1846" y="990"/>
                  </a:lnTo>
                  <a:cubicBezTo>
                    <a:pt x="2065" y="755"/>
                    <a:pt x="2065" y="396"/>
                    <a:pt x="1846" y="177"/>
                  </a:cubicBezTo>
                  <a:cubicBezTo>
                    <a:pt x="1729" y="59"/>
                    <a:pt x="1580" y="0"/>
                    <a:pt x="143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6"/>
            <p:cNvSpPr/>
            <p:nvPr/>
          </p:nvSpPr>
          <p:spPr>
            <a:xfrm>
              <a:off x="5047700" y="4352400"/>
              <a:ext cx="51650" cy="48900"/>
            </a:xfrm>
            <a:custGeom>
              <a:avLst/>
              <a:gdLst/>
              <a:ahLst/>
              <a:cxnLst/>
              <a:rect l="l" t="t" r="r" b="b"/>
              <a:pathLst>
                <a:path w="2066" h="1956" extrusionOk="0">
                  <a:moveTo>
                    <a:pt x="1435" y="1"/>
                  </a:moveTo>
                  <a:cubicBezTo>
                    <a:pt x="1288" y="1"/>
                    <a:pt x="1143" y="55"/>
                    <a:pt x="1033" y="165"/>
                  </a:cubicBezTo>
                  <a:lnTo>
                    <a:pt x="220" y="978"/>
                  </a:lnTo>
                  <a:cubicBezTo>
                    <a:pt x="1" y="1197"/>
                    <a:pt x="1" y="1558"/>
                    <a:pt x="220" y="1792"/>
                  </a:cubicBezTo>
                  <a:cubicBezTo>
                    <a:pt x="329" y="1901"/>
                    <a:pt x="474" y="1956"/>
                    <a:pt x="621" y="1956"/>
                  </a:cubicBezTo>
                  <a:cubicBezTo>
                    <a:pt x="768" y="1956"/>
                    <a:pt x="916" y="1901"/>
                    <a:pt x="1033" y="1792"/>
                  </a:cubicBezTo>
                  <a:lnTo>
                    <a:pt x="1847" y="978"/>
                  </a:lnTo>
                  <a:cubicBezTo>
                    <a:pt x="2066" y="744"/>
                    <a:pt x="2066" y="384"/>
                    <a:pt x="1847" y="165"/>
                  </a:cubicBezTo>
                  <a:cubicBezTo>
                    <a:pt x="1730" y="55"/>
                    <a:pt x="1581" y="1"/>
                    <a:pt x="1435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6"/>
            <p:cNvSpPr/>
            <p:nvPr/>
          </p:nvSpPr>
          <p:spPr>
            <a:xfrm>
              <a:off x="4939000" y="4194600"/>
              <a:ext cx="86050" cy="28600"/>
            </a:xfrm>
            <a:custGeom>
              <a:avLst/>
              <a:gdLst/>
              <a:ahLst/>
              <a:cxnLst/>
              <a:rect l="l" t="t" r="r" b="b"/>
              <a:pathLst>
                <a:path w="3442" h="1144" extrusionOk="0">
                  <a:moveTo>
                    <a:pt x="580" y="1"/>
                  </a:moveTo>
                  <a:cubicBezTo>
                    <a:pt x="267" y="1"/>
                    <a:pt x="0" y="251"/>
                    <a:pt x="0" y="580"/>
                  </a:cubicBezTo>
                  <a:cubicBezTo>
                    <a:pt x="0" y="893"/>
                    <a:pt x="267" y="1143"/>
                    <a:pt x="580" y="1143"/>
                  </a:cubicBezTo>
                  <a:lnTo>
                    <a:pt x="2879" y="1143"/>
                  </a:lnTo>
                  <a:cubicBezTo>
                    <a:pt x="3191" y="1143"/>
                    <a:pt x="3442" y="893"/>
                    <a:pt x="3442" y="580"/>
                  </a:cubicBezTo>
                  <a:cubicBezTo>
                    <a:pt x="3442" y="251"/>
                    <a:pt x="3191" y="1"/>
                    <a:pt x="287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6"/>
            <p:cNvSpPr/>
            <p:nvPr/>
          </p:nvSpPr>
          <p:spPr>
            <a:xfrm>
              <a:off x="4982000" y="4194600"/>
              <a:ext cx="43050" cy="28600"/>
            </a:xfrm>
            <a:custGeom>
              <a:avLst/>
              <a:gdLst/>
              <a:ahLst/>
              <a:cxnLst/>
              <a:rect l="l" t="t" r="r" b="b"/>
              <a:pathLst>
                <a:path w="1722" h="1144" extrusionOk="0">
                  <a:moveTo>
                    <a:pt x="1" y="1"/>
                  </a:moveTo>
                  <a:lnTo>
                    <a:pt x="1" y="1143"/>
                  </a:lnTo>
                  <a:lnTo>
                    <a:pt x="1159" y="1143"/>
                  </a:lnTo>
                  <a:cubicBezTo>
                    <a:pt x="1471" y="1143"/>
                    <a:pt x="1722" y="893"/>
                    <a:pt x="1722" y="580"/>
                  </a:cubicBezTo>
                  <a:cubicBezTo>
                    <a:pt x="1722" y="251"/>
                    <a:pt x="1471" y="1"/>
                    <a:pt x="115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6"/>
            <p:cNvSpPr/>
            <p:nvPr/>
          </p:nvSpPr>
          <p:spPr>
            <a:xfrm>
              <a:off x="4967925" y="4310350"/>
              <a:ext cx="28600" cy="57125"/>
            </a:xfrm>
            <a:custGeom>
              <a:avLst/>
              <a:gdLst/>
              <a:ahLst/>
              <a:cxnLst/>
              <a:rect l="l" t="t" r="r" b="b"/>
              <a:pathLst>
                <a:path w="1144" h="2285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lnTo>
                    <a:pt x="1" y="1722"/>
                  </a:lnTo>
                  <a:cubicBezTo>
                    <a:pt x="1" y="2034"/>
                    <a:pt x="251" y="2285"/>
                    <a:pt x="564" y="2285"/>
                  </a:cubicBezTo>
                  <a:cubicBezTo>
                    <a:pt x="893" y="2285"/>
                    <a:pt x="1143" y="2034"/>
                    <a:pt x="1143" y="1722"/>
                  </a:cubicBezTo>
                  <a:lnTo>
                    <a:pt x="1143" y="564"/>
                  </a:lnTo>
                  <a:cubicBezTo>
                    <a:pt x="1143" y="251"/>
                    <a:pt x="893" y="1"/>
                    <a:pt x="56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6"/>
            <p:cNvSpPr/>
            <p:nvPr/>
          </p:nvSpPr>
          <p:spPr>
            <a:xfrm>
              <a:off x="4967925" y="4568475"/>
              <a:ext cx="28600" cy="58300"/>
            </a:xfrm>
            <a:custGeom>
              <a:avLst/>
              <a:gdLst/>
              <a:ahLst/>
              <a:cxnLst/>
              <a:rect l="l" t="t" r="r" b="b"/>
              <a:pathLst>
                <a:path w="1144" h="2332" extrusionOk="0">
                  <a:moveTo>
                    <a:pt x="564" y="0"/>
                  </a:moveTo>
                  <a:cubicBezTo>
                    <a:pt x="251" y="0"/>
                    <a:pt x="1" y="251"/>
                    <a:pt x="1" y="580"/>
                  </a:cubicBezTo>
                  <a:lnTo>
                    <a:pt x="1" y="1752"/>
                  </a:lnTo>
                  <a:cubicBezTo>
                    <a:pt x="1" y="2081"/>
                    <a:pt x="251" y="2332"/>
                    <a:pt x="564" y="2332"/>
                  </a:cubicBezTo>
                  <a:cubicBezTo>
                    <a:pt x="893" y="2332"/>
                    <a:pt x="1143" y="2081"/>
                    <a:pt x="1143" y="1752"/>
                  </a:cubicBezTo>
                  <a:lnTo>
                    <a:pt x="1143" y="580"/>
                  </a:lnTo>
                  <a:cubicBezTo>
                    <a:pt x="1143" y="251"/>
                    <a:pt x="893" y="0"/>
                    <a:pt x="56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6"/>
            <p:cNvSpPr/>
            <p:nvPr/>
          </p:nvSpPr>
          <p:spPr>
            <a:xfrm>
              <a:off x="4937825" y="4396400"/>
              <a:ext cx="58700" cy="114725"/>
            </a:xfrm>
            <a:custGeom>
              <a:avLst/>
              <a:gdLst/>
              <a:ahLst/>
              <a:cxnLst/>
              <a:rect l="l" t="t" r="r" b="b"/>
              <a:pathLst>
                <a:path w="2348" h="4589" extrusionOk="0">
                  <a:moveTo>
                    <a:pt x="1768" y="0"/>
                  </a:moveTo>
                  <a:cubicBezTo>
                    <a:pt x="1455" y="0"/>
                    <a:pt x="1205" y="251"/>
                    <a:pt x="1205" y="564"/>
                  </a:cubicBezTo>
                  <a:lnTo>
                    <a:pt x="1205" y="2628"/>
                  </a:lnTo>
                  <a:lnTo>
                    <a:pt x="220" y="3615"/>
                  </a:lnTo>
                  <a:cubicBezTo>
                    <a:pt x="1" y="3834"/>
                    <a:pt x="1" y="4193"/>
                    <a:pt x="220" y="4412"/>
                  </a:cubicBezTo>
                  <a:cubicBezTo>
                    <a:pt x="329" y="4529"/>
                    <a:pt x="478" y="4588"/>
                    <a:pt x="627" y="4588"/>
                  </a:cubicBezTo>
                  <a:cubicBezTo>
                    <a:pt x="775" y="4588"/>
                    <a:pt x="924" y="4529"/>
                    <a:pt x="1033" y="4412"/>
                  </a:cubicBezTo>
                  <a:lnTo>
                    <a:pt x="1768" y="3677"/>
                  </a:lnTo>
                  <a:lnTo>
                    <a:pt x="2175" y="3270"/>
                  </a:lnTo>
                  <a:cubicBezTo>
                    <a:pt x="2285" y="3160"/>
                    <a:pt x="2347" y="3020"/>
                    <a:pt x="2347" y="2864"/>
                  </a:cubicBezTo>
                  <a:lnTo>
                    <a:pt x="2347" y="564"/>
                  </a:lnTo>
                  <a:cubicBezTo>
                    <a:pt x="2347" y="251"/>
                    <a:pt x="2097" y="0"/>
                    <a:pt x="176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6"/>
            <p:cNvSpPr/>
            <p:nvPr/>
          </p:nvSpPr>
          <p:spPr>
            <a:xfrm>
              <a:off x="4982000" y="4310350"/>
              <a:ext cx="14525" cy="57125"/>
            </a:xfrm>
            <a:custGeom>
              <a:avLst/>
              <a:gdLst/>
              <a:ahLst/>
              <a:cxnLst/>
              <a:rect l="l" t="t" r="r" b="b"/>
              <a:pathLst>
                <a:path w="581" h="2285" extrusionOk="0">
                  <a:moveTo>
                    <a:pt x="1" y="1"/>
                  </a:moveTo>
                  <a:lnTo>
                    <a:pt x="1" y="2285"/>
                  </a:lnTo>
                  <a:cubicBezTo>
                    <a:pt x="330" y="2285"/>
                    <a:pt x="580" y="2034"/>
                    <a:pt x="580" y="1722"/>
                  </a:cubicBezTo>
                  <a:lnTo>
                    <a:pt x="580" y="564"/>
                  </a:lnTo>
                  <a:cubicBezTo>
                    <a:pt x="580" y="251"/>
                    <a:pt x="330" y="1"/>
                    <a:pt x="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6"/>
            <p:cNvSpPr/>
            <p:nvPr/>
          </p:nvSpPr>
          <p:spPr>
            <a:xfrm>
              <a:off x="4982000" y="4568475"/>
              <a:ext cx="14525" cy="58300"/>
            </a:xfrm>
            <a:custGeom>
              <a:avLst/>
              <a:gdLst/>
              <a:ahLst/>
              <a:cxnLst/>
              <a:rect l="l" t="t" r="r" b="b"/>
              <a:pathLst>
                <a:path w="581" h="2332" extrusionOk="0">
                  <a:moveTo>
                    <a:pt x="1" y="0"/>
                  </a:moveTo>
                  <a:lnTo>
                    <a:pt x="1" y="2332"/>
                  </a:lnTo>
                  <a:cubicBezTo>
                    <a:pt x="330" y="2332"/>
                    <a:pt x="580" y="2081"/>
                    <a:pt x="580" y="1752"/>
                  </a:cubicBezTo>
                  <a:lnTo>
                    <a:pt x="580" y="580"/>
                  </a:lnTo>
                  <a:cubicBezTo>
                    <a:pt x="580" y="251"/>
                    <a:pt x="330" y="0"/>
                    <a:pt x="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6"/>
            <p:cNvSpPr/>
            <p:nvPr/>
          </p:nvSpPr>
          <p:spPr>
            <a:xfrm>
              <a:off x="4982000" y="4396400"/>
              <a:ext cx="14525" cy="91950"/>
            </a:xfrm>
            <a:custGeom>
              <a:avLst/>
              <a:gdLst/>
              <a:ahLst/>
              <a:cxnLst/>
              <a:rect l="l" t="t" r="r" b="b"/>
              <a:pathLst>
                <a:path w="581" h="3678" extrusionOk="0">
                  <a:moveTo>
                    <a:pt x="1" y="0"/>
                  </a:moveTo>
                  <a:lnTo>
                    <a:pt x="1" y="3677"/>
                  </a:lnTo>
                  <a:lnTo>
                    <a:pt x="408" y="3270"/>
                  </a:lnTo>
                  <a:cubicBezTo>
                    <a:pt x="518" y="3160"/>
                    <a:pt x="580" y="3020"/>
                    <a:pt x="580" y="2864"/>
                  </a:cubicBezTo>
                  <a:lnTo>
                    <a:pt x="580" y="564"/>
                  </a:lnTo>
                  <a:cubicBezTo>
                    <a:pt x="580" y="251"/>
                    <a:pt x="330" y="0"/>
                    <a:pt x="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9" name="Google Shape;3839;p36"/>
          <p:cNvGrpSpPr/>
          <p:nvPr/>
        </p:nvGrpSpPr>
        <p:grpSpPr>
          <a:xfrm>
            <a:off x="598356" y="4214985"/>
            <a:ext cx="351399" cy="341580"/>
            <a:chOff x="5472425" y="4194625"/>
            <a:chExt cx="503725" cy="489650"/>
          </a:xfrm>
        </p:grpSpPr>
        <p:sp>
          <p:nvSpPr>
            <p:cNvPr id="3840" name="Google Shape;3840;p36"/>
            <p:cNvSpPr/>
            <p:nvPr/>
          </p:nvSpPr>
          <p:spPr>
            <a:xfrm>
              <a:off x="5540100" y="4234125"/>
              <a:ext cx="386775" cy="386775"/>
            </a:xfrm>
            <a:custGeom>
              <a:avLst/>
              <a:gdLst/>
              <a:ahLst/>
              <a:cxnLst/>
              <a:rect l="l" t="t" r="r" b="b"/>
              <a:pathLst>
                <a:path w="15471" h="15471" extrusionOk="0">
                  <a:moveTo>
                    <a:pt x="9793" y="0"/>
                  </a:moveTo>
                  <a:lnTo>
                    <a:pt x="2894" y="6898"/>
                  </a:lnTo>
                  <a:cubicBezTo>
                    <a:pt x="1799" y="7993"/>
                    <a:pt x="1439" y="9620"/>
                    <a:pt x="1971" y="11059"/>
                  </a:cubicBezTo>
                  <a:lnTo>
                    <a:pt x="0" y="13030"/>
                  </a:lnTo>
                  <a:lnTo>
                    <a:pt x="814" y="14657"/>
                  </a:lnTo>
                  <a:lnTo>
                    <a:pt x="2424" y="15470"/>
                  </a:lnTo>
                  <a:lnTo>
                    <a:pt x="4395" y="13499"/>
                  </a:lnTo>
                  <a:cubicBezTo>
                    <a:pt x="4841" y="13658"/>
                    <a:pt x="5303" y="13735"/>
                    <a:pt x="5760" y="13735"/>
                  </a:cubicBezTo>
                  <a:cubicBezTo>
                    <a:pt x="6797" y="13735"/>
                    <a:pt x="7813" y="13337"/>
                    <a:pt x="8573" y="12577"/>
                  </a:cubicBezTo>
                  <a:lnTo>
                    <a:pt x="15471" y="5678"/>
                  </a:lnTo>
                  <a:lnTo>
                    <a:pt x="14751" y="4145"/>
                  </a:lnTo>
                  <a:lnTo>
                    <a:pt x="13030" y="2424"/>
                  </a:lnTo>
                  <a:lnTo>
                    <a:pt x="11278" y="688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6"/>
            <p:cNvSpPr/>
            <p:nvPr/>
          </p:nvSpPr>
          <p:spPr>
            <a:xfrm>
              <a:off x="5560425" y="4294725"/>
              <a:ext cx="366450" cy="326175"/>
            </a:xfrm>
            <a:custGeom>
              <a:avLst/>
              <a:gdLst/>
              <a:ahLst/>
              <a:cxnLst/>
              <a:rect l="l" t="t" r="r" b="b"/>
              <a:pathLst>
                <a:path w="14658" h="13047" extrusionOk="0">
                  <a:moveTo>
                    <a:pt x="12217" y="0"/>
                  </a:moveTo>
                  <a:lnTo>
                    <a:pt x="1" y="12233"/>
                  </a:lnTo>
                  <a:lnTo>
                    <a:pt x="1611" y="13046"/>
                  </a:lnTo>
                  <a:lnTo>
                    <a:pt x="3582" y="11075"/>
                  </a:lnTo>
                  <a:cubicBezTo>
                    <a:pt x="4028" y="11234"/>
                    <a:pt x="4490" y="11311"/>
                    <a:pt x="4947" y="11311"/>
                  </a:cubicBezTo>
                  <a:cubicBezTo>
                    <a:pt x="5984" y="11311"/>
                    <a:pt x="7000" y="10913"/>
                    <a:pt x="7760" y="10153"/>
                  </a:cubicBezTo>
                  <a:lnTo>
                    <a:pt x="14658" y="3254"/>
                  </a:lnTo>
                  <a:lnTo>
                    <a:pt x="13938" y="1721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6"/>
            <p:cNvSpPr/>
            <p:nvPr/>
          </p:nvSpPr>
          <p:spPr>
            <a:xfrm>
              <a:off x="5648825" y="4483225"/>
              <a:ext cx="28550" cy="28950"/>
            </a:xfrm>
            <a:custGeom>
              <a:avLst/>
              <a:gdLst/>
              <a:ahLst/>
              <a:cxnLst/>
              <a:rect l="l" t="t" r="r" b="b"/>
              <a:pathLst>
                <a:path w="1142" h="1158" extrusionOk="0">
                  <a:moveTo>
                    <a:pt x="563" y="0"/>
                  </a:moveTo>
                  <a:cubicBezTo>
                    <a:pt x="250" y="0"/>
                    <a:pt x="0" y="267"/>
                    <a:pt x="0" y="580"/>
                  </a:cubicBezTo>
                  <a:cubicBezTo>
                    <a:pt x="0" y="892"/>
                    <a:pt x="250" y="1158"/>
                    <a:pt x="563" y="1158"/>
                  </a:cubicBezTo>
                  <a:cubicBezTo>
                    <a:pt x="891" y="1158"/>
                    <a:pt x="1141" y="892"/>
                    <a:pt x="1141" y="580"/>
                  </a:cubicBezTo>
                  <a:cubicBezTo>
                    <a:pt x="1141" y="267"/>
                    <a:pt x="891" y="0"/>
                    <a:pt x="56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6"/>
            <p:cNvSpPr/>
            <p:nvPr/>
          </p:nvSpPr>
          <p:spPr>
            <a:xfrm>
              <a:off x="5676575" y="4312625"/>
              <a:ext cx="175625" cy="167200"/>
            </a:xfrm>
            <a:custGeom>
              <a:avLst/>
              <a:gdLst/>
              <a:ahLst/>
              <a:cxnLst/>
              <a:rect l="l" t="t" r="r" b="b"/>
              <a:pathLst>
                <a:path w="7025" h="6688" extrusionOk="0">
                  <a:moveTo>
                    <a:pt x="5139" y="0"/>
                  </a:moveTo>
                  <a:cubicBezTo>
                    <a:pt x="4701" y="0"/>
                    <a:pt x="4263" y="168"/>
                    <a:pt x="3927" y="504"/>
                  </a:cubicBezTo>
                  <a:lnTo>
                    <a:pt x="673" y="3758"/>
                  </a:lnTo>
                  <a:cubicBezTo>
                    <a:pt x="0" y="4415"/>
                    <a:pt x="0" y="5510"/>
                    <a:pt x="673" y="6183"/>
                  </a:cubicBezTo>
                  <a:cubicBezTo>
                    <a:pt x="1009" y="6519"/>
                    <a:pt x="1451" y="6687"/>
                    <a:pt x="1893" y="6687"/>
                  </a:cubicBezTo>
                  <a:cubicBezTo>
                    <a:pt x="2335" y="6687"/>
                    <a:pt x="2777" y="6519"/>
                    <a:pt x="3114" y="6183"/>
                  </a:cubicBezTo>
                  <a:lnTo>
                    <a:pt x="6351" y="2945"/>
                  </a:lnTo>
                  <a:cubicBezTo>
                    <a:pt x="7024" y="2273"/>
                    <a:pt x="7024" y="1178"/>
                    <a:pt x="6351" y="504"/>
                  </a:cubicBezTo>
                  <a:cubicBezTo>
                    <a:pt x="6015" y="168"/>
                    <a:pt x="5577" y="0"/>
                    <a:pt x="513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6"/>
            <p:cNvSpPr/>
            <p:nvPr/>
          </p:nvSpPr>
          <p:spPr>
            <a:xfrm>
              <a:off x="5652725" y="4487525"/>
              <a:ext cx="26200" cy="24475"/>
            </a:xfrm>
            <a:custGeom>
              <a:avLst/>
              <a:gdLst/>
              <a:ahLst/>
              <a:cxnLst/>
              <a:rect l="l" t="t" r="r" b="b"/>
              <a:pathLst>
                <a:path w="1048" h="979" extrusionOk="0">
                  <a:moveTo>
                    <a:pt x="814" y="1"/>
                  </a:moveTo>
                  <a:lnTo>
                    <a:pt x="0" y="814"/>
                  </a:lnTo>
                  <a:cubicBezTo>
                    <a:pt x="117" y="924"/>
                    <a:pt x="266" y="978"/>
                    <a:pt x="413" y="978"/>
                  </a:cubicBezTo>
                  <a:cubicBezTo>
                    <a:pt x="560" y="978"/>
                    <a:pt x="704" y="924"/>
                    <a:pt x="814" y="814"/>
                  </a:cubicBezTo>
                  <a:cubicBezTo>
                    <a:pt x="1048" y="595"/>
                    <a:pt x="1048" y="220"/>
                    <a:pt x="81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6"/>
            <p:cNvSpPr/>
            <p:nvPr/>
          </p:nvSpPr>
          <p:spPr>
            <a:xfrm>
              <a:off x="5693400" y="4325225"/>
              <a:ext cx="158800" cy="154600"/>
            </a:xfrm>
            <a:custGeom>
              <a:avLst/>
              <a:gdLst/>
              <a:ahLst/>
              <a:cxnLst/>
              <a:rect l="l" t="t" r="r" b="b"/>
              <a:pathLst>
                <a:path w="6352" h="6184" extrusionOk="0">
                  <a:moveTo>
                    <a:pt x="5678" y="0"/>
                  </a:moveTo>
                  <a:lnTo>
                    <a:pt x="0" y="5679"/>
                  </a:lnTo>
                  <a:cubicBezTo>
                    <a:pt x="336" y="6015"/>
                    <a:pt x="778" y="6183"/>
                    <a:pt x="1220" y="6183"/>
                  </a:cubicBezTo>
                  <a:cubicBezTo>
                    <a:pt x="1662" y="6183"/>
                    <a:pt x="2104" y="6015"/>
                    <a:pt x="2441" y="5679"/>
                  </a:cubicBezTo>
                  <a:lnTo>
                    <a:pt x="5678" y="2441"/>
                  </a:lnTo>
                  <a:cubicBezTo>
                    <a:pt x="6351" y="1769"/>
                    <a:pt x="6351" y="674"/>
                    <a:pt x="5678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6"/>
            <p:cNvSpPr/>
            <p:nvPr/>
          </p:nvSpPr>
          <p:spPr>
            <a:xfrm>
              <a:off x="5472425" y="4559875"/>
              <a:ext cx="128300" cy="124400"/>
            </a:xfrm>
            <a:custGeom>
              <a:avLst/>
              <a:gdLst/>
              <a:ahLst/>
              <a:cxnLst/>
              <a:rect l="l" t="t" r="r" b="b"/>
              <a:pathLst>
                <a:path w="5132" h="4976" extrusionOk="0">
                  <a:moveTo>
                    <a:pt x="2707" y="0"/>
                  </a:moveTo>
                  <a:lnTo>
                    <a:pt x="674" y="2034"/>
                  </a:lnTo>
                  <a:cubicBezTo>
                    <a:pt x="0" y="2707"/>
                    <a:pt x="0" y="3786"/>
                    <a:pt x="674" y="4459"/>
                  </a:cubicBezTo>
                  <a:cubicBezTo>
                    <a:pt x="1010" y="4803"/>
                    <a:pt x="1451" y="4975"/>
                    <a:pt x="1893" y="4975"/>
                  </a:cubicBezTo>
                  <a:cubicBezTo>
                    <a:pt x="2335" y="4975"/>
                    <a:pt x="2777" y="4803"/>
                    <a:pt x="3114" y="4459"/>
                  </a:cubicBezTo>
                  <a:lnTo>
                    <a:pt x="5131" y="2440"/>
                  </a:lnTo>
                  <a:lnTo>
                    <a:pt x="3911" y="122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6"/>
            <p:cNvSpPr/>
            <p:nvPr/>
          </p:nvSpPr>
          <p:spPr>
            <a:xfrm>
              <a:off x="5784900" y="4194625"/>
              <a:ext cx="191250" cy="181450"/>
            </a:xfrm>
            <a:custGeom>
              <a:avLst/>
              <a:gdLst/>
              <a:ahLst/>
              <a:cxnLst/>
              <a:rect l="l" t="t" r="r" b="b"/>
              <a:pathLst>
                <a:path w="7650" h="7258" extrusionOk="0">
                  <a:moveTo>
                    <a:pt x="3240" y="0"/>
                  </a:moveTo>
                  <a:cubicBezTo>
                    <a:pt x="2210" y="0"/>
                    <a:pt x="1182" y="391"/>
                    <a:pt x="408" y="1173"/>
                  </a:cubicBezTo>
                  <a:lnTo>
                    <a:pt x="1" y="1580"/>
                  </a:lnTo>
                  <a:lnTo>
                    <a:pt x="2832" y="4411"/>
                  </a:lnTo>
                  <a:lnTo>
                    <a:pt x="5679" y="7258"/>
                  </a:lnTo>
                  <a:lnTo>
                    <a:pt x="6085" y="6851"/>
                  </a:lnTo>
                  <a:cubicBezTo>
                    <a:pt x="7635" y="5287"/>
                    <a:pt x="7650" y="2738"/>
                    <a:pt x="6085" y="1173"/>
                  </a:cubicBezTo>
                  <a:cubicBezTo>
                    <a:pt x="5303" y="391"/>
                    <a:pt x="4271" y="0"/>
                    <a:pt x="324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6"/>
            <p:cNvSpPr/>
            <p:nvPr/>
          </p:nvSpPr>
          <p:spPr>
            <a:xfrm>
              <a:off x="5489250" y="4590375"/>
              <a:ext cx="111475" cy="93900"/>
            </a:xfrm>
            <a:custGeom>
              <a:avLst/>
              <a:gdLst/>
              <a:ahLst/>
              <a:cxnLst/>
              <a:rect l="l" t="t" r="r" b="b"/>
              <a:pathLst>
                <a:path w="4459" h="3756" extrusionOk="0">
                  <a:moveTo>
                    <a:pt x="3238" y="0"/>
                  </a:moveTo>
                  <a:lnTo>
                    <a:pt x="1" y="3239"/>
                  </a:lnTo>
                  <a:cubicBezTo>
                    <a:pt x="337" y="3583"/>
                    <a:pt x="778" y="3755"/>
                    <a:pt x="1220" y="3755"/>
                  </a:cubicBezTo>
                  <a:cubicBezTo>
                    <a:pt x="1662" y="3755"/>
                    <a:pt x="2104" y="3583"/>
                    <a:pt x="2441" y="3239"/>
                  </a:cubicBezTo>
                  <a:lnTo>
                    <a:pt x="4458" y="122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6"/>
            <p:cNvSpPr/>
            <p:nvPr/>
          </p:nvSpPr>
          <p:spPr>
            <a:xfrm>
              <a:off x="5855675" y="4223950"/>
              <a:ext cx="120475" cy="152125"/>
            </a:xfrm>
            <a:custGeom>
              <a:avLst/>
              <a:gdLst/>
              <a:ahLst/>
              <a:cxnLst/>
              <a:rect l="l" t="t" r="r" b="b"/>
              <a:pathLst>
                <a:path w="4819" h="6085" extrusionOk="0">
                  <a:moveTo>
                    <a:pt x="3254" y="0"/>
                  </a:moveTo>
                  <a:lnTo>
                    <a:pt x="1" y="3238"/>
                  </a:lnTo>
                  <a:lnTo>
                    <a:pt x="2848" y="6085"/>
                  </a:lnTo>
                  <a:lnTo>
                    <a:pt x="3254" y="5678"/>
                  </a:lnTo>
                  <a:cubicBezTo>
                    <a:pt x="4804" y="4114"/>
                    <a:pt x="4819" y="1565"/>
                    <a:pt x="325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0" name="Google Shape;3850;p36"/>
          <p:cNvGrpSpPr/>
          <p:nvPr/>
        </p:nvGrpSpPr>
        <p:grpSpPr>
          <a:xfrm>
            <a:off x="1081575" y="3893975"/>
            <a:ext cx="2046900" cy="169800"/>
            <a:chOff x="1081575" y="3893975"/>
            <a:chExt cx="2046900" cy="169800"/>
          </a:xfrm>
        </p:grpSpPr>
        <p:sp>
          <p:nvSpPr>
            <p:cNvPr id="3851" name="Google Shape;3851;p36"/>
            <p:cNvSpPr/>
            <p:nvPr/>
          </p:nvSpPr>
          <p:spPr>
            <a:xfrm>
              <a:off x="1081575" y="3893975"/>
              <a:ext cx="2046900" cy="169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6"/>
            <p:cNvSpPr/>
            <p:nvPr/>
          </p:nvSpPr>
          <p:spPr>
            <a:xfrm>
              <a:off x="1136400" y="3946625"/>
              <a:ext cx="990900" cy="64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3" name="Google Shape;3853;p36"/>
          <p:cNvGrpSpPr/>
          <p:nvPr/>
        </p:nvGrpSpPr>
        <p:grpSpPr>
          <a:xfrm>
            <a:off x="1081575" y="4439425"/>
            <a:ext cx="2046900" cy="169800"/>
            <a:chOff x="1081575" y="4439425"/>
            <a:chExt cx="2046900" cy="169800"/>
          </a:xfrm>
        </p:grpSpPr>
        <p:sp>
          <p:nvSpPr>
            <p:cNvPr id="3854" name="Google Shape;3854;p36"/>
            <p:cNvSpPr/>
            <p:nvPr/>
          </p:nvSpPr>
          <p:spPr>
            <a:xfrm>
              <a:off x="1081575" y="4439425"/>
              <a:ext cx="2046900" cy="1698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6"/>
            <p:cNvSpPr/>
            <p:nvPr/>
          </p:nvSpPr>
          <p:spPr>
            <a:xfrm>
              <a:off x="1136400" y="4492075"/>
              <a:ext cx="1458000" cy="64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6" name="Google Shape;3856;p36"/>
          <p:cNvGrpSpPr/>
          <p:nvPr/>
        </p:nvGrpSpPr>
        <p:grpSpPr>
          <a:xfrm>
            <a:off x="1084950" y="3590788"/>
            <a:ext cx="2100150" cy="288300"/>
            <a:chOff x="1084950" y="3590788"/>
            <a:chExt cx="2100150" cy="288300"/>
          </a:xfrm>
        </p:grpSpPr>
        <p:sp>
          <p:nvSpPr>
            <p:cNvPr id="3857" name="Google Shape;3857;p36"/>
            <p:cNvSpPr txBox="1"/>
            <p:nvPr/>
          </p:nvSpPr>
          <p:spPr>
            <a:xfrm>
              <a:off x="2306700" y="3590788"/>
              <a:ext cx="878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100,345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58" name="Google Shape;3858;p36"/>
            <p:cNvSpPr txBox="1"/>
            <p:nvPr/>
          </p:nvSpPr>
          <p:spPr>
            <a:xfrm>
              <a:off x="1084950" y="3601888"/>
              <a:ext cx="8940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59" name="Google Shape;3859;p36"/>
          <p:cNvGrpSpPr/>
          <p:nvPr/>
        </p:nvGrpSpPr>
        <p:grpSpPr>
          <a:xfrm>
            <a:off x="1084950" y="4151125"/>
            <a:ext cx="2100150" cy="288300"/>
            <a:chOff x="1084950" y="4151125"/>
            <a:chExt cx="2100150" cy="288300"/>
          </a:xfrm>
        </p:grpSpPr>
        <p:sp>
          <p:nvSpPr>
            <p:cNvPr id="3860" name="Google Shape;3860;p36"/>
            <p:cNvSpPr txBox="1"/>
            <p:nvPr/>
          </p:nvSpPr>
          <p:spPr>
            <a:xfrm>
              <a:off x="2306700" y="4151125"/>
              <a:ext cx="878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254,309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61" name="Google Shape;3861;p36"/>
            <p:cNvSpPr txBox="1"/>
            <p:nvPr/>
          </p:nvSpPr>
          <p:spPr>
            <a:xfrm>
              <a:off x="1084950" y="4162225"/>
              <a:ext cx="8940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62" name="Google Shape;3862;p36"/>
          <p:cNvGrpSpPr/>
          <p:nvPr/>
        </p:nvGrpSpPr>
        <p:grpSpPr>
          <a:xfrm>
            <a:off x="3812752" y="3669538"/>
            <a:ext cx="300387" cy="341580"/>
            <a:chOff x="4766925" y="4194600"/>
            <a:chExt cx="430600" cy="489650"/>
          </a:xfrm>
        </p:grpSpPr>
        <p:sp>
          <p:nvSpPr>
            <p:cNvPr id="3863" name="Google Shape;3863;p36"/>
            <p:cNvSpPr/>
            <p:nvPr/>
          </p:nvSpPr>
          <p:spPr>
            <a:xfrm>
              <a:off x="4804075" y="4291400"/>
              <a:ext cx="52025" cy="48900"/>
            </a:xfrm>
            <a:custGeom>
              <a:avLst/>
              <a:gdLst/>
              <a:ahLst/>
              <a:cxnLst/>
              <a:rect l="l" t="t" r="r" b="b"/>
              <a:pathLst>
                <a:path w="2081" h="1956" extrusionOk="0">
                  <a:moveTo>
                    <a:pt x="632" y="0"/>
                  </a:moveTo>
                  <a:cubicBezTo>
                    <a:pt x="486" y="0"/>
                    <a:pt x="337" y="55"/>
                    <a:pt x="220" y="164"/>
                  </a:cubicBezTo>
                  <a:cubicBezTo>
                    <a:pt x="1" y="400"/>
                    <a:pt x="1" y="759"/>
                    <a:pt x="220" y="978"/>
                  </a:cubicBezTo>
                  <a:lnTo>
                    <a:pt x="1033" y="1791"/>
                  </a:lnTo>
                  <a:cubicBezTo>
                    <a:pt x="1150" y="1901"/>
                    <a:pt x="1299" y="1956"/>
                    <a:pt x="1446" y="1956"/>
                  </a:cubicBezTo>
                  <a:cubicBezTo>
                    <a:pt x="1593" y="1956"/>
                    <a:pt x="1737" y="1901"/>
                    <a:pt x="1847" y="1791"/>
                  </a:cubicBezTo>
                  <a:cubicBezTo>
                    <a:pt x="2081" y="1572"/>
                    <a:pt x="2081" y="1197"/>
                    <a:pt x="1847" y="978"/>
                  </a:cubicBezTo>
                  <a:lnTo>
                    <a:pt x="1033" y="164"/>
                  </a:lnTo>
                  <a:cubicBezTo>
                    <a:pt x="924" y="55"/>
                    <a:pt x="779" y="0"/>
                    <a:pt x="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6"/>
            <p:cNvSpPr/>
            <p:nvPr/>
          </p:nvSpPr>
          <p:spPr>
            <a:xfrm>
              <a:off x="5108350" y="4291400"/>
              <a:ext cx="52025" cy="48900"/>
            </a:xfrm>
            <a:custGeom>
              <a:avLst/>
              <a:gdLst/>
              <a:ahLst/>
              <a:cxnLst/>
              <a:rect l="l" t="t" r="r" b="b"/>
              <a:pathLst>
                <a:path w="2081" h="1956" extrusionOk="0">
                  <a:moveTo>
                    <a:pt x="1445" y="0"/>
                  </a:moveTo>
                  <a:cubicBezTo>
                    <a:pt x="1298" y="0"/>
                    <a:pt x="1150" y="55"/>
                    <a:pt x="1033" y="164"/>
                  </a:cubicBezTo>
                  <a:lnTo>
                    <a:pt x="234" y="978"/>
                  </a:lnTo>
                  <a:cubicBezTo>
                    <a:pt x="0" y="1197"/>
                    <a:pt x="0" y="1572"/>
                    <a:pt x="234" y="1791"/>
                  </a:cubicBezTo>
                  <a:cubicBezTo>
                    <a:pt x="344" y="1901"/>
                    <a:pt x="489" y="1956"/>
                    <a:pt x="634" y="1956"/>
                  </a:cubicBezTo>
                  <a:cubicBezTo>
                    <a:pt x="778" y="1956"/>
                    <a:pt x="923" y="1901"/>
                    <a:pt x="1033" y="1791"/>
                  </a:cubicBezTo>
                  <a:lnTo>
                    <a:pt x="1846" y="978"/>
                  </a:lnTo>
                  <a:cubicBezTo>
                    <a:pt x="2080" y="759"/>
                    <a:pt x="2080" y="400"/>
                    <a:pt x="1846" y="164"/>
                  </a:cubicBezTo>
                  <a:cubicBezTo>
                    <a:pt x="1737" y="55"/>
                    <a:pt x="1592" y="0"/>
                    <a:pt x="14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6"/>
            <p:cNvSpPr/>
            <p:nvPr/>
          </p:nvSpPr>
          <p:spPr>
            <a:xfrm>
              <a:off x="4967925" y="4194600"/>
              <a:ext cx="28600" cy="86075"/>
            </a:xfrm>
            <a:custGeom>
              <a:avLst/>
              <a:gdLst/>
              <a:ahLst/>
              <a:cxnLst/>
              <a:rect l="l" t="t" r="r" b="b"/>
              <a:pathLst>
                <a:path w="1144" h="3443" extrusionOk="0">
                  <a:moveTo>
                    <a:pt x="564" y="1"/>
                  </a:moveTo>
                  <a:cubicBezTo>
                    <a:pt x="251" y="1"/>
                    <a:pt x="1" y="251"/>
                    <a:pt x="1" y="580"/>
                  </a:cubicBezTo>
                  <a:lnTo>
                    <a:pt x="1" y="2864"/>
                  </a:lnTo>
                  <a:cubicBezTo>
                    <a:pt x="1" y="3177"/>
                    <a:pt x="251" y="3442"/>
                    <a:pt x="564" y="3442"/>
                  </a:cubicBezTo>
                  <a:cubicBezTo>
                    <a:pt x="893" y="3442"/>
                    <a:pt x="1143" y="3177"/>
                    <a:pt x="1143" y="2864"/>
                  </a:cubicBezTo>
                  <a:lnTo>
                    <a:pt x="1143" y="580"/>
                  </a:lnTo>
                  <a:cubicBezTo>
                    <a:pt x="1143" y="251"/>
                    <a:pt x="893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6"/>
            <p:cNvSpPr/>
            <p:nvPr/>
          </p:nvSpPr>
          <p:spPr>
            <a:xfrm>
              <a:off x="4982000" y="4194600"/>
              <a:ext cx="14525" cy="86075"/>
            </a:xfrm>
            <a:custGeom>
              <a:avLst/>
              <a:gdLst/>
              <a:ahLst/>
              <a:cxnLst/>
              <a:rect l="l" t="t" r="r" b="b"/>
              <a:pathLst>
                <a:path w="581" h="3443" extrusionOk="0">
                  <a:moveTo>
                    <a:pt x="1" y="1"/>
                  </a:moveTo>
                  <a:lnTo>
                    <a:pt x="1" y="3442"/>
                  </a:lnTo>
                  <a:cubicBezTo>
                    <a:pt x="330" y="3442"/>
                    <a:pt x="580" y="3177"/>
                    <a:pt x="580" y="2864"/>
                  </a:cubicBezTo>
                  <a:lnTo>
                    <a:pt x="580" y="580"/>
                  </a:lnTo>
                  <a:cubicBezTo>
                    <a:pt x="580" y="251"/>
                    <a:pt x="33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6"/>
            <p:cNvSpPr/>
            <p:nvPr/>
          </p:nvSpPr>
          <p:spPr>
            <a:xfrm>
              <a:off x="4766925" y="4252100"/>
              <a:ext cx="430600" cy="432150"/>
            </a:xfrm>
            <a:custGeom>
              <a:avLst/>
              <a:gdLst/>
              <a:ahLst/>
              <a:cxnLst/>
              <a:rect l="l" t="t" r="r" b="b"/>
              <a:pathLst>
                <a:path w="17224" h="17286" extrusionOk="0">
                  <a:moveTo>
                    <a:pt x="8604" y="1"/>
                  </a:moveTo>
                  <a:cubicBezTo>
                    <a:pt x="3865" y="1"/>
                    <a:pt x="0" y="3864"/>
                    <a:pt x="0" y="8636"/>
                  </a:cubicBezTo>
                  <a:cubicBezTo>
                    <a:pt x="0" y="13406"/>
                    <a:pt x="3865" y="17286"/>
                    <a:pt x="8604" y="17286"/>
                  </a:cubicBezTo>
                  <a:cubicBezTo>
                    <a:pt x="13359" y="17286"/>
                    <a:pt x="17224" y="13406"/>
                    <a:pt x="17224" y="8636"/>
                  </a:cubicBezTo>
                  <a:cubicBezTo>
                    <a:pt x="17224" y="3864"/>
                    <a:pt x="13359" y="1"/>
                    <a:pt x="8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6"/>
            <p:cNvSpPr/>
            <p:nvPr/>
          </p:nvSpPr>
          <p:spPr>
            <a:xfrm>
              <a:off x="4982000" y="4252100"/>
              <a:ext cx="215525" cy="432150"/>
            </a:xfrm>
            <a:custGeom>
              <a:avLst/>
              <a:gdLst/>
              <a:ahLst/>
              <a:cxnLst/>
              <a:rect l="l" t="t" r="r" b="b"/>
              <a:pathLst>
                <a:path w="8621" h="17286" extrusionOk="0">
                  <a:moveTo>
                    <a:pt x="1" y="1"/>
                  </a:moveTo>
                  <a:lnTo>
                    <a:pt x="1" y="17286"/>
                  </a:lnTo>
                  <a:cubicBezTo>
                    <a:pt x="4756" y="17286"/>
                    <a:pt x="8621" y="13391"/>
                    <a:pt x="8621" y="8636"/>
                  </a:cubicBezTo>
                  <a:cubicBezTo>
                    <a:pt x="8621" y="3895"/>
                    <a:pt x="4756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6"/>
            <p:cNvSpPr/>
            <p:nvPr/>
          </p:nvSpPr>
          <p:spPr>
            <a:xfrm>
              <a:off x="4795850" y="4280650"/>
              <a:ext cx="372750" cy="374675"/>
            </a:xfrm>
            <a:custGeom>
              <a:avLst/>
              <a:gdLst/>
              <a:ahLst/>
              <a:cxnLst/>
              <a:rect l="l" t="t" r="r" b="b"/>
              <a:pathLst>
                <a:path w="14910" h="14987" extrusionOk="0">
                  <a:moveTo>
                    <a:pt x="7447" y="0"/>
                  </a:moveTo>
                  <a:cubicBezTo>
                    <a:pt x="3333" y="0"/>
                    <a:pt x="1" y="3348"/>
                    <a:pt x="1" y="7494"/>
                  </a:cubicBezTo>
                  <a:cubicBezTo>
                    <a:pt x="1" y="11638"/>
                    <a:pt x="3333" y="14986"/>
                    <a:pt x="7447" y="14986"/>
                  </a:cubicBezTo>
                  <a:cubicBezTo>
                    <a:pt x="11577" y="14986"/>
                    <a:pt x="14909" y="11638"/>
                    <a:pt x="14909" y="7494"/>
                  </a:cubicBezTo>
                  <a:cubicBezTo>
                    <a:pt x="14909" y="3348"/>
                    <a:pt x="11577" y="0"/>
                    <a:pt x="7447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6"/>
            <p:cNvSpPr/>
            <p:nvPr/>
          </p:nvSpPr>
          <p:spPr>
            <a:xfrm>
              <a:off x="4982000" y="4280650"/>
              <a:ext cx="186600" cy="374675"/>
            </a:xfrm>
            <a:custGeom>
              <a:avLst/>
              <a:gdLst/>
              <a:ahLst/>
              <a:cxnLst/>
              <a:rect l="l" t="t" r="r" b="b"/>
              <a:pathLst>
                <a:path w="7464" h="14987" extrusionOk="0">
                  <a:moveTo>
                    <a:pt x="1" y="0"/>
                  </a:moveTo>
                  <a:lnTo>
                    <a:pt x="1" y="14986"/>
                  </a:lnTo>
                  <a:cubicBezTo>
                    <a:pt x="4116" y="14986"/>
                    <a:pt x="7463" y="11607"/>
                    <a:pt x="7463" y="7494"/>
                  </a:cubicBezTo>
                  <a:cubicBezTo>
                    <a:pt x="7463" y="3379"/>
                    <a:pt x="4116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6"/>
            <p:cNvSpPr/>
            <p:nvPr/>
          </p:nvSpPr>
          <p:spPr>
            <a:xfrm>
              <a:off x="4865100" y="4352400"/>
              <a:ext cx="51650" cy="48900"/>
            </a:xfrm>
            <a:custGeom>
              <a:avLst/>
              <a:gdLst/>
              <a:ahLst/>
              <a:cxnLst/>
              <a:rect l="l" t="t" r="r" b="b"/>
              <a:pathLst>
                <a:path w="2066" h="1956" extrusionOk="0">
                  <a:moveTo>
                    <a:pt x="626" y="1"/>
                  </a:moveTo>
                  <a:cubicBezTo>
                    <a:pt x="477" y="1"/>
                    <a:pt x="329" y="55"/>
                    <a:pt x="219" y="165"/>
                  </a:cubicBezTo>
                  <a:cubicBezTo>
                    <a:pt x="0" y="384"/>
                    <a:pt x="0" y="744"/>
                    <a:pt x="219" y="978"/>
                  </a:cubicBezTo>
                  <a:lnTo>
                    <a:pt x="1033" y="1792"/>
                  </a:lnTo>
                  <a:cubicBezTo>
                    <a:pt x="1142" y="1901"/>
                    <a:pt x="1287" y="1956"/>
                    <a:pt x="1433" y="1956"/>
                  </a:cubicBezTo>
                  <a:cubicBezTo>
                    <a:pt x="1580" y="1956"/>
                    <a:pt x="1729" y="1901"/>
                    <a:pt x="1846" y="1792"/>
                  </a:cubicBezTo>
                  <a:cubicBezTo>
                    <a:pt x="2065" y="1558"/>
                    <a:pt x="2065" y="1197"/>
                    <a:pt x="1846" y="978"/>
                  </a:cubicBezTo>
                  <a:lnTo>
                    <a:pt x="1033" y="165"/>
                  </a:lnTo>
                  <a:cubicBezTo>
                    <a:pt x="923" y="55"/>
                    <a:pt x="77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6"/>
            <p:cNvSpPr/>
            <p:nvPr/>
          </p:nvSpPr>
          <p:spPr>
            <a:xfrm>
              <a:off x="5047700" y="4534750"/>
              <a:ext cx="51650" cy="49100"/>
            </a:xfrm>
            <a:custGeom>
              <a:avLst/>
              <a:gdLst/>
              <a:ahLst/>
              <a:cxnLst/>
              <a:rect l="l" t="t" r="r" b="b"/>
              <a:pathLst>
                <a:path w="2066" h="1964" extrusionOk="0">
                  <a:moveTo>
                    <a:pt x="621" y="0"/>
                  </a:moveTo>
                  <a:cubicBezTo>
                    <a:pt x="474" y="0"/>
                    <a:pt x="329" y="59"/>
                    <a:pt x="220" y="177"/>
                  </a:cubicBezTo>
                  <a:cubicBezTo>
                    <a:pt x="1" y="396"/>
                    <a:pt x="1" y="755"/>
                    <a:pt x="220" y="990"/>
                  </a:cubicBezTo>
                  <a:lnTo>
                    <a:pt x="1033" y="1787"/>
                  </a:lnTo>
                  <a:cubicBezTo>
                    <a:pt x="1143" y="1905"/>
                    <a:pt x="1288" y="1964"/>
                    <a:pt x="1435" y="1964"/>
                  </a:cubicBezTo>
                  <a:cubicBezTo>
                    <a:pt x="1581" y="1964"/>
                    <a:pt x="1730" y="1905"/>
                    <a:pt x="1847" y="1787"/>
                  </a:cubicBezTo>
                  <a:cubicBezTo>
                    <a:pt x="2066" y="1568"/>
                    <a:pt x="2066" y="1209"/>
                    <a:pt x="1847" y="990"/>
                  </a:cubicBezTo>
                  <a:lnTo>
                    <a:pt x="1033" y="177"/>
                  </a:lnTo>
                  <a:cubicBezTo>
                    <a:pt x="916" y="59"/>
                    <a:pt x="768" y="0"/>
                    <a:pt x="6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6"/>
            <p:cNvSpPr/>
            <p:nvPr/>
          </p:nvSpPr>
          <p:spPr>
            <a:xfrm>
              <a:off x="4824425" y="4453500"/>
              <a:ext cx="57500" cy="28950"/>
            </a:xfrm>
            <a:custGeom>
              <a:avLst/>
              <a:gdLst/>
              <a:ahLst/>
              <a:cxnLst/>
              <a:rect l="l" t="t" r="r" b="b"/>
              <a:pathLst>
                <a:path w="2300" h="1158" extrusionOk="0">
                  <a:moveTo>
                    <a:pt x="579" y="0"/>
                  </a:moveTo>
                  <a:cubicBezTo>
                    <a:pt x="251" y="0"/>
                    <a:pt x="0" y="267"/>
                    <a:pt x="0" y="580"/>
                  </a:cubicBezTo>
                  <a:cubicBezTo>
                    <a:pt x="0" y="893"/>
                    <a:pt x="251" y="1158"/>
                    <a:pt x="579" y="1158"/>
                  </a:cubicBezTo>
                  <a:lnTo>
                    <a:pt x="1721" y="1158"/>
                  </a:lnTo>
                  <a:cubicBezTo>
                    <a:pt x="2034" y="1158"/>
                    <a:pt x="2299" y="893"/>
                    <a:pt x="2299" y="580"/>
                  </a:cubicBezTo>
                  <a:cubicBezTo>
                    <a:pt x="2299" y="267"/>
                    <a:pt x="2034" y="0"/>
                    <a:pt x="1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6"/>
            <p:cNvSpPr/>
            <p:nvPr/>
          </p:nvSpPr>
          <p:spPr>
            <a:xfrm>
              <a:off x="5082525" y="4453500"/>
              <a:ext cx="57500" cy="28950"/>
            </a:xfrm>
            <a:custGeom>
              <a:avLst/>
              <a:gdLst/>
              <a:ahLst/>
              <a:cxnLst/>
              <a:rect l="l" t="t" r="r" b="b"/>
              <a:pathLst>
                <a:path w="2300" h="1158" extrusionOk="0">
                  <a:moveTo>
                    <a:pt x="579" y="0"/>
                  </a:moveTo>
                  <a:cubicBezTo>
                    <a:pt x="266" y="0"/>
                    <a:pt x="1" y="267"/>
                    <a:pt x="1" y="580"/>
                  </a:cubicBezTo>
                  <a:cubicBezTo>
                    <a:pt x="1" y="893"/>
                    <a:pt x="266" y="1158"/>
                    <a:pt x="579" y="1158"/>
                  </a:cubicBezTo>
                  <a:lnTo>
                    <a:pt x="1722" y="1158"/>
                  </a:lnTo>
                  <a:cubicBezTo>
                    <a:pt x="2034" y="1158"/>
                    <a:pt x="2300" y="893"/>
                    <a:pt x="2300" y="580"/>
                  </a:cubicBezTo>
                  <a:cubicBezTo>
                    <a:pt x="2300" y="267"/>
                    <a:pt x="2034" y="0"/>
                    <a:pt x="1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6"/>
            <p:cNvSpPr/>
            <p:nvPr/>
          </p:nvSpPr>
          <p:spPr>
            <a:xfrm>
              <a:off x="4865100" y="4534750"/>
              <a:ext cx="51650" cy="49100"/>
            </a:xfrm>
            <a:custGeom>
              <a:avLst/>
              <a:gdLst/>
              <a:ahLst/>
              <a:cxnLst/>
              <a:rect l="l" t="t" r="r" b="b"/>
              <a:pathLst>
                <a:path w="2066" h="1964" extrusionOk="0">
                  <a:moveTo>
                    <a:pt x="1433" y="0"/>
                  </a:moveTo>
                  <a:cubicBezTo>
                    <a:pt x="1287" y="0"/>
                    <a:pt x="1142" y="59"/>
                    <a:pt x="1033" y="177"/>
                  </a:cubicBezTo>
                  <a:lnTo>
                    <a:pt x="219" y="990"/>
                  </a:lnTo>
                  <a:cubicBezTo>
                    <a:pt x="0" y="1209"/>
                    <a:pt x="0" y="1568"/>
                    <a:pt x="219" y="1787"/>
                  </a:cubicBezTo>
                  <a:cubicBezTo>
                    <a:pt x="329" y="1905"/>
                    <a:pt x="477" y="1964"/>
                    <a:pt x="626" y="1964"/>
                  </a:cubicBezTo>
                  <a:cubicBezTo>
                    <a:pt x="775" y="1964"/>
                    <a:pt x="923" y="1905"/>
                    <a:pt x="1033" y="1787"/>
                  </a:cubicBezTo>
                  <a:lnTo>
                    <a:pt x="1846" y="990"/>
                  </a:lnTo>
                  <a:cubicBezTo>
                    <a:pt x="2065" y="755"/>
                    <a:pt x="2065" y="396"/>
                    <a:pt x="1846" y="177"/>
                  </a:cubicBezTo>
                  <a:cubicBezTo>
                    <a:pt x="1729" y="59"/>
                    <a:pt x="1580" y="0"/>
                    <a:pt x="14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6"/>
            <p:cNvSpPr/>
            <p:nvPr/>
          </p:nvSpPr>
          <p:spPr>
            <a:xfrm>
              <a:off x="5047700" y="4352400"/>
              <a:ext cx="51650" cy="48900"/>
            </a:xfrm>
            <a:custGeom>
              <a:avLst/>
              <a:gdLst/>
              <a:ahLst/>
              <a:cxnLst/>
              <a:rect l="l" t="t" r="r" b="b"/>
              <a:pathLst>
                <a:path w="2066" h="1956" extrusionOk="0">
                  <a:moveTo>
                    <a:pt x="1435" y="1"/>
                  </a:moveTo>
                  <a:cubicBezTo>
                    <a:pt x="1288" y="1"/>
                    <a:pt x="1143" y="55"/>
                    <a:pt x="1033" y="165"/>
                  </a:cubicBezTo>
                  <a:lnTo>
                    <a:pt x="220" y="978"/>
                  </a:lnTo>
                  <a:cubicBezTo>
                    <a:pt x="1" y="1197"/>
                    <a:pt x="1" y="1558"/>
                    <a:pt x="220" y="1792"/>
                  </a:cubicBezTo>
                  <a:cubicBezTo>
                    <a:pt x="329" y="1901"/>
                    <a:pt x="474" y="1956"/>
                    <a:pt x="621" y="1956"/>
                  </a:cubicBezTo>
                  <a:cubicBezTo>
                    <a:pt x="768" y="1956"/>
                    <a:pt x="916" y="1901"/>
                    <a:pt x="1033" y="1792"/>
                  </a:cubicBezTo>
                  <a:lnTo>
                    <a:pt x="1847" y="978"/>
                  </a:lnTo>
                  <a:cubicBezTo>
                    <a:pt x="2066" y="744"/>
                    <a:pt x="2066" y="384"/>
                    <a:pt x="1847" y="165"/>
                  </a:cubicBezTo>
                  <a:cubicBezTo>
                    <a:pt x="1730" y="55"/>
                    <a:pt x="1581" y="1"/>
                    <a:pt x="1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6"/>
            <p:cNvSpPr/>
            <p:nvPr/>
          </p:nvSpPr>
          <p:spPr>
            <a:xfrm>
              <a:off x="4939000" y="4194600"/>
              <a:ext cx="86050" cy="28600"/>
            </a:xfrm>
            <a:custGeom>
              <a:avLst/>
              <a:gdLst/>
              <a:ahLst/>
              <a:cxnLst/>
              <a:rect l="l" t="t" r="r" b="b"/>
              <a:pathLst>
                <a:path w="3442" h="1144" extrusionOk="0">
                  <a:moveTo>
                    <a:pt x="580" y="1"/>
                  </a:moveTo>
                  <a:cubicBezTo>
                    <a:pt x="267" y="1"/>
                    <a:pt x="0" y="251"/>
                    <a:pt x="0" y="580"/>
                  </a:cubicBezTo>
                  <a:cubicBezTo>
                    <a:pt x="0" y="893"/>
                    <a:pt x="267" y="1143"/>
                    <a:pt x="580" y="1143"/>
                  </a:cubicBezTo>
                  <a:lnTo>
                    <a:pt x="2879" y="1143"/>
                  </a:lnTo>
                  <a:cubicBezTo>
                    <a:pt x="3191" y="1143"/>
                    <a:pt x="3442" y="893"/>
                    <a:pt x="3442" y="580"/>
                  </a:cubicBezTo>
                  <a:cubicBezTo>
                    <a:pt x="3442" y="251"/>
                    <a:pt x="3191" y="1"/>
                    <a:pt x="28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6"/>
            <p:cNvSpPr/>
            <p:nvPr/>
          </p:nvSpPr>
          <p:spPr>
            <a:xfrm>
              <a:off x="4982000" y="4194600"/>
              <a:ext cx="43050" cy="28600"/>
            </a:xfrm>
            <a:custGeom>
              <a:avLst/>
              <a:gdLst/>
              <a:ahLst/>
              <a:cxnLst/>
              <a:rect l="l" t="t" r="r" b="b"/>
              <a:pathLst>
                <a:path w="1722" h="1144" extrusionOk="0">
                  <a:moveTo>
                    <a:pt x="1" y="1"/>
                  </a:moveTo>
                  <a:lnTo>
                    <a:pt x="1" y="1143"/>
                  </a:lnTo>
                  <a:lnTo>
                    <a:pt x="1159" y="1143"/>
                  </a:lnTo>
                  <a:cubicBezTo>
                    <a:pt x="1471" y="1143"/>
                    <a:pt x="1722" y="893"/>
                    <a:pt x="1722" y="580"/>
                  </a:cubicBezTo>
                  <a:cubicBezTo>
                    <a:pt x="1722" y="251"/>
                    <a:pt x="1471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6"/>
            <p:cNvSpPr/>
            <p:nvPr/>
          </p:nvSpPr>
          <p:spPr>
            <a:xfrm>
              <a:off x="4967925" y="4310350"/>
              <a:ext cx="28600" cy="57125"/>
            </a:xfrm>
            <a:custGeom>
              <a:avLst/>
              <a:gdLst/>
              <a:ahLst/>
              <a:cxnLst/>
              <a:rect l="l" t="t" r="r" b="b"/>
              <a:pathLst>
                <a:path w="1144" h="2285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lnTo>
                    <a:pt x="1" y="1722"/>
                  </a:lnTo>
                  <a:cubicBezTo>
                    <a:pt x="1" y="2034"/>
                    <a:pt x="251" y="2285"/>
                    <a:pt x="564" y="2285"/>
                  </a:cubicBezTo>
                  <a:cubicBezTo>
                    <a:pt x="893" y="2285"/>
                    <a:pt x="1143" y="2034"/>
                    <a:pt x="1143" y="1722"/>
                  </a:cubicBezTo>
                  <a:lnTo>
                    <a:pt x="1143" y="564"/>
                  </a:lnTo>
                  <a:cubicBezTo>
                    <a:pt x="1143" y="251"/>
                    <a:pt x="893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6"/>
            <p:cNvSpPr/>
            <p:nvPr/>
          </p:nvSpPr>
          <p:spPr>
            <a:xfrm>
              <a:off x="4967925" y="4568475"/>
              <a:ext cx="28600" cy="58300"/>
            </a:xfrm>
            <a:custGeom>
              <a:avLst/>
              <a:gdLst/>
              <a:ahLst/>
              <a:cxnLst/>
              <a:rect l="l" t="t" r="r" b="b"/>
              <a:pathLst>
                <a:path w="1144" h="2332" extrusionOk="0">
                  <a:moveTo>
                    <a:pt x="564" y="0"/>
                  </a:moveTo>
                  <a:cubicBezTo>
                    <a:pt x="251" y="0"/>
                    <a:pt x="1" y="251"/>
                    <a:pt x="1" y="580"/>
                  </a:cubicBezTo>
                  <a:lnTo>
                    <a:pt x="1" y="1752"/>
                  </a:lnTo>
                  <a:cubicBezTo>
                    <a:pt x="1" y="2081"/>
                    <a:pt x="251" y="2332"/>
                    <a:pt x="564" y="2332"/>
                  </a:cubicBezTo>
                  <a:cubicBezTo>
                    <a:pt x="893" y="2332"/>
                    <a:pt x="1143" y="2081"/>
                    <a:pt x="1143" y="1752"/>
                  </a:cubicBezTo>
                  <a:lnTo>
                    <a:pt x="1143" y="580"/>
                  </a:lnTo>
                  <a:cubicBezTo>
                    <a:pt x="1143" y="251"/>
                    <a:pt x="893" y="0"/>
                    <a:pt x="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6"/>
            <p:cNvSpPr/>
            <p:nvPr/>
          </p:nvSpPr>
          <p:spPr>
            <a:xfrm>
              <a:off x="4937825" y="4396400"/>
              <a:ext cx="58700" cy="114725"/>
            </a:xfrm>
            <a:custGeom>
              <a:avLst/>
              <a:gdLst/>
              <a:ahLst/>
              <a:cxnLst/>
              <a:rect l="l" t="t" r="r" b="b"/>
              <a:pathLst>
                <a:path w="2348" h="4589" extrusionOk="0">
                  <a:moveTo>
                    <a:pt x="1768" y="0"/>
                  </a:moveTo>
                  <a:cubicBezTo>
                    <a:pt x="1455" y="0"/>
                    <a:pt x="1205" y="251"/>
                    <a:pt x="1205" y="564"/>
                  </a:cubicBezTo>
                  <a:lnTo>
                    <a:pt x="1205" y="2628"/>
                  </a:lnTo>
                  <a:lnTo>
                    <a:pt x="220" y="3615"/>
                  </a:lnTo>
                  <a:cubicBezTo>
                    <a:pt x="1" y="3834"/>
                    <a:pt x="1" y="4193"/>
                    <a:pt x="220" y="4412"/>
                  </a:cubicBezTo>
                  <a:cubicBezTo>
                    <a:pt x="329" y="4529"/>
                    <a:pt x="478" y="4588"/>
                    <a:pt x="627" y="4588"/>
                  </a:cubicBezTo>
                  <a:cubicBezTo>
                    <a:pt x="775" y="4588"/>
                    <a:pt x="924" y="4529"/>
                    <a:pt x="1033" y="4412"/>
                  </a:cubicBezTo>
                  <a:lnTo>
                    <a:pt x="1768" y="3677"/>
                  </a:lnTo>
                  <a:lnTo>
                    <a:pt x="2175" y="3270"/>
                  </a:lnTo>
                  <a:cubicBezTo>
                    <a:pt x="2285" y="3160"/>
                    <a:pt x="2347" y="3020"/>
                    <a:pt x="2347" y="2864"/>
                  </a:cubicBezTo>
                  <a:lnTo>
                    <a:pt x="2347" y="564"/>
                  </a:lnTo>
                  <a:cubicBezTo>
                    <a:pt x="2347" y="251"/>
                    <a:pt x="2097" y="0"/>
                    <a:pt x="1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6"/>
            <p:cNvSpPr/>
            <p:nvPr/>
          </p:nvSpPr>
          <p:spPr>
            <a:xfrm>
              <a:off x="4982000" y="4310350"/>
              <a:ext cx="14525" cy="57125"/>
            </a:xfrm>
            <a:custGeom>
              <a:avLst/>
              <a:gdLst/>
              <a:ahLst/>
              <a:cxnLst/>
              <a:rect l="l" t="t" r="r" b="b"/>
              <a:pathLst>
                <a:path w="581" h="2285" extrusionOk="0">
                  <a:moveTo>
                    <a:pt x="1" y="1"/>
                  </a:moveTo>
                  <a:lnTo>
                    <a:pt x="1" y="2285"/>
                  </a:lnTo>
                  <a:cubicBezTo>
                    <a:pt x="330" y="2285"/>
                    <a:pt x="580" y="2034"/>
                    <a:pt x="580" y="1722"/>
                  </a:cubicBezTo>
                  <a:lnTo>
                    <a:pt x="580" y="564"/>
                  </a:lnTo>
                  <a:cubicBezTo>
                    <a:pt x="580" y="251"/>
                    <a:pt x="330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6"/>
            <p:cNvSpPr/>
            <p:nvPr/>
          </p:nvSpPr>
          <p:spPr>
            <a:xfrm>
              <a:off x="4982000" y="4568475"/>
              <a:ext cx="14525" cy="58300"/>
            </a:xfrm>
            <a:custGeom>
              <a:avLst/>
              <a:gdLst/>
              <a:ahLst/>
              <a:cxnLst/>
              <a:rect l="l" t="t" r="r" b="b"/>
              <a:pathLst>
                <a:path w="581" h="2332" extrusionOk="0">
                  <a:moveTo>
                    <a:pt x="1" y="0"/>
                  </a:moveTo>
                  <a:lnTo>
                    <a:pt x="1" y="2332"/>
                  </a:lnTo>
                  <a:cubicBezTo>
                    <a:pt x="330" y="2332"/>
                    <a:pt x="580" y="2081"/>
                    <a:pt x="580" y="1752"/>
                  </a:cubicBezTo>
                  <a:lnTo>
                    <a:pt x="580" y="580"/>
                  </a:lnTo>
                  <a:cubicBezTo>
                    <a:pt x="580" y="251"/>
                    <a:pt x="33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6"/>
            <p:cNvSpPr/>
            <p:nvPr/>
          </p:nvSpPr>
          <p:spPr>
            <a:xfrm>
              <a:off x="4982000" y="4396400"/>
              <a:ext cx="14525" cy="91950"/>
            </a:xfrm>
            <a:custGeom>
              <a:avLst/>
              <a:gdLst/>
              <a:ahLst/>
              <a:cxnLst/>
              <a:rect l="l" t="t" r="r" b="b"/>
              <a:pathLst>
                <a:path w="581" h="3678" extrusionOk="0">
                  <a:moveTo>
                    <a:pt x="1" y="0"/>
                  </a:moveTo>
                  <a:lnTo>
                    <a:pt x="1" y="3677"/>
                  </a:lnTo>
                  <a:lnTo>
                    <a:pt x="408" y="3270"/>
                  </a:lnTo>
                  <a:cubicBezTo>
                    <a:pt x="518" y="3160"/>
                    <a:pt x="580" y="3020"/>
                    <a:pt x="580" y="2864"/>
                  </a:cubicBezTo>
                  <a:lnTo>
                    <a:pt x="580" y="564"/>
                  </a:lnTo>
                  <a:cubicBezTo>
                    <a:pt x="580" y="251"/>
                    <a:pt x="330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5" name="Google Shape;3885;p36"/>
          <p:cNvGrpSpPr/>
          <p:nvPr/>
        </p:nvGrpSpPr>
        <p:grpSpPr>
          <a:xfrm>
            <a:off x="3787281" y="4214985"/>
            <a:ext cx="351399" cy="341580"/>
            <a:chOff x="5472425" y="4194625"/>
            <a:chExt cx="503725" cy="489650"/>
          </a:xfrm>
        </p:grpSpPr>
        <p:sp>
          <p:nvSpPr>
            <p:cNvPr id="3886" name="Google Shape;3886;p36"/>
            <p:cNvSpPr/>
            <p:nvPr/>
          </p:nvSpPr>
          <p:spPr>
            <a:xfrm>
              <a:off x="5540100" y="4234125"/>
              <a:ext cx="386775" cy="386775"/>
            </a:xfrm>
            <a:custGeom>
              <a:avLst/>
              <a:gdLst/>
              <a:ahLst/>
              <a:cxnLst/>
              <a:rect l="l" t="t" r="r" b="b"/>
              <a:pathLst>
                <a:path w="15471" h="15471" extrusionOk="0">
                  <a:moveTo>
                    <a:pt x="9793" y="0"/>
                  </a:moveTo>
                  <a:lnTo>
                    <a:pt x="2894" y="6898"/>
                  </a:lnTo>
                  <a:cubicBezTo>
                    <a:pt x="1799" y="7993"/>
                    <a:pt x="1439" y="9620"/>
                    <a:pt x="1971" y="11059"/>
                  </a:cubicBezTo>
                  <a:lnTo>
                    <a:pt x="0" y="13030"/>
                  </a:lnTo>
                  <a:lnTo>
                    <a:pt x="814" y="14657"/>
                  </a:lnTo>
                  <a:lnTo>
                    <a:pt x="2424" y="15470"/>
                  </a:lnTo>
                  <a:lnTo>
                    <a:pt x="4395" y="13499"/>
                  </a:lnTo>
                  <a:cubicBezTo>
                    <a:pt x="4841" y="13658"/>
                    <a:pt x="5303" y="13735"/>
                    <a:pt x="5760" y="13735"/>
                  </a:cubicBezTo>
                  <a:cubicBezTo>
                    <a:pt x="6797" y="13735"/>
                    <a:pt x="7813" y="13337"/>
                    <a:pt x="8573" y="12577"/>
                  </a:cubicBezTo>
                  <a:lnTo>
                    <a:pt x="15471" y="5678"/>
                  </a:lnTo>
                  <a:lnTo>
                    <a:pt x="14751" y="4145"/>
                  </a:lnTo>
                  <a:lnTo>
                    <a:pt x="13030" y="2424"/>
                  </a:lnTo>
                  <a:lnTo>
                    <a:pt x="11278" y="688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6"/>
            <p:cNvSpPr/>
            <p:nvPr/>
          </p:nvSpPr>
          <p:spPr>
            <a:xfrm>
              <a:off x="5560425" y="4294725"/>
              <a:ext cx="366450" cy="326175"/>
            </a:xfrm>
            <a:custGeom>
              <a:avLst/>
              <a:gdLst/>
              <a:ahLst/>
              <a:cxnLst/>
              <a:rect l="l" t="t" r="r" b="b"/>
              <a:pathLst>
                <a:path w="14658" h="13047" extrusionOk="0">
                  <a:moveTo>
                    <a:pt x="12217" y="0"/>
                  </a:moveTo>
                  <a:lnTo>
                    <a:pt x="1" y="12233"/>
                  </a:lnTo>
                  <a:lnTo>
                    <a:pt x="1611" y="13046"/>
                  </a:lnTo>
                  <a:lnTo>
                    <a:pt x="3582" y="11075"/>
                  </a:lnTo>
                  <a:cubicBezTo>
                    <a:pt x="4028" y="11234"/>
                    <a:pt x="4490" y="11311"/>
                    <a:pt x="4947" y="11311"/>
                  </a:cubicBezTo>
                  <a:cubicBezTo>
                    <a:pt x="5984" y="11311"/>
                    <a:pt x="7000" y="10913"/>
                    <a:pt x="7760" y="10153"/>
                  </a:cubicBezTo>
                  <a:lnTo>
                    <a:pt x="14658" y="3254"/>
                  </a:lnTo>
                  <a:lnTo>
                    <a:pt x="13938" y="1721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6"/>
            <p:cNvSpPr/>
            <p:nvPr/>
          </p:nvSpPr>
          <p:spPr>
            <a:xfrm>
              <a:off x="5648825" y="4483225"/>
              <a:ext cx="28550" cy="28950"/>
            </a:xfrm>
            <a:custGeom>
              <a:avLst/>
              <a:gdLst/>
              <a:ahLst/>
              <a:cxnLst/>
              <a:rect l="l" t="t" r="r" b="b"/>
              <a:pathLst>
                <a:path w="1142" h="1158" extrusionOk="0">
                  <a:moveTo>
                    <a:pt x="563" y="0"/>
                  </a:moveTo>
                  <a:cubicBezTo>
                    <a:pt x="250" y="0"/>
                    <a:pt x="0" y="267"/>
                    <a:pt x="0" y="580"/>
                  </a:cubicBezTo>
                  <a:cubicBezTo>
                    <a:pt x="0" y="892"/>
                    <a:pt x="250" y="1158"/>
                    <a:pt x="563" y="1158"/>
                  </a:cubicBezTo>
                  <a:cubicBezTo>
                    <a:pt x="891" y="1158"/>
                    <a:pt x="1141" y="892"/>
                    <a:pt x="1141" y="580"/>
                  </a:cubicBezTo>
                  <a:cubicBezTo>
                    <a:pt x="1141" y="267"/>
                    <a:pt x="891" y="0"/>
                    <a:pt x="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6"/>
            <p:cNvSpPr/>
            <p:nvPr/>
          </p:nvSpPr>
          <p:spPr>
            <a:xfrm>
              <a:off x="5676575" y="4312625"/>
              <a:ext cx="175625" cy="167200"/>
            </a:xfrm>
            <a:custGeom>
              <a:avLst/>
              <a:gdLst/>
              <a:ahLst/>
              <a:cxnLst/>
              <a:rect l="l" t="t" r="r" b="b"/>
              <a:pathLst>
                <a:path w="7025" h="6688" extrusionOk="0">
                  <a:moveTo>
                    <a:pt x="5139" y="0"/>
                  </a:moveTo>
                  <a:cubicBezTo>
                    <a:pt x="4701" y="0"/>
                    <a:pt x="4263" y="168"/>
                    <a:pt x="3927" y="504"/>
                  </a:cubicBezTo>
                  <a:lnTo>
                    <a:pt x="673" y="3758"/>
                  </a:lnTo>
                  <a:cubicBezTo>
                    <a:pt x="0" y="4415"/>
                    <a:pt x="0" y="5510"/>
                    <a:pt x="673" y="6183"/>
                  </a:cubicBezTo>
                  <a:cubicBezTo>
                    <a:pt x="1009" y="6519"/>
                    <a:pt x="1451" y="6687"/>
                    <a:pt x="1893" y="6687"/>
                  </a:cubicBezTo>
                  <a:cubicBezTo>
                    <a:pt x="2335" y="6687"/>
                    <a:pt x="2777" y="6519"/>
                    <a:pt x="3114" y="6183"/>
                  </a:cubicBezTo>
                  <a:lnTo>
                    <a:pt x="6351" y="2945"/>
                  </a:lnTo>
                  <a:cubicBezTo>
                    <a:pt x="7024" y="2273"/>
                    <a:pt x="7024" y="1178"/>
                    <a:pt x="6351" y="504"/>
                  </a:cubicBezTo>
                  <a:cubicBezTo>
                    <a:pt x="6015" y="168"/>
                    <a:pt x="5577" y="0"/>
                    <a:pt x="5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6"/>
            <p:cNvSpPr/>
            <p:nvPr/>
          </p:nvSpPr>
          <p:spPr>
            <a:xfrm>
              <a:off x="5652725" y="4487525"/>
              <a:ext cx="26200" cy="24475"/>
            </a:xfrm>
            <a:custGeom>
              <a:avLst/>
              <a:gdLst/>
              <a:ahLst/>
              <a:cxnLst/>
              <a:rect l="l" t="t" r="r" b="b"/>
              <a:pathLst>
                <a:path w="1048" h="979" extrusionOk="0">
                  <a:moveTo>
                    <a:pt x="814" y="1"/>
                  </a:moveTo>
                  <a:lnTo>
                    <a:pt x="0" y="814"/>
                  </a:lnTo>
                  <a:cubicBezTo>
                    <a:pt x="117" y="924"/>
                    <a:pt x="266" y="978"/>
                    <a:pt x="413" y="978"/>
                  </a:cubicBezTo>
                  <a:cubicBezTo>
                    <a:pt x="560" y="978"/>
                    <a:pt x="704" y="924"/>
                    <a:pt x="814" y="814"/>
                  </a:cubicBezTo>
                  <a:cubicBezTo>
                    <a:pt x="1048" y="595"/>
                    <a:pt x="1048" y="220"/>
                    <a:pt x="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6"/>
            <p:cNvSpPr/>
            <p:nvPr/>
          </p:nvSpPr>
          <p:spPr>
            <a:xfrm>
              <a:off x="5693400" y="4325225"/>
              <a:ext cx="158800" cy="154600"/>
            </a:xfrm>
            <a:custGeom>
              <a:avLst/>
              <a:gdLst/>
              <a:ahLst/>
              <a:cxnLst/>
              <a:rect l="l" t="t" r="r" b="b"/>
              <a:pathLst>
                <a:path w="6352" h="6184" extrusionOk="0">
                  <a:moveTo>
                    <a:pt x="5678" y="0"/>
                  </a:moveTo>
                  <a:lnTo>
                    <a:pt x="0" y="5679"/>
                  </a:lnTo>
                  <a:cubicBezTo>
                    <a:pt x="336" y="6015"/>
                    <a:pt x="778" y="6183"/>
                    <a:pt x="1220" y="6183"/>
                  </a:cubicBezTo>
                  <a:cubicBezTo>
                    <a:pt x="1662" y="6183"/>
                    <a:pt x="2104" y="6015"/>
                    <a:pt x="2441" y="5679"/>
                  </a:cubicBezTo>
                  <a:lnTo>
                    <a:pt x="5678" y="2441"/>
                  </a:lnTo>
                  <a:cubicBezTo>
                    <a:pt x="6351" y="1769"/>
                    <a:pt x="6351" y="674"/>
                    <a:pt x="5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6"/>
            <p:cNvSpPr/>
            <p:nvPr/>
          </p:nvSpPr>
          <p:spPr>
            <a:xfrm>
              <a:off x="5472425" y="4559875"/>
              <a:ext cx="128300" cy="124400"/>
            </a:xfrm>
            <a:custGeom>
              <a:avLst/>
              <a:gdLst/>
              <a:ahLst/>
              <a:cxnLst/>
              <a:rect l="l" t="t" r="r" b="b"/>
              <a:pathLst>
                <a:path w="5132" h="4976" extrusionOk="0">
                  <a:moveTo>
                    <a:pt x="2707" y="0"/>
                  </a:moveTo>
                  <a:lnTo>
                    <a:pt x="674" y="2034"/>
                  </a:lnTo>
                  <a:cubicBezTo>
                    <a:pt x="0" y="2707"/>
                    <a:pt x="0" y="3786"/>
                    <a:pt x="674" y="4459"/>
                  </a:cubicBezTo>
                  <a:cubicBezTo>
                    <a:pt x="1010" y="4803"/>
                    <a:pt x="1451" y="4975"/>
                    <a:pt x="1893" y="4975"/>
                  </a:cubicBezTo>
                  <a:cubicBezTo>
                    <a:pt x="2335" y="4975"/>
                    <a:pt x="2777" y="4803"/>
                    <a:pt x="3114" y="4459"/>
                  </a:cubicBezTo>
                  <a:lnTo>
                    <a:pt x="5131" y="2440"/>
                  </a:lnTo>
                  <a:lnTo>
                    <a:pt x="3911" y="1220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6"/>
            <p:cNvSpPr/>
            <p:nvPr/>
          </p:nvSpPr>
          <p:spPr>
            <a:xfrm>
              <a:off x="5784900" y="4194625"/>
              <a:ext cx="191250" cy="181450"/>
            </a:xfrm>
            <a:custGeom>
              <a:avLst/>
              <a:gdLst/>
              <a:ahLst/>
              <a:cxnLst/>
              <a:rect l="l" t="t" r="r" b="b"/>
              <a:pathLst>
                <a:path w="7650" h="7258" extrusionOk="0">
                  <a:moveTo>
                    <a:pt x="3240" y="0"/>
                  </a:moveTo>
                  <a:cubicBezTo>
                    <a:pt x="2210" y="0"/>
                    <a:pt x="1182" y="391"/>
                    <a:pt x="408" y="1173"/>
                  </a:cubicBezTo>
                  <a:lnTo>
                    <a:pt x="1" y="1580"/>
                  </a:lnTo>
                  <a:lnTo>
                    <a:pt x="2832" y="4411"/>
                  </a:lnTo>
                  <a:lnTo>
                    <a:pt x="5679" y="7258"/>
                  </a:lnTo>
                  <a:lnTo>
                    <a:pt x="6085" y="6851"/>
                  </a:lnTo>
                  <a:cubicBezTo>
                    <a:pt x="7635" y="5287"/>
                    <a:pt x="7650" y="2738"/>
                    <a:pt x="6085" y="1173"/>
                  </a:cubicBezTo>
                  <a:cubicBezTo>
                    <a:pt x="5303" y="391"/>
                    <a:pt x="4271" y="0"/>
                    <a:pt x="3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6"/>
            <p:cNvSpPr/>
            <p:nvPr/>
          </p:nvSpPr>
          <p:spPr>
            <a:xfrm>
              <a:off x="5489250" y="4590375"/>
              <a:ext cx="111475" cy="93900"/>
            </a:xfrm>
            <a:custGeom>
              <a:avLst/>
              <a:gdLst/>
              <a:ahLst/>
              <a:cxnLst/>
              <a:rect l="l" t="t" r="r" b="b"/>
              <a:pathLst>
                <a:path w="4459" h="3756" extrusionOk="0">
                  <a:moveTo>
                    <a:pt x="3238" y="0"/>
                  </a:moveTo>
                  <a:lnTo>
                    <a:pt x="1" y="3239"/>
                  </a:lnTo>
                  <a:cubicBezTo>
                    <a:pt x="337" y="3583"/>
                    <a:pt x="778" y="3755"/>
                    <a:pt x="1220" y="3755"/>
                  </a:cubicBezTo>
                  <a:cubicBezTo>
                    <a:pt x="1662" y="3755"/>
                    <a:pt x="2104" y="3583"/>
                    <a:pt x="2441" y="3239"/>
                  </a:cubicBezTo>
                  <a:lnTo>
                    <a:pt x="4458" y="122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6"/>
            <p:cNvSpPr/>
            <p:nvPr/>
          </p:nvSpPr>
          <p:spPr>
            <a:xfrm>
              <a:off x="5855675" y="4223950"/>
              <a:ext cx="120475" cy="152125"/>
            </a:xfrm>
            <a:custGeom>
              <a:avLst/>
              <a:gdLst/>
              <a:ahLst/>
              <a:cxnLst/>
              <a:rect l="l" t="t" r="r" b="b"/>
              <a:pathLst>
                <a:path w="4819" h="6085" extrusionOk="0">
                  <a:moveTo>
                    <a:pt x="3254" y="0"/>
                  </a:moveTo>
                  <a:lnTo>
                    <a:pt x="1" y="3238"/>
                  </a:lnTo>
                  <a:lnTo>
                    <a:pt x="2848" y="6085"/>
                  </a:lnTo>
                  <a:lnTo>
                    <a:pt x="3254" y="5678"/>
                  </a:lnTo>
                  <a:cubicBezTo>
                    <a:pt x="4804" y="4114"/>
                    <a:pt x="4819" y="1565"/>
                    <a:pt x="3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36"/>
          <p:cNvGrpSpPr/>
          <p:nvPr/>
        </p:nvGrpSpPr>
        <p:grpSpPr>
          <a:xfrm>
            <a:off x="4263075" y="3893975"/>
            <a:ext cx="2046900" cy="169800"/>
            <a:chOff x="4263075" y="3893975"/>
            <a:chExt cx="2046900" cy="169800"/>
          </a:xfrm>
        </p:grpSpPr>
        <p:sp>
          <p:nvSpPr>
            <p:cNvPr id="3897" name="Google Shape;3897;p36"/>
            <p:cNvSpPr/>
            <p:nvPr/>
          </p:nvSpPr>
          <p:spPr>
            <a:xfrm>
              <a:off x="4263075" y="3893975"/>
              <a:ext cx="2046900" cy="169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6"/>
            <p:cNvSpPr/>
            <p:nvPr/>
          </p:nvSpPr>
          <p:spPr>
            <a:xfrm>
              <a:off x="4317900" y="3946625"/>
              <a:ext cx="990900" cy="64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9" name="Google Shape;3899;p36"/>
          <p:cNvGrpSpPr/>
          <p:nvPr/>
        </p:nvGrpSpPr>
        <p:grpSpPr>
          <a:xfrm>
            <a:off x="4263075" y="4439425"/>
            <a:ext cx="2046900" cy="169800"/>
            <a:chOff x="4263075" y="4439425"/>
            <a:chExt cx="2046900" cy="169800"/>
          </a:xfrm>
        </p:grpSpPr>
        <p:sp>
          <p:nvSpPr>
            <p:cNvPr id="3900" name="Google Shape;3900;p36"/>
            <p:cNvSpPr/>
            <p:nvPr/>
          </p:nvSpPr>
          <p:spPr>
            <a:xfrm>
              <a:off x="4263075" y="4439425"/>
              <a:ext cx="2046900" cy="1698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6"/>
            <p:cNvSpPr/>
            <p:nvPr/>
          </p:nvSpPr>
          <p:spPr>
            <a:xfrm>
              <a:off x="4317900" y="4492075"/>
              <a:ext cx="1170300" cy="64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2" name="Google Shape;3902;p36"/>
          <p:cNvGrpSpPr/>
          <p:nvPr/>
        </p:nvGrpSpPr>
        <p:grpSpPr>
          <a:xfrm>
            <a:off x="4266450" y="3590788"/>
            <a:ext cx="2100150" cy="288300"/>
            <a:chOff x="4266450" y="3590788"/>
            <a:chExt cx="2100150" cy="288300"/>
          </a:xfrm>
        </p:grpSpPr>
        <p:sp>
          <p:nvSpPr>
            <p:cNvPr id="3903" name="Google Shape;3903;p36"/>
            <p:cNvSpPr txBox="1"/>
            <p:nvPr/>
          </p:nvSpPr>
          <p:spPr>
            <a:xfrm>
              <a:off x="5488200" y="3590788"/>
              <a:ext cx="878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390,876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04" name="Google Shape;3904;p36"/>
            <p:cNvSpPr txBox="1"/>
            <p:nvPr/>
          </p:nvSpPr>
          <p:spPr>
            <a:xfrm>
              <a:off x="4266450" y="3601888"/>
              <a:ext cx="8940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05" name="Google Shape;3905;p36"/>
          <p:cNvGrpSpPr/>
          <p:nvPr/>
        </p:nvGrpSpPr>
        <p:grpSpPr>
          <a:xfrm>
            <a:off x="4266450" y="4151125"/>
            <a:ext cx="2100150" cy="288300"/>
            <a:chOff x="4266450" y="4151125"/>
            <a:chExt cx="2100150" cy="288300"/>
          </a:xfrm>
        </p:grpSpPr>
        <p:sp>
          <p:nvSpPr>
            <p:cNvPr id="3906" name="Google Shape;3906;p36"/>
            <p:cNvSpPr txBox="1"/>
            <p:nvPr/>
          </p:nvSpPr>
          <p:spPr>
            <a:xfrm>
              <a:off x="5488200" y="4151125"/>
              <a:ext cx="878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485,469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07" name="Google Shape;3907;p36"/>
            <p:cNvSpPr txBox="1"/>
            <p:nvPr/>
          </p:nvSpPr>
          <p:spPr>
            <a:xfrm>
              <a:off x="4266450" y="4162225"/>
              <a:ext cx="8940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37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913" name="Google Shape;3913;p37"/>
          <p:cNvGrpSpPr/>
          <p:nvPr/>
        </p:nvGrpSpPr>
        <p:grpSpPr>
          <a:xfrm>
            <a:off x="700000" y="1368062"/>
            <a:ext cx="1510200" cy="1510209"/>
            <a:chOff x="700000" y="1368062"/>
            <a:chExt cx="1510200" cy="1510209"/>
          </a:xfrm>
        </p:grpSpPr>
        <p:sp>
          <p:nvSpPr>
            <p:cNvPr id="3914" name="Google Shape;3914;p37"/>
            <p:cNvSpPr/>
            <p:nvPr/>
          </p:nvSpPr>
          <p:spPr>
            <a:xfrm rot="2700000">
              <a:off x="921164" y="1589234"/>
              <a:ext cx="1067873" cy="10678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7"/>
            <p:cNvSpPr/>
            <p:nvPr/>
          </p:nvSpPr>
          <p:spPr>
            <a:xfrm rot="2700000">
              <a:off x="921164" y="1589225"/>
              <a:ext cx="1067873" cy="1067873"/>
            </a:xfrm>
            <a:prstGeom prst="arc">
              <a:avLst>
                <a:gd name="adj1" fmla="val 16200000"/>
                <a:gd name="adj2" fmla="val 539195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7"/>
            <p:cNvSpPr/>
            <p:nvPr/>
          </p:nvSpPr>
          <p:spPr>
            <a:xfrm>
              <a:off x="1193371" y="1862509"/>
              <a:ext cx="523458" cy="521513"/>
            </a:xfrm>
            <a:custGeom>
              <a:avLst/>
              <a:gdLst/>
              <a:ahLst/>
              <a:cxnLst/>
              <a:rect l="l" t="t" r="r" b="b"/>
              <a:pathLst>
                <a:path w="8074" h="8044" extrusionOk="0">
                  <a:moveTo>
                    <a:pt x="5437" y="1792"/>
                  </a:moveTo>
                  <a:cubicBezTo>
                    <a:pt x="5399" y="1792"/>
                    <a:pt x="5361" y="1811"/>
                    <a:pt x="5341" y="1851"/>
                  </a:cubicBezTo>
                  <a:cubicBezTo>
                    <a:pt x="5299" y="1904"/>
                    <a:pt x="5320" y="1977"/>
                    <a:pt x="5373" y="2009"/>
                  </a:cubicBezTo>
                  <a:cubicBezTo>
                    <a:pt x="5835" y="2314"/>
                    <a:pt x="6172" y="2755"/>
                    <a:pt x="6340" y="3281"/>
                  </a:cubicBezTo>
                  <a:cubicBezTo>
                    <a:pt x="6382" y="3386"/>
                    <a:pt x="6403" y="3491"/>
                    <a:pt x="6424" y="3586"/>
                  </a:cubicBezTo>
                  <a:cubicBezTo>
                    <a:pt x="6434" y="3638"/>
                    <a:pt x="6466" y="3680"/>
                    <a:pt x="6518" y="3680"/>
                  </a:cubicBezTo>
                  <a:cubicBezTo>
                    <a:pt x="6527" y="3682"/>
                    <a:pt x="6536" y="3683"/>
                    <a:pt x="6545" y="3683"/>
                  </a:cubicBezTo>
                  <a:cubicBezTo>
                    <a:pt x="6586" y="3683"/>
                    <a:pt x="6619" y="3663"/>
                    <a:pt x="6644" y="3628"/>
                  </a:cubicBezTo>
                  <a:lnTo>
                    <a:pt x="7181" y="2650"/>
                  </a:lnTo>
                  <a:cubicBezTo>
                    <a:pt x="7217" y="2591"/>
                    <a:pt x="7280" y="2558"/>
                    <a:pt x="7343" y="2558"/>
                  </a:cubicBezTo>
                  <a:cubicBezTo>
                    <a:pt x="7370" y="2558"/>
                    <a:pt x="7397" y="2564"/>
                    <a:pt x="7422" y="2577"/>
                  </a:cubicBezTo>
                  <a:cubicBezTo>
                    <a:pt x="7496" y="2629"/>
                    <a:pt x="7527" y="2724"/>
                    <a:pt x="7485" y="2808"/>
                  </a:cubicBezTo>
                  <a:lnTo>
                    <a:pt x="6749" y="4143"/>
                  </a:lnTo>
                  <a:cubicBezTo>
                    <a:pt x="6707" y="4217"/>
                    <a:pt x="6760" y="4311"/>
                    <a:pt x="6854" y="4311"/>
                  </a:cubicBezTo>
                  <a:cubicBezTo>
                    <a:pt x="6897" y="4311"/>
                    <a:pt x="6939" y="4290"/>
                    <a:pt x="6960" y="4248"/>
                  </a:cubicBezTo>
                  <a:lnTo>
                    <a:pt x="7696" y="2924"/>
                  </a:lnTo>
                  <a:cubicBezTo>
                    <a:pt x="7801" y="2734"/>
                    <a:pt x="7727" y="2482"/>
                    <a:pt x="7527" y="2377"/>
                  </a:cubicBezTo>
                  <a:cubicBezTo>
                    <a:pt x="7466" y="2340"/>
                    <a:pt x="7399" y="2322"/>
                    <a:pt x="7331" y="2322"/>
                  </a:cubicBezTo>
                  <a:cubicBezTo>
                    <a:pt x="7191" y="2322"/>
                    <a:pt x="7052" y="2399"/>
                    <a:pt x="6981" y="2535"/>
                  </a:cubicBezTo>
                  <a:lnTo>
                    <a:pt x="6581" y="3250"/>
                  </a:lnTo>
                  <a:cubicBezTo>
                    <a:pt x="6581" y="3239"/>
                    <a:pt x="6571" y="3229"/>
                    <a:pt x="6571" y="3208"/>
                  </a:cubicBezTo>
                  <a:cubicBezTo>
                    <a:pt x="6382" y="2629"/>
                    <a:pt x="6013" y="2146"/>
                    <a:pt x="5499" y="1809"/>
                  </a:cubicBezTo>
                  <a:cubicBezTo>
                    <a:pt x="5480" y="1798"/>
                    <a:pt x="5458" y="1792"/>
                    <a:pt x="5437" y="1792"/>
                  </a:cubicBezTo>
                  <a:close/>
                  <a:moveTo>
                    <a:pt x="4048" y="1956"/>
                  </a:moveTo>
                  <a:cubicBezTo>
                    <a:pt x="3827" y="1956"/>
                    <a:pt x="3617" y="1988"/>
                    <a:pt x="3406" y="2061"/>
                  </a:cubicBezTo>
                  <a:cubicBezTo>
                    <a:pt x="2881" y="2230"/>
                    <a:pt x="2450" y="2598"/>
                    <a:pt x="2198" y="3092"/>
                  </a:cubicBezTo>
                  <a:cubicBezTo>
                    <a:pt x="2124" y="3229"/>
                    <a:pt x="2072" y="3365"/>
                    <a:pt x="2030" y="3512"/>
                  </a:cubicBezTo>
                  <a:cubicBezTo>
                    <a:pt x="2019" y="3575"/>
                    <a:pt x="2061" y="3638"/>
                    <a:pt x="2124" y="3659"/>
                  </a:cubicBezTo>
                  <a:cubicBezTo>
                    <a:pt x="2132" y="3661"/>
                    <a:pt x="2140" y="3662"/>
                    <a:pt x="2148" y="3662"/>
                  </a:cubicBezTo>
                  <a:cubicBezTo>
                    <a:pt x="2202" y="3662"/>
                    <a:pt x="2251" y="3630"/>
                    <a:pt x="2261" y="3575"/>
                  </a:cubicBezTo>
                  <a:cubicBezTo>
                    <a:pt x="2292" y="3439"/>
                    <a:pt x="2345" y="3313"/>
                    <a:pt x="2408" y="3197"/>
                  </a:cubicBezTo>
                  <a:cubicBezTo>
                    <a:pt x="2628" y="2755"/>
                    <a:pt x="3007" y="2430"/>
                    <a:pt x="3480" y="2283"/>
                  </a:cubicBezTo>
                  <a:cubicBezTo>
                    <a:pt x="3659" y="2220"/>
                    <a:pt x="3859" y="2188"/>
                    <a:pt x="4048" y="2188"/>
                  </a:cubicBezTo>
                  <a:cubicBezTo>
                    <a:pt x="4342" y="2188"/>
                    <a:pt x="4616" y="2262"/>
                    <a:pt x="4878" y="2398"/>
                  </a:cubicBezTo>
                  <a:cubicBezTo>
                    <a:pt x="5320" y="2619"/>
                    <a:pt x="5646" y="2998"/>
                    <a:pt x="5793" y="3460"/>
                  </a:cubicBezTo>
                  <a:cubicBezTo>
                    <a:pt x="5950" y="3933"/>
                    <a:pt x="5908" y="4427"/>
                    <a:pt x="5688" y="4869"/>
                  </a:cubicBezTo>
                  <a:cubicBezTo>
                    <a:pt x="5457" y="5299"/>
                    <a:pt x="5078" y="5626"/>
                    <a:pt x="4616" y="5783"/>
                  </a:cubicBezTo>
                  <a:cubicBezTo>
                    <a:pt x="4429" y="5841"/>
                    <a:pt x="4240" y="5869"/>
                    <a:pt x="4052" y="5869"/>
                  </a:cubicBezTo>
                  <a:cubicBezTo>
                    <a:pt x="3762" y="5869"/>
                    <a:pt x="3475" y="5801"/>
                    <a:pt x="3207" y="5668"/>
                  </a:cubicBezTo>
                  <a:cubicBezTo>
                    <a:pt x="2776" y="5447"/>
                    <a:pt x="2450" y="5068"/>
                    <a:pt x="2292" y="4595"/>
                  </a:cubicBezTo>
                  <a:cubicBezTo>
                    <a:pt x="2229" y="4406"/>
                    <a:pt x="2208" y="4217"/>
                    <a:pt x="2208" y="4017"/>
                  </a:cubicBezTo>
                  <a:cubicBezTo>
                    <a:pt x="2208" y="3954"/>
                    <a:pt x="2156" y="3902"/>
                    <a:pt x="2093" y="3902"/>
                  </a:cubicBezTo>
                  <a:cubicBezTo>
                    <a:pt x="2086" y="3901"/>
                    <a:pt x="2080" y="3900"/>
                    <a:pt x="2074" y="3900"/>
                  </a:cubicBezTo>
                  <a:cubicBezTo>
                    <a:pt x="2010" y="3900"/>
                    <a:pt x="1967" y="3950"/>
                    <a:pt x="1967" y="4017"/>
                  </a:cubicBezTo>
                  <a:cubicBezTo>
                    <a:pt x="1967" y="4238"/>
                    <a:pt x="1998" y="4458"/>
                    <a:pt x="2072" y="4669"/>
                  </a:cubicBezTo>
                  <a:cubicBezTo>
                    <a:pt x="2240" y="5194"/>
                    <a:pt x="2607" y="5626"/>
                    <a:pt x="3102" y="5878"/>
                  </a:cubicBezTo>
                  <a:cubicBezTo>
                    <a:pt x="3396" y="6035"/>
                    <a:pt x="3722" y="6109"/>
                    <a:pt x="4048" y="6109"/>
                  </a:cubicBezTo>
                  <a:cubicBezTo>
                    <a:pt x="4258" y="6109"/>
                    <a:pt x="4479" y="6077"/>
                    <a:pt x="4689" y="6004"/>
                  </a:cubicBezTo>
                  <a:cubicBezTo>
                    <a:pt x="5215" y="5836"/>
                    <a:pt x="5646" y="5468"/>
                    <a:pt x="5898" y="4974"/>
                  </a:cubicBezTo>
                  <a:cubicBezTo>
                    <a:pt x="6151" y="4479"/>
                    <a:pt x="6193" y="3923"/>
                    <a:pt x="6024" y="3386"/>
                  </a:cubicBezTo>
                  <a:cubicBezTo>
                    <a:pt x="5845" y="2860"/>
                    <a:pt x="5478" y="2430"/>
                    <a:pt x="4983" y="2188"/>
                  </a:cubicBezTo>
                  <a:cubicBezTo>
                    <a:pt x="4700" y="2030"/>
                    <a:pt x="4373" y="1956"/>
                    <a:pt x="4048" y="1956"/>
                  </a:cubicBezTo>
                  <a:close/>
                  <a:moveTo>
                    <a:pt x="1640" y="1"/>
                  </a:moveTo>
                  <a:lnTo>
                    <a:pt x="421" y="12"/>
                  </a:lnTo>
                  <a:cubicBezTo>
                    <a:pt x="200" y="22"/>
                    <a:pt x="21" y="201"/>
                    <a:pt x="11" y="421"/>
                  </a:cubicBezTo>
                  <a:lnTo>
                    <a:pt x="0" y="1631"/>
                  </a:lnTo>
                  <a:cubicBezTo>
                    <a:pt x="0" y="1862"/>
                    <a:pt x="179" y="2040"/>
                    <a:pt x="411" y="2040"/>
                  </a:cubicBezTo>
                  <a:cubicBezTo>
                    <a:pt x="631" y="2040"/>
                    <a:pt x="820" y="1862"/>
                    <a:pt x="820" y="1641"/>
                  </a:cubicBezTo>
                  <a:lnTo>
                    <a:pt x="820" y="1400"/>
                  </a:lnTo>
                  <a:lnTo>
                    <a:pt x="1051" y="1631"/>
                  </a:lnTo>
                  <a:lnTo>
                    <a:pt x="820" y="1862"/>
                  </a:lnTo>
                  <a:cubicBezTo>
                    <a:pt x="663" y="2019"/>
                    <a:pt x="663" y="2283"/>
                    <a:pt x="820" y="2440"/>
                  </a:cubicBezTo>
                  <a:cubicBezTo>
                    <a:pt x="899" y="2519"/>
                    <a:pt x="1004" y="2559"/>
                    <a:pt x="1110" y="2559"/>
                  </a:cubicBezTo>
                  <a:cubicBezTo>
                    <a:pt x="1215" y="2559"/>
                    <a:pt x="1320" y="2519"/>
                    <a:pt x="1399" y="2440"/>
                  </a:cubicBezTo>
                  <a:lnTo>
                    <a:pt x="1630" y="2209"/>
                  </a:lnTo>
                  <a:lnTo>
                    <a:pt x="1892" y="2472"/>
                  </a:lnTo>
                  <a:cubicBezTo>
                    <a:pt x="1829" y="2556"/>
                    <a:pt x="1777" y="2650"/>
                    <a:pt x="1724" y="2745"/>
                  </a:cubicBezTo>
                  <a:lnTo>
                    <a:pt x="400" y="5131"/>
                  </a:lnTo>
                  <a:cubicBezTo>
                    <a:pt x="295" y="5331"/>
                    <a:pt x="358" y="5584"/>
                    <a:pt x="558" y="5689"/>
                  </a:cubicBezTo>
                  <a:cubicBezTo>
                    <a:pt x="610" y="5720"/>
                    <a:pt x="663" y="5731"/>
                    <a:pt x="715" y="5741"/>
                  </a:cubicBezTo>
                  <a:cubicBezTo>
                    <a:pt x="724" y="5742"/>
                    <a:pt x="733" y="5742"/>
                    <a:pt x="743" y="5742"/>
                  </a:cubicBezTo>
                  <a:cubicBezTo>
                    <a:pt x="891" y="5742"/>
                    <a:pt x="1035" y="5660"/>
                    <a:pt x="1115" y="5531"/>
                  </a:cubicBezTo>
                  <a:lnTo>
                    <a:pt x="1514" y="4816"/>
                  </a:lnTo>
                  <a:cubicBezTo>
                    <a:pt x="1514" y="4827"/>
                    <a:pt x="1514" y="4837"/>
                    <a:pt x="1525" y="4848"/>
                  </a:cubicBezTo>
                  <a:cubicBezTo>
                    <a:pt x="1735" y="5521"/>
                    <a:pt x="2208" y="6077"/>
                    <a:pt x="2839" y="6393"/>
                  </a:cubicBezTo>
                  <a:cubicBezTo>
                    <a:pt x="3217" y="6593"/>
                    <a:pt x="3628" y="6687"/>
                    <a:pt x="4037" y="6687"/>
                  </a:cubicBezTo>
                  <a:cubicBezTo>
                    <a:pt x="4321" y="6687"/>
                    <a:pt x="4595" y="6645"/>
                    <a:pt x="4868" y="6551"/>
                  </a:cubicBezTo>
                  <a:cubicBezTo>
                    <a:pt x="5130" y="6467"/>
                    <a:pt x="5383" y="6341"/>
                    <a:pt x="5604" y="6182"/>
                  </a:cubicBezTo>
                  <a:lnTo>
                    <a:pt x="6434" y="7013"/>
                  </a:lnTo>
                  <a:lnTo>
                    <a:pt x="6203" y="7245"/>
                  </a:lnTo>
                  <a:cubicBezTo>
                    <a:pt x="6045" y="7402"/>
                    <a:pt x="6045" y="7665"/>
                    <a:pt x="6203" y="7812"/>
                  </a:cubicBezTo>
                  <a:cubicBezTo>
                    <a:pt x="6282" y="7891"/>
                    <a:pt x="6387" y="7930"/>
                    <a:pt x="6492" y="7930"/>
                  </a:cubicBezTo>
                  <a:cubicBezTo>
                    <a:pt x="6597" y="7930"/>
                    <a:pt x="6702" y="7891"/>
                    <a:pt x="6781" y="7812"/>
                  </a:cubicBezTo>
                  <a:lnTo>
                    <a:pt x="7013" y="7591"/>
                  </a:lnTo>
                  <a:lnTo>
                    <a:pt x="7349" y="7917"/>
                  </a:lnTo>
                  <a:cubicBezTo>
                    <a:pt x="7422" y="8002"/>
                    <a:pt x="7527" y="8044"/>
                    <a:pt x="7632" y="8044"/>
                  </a:cubicBezTo>
                  <a:cubicBezTo>
                    <a:pt x="7738" y="8044"/>
                    <a:pt x="7843" y="8002"/>
                    <a:pt x="7917" y="7917"/>
                  </a:cubicBezTo>
                  <a:cubicBezTo>
                    <a:pt x="8074" y="7759"/>
                    <a:pt x="8074" y="7507"/>
                    <a:pt x="7917" y="7350"/>
                  </a:cubicBezTo>
                  <a:lnTo>
                    <a:pt x="7590" y="7013"/>
                  </a:lnTo>
                  <a:lnTo>
                    <a:pt x="7812" y="6782"/>
                  </a:lnTo>
                  <a:cubicBezTo>
                    <a:pt x="7969" y="6624"/>
                    <a:pt x="7969" y="6362"/>
                    <a:pt x="7812" y="6203"/>
                  </a:cubicBezTo>
                  <a:cubicBezTo>
                    <a:pt x="7738" y="6125"/>
                    <a:pt x="7635" y="6086"/>
                    <a:pt x="7532" y="6086"/>
                  </a:cubicBezTo>
                  <a:cubicBezTo>
                    <a:pt x="7428" y="6086"/>
                    <a:pt x="7323" y="6125"/>
                    <a:pt x="7244" y="6203"/>
                  </a:cubicBezTo>
                  <a:lnTo>
                    <a:pt x="7013" y="6435"/>
                  </a:lnTo>
                  <a:lnTo>
                    <a:pt x="6182" y="5605"/>
                  </a:lnTo>
                  <a:cubicBezTo>
                    <a:pt x="6245" y="5521"/>
                    <a:pt x="6308" y="5415"/>
                    <a:pt x="6361" y="5320"/>
                  </a:cubicBezTo>
                  <a:lnTo>
                    <a:pt x="6371" y="5320"/>
                  </a:lnTo>
                  <a:lnTo>
                    <a:pt x="6728" y="4669"/>
                  </a:lnTo>
                  <a:cubicBezTo>
                    <a:pt x="6760" y="4606"/>
                    <a:pt x="6739" y="4532"/>
                    <a:pt x="6676" y="4500"/>
                  </a:cubicBezTo>
                  <a:cubicBezTo>
                    <a:pt x="6660" y="4491"/>
                    <a:pt x="6642" y="4486"/>
                    <a:pt x="6623" y="4486"/>
                  </a:cubicBezTo>
                  <a:cubicBezTo>
                    <a:pt x="6582" y="4486"/>
                    <a:pt x="6540" y="4510"/>
                    <a:pt x="6518" y="4553"/>
                  </a:cubicBezTo>
                  <a:lnTo>
                    <a:pt x="6161" y="5205"/>
                  </a:lnTo>
                  <a:cubicBezTo>
                    <a:pt x="6087" y="5320"/>
                    <a:pt x="6013" y="5436"/>
                    <a:pt x="5929" y="5542"/>
                  </a:cubicBezTo>
                  <a:cubicBezTo>
                    <a:pt x="5898" y="5594"/>
                    <a:pt x="5898" y="5657"/>
                    <a:pt x="5940" y="5699"/>
                  </a:cubicBezTo>
                  <a:lnTo>
                    <a:pt x="6929" y="6687"/>
                  </a:lnTo>
                  <a:cubicBezTo>
                    <a:pt x="6950" y="6708"/>
                    <a:pt x="6978" y="6719"/>
                    <a:pt x="7009" y="6719"/>
                  </a:cubicBezTo>
                  <a:cubicBezTo>
                    <a:pt x="7039" y="6719"/>
                    <a:pt x="7070" y="6708"/>
                    <a:pt x="7097" y="6687"/>
                  </a:cubicBezTo>
                  <a:lnTo>
                    <a:pt x="7412" y="6372"/>
                  </a:lnTo>
                  <a:cubicBezTo>
                    <a:pt x="7444" y="6340"/>
                    <a:pt x="7486" y="6324"/>
                    <a:pt x="7529" y="6324"/>
                  </a:cubicBezTo>
                  <a:cubicBezTo>
                    <a:pt x="7572" y="6324"/>
                    <a:pt x="7617" y="6340"/>
                    <a:pt x="7653" y="6372"/>
                  </a:cubicBezTo>
                  <a:cubicBezTo>
                    <a:pt x="7717" y="6435"/>
                    <a:pt x="7717" y="6551"/>
                    <a:pt x="7653" y="6614"/>
                  </a:cubicBezTo>
                  <a:lnTo>
                    <a:pt x="7338" y="6929"/>
                  </a:lnTo>
                  <a:cubicBezTo>
                    <a:pt x="7286" y="6971"/>
                    <a:pt x="7286" y="7045"/>
                    <a:pt x="7338" y="7097"/>
                  </a:cubicBezTo>
                  <a:lnTo>
                    <a:pt x="7748" y="7507"/>
                  </a:lnTo>
                  <a:cubicBezTo>
                    <a:pt x="7822" y="7581"/>
                    <a:pt x="7822" y="7686"/>
                    <a:pt x="7748" y="7749"/>
                  </a:cubicBezTo>
                  <a:cubicBezTo>
                    <a:pt x="7717" y="7786"/>
                    <a:pt x="7675" y="7804"/>
                    <a:pt x="7631" y="7804"/>
                  </a:cubicBezTo>
                  <a:cubicBezTo>
                    <a:pt x="7588" y="7804"/>
                    <a:pt x="7543" y="7786"/>
                    <a:pt x="7506" y="7749"/>
                  </a:cubicBezTo>
                  <a:lnTo>
                    <a:pt x="7097" y="7339"/>
                  </a:lnTo>
                  <a:cubicBezTo>
                    <a:pt x="7070" y="7313"/>
                    <a:pt x="7039" y="7300"/>
                    <a:pt x="7009" y="7300"/>
                  </a:cubicBezTo>
                  <a:cubicBezTo>
                    <a:pt x="6978" y="7300"/>
                    <a:pt x="6950" y="7313"/>
                    <a:pt x="6929" y="7339"/>
                  </a:cubicBezTo>
                  <a:lnTo>
                    <a:pt x="6613" y="7654"/>
                  </a:lnTo>
                  <a:cubicBezTo>
                    <a:pt x="6582" y="7686"/>
                    <a:pt x="6537" y="7702"/>
                    <a:pt x="6492" y="7702"/>
                  </a:cubicBezTo>
                  <a:cubicBezTo>
                    <a:pt x="6447" y="7702"/>
                    <a:pt x="6402" y="7686"/>
                    <a:pt x="6371" y="7654"/>
                  </a:cubicBezTo>
                  <a:cubicBezTo>
                    <a:pt x="6308" y="7581"/>
                    <a:pt x="6308" y="7476"/>
                    <a:pt x="6371" y="7413"/>
                  </a:cubicBezTo>
                  <a:lnTo>
                    <a:pt x="6686" y="7097"/>
                  </a:lnTo>
                  <a:cubicBezTo>
                    <a:pt x="6728" y="7045"/>
                    <a:pt x="6728" y="6971"/>
                    <a:pt x="6686" y="6929"/>
                  </a:cubicBezTo>
                  <a:lnTo>
                    <a:pt x="5698" y="5941"/>
                  </a:lnTo>
                  <a:cubicBezTo>
                    <a:pt x="5675" y="5918"/>
                    <a:pt x="5647" y="5908"/>
                    <a:pt x="5617" y="5908"/>
                  </a:cubicBezTo>
                  <a:cubicBezTo>
                    <a:pt x="5591" y="5908"/>
                    <a:pt x="5565" y="5916"/>
                    <a:pt x="5541" y="5930"/>
                  </a:cubicBezTo>
                  <a:cubicBezTo>
                    <a:pt x="5320" y="6109"/>
                    <a:pt x="5067" y="6246"/>
                    <a:pt x="4794" y="6330"/>
                  </a:cubicBezTo>
                  <a:cubicBezTo>
                    <a:pt x="4542" y="6414"/>
                    <a:pt x="4300" y="6446"/>
                    <a:pt x="4037" y="6446"/>
                  </a:cubicBezTo>
                  <a:cubicBezTo>
                    <a:pt x="3659" y="6446"/>
                    <a:pt x="3291" y="6362"/>
                    <a:pt x="2944" y="6182"/>
                  </a:cubicBezTo>
                  <a:cubicBezTo>
                    <a:pt x="2376" y="5888"/>
                    <a:pt x="1945" y="5394"/>
                    <a:pt x="1745" y="4774"/>
                  </a:cubicBezTo>
                  <a:cubicBezTo>
                    <a:pt x="1714" y="4680"/>
                    <a:pt x="1682" y="4574"/>
                    <a:pt x="1672" y="4469"/>
                  </a:cubicBezTo>
                  <a:cubicBezTo>
                    <a:pt x="1661" y="4427"/>
                    <a:pt x="1619" y="4385"/>
                    <a:pt x="1577" y="4374"/>
                  </a:cubicBezTo>
                  <a:cubicBezTo>
                    <a:pt x="1570" y="4373"/>
                    <a:pt x="1564" y="4372"/>
                    <a:pt x="1557" y="4372"/>
                  </a:cubicBezTo>
                  <a:cubicBezTo>
                    <a:pt x="1512" y="4372"/>
                    <a:pt x="1469" y="4401"/>
                    <a:pt x="1451" y="4437"/>
                  </a:cubicBezTo>
                  <a:lnTo>
                    <a:pt x="904" y="5415"/>
                  </a:lnTo>
                  <a:cubicBezTo>
                    <a:pt x="876" y="5472"/>
                    <a:pt x="820" y="5504"/>
                    <a:pt x="761" y="5504"/>
                  </a:cubicBezTo>
                  <a:cubicBezTo>
                    <a:pt x="731" y="5504"/>
                    <a:pt x="701" y="5496"/>
                    <a:pt x="673" y="5479"/>
                  </a:cubicBezTo>
                  <a:cubicBezTo>
                    <a:pt x="589" y="5436"/>
                    <a:pt x="558" y="5331"/>
                    <a:pt x="610" y="5247"/>
                  </a:cubicBezTo>
                  <a:lnTo>
                    <a:pt x="1924" y="2860"/>
                  </a:lnTo>
                  <a:lnTo>
                    <a:pt x="1935" y="2860"/>
                  </a:lnTo>
                  <a:cubicBezTo>
                    <a:pt x="1998" y="2745"/>
                    <a:pt x="2072" y="2640"/>
                    <a:pt x="2145" y="2535"/>
                  </a:cubicBezTo>
                  <a:cubicBezTo>
                    <a:pt x="2187" y="2493"/>
                    <a:pt x="2177" y="2419"/>
                    <a:pt x="2135" y="2377"/>
                  </a:cubicBezTo>
                  <a:lnTo>
                    <a:pt x="1714" y="1956"/>
                  </a:lnTo>
                  <a:cubicBezTo>
                    <a:pt x="1693" y="1935"/>
                    <a:pt x="1662" y="1925"/>
                    <a:pt x="1630" y="1925"/>
                  </a:cubicBezTo>
                  <a:cubicBezTo>
                    <a:pt x="1599" y="1925"/>
                    <a:pt x="1567" y="1935"/>
                    <a:pt x="1546" y="1956"/>
                  </a:cubicBezTo>
                  <a:lnTo>
                    <a:pt x="1231" y="2272"/>
                  </a:lnTo>
                  <a:cubicBezTo>
                    <a:pt x="1199" y="2309"/>
                    <a:pt x="1154" y="2327"/>
                    <a:pt x="1110" y="2327"/>
                  </a:cubicBezTo>
                  <a:cubicBezTo>
                    <a:pt x="1065" y="2327"/>
                    <a:pt x="1020" y="2309"/>
                    <a:pt x="988" y="2272"/>
                  </a:cubicBezTo>
                  <a:cubicBezTo>
                    <a:pt x="925" y="2209"/>
                    <a:pt x="925" y="2104"/>
                    <a:pt x="988" y="2030"/>
                  </a:cubicBezTo>
                  <a:lnTo>
                    <a:pt x="1304" y="1715"/>
                  </a:lnTo>
                  <a:cubicBezTo>
                    <a:pt x="1346" y="1673"/>
                    <a:pt x="1346" y="1599"/>
                    <a:pt x="1304" y="1547"/>
                  </a:cubicBezTo>
                  <a:lnTo>
                    <a:pt x="789" y="1031"/>
                  </a:lnTo>
                  <a:cubicBezTo>
                    <a:pt x="765" y="1008"/>
                    <a:pt x="736" y="997"/>
                    <a:pt x="707" y="997"/>
                  </a:cubicBezTo>
                  <a:cubicBezTo>
                    <a:pt x="647" y="997"/>
                    <a:pt x="589" y="1044"/>
                    <a:pt x="589" y="1115"/>
                  </a:cubicBezTo>
                  <a:lnTo>
                    <a:pt x="579" y="1641"/>
                  </a:lnTo>
                  <a:cubicBezTo>
                    <a:pt x="579" y="1736"/>
                    <a:pt x="505" y="1809"/>
                    <a:pt x="411" y="1809"/>
                  </a:cubicBezTo>
                  <a:cubicBezTo>
                    <a:pt x="316" y="1809"/>
                    <a:pt x="242" y="1725"/>
                    <a:pt x="242" y="1631"/>
                  </a:cubicBezTo>
                  <a:lnTo>
                    <a:pt x="253" y="421"/>
                  </a:lnTo>
                  <a:cubicBezTo>
                    <a:pt x="253" y="327"/>
                    <a:pt x="327" y="253"/>
                    <a:pt x="421" y="253"/>
                  </a:cubicBezTo>
                  <a:lnTo>
                    <a:pt x="1640" y="243"/>
                  </a:lnTo>
                  <a:cubicBezTo>
                    <a:pt x="1724" y="243"/>
                    <a:pt x="1808" y="316"/>
                    <a:pt x="1808" y="411"/>
                  </a:cubicBezTo>
                  <a:cubicBezTo>
                    <a:pt x="1808" y="506"/>
                    <a:pt x="1735" y="580"/>
                    <a:pt x="1640" y="580"/>
                  </a:cubicBezTo>
                  <a:lnTo>
                    <a:pt x="1115" y="590"/>
                  </a:lnTo>
                  <a:cubicBezTo>
                    <a:pt x="1009" y="590"/>
                    <a:pt x="957" y="716"/>
                    <a:pt x="1030" y="790"/>
                  </a:cubicBezTo>
                  <a:lnTo>
                    <a:pt x="1546" y="1305"/>
                  </a:lnTo>
                  <a:cubicBezTo>
                    <a:pt x="1572" y="1331"/>
                    <a:pt x="1604" y="1344"/>
                    <a:pt x="1634" y="1344"/>
                  </a:cubicBezTo>
                  <a:cubicBezTo>
                    <a:pt x="1664" y="1344"/>
                    <a:pt x="1693" y="1331"/>
                    <a:pt x="1714" y="1305"/>
                  </a:cubicBezTo>
                  <a:lnTo>
                    <a:pt x="2019" y="1000"/>
                  </a:lnTo>
                  <a:cubicBezTo>
                    <a:pt x="2053" y="966"/>
                    <a:pt x="2100" y="947"/>
                    <a:pt x="2145" y="947"/>
                  </a:cubicBezTo>
                  <a:cubicBezTo>
                    <a:pt x="2183" y="947"/>
                    <a:pt x="2221" y="960"/>
                    <a:pt x="2250" y="989"/>
                  </a:cubicBezTo>
                  <a:cubicBezTo>
                    <a:pt x="2334" y="1052"/>
                    <a:pt x="2334" y="1168"/>
                    <a:pt x="2261" y="1241"/>
                  </a:cubicBezTo>
                  <a:lnTo>
                    <a:pt x="1956" y="1547"/>
                  </a:lnTo>
                  <a:cubicBezTo>
                    <a:pt x="1914" y="1599"/>
                    <a:pt x="1914" y="1673"/>
                    <a:pt x="1956" y="1715"/>
                  </a:cubicBezTo>
                  <a:lnTo>
                    <a:pt x="2376" y="2135"/>
                  </a:lnTo>
                  <a:cubicBezTo>
                    <a:pt x="2399" y="2158"/>
                    <a:pt x="2427" y="2168"/>
                    <a:pt x="2457" y="2168"/>
                  </a:cubicBezTo>
                  <a:cubicBezTo>
                    <a:pt x="2483" y="2168"/>
                    <a:pt x="2510" y="2160"/>
                    <a:pt x="2534" y="2146"/>
                  </a:cubicBezTo>
                  <a:cubicBezTo>
                    <a:pt x="2765" y="1956"/>
                    <a:pt x="3018" y="1820"/>
                    <a:pt x="3301" y="1736"/>
                  </a:cubicBezTo>
                  <a:cubicBezTo>
                    <a:pt x="3546" y="1656"/>
                    <a:pt x="3801" y="1616"/>
                    <a:pt x="4056" y="1616"/>
                  </a:cubicBezTo>
                  <a:cubicBezTo>
                    <a:pt x="4370" y="1616"/>
                    <a:pt x="4683" y="1677"/>
                    <a:pt x="4973" y="1799"/>
                  </a:cubicBezTo>
                  <a:cubicBezTo>
                    <a:pt x="4989" y="1804"/>
                    <a:pt x="5005" y="1807"/>
                    <a:pt x="5020" y="1807"/>
                  </a:cubicBezTo>
                  <a:cubicBezTo>
                    <a:pt x="5066" y="1807"/>
                    <a:pt x="5107" y="1783"/>
                    <a:pt x="5130" y="1736"/>
                  </a:cubicBezTo>
                  <a:cubicBezTo>
                    <a:pt x="5151" y="1673"/>
                    <a:pt x="5130" y="1610"/>
                    <a:pt x="5067" y="1578"/>
                  </a:cubicBezTo>
                  <a:cubicBezTo>
                    <a:pt x="4741" y="1444"/>
                    <a:pt x="4395" y="1378"/>
                    <a:pt x="4049" y="1378"/>
                  </a:cubicBezTo>
                  <a:cubicBezTo>
                    <a:pt x="3772" y="1378"/>
                    <a:pt x="3495" y="1420"/>
                    <a:pt x="3228" y="1505"/>
                  </a:cubicBezTo>
                  <a:cubicBezTo>
                    <a:pt x="2955" y="1599"/>
                    <a:pt x="2702" y="1725"/>
                    <a:pt x="2471" y="1893"/>
                  </a:cubicBezTo>
                  <a:lnTo>
                    <a:pt x="2208" y="1631"/>
                  </a:lnTo>
                  <a:lnTo>
                    <a:pt x="2429" y="1410"/>
                  </a:lnTo>
                  <a:cubicBezTo>
                    <a:pt x="2586" y="1252"/>
                    <a:pt x="2586" y="989"/>
                    <a:pt x="2429" y="832"/>
                  </a:cubicBezTo>
                  <a:cubicBezTo>
                    <a:pt x="2350" y="753"/>
                    <a:pt x="2247" y="713"/>
                    <a:pt x="2145" y="713"/>
                  </a:cubicBezTo>
                  <a:cubicBezTo>
                    <a:pt x="2042" y="713"/>
                    <a:pt x="1940" y="753"/>
                    <a:pt x="1861" y="832"/>
                  </a:cubicBezTo>
                  <a:lnTo>
                    <a:pt x="1630" y="1052"/>
                  </a:lnTo>
                  <a:lnTo>
                    <a:pt x="1399" y="821"/>
                  </a:lnTo>
                  <a:lnTo>
                    <a:pt x="1640" y="821"/>
                  </a:lnTo>
                  <a:cubicBezTo>
                    <a:pt x="1861" y="821"/>
                    <a:pt x="2040" y="632"/>
                    <a:pt x="2040" y="411"/>
                  </a:cubicBezTo>
                  <a:cubicBezTo>
                    <a:pt x="2040" y="190"/>
                    <a:pt x="1861" y="1"/>
                    <a:pt x="1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7" name="Google Shape;3917;p37"/>
          <p:cNvGrpSpPr/>
          <p:nvPr/>
        </p:nvGrpSpPr>
        <p:grpSpPr>
          <a:xfrm>
            <a:off x="4855850" y="1368062"/>
            <a:ext cx="1510988" cy="1510209"/>
            <a:chOff x="4855850" y="1368062"/>
            <a:chExt cx="1510988" cy="1510209"/>
          </a:xfrm>
        </p:grpSpPr>
        <p:sp>
          <p:nvSpPr>
            <p:cNvPr id="3918" name="Google Shape;3918;p37"/>
            <p:cNvSpPr/>
            <p:nvPr/>
          </p:nvSpPr>
          <p:spPr>
            <a:xfrm rot="2700000">
              <a:off x="5077014" y="1589234"/>
              <a:ext cx="1067873" cy="106787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7"/>
            <p:cNvSpPr/>
            <p:nvPr/>
          </p:nvSpPr>
          <p:spPr>
            <a:xfrm rot="2700000">
              <a:off x="5077801" y="1589225"/>
              <a:ext cx="1067873" cy="1067873"/>
            </a:xfrm>
            <a:prstGeom prst="arc">
              <a:avLst>
                <a:gd name="adj1" fmla="val 16200000"/>
                <a:gd name="adj2" fmla="val 539195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7"/>
            <p:cNvSpPr/>
            <p:nvPr/>
          </p:nvSpPr>
          <p:spPr>
            <a:xfrm>
              <a:off x="5348615" y="1862805"/>
              <a:ext cx="526245" cy="520929"/>
            </a:xfrm>
            <a:custGeom>
              <a:avLst/>
              <a:gdLst/>
              <a:ahLst/>
              <a:cxnLst/>
              <a:rect l="l" t="t" r="r" b="b"/>
              <a:pathLst>
                <a:path w="8117" h="8035" extrusionOk="0">
                  <a:moveTo>
                    <a:pt x="5321" y="1730"/>
                  </a:moveTo>
                  <a:cubicBezTo>
                    <a:pt x="5281" y="1730"/>
                    <a:pt x="5245" y="1747"/>
                    <a:pt x="5225" y="1779"/>
                  </a:cubicBezTo>
                  <a:cubicBezTo>
                    <a:pt x="5193" y="1842"/>
                    <a:pt x="5204" y="1905"/>
                    <a:pt x="5257" y="1947"/>
                  </a:cubicBezTo>
                  <a:cubicBezTo>
                    <a:pt x="5719" y="2242"/>
                    <a:pt x="6056" y="2673"/>
                    <a:pt x="6235" y="3199"/>
                  </a:cubicBezTo>
                  <a:cubicBezTo>
                    <a:pt x="6266" y="3304"/>
                    <a:pt x="6287" y="3398"/>
                    <a:pt x="6308" y="3503"/>
                  </a:cubicBezTo>
                  <a:cubicBezTo>
                    <a:pt x="6319" y="3545"/>
                    <a:pt x="6350" y="3587"/>
                    <a:pt x="6403" y="3598"/>
                  </a:cubicBezTo>
                  <a:cubicBezTo>
                    <a:pt x="6408" y="3600"/>
                    <a:pt x="6414" y="3600"/>
                    <a:pt x="6420" y="3600"/>
                  </a:cubicBezTo>
                  <a:cubicBezTo>
                    <a:pt x="6458" y="3600"/>
                    <a:pt x="6501" y="3572"/>
                    <a:pt x="6529" y="3535"/>
                  </a:cubicBezTo>
                  <a:lnTo>
                    <a:pt x="7055" y="2578"/>
                  </a:lnTo>
                  <a:cubicBezTo>
                    <a:pt x="7083" y="2522"/>
                    <a:pt x="7139" y="2494"/>
                    <a:pt x="7195" y="2494"/>
                  </a:cubicBezTo>
                  <a:cubicBezTo>
                    <a:pt x="7223" y="2494"/>
                    <a:pt x="7251" y="2501"/>
                    <a:pt x="7275" y="2515"/>
                  </a:cubicBezTo>
                  <a:cubicBezTo>
                    <a:pt x="7359" y="2557"/>
                    <a:pt x="7391" y="2662"/>
                    <a:pt x="7338" y="2736"/>
                  </a:cubicBezTo>
                  <a:lnTo>
                    <a:pt x="6613" y="4050"/>
                  </a:lnTo>
                  <a:cubicBezTo>
                    <a:pt x="6571" y="4134"/>
                    <a:pt x="6623" y="4229"/>
                    <a:pt x="6718" y="4229"/>
                  </a:cubicBezTo>
                  <a:cubicBezTo>
                    <a:pt x="6760" y="4229"/>
                    <a:pt x="6802" y="4208"/>
                    <a:pt x="6823" y="4166"/>
                  </a:cubicBezTo>
                  <a:lnTo>
                    <a:pt x="7548" y="2851"/>
                  </a:lnTo>
                  <a:cubicBezTo>
                    <a:pt x="7653" y="2662"/>
                    <a:pt x="7590" y="2410"/>
                    <a:pt x="7391" y="2305"/>
                  </a:cubicBezTo>
                  <a:cubicBezTo>
                    <a:pt x="7332" y="2272"/>
                    <a:pt x="7268" y="2257"/>
                    <a:pt x="7205" y="2257"/>
                  </a:cubicBezTo>
                  <a:cubicBezTo>
                    <a:pt x="7064" y="2257"/>
                    <a:pt x="6924" y="2332"/>
                    <a:pt x="6844" y="2463"/>
                  </a:cubicBezTo>
                  <a:lnTo>
                    <a:pt x="6466" y="3157"/>
                  </a:lnTo>
                  <a:cubicBezTo>
                    <a:pt x="6455" y="3146"/>
                    <a:pt x="6455" y="3136"/>
                    <a:pt x="6455" y="3125"/>
                  </a:cubicBezTo>
                  <a:cubicBezTo>
                    <a:pt x="6266" y="2547"/>
                    <a:pt x="5898" y="2073"/>
                    <a:pt x="5394" y="1748"/>
                  </a:cubicBezTo>
                  <a:cubicBezTo>
                    <a:pt x="5370" y="1736"/>
                    <a:pt x="5345" y="1730"/>
                    <a:pt x="5321" y="1730"/>
                  </a:cubicBezTo>
                  <a:close/>
                  <a:moveTo>
                    <a:pt x="3985" y="1895"/>
                  </a:moveTo>
                  <a:cubicBezTo>
                    <a:pt x="3775" y="1895"/>
                    <a:pt x="3564" y="1937"/>
                    <a:pt x="3364" y="2000"/>
                  </a:cubicBezTo>
                  <a:cubicBezTo>
                    <a:pt x="2839" y="2169"/>
                    <a:pt x="2429" y="2526"/>
                    <a:pt x="2177" y="3010"/>
                  </a:cubicBezTo>
                  <a:cubicBezTo>
                    <a:pt x="2114" y="3146"/>
                    <a:pt x="2051" y="3283"/>
                    <a:pt x="2019" y="3430"/>
                  </a:cubicBezTo>
                  <a:cubicBezTo>
                    <a:pt x="1998" y="3493"/>
                    <a:pt x="2040" y="3556"/>
                    <a:pt x="2103" y="3577"/>
                  </a:cubicBezTo>
                  <a:cubicBezTo>
                    <a:pt x="2111" y="3578"/>
                    <a:pt x="2118" y="3579"/>
                    <a:pt x="2126" y="3579"/>
                  </a:cubicBezTo>
                  <a:cubicBezTo>
                    <a:pt x="2181" y="3579"/>
                    <a:pt x="2232" y="3548"/>
                    <a:pt x="2250" y="3493"/>
                  </a:cubicBezTo>
                  <a:cubicBezTo>
                    <a:pt x="2282" y="3367"/>
                    <a:pt x="2324" y="3241"/>
                    <a:pt x="2387" y="3115"/>
                  </a:cubicBezTo>
                  <a:cubicBezTo>
                    <a:pt x="2607" y="2683"/>
                    <a:pt x="2976" y="2368"/>
                    <a:pt x="3427" y="2221"/>
                  </a:cubicBezTo>
                  <a:cubicBezTo>
                    <a:pt x="3617" y="2169"/>
                    <a:pt x="3796" y="2137"/>
                    <a:pt x="3985" y="2137"/>
                  </a:cubicBezTo>
                  <a:cubicBezTo>
                    <a:pt x="4268" y="2137"/>
                    <a:pt x="4542" y="2200"/>
                    <a:pt x="4805" y="2337"/>
                  </a:cubicBezTo>
                  <a:cubicBezTo>
                    <a:pt x="5225" y="2547"/>
                    <a:pt x="5541" y="2925"/>
                    <a:pt x="5688" y="3377"/>
                  </a:cubicBezTo>
                  <a:cubicBezTo>
                    <a:pt x="5835" y="3830"/>
                    <a:pt x="5803" y="4323"/>
                    <a:pt x="5583" y="4744"/>
                  </a:cubicBezTo>
                  <a:cubicBezTo>
                    <a:pt x="5362" y="5175"/>
                    <a:pt x="4994" y="5491"/>
                    <a:pt x="4542" y="5638"/>
                  </a:cubicBezTo>
                  <a:cubicBezTo>
                    <a:pt x="4358" y="5696"/>
                    <a:pt x="4170" y="5725"/>
                    <a:pt x="3985" y="5725"/>
                  </a:cubicBezTo>
                  <a:cubicBezTo>
                    <a:pt x="3704" y="5725"/>
                    <a:pt x="3428" y="5659"/>
                    <a:pt x="3175" y="5533"/>
                  </a:cubicBezTo>
                  <a:cubicBezTo>
                    <a:pt x="2744" y="5311"/>
                    <a:pt x="2429" y="4944"/>
                    <a:pt x="2282" y="4481"/>
                  </a:cubicBezTo>
                  <a:cubicBezTo>
                    <a:pt x="2219" y="4302"/>
                    <a:pt x="2187" y="4113"/>
                    <a:pt x="2187" y="3935"/>
                  </a:cubicBezTo>
                  <a:cubicBezTo>
                    <a:pt x="2187" y="3861"/>
                    <a:pt x="2135" y="3809"/>
                    <a:pt x="2072" y="3809"/>
                  </a:cubicBezTo>
                  <a:cubicBezTo>
                    <a:pt x="2009" y="3809"/>
                    <a:pt x="1956" y="3861"/>
                    <a:pt x="1956" y="3935"/>
                  </a:cubicBezTo>
                  <a:cubicBezTo>
                    <a:pt x="1956" y="4145"/>
                    <a:pt x="1988" y="4355"/>
                    <a:pt x="2051" y="4555"/>
                  </a:cubicBezTo>
                  <a:cubicBezTo>
                    <a:pt x="2219" y="5070"/>
                    <a:pt x="2576" y="5491"/>
                    <a:pt x="3060" y="5743"/>
                  </a:cubicBezTo>
                  <a:cubicBezTo>
                    <a:pt x="3354" y="5890"/>
                    <a:pt x="3670" y="5963"/>
                    <a:pt x="3985" y="5963"/>
                  </a:cubicBezTo>
                  <a:cubicBezTo>
                    <a:pt x="4195" y="5963"/>
                    <a:pt x="4405" y="5932"/>
                    <a:pt x="4616" y="5858"/>
                  </a:cubicBezTo>
                  <a:cubicBezTo>
                    <a:pt x="5130" y="5690"/>
                    <a:pt x="5551" y="5332"/>
                    <a:pt x="5793" y="4849"/>
                  </a:cubicBezTo>
                  <a:cubicBezTo>
                    <a:pt x="6035" y="4365"/>
                    <a:pt x="6087" y="3819"/>
                    <a:pt x="5919" y="3304"/>
                  </a:cubicBezTo>
                  <a:cubicBezTo>
                    <a:pt x="5751" y="2788"/>
                    <a:pt x="5394" y="2368"/>
                    <a:pt x="4910" y="2126"/>
                  </a:cubicBezTo>
                  <a:cubicBezTo>
                    <a:pt x="4626" y="1979"/>
                    <a:pt x="4300" y="1895"/>
                    <a:pt x="3985" y="1895"/>
                  </a:cubicBezTo>
                  <a:close/>
                  <a:moveTo>
                    <a:pt x="6718" y="6678"/>
                  </a:moveTo>
                  <a:lnTo>
                    <a:pt x="6929" y="6741"/>
                  </a:lnTo>
                  <a:lnTo>
                    <a:pt x="6781" y="6878"/>
                  </a:lnTo>
                  <a:lnTo>
                    <a:pt x="6718" y="6678"/>
                  </a:lnTo>
                  <a:close/>
                  <a:moveTo>
                    <a:pt x="6545" y="6380"/>
                  </a:moveTo>
                  <a:cubicBezTo>
                    <a:pt x="6470" y="6380"/>
                    <a:pt x="6405" y="6456"/>
                    <a:pt x="6424" y="6531"/>
                  </a:cubicBezTo>
                  <a:lnTo>
                    <a:pt x="6623" y="7141"/>
                  </a:lnTo>
                  <a:cubicBezTo>
                    <a:pt x="6634" y="7183"/>
                    <a:pt x="6676" y="7225"/>
                    <a:pt x="6728" y="7225"/>
                  </a:cubicBezTo>
                  <a:cubicBezTo>
                    <a:pt x="6760" y="7225"/>
                    <a:pt x="6791" y="7204"/>
                    <a:pt x="6812" y="7183"/>
                  </a:cubicBezTo>
                  <a:lnTo>
                    <a:pt x="7223" y="6773"/>
                  </a:lnTo>
                  <a:cubicBezTo>
                    <a:pt x="7286" y="6710"/>
                    <a:pt x="7265" y="6605"/>
                    <a:pt x="7181" y="6573"/>
                  </a:cubicBezTo>
                  <a:lnTo>
                    <a:pt x="6571" y="6384"/>
                  </a:lnTo>
                  <a:cubicBezTo>
                    <a:pt x="6562" y="6382"/>
                    <a:pt x="6553" y="6380"/>
                    <a:pt x="6545" y="6380"/>
                  </a:cubicBezTo>
                  <a:close/>
                  <a:moveTo>
                    <a:pt x="437" y="0"/>
                  </a:moveTo>
                  <a:cubicBezTo>
                    <a:pt x="334" y="0"/>
                    <a:pt x="232" y="39"/>
                    <a:pt x="158" y="118"/>
                  </a:cubicBezTo>
                  <a:cubicBezTo>
                    <a:pt x="0" y="265"/>
                    <a:pt x="0" y="518"/>
                    <a:pt x="158" y="676"/>
                  </a:cubicBezTo>
                  <a:lnTo>
                    <a:pt x="474" y="1001"/>
                  </a:lnTo>
                  <a:lnTo>
                    <a:pt x="253" y="1222"/>
                  </a:lnTo>
                  <a:cubicBezTo>
                    <a:pt x="95" y="1380"/>
                    <a:pt x="95" y="1632"/>
                    <a:pt x="253" y="1790"/>
                  </a:cubicBezTo>
                  <a:cubicBezTo>
                    <a:pt x="332" y="1869"/>
                    <a:pt x="434" y="1908"/>
                    <a:pt x="537" y="1908"/>
                  </a:cubicBezTo>
                  <a:cubicBezTo>
                    <a:pt x="639" y="1908"/>
                    <a:pt x="742" y="1869"/>
                    <a:pt x="820" y="1790"/>
                  </a:cubicBezTo>
                  <a:lnTo>
                    <a:pt x="1041" y="1569"/>
                  </a:lnTo>
                  <a:lnTo>
                    <a:pt x="1882" y="2410"/>
                  </a:lnTo>
                  <a:cubicBezTo>
                    <a:pt x="1819" y="2494"/>
                    <a:pt x="1766" y="2578"/>
                    <a:pt x="1714" y="2673"/>
                  </a:cubicBezTo>
                  <a:lnTo>
                    <a:pt x="421" y="5007"/>
                  </a:lnTo>
                  <a:cubicBezTo>
                    <a:pt x="316" y="5206"/>
                    <a:pt x="390" y="5449"/>
                    <a:pt x="579" y="5554"/>
                  </a:cubicBezTo>
                  <a:cubicBezTo>
                    <a:pt x="642" y="5585"/>
                    <a:pt x="705" y="5606"/>
                    <a:pt x="768" y="5606"/>
                  </a:cubicBezTo>
                  <a:cubicBezTo>
                    <a:pt x="915" y="5606"/>
                    <a:pt x="1051" y="5522"/>
                    <a:pt x="1125" y="5396"/>
                  </a:cubicBezTo>
                  <a:lnTo>
                    <a:pt x="1504" y="4702"/>
                  </a:lnTo>
                  <a:cubicBezTo>
                    <a:pt x="1514" y="4713"/>
                    <a:pt x="1514" y="4723"/>
                    <a:pt x="1514" y="4734"/>
                  </a:cubicBezTo>
                  <a:cubicBezTo>
                    <a:pt x="1735" y="5385"/>
                    <a:pt x="2187" y="5932"/>
                    <a:pt x="2808" y="6237"/>
                  </a:cubicBezTo>
                  <a:cubicBezTo>
                    <a:pt x="3175" y="6426"/>
                    <a:pt x="3575" y="6531"/>
                    <a:pt x="3985" y="6531"/>
                  </a:cubicBezTo>
                  <a:cubicBezTo>
                    <a:pt x="4258" y="6531"/>
                    <a:pt x="4521" y="6479"/>
                    <a:pt x="4784" y="6395"/>
                  </a:cubicBezTo>
                  <a:cubicBezTo>
                    <a:pt x="5046" y="6311"/>
                    <a:pt x="5289" y="6194"/>
                    <a:pt x="5509" y="6037"/>
                  </a:cubicBezTo>
                  <a:lnTo>
                    <a:pt x="5730" y="6247"/>
                  </a:lnTo>
                  <a:cubicBezTo>
                    <a:pt x="5772" y="6395"/>
                    <a:pt x="6045" y="7204"/>
                    <a:pt x="6224" y="7750"/>
                  </a:cubicBezTo>
                  <a:cubicBezTo>
                    <a:pt x="6277" y="7919"/>
                    <a:pt x="6434" y="8035"/>
                    <a:pt x="6602" y="8035"/>
                  </a:cubicBezTo>
                  <a:cubicBezTo>
                    <a:pt x="6707" y="8035"/>
                    <a:pt x="6812" y="7993"/>
                    <a:pt x="6886" y="7919"/>
                  </a:cubicBezTo>
                  <a:lnTo>
                    <a:pt x="7959" y="6846"/>
                  </a:lnTo>
                  <a:cubicBezTo>
                    <a:pt x="8001" y="6804"/>
                    <a:pt x="8032" y="6741"/>
                    <a:pt x="8053" y="6689"/>
                  </a:cubicBezTo>
                  <a:cubicBezTo>
                    <a:pt x="8116" y="6479"/>
                    <a:pt x="8001" y="6247"/>
                    <a:pt x="7791" y="6184"/>
                  </a:cubicBezTo>
                  <a:cubicBezTo>
                    <a:pt x="7244" y="6005"/>
                    <a:pt x="6434" y="5732"/>
                    <a:pt x="6287" y="5680"/>
                  </a:cubicBezTo>
                  <a:lnTo>
                    <a:pt x="6077" y="5470"/>
                  </a:lnTo>
                  <a:cubicBezTo>
                    <a:pt x="6140" y="5385"/>
                    <a:pt x="6203" y="5290"/>
                    <a:pt x="6256" y="5196"/>
                  </a:cubicBezTo>
                  <a:lnTo>
                    <a:pt x="6256" y="5185"/>
                  </a:lnTo>
                  <a:lnTo>
                    <a:pt x="6592" y="4576"/>
                  </a:lnTo>
                  <a:cubicBezTo>
                    <a:pt x="6623" y="4523"/>
                    <a:pt x="6602" y="4449"/>
                    <a:pt x="6550" y="4418"/>
                  </a:cubicBezTo>
                  <a:cubicBezTo>
                    <a:pt x="6530" y="4408"/>
                    <a:pt x="6510" y="4403"/>
                    <a:pt x="6490" y="4403"/>
                  </a:cubicBezTo>
                  <a:cubicBezTo>
                    <a:pt x="6445" y="4403"/>
                    <a:pt x="6403" y="4427"/>
                    <a:pt x="6382" y="4470"/>
                  </a:cubicBezTo>
                  <a:lnTo>
                    <a:pt x="6045" y="5070"/>
                  </a:lnTo>
                  <a:lnTo>
                    <a:pt x="6045" y="5080"/>
                  </a:lnTo>
                  <a:cubicBezTo>
                    <a:pt x="5982" y="5196"/>
                    <a:pt x="5908" y="5301"/>
                    <a:pt x="5824" y="5406"/>
                  </a:cubicBezTo>
                  <a:cubicBezTo>
                    <a:pt x="5793" y="5449"/>
                    <a:pt x="5793" y="5522"/>
                    <a:pt x="5835" y="5564"/>
                  </a:cubicBezTo>
                  <a:lnTo>
                    <a:pt x="6140" y="5869"/>
                  </a:lnTo>
                  <a:cubicBezTo>
                    <a:pt x="6161" y="5890"/>
                    <a:pt x="6161" y="5890"/>
                    <a:pt x="6434" y="5984"/>
                  </a:cubicBezTo>
                  <a:cubicBezTo>
                    <a:pt x="6571" y="6026"/>
                    <a:pt x="6770" y="6089"/>
                    <a:pt x="6960" y="6152"/>
                  </a:cubicBezTo>
                  <a:lnTo>
                    <a:pt x="7717" y="6405"/>
                  </a:lnTo>
                  <a:cubicBezTo>
                    <a:pt x="7833" y="6437"/>
                    <a:pt x="7875" y="6594"/>
                    <a:pt x="7791" y="6678"/>
                  </a:cubicBezTo>
                  <a:lnTo>
                    <a:pt x="6718" y="7750"/>
                  </a:lnTo>
                  <a:cubicBezTo>
                    <a:pt x="6688" y="7781"/>
                    <a:pt x="6649" y="7795"/>
                    <a:pt x="6611" y="7795"/>
                  </a:cubicBezTo>
                  <a:cubicBezTo>
                    <a:pt x="6542" y="7795"/>
                    <a:pt x="6472" y="7751"/>
                    <a:pt x="6445" y="7677"/>
                  </a:cubicBezTo>
                  <a:lnTo>
                    <a:pt x="6193" y="6920"/>
                  </a:lnTo>
                  <a:cubicBezTo>
                    <a:pt x="6130" y="6731"/>
                    <a:pt x="6066" y="6531"/>
                    <a:pt x="6024" y="6395"/>
                  </a:cubicBezTo>
                  <a:cubicBezTo>
                    <a:pt x="5929" y="6121"/>
                    <a:pt x="5929" y="6121"/>
                    <a:pt x="5908" y="6100"/>
                  </a:cubicBezTo>
                  <a:lnTo>
                    <a:pt x="5604" y="5795"/>
                  </a:lnTo>
                  <a:cubicBezTo>
                    <a:pt x="5581" y="5773"/>
                    <a:pt x="5550" y="5762"/>
                    <a:pt x="5519" y="5762"/>
                  </a:cubicBezTo>
                  <a:cubicBezTo>
                    <a:pt x="5492" y="5762"/>
                    <a:pt x="5465" y="5770"/>
                    <a:pt x="5446" y="5785"/>
                  </a:cubicBezTo>
                  <a:cubicBezTo>
                    <a:pt x="5225" y="5953"/>
                    <a:pt x="4983" y="6089"/>
                    <a:pt x="4710" y="6173"/>
                  </a:cubicBezTo>
                  <a:cubicBezTo>
                    <a:pt x="4479" y="6247"/>
                    <a:pt x="4226" y="6290"/>
                    <a:pt x="3985" y="6290"/>
                  </a:cubicBezTo>
                  <a:cubicBezTo>
                    <a:pt x="3606" y="6290"/>
                    <a:pt x="3249" y="6205"/>
                    <a:pt x="2913" y="6037"/>
                  </a:cubicBezTo>
                  <a:cubicBezTo>
                    <a:pt x="2355" y="5743"/>
                    <a:pt x="1935" y="5259"/>
                    <a:pt x="1745" y="4660"/>
                  </a:cubicBezTo>
                  <a:cubicBezTo>
                    <a:pt x="1714" y="4565"/>
                    <a:pt x="1682" y="4460"/>
                    <a:pt x="1661" y="4355"/>
                  </a:cubicBezTo>
                  <a:cubicBezTo>
                    <a:pt x="1661" y="4313"/>
                    <a:pt x="1619" y="4271"/>
                    <a:pt x="1577" y="4271"/>
                  </a:cubicBezTo>
                  <a:cubicBezTo>
                    <a:pt x="1568" y="4269"/>
                    <a:pt x="1559" y="4268"/>
                    <a:pt x="1550" y="4268"/>
                  </a:cubicBezTo>
                  <a:cubicBezTo>
                    <a:pt x="1507" y="4268"/>
                    <a:pt x="1468" y="4289"/>
                    <a:pt x="1451" y="4323"/>
                  </a:cubicBezTo>
                  <a:lnTo>
                    <a:pt x="915" y="5280"/>
                  </a:lnTo>
                  <a:cubicBezTo>
                    <a:pt x="888" y="5334"/>
                    <a:pt x="832" y="5366"/>
                    <a:pt x="772" y="5366"/>
                  </a:cubicBezTo>
                  <a:cubicBezTo>
                    <a:pt x="738" y="5366"/>
                    <a:pt x="704" y="5355"/>
                    <a:pt x="673" y="5332"/>
                  </a:cubicBezTo>
                  <a:cubicBezTo>
                    <a:pt x="610" y="5290"/>
                    <a:pt x="589" y="5196"/>
                    <a:pt x="631" y="5122"/>
                  </a:cubicBezTo>
                  <a:lnTo>
                    <a:pt x="1924" y="2788"/>
                  </a:lnTo>
                  <a:cubicBezTo>
                    <a:pt x="1988" y="2673"/>
                    <a:pt x="2051" y="2568"/>
                    <a:pt x="2135" y="2473"/>
                  </a:cubicBezTo>
                  <a:cubicBezTo>
                    <a:pt x="2166" y="2421"/>
                    <a:pt x="2166" y="2358"/>
                    <a:pt x="2124" y="2316"/>
                  </a:cubicBezTo>
                  <a:lnTo>
                    <a:pt x="1125" y="1317"/>
                  </a:lnTo>
                  <a:cubicBezTo>
                    <a:pt x="1104" y="1296"/>
                    <a:pt x="1075" y="1285"/>
                    <a:pt x="1045" y="1285"/>
                  </a:cubicBezTo>
                  <a:cubicBezTo>
                    <a:pt x="1015" y="1285"/>
                    <a:pt x="983" y="1296"/>
                    <a:pt x="957" y="1317"/>
                  </a:cubicBezTo>
                  <a:lnTo>
                    <a:pt x="652" y="1622"/>
                  </a:lnTo>
                  <a:cubicBezTo>
                    <a:pt x="620" y="1653"/>
                    <a:pt x="578" y="1669"/>
                    <a:pt x="536" y="1669"/>
                  </a:cubicBezTo>
                  <a:cubicBezTo>
                    <a:pt x="494" y="1669"/>
                    <a:pt x="452" y="1653"/>
                    <a:pt x="421" y="1622"/>
                  </a:cubicBezTo>
                  <a:cubicBezTo>
                    <a:pt x="358" y="1559"/>
                    <a:pt x="358" y="1454"/>
                    <a:pt x="421" y="1391"/>
                  </a:cubicBezTo>
                  <a:lnTo>
                    <a:pt x="726" y="1085"/>
                  </a:lnTo>
                  <a:cubicBezTo>
                    <a:pt x="778" y="1043"/>
                    <a:pt x="778" y="970"/>
                    <a:pt x="726" y="917"/>
                  </a:cubicBezTo>
                  <a:lnTo>
                    <a:pt x="316" y="518"/>
                  </a:lnTo>
                  <a:cubicBezTo>
                    <a:pt x="253" y="444"/>
                    <a:pt x="253" y="339"/>
                    <a:pt x="316" y="276"/>
                  </a:cubicBezTo>
                  <a:cubicBezTo>
                    <a:pt x="347" y="245"/>
                    <a:pt x="392" y="229"/>
                    <a:pt x="437" y="229"/>
                  </a:cubicBezTo>
                  <a:cubicBezTo>
                    <a:pt x="481" y="229"/>
                    <a:pt x="526" y="245"/>
                    <a:pt x="558" y="276"/>
                  </a:cubicBezTo>
                  <a:lnTo>
                    <a:pt x="957" y="686"/>
                  </a:lnTo>
                  <a:cubicBezTo>
                    <a:pt x="983" y="707"/>
                    <a:pt x="1015" y="717"/>
                    <a:pt x="1045" y="717"/>
                  </a:cubicBezTo>
                  <a:cubicBezTo>
                    <a:pt x="1075" y="717"/>
                    <a:pt x="1104" y="707"/>
                    <a:pt x="1125" y="686"/>
                  </a:cubicBezTo>
                  <a:lnTo>
                    <a:pt x="1430" y="381"/>
                  </a:lnTo>
                  <a:cubicBezTo>
                    <a:pt x="1461" y="350"/>
                    <a:pt x="1504" y="334"/>
                    <a:pt x="1547" y="334"/>
                  </a:cubicBezTo>
                  <a:cubicBezTo>
                    <a:pt x="1590" y="334"/>
                    <a:pt x="1635" y="350"/>
                    <a:pt x="1672" y="381"/>
                  </a:cubicBezTo>
                  <a:cubicBezTo>
                    <a:pt x="1735" y="444"/>
                    <a:pt x="1735" y="550"/>
                    <a:pt x="1672" y="613"/>
                  </a:cubicBezTo>
                  <a:lnTo>
                    <a:pt x="1357" y="917"/>
                  </a:lnTo>
                  <a:cubicBezTo>
                    <a:pt x="1315" y="970"/>
                    <a:pt x="1315" y="1043"/>
                    <a:pt x="1357" y="1085"/>
                  </a:cubicBezTo>
                  <a:lnTo>
                    <a:pt x="2355" y="2084"/>
                  </a:lnTo>
                  <a:cubicBezTo>
                    <a:pt x="2376" y="2105"/>
                    <a:pt x="2402" y="2116"/>
                    <a:pt x="2430" y="2116"/>
                  </a:cubicBezTo>
                  <a:cubicBezTo>
                    <a:pt x="2458" y="2116"/>
                    <a:pt x="2487" y="2105"/>
                    <a:pt x="2513" y="2084"/>
                  </a:cubicBezTo>
                  <a:cubicBezTo>
                    <a:pt x="2734" y="1905"/>
                    <a:pt x="2986" y="1779"/>
                    <a:pt x="3259" y="1685"/>
                  </a:cubicBezTo>
                  <a:cubicBezTo>
                    <a:pt x="3500" y="1608"/>
                    <a:pt x="3746" y="1568"/>
                    <a:pt x="3991" y="1568"/>
                  </a:cubicBezTo>
                  <a:cubicBezTo>
                    <a:pt x="4280" y="1568"/>
                    <a:pt x="4568" y="1623"/>
                    <a:pt x="4847" y="1737"/>
                  </a:cubicBezTo>
                  <a:cubicBezTo>
                    <a:pt x="4858" y="1742"/>
                    <a:pt x="4870" y="1744"/>
                    <a:pt x="4882" y="1744"/>
                  </a:cubicBezTo>
                  <a:cubicBezTo>
                    <a:pt x="4928" y="1744"/>
                    <a:pt x="4978" y="1714"/>
                    <a:pt x="4994" y="1664"/>
                  </a:cubicBezTo>
                  <a:cubicBezTo>
                    <a:pt x="5015" y="1601"/>
                    <a:pt x="4994" y="1538"/>
                    <a:pt x="4931" y="1517"/>
                  </a:cubicBezTo>
                  <a:cubicBezTo>
                    <a:pt x="4622" y="1396"/>
                    <a:pt x="4303" y="1335"/>
                    <a:pt x="3983" y="1335"/>
                  </a:cubicBezTo>
                  <a:cubicBezTo>
                    <a:pt x="3716" y="1335"/>
                    <a:pt x="3449" y="1378"/>
                    <a:pt x="3186" y="1464"/>
                  </a:cubicBezTo>
                  <a:cubicBezTo>
                    <a:pt x="2923" y="1548"/>
                    <a:pt x="2670" y="1674"/>
                    <a:pt x="2450" y="1842"/>
                  </a:cubicBezTo>
                  <a:lnTo>
                    <a:pt x="1609" y="1001"/>
                  </a:lnTo>
                  <a:lnTo>
                    <a:pt x="1829" y="781"/>
                  </a:lnTo>
                  <a:cubicBezTo>
                    <a:pt x="1988" y="623"/>
                    <a:pt x="1988" y="370"/>
                    <a:pt x="1829" y="213"/>
                  </a:cubicBezTo>
                  <a:cubicBezTo>
                    <a:pt x="1756" y="139"/>
                    <a:pt x="1661" y="97"/>
                    <a:pt x="1546" y="97"/>
                  </a:cubicBezTo>
                  <a:cubicBezTo>
                    <a:pt x="1441" y="97"/>
                    <a:pt x="1346" y="139"/>
                    <a:pt x="1273" y="213"/>
                  </a:cubicBezTo>
                  <a:lnTo>
                    <a:pt x="1041" y="434"/>
                  </a:lnTo>
                  <a:lnTo>
                    <a:pt x="715" y="118"/>
                  </a:lnTo>
                  <a:cubicBezTo>
                    <a:pt x="641" y="39"/>
                    <a:pt x="539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1" name="Google Shape;3921;p37"/>
          <p:cNvGrpSpPr/>
          <p:nvPr/>
        </p:nvGrpSpPr>
        <p:grpSpPr>
          <a:xfrm>
            <a:off x="2777925" y="1368062"/>
            <a:ext cx="1511775" cy="1510209"/>
            <a:chOff x="2777925" y="1368062"/>
            <a:chExt cx="1511775" cy="1510209"/>
          </a:xfrm>
        </p:grpSpPr>
        <p:sp>
          <p:nvSpPr>
            <p:cNvPr id="3922" name="Google Shape;3922;p37"/>
            <p:cNvSpPr/>
            <p:nvPr/>
          </p:nvSpPr>
          <p:spPr>
            <a:xfrm rot="2700000">
              <a:off x="2999089" y="1589234"/>
              <a:ext cx="1067873" cy="1067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7"/>
            <p:cNvSpPr/>
            <p:nvPr/>
          </p:nvSpPr>
          <p:spPr>
            <a:xfrm rot="2700000">
              <a:off x="3000664" y="1589225"/>
              <a:ext cx="1067873" cy="1067873"/>
            </a:xfrm>
            <a:prstGeom prst="arc">
              <a:avLst>
                <a:gd name="adj1" fmla="val 16200000"/>
                <a:gd name="adj2" fmla="val 539195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7"/>
            <p:cNvSpPr/>
            <p:nvPr/>
          </p:nvSpPr>
          <p:spPr>
            <a:xfrm>
              <a:off x="3413590" y="1811326"/>
              <a:ext cx="242020" cy="521513"/>
            </a:xfrm>
            <a:custGeom>
              <a:avLst/>
              <a:gdLst/>
              <a:ahLst/>
              <a:cxnLst/>
              <a:rect l="l" t="t" r="r" b="b"/>
              <a:pathLst>
                <a:path w="3733" h="8044" extrusionOk="0">
                  <a:moveTo>
                    <a:pt x="1872" y="2860"/>
                  </a:moveTo>
                  <a:cubicBezTo>
                    <a:pt x="2314" y="2860"/>
                    <a:pt x="2702" y="3134"/>
                    <a:pt x="2860" y="3533"/>
                  </a:cubicBezTo>
                  <a:lnTo>
                    <a:pt x="873" y="3533"/>
                  </a:lnTo>
                  <a:cubicBezTo>
                    <a:pt x="1041" y="3134"/>
                    <a:pt x="1431" y="2860"/>
                    <a:pt x="1872" y="2860"/>
                  </a:cubicBezTo>
                  <a:close/>
                  <a:moveTo>
                    <a:pt x="1872" y="2629"/>
                  </a:moveTo>
                  <a:cubicBezTo>
                    <a:pt x="1262" y="2629"/>
                    <a:pt x="747" y="3029"/>
                    <a:pt x="600" y="3617"/>
                  </a:cubicBezTo>
                  <a:cubicBezTo>
                    <a:pt x="579" y="3691"/>
                    <a:pt x="642" y="3765"/>
                    <a:pt x="716" y="3765"/>
                  </a:cubicBezTo>
                  <a:lnTo>
                    <a:pt x="3018" y="3765"/>
                  </a:lnTo>
                  <a:cubicBezTo>
                    <a:pt x="3092" y="3765"/>
                    <a:pt x="3155" y="3691"/>
                    <a:pt x="3134" y="3617"/>
                  </a:cubicBezTo>
                  <a:cubicBezTo>
                    <a:pt x="2986" y="3029"/>
                    <a:pt x="2471" y="2629"/>
                    <a:pt x="1872" y="2629"/>
                  </a:cubicBezTo>
                  <a:close/>
                  <a:moveTo>
                    <a:pt x="716" y="4091"/>
                  </a:moveTo>
                  <a:cubicBezTo>
                    <a:pt x="642" y="4091"/>
                    <a:pt x="579" y="4164"/>
                    <a:pt x="600" y="4238"/>
                  </a:cubicBezTo>
                  <a:cubicBezTo>
                    <a:pt x="747" y="4827"/>
                    <a:pt x="1262" y="5236"/>
                    <a:pt x="1872" y="5236"/>
                  </a:cubicBezTo>
                  <a:cubicBezTo>
                    <a:pt x="2471" y="5236"/>
                    <a:pt x="2986" y="4827"/>
                    <a:pt x="3134" y="4238"/>
                  </a:cubicBezTo>
                  <a:cubicBezTo>
                    <a:pt x="3155" y="4164"/>
                    <a:pt x="3092" y="4091"/>
                    <a:pt x="3018" y="4091"/>
                  </a:cubicBezTo>
                  <a:lnTo>
                    <a:pt x="2103" y="4091"/>
                  </a:lnTo>
                  <a:cubicBezTo>
                    <a:pt x="2040" y="4091"/>
                    <a:pt x="1987" y="4143"/>
                    <a:pt x="1987" y="4217"/>
                  </a:cubicBezTo>
                  <a:cubicBezTo>
                    <a:pt x="1987" y="4280"/>
                    <a:pt x="2040" y="4332"/>
                    <a:pt x="2103" y="4332"/>
                  </a:cubicBezTo>
                  <a:lnTo>
                    <a:pt x="2860" y="4332"/>
                  </a:lnTo>
                  <a:cubicBezTo>
                    <a:pt x="2702" y="4732"/>
                    <a:pt x="2314" y="4995"/>
                    <a:pt x="1872" y="4995"/>
                  </a:cubicBezTo>
                  <a:cubicBezTo>
                    <a:pt x="1431" y="4995"/>
                    <a:pt x="1041" y="4732"/>
                    <a:pt x="873" y="4332"/>
                  </a:cubicBezTo>
                  <a:lnTo>
                    <a:pt x="1641" y="4332"/>
                  </a:lnTo>
                  <a:cubicBezTo>
                    <a:pt x="1704" y="4332"/>
                    <a:pt x="1756" y="4280"/>
                    <a:pt x="1756" y="4217"/>
                  </a:cubicBezTo>
                  <a:cubicBezTo>
                    <a:pt x="1756" y="4143"/>
                    <a:pt x="1704" y="4091"/>
                    <a:pt x="1641" y="4091"/>
                  </a:cubicBezTo>
                  <a:close/>
                  <a:moveTo>
                    <a:pt x="1872" y="1"/>
                  </a:moveTo>
                  <a:cubicBezTo>
                    <a:pt x="1651" y="1"/>
                    <a:pt x="1473" y="190"/>
                    <a:pt x="1473" y="411"/>
                  </a:cubicBezTo>
                  <a:lnTo>
                    <a:pt x="1473" y="926"/>
                  </a:lnTo>
                  <a:cubicBezTo>
                    <a:pt x="1473" y="989"/>
                    <a:pt x="1525" y="1042"/>
                    <a:pt x="1588" y="1042"/>
                  </a:cubicBezTo>
                  <a:cubicBezTo>
                    <a:pt x="1651" y="1042"/>
                    <a:pt x="1704" y="989"/>
                    <a:pt x="1704" y="926"/>
                  </a:cubicBezTo>
                  <a:lnTo>
                    <a:pt x="1704" y="411"/>
                  </a:lnTo>
                  <a:cubicBezTo>
                    <a:pt x="1704" y="316"/>
                    <a:pt x="1777" y="243"/>
                    <a:pt x="1872" y="243"/>
                  </a:cubicBezTo>
                  <a:cubicBezTo>
                    <a:pt x="1956" y="243"/>
                    <a:pt x="2029" y="316"/>
                    <a:pt x="2029" y="411"/>
                  </a:cubicBezTo>
                  <a:lnTo>
                    <a:pt x="2029" y="2199"/>
                  </a:lnTo>
                  <a:cubicBezTo>
                    <a:pt x="2029" y="2262"/>
                    <a:pt x="2071" y="2304"/>
                    <a:pt x="2134" y="2314"/>
                  </a:cubicBezTo>
                  <a:cubicBezTo>
                    <a:pt x="2513" y="2377"/>
                    <a:pt x="2860" y="2577"/>
                    <a:pt x="3113" y="2871"/>
                  </a:cubicBezTo>
                  <a:cubicBezTo>
                    <a:pt x="3365" y="3166"/>
                    <a:pt x="3501" y="3544"/>
                    <a:pt x="3501" y="3933"/>
                  </a:cubicBezTo>
                  <a:cubicBezTo>
                    <a:pt x="3501" y="4322"/>
                    <a:pt x="3365" y="4701"/>
                    <a:pt x="3113" y="4995"/>
                  </a:cubicBezTo>
                  <a:cubicBezTo>
                    <a:pt x="2860" y="5289"/>
                    <a:pt x="2513" y="5479"/>
                    <a:pt x="2134" y="5542"/>
                  </a:cubicBezTo>
                  <a:cubicBezTo>
                    <a:pt x="2071" y="5552"/>
                    <a:pt x="2029" y="5605"/>
                    <a:pt x="2029" y="5657"/>
                  </a:cubicBezTo>
                  <a:lnTo>
                    <a:pt x="2029" y="6182"/>
                  </a:lnTo>
                  <a:cubicBezTo>
                    <a:pt x="2029" y="6256"/>
                    <a:pt x="2082" y="6309"/>
                    <a:pt x="2145" y="6309"/>
                  </a:cubicBezTo>
                  <a:cubicBezTo>
                    <a:pt x="2219" y="6309"/>
                    <a:pt x="2272" y="6256"/>
                    <a:pt x="2272" y="6182"/>
                  </a:cubicBezTo>
                  <a:lnTo>
                    <a:pt x="2272" y="5752"/>
                  </a:lnTo>
                  <a:cubicBezTo>
                    <a:pt x="2660" y="5668"/>
                    <a:pt x="3018" y="5458"/>
                    <a:pt x="3291" y="5142"/>
                  </a:cubicBezTo>
                  <a:cubicBezTo>
                    <a:pt x="3575" y="4806"/>
                    <a:pt x="3732" y="4374"/>
                    <a:pt x="3732" y="3933"/>
                  </a:cubicBezTo>
                  <a:cubicBezTo>
                    <a:pt x="3732" y="3481"/>
                    <a:pt x="3575" y="3050"/>
                    <a:pt x="3291" y="2713"/>
                  </a:cubicBezTo>
                  <a:cubicBezTo>
                    <a:pt x="3018" y="2409"/>
                    <a:pt x="2660" y="2188"/>
                    <a:pt x="2272" y="2104"/>
                  </a:cubicBezTo>
                  <a:lnTo>
                    <a:pt x="2272" y="411"/>
                  </a:lnTo>
                  <a:cubicBezTo>
                    <a:pt x="2272" y="190"/>
                    <a:pt x="2092" y="1"/>
                    <a:pt x="1872" y="1"/>
                  </a:cubicBezTo>
                  <a:close/>
                  <a:moveTo>
                    <a:pt x="1588" y="1273"/>
                  </a:moveTo>
                  <a:cubicBezTo>
                    <a:pt x="1525" y="1273"/>
                    <a:pt x="1473" y="1326"/>
                    <a:pt x="1473" y="1389"/>
                  </a:cubicBezTo>
                  <a:lnTo>
                    <a:pt x="1473" y="2104"/>
                  </a:lnTo>
                  <a:cubicBezTo>
                    <a:pt x="1073" y="2188"/>
                    <a:pt x="716" y="2409"/>
                    <a:pt x="452" y="2713"/>
                  </a:cubicBezTo>
                  <a:cubicBezTo>
                    <a:pt x="158" y="3050"/>
                    <a:pt x="1" y="3481"/>
                    <a:pt x="1" y="3933"/>
                  </a:cubicBezTo>
                  <a:cubicBezTo>
                    <a:pt x="1" y="4374"/>
                    <a:pt x="158" y="4806"/>
                    <a:pt x="452" y="5142"/>
                  </a:cubicBezTo>
                  <a:cubicBezTo>
                    <a:pt x="716" y="5458"/>
                    <a:pt x="1073" y="5668"/>
                    <a:pt x="1473" y="5752"/>
                  </a:cubicBezTo>
                  <a:lnTo>
                    <a:pt x="1473" y="6582"/>
                  </a:lnTo>
                  <a:lnTo>
                    <a:pt x="1241" y="6582"/>
                  </a:lnTo>
                  <a:cubicBezTo>
                    <a:pt x="1020" y="6582"/>
                    <a:pt x="842" y="6761"/>
                    <a:pt x="842" y="6981"/>
                  </a:cubicBezTo>
                  <a:cubicBezTo>
                    <a:pt x="842" y="7203"/>
                    <a:pt x="1020" y="7381"/>
                    <a:pt x="1241" y="7381"/>
                  </a:cubicBezTo>
                  <a:lnTo>
                    <a:pt x="1473" y="7381"/>
                  </a:lnTo>
                  <a:lnTo>
                    <a:pt x="1473" y="7644"/>
                  </a:lnTo>
                  <a:cubicBezTo>
                    <a:pt x="1473" y="7865"/>
                    <a:pt x="1651" y="8044"/>
                    <a:pt x="1872" y="8044"/>
                  </a:cubicBezTo>
                  <a:cubicBezTo>
                    <a:pt x="2092" y="8044"/>
                    <a:pt x="2272" y="7865"/>
                    <a:pt x="2272" y="7644"/>
                  </a:cubicBezTo>
                  <a:lnTo>
                    <a:pt x="2272" y="6656"/>
                  </a:lnTo>
                  <a:cubicBezTo>
                    <a:pt x="2272" y="6593"/>
                    <a:pt x="2219" y="6540"/>
                    <a:pt x="2145" y="6540"/>
                  </a:cubicBezTo>
                  <a:cubicBezTo>
                    <a:pt x="2082" y="6540"/>
                    <a:pt x="2029" y="6593"/>
                    <a:pt x="2029" y="6656"/>
                  </a:cubicBezTo>
                  <a:lnTo>
                    <a:pt x="2029" y="7644"/>
                  </a:lnTo>
                  <a:cubicBezTo>
                    <a:pt x="2029" y="7728"/>
                    <a:pt x="1956" y="7801"/>
                    <a:pt x="1872" y="7801"/>
                  </a:cubicBezTo>
                  <a:cubicBezTo>
                    <a:pt x="1777" y="7801"/>
                    <a:pt x="1704" y="7728"/>
                    <a:pt x="1704" y="7644"/>
                  </a:cubicBezTo>
                  <a:lnTo>
                    <a:pt x="1704" y="7266"/>
                  </a:lnTo>
                  <a:cubicBezTo>
                    <a:pt x="1704" y="7203"/>
                    <a:pt x="1651" y="7150"/>
                    <a:pt x="1588" y="7150"/>
                  </a:cubicBezTo>
                  <a:lnTo>
                    <a:pt x="1241" y="7150"/>
                  </a:lnTo>
                  <a:cubicBezTo>
                    <a:pt x="1157" y="7150"/>
                    <a:pt x="1083" y="7076"/>
                    <a:pt x="1083" y="6981"/>
                  </a:cubicBezTo>
                  <a:cubicBezTo>
                    <a:pt x="1083" y="6887"/>
                    <a:pt x="1157" y="6813"/>
                    <a:pt x="1241" y="6813"/>
                  </a:cubicBezTo>
                  <a:lnTo>
                    <a:pt x="1588" y="6813"/>
                  </a:lnTo>
                  <a:cubicBezTo>
                    <a:pt x="1651" y="6813"/>
                    <a:pt x="1704" y="6761"/>
                    <a:pt x="1704" y="6698"/>
                  </a:cubicBezTo>
                  <a:lnTo>
                    <a:pt x="1704" y="5657"/>
                  </a:lnTo>
                  <a:cubicBezTo>
                    <a:pt x="1704" y="5605"/>
                    <a:pt x="1662" y="5552"/>
                    <a:pt x="1609" y="5542"/>
                  </a:cubicBezTo>
                  <a:cubicBezTo>
                    <a:pt x="1230" y="5479"/>
                    <a:pt x="884" y="5289"/>
                    <a:pt x="632" y="4995"/>
                  </a:cubicBezTo>
                  <a:cubicBezTo>
                    <a:pt x="379" y="4701"/>
                    <a:pt x="232" y="4322"/>
                    <a:pt x="232" y="3933"/>
                  </a:cubicBezTo>
                  <a:cubicBezTo>
                    <a:pt x="232" y="3544"/>
                    <a:pt x="379" y="3166"/>
                    <a:pt x="632" y="2871"/>
                  </a:cubicBezTo>
                  <a:cubicBezTo>
                    <a:pt x="884" y="2577"/>
                    <a:pt x="1230" y="2377"/>
                    <a:pt x="1609" y="2314"/>
                  </a:cubicBezTo>
                  <a:cubicBezTo>
                    <a:pt x="1662" y="2304"/>
                    <a:pt x="1704" y="2262"/>
                    <a:pt x="1704" y="2199"/>
                  </a:cubicBezTo>
                  <a:lnTo>
                    <a:pt x="1704" y="1389"/>
                  </a:lnTo>
                  <a:cubicBezTo>
                    <a:pt x="1704" y="1326"/>
                    <a:pt x="1651" y="1273"/>
                    <a:pt x="1588" y="1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5" name="Google Shape;3925;p37"/>
          <p:cNvGrpSpPr/>
          <p:nvPr/>
        </p:nvGrpSpPr>
        <p:grpSpPr>
          <a:xfrm>
            <a:off x="6933775" y="1368062"/>
            <a:ext cx="1510200" cy="1510209"/>
            <a:chOff x="6933775" y="1368062"/>
            <a:chExt cx="1510200" cy="1510209"/>
          </a:xfrm>
        </p:grpSpPr>
        <p:sp>
          <p:nvSpPr>
            <p:cNvPr id="3926" name="Google Shape;3926;p37"/>
            <p:cNvSpPr/>
            <p:nvPr/>
          </p:nvSpPr>
          <p:spPr>
            <a:xfrm rot="2700000">
              <a:off x="7154939" y="1589234"/>
              <a:ext cx="1067873" cy="10678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7"/>
            <p:cNvSpPr/>
            <p:nvPr/>
          </p:nvSpPr>
          <p:spPr>
            <a:xfrm rot="2700000">
              <a:off x="7154939" y="1589225"/>
              <a:ext cx="1067873" cy="1067873"/>
            </a:xfrm>
            <a:prstGeom prst="arc">
              <a:avLst>
                <a:gd name="adj1" fmla="val 16200000"/>
                <a:gd name="adj2" fmla="val 539195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7"/>
            <p:cNvSpPr/>
            <p:nvPr/>
          </p:nvSpPr>
          <p:spPr>
            <a:xfrm>
              <a:off x="7522904" y="1862504"/>
              <a:ext cx="331942" cy="521513"/>
            </a:xfrm>
            <a:custGeom>
              <a:avLst/>
              <a:gdLst/>
              <a:ahLst/>
              <a:cxnLst/>
              <a:rect l="l" t="t" r="r" b="b"/>
              <a:pathLst>
                <a:path w="5120" h="8044" extrusionOk="0">
                  <a:moveTo>
                    <a:pt x="2565" y="579"/>
                  </a:moveTo>
                  <a:cubicBezTo>
                    <a:pt x="1650" y="579"/>
                    <a:pt x="862" y="1189"/>
                    <a:pt x="631" y="2061"/>
                  </a:cubicBezTo>
                  <a:cubicBezTo>
                    <a:pt x="620" y="2135"/>
                    <a:pt x="652" y="2198"/>
                    <a:pt x="715" y="2208"/>
                  </a:cubicBezTo>
                  <a:cubicBezTo>
                    <a:pt x="726" y="2212"/>
                    <a:pt x="738" y="2214"/>
                    <a:pt x="749" y="2214"/>
                  </a:cubicBezTo>
                  <a:cubicBezTo>
                    <a:pt x="802" y="2214"/>
                    <a:pt x="853" y="2176"/>
                    <a:pt x="862" y="2124"/>
                  </a:cubicBezTo>
                  <a:cubicBezTo>
                    <a:pt x="1061" y="1357"/>
                    <a:pt x="1766" y="810"/>
                    <a:pt x="2565" y="810"/>
                  </a:cubicBezTo>
                  <a:cubicBezTo>
                    <a:pt x="3532" y="810"/>
                    <a:pt x="4320" y="1598"/>
                    <a:pt x="4320" y="2566"/>
                  </a:cubicBezTo>
                  <a:cubicBezTo>
                    <a:pt x="4320" y="3533"/>
                    <a:pt x="3532" y="4322"/>
                    <a:pt x="2565" y="4322"/>
                  </a:cubicBezTo>
                  <a:cubicBezTo>
                    <a:pt x="1598" y="4322"/>
                    <a:pt x="809" y="3533"/>
                    <a:pt x="809" y="2566"/>
                  </a:cubicBezTo>
                  <a:cubicBezTo>
                    <a:pt x="809" y="2502"/>
                    <a:pt x="757" y="2450"/>
                    <a:pt x="683" y="2450"/>
                  </a:cubicBezTo>
                  <a:cubicBezTo>
                    <a:pt x="620" y="2450"/>
                    <a:pt x="568" y="2502"/>
                    <a:pt x="568" y="2566"/>
                  </a:cubicBezTo>
                  <a:cubicBezTo>
                    <a:pt x="568" y="3670"/>
                    <a:pt x="1461" y="4563"/>
                    <a:pt x="2565" y="4563"/>
                  </a:cubicBezTo>
                  <a:cubicBezTo>
                    <a:pt x="3658" y="4563"/>
                    <a:pt x="4552" y="3670"/>
                    <a:pt x="4552" y="2566"/>
                  </a:cubicBezTo>
                  <a:cubicBezTo>
                    <a:pt x="4552" y="1472"/>
                    <a:pt x="3658" y="579"/>
                    <a:pt x="2565" y="579"/>
                  </a:cubicBezTo>
                  <a:close/>
                  <a:moveTo>
                    <a:pt x="4289" y="718"/>
                  </a:moveTo>
                  <a:cubicBezTo>
                    <a:pt x="4258" y="718"/>
                    <a:pt x="4226" y="731"/>
                    <a:pt x="4205" y="757"/>
                  </a:cubicBezTo>
                  <a:cubicBezTo>
                    <a:pt x="4163" y="799"/>
                    <a:pt x="4163" y="873"/>
                    <a:pt x="4205" y="926"/>
                  </a:cubicBezTo>
                  <a:cubicBezTo>
                    <a:pt x="4647" y="1367"/>
                    <a:pt x="4888" y="1946"/>
                    <a:pt x="4888" y="2566"/>
                  </a:cubicBezTo>
                  <a:cubicBezTo>
                    <a:pt x="4888" y="3049"/>
                    <a:pt x="4741" y="3502"/>
                    <a:pt x="4468" y="3901"/>
                  </a:cubicBezTo>
                  <a:cubicBezTo>
                    <a:pt x="4194" y="4280"/>
                    <a:pt x="3827" y="4574"/>
                    <a:pt x="3385" y="4742"/>
                  </a:cubicBezTo>
                  <a:cubicBezTo>
                    <a:pt x="3343" y="4752"/>
                    <a:pt x="3311" y="4794"/>
                    <a:pt x="3311" y="4847"/>
                  </a:cubicBezTo>
                  <a:lnTo>
                    <a:pt x="3311" y="6897"/>
                  </a:lnTo>
                  <a:cubicBezTo>
                    <a:pt x="3311" y="6968"/>
                    <a:pt x="3369" y="7015"/>
                    <a:pt x="3430" y="7015"/>
                  </a:cubicBezTo>
                  <a:cubicBezTo>
                    <a:pt x="3458" y="7015"/>
                    <a:pt x="3487" y="7005"/>
                    <a:pt x="3511" y="6981"/>
                  </a:cubicBezTo>
                  <a:lnTo>
                    <a:pt x="3869" y="6634"/>
                  </a:lnTo>
                  <a:cubicBezTo>
                    <a:pt x="3898" y="6605"/>
                    <a:pt x="3936" y="6592"/>
                    <a:pt x="3974" y="6592"/>
                  </a:cubicBezTo>
                  <a:cubicBezTo>
                    <a:pt x="4020" y="6592"/>
                    <a:pt x="4066" y="6610"/>
                    <a:pt x="4100" y="6645"/>
                  </a:cubicBezTo>
                  <a:cubicBezTo>
                    <a:pt x="4163" y="6708"/>
                    <a:pt x="4163" y="6813"/>
                    <a:pt x="4100" y="6876"/>
                  </a:cubicBezTo>
                  <a:lnTo>
                    <a:pt x="3269" y="7696"/>
                  </a:lnTo>
                  <a:cubicBezTo>
                    <a:pt x="3234" y="7724"/>
                    <a:pt x="3190" y="7743"/>
                    <a:pt x="3145" y="7743"/>
                  </a:cubicBezTo>
                  <a:cubicBezTo>
                    <a:pt x="3123" y="7743"/>
                    <a:pt x="3101" y="7738"/>
                    <a:pt x="3080" y="7728"/>
                  </a:cubicBezTo>
                  <a:cubicBezTo>
                    <a:pt x="3017" y="7707"/>
                    <a:pt x="2986" y="7644"/>
                    <a:pt x="2986" y="7581"/>
                  </a:cubicBezTo>
                  <a:lnTo>
                    <a:pt x="2986" y="6298"/>
                  </a:lnTo>
                  <a:cubicBezTo>
                    <a:pt x="2986" y="6224"/>
                    <a:pt x="2933" y="6172"/>
                    <a:pt x="2860" y="6172"/>
                  </a:cubicBezTo>
                  <a:cubicBezTo>
                    <a:pt x="2796" y="6172"/>
                    <a:pt x="2743" y="6224"/>
                    <a:pt x="2743" y="6298"/>
                  </a:cubicBezTo>
                  <a:lnTo>
                    <a:pt x="2743" y="7581"/>
                  </a:lnTo>
                  <a:cubicBezTo>
                    <a:pt x="2743" y="7801"/>
                    <a:pt x="2923" y="7980"/>
                    <a:pt x="3143" y="7980"/>
                  </a:cubicBezTo>
                  <a:cubicBezTo>
                    <a:pt x="3259" y="7980"/>
                    <a:pt x="3364" y="7938"/>
                    <a:pt x="3437" y="7864"/>
                  </a:cubicBezTo>
                  <a:lnTo>
                    <a:pt x="4268" y="7044"/>
                  </a:lnTo>
                  <a:cubicBezTo>
                    <a:pt x="4425" y="6887"/>
                    <a:pt x="4425" y="6634"/>
                    <a:pt x="4268" y="6476"/>
                  </a:cubicBezTo>
                  <a:cubicBezTo>
                    <a:pt x="4193" y="6396"/>
                    <a:pt x="4089" y="6357"/>
                    <a:pt x="3983" y="6357"/>
                  </a:cubicBezTo>
                  <a:cubicBezTo>
                    <a:pt x="3881" y="6357"/>
                    <a:pt x="3778" y="6394"/>
                    <a:pt x="3701" y="6466"/>
                  </a:cubicBezTo>
                  <a:lnTo>
                    <a:pt x="3553" y="6613"/>
                  </a:lnTo>
                  <a:lnTo>
                    <a:pt x="3553" y="4931"/>
                  </a:lnTo>
                  <a:cubicBezTo>
                    <a:pt x="3995" y="4742"/>
                    <a:pt x="4383" y="4437"/>
                    <a:pt x="4657" y="4037"/>
                  </a:cubicBezTo>
                  <a:cubicBezTo>
                    <a:pt x="4962" y="3607"/>
                    <a:pt x="5119" y="3091"/>
                    <a:pt x="5119" y="2566"/>
                  </a:cubicBezTo>
                  <a:cubicBezTo>
                    <a:pt x="5119" y="1883"/>
                    <a:pt x="4857" y="1241"/>
                    <a:pt x="4373" y="757"/>
                  </a:cubicBezTo>
                  <a:cubicBezTo>
                    <a:pt x="4352" y="731"/>
                    <a:pt x="4321" y="718"/>
                    <a:pt x="4289" y="718"/>
                  </a:cubicBezTo>
                  <a:close/>
                  <a:moveTo>
                    <a:pt x="2565" y="0"/>
                  </a:moveTo>
                  <a:cubicBezTo>
                    <a:pt x="1146" y="0"/>
                    <a:pt x="0" y="1157"/>
                    <a:pt x="0" y="2566"/>
                  </a:cubicBezTo>
                  <a:cubicBezTo>
                    <a:pt x="0" y="3102"/>
                    <a:pt x="157" y="3607"/>
                    <a:pt x="473" y="4037"/>
                  </a:cubicBezTo>
                  <a:cubicBezTo>
                    <a:pt x="757" y="4448"/>
                    <a:pt x="1135" y="4752"/>
                    <a:pt x="1587" y="4931"/>
                  </a:cubicBezTo>
                  <a:lnTo>
                    <a:pt x="1587" y="6382"/>
                  </a:lnTo>
                  <a:lnTo>
                    <a:pt x="1283" y="6382"/>
                  </a:lnTo>
                  <a:cubicBezTo>
                    <a:pt x="1061" y="6382"/>
                    <a:pt x="883" y="6560"/>
                    <a:pt x="883" y="6782"/>
                  </a:cubicBezTo>
                  <a:cubicBezTo>
                    <a:pt x="883" y="7002"/>
                    <a:pt x="1061" y="7191"/>
                    <a:pt x="1283" y="7191"/>
                  </a:cubicBezTo>
                  <a:lnTo>
                    <a:pt x="1587" y="7191"/>
                  </a:lnTo>
                  <a:lnTo>
                    <a:pt x="1587" y="7633"/>
                  </a:lnTo>
                  <a:cubicBezTo>
                    <a:pt x="1587" y="7854"/>
                    <a:pt x="1766" y="8043"/>
                    <a:pt x="1997" y="8043"/>
                  </a:cubicBezTo>
                  <a:cubicBezTo>
                    <a:pt x="2218" y="8043"/>
                    <a:pt x="2397" y="7854"/>
                    <a:pt x="2397" y="7633"/>
                  </a:cubicBezTo>
                  <a:lnTo>
                    <a:pt x="2397" y="5121"/>
                  </a:lnTo>
                  <a:cubicBezTo>
                    <a:pt x="2455" y="5126"/>
                    <a:pt x="2512" y="5128"/>
                    <a:pt x="2570" y="5128"/>
                  </a:cubicBezTo>
                  <a:cubicBezTo>
                    <a:pt x="2628" y="5128"/>
                    <a:pt x="2686" y="5126"/>
                    <a:pt x="2743" y="5121"/>
                  </a:cubicBezTo>
                  <a:lnTo>
                    <a:pt x="2743" y="5846"/>
                  </a:lnTo>
                  <a:cubicBezTo>
                    <a:pt x="2743" y="5909"/>
                    <a:pt x="2796" y="5962"/>
                    <a:pt x="2860" y="5962"/>
                  </a:cubicBezTo>
                  <a:cubicBezTo>
                    <a:pt x="2933" y="5962"/>
                    <a:pt x="2986" y="5909"/>
                    <a:pt x="2986" y="5846"/>
                  </a:cubicBezTo>
                  <a:lnTo>
                    <a:pt x="2986" y="4994"/>
                  </a:lnTo>
                  <a:cubicBezTo>
                    <a:pt x="2986" y="4920"/>
                    <a:pt x="2923" y="4868"/>
                    <a:pt x="2849" y="4868"/>
                  </a:cubicBezTo>
                  <a:cubicBezTo>
                    <a:pt x="2745" y="4885"/>
                    <a:pt x="2644" y="4893"/>
                    <a:pt x="2543" y="4893"/>
                  </a:cubicBezTo>
                  <a:cubicBezTo>
                    <a:pt x="2460" y="4893"/>
                    <a:pt x="2377" y="4888"/>
                    <a:pt x="2292" y="4878"/>
                  </a:cubicBezTo>
                  <a:cubicBezTo>
                    <a:pt x="2286" y="4878"/>
                    <a:pt x="2280" y="4877"/>
                    <a:pt x="2274" y="4877"/>
                  </a:cubicBezTo>
                  <a:cubicBezTo>
                    <a:pt x="2208" y="4877"/>
                    <a:pt x="2155" y="4927"/>
                    <a:pt x="2155" y="4994"/>
                  </a:cubicBezTo>
                  <a:lnTo>
                    <a:pt x="2155" y="7633"/>
                  </a:lnTo>
                  <a:cubicBezTo>
                    <a:pt x="2155" y="7728"/>
                    <a:pt x="2082" y="7801"/>
                    <a:pt x="1997" y="7801"/>
                  </a:cubicBezTo>
                  <a:cubicBezTo>
                    <a:pt x="1902" y="7801"/>
                    <a:pt x="1829" y="7728"/>
                    <a:pt x="1829" y="7633"/>
                  </a:cubicBezTo>
                  <a:lnTo>
                    <a:pt x="1829" y="7065"/>
                  </a:lnTo>
                  <a:cubicBezTo>
                    <a:pt x="1829" y="7002"/>
                    <a:pt x="1776" y="6950"/>
                    <a:pt x="1703" y="6950"/>
                  </a:cubicBezTo>
                  <a:lnTo>
                    <a:pt x="1283" y="6950"/>
                  </a:lnTo>
                  <a:cubicBezTo>
                    <a:pt x="1188" y="6950"/>
                    <a:pt x="1114" y="6876"/>
                    <a:pt x="1114" y="6782"/>
                  </a:cubicBezTo>
                  <a:cubicBezTo>
                    <a:pt x="1114" y="6687"/>
                    <a:pt x="1188" y="6613"/>
                    <a:pt x="1283" y="6613"/>
                  </a:cubicBezTo>
                  <a:lnTo>
                    <a:pt x="1703" y="6613"/>
                  </a:lnTo>
                  <a:cubicBezTo>
                    <a:pt x="1776" y="6613"/>
                    <a:pt x="1829" y="6560"/>
                    <a:pt x="1829" y="6497"/>
                  </a:cubicBezTo>
                  <a:lnTo>
                    <a:pt x="1829" y="4857"/>
                  </a:lnTo>
                  <a:cubicBezTo>
                    <a:pt x="1829" y="4805"/>
                    <a:pt x="1797" y="4763"/>
                    <a:pt x="1745" y="4742"/>
                  </a:cubicBezTo>
                  <a:cubicBezTo>
                    <a:pt x="1314" y="4584"/>
                    <a:pt x="935" y="4290"/>
                    <a:pt x="662" y="3901"/>
                  </a:cubicBezTo>
                  <a:cubicBezTo>
                    <a:pt x="389" y="3512"/>
                    <a:pt x="241" y="3049"/>
                    <a:pt x="241" y="2566"/>
                  </a:cubicBezTo>
                  <a:cubicBezTo>
                    <a:pt x="241" y="1283"/>
                    <a:pt x="1283" y="243"/>
                    <a:pt x="2565" y="243"/>
                  </a:cubicBezTo>
                  <a:cubicBezTo>
                    <a:pt x="3028" y="243"/>
                    <a:pt x="3479" y="379"/>
                    <a:pt x="3858" y="642"/>
                  </a:cubicBezTo>
                  <a:cubicBezTo>
                    <a:pt x="3878" y="654"/>
                    <a:pt x="3900" y="660"/>
                    <a:pt x="3923" y="660"/>
                  </a:cubicBezTo>
                  <a:cubicBezTo>
                    <a:pt x="3961" y="660"/>
                    <a:pt x="4000" y="643"/>
                    <a:pt x="4026" y="610"/>
                  </a:cubicBezTo>
                  <a:cubicBezTo>
                    <a:pt x="4058" y="558"/>
                    <a:pt x="4047" y="484"/>
                    <a:pt x="3995" y="442"/>
                  </a:cubicBezTo>
                  <a:cubicBezTo>
                    <a:pt x="3574" y="159"/>
                    <a:pt x="3070" y="0"/>
                    <a:pt x="2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37"/>
          <p:cNvGrpSpPr/>
          <p:nvPr/>
        </p:nvGrpSpPr>
        <p:grpSpPr>
          <a:xfrm>
            <a:off x="4706338" y="3180450"/>
            <a:ext cx="1810800" cy="1333713"/>
            <a:chOff x="4706338" y="3180450"/>
            <a:chExt cx="1810800" cy="1333713"/>
          </a:xfrm>
        </p:grpSpPr>
        <p:sp>
          <p:nvSpPr>
            <p:cNvPr id="3930" name="Google Shape;3930;p37"/>
            <p:cNvSpPr txBox="1"/>
            <p:nvPr/>
          </p:nvSpPr>
          <p:spPr>
            <a:xfrm>
              <a:off x="4706338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31" name="Google Shape;3931;p37"/>
            <p:cNvSpPr txBox="1"/>
            <p:nvPr/>
          </p:nvSpPr>
          <p:spPr>
            <a:xfrm>
              <a:off x="4706338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2" name="Google Shape;3932;p37"/>
            <p:cNvSpPr txBox="1"/>
            <p:nvPr/>
          </p:nvSpPr>
          <p:spPr>
            <a:xfrm>
              <a:off x="5065588" y="3180450"/>
              <a:ext cx="109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1981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33" name="Google Shape;3933;p37"/>
          <p:cNvGrpSpPr/>
          <p:nvPr/>
        </p:nvGrpSpPr>
        <p:grpSpPr>
          <a:xfrm>
            <a:off x="549700" y="3180450"/>
            <a:ext cx="1810800" cy="1333713"/>
            <a:chOff x="549700" y="3180450"/>
            <a:chExt cx="1810800" cy="1333713"/>
          </a:xfrm>
        </p:grpSpPr>
        <p:sp>
          <p:nvSpPr>
            <p:cNvPr id="3934" name="Google Shape;3934;p37"/>
            <p:cNvSpPr txBox="1"/>
            <p:nvPr/>
          </p:nvSpPr>
          <p:spPr>
            <a:xfrm>
              <a:off x="549700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35" name="Google Shape;3935;p37"/>
            <p:cNvSpPr txBox="1"/>
            <p:nvPr/>
          </p:nvSpPr>
          <p:spPr>
            <a:xfrm>
              <a:off x="549700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36" name="Google Shape;3936;p37"/>
            <p:cNvSpPr txBox="1"/>
            <p:nvPr/>
          </p:nvSpPr>
          <p:spPr>
            <a:xfrm>
              <a:off x="909025" y="3180450"/>
              <a:ext cx="109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1950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37" name="Google Shape;3937;p37"/>
          <p:cNvGrpSpPr/>
          <p:nvPr/>
        </p:nvGrpSpPr>
        <p:grpSpPr>
          <a:xfrm>
            <a:off x="2629200" y="3180450"/>
            <a:ext cx="1810800" cy="1333713"/>
            <a:chOff x="2629200" y="3180450"/>
            <a:chExt cx="1810800" cy="1333713"/>
          </a:xfrm>
        </p:grpSpPr>
        <p:sp>
          <p:nvSpPr>
            <p:cNvPr id="3938" name="Google Shape;3938;p37"/>
            <p:cNvSpPr txBox="1"/>
            <p:nvPr/>
          </p:nvSpPr>
          <p:spPr>
            <a:xfrm>
              <a:off x="2629200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39" name="Google Shape;3939;p37"/>
            <p:cNvSpPr txBox="1"/>
            <p:nvPr/>
          </p:nvSpPr>
          <p:spPr>
            <a:xfrm>
              <a:off x="2629200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0" name="Google Shape;3940;p37"/>
            <p:cNvSpPr txBox="1"/>
            <p:nvPr/>
          </p:nvSpPr>
          <p:spPr>
            <a:xfrm>
              <a:off x="2988450" y="3180450"/>
              <a:ext cx="109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1962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41" name="Google Shape;3941;p37"/>
          <p:cNvGrpSpPr/>
          <p:nvPr/>
        </p:nvGrpSpPr>
        <p:grpSpPr>
          <a:xfrm>
            <a:off x="6783475" y="3180450"/>
            <a:ext cx="1810800" cy="1333713"/>
            <a:chOff x="6783475" y="3180450"/>
            <a:chExt cx="1810800" cy="1333713"/>
          </a:xfrm>
        </p:grpSpPr>
        <p:sp>
          <p:nvSpPr>
            <p:cNvPr id="3942" name="Google Shape;3942;p37"/>
            <p:cNvSpPr txBox="1"/>
            <p:nvPr/>
          </p:nvSpPr>
          <p:spPr>
            <a:xfrm>
              <a:off x="6783475" y="38401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43" name="Google Shape;3943;p37"/>
            <p:cNvSpPr txBox="1"/>
            <p:nvPr/>
          </p:nvSpPr>
          <p:spPr>
            <a:xfrm>
              <a:off x="6783475" y="41319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4" name="Google Shape;3944;p37"/>
            <p:cNvSpPr txBox="1"/>
            <p:nvPr/>
          </p:nvSpPr>
          <p:spPr>
            <a:xfrm>
              <a:off x="7142725" y="3180450"/>
              <a:ext cx="1092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2005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945" name="Google Shape;3945;p37"/>
          <p:cNvGrpSpPr/>
          <p:nvPr/>
        </p:nvGrpSpPr>
        <p:grpSpPr>
          <a:xfrm>
            <a:off x="2373168" y="1932058"/>
            <a:ext cx="4493310" cy="382188"/>
            <a:chOff x="2373168" y="1932058"/>
            <a:chExt cx="4493310" cy="382188"/>
          </a:xfrm>
        </p:grpSpPr>
        <p:grpSp>
          <p:nvGrpSpPr>
            <p:cNvPr id="3946" name="Google Shape;3946;p37"/>
            <p:cNvGrpSpPr/>
            <p:nvPr/>
          </p:nvGrpSpPr>
          <p:grpSpPr>
            <a:xfrm>
              <a:off x="2373168" y="1932058"/>
              <a:ext cx="243354" cy="382188"/>
              <a:chOff x="2065466" y="1671000"/>
              <a:chExt cx="304306" cy="477914"/>
            </a:xfrm>
          </p:grpSpPr>
          <p:sp>
            <p:nvSpPr>
              <p:cNvPr id="3947" name="Google Shape;3947;p37"/>
              <p:cNvSpPr/>
              <p:nvPr/>
            </p:nvSpPr>
            <p:spPr>
              <a:xfrm>
                <a:off x="2317192" y="1895931"/>
                <a:ext cx="52580" cy="205330"/>
              </a:xfrm>
              <a:custGeom>
                <a:avLst/>
                <a:gdLst/>
                <a:ahLst/>
                <a:cxnLst/>
                <a:rect l="l" t="t" r="r" b="b"/>
                <a:pathLst>
                  <a:path w="885" h="3456" extrusionOk="0">
                    <a:moveTo>
                      <a:pt x="200" y="1"/>
                    </a:moveTo>
                    <a:cubicBezTo>
                      <a:pt x="171" y="1"/>
                      <a:pt x="141" y="11"/>
                      <a:pt x="116" y="31"/>
                    </a:cubicBezTo>
                    <a:cubicBezTo>
                      <a:pt x="64" y="73"/>
                      <a:pt x="64" y="146"/>
                      <a:pt x="106" y="199"/>
                    </a:cubicBezTo>
                    <a:cubicBezTo>
                      <a:pt x="453" y="609"/>
                      <a:pt x="653" y="1145"/>
                      <a:pt x="653" y="1692"/>
                    </a:cubicBezTo>
                    <a:cubicBezTo>
                      <a:pt x="653" y="2270"/>
                      <a:pt x="432" y="2827"/>
                      <a:pt x="43" y="3258"/>
                    </a:cubicBezTo>
                    <a:cubicBezTo>
                      <a:pt x="1" y="3300"/>
                      <a:pt x="1" y="3374"/>
                      <a:pt x="43" y="3416"/>
                    </a:cubicBezTo>
                    <a:cubicBezTo>
                      <a:pt x="64" y="3442"/>
                      <a:pt x="96" y="3455"/>
                      <a:pt x="127" y="3455"/>
                    </a:cubicBezTo>
                    <a:cubicBezTo>
                      <a:pt x="159" y="3455"/>
                      <a:pt x="190" y="3442"/>
                      <a:pt x="211" y="3416"/>
                    </a:cubicBezTo>
                    <a:cubicBezTo>
                      <a:pt x="653" y="2943"/>
                      <a:pt x="884" y="2333"/>
                      <a:pt x="884" y="1692"/>
                    </a:cubicBezTo>
                    <a:cubicBezTo>
                      <a:pt x="884" y="1092"/>
                      <a:pt x="674" y="504"/>
                      <a:pt x="284" y="41"/>
                    </a:cubicBezTo>
                    <a:cubicBezTo>
                      <a:pt x="262" y="14"/>
                      <a:pt x="231" y="1"/>
                      <a:pt x="2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7"/>
              <p:cNvSpPr/>
              <p:nvPr/>
            </p:nvSpPr>
            <p:spPr>
              <a:xfrm>
                <a:off x="2065466" y="1671000"/>
                <a:ext cx="251196" cy="477914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8044" extrusionOk="0">
                    <a:moveTo>
                      <a:pt x="2556" y="0"/>
                    </a:moveTo>
                    <a:cubicBezTo>
                      <a:pt x="2335" y="0"/>
                      <a:pt x="2156" y="190"/>
                      <a:pt x="2156" y="411"/>
                    </a:cubicBezTo>
                    <a:lnTo>
                      <a:pt x="2156" y="568"/>
                    </a:lnTo>
                    <a:lnTo>
                      <a:pt x="2072" y="516"/>
                    </a:lnTo>
                    <a:cubicBezTo>
                      <a:pt x="2009" y="463"/>
                      <a:pt x="1935" y="442"/>
                      <a:pt x="1851" y="442"/>
                    </a:cubicBezTo>
                    <a:cubicBezTo>
                      <a:pt x="1715" y="442"/>
                      <a:pt x="1589" y="505"/>
                      <a:pt x="1515" y="621"/>
                    </a:cubicBezTo>
                    <a:cubicBezTo>
                      <a:pt x="1389" y="810"/>
                      <a:pt x="1442" y="1063"/>
                      <a:pt x="1631" y="1178"/>
                    </a:cubicBezTo>
                    <a:lnTo>
                      <a:pt x="1830" y="1315"/>
                    </a:lnTo>
                    <a:lnTo>
                      <a:pt x="1631" y="1451"/>
                    </a:lnTo>
                    <a:cubicBezTo>
                      <a:pt x="1442" y="1577"/>
                      <a:pt x="1389" y="1830"/>
                      <a:pt x="1515" y="2019"/>
                    </a:cubicBezTo>
                    <a:cubicBezTo>
                      <a:pt x="1594" y="2131"/>
                      <a:pt x="1722" y="2193"/>
                      <a:pt x="1851" y="2193"/>
                    </a:cubicBezTo>
                    <a:cubicBezTo>
                      <a:pt x="1928" y="2193"/>
                      <a:pt x="2005" y="2171"/>
                      <a:pt x="2072" y="2124"/>
                    </a:cubicBezTo>
                    <a:lnTo>
                      <a:pt x="2156" y="2072"/>
                    </a:lnTo>
                    <a:lnTo>
                      <a:pt x="2156" y="2944"/>
                    </a:lnTo>
                    <a:cubicBezTo>
                      <a:pt x="916" y="3144"/>
                      <a:pt x="1" y="4216"/>
                      <a:pt x="1" y="5478"/>
                    </a:cubicBezTo>
                    <a:cubicBezTo>
                      <a:pt x="1" y="6887"/>
                      <a:pt x="1147" y="8043"/>
                      <a:pt x="2556" y="8043"/>
                    </a:cubicBezTo>
                    <a:cubicBezTo>
                      <a:pt x="3103" y="8043"/>
                      <a:pt x="3628" y="7864"/>
                      <a:pt x="4059" y="7549"/>
                    </a:cubicBezTo>
                    <a:cubicBezTo>
                      <a:pt x="4112" y="7507"/>
                      <a:pt x="4133" y="7433"/>
                      <a:pt x="4091" y="7380"/>
                    </a:cubicBezTo>
                    <a:cubicBezTo>
                      <a:pt x="4066" y="7350"/>
                      <a:pt x="4031" y="7334"/>
                      <a:pt x="3995" y="7334"/>
                    </a:cubicBezTo>
                    <a:cubicBezTo>
                      <a:pt x="3970" y="7334"/>
                      <a:pt x="3944" y="7342"/>
                      <a:pt x="3923" y="7359"/>
                    </a:cubicBezTo>
                    <a:cubicBezTo>
                      <a:pt x="3523" y="7644"/>
                      <a:pt x="3050" y="7801"/>
                      <a:pt x="2556" y="7801"/>
                    </a:cubicBezTo>
                    <a:cubicBezTo>
                      <a:pt x="1283" y="7801"/>
                      <a:pt x="232" y="6761"/>
                      <a:pt x="232" y="5478"/>
                    </a:cubicBezTo>
                    <a:cubicBezTo>
                      <a:pt x="232" y="4301"/>
                      <a:pt x="1115" y="3301"/>
                      <a:pt x="2293" y="3165"/>
                    </a:cubicBezTo>
                    <a:cubicBezTo>
                      <a:pt x="2346" y="3165"/>
                      <a:pt x="2398" y="3112"/>
                      <a:pt x="2398" y="3049"/>
                    </a:cubicBezTo>
                    <a:lnTo>
                      <a:pt x="2398" y="1851"/>
                    </a:lnTo>
                    <a:cubicBezTo>
                      <a:pt x="2398" y="1782"/>
                      <a:pt x="2337" y="1735"/>
                      <a:pt x="2275" y="1735"/>
                    </a:cubicBezTo>
                    <a:cubicBezTo>
                      <a:pt x="2252" y="1735"/>
                      <a:pt x="2229" y="1742"/>
                      <a:pt x="2209" y="1757"/>
                    </a:cubicBezTo>
                    <a:lnTo>
                      <a:pt x="1946" y="1935"/>
                    </a:lnTo>
                    <a:cubicBezTo>
                      <a:pt x="1921" y="1949"/>
                      <a:pt x="1892" y="1956"/>
                      <a:pt x="1862" y="1956"/>
                    </a:cubicBezTo>
                    <a:cubicBezTo>
                      <a:pt x="1806" y="1956"/>
                      <a:pt x="1749" y="1931"/>
                      <a:pt x="1715" y="1883"/>
                    </a:cubicBezTo>
                    <a:cubicBezTo>
                      <a:pt x="1662" y="1809"/>
                      <a:pt x="1683" y="1704"/>
                      <a:pt x="1757" y="1651"/>
                    </a:cubicBezTo>
                    <a:lnTo>
                      <a:pt x="2114" y="1420"/>
                    </a:lnTo>
                    <a:cubicBezTo>
                      <a:pt x="2177" y="1367"/>
                      <a:pt x="2177" y="1262"/>
                      <a:pt x="2114" y="1220"/>
                    </a:cubicBezTo>
                    <a:lnTo>
                      <a:pt x="1757" y="989"/>
                    </a:lnTo>
                    <a:cubicBezTo>
                      <a:pt x="1683" y="937"/>
                      <a:pt x="1662" y="831"/>
                      <a:pt x="1715" y="757"/>
                    </a:cubicBezTo>
                    <a:cubicBezTo>
                      <a:pt x="1749" y="709"/>
                      <a:pt x="1806" y="684"/>
                      <a:pt x="1862" y="684"/>
                    </a:cubicBezTo>
                    <a:cubicBezTo>
                      <a:pt x="1892" y="684"/>
                      <a:pt x="1921" y="691"/>
                      <a:pt x="1946" y="705"/>
                    </a:cubicBezTo>
                    <a:lnTo>
                      <a:pt x="2209" y="884"/>
                    </a:lnTo>
                    <a:cubicBezTo>
                      <a:pt x="2229" y="898"/>
                      <a:pt x="2252" y="905"/>
                      <a:pt x="2275" y="905"/>
                    </a:cubicBezTo>
                    <a:cubicBezTo>
                      <a:pt x="2337" y="905"/>
                      <a:pt x="2398" y="858"/>
                      <a:pt x="2398" y="789"/>
                    </a:cubicBezTo>
                    <a:lnTo>
                      <a:pt x="2398" y="411"/>
                    </a:lnTo>
                    <a:cubicBezTo>
                      <a:pt x="2398" y="316"/>
                      <a:pt x="2472" y="243"/>
                      <a:pt x="2556" y="243"/>
                    </a:cubicBezTo>
                    <a:cubicBezTo>
                      <a:pt x="2650" y="243"/>
                      <a:pt x="2724" y="316"/>
                      <a:pt x="2724" y="411"/>
                    </a:cubicBezTo>
                    <a:lnTo>
                      <a:pt x="2724" y="789"/>
                    </a:lnTo>
                    <a:cubicBezTo>
                      <a:pt x="2724" y="858"/>
                      <a:pt x="2780" y="905"/>
                      <a:pt x="2842" y="905"/>
                    </a:cubicBezTo>
                    <a:cubicBezTo>
                      <a:pt x="2866" y="905"/>
                      <a:pt x="2890" y="898"/>
                      <a:pt x="2913" y="884"/>
                    </a:cubicBezTo>
                    <a:lnTo>
                      <a:pt x="3176" y="705"/>
                    </a:lnTo>
                    <a:cubicBezTo>
                      <a:pt x="3201" y="691"/>
                      <a:pt x="3230" y="684"/>
                      <a:pt x="3260" y="684"/>
                    </a:cubicBezTo>
                    <a:cubicBezTo>
                      <a:pt x="3316" y="684"/>
                      <a:pt x="3373" y="709"/>
                      <a:pt x="3407" y="757"/>
                    </a:cubicBezTo>
                    <a:cubicBezTo>
                      <a:pt x="3460" y="831"/>
                      <a:pt x="3439" y="937"/>
                      <a:pt x="3365" y="989"/>
                    </a:cubicBezTo>
                    <a:lnTo>
                      <a:pt x="3008" y="1220"/>
                    </a:lnTo>
                    <a:cubicBezTo>
                      <a:pt x="2944" y="1262"/>
                      <a:pt x="2944" y="1367"/>
                      <a:pt x="3008" y="1420"/>
                    </a:cubicBezTo>
                    <a:lnTo>
                      <a:pt x="3365" y="1651"/>
                    </a:lnTo>
                    <a:cubicBezTo>
                      <a:pt x="3439" y="1704"/>
                      <a:pt x="3460" y="1809"/>
                      <a:pt x="3407" y="1883"/>
                    </a:cubicBezTo>
                    <a:cubicBezTo>
                      <a:pt x="3373" y="1931"/>
                      <a:pt x="3316" y="1956"/>
                      <a:pt x="3260" y="1956"/>
                    </a:cubicBezTo>
                    <a:cubicBezTo>
                      <a:pt x="3230" y="1956"/>
                      <a:pt x="3201" y="1949"/>
                      <a:pt x="3176" y="1935"/>
                    </a:cubicBezTo>
                    <a:lnTo>
                      <a:pt x="2913" y="1757"/>
                    </a:lnTo>
                    <a:cubicBezTo>
                      <a:pt x="2890" y="1742"/>
                      <a:pt x="2866" y="1735"/>
                      <a:pt x="2842" y="1735"/>
                    </a:cubicBezTo>
                    <a:cubicBezTo>
                      <a:pt x="2780" y="1735"/>
                      <a:pt x="2724" y="1782"/>
                      <a:pt x="2724" y="1851"/>
                    </a:cubicBezTo>
                    <a:lnTo>
                      <a:pt x="2724" y="3049"/>
                    </a:lnTo>
                    <a:cubicBezTo>
                      <a:pt x="2724" y="3112"/>
                      <a:pt x="2776" y="3165"/>
                      <a:pt x="2829" y="3165"/>
                    </a:cubicBezTo>
                    <a:cubicBezTo>
                      <a:pt x="3260" y="3217"/>
                      <a:pt x="3670" y="3386"/>
                      <a:pt x="4017" y="3659"/>
                    </a:cubicBezTo>
                    <a:cubicBezTo>
                      <a:pt x="4042" y="3679"/>
                      <a:pt x="4071" y="3689"/>
                      <a:pt x="4100" y="3689"/>
                    </a:cubicBezTo>
                    <a:cubicBezTo>
                      <a:pt x="4132" y="3689"/>
                      <a:pt x="4163" y="3676"/>
                      <a:pt x="4185" y="3649"/>
                    </a:cubicBezTo>
                    <a:cubicBezTo>
                      <a:pt x="4227" y="3596"/>
                      <a:pt x="4217" y="3523"/>
                      <a:pt x="4164" y="3481"/>
                    </a:cubicBezTo>
                    <a:cubicBezTo>
                      <a:pt x="3817" y="3196"/>
                      <a:pt x="3407" y="3018"/>
                      <a:pt x="2966" y="2944"/>
                    </a:cubicBezTo>
                    <a:lnTo>
                      <a:pt x="2966" y="2072"/>
                    </a:lnTo>
                    <a:lnTo>
                      <a:pt x="3050" y="2124"/>
                    </a:lnTo>
                    <a:cubicBezTo>
                      <a:pt x="3117" y="2171"/>
                      <a:pt x="3194" y="2193"/>
                      <a:pt x="3271" y="2193"/>
                    </a:cubicBezTo>
                    <a:cubicBezTo>
                      <a:pt x="3400" y="2193"/>
                      <a:pt x="3528" y="2131"/>
                      <a:pt x="3607" y="2019"/>
                    </a:cubicBezTo>
                    <a:cubicBezTo>
                      <a:pt x="3733" y="1830"/>
                      <a:pt x="3680" y="1577"/>
                      <a:pt x="3491" y="1451"/>
                    </a:cubicBezTo>
                    <a:lnTo>
                      <a:pt x="3292" y="1315"/>
                    </a:lnTo>
                    <a:lnTo>
                      <a:pt x="3491" y="1178"/>
                    </a:lnTo>
                    <a:cubicBezTo>
                      <a:pt x="3680" y="1063"/>
                      <a:pt x="3733" y="810"/>
                      <a:pt x="3607" y="621"/>
                    </a:cubicBezTo>
                    <a:cubicBezTo>
                      <a:pt x="3533" y="505"/>
                      <a:pt x="3407" y="442"/>
                      <a:pt x="3271" y="442"/>
                    </a:cubicBezTo>
                    <a:cubicBezTo>
                      <a:pt x="3187" y="442"/>
                      <a:pt x="3113" y="463"/>
                      <a:pt x="3050" y="516"/>
                    </a:cubicBezTo>
                    <a:lnTo>
                      <a:pt x="2966" y="568"/>
                    </a:lnTo>
                    <a:lnTo>
                      <a:pt x="2966" y="411"/>
                    </a:lnTo>
                    <a:cubicBezTo>
                      <a:pt x="2966" y="190"/>
                      <a:pt x="2787" y="0"/>
                      <a:pt x="25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7"/>
              <p:cNvSpPr/>
              <p:nvPr/>
            </p:nvSpPr>
            <p:spPr>
              <a:xfrm>
                <a:off x="2099211" y="1877752"/>
                <a:ext cx="236818" cy="236759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985" extrusionOk="0">
                    <a:moveTo>
                      <a:pt x="1988" y="1"/>
                    </a:moveTo>
                    <a:cubicBezTo>
                      <a:pt x="1084" y="1"/>
                      <a:pt x="295" y="620"/>
                      <a:pt x="64" y="1503"/>
                    </a:cubicBezTo>
                    <a:cubicBezTo>
                      <a:pt x="43" y="1567"/>
                      <a:pt x="85" y="1630"/>
                      <a:pt x="148" y="1641"/>
                    </a:cubicBezTo>
                    <a:cubicBezTo>
                      <a:pt x="159" y="1644"/>
                      <a:pt x="170" y="1646"/>
                      <a:pt x="181" y="1646"/>
                    </a:cubicBezTo>
                    <a:cubicBezTo>
                      <a:pt x="232" y="1646"/>
                      <a:pt x="278" y="1608"/>
                      <a:pt x="295" y="1556"/>
                    </a:cubicBezTo>
                    <a:cubicBezTo>
                      <a:pt x="495" y="779"/>
                      <a:pt x="1189" y="242"/>
                      <a:pt x="1988" y="242"/>
                    </a:cubicBezTo>
                    <a:cubicBezTo>
                      <a:pt x="2965" y="242"/>
                      <a:pt x="3743" y="1031"/>
                      <a:pt x="3743" y="1998"/>
                    </a:cubicBezTo>
                    <a:cubicBezTo>
                      <a:pt x="3743" y="2965"/>
                      <a:pt x="2965" y="3753"/>
                      <a:pt x="1988" y="3753"/>
                    </a:cubicBezTo>
                    <a:cubicBezTo>
                      <a:pt x="1021" y="3753"/>
                      <a:pt x="243" y="2965"/>
                      <a:pt x="243" y="1998"/>
                    </a:cubicBezTo>
                    <a:cubicBezTo>
                      <a:pt x="243" y="1935"/>
                      <a:pt x="180" y="1882"/>
                      <a:pt x="117" y="1882"/>
                    </a:cubicBezTo>
                    <a:cubicBezTo>
                      <a:pt x="54" y="1882"/>
                      <a:pt x="1" y="1935"/>
                      <a:pt x="1" y="1998"/>
                    </a:cubicBezTo>
                    <a:cubicBezTo>
                      <a:pt x="1" y="3091"/>
                      <a:pt x="895" y="3984"/>
                      <a:pt x="1988" y="3984"/>
                    </a:cubicBezTo>
                    <a:cubicBezTo>
                      <a:pt x="3091" y="3984"/>
                      <a:pt x="3985" y="3091"/>
                      <a:pt x="3985" y="1998"/>
                    </a:cubicBezTo>
                    <a:cubicBezTo>
                      <a:pt x="3985" y="894"/>
                      <a:pt x="3091" y="1"/>
                      <a:pt x="19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50" name="Google Shape;3950;p37"/>
            <p:cNvSpPr/>
            <p:nvPr/>
          </p:nvSpPr>
          <p:spPr>
            <a:xfrm>
              <a:off x="6531259" y="1932711"/>
              <a:ext cx="335218" cy="381213"/>
            </a:xfrm>
            <a:custGeom>
              <a:avLst/>
              <a:gdLst/>
              <a:ahLst/>
              <a:cxnLst/>
              <a:rect l="l" t="t" r="r" b="b"/>
              <a:pathLst>
                <a:path w="7055" h="8023" extrusionOk="0">
                  <a:moveTo>
                    <a:pt x="3533" y="1704"/>
                  </a:moveTo>
                  <a:cubicBezTo>
                    <a:pt x="3176" y="1704"/>
                    <a:pt x="2828" y="1820"/>
                    <a:pt x="2545" y="2030"/>
                  </a:cubicBezTo>
                  <a:cubicBezTo>
                    <a:pt x="2271" y="2240"/>
                    <a:pt x="2061" y="2524"/>
                    <a:pt x="1956" y="2850"/>
                  </a:cubicBezTo>
                  <a:cubicBezTo>
                    <a:pt x="1935" y="2913"/>
                    <a:pt x="1977" y="2976"/>
                    <a:pt x="2029" y="2997"/>
                  </a:cubicBezTo>
                  <a:cubicBezTo>
                    <a:pt x="2043" y="3002"/>
                    <a:pt x="2056" y="3004"/>
                    <a:pt x="2070" y="3004"/>
                  </a:cubicBezTo>
                  <a:cubicBezTo>
                    <a:pt x="2121" y="3004"/>
                    <a:pt x="2171" y="2974"/>
                    <a:pt x="2187" y="2924"/>
                  </a:cubicBezTo>
                  <a:cubicBezTo>
                    <a:pt x="2377" y="2335"/>
                    <a:pt x="2912" y="1946"/>
                    <a:pt x="3533" y="1946"/>
                  </a:cubicBezTo>
                  <a:cubicBezTo>
                    <a:pt x="4311" y="1946"/>
                    <a:pt x="4942" y="2577"/>
                    <a:pt x="4942" y="3355"/>
                  </a:cubicBezTo>
                  <a:cubicBezTo>
                    <a:pt x="4942" y="4132"/>
                    <a:pt x="4311" y="4763"/>
                    <a:pt x="3533" y="4763"/>
                  </a:cubicBezTo>
                  <a:cubicBezTo>
                    <a:pt x="2744" y="4763"/>
                    <a:pt x="2113" y="4132"/>
                    <a:pt x="2113" y="3355"/>
                  </a:cubicBezTo>
                  <a:cubicBezTo>
                    <a:pt x="2113" y="3291"/>
                    <a:pt x="2061" y="3239"/>
                    <a:pt x="1998" y="3239"/>
                  </a:cubicBezTo>
                  <a:cubicBezTo>
                    <a:pt x="1935" y="3239"/>
                    <a:pt x="1882" y="3291"/>
                    <a:pt x="1882" y="3355"/>
                  </a:cubicBezTo>
                  <a:cubicBezTo>
                    <a:pt x="1882" y="4270"/>
                    <a:pt x="2618" y="5005"/>
                    <a:pt x="3533" y="5005"/>
                  </a:cubicBezTo>
                  <a:cubicBezTo>
                    <a:pt x="4437" y="5005"/>
                    <a:pt x="5173" y="4270"/>
                    <a:pt x="5173" y="3355"/>
                  </a:cubicBezTo>
                  <a:cubicBezTo>
                    <a:pt x="5173" y="2450"/>
                    <a:pt x="4437" y="1704"/>
                    <a:pt x="3533" y="1704"/>
                  </a:cubicBezTo>
                  <a:close/>
                  <a:moveTo>
                    <a:pt x="5560" y="3728"/>
                  </a:moveTo>
                  <a:cubicBezTo>
                    <a:pt x="5510" y="3728"/>
                    <a:pt x="5465" y="3765"/>
                    <a:pt x="5456" y="3817"/>
                  </a:cubicBezTo>
                  <a:cubicBezTo>
                    <a:pt x="5267" y="4606"/>
                    <a:pt x="4594" y="5205"/>
                    <a:pt x="3795" y="5321"/>
                  </a:cubicBezTo>
                  <a:cubicBezTo>
                    <a:pt x="3732" y="5331"/>
                    <a:pt x="3690" y="5373"/>
                    <a:pt x="3690" y="5436"/>
                  </a:cubicBezTo>
                  <a:lnTo>
                    <a:pt x="3690" y="5804"/>
                  </a:lnTo>
                  <a:cubicBezTo>
                    <a:pt x="3690" y="5867"/>
                    <a:pt x="3743" y="5920"/>
                    <a:pt x="3816" y="5920"/>
                  </a:cubicBezTo>
                  <a:cubicBezTo>
                    <a:pt x="3879" y="5920"/>
                    <a:pt x="3932" y="5867"/>
                    <a:pt x="3932" y="5804"/>
                  </a:cubicBezTo>
                  <a:lnTo>
                    <a:pt x="3932" y="5541"/>
                  </a:lnTo>
                  <a:cubicBezTo>
                    <a:pt x="4332" y="5457"/>
                    <a:pt x="4710" y="5279"/>
                    <a:pt x="5015" y="4995"/>
                  </a:cubicBezTo>
                  <a:cubicBezTo>
                    <a:pt x="5351" y="4690"/>
                    <a:pt x="5583" y="4301"/>
                    <a:pt x="5688" y="3870"/>
                  </a:cubicBezTo>
                  <a:cubicBezTo>
                    <a:pt x="5699" y="3807"/>
                    <a:pt x="5657" y="3744"/>
                    <a:pt x="5593" y="3733"/>
                  </a:cubicBezTo>
                  <a:cubicBezTo>
                    <a:pt x="5582" y="3729"/>
                    <a:pt x="5571" y="3728"/>
                    <a:pt x="5560" y="3728"/>
                  </a:cubicBezTo>
                  <a:close/>
                  <a:moveTo>
                    <a:pt x="1397" y="1"/>
                  </a:moveTo>
                  <a:cubicBezTo>
                    <a:pt x="1390" y="1"/>
                    <a:pt x="1384" y="1"/>
                    <a:pt x="1377" y="1"/>
                  </a:cubicBezTo>
                  <a:lnTo>
                    <a:pt x="400" y="43"/>
                  </a:lnTo>
                  <a:cubicBezTo>
                    <a:pt x="179" y="54"/>
                    <a:pt x="1" y="243"/>
                    <a:pt x="11" y="453"/>
                  </a:cubicBezTo>
                  <a:lnTo>
                    <a:pt x="32" y="1441"/>
                  </a:lnTo>
                  <a:cubicBezTo>
                    <a:pt x="43" y="1662"/>
                    <a:pt x="221" y="1841"/>
                    <a:pt x="442" y="1841"/>
                  </a:cubicBezTo>
                  <a:cubicBezTo>
                    <a:pt x="547" y="1841"/>
                    <a:pt x="653" y="1789"/>
                    <a:pt x="726" y="1715"/>
                  </a:cubicBezTo>
                  <a:cubicBezTo>
                    <a:pt x="810" y="1630"/>
                    <a:pt x="842" y="1525"/>
                    <a:pt x="842" y="1420"/>
                  </a:cubicBezTo>
                  <a:lnTo>
                    <a:pt x="842" y="1399"/>
                  </a:lnTo>
                  <a:lnTo>
                    <a:pt x="968" y="1515"/>
                  </a:lnTo>
                  <a:lnTo>
                    <a:pt x="884" y="1609"/>
                  </a:lnTo>
                  <a:cubicBezTo>
                    <a:pt x="737" y="1778"/>
                    <a:pt x="747" y="2041"/>
                    <a:pt x="905" y="2188"/>
                  </a:cubicBezTo>
                  <a:cubicBezTo>
                    <a:pt x="983" y="2257"/>
                    <a:pt x="1080" y="2291"/>
                    <a:pt x="1176" y="2291"/>
                  </a:cubicBezTo>
                  <a:cubicBezTo>
                    <a:pt x="1285" y="2291"/>
                    <a:pt x="1394" y="2246"/>
                    <a:pt x="1473" y="2156"/>
                  </a:cubicBezTo>
                  <a:lnTo>
                    <a:pt x="1557" y="2072"/>
                  </a:lnTo>
                  <a:lnTo>
                    <a:pt x="1662" y="2167"/>
                  </a:lnTo>
                  <a:cubicBezTo>
                    <a:pt x="1430" y="2514"/>
                    <a:pt x="1314" y="2934"/>
                    <a:pt x="1314" y="3355"/>
                  </a:cubicBezTo>
                  <a:cubicBezTo>
                    <a:pt x="1314" y="4427"/>
                    <a:pt x="2082" y="5342"/>
                    <a:pt x="3123" y="5541"/>
                  </a:cubicBezTo>
                  <a:lnTo>
                    <a:pt x="3123" y="6498"/>
                  </a:lnTo>
                  <a:lnTo>
                    <a:pt x="2933" y="6498"/>
                  </a:lnTo>
                  <a:cubicBezTo>
                    <a:pt x="2713" y="6498"/>
                    <a:pt x="2524" y="6677"/>
                    <a:pt x="2524" y="6898"/>
                  </a:cubicBezTo>
                  <a:cubicBezTo>
                    <a:pt x="2524" y="7129"/>
                    <a:pt x="2713" y="7307"/>
                    <a:pt x="2933" y="7307"/>
                  </a:cubicBezTo>
                  <a:lnTo>
                    <a:pt x="3123" y="7307"/>
                  </a:lnTo>
                  <a:lnTo>
                    <a:pt x="3123" y="7613"/>
                  </a:lnTo>
                  <a:cubicBezTo>
                    <a:pt x="3123" y="7844"/>
                    <a:pt x="3302" y="8022"/>
                    <a:pt x="3533" y="8022"/>
                  </a:cubicBezTo>
                  <a:cubicBezTo>
                    <a:pt x="3753" y="8022"/>
                    <a:pt x="3932" y="7844"/>
                    <a:pt x="3932" y="7613"/>
                  </a:cubicBezTo>
                  <a:lnTo>
                    <a:pt x="3932" y="7307"/>
                  </a:lnTo>
                  <a:lnTo>
                    <a:pt x="4122" y="7307"/>
                  </a:lnTo>
                  <a:cubicBezTo>
                    <a:pt x="4342" y="7307"/>
                    <a:pt x="4531" y="7129"/>
                    <a:pt x="4531" y="6898"/>
                  </a:cubicBezTo>
                  <a:cubicBezTo>
                    <a:pt x="4531" y="6677"/>
                    <a:pt x="4342" y="6498"/>
                    <a:pt x="4122" y="6498"/>
                  </a:cubicBezTo>
                  <a:lnTo>
                    <a:pt x="3932" y="6498"/>
                  </a:lnTo>
                  <a:lnTo>
                    <a:pt x="3932" y="6277"/>
                  </a:lnTo>
                  <a:cubicBezTo>
                    <a:pt x="3932" y="6214"/>
                    <a:pt x="3879" y="6162"/>
                    <a:pt x="3816" y="6162"/>
                  </a:cubicBezTo>
                  <a:cubicBezTo>
                    <a:pt x="3743" y="6162"/>
                    <a:pt x="3690" y="6214"/>
                    <a:pt x="3690" y="6277"/>
                  </a:cubicBezTo>
                  <a:lnTo>
                    <a:pt x="3690" y="6613"/>
                  </a:lnTo>
                  <a:cubicBezTo>
                    <a:pt x="3690" y="6687"/>
                    <a:pt x="3743" y="6740"/>
                    <a:pt x="3816" y="6740"/>
                  </a:cubicBezTo>
                  <a:lnTo>
                    <a:pt x="4122" y="6740"/>
                  </a:lnTo>
                  <a:cubicBezTo>
                    <a:pt x="4216" y="6740"/>
                    <a:pt x="4290" y="6814"/>
                    <a:pt x="4290" y="6898"/>
                  </a:cubicBezTo>
                  <a:cubicBezTo>
                    <a:pt x="4290" y="6992"/>
                    <a:pt x="4216" y="7066"/>
                    <a:pt x="4122" y="7066"/>
                  </a:cubicBezTo>
                  <a:lnTo>
                    <a:pt x="3816" y="7066"/>
                  </a:lnTo>
                  <a:cubicBezTo>
                    <a:pt x="3743" y="7066"/>
                    <a:pt x="3690" y="7118"/>
                    <a:pt x="3690" y="7181"/>
                  </a:cubicBezTo>
                  <a:lnTo>
                    <a:pt x="3690" y="7613"/>
                  </a:lnTo>
                  <a:cubicBezTo>
                    <a:pt x="3690" y="7707"/>
                    <a:pt x="3617" y="7781"/>
                    <a:pt x="3533" y="7781"/>
                  </a:cubicBezTo>
                  <a:cubicBezTo>
                    <a:pt x="3438" y="7781"/>
                    <a:pt x="3365" y="7707"/>
                    <a:pt x="3365" y="7613"/>
                  </a:cubicBezTo>
                  <a:lnTo>
                    <a:pt x="3365" y="7181"/>
                  </a:lnTo>
                  <a:cubicBezTo>
                    <a:pt x="3365" y="7118"/>
                    <a:pt x="3312" y="7066"/>
                    <a:pt x="3239" y="7066"/>
                  </a:cubicBezTo>
                  <a:lnTo>
                    <a:pt x="2933" y="7066"/>
                  </a:lnTo>
                  <a:cubicBezTo>
                    <a:pt x="2839" y="7066"/>
                    <a:pt x="2765" y="6992"/>
                    <a:pt x="2765" y="6898"/>
                  </a:cubicBezTo>
                  <a:cubicBezTo>
                    <a:pt x="2765" y="6814"/>
                    <a:pt x="2839" y="6740"/>
                    <a:pt x="2933" y="6740"/>
                  </a:cubicBezTo>
                  <a:lnTo>
                    <a:pt x="3239" y="6740"/>
                  </a:lnTo>
                  <a:cubicBezTo>
                    <a:pt x="3312" y="6740"/>
                    <a:pt x="3365" y="6687"/>
                    <a:pt x="3365" y="6613"/>
                  </a:cubicBezTo>
                  <a:lnTo>
                    <a:pt x="3365" y="5436"/>
                  </a:lnTo>
                  <a:cubicBezTo>
                    <a:pt x="3365" y="5373"/>
                    <a:pt x="3323" y="5331"/>
                    <a:pt x="3260" y="5321"/>
                  </a:cubicBezTo>
                  <a:cubicBezTo>
                    <a:pt x="2282" y="5184"/>
                    <a:pt x="1546" y="4343"/>
                    <a:pt x="1546" y="3355"/>
                  </a:cubicBezTo>
                  <a:cubicBezTo>
                    <a:pt x="1546" y="2945"/>
                    <a:pt x="1672" y="2545"/>
                    <a:pt x="1914" y="2209"/>
                  </a:cubicBezTo>
                  <a:cubicBezTo>
                    <a:pt x="1945" y="2167"/>
                    <a:pt x="1935" y="2093"/>
                    <a:pt x="1893" y="2062"/>
                  </a:cubicBezTo>
                  <a:lnTo>
                    <a:pt x="1630" y="1810"/>
                  </a:lnTo>
                  <a:cubicBezTo>
                    <a:pt x="1610" y="1790"/>
                    <a:pt x="1581" y="1779"/>
                    <a:pt x="1551" y="1779"/>
                  </a:cubicBezTo>
                  <a:cubicBezTo>
                    <a:pt x="1518" y="1779"/>
                    <a:pt x="1484" y="1792"/>
                    <a:pt x="1462" y="1820"/>
                  </a:cubicBezTo>
                  <a:lnTo>
                    <a:pt x="1304" y="1999"/>
                  </a:lnTo>
                  <a:cubicBezTo>
                    <a:pt x="1270" y="2033"/>
                    <a:pt x="1224" y="2051"/>
                    <a:pt x="1179" y="2051"/>
                  </a:cubicBezTo>
                  <a:cubicBezTo>
                    <a:pt x="1140" y="2051"/>
                    <a:pt x="1102" y="2038"/>
                    <a:pt x="1073" y="2009"/>
                  </a:cubicBezTo>
                  <a:cubicBezTo>
                    <a:pt x="999" y="1946"/>
                    <a:pt x="999" y="1841"/>
                    <a:pt x="1062" y="1778"/>
                  </a:cubicBezTo>
                  <a:lnTo>
                    <a:pt x="1220" y="1588"/>
                  </a:lnTo>
                  <a:cubicBezTo>
                    <a:pt x="1272" y="1546"/>
                    <a:pt x="1262" y="1473"/>
                    <a:pt x="1220" y="1420"/>
                  </a:cubicBezTo>
                  <a:lnTo>
                    <a:pt x="800" y="1032"/>
                  </a:lnTo>
                  <a:cubicBezTo>
                    <a:pt x="777" y="1009"/>
                    <a:pt x="749" y="999"/>
                    <a:pt x="720" y="999"/>
                  </a:cubicBezTo>
                  <a:cubicBezTo>
                    <a:pt x="656" y="999"/>
                    <a:pt x="593" y="1050"/>
                    <a:pt x="600" y="1116"/>
                  </a:cubicBezTo>
                  <a:lnTo>
                    <a:pt x="600" y="1431"/>
                  </a:lnTo>
                  <a:cubicBezTo>
                    <a:pt x="610" y="1525"/>
                    <a:pt x="526" y="1599"/>
                    <a:pt x="442" y="1599"/>
                  </a:cubicBezTo>
                  <a:cubicBezTo>
                    <a:pt x="347" y="1599"/>
                    <a:pt x="274" y="1525"/>
                    <a:pt x="274" y="1441"/>
                  </a:cubicBezTo>
                  <a:lnTo>
                    <a:pt x="253" y="453"/>
                  </a:lnTo>
                  <a:cubicBezTo>
                    <a:pt x="242" y="359"/>
                    <a:pt x="316" y="285"/>
                    <a:pt x="410" y="285"/>
                  </a:cubicBezTo>
                  <a:lnTo>
                    <a:pt x="1388" y="243"/>
                  </a:lnTo>
                  <a:cubicBezTo>
                    <a:pt x="1394" y="242"/>
                    <a:pt x="1400" y="242"/>
                    <a:pt x="1406" y="242"/>
                  </a:cubicBezTo>
                  <a:cubicBezTo>
                    <a:pt x="1492" y="242"/>
                    <a:pt x="1557" y="312"/>
                    <a:pt x="1567" y="401"/>
                  </a:cubicBezTo>
                  <a:cubicBezTo>
                    <a:pt x="1567" y="485"/>
                    <a:pt x="1494" y="569"/>
                    <a:pt x="1409" y="569"/>
                  </a:cubicBezTo>
                  <a:lnTo>
                    <a:pt x="1094" y="579"/>
                  </a:lnTo>
                  <a:cubicBezTo>
                    <a:pt x="999" y="590"/>
                    <a:pt x="947" y="716"/>
                    <a:pt x="1020" y="789"/>
                  </a:cubicBezTo>
                  <a:lnTo>
                    <a:pt x="1441" y="1179"/>
                  </a:lnTo>
                  <a:cubicBezTo>
                    <a:pt x="1460" y="1199"/>
                    <a:pt x="1489" y="1209"/>
                    <a:pt x="1519" y="1209"/>
                  </a:cubicBezTo>
                  <a:cubicBezTo>
                    <a:pt x="1553" y="1209"/>
                    <a:pt x="1587" y="1196"/>
                    <a:pt x="1609" y="1168"/>
                  </a:cubicBezTo>
                  <a:lnTo>
                    <a:pt x="1809" y="958"/>
                  </a:lnTo>
                  <a:cubicBezTo>
                    <a:pt x="1836" y="920"/>
                    <a:pt x="1877" y="901"/>
                    <a:pt x="1921" y="901"/>
                  </a:cubicBezTo>
                  <a:cubicBezTo>
                    <a:pt x="1962" y="901"/>
                    <a:pt x="2005" y="917"/>
                    <a:pt x="2040" y="948"/>
                  </a:cubicBezTo>
                  <a:cubicBezTo>
                    <a:pt x="2103" y="1000"/>
                    <a:pt x="2113" y="1116"/>
                    <a:pt x="2050" y="1179"/>
                  </a:cubicBezTo>
                  <a:lnTo>
                    <a:pt x="1851" y="1399"/>
                  </a:lnTo>
                  <a:cubicBezTo>
                    <a:pt x="1809" y="1452"/>
                    <a:pt x="1809" y="1525"/>
                    <a:pt x="1851" y="1567"/>
                  </a:cubicBezTo>
                  <a:lnTo>
                    <a:pt x="2124" y="1820"/>
                  </a:lnTo>
                  <a:cubicBezTo>
                    <a:pt x="2147" y="1837"/>
                    <a:pt x="2175" y="1848"/>
                    <a:pt x="2205" y="1848"/>
                  </a:cubicBezTo>
                  <a:cubicBezTo>
                    <a:pt x="2231" y="1848"/>
                    <a:pt x="2257" y="1839"/>
                    <a:pt x="2282" y="1820"/>
                  </a:cubicBezTo>
                  <a:cubicBezTo>
                    <a:pt x="2629" y="1536"/>
                    <a:pt x="3070" y="1378"/>
                    <a:pt x="3533" y="1378"/>
                  </a:cubicBezTo>
                  <a:cubicBezTo>
                    <a:pt x="3985" y="1378"/>
                    <a:pt x="4426" y="1536"/>
                    <a:pt x="4773" y="1820"/>
                  </a:cubicBezTo>
                  <a:cubicBezTo>
                    <a:pt x="4798" y="1839"/>
                    <a:pt x="4825" y="1848"/>
                    <a:pt x="4850" y="1848"/>
                  </a:cubicBezTo>
                  <a:cubicBezTo>
                    <a:pt x="4880" y="1848"/>
                    <a:pt x="4908" y="1837"/>
                    <a:pt x="4931" y="1820"/>
                  </a:cubicBezTo>
                  <a:lnTo>
                    <a:pt x="6035" y="789"/>
                  </a:lnTo>
                  <a:cubicBezTo>
                    <a:pt x="6108" y="716"/>
                    <a:pt x="6056" y="590"/>
                    <a:pt x="5961" y="579"/>
                  </a:cubicBezTo>
                  <a:lnTo>
                    <a:pt x="5646" y="569"/>
                  </a:lnTo>
                  <a:cubicBezTo>
                    <a:pt x="5562" y="569"/>
                    <a:pt x="5488" y="485"/>
                    <a:pt x="5488" y="401"/>
                  </a:cubicBezTo>
                  <a:cubicBezTo>
                    <a:pt x="5498" y="312"/>
                    <a:pt x="5564" y="242"/>
                    <a:pt x="5649" y="242"/>
                  </a:cubicBezTo>
                  <a:cubicBezTo>
                    <a:pt x="5655" y="242"/>
                    <a:pt x="5661" y="242"/>
                    <a:pt x="5667" y="243"/>
                  </a:cubicBezTo>
                  <a:lnTo>
                    <a:pt x="6645" y="285"/>
                  </a:lnTo>
                  <a:cubicBezTo>
                    <a:pt x="6739" y="285"/>
                    <a:pt x="6813" y="359"/>
                    <a:pt x="6813" y="453"/>
                  </a:cubicBezTo>
                  <a:lnTo>
                    <a:pt x="6781" y="1441"/>
                  </a:lnTo>
                  <a:cubicBezTo>
                    <a:pt x="6781" y="1525"/>
                    <a:pt x="6708" y="1599"/>
                    <a:pt x="6613" y="1599"/>
                  </a:cubicBezTo>
                  <a:cubicBezTo>
                    <a:pt x="6519" y="1599"/>
                    <a:pt x="6445" y="1525"/>
                    <a:pt x="6456" y="1431"/>
                  </a:cubicBezTo>
                  <a:lnTo>
                    <a:pt x="6456" y="1116"/>
                  </a:lnTo>
                  <a:cubicBezTo>
                    <a:pt x="6463" y="1050"/>
                    <a:pt x="6404" y="999"/>
                    <a:pt x="6339" y="999"/>
                  </a:cubicBezTo>
                  <a:cubicBezTo>
                    <a:pt x="6311" y="999"/>
                    <a:pt x="6281" y="1009"/>
                    <a:pt x="6255" y="1032"/>
                  </a:cubicBezTo>
                  <a:lnTo>
                    <a:pt x="5162" y="2062"/>
                  </a:lnTo>
                  <a:cubicBezTo>
                    <a:pt x="5120" y="2093"/>
                    <a:pt x="5110" y="2167"/>
                    <a:pt x="5141" y="2209"/>
                  </a:cubicBezTo>
                  <a:cubicBezTo>
                    <a:pt x="5383" y="2545"/>
                    <a:pt x="5509" y="2945"/>
                    <a:pt x="5509" y="3355"/>
                  </a:cubicBezTo>
                  <a:cubicBezTo>
                    <a:pt x="5509" y="3418"/>
                    <a:pt x="5562" y="3471"/>
                    <a:pt x="5625" y="3471"/>
                  </a:cubicBezTo>
                  <a:cubicBezTo>
                    <a:pt x="5688" y="3471"/>
                    <a:pt x="5741" y="3418"/>
                    <a:pt x="5741" y="3355"/>
                  </a:cubicBezTo>
                  <a:cubicBezTo>
                    <a:pt x="5741" y="2934"/>
                    <a:pt x="5625" y="2514"/>
                    <a:pt x="5393" y="2167"/>
                  </a:cubicBezTo>
                  <a:lnTo>
                    <a:pt x="6213" y="1399"/>
                  </a:lnTo>
                  <a:lnTo>
                    <a:pt x="6213" y="1420"/>
                  </a:lnTo>
                  <a:cubicBezTo>
                    <a:pt x="6213" y="1641"/>
                    <a:pt x="6382" y="1831"/>
                    <a:pt x="6603" y="1841"/>
                  </a:cubicBezTo>
                  <a:lnTo>
                    <a:pt x="6613" y="1841"/>
                  </a:lnTo>
                  <a:cubicBezTo>
                    <a:pt x="6834" y="1841"/>
                    <a:pt x="7012" y="1662"/>
                    <a:pt x="7023" y="1441"/>
                  </a:cubicBezTo>
                  <a:lnTo>
                    <a:pt x="7044" y="453"/>
                  </a:lnTo>
                  <a:cubicBezTo>
                    <a:pt x="7054" y="243"/>
                    <a:pt x="6876" y="54"/>
                    <a:pt x="6655" y="43"/>
                  </a:cubicBezTo>
                  <a:lnTo>
                    <a:pt x="5678" y="1"/>
                  </a:lnTo>
                  <a:cubicBezTo>
                    <a:pt x="5562" y="1"/>
                    <a:pt x="5467" y="33"/>
                    <a:pt x="5383" y="107"/>
                  </a:cubicBezTo>
                  <a:cubicBezTo>
                    <a:pt x="5309" y="180"/>
                    <a:pt x="5257" y="285"/>
                    <a:pt x="5257" y="390"/>
                  </a:cubicBezTo>
                  <a:cubicBezTo>
                    <a:pt x="5246" y="495"/>
                    <a:pt x="5288" y="600"/>
                    <a:pt x="5362" y="674"/>
                  </a:cubicBezTo>
                  <a:cubicBezTo>
                    <a:pt x="5435" y="758"/>
                    <a:pt x="5530" y="800"/>
                    <a:pt x="5636" y="810"/>
                  </a:cubicBezTo>
                  <a:lnTo>
                    <a:pt x="5667" y="810"/>
                  </a:lnTo>
                  <a:lnTo>
                    <a:pt x="4847" y="1578"/>
                  </a:lnTo>
                  <a:cubicBezTo>
                    <a:pt x="4468" y="1294"/>
                    <a:pt x="4006" y="1137"/>
                    <a:pt x="3533" y="1137"/>
                  </a:cubicBezTo>
                  <a:cubicBezTo>
                    <a:pt x="3049" y="1137"/>
                    <a:pt x="2587" y="1294"/>
                    <a:pt x="2208" y="1578"/>
                  </a:cubicBezTo>
                  <a:lnTo>
                    <a:pt x="2103" y="1473"/>
                  </a:lnTo>
                  <a:lnTo>
                    <a:pt x="2229" y="1336"/>
                  </a:lnTo>
                  <a:cubicBezTo>
                    <a:pt x="2292" y="1263"/>
                    <a:pt x="2335" y="1158"/>
                    <a:pt x="2335" y="1053"/>
                  </a:cubicBezTo>
                  <a:cubicBezTo>
                    <a:pt x="2324" y="937"/>
                    <a:pt x="2282" y="842"/>
                    <a:pt x="2197" y="768"/>
                  </a:cubicBezTo>
                  <a:cubicBezTo>
                    <a:pt x="2119" y="700"/>
                    <a:pt x="2022" y="666"/>
                    <a:pt x="1927" y="666"/>
                  </a:cubicBezTo>
                  <a:cubicBezTo>
                    <a:pt x="1817" y="666"/>
                    <a:pt x="1708" y="711"/>
                    <a:pt x="1630" y="800"/>
                  </a:cubicBezTo>
                  <a:lnTo>
                    <a:pt x="1515" y="927"/>
                  </a:lnTo>
                  <a:lnTo>
                    <a:pt x="1388" y="810"/>
                  </a:lnTo>
                  <a:lnTo>
                    <a:pt x="1420" y="810"/>
                  </a:lnTo>
                  <a:cubicBezTo>
                    <a:pt x="1641" y="800"/>
                    <a:pt x="1809" y="611"/>
                    <a:pt x="1798" y="390"/>
                  </a:cubicBezTo>
                  <a:cubicBezTo>
                    <a:pt x="1788" y="176"/>
                    <a:pt x="1610" y="1"/>
                    <a:pt x="1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1" name="Google Shape;3951;p37"/>
            <p:cNvGrpSpPr/>
            <p:nvPr/>
          </p:nvGrpSpPr>
          <p:grpSpPr>
            <a:xfrm>
              <a:off x="4382126" y="1932304"/>
              <a:ext cx="382093" cy="381665"/>
              <a:chOff x="1978725" y="2331773"/>
              <a:chExt cx="477795" cy="477261"/>
            </a:xfrm>
          </p:grpSpPr>
          <p:sp>
            <p:nvSpPr>
              <p:cNvPr id="3952" name="Google Shape;3952;p37"/>
              <p:cNvSpPr/>
              <p:nvPr/>
            </p:nvSpPr>
            <p:spPr>
              <a:xfrm>
                <a:off x="1978725" y="2331773"/>
                <a:ext cx="477795" cy="477261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8033" extrusionOk="0">
                    <a:moveTo>
                      <a:pt x="4026" y="1578"/>
                    </a:moveTo>
                    <a:cubicBezTo>
                      <a:pt x="4215" y="1862"/>
                      <a:pt x="4331" y="2199"/>
                      <a:pt x="4331" y="2566"/>
                    </a:cubicBezTo>
                    <a:cubicBezTo>
                      <a:pt x="4331" y="2913"/>
                      <a:pt x="4215" y="3260"/>
                      <a:pt x="4016" y="3554"/>
                    </a:cubicBezTo>
                    <a:cubicBezTo>
                      <a:pt x="3827" y="3271"/>
                      <a:pt x="3711" y="2934"/>
                      <a:pt x="3711" y="2566"/>
                    </a:cubicBezTo>
                    <a:cubicBezTo>
                      <a:pt x="3711" y="2209"/>
                      <a:pt x="3827" y="1872"/>
                      <a:pt x="4026" y="1578"/>
                    </a:cubicBezTo>
                    <a:close/>
                    <a:moveTo>
                      <a:pt x="5477" y="811"/>
                    </a:moveTo>
                    <a:cubicBezTo>
                      <a:pt x="6444" y="811"/>
                      <a:pt x="7233" y="1599"/>
                      <a:pt x="7233" y="2566"/>
                    </a:cubicBezTo>
                    <a:cubicBezTo>
                      <a:pt x="7233" y="3533"/>
                      <a:pt x="6444" y="4322"/>
                      <a:pt x="5477" y="4322"/>
                    </a:cubicBezTo>
                    <a:cubicBezTo>
                      <a:pt x="5161" y="4322"/>
                      <a:pt x="4878" y="4238"/>
                      <a:pt x="4626" y="4101"/>
                    </a:cubicBezTo>
                    <a:cubicBezTo>
                      <a:pt x="4951" y="3659"/>
                      <a:pt x="5130" y="3124"/>
                      <a:pt x="5130" y="2566"/>
                    </a:cubicBezTo>
                    <a:cubicBezTo>
                      <a:pt x="5130" y="1988"/>
                      <a:pt x="4941" y="1463"/>
                      <a:pt x="4626" y="1031"/>
                    </a:cubicBezTo>
                    <a:cubicBezTo>
                      <a:pt x="4878" y="884"/>
                      <a:pt x="5172" y="811"/>
                      <a:pt x="5477" y="811"/>
                    </a:cubicBezTo>
                    <a:close/>
                    <a:moveTo>
                      <a:pt x="2565" y="243"/>
                    </a:moveTo>
                    <a:cubicBezTo>
                      <a:pt x="3848" y="243"/>
                      <a:pt x="4899" y="1283"/>
                      <a:pt x="4899" y="2566"/>
                    </a:cubicBezTo>
                    <a:cubicBezTo>
                      <a:pt x="4899" y="3071"/>
                      <a:pt x="4731" y="3565"/>
                      <a:pt x="4426" y="3975"/>
                    </a:cubicBezTo>
                    <a:cubicBezTo>
                      <a:pt x="4331" y="3902"/>
                      <a:pt x="4247" y="3828"/>
                      <a:pt x="4173" y="3743"/>
                    </a:cubicBezTo>
                    <a:cubicBezTo>
                      <a:pt x="4426" y="3407"/>
                      <a:pt x="4563" y="2987"/>
                      <a:pt x="4563" y="2566"/>
                    </a:cubicBezTo>
                    <a:cubicBezTo>
                      <a:pt x="4563" y="1463"/>
                      <a:pt x="3669" y="569"/>
                      <a:pt x="2565" y="569"/>
                    </a:cubicBezTo>
                    <a:cubicBezTo>
                      <a:pt x="1661" y="569"/>
                      <a:pt x="862" y="1189"/>
                      <a:pt x="641" y="2061"/>
                    </a:cubicBezTo>
                    <a:cubicBezTo>
                      <a:pt x="620" y="2125"/>
                      <a:pt x="662" y="2188"/>
                      <a:pt x="725" y="2209"/>
                    </a:cubicBezTo>
                    <a:cubicBezTo>
                      <a:pt x="736" y="2212"/>
                      <a:pt x="747" y="2214"/>
                      <a:pt x="758" y="2214"/>
                    </a:cubicBezTo>
                    <a:cubicBezTo>
                      <a:pt x="809" y="2214"/>
                      <a:pt x="855" y="2176"/>
                      <a:pt x="872" y="2125"/>
                    </a:cubicBezTo>
                    <a:cubicBezTo>
                      <a:pt x="1072" y="1347"/>
                      <a:pt x="1766" y="811"/>
                      <a:pt x="2565" y="811"/>
                    </a:cubicBezTo>
                    <a:cubicBezTo>
                      <a:pt x="2881" y="811"/>
                      <a:pt x="3164" y="895"/>
                      <a:pt x="3416" y="1031"/>
                    </a:cubicBezTo>
                    <a:cubicBezTo>
                      <a:pt x="3091" y="1473"/>
                      <a:pt x="2912" y="2009"/>
                      <a:pt x="2912" y="2566"/>
                    </a:cubicBezTo>
                    <a:cubicBezTo>
                      <a:pt x="2912" y="3134"/>
                      <a:pt x="3101" y="3670"/>
                      <a:pt x="3416" y="4101"/>
                    </a:cubicBezTo>
                    <a:cubicBezTo>
                      <a:pt x="3164" y="4248"/>
                      <a:pt x="2870" y="4322"/>
                      <a:pt x="2565" y="4322"/>
                    </a:cubicBezTo>
                    <a:cubicBezTo>
                      <a:pt x="1598" y="4322"/>
                      <a:pt x="809" y="3533"/>
                      <a:pt x="809" y="2566"/>
                    </a:cubicBezTo>
                    <a:cubicBezTo>
                      <a:pt x="809" y="2503"/>
                      <a:pt x="757" y="2451"/>
                      <a:pt x="694" y="2451"/>
                    </a:cubicBezTo>
                    <a:cubicBezTo>
                      <a:pt x="631" y="2451"/>
                      <a:pt x="578" y="2503"/>
                      <a:pt x="578" y="2566"/>
                    </a:cubicBezTo>
                    <a:cubicBezTo>
                      <a:pt x="578" y="3659"/>
                      <a:pt x="1472" y="4553"/>
                      <a:pt x="2565" y="4553"/>
                    </a:cubicBezTo>
                    <a:cubicBezTo>
                      <a:pt x="2923" y="4553"/>
                      <a:pt x="3269" y="4458"/>
                      <a:pt x="3574" y="4290"/>
                    </a:cubicBezTo>
                    <a:cubicBezTo>
                      <a:pt x="3648" y="4374"/>
                      <a:pt x="3732" y="4448"/>
                      <a:pt x="3816" y="4521"/>
                    </a:cubicBezTo>
                    <a:cubicBezTo>
                      <a:pt x="3521" y="4711"/>
                      <a:pt x="3185" y="4837"/>
                      <a:pt x="2839" y="4869"/>
                    </a:cubicBezTo>
                    <a:cubicBezTo>
                      <a:pt x="2786" y="4879"/>
                      <a:pt x="2733" y="4932"/>
                      <a:pt x="2733" y="4995"/>
                    </a:cubicBezTo>
                    <a:lnTo>
                      <a:pt x="2733" y="6498"/>
                    </a:lnTo>
                    <a:cubicBezTo>
                      <a:pt x="2733" y="6561"/>
                      <a:pt x="2786" y="6614"/>
                      <a:pt x="2860" y="6614"/>
                    </a:cubicBezTo>
                    <a:lnTo>
                      <a:pt x="3280" y="6614"/>
                    </a:lnTo>
                    <a:cubicBezTo>
                      <a:pt x="3374" y="6614"/>
                      <a:pt x="3448" y="6687"/>
                      <a:pt x="3448" y="6782"/>
                    </a:cubicBezTo>
                    <a:cubicBezTo>
                      <a:pt x="3448" y="6876"/>
                      <a:pt x="3374" y="6950"/>
                      <a:pt x="3280" y="6950"/>
                    </a:cubicBezTo>
                    <a:lnTo>
                      <a:pt x="2860" y="6950"/>
                    </a:lnTo>
                    <a:cubicBezTo>
                      <a:pt x="2786" y="6950"/>
                      <a:pt x="2733" y="7002"/>
                      <a:pt x="2733" y="7065"/>
                    </a:cubicBezTo>
                    <a:lnTo>
                      <a:pt x="2733" y="7633"/>
                    </a:lnTo>
                    <a:cubicBezTo>
                      <a:pt x="2733" y="7728"/>
                      <a:pt x="2659" y="7801"/>
                      <a:pt x="2565" y="7801"/>
                    </a:cubicBezTo>
                    <a:cubicBezTo>
                      <a:pt x="2481" y="7801"/>
                      <a:pt x="2407" y="7728"/>
                      <a:pt x="2407" y="7633"/>
                    </a:cubicBezTo>
                    <a:lnTo>
                      <a:pt x="2407" y="7065"/>
                    </a:lnTo>
                    <a:cubicBezTo>
                      <a:pt x="2407" y="7002"/>
                      <a:pt x="2344" y="6950"/>
                      <a:pt x="2281" y="6950"/>
                    </a:cubicBezTo>
                    <a:lnTo>
                      <a:pt x="1860" y="6950"/>
                    </a:lnTo>
                    <a:cubicBezTo>
                      <a:pt x="1766" y="6950"/>
                      <a:pt x="1692" y="6876"/>
                      <a:pt x="1692" y="6782"/>
                    </a:cubicBezTo>
                    <a:cubicBezTo>
                      <a:pt x="1692" y="6687"/>
                      <a:pt x="1766" y="6614"/>
                      <a:pt x="1860" y="6614"/>
                    </a:cubicBezTo>
                    <a:lnTo>
                      <a:pt x="2281" y="6614"/>
                    </a:lnTo>
                    <a:cubicBezTo>
                      <a:pt x="2344" y="6614"/>
                      <a:pt x="2407" y="6561"/>
                      <a:pt x="2407" y="6498"/>
                    </a:cubicBezTo>
                    <a:lnTo>
                      <a:pt x="2407" y="4995"/>
                    </a:lnTo>
                    <a:cubicBezTo>
                      <a:pt x="2407" y="4932"/>
                      <a:pt x="2355" y="4879"/>
                      <a:pt x="2302" y="4869"/>
                    </a:cubicBezTo>
                    <a:cubicBezTo>
                      <a:pt x="1125" y="4732"/>
                      <a:pt x="241" y="3743"/>
                      <a:pt x="241" y="2566"/>
                    </a:cubicBezTo>
                    <a:cubicBezTo>
                      <a:pt x="241" y="1283"/>
                      <a:pt x="1283" y="243"/>
                      <a:pt x="2565" y="243"/>
                    </a:cubicBezTo>
                    <a:close/>
                    <a:moveTo>
                      <a:pt x="2565" y="1"/>
                    </a:moveTo>
                    <a:cubicBezTo>
                      <a:pt x="1156" y="1"/>
                      <a:pt x="0" y="1157"/>
                      <a:pt x="0" y="2566"/>
                    </a:cubicBezTo>
                    <a:cubicBezTo>
                      <a:pt x="0" y="3828"/>
                      <a:pt x="925" y="4900"/>
                      <a:pt x="2166" y="5100"/>
                    </a:cubicBezTo>
                    <a:lnTo>
                      <a:pt x="2166" y="6383"/>
                    </a:lnTo>
                    <a:lnTo>
                      <a:pt x="1860" y="6383"/>
                    </a:lnTo>
                    <a:cubicBezTo>
                      <a:pt x="1640" y="6383"/>
                      <a:pt x="1451" y="6561"/>
                      <a:pt x="1451" y="6782"/>
                    </a:cubicBezTo>
                    <a:cubicBezTo>
                      <a:pt x="1451" y="7002"/>
                      <a:pt x="1640" y="7182"/>
                      <a:pt x="1860" y="7182"/>
                    </a:cubicBezTo>
                    <a:lnTo>
                      <a:pt x="2166" y="7182"/>
                    </a:lnTo>
                    <a:lnTo>
                      <a:pt x="2166" y="7633"/>
                    </a:lnTo>
                    <a:cubicBezTo>
                      <a:pt x="2166" y="7854"/>
                      <a:pt x="2344" y="8033"/>
                      <a:pt x="2565" y="8033"/>
                    </a:cubicBezTo>
                    <a:cubicBezTo>
                      <a:pt x="2796" y="8033"/>
                      <a:pt x="2975" y="7854"/>
                      <a:pt x="2975" y="7633"/>
                    </a:cubicBezTo>
                    <a:lnTo>
                      <a:pt x="2975" y="7182"/>
                    </a:lnTo>
                    <a:lnTo>
                      <a:pt x="3280" y="7182"/>
                    </a:lnTo>
                    <a:cubicBezTo>
                      <a:pt x="3500" y="7182"/>
                      <a:pt x="3680" y="7002"/>
                      <a:pt x="3680" y="6782"/>
                    </a:cubicBezTo>
                    <a:cubicBezTo>
                      <a:pt x="3680" y="6561"/>
                      <a:pt x="3500" y="6383"/>
                      <a:pt x="3280" y="6383"/>
                    </a:cubicBezTo>
                    <a:lnTo>
                      <a:pt x="2975" y="6383"/>
                    </a:lnTo>
                    <a:lnTo>
                      <a:pt x="2975" y="5100"/>
                    </a:lnTo>
                    <a:cubicBezTo>
                      <a:pt x="3343" y="5037"/>
                      <a:pt x="3701" y="4890"/>
                      <a:pt x="4016" y="4680"/>
                    </a:cubicBezTo>
                    <a:cubicBezTo>
                      <a:pt x="4320" y="4890"/>
                      <a:pt x="4678" y="5037"/>
                      <a:pt x="5067" y="5100"/>
                    </a:cubicBezTo>
                    <a:lnTo>
                      <a:pt x="5067" y="5594"/>
                    </a:lnTo>
                    <a:cubicBezTo>
                      <a:pt x="5067" y="5657"/>
                      <a:pt x="5119" y="5720"/>
                      <a:pt x="5182" y="5720"/>
                    </a:cubicBezTo>
                    <a:cubicBezTo>
                      <a:pt x="5256" y="5720"/>
                      <a:pt x="5309" y="5657"/>
                      <a:pt x="5309" y="5594"/>
                    </a:cubicBezTo>
                    <a:lnTo>
                      <a:pt x="5309" y="4995"/>
                    </a:lnTo>
                    <a:cubicBezTo>
                      <a:pt x="5309" y="4932"/>
                      <a:pt x="5256" y="4879"/>
                      <a:pt x="5203" y="4879"/>
                    </a:cubicBezTo>
                    <a:cubicBezTo>
                      <a:pt x="4026" y="4743"/>
                      <a:pt x="3143" y="3743"/>
                      <a:pt x="3143" y="2566"/>
                    </a:cubicBezTo>
                    <a:cubicBezTo>
                      <a:pt x="3143" y="2061"/>
                      <a:pt x="3311" y="1568"/>
                      <a:pt x="3616" y="1157"/>
                    </a:cubicBezTo>
                    <a:cubicBezTo>
                      <a:pt x="3711" y="1231"/>
                      <a:pt x="3795" y="1305"/>
                      <a:pt x="3869" y="1389"/>
                    </a:cubicBezTo>
                    <a:cubicBezTo>
                      <a:pt x="3616" y="1725"/>
                      <a:pt x="3479" y="2146"/>
                      <a:pt x="3479" y="2566"/>
                    </a:cubicBezTo>
                    <a:cubicBezTo>
                      <a:pt x="3479" y="3659"/>
                      <a:pt x="4373" y="4553"/>
                      <a:pt x="5477" y="4553"/>
                    </a:cubicBezTo>
                    <a:cubicBezTo>
                      <a:pt x="6570" y="4553"/>
                      <a:pt x="7464" y="3659"/>
                      <a:pt x="7464" y="2566"/>
                    </a:cubicBezTo>
                    <a:cubicBezTo>
                      <a:pt x="7464" y="1463"/>
                      <a:pt x="6570" y="569"/>
                      <a:pt x="5477" y="569"/>
                    </a:cubicBezTo>
                    <a:cubicBezTo>
                      <a:pt x="5119" y="569"/>
                      <a:pt x="4773" y="664"/>
                      <a:pt x="4468" y="842"/>
                    </a:cubicBezTo>
                    <a:cubicBezTo>
                      <a:pt x="4394" y="758"/>
                      <a:pt x="4310" y="685"/>
                      <a:pt x="4226" y="611"/>
                    </a:cubicBezTo>
                    <a:cubicBezTo>
                      <a:pt x="4594" y="369"/>
                      <a:pt x="5025" y="243"/>
                      <a:pt x="5477" y="243"/>
                    </a:cubicBezTo>
                    <a:cubicBezTo>
                      <a:pt x="6759" y="243"/>
                      <a:pt x="7801" y="1283"/>
                      <a:pt x="7801" y="2566"/>
                    </a:cubicBezTo>
                    <a:cubicBezTo>
                      <a:pt x="7801" y="2839"/>
                      <a:pt x="7758" y="3103"/>
                      <a:pt x="7663" y="3355"/>
                    </a:cubicBezTo>
                    <a:cubicBezTo>
                      <a:pt x="7642" y="3418"/>
                      <a:pt x="7674" y="3481"/>
                      <a:pt x="7737" y="3502"/>
                    </a:cubicBezTo>
                    <a:cubicBezTo>
                      <a:pt x="7748" y="3512"/>
                      <a:pt x="7758" y="3512"/>
                      <a:pt x="7779" y="3512"/>
                    </a:cubicBezTo>
                    <a:cubicBezTo>
                      <a:pt x="7822" y="3512"/>
                      <a:pt x="7874" y="3481"/>
                      <a:pt x="7885" y="3428"/>
                    </a:cubicBezTo>
                    <a:cubicBezTo>
                      <a:pt x="7990" y="3155"/>
                      <a:pt x="8042" y="2860"/>
                      <a:pt x="8042" y="2566"/>
                    </a:cubicBezTo>
                    <a:cubicBezTo>
                      <a:pt x="8042" y="1157"/>
                      <a:pt x="6885" y="1"/>
                      <a:pt x="5477" y="1"/>
                    </a:cubicBezTo>
                    <a:cubicBezTo>
                      <a:pt x="4951" y="1"/>
                      <a:pt x="4447" y="159"/>
                      <a:pt x="4026" y="453"/>
                    </a:cubicBezTo>
                    <a:cubicBezTo>
                      <a:pt x="3606" y="169"/>
                      <a:pt x="3112" y="1"/>
                      <a:pt x="25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7"/>
              <p:cNvSpPr/>
              <p:nvPr/>
            </p:nvSpPr>
            <p:spPr>
              <a:xfrm>
                <a:off x="2229797" y="2551893"/>
                <a:ext cx="206756" cy="257137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4328" extrusionOk="0">
                    <a:moveTo>
                      <a:pt x="3344" y="0"/>
                    </a:moveTo>
                    <a:cubicBezTo>
                      <a:pt x="3305" y="0"/>
                      <a:pt x="3265" y="19"/>
                      <a:pt x="3238" y="59"/>
                    </a:cubicBezTo>
                    <a:cubicBezTo>
                      <a:pt x="2870" y="669"/>
                      <a:pt x="2229" y="1090"/>
                      <a:pt x="1514" y="1174"/>
                    </a:cubicBezTo>
                    <a:cubicBezTo>
                      <a:pt x="1461" y="1174"/>
                      <a:pt x="1409" y="1227"/>
                      <a:pt x="1409" y="1290"/>
                    </a:cubicBezTo>
                    <a:lnTo>
                      <a:pt x="1409" y="3245"/>
                    </a:lnTo>
                    <a:cubicBezTo>
                      <a:pt x="1409" y="3317"/>
                      <a:pt x="1472" y="3363"/>
                      <a:pt x="1535" y="3363"/>
                    </a:cubicBezTo>
                    <a:cubicBezTo>
                      <a:pt x="1565" y="3363"/>
                      <a:pt x="1595" y="3353"/>
                      <a:pt x="1619" y="3329"/>
                    </a:cubicBezTo>
                    <a:lnTo>
                      <a:pt x="1966" y="2982"/>
                    </a:lnTo>
                    <a:cubicBezTo>
                      <a:pt x="1994" y="2953"/>
                      <a:pt x="2034" y="2940"/>
                      <a:pt x="2075" y="2940"/>
                    </a:cubicBezTo>
                    <a:cubicBezTo>
                      <a:pt x="2124" y="2940"/>
                      <a:pt x="2174" y="2959"/>
                      <a:pt x="2208" y="2993"/>
                    </a:cubicBezTo>
                    <a:cubicBezTo>
                      <a:pt x="2271" y="3056"/>
                      <a:pt x="2271" y="3161"/>
                      <a:pt x="2197" y="3224"/>
                    </a:cubicBezTo>
                    <a:lnTo>
                      <a:pt x="1367" y="4044"/>
                    </a:lnTo>
                    <a:cubicBezTo>
                      <a:pt x="1335" y="4076"/>
                      <a:pt x="1291" y="4092"/>
                      <a:pt x="1246" y="4092"/>
                    </a:cubicBezTo>
                    <a:cubicBezTo>
                      <a:pt x="1201" y="4092"/>
                      <a:pt x="1156" y="4076"/>
                      <a:pt x="1125" y="4044"/>
                    </a:cubicBezTo>
                    <a:lnTo>
                      <a:pt x="295" y="3224"/>
                    </a:lnTo>
                    <a:cubicBezTo>
                      <a:pt x="231" y="3161"/>
                      <a:pt x="231" y="3056"/>
                      <a:pt x="295" y="2993"/>
                    </a:cubicBezTo>
                    <a:cubicBezTo>
                      <a:pt x="328" y="2960"/>
                      <a:pt x="372" y="2944"/>
                      <a:pt x="416" y="2944"/>
                    </a:cubicBezTo>
                    <a:cubicBezTo>
                      <a:pt x="456" y="2944"/>
                      <a:pt x="496" y="2957"/>
                      <a:pt x="526" y="2982"/>
                    </a:cubicBezTo>
                    <a:lnTo>
                      <a:pt x="883" y="3329"/>
                    </a:lnTo>
                    <a:cubicBezTo>
                      <a:pt x="907" y="3353"/>
                      <a:pt x="936" y="3363"/>
                      <a:pt x="964" y="3363"/>
                    </a:cubicBezTo>
                    <a:cubicBezTo>
                      <a:pt x="1025" y="3363"/>
                      <a:pt x="1083" y="3317"/>
                      <a:pt x="1083" y="3245"/>
                    </a:cubicBezTo>
                    <a:lnTo>
                      <a:pt x="1083" y="2362"/>
                    </a:lnTo>
                    <a:cubicBezTo>
                      <a:pt x="1083" y="2299"/>
                      <a:pt x="1030" y="2246"/>
                      <a:pt x="956" y="2246"/>
                    </a:cubicBezTo>
                    <a:cubicBezTo>
                      <a:pt x="893" y="2246"/>
                      <a:pt x="841" y="2299"/>
                      <a:pt x="841" y="2362"/>
                    </a:cubicBezTo>
                    <a:lnTo>
                      <a:pt x="841" y="2961"/>
                    </a:lnTo>
                    <a:lnTo>
                      <a:pt x="694" y="2814"/>
                    </a:lnTo>
                    <a:cubicBezTo>
                      <a:pt x="616" y="2742"/>
                      <a:pt x="514" y="2705"/>
                      <a:pt x="410" y="2705"/>
                    </a:cubicBezTo>
                    <a:cubicBezTo>
                      <a:pt x="303" y="2705"/>
                      <a:pt x="196" y="2744"/>
                      <a:pt x="115" y="2825"/>
                    </a:cubicBezTo>
                    <a:cubicBezTo>
                      <a:pt x="42" y="2898"/>
                      <a:pt x="0" y="3003"/>
                      <a:pt x="0" y="3108"/>
                    </a:cubicBezTo>
                    <a:cubicBezTo>
                      <a:pt x="10" y="3213"/>
                      <a:pt x="52" y="3318"/>
                      <a:pt x="126" y="3392"/>
                    </a:cubicBezTo>
                    <a:lnTo>
                      <a:pt x="967" y="4212"/>
                    </a:lnTo>
                    <a:cubicBezTo>
                      <a:pt x="1041" y="4297"/>
                      <a:pt x="1146" y="4328"/>
                      <a:pt x="1251" y="4328"/>
                    </a:cubicBezTo>
                    <a:cubicBezTo>
                      <a:pt x="1346" y="4328"/>
                      <a:pt x="1451" y="4297"/>
                      <a:pt x="1535" y="4212"/>
                    </a:cubicBezTo>
                    <a:lnTo>
                      <a:pt x="2365" y="3392"/>
                    </a:lnTo>
                    <a:cubicBezTo>
                      <a:pt x="2523" y="3234"/>
                      <a:pt x="2523" y="2982"/>
                      <a:pt x="2376" y="2825"/>
                    </a:cubicBezTo>
                    <a:cubicBezTo>
                      <a:pt x="2296" y="2744"/>
                      <a:pt x="2188" y="2705"/>
                      <a:pt x="2081" y="2705"/>
                    </a:cubicBezTo>
                    <a:cubicBezTo>
                      <a:pt x="1978" y="2705"/>
                      <a:pt x="1875" y="2742"/>
                      <a:pt x="1797" y="2814"/>
                    </a:cubicBezTo>
                    <a:lnTo>
                      <a:pt x="1650" y="2961"/>
                    </a:lnTo>
                    <a:lnTo>
                      <a:pt x="1650" y="1395"/>
                    </a:lnTo>
                    <a:cubicBezTo>
                      <a:pt x="2008" y="1332"/>
                      <a:pt x="2344" y="1206"/>
                      <a:pt x="2649" y="1006"/>
                    </a:cubicBezTo>
                    <a:cubicBezTo>
                      <a:pt x="2975" y="795"/>
                      <a:pt x="3248" y="512"/>
                      <a:pt x="3448" y="176"/>
                    </a:cubicBezTo>
                    <a:cubicBezTo>
                      <a:pt x="3479" y="123"/>
                      <a:pt x="3458" y="49"/>
                      <a:pt x="3406" y="17"/>
                    </a:cubicBezTo>
                    <a:cubicBezTo>
                      <a:pt x="3387" y="6"/>
                      <a:pt x="3366" y="0"/>
                      <a:pt x="3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54" name="Google Shape;3954;p37"/>
          <p:cNvGrpSpPr/>
          <p:nvPr/>
        </p:nvGrpSpPr>
        <p:grpSpPr>
          <a:xfrm>
            <a:off x="547525" y="3324600"/>
            <a:ext cx="8076300" cy="0"/>
            <a:chOff x="547525" y="3324600"/>
            <a:chExt cx="8076300" cy="0"/>
          </a:xfrm>
        </p:grpSpPr>
        <p:cxnSp>
          <p:nvCxnSpPr>
            <p:cNvPr id="3955" name="Google Shape;3955;p37"/>
            <p:cNvCxnSpPr>
              <a:stCxn id="3936" idx="3"/>
              <a:endCxn id="3940" idx="1"/>
            </p:cNvCxnSpPr>
            <p:nvPr/>
          </p:nvCxnSpPr>
          <p:spPr>
            <a:xfrm>
              <a:off x="2001325" y="3324600"/>
              <a:ext cx="98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56" name="Google Shape;3956;p37"/>
            <p:cNvCxnSpPr>
              <a:stCxn id="3940" idx="3"/>
              <a:endCxn id="3932" idx="1"/>
            </p:cNvCxnSpPr>
            <p:nvPr/>
          </p:nvCxnSpPr>
          <p:spPr>
            <a:xfrm>
              <a:off x="4080750" y="3324600"/>
              <a:ext cx="984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57" name="Google Shape;3957;p37"/>
            <p:cNvCxnSpPr>
              <a:stCxn id="3932" idx="3"/>
              <a:endCxn id="3944" idx="1"/>
            </p:cNvCxnSpPr>
            <p:nvPr/>
          </p:nvCxnSpPr>
          <p:spPr>
            <a:xfrm>
              <a:off x="6157888" y="3324600"/>
              <a:ext cx="984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58" name="Google Shape;3958;p37"/>
            <p:cNvCxnSpPr>
              <a:stCxn id="3936" idx="1"/>
            </p:cNvCxnSpPr>
            <p:nvPr/>
          </p:nvCxnSpPr>
          <p:spPr>
            <a:xfrm rot="10800000">
              <a:off x="547525" y="3324600"/>
              <a:ext cx="36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59" name="Google Shape;3959;p37"/>
            <p:cNvCxnSpPr>
              <a:stCxn id="3944" idx="3"/>
            </p:cNvCxnSpPr>
            <p:nvPr/>
          </p:nvCxnSpPr>
          <p:spPr>
            <a:xfrm>
              <a:off x="8235025" y="3324600"/>
              <a:ext cx="3888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5">
            <a:extLst>
              <a:ext uri="{FF2B5EF4-FFF2-40B4-BE49-F238E27FC236}">
                <a16:creationId xmlns:a16="http://schemas.microsoft.com/office/drawing/2014/main" xmlns="" id="{F813589E-0F08-4EB7-B7F7-217C2AEA2629}"/>
              </a:ext>
            </a:extLst>
          </p:cNvPr>
          <p:cNvSpPr txBox="1"/>
          <p:nvPr/>
        </p:nvSpPr>
        <p:spPr>
          <a:xfrm>
            <a:off x="2788453" y="1113584"/>
            <a:ext cx="324707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cs typeface="Arial" pitchFamily="34" charset="0"/>
              </a:rPr>
              <a:t>ALLPPT Layout</a:t>
            </a:r>
          </a:p>
          <a:p>
            <a:r>
              <a:rPr lang="en-GB" altLang="ko-KR" sz="1800" dirty="0">
                <a:cs typeface="Arial" pitchFamily="34" charset="0"/>
              </a:rPr>
              <a:t>Clean Text Slide </a:t>
            </a:r>
          </a:p>
          <a:p>
            <a:r>
              <a:rPr lang="en-GB" altLang="ko-KR" sz="1800" dirty="0">
                <a:cs typeface="Arial" pitchFamily="34" charset="0"/>
              </a:rPr>
              <a:t>for your Presentation</a:t>
            </a:r>
            <a:endParaRPr lang="ko-KR" altLang="en-US" sz="1800" dirty="0">
              <a:cs typeface="Arial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B058F05-BF09-4B68-BC3C-62B50BC5701E}"/>
              </a:ext>
            </a:extLst>
          </p:cNvPr>
          <p:cNvSpPr/>
          <p:nvPr/>
        </p:nvSpPr>
        <p:spPr>
          <a:xfrm>
            <a:off x="2696613" y="2165901"/>
            <a:ext cx="5990342" cy="735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9207D80A-BFC1-431D-8E88-F55F3CD29D37}"/>
              </a:ext>
            </a:extLst>
          </p:cNvPr>
          <p:cNvSpPr/>
          <p:nvPr/>
        </p:nvSpPr>
        <p:spPr>
          <a:xfrm>
            <a:off x="2696613" y="3030067"/>
            <a:ext cx="5990342" cy="735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xmlns="" id="{6202038D-4E33-4512-82EC-06ABA980B649}"/>
              </a:ext>
            </a:extLst>
          </p:cNvPr>
          <p:cNvSpPr/>
          <p:nvPr/>
        </p:nvSpPr>
        <p:spPr>
          <a:xfrm>
            <a:off x="2696613" y="3894233"/>
            <a:ext cx="5990342" cy="7351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48">
            <a:extLst>
              <a:ext uri="{FF2B5EF4-FFF2-40B4-BE49-F238E27FC236}">
                <a16:creationId xmlns:a16="http://schemas.microsoft.com/office/drawing/2014/main" xmlns="" id="{9C25260C-F61A-4267-91F0-704D82E8AE8B}"/>
              </a:ext>
            </a:extLst>
          </p:cNvPr>
          <p:cNvSpPr/>
          <p:nvPr/>
        </p:nvSpPr>
        <p:spPr>
          <a:xfrm>
            <a:off x="7934212" y="2363403"/>
            <a:ext cx="340176" cy="340175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Freeform: Shape 47">
            <a:extLst>
              <a:ext uri="{FF2B5EF4-FFF2-40B4-BE49-F238E27FC236}">
                <a16:creationId xmlns:a16="http://schemas.microsoft.com/office/drawing/2014/main" xmlns="" id="{7A47FD28-FA96-4080-A0D3-92A53E4FB10B}"/>
              </a:ext>
            </a:extLst>
          </p:cNvPr>
          <p:cNvSpPr/>
          <p:nvPr/>
        </p:nvSpPr>
        <p:spPr>
          <a:xfrm>
            <a:off x="7940016" y="2300450"/>
            <a:ext cx="351706" cy="340175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Freeform: Shape 49">
            <a:extLst>
              <a:ext uri="{FF2B5EF4-FFF2-40B4-BE49-F238E27FC236}">
                <a16:creationId xmlns:a16="http://schemas.microsoft.com/office/drawing/2014/main" xmlns="" id="{B71D3D33-6EEF-432F-B2AD-B186F9AD6353}"/>
              </a:ext>
            </a:extLst>
          </p:cNvPr>
          <p:cNvSpPr/>
          <p:nvPr/>
        </p:nvSpPr>
        <p:spPr>
          <a:xfrm>
            <a:off x="7934212" y="3227569"/>
            <a:ext cx="340176" cy="340175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: Shape 50">
            <a:extLst>
              <a:ext uri="{FF2B5EF4-FFF2-40B4-BE49-F238E27FC236}">
                <a16:creationId xmlns:a16="http://schemas.microsoft.com/office/drawing/2014/main" xmlns="" id="{891EC576-8D3E-425D-9C10-A72B6F0B18E2}"/>
              </a:ext>
            </a:extLst>
          </p:cNvPr>
          <p:cNvSpPr/>
          <p:nvPr/>
        </p:nvSpPr>
        <p:spPr>
          <a:xfrm>
            <a:off x="7934212" y="4091735"/>
            <a:ext cx="340176" cy="340175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Freeform: Shape 51">
            <a:extLst>
              <a:ext uri="{FF2B5EF4-FFF2-40B4-BE49-F238E27FC236}">
                <a16:creationId xmlns:a16="http://schemas.microsoft.com/office/drawing/2014/main" xmlns="" id="{5B6BD7A9-D8B6-460B-B78E-D1ED3E92965F}"/>
              </a:ext>
            </a:extLst>
          </p:cNvPr>
          <p:cNvSpPr/>
          <p:nvPr/>
        </p:nvSpPr>
        <p:spPr>
          <a:xfrm>
            <a:off x="7940016" y="3177527"/>
            <a:ext cx="351706" cy="340175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: Shape 52">
            <a:extLst>
              <a:ext uri="{FF2B5EF4-FFF2-40B4-BE49-F238E27FC236}">
                <a16:creationId xmlns:a16="http://schemas.microsoft.com/office/drawing/2014/main" xmlns="" id="{62ABA6C0-8971-4A51-BF28-CA5D001A0029}"/>
              </a:ext>
            </a:extLst>
          </p:cNvPr>
          <p:cNvSpPr/>
          <p:nvPr/>
        </p:nvSpPr>
        <p:spPr>
          <a:xfrm>
            <a:off x="7953112" y="4039327"/>
            <a:ext cx="351706" cy="340175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54">
            <a:extLst>
              <a:ext uri="{FF2B5EF4-FFF2-40B4-BE49-F238E27FC236}">
                <a16:creationId xmlns:a16="http://schemas.microsoft.com/office/drawing/2014/main" xmlns="" id="{0882D815-BAFB-47EF-A907-10D28E2687D5}"/>
              </a:ext>
            </a:extLst>
          </p:cNvPr>
          <p:cNvSpPr txBox="1"/>
          <p:nvPr/>
        </p:nvSpPr>
        <p:spPr>
          <a:xfrm>
            <a:off x="2367863" y="356701"/>
            <a:ext cx="477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</a:rPr>
              <a:t>SUCCESS BUSINESS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56">
            <a:extLst>
              <a:ext uri="{FF2B5EF4-FFF2-40B4-BE49-F238E27FC236}">
                <a16:creationId xmlns:a16="http://schemas.microsoft.com/office/drawing/2014/main" xmlns="" id="{2A6B8068-8688-4DCE-9E65-B6F115A5C887}"/>
              </a:ext>
            </a:extLst>
          </p:cNvPr>
          <p:cNvSpPr txBox="1"/>
          <p:nvPr/>
        </p:nvSpPr>
        <p:spPr>
          <a:xfrm>
            <a:off x="2986786" y="2236957"/>
            <a:ext cx="4547293" cy="59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57">
            <a:extLst>
              <a:ext uri="{FF2B5EF4-FFF2-40B4-BE49-F238E27FC236}">
                <a16:creationId xmlns:a16="http://schemas.microsoft.com/office/drawing/2014/main" xmlns="" id="{D8CB7D14-ADA8-4C52-AC3C-53AFDC7EF027}"/>
              </a:ext>
            </a:extLst>
          </p:cNvPr>
          <p:cNvSpPr txBox="1"/>
          <p:nvPr/>
        </p:nvSpPr>
        <p:spPr>
          <a:xfrm>
            <a:off x="2986786" y="3096115"/>
            <a:ext cx="4547293" cy="59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TextBox 58">
            <a:extLst>
              <a:ext uri="{FF2B5EF4-FFF2-40B4-BE49-F238E27FC236}">
                <a16:creationId xmlns:a16="http://schemas.microsoft.com/office/drawing/2014/main" xmlns="" id="{5B8B4EA6-D9DB-4CDA-991A-8F75244DC0C8}"/>
              </a:ext>
            </a:extLst>
          </p:cNvPr>
          <p:cNvSpPr txBox="1"/>
          <p:nvPr/>
        </p:nvSpPr>
        <p:spPr>
          <a:xfrm>
            <a:off x="2986786" y="3966712"/>
            <a:ext cx="4547293" cy="59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40" y="1165367"/>
            <a:ext cx="1810076" cy="38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4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4" name="Google Shape;3964;p38"/>
          <p:cNvSpPr/>
          <p:nvPr/>
        </p:nvSpPr>
        <p:spPr>
          <a:xfrm>
            <a:off x="547625" y="1121850"/>
            <a:ext cx="8064000" cy="101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38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966" name="Google Shape;3966;p38"/>
          <p:cNvGrpSpPr/>
          <p:nvPr/>
        </p:nvGrpSpPr>
        <p:grpSpPr>
          <a:xfrm>
            <a:off x="2340728" y="2334041"/>
            <a:ext cx="4462930" cy="2449462"/>
            <a:chOff x="2305863" y="2295975"/>
            <a:chExt cx="4532274" cy="2487521"/>
          </a:xfrm>
        </p:grpSpPr>
        <p:sp>
          <p:nvSpPr>
            <p:cNvPr id="3967" name="Google Shape;3967;p38"/>
            <p:cNvSpPr/>
            <p:nvPr/>
          </p:nvSpPr>
          <p:spPr>
            <a:xfrm>
              <a:off x="2760594" y="2831618"/>
              <a:ext cx="144709" cy="60165"/>
            </a:xfrm>
            <a:custGeom>
              <a:avLst/>
              <a:gdLst/>
              <a:ahLst/>
              <a:cxnLst/>
              <a:rect l="l" t="t" r="r" b="b"/>
              <a:pathLst>
                <a:path w="2030" h="844" extrusionOk="0">
                  <a:moveTo>
                    <a:pt x="1143" y="0"/>
                  </a:moveTo>
                  <a:cubicBezTo>
                    <a:pt x="1003" y="0"/>
                    <a:pt x="864" y="39"/>
                    <a:pt x="741" y="109"/>
                  </a:cubicBezTo>
                  <a:lnTo>
                    <a:pt x="31" y="535"/>
                  </a:lnTo>
                  <a:cubicBezTo>
                    <a:pt x="31" y="535"/>
                    <a:pt x="1" y="758"/>
                    <a:pt x="578" y="830"/>
                  </a:cubicBezTo>
                  <a:cubicBezTo>
                    <a:pt x="654" y="839"/>
                    <a:pt x="731" y="844"/>
                    <a:pt x="810" y="844"/>
                  </a:cubicBezTo>
                  <a:cubicBezTo>
                    <a:pt x="1334" y="844"/>
                    <a:pt x="1896" y="640"/>
                    <a:pt x="2029" y="251"/>
                  </a:cubicBezTo>
                  <a:lnTo>
                    <a:pt x="1380" y="39"/>
                  </a:lnTo>
                  <a:cubicBezTo>
                    <a:pt x="1302" y="13"/>
                    <a:pt x="1222" y="0"/>
                    <a:pt x="1143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8"/>
            <p:cNvSpPr/>
            <p:nvPr/>
          </p:nvSpPr>
          <p:spPr>
            <a:xfrm>
              <a:off x="2779414" y="2817004"/>
              <a:ext cx="108496" cy="305813"/>
            </a:xfrm>
            <a:custGeom>
              <a:avLst/>
              <a:gdLst/>
              <a:ahLst/>
              <a:cxnLst/>
              <a:rect l="l" t="t" r="r" b="b"/>
              <a:pathLst>
                <a:path w="1522" h="4290" extrusionOk="0">
                  <a:moveTo>
                    <a:pt x="0" y="0"/>
                  </a:moveTo>
                  <a:lnTo>
                    <a:pt x="183" y="3762"/>
                  </a:lnTo>
                  <a:cubicBezTo>
                    <a:pt x="193" y="3945"/>
                    <a:pt x="284" y="4107"/>
                    <a:pt x="436" y="4209"/>
                  </a:cubicBezTo>
                  <a:cubicBezTo>
                    <a:pt x="526" y="4263"/>
                    <a:pt x="626" y="4289"/>
                    <a:pt x="725" y="4289"/>
                  </a:cubicBezTo>
                  <a:cubicBezTo>
                    <a:pt x="884" y="4289"/>
                    <a:pt x="1040" y="4222"/>
                    <a:pt x="1146" y="4098"/>
                  </a:cubicBezTo>
                  <a:cubicBezTo>
                    <a:pt x="1389" y="3814"/>
                    <a:pt x="1522" y="3448"/>
                    <a:pt x="1511" y="3073"/>
                  </a:cubicBezTo>
                  <a:lnTo>
                    <a:pt x="145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8"/>
            <p:cNvSpPr/>
            <p:nvPr/>
          </p:nvSpPr>
          <p:spPr>
            <a:xfrm>
              <a:off x="2777988" y="2814795"/>
              <a:ext cx="111347" cy="309519"/>
            </a:xfrm>
            <a:custGeom>
              <a:avLst/>
              <a:gdLst/>
              <a:ahLst/>
              <a:cxnLst/>
              <a:rect l="l" t="t" r="r" b="b"/>
              <a:pathLst>
                <a:path w="1562" h="4342" extrusionOk="0">
                  <a:moveTo>
                    <a:pt x="50" y="52"/>
                  </a:moveTo>
                  <a:lnTo>
                    <a:pt x="1450" y="224"/>
                  </a:lnTo>
                  <a:lnTo>
                    <a:pt x="1511" y="3104"/>
                  </a:lnTo>
                  <a:cubicBezTo>
                    <a:pt x="1511" y="3469"/>
                    <a:pt x="1389" y="3834"/>
                    <a:pt x="1146" y="4108"/>
                  </a:cubicBezTo>
                  <a:cubicBezTo>
                    <a:pt x="1046" y="4233"/>
                    <a:pt x="898" y="4296"/>
                    <a:pt x="746" y="4296"/>
                  </a:cubicBezTo>
                  <a:cubicBezTo>
                    <a:pt x="650" y="4296"/>
                    <a:pt x="553" y="4271"/>
                    <a:pt x="467" y="4219"/>
                  </a:cubicBezTo>
                  <a:cubicBezTo>
                    <a:pt x="325" y="4129"/>
                    <a:pt x="233" y="3966"/>
                    <a:pt x="223" y="3793"/>
                  </a:cubicBezTo>
                  <a:lnTo>
                    <a:pt x="50" y="52"/>
                  </a:lnTo>
                  <a:close/>
                  <a:moveTo>
                    <a:pt x="0" y="1"/>
                  </a:moveTo>
                  <a:lnTo>
                    <a:pt x="172" y="3804"/>
                  </a:lnTo>
                  <a:cubicBezTo>
                    <a:pt x="183" y="3987"/>
                    <a:pt x="284" y="4159"/>
                    <a:pt x="446" y="4260"/>
                  </a:cubicBezTo>
                  <a:cubicBezTo>
                    <a:pt x="537" y="4311"/>
                    <a:pt x="639" y="4341"/>
                    <a:pt x="751" y="4341"/>
                  </a:cubicBezTo>
                  <a:cubicBezTo>
                    <a:pt x="913" y="4341"/>
                    <a:pt x="1075" y="4271"/>
                    <a:pt x="1186" y="4138"/>
                  </a:cubicBezTo>
                  <a:cubicBezTo>
                    <a:pt x="1430" y="3854"/>
                    <a:pt x="1562" y="3479"/>
                    <a:pt x="1551" y="3104"/>
                  </a:cubicBezTo>
                  <a:lnTo>
                    <a:pt x="1491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8"/>
            <p:cNvSpPr/>
            <p:nvPr/>
          </p:nvSpPr>
          <p:spPr>
            <a:xfrm>
              <a:off x="2746123" y="2592881"/>
              <a:ext cx="159179" cy="276942"/>
            </a:xfrm>
            <a:custGeom>
              <a:avLst/>
              <a:gdLst/>
              <a:ahLst/>
              <a:cxnLst/>
              <a:rect l="l" t="t" r="r" b="b"/>
              <a:pathLst>
                <a:path w="2233" h="3885" extrusionOk="0">
                  <a:moveTo>
                    <a:pt x="995" y="0"/>
                  </a:moveTo>
                  <a:lnTo>
                    <a:pt x="1" y="1684"/>
                  </a:lnTo>
                  <a:lnTo>
                    <a:pt x="234" y="3884"/>
                  </a:lnTo>
                  <a:lnTo>
                    <a:pt x="457" y="3803"/>
                  </a:lnTo>
                  <a:cubicBezTo>
                    <a:pt x="856" y="3639"/>
                    <a:pt x="1286" y="3559"/>
                    <a:pt x="1722" y="3559"/>
                  </a:cubicBezTo>
                  <a:cubicBezTo>
                    <a:pt x="1851" y="3559"/>
                    <a:pt x="1981" y="3566"/>
                    <a:pt x="2110" y="3580"/>
                  </a:cubicBezTo>
                  <a:lnTo>
                    <a:pt x="2232" y="3600"/>
                  </a:lnTo>
                  <a:lnTo>
                    <a:pt x="2232" y="3600"/>
                  </a:lnTo>
                  <a:lnTo>
                    <a:pt x="2059" y="1247"/>
                  </a:lnTo>
                  <a:cubicBezTo>
                    <a:pt x="2019" y="639"/>
                    <a:pt x="1593" y="142"/>
                    <a:pt x="99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8"/>
            <p:cNvSpPr/>
            <p:nvPr/>
          </p:nvSpPr>
          <p:spPr>
            <a:xfrm>
              <a:off x="2743985" y="2591455"/>
              <a:ext cx="163457" cy="280578"/>
            </a:xfrm>
            <a:custGeom>
              <a:avLst/>
              <a:gdLst/>
              <a:ahLst/>
              <a:cxnLst/>
              <a:rect l="l" t="t" r="r" b="b"/>
              <a:pathLst>
                <a:path w="2293" h="3936" extrusionOk="0">
                  <a:moveTo>
                    <a:pt x="1035" y="0"/>
                  </a:moveTo>
                  <a:lnTo>
                    <a:pt x="1025" y="41"/>
                  </a:lnTo>
                  <a:cubicBezTo>
                    <a:pt x="1602" y="183"/>
                    <a:pt x="2028" y="670"/>
                    <a:pt x="2069" y="1267"/>
                  </a:cubicBezTo>
                  <a:lnTo>
                    <a:pt x="2242" y="3590"/>
                  </a:lnTo>
                  <a:lnTo>
                    <a:pt x="2140" y="3580"/>
                  </a:lnTo>
                  <a:cubicBezTo>
                    <a:pt x="2005" y="3563"/>
                    <a:pt x="1870" y="3555"/>
                    <a:pt x="1735" y="3555"/>
                  </a:cubicBezTo>
                  <a:cubicBezTo>
                    <a:pt x="1304" y="3555"/>
                    <a:pt x="879" y="3639"/>
                    <a:pt x="477" y="3793"/>
                  </a:cubicBezTo>
                  <a:lnTo>
                    <a:pt x="284" y="3874"/>
                  </a:lnTo>
                  <a:lnTo>
                    <a:pt x="51" y="1693"/>
                  </a:lnTo>
                  <a:lnTo>
                    <a:pt x="0" y="1704"/>
                  </a:lnTo>
                  <a:lnTo>
                    <a:pt x="244" y="3935"/>
                  </a:lnTo>
                  <a:lnTo>
                    <a:pt x="487" y="3843"/>
                  </a:lnTo>
                  <a:cubicBezTo>
                    <a:pt x="894" y="3679"/>
                    <a:pt x="1325" y="3599"/>
                    <a:pt x="1757" y="3599"/>
                  </a:cubicBezTo>
                  <a:cubicBezTo>
                    <a:pt x="1885" y="3599"/>
                    <a:pt x="2013" y="3606"/>
                    <a:pt x="2140" y="3620"/>
                  </a:cubicBezTo>
                  <a:lnTo>
                    <a:pt x="2292" y="3641"/>
                  </a:lnTo>
                  <a:lnTo>
                    <a:pt x="2120" y="1267"/>
                  </a:lnTo>
                  <a:cubicBezTo>
                    <a:pt x="2069" y="649"/>
                    <a:pt x="1633" y="142"/>
                    <a:pt x="10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8"/>
            <p:cNvSpPr/>
            <p:nvPr/>
          </p:nvSpPr>
          <p:spPr>
            <a:xfrm>
              <a:off x="2792388" y="2863412"/>
              <a:ext cx="372393" cy="269742"/>
            </a:xfrm>
            <a:custGeom>
              <a:avLst/>
              <a:gdLst/>
              <a:ahLst/>
              <a:cxnLst/>
              <a:rect l="l" t="t" r="r" b="b"/>
              <a:pathLst>
                <a:path w="5224" h="3784" extrusionOk="0">
                  <a:moveTo>
                    <a:pt x="4851" y="1"/>
                  </a:moveTo>
                  <a:cubicBezTo>
                    <a:pt x="4798" y="1"/>
                    <a:pt x="4745" y="13"/>
                    <a:pt x="4696" y="39"/>
                  </a:cubicBezTo>
                  <a:lnTo>
                    <a:pt x="893" y="2067"/>
                  </a:lnTo>
                  <a:lnTo>
                    <a:pt x="1" y="3172"/>
                  </a:lnTo>
                  <a:cubicBezTo>
                    <a:pt x="1" y="3172"/>
                    <a:pt x="73" y="3783"/>
                    <a:pt x="742" y="3783"/>
                  </a:cubicBezTo>
                  <a:cubicBezTo>
                    <a:pt x="868" y="3783"/>
                    <a:pt x="1015" y="3762"/>
                    <a:pt x="1187" y="3710"/>
                  </a:cubicBezTo>
                  <a:cubicBezTo>
                    <a:pt x="1998" y="3477"/>
                    <a:pt x="4443" y="1317"/>
                    <a:pt x="5092" y="627"/>
                  </a:cubicBezTo>
                  <a:cubicBezTo>
                    <a:pt x="5203" y="515"/>
                    <a:pt x="5224" y="282"/>
                    <a:pt x="5142" y="161"/>
                  </a:cubicBezTo>
                  <a:cubicBezTo>
                    <a:pt x="5073" y="57"/>
                    <a:pt x="4962" y="1"/>
                    <a:pt x="485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8"/>
            <p:cNvSpPr/>
            <p:nvPr/>
          </p:nvSpPr>
          <p:spPr>
            <a:xfrm>
              <a:off x="2790962" y="2861986"/>
              <a:ext cx="375244" cy="273164"/>
            </a:xfrm>
            <a:custGeom>
              <a:avLst/>
              <a:gdLst/>
              <a:ahLst/>
              <a:cxnLst/>
              <a:rect l="l" t="t" r="r" b="b"/>
              <a:pathLst>
                <a:path w="5264" h="3832" extrusionOk="0">
                  <a:moveTo>
                    <a:pt x="4870" y="0"/>
                  </a:moveTo>
                  <a:cubicBezTo>
                    <a:pt x="4814" y="0"/>
                    <a:pt x="4758" y="13"/>
                    <a:pt x="4706" y="39"/>
                  </a:cubicBezTo>
                  <a:lnTo>
                    <a:pt x="903" y="2067"/>
                  </a:lnTo>
                  <a:lnTo>
                    <a:pt x="923" y="2108"/>
                  </a:lnTo>
                  <a:lnTo>
                    <a:pt x="4727" y="89"/>
                  </a:lnTo>
                  <a:cubicBezTo>
                    <a:pt x="4775" y="61"/>
                    <a:pt x="4829" y="48"/>
                    <a:pt x="4882" y="48"/>
                  </a:cubicBezTo>
                  <a:cubicBezTo>
                    <a:pt x="4983" y="48"/>
                    <a:pt x="5082" y="97"/>
                    <a:pt x="5142" y="190"/>
                  </a:cubicBezTo>
                  <a:cubicBezTo>
                    <a:pt x="5213" y="312"/>
                    <a:pt x="5193" y="525"/>
                    <a:pt x="5092" y="627"/>
                  </a:cubicBezTo>
                  <a:cubicBezTo>
                    <a:pt x="4463" y="1296"/>
                    <a:pt x="2018" y="3467"/>
                    <a:pt x="1197" y="3710"/>
                  </a:cubicBezTo>
                  <a:cubicBezTo>
                    <a:pt x="1039" y="3755"/>
                    <a:pt x="893" y="3778"/>
                    <a:pt x="762" y="3778"/>
                  </a:cubicBezTo>
                  <a:cubicBezTo>
                    <a:pt x="599" y="3778"/>
                    <a:pt x="458" y="3742"/>
                    <a:pt x="346" y="3669"/>
                  </a:cubicBezTo>
                  <a:cubicBezTo>
                    <a:pt x="92" y="3497"/>
                    <a:pt x="51" y="3192"/>
                    <a:pt x="51" y="3192"/>
                  </a:cubicBezTo>
                  <a:lnTo>
                    <a:pt x="1" y="3192"/>
                  </a:lnTo>
                  <a:cubicBezTo>
                    <a:pt x="1" y="3203"/>
                    <a:pt x="41" y="3517"/>
                    <a:pt x="315" y="3699"/>
                  </a:cubicBezTo>
                  <a:cubicBezTo>
                    <a:pt x="436" y="3791"/>
                    <a:pt x="589" y="3832"/>
                    <a:pt x="771" y="3832"/>
                  </a:cubicBezTo>
                  <a:cubicBezTo>
                    <a:pt x="903" y="3832"/>
                    <a:pt x="1055" y="3801"/>
                    <a:pt x="1218" y="3760"/>
                  </a:cubicBezTo>
                  <a:cubicBezTo>
                    <a:pt x="2039" y="3517"/>
                    <a:pt x="4504" y="1337"/>
                    <a:pt x="5132" y="657"/>
                  </a:cubicBezTo>
                  <a:cubicBezTo>
                    <a:pt x="5244" y="535"/>
                    <a:pt x="5264" y="302"/>
                    <a:pt x="5173" y="160"/>
                  </a:cubicBezTo>
                  <a:cubicBezTo>
                    <a:pt x="5104" y="57"/>
                    <a:pt x="4988" y="0"/>
                    <a:pt x="4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8"/>
            <p:cNvSpPr/>
            <p:nvPr/>
          </p:nvSpPr>
          <p:spPr>
            <a:xfrm>
              <a:off x="3096778" y="2777940"/>
              <a:ext cx="177927" cy="166379"/>
            </a:xfrm>
            <a:custGeom>
              <a:avLst/>
              <a:gdLst/>
              <a:ahLst/>
              <a:cxnLst/>
              <a:rect l="l" t="t" r="r" b="b"/>
              <a:pathLst>
                <a:path w="2496" h="2334" extrusionOk="0">
                  <a:moveTo>
                    <a:pt x="893" y="1"/>
                  </a:moveTo>
                  <a:cubicBezTo>
                    <a:pt x="893" y="1"/>
                    <a:pt x="487" y="700"/>
                    <a:pt x="426" y="812"/>
                  </a:cubicBezTo>
                  <a:cubicBezTo>
                    <a:pt x="365" y="923"/>
                    <a:pt x="386" y="1187"/>
                    <a:pt x="386" y="1187"/>
                  </a:cubicBezTo>
                  <a:lnTo>
                    <a:pt x="0" y="1471"/>
                  </a:lnTo>
                  <a:lnTo>
                    <a:pt x="295" y="2333"/>
                  </a:lnTo>
                  <a:cubicBezTo>
                    <a:pt x="295" y="2333"/>
                    <a:pt x="2495" y="254"/>
                    <a:pt x="2495" y="213"/>
                  </a:cubicBezTo>
                  <a:cubicBezTo>
                    <a:pt x="2485" y="173"/>
                    <a:pt x="2414" y="163"/>
                    <a:pt x="2414" y="163"/>
                  </a:cubicBezTo>
                  <a:cubicBezTo>
                    <a:pt x="2414" y="163"/>
                    <a:pt x="2384" y="143"/>
                    <a:pt x="2343" y="82"/>
                  </a:cubicBezTo>
                  <a:cubicBezTo>
                    <a:pt x="2334" y="64"/>
                    <a:pt x="2316" y="57"/>
                    <a:pt x="2297" y="57"/>
                  </a:cubicBezTo>
                  <a:cubicBezTo>
                    <a:pt x="2250" y="57"/>
                    <a:pt x="2191" y="92"/>
                    <a:pt x="2191" y="92"/>
                  </a:cubicBezTo>
                  <a:cubicBezTo>
                    <a:pt x="2191" y="92"/>
                    <a:pt x="2170" y="41"/>
                    <a:pt x="2089" y="21"/>
                  </a:cubicBezTo>
                  <a:cubicBezTo>
                    <a:pt x="2088" y="21"/>
                    <a:pt x="2086" y="20"/>
                    <a:pt x="2084" y="20"/>
                  </a:cubicBezTo>
                  <a:cubicBezTo>
                    <a:pt x="1964" y="20"/>
                    <a:pt x="822" y="528"/>
                    <a:pt x="822" y="528"/>
                  </a:cubicBezTo>
                  <a:cubicBezTo>
                    <a:pt x="822" y="528"/>
                    <a:pt x="964" y="173"/>
                    <a:pt x="974" y="112"/>
                  </a:cubicBezTo>
                  <a:cubicBezTo>
                    <a:pt x="984" y="41"/>
                    <a:pt x="893" y="1"/>
                    <a:pt x="893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8"/>
            <p:cNvSpPr/>
            <p:nvPr/>
          </p:nvSpPr>
          <p:spPr>
            <a:xfrm>
              <a:off x="3096065" y="2775730"/>
              <a:ext cx="180066" cy="170015"/>
            </a:xfrm>
            <a:custGeom>
              <a:avLst/>
              <a:gdLst/>
              <a:ahLst/>
              <a:cxnLst/>
              <a:rect l="l" t="t" r="r" b="b"/>
              <a:pathLst>
                <a:path w="2526" h="2385" extrusionOk="0">
                  <a:moveTo>
                    <a:pt x="893" y="1"/>
                  </a:moveTo>
                  <a:lnTo>
                    <a:pt x="882" y="21"/>
                  </a:lnTo>
                  <a:cubicBezTo>
                    <a:pt x="882" y="21"/>
                    <a:pt x="477" y="721"/>
                    <a:pt x="416" y="832"/>
                  </a:cubicBezTo>
                  <a:cubicBezTo>
                    <a:pt x="355" y="934"/>
                    <a:pt x="366" y="1147"/>
                    <a:pt x="366" y="1208"/>
                  </a:cubicBezTo>
                  <a:lnTo>
                    <a:pt x="0" y="1482"/>
                  </a:lnTo>
                  <a:lnTo>
                    <a:pt x="30" y="1522"/>
                  </a:lnTo>
                  <a:lnTo>
                    <a:pt x="416" y="1228"/>
                  </a:lnTo>
                  <a:lnTo>
                    <a:pt x="416" y="1218"/>
                  </a:lnTo>
                  <a:cubicBezTo>
                    <a:pt x="416" y="1208"/>
                    <a:pt x="396" y="954"/>
                    <a:pt x="456" y="853"/>
                  </a:cubicBezTo>
                  <a:cubicBezTo>
                    <a:pt x="517" y="762"/>
                    <a:pt x="852" y="183"/>
                    <a:pt x="913" y="72"/>
                  </a:cubicBezTo>
                  <a:cubicBezTo>
                    <a:pt x="933" y="82"/>
                    <a:pt x="964" y="102"/>
                    <a:pt x="964" y="143"/>
                  </a:cubicBezTo>
                  <a:cubicBezTo>
                    <a:pt x="954" y="194"/>
                    <a:pt x="852" y="447"/>
                    <a:pt x="812" y="549"/>
                  </a:cubicBezTo>
                  <a:lnTo>
                    <a:pt x="792" y="600"/>
                  </a:lnTo>
                  <a:lnTo>
                    <a:pt x="792" y="600"/>
                  </a:lnTo>
                  <a:lnTo>
                    <a:pt x="842" y="579"/>
                  </a:lnTo>
                  <a:cubicBezTo>
                    <a:pt x="1288" y="386"/>
                    <a:pt x="2008" y="72"/>
                    <a:pt x="2099" y="72"/>
                  </a:cubicBezTo>
                  <a:cubicBezTo>
                    <a:pt x="2160" y="93"/>
                    <a:pt x="2171" y="133"/>
                    <a:pt x="2171" y="133"/>
                  </a:cubicBezTo>
                  <a:lnTo>
                    <a:pt x="2180" y="163"/>
                  </a:lnTo>
                  <a:lnTo>
                    <a:pt x="2211" y="143"/>
                  </a:lnTo>
                  <a:cubicBezTo>
                    <a:pt x="2233" y="136"/>
                    <a:pt x="2283" y="112"/>
                    <a:pt x="2312" y="112"/>
                  </a:cubicBezTo>
                  <a:cubicBezTo>
                    <a:pt x="2323" y="112"/>
                    <a:pt x="2330" y="115"/>
                    <a:pt x="2333" y="123"/>
                  </a:cubicBezTo>
                  <a:cubicBezTo>
                    <a:pt x="2374" y="183"/>
                    <a:pt x="2404" y="214"/>
                    <a:pt x="2414" y="214"/>
                  </a:cubicBezTo>
                  <a:lnTo>
                    <a:pt x="2414" y="224"/>
                  </a:lnTo>
                  <a:lnTo>
                    <a:pt x="2424" y="224"/>
                  </a:lnTo>
                  <a:cubicBezTo>
                    <a:pt x="2444" y="224"/>
                    <a:pt x="2464" y="235"/>
                    <a:pt x="2475" y="244"/>
                  </a:cubicBezTo>
                  <a:cubicBezTo>
                    <a:pt x="2383" y="356"/>
                    <a:pt x="1126" y="1553"/>
                    <a:pt x="284" y="2344"/>
                  </a:cubicBezTo>
                  <a:lnTo>
                    <a:pt x="314" y="2385"/>
                  </a:lnTo>
                  <a:cubicBezTo>
                    <a:pt x="2525" y="295"/>
                    <a:pt x="2525" y="255"/>
                    <a:pt x="2525" y="244"/>
                  </a:cubicBezTo>
                  <a:cubicBezTo>
                    <a:pt x="2525" y="194"/>
                    <a:pt x="2455" y="183"/>
                    <a:pt x="2434" y="174"/>
                  </a:cubicBezTo>
                  <a:cubicBezTo>
                    <a:pt x="2424" y="163"/>
                    <a:pt x="2404" y="143"/>
                    <a:pt x="2374" y="102"/>
                  </a:cubicBezTo>
                  <a:cubicBezTo>
                    <a:pt x="2360" y="76"/>
                    <a:pt x="2335" y="67"/>
                    <a:pt x="2307" y="67"/>
                  </a:cubicBezTo>
                  <a:cubicBezTo>
                    <a:pt x="2273" y="67"/>
                    <a:pt x="2234" y="81"/>
                    <a:pt x="2211" y="93"/>
                  </a:cubicBezTo>
                  <a:cubicBezTo>
                    <a:pt x="2191" y="72"/>
                    <a:pt x="2160" y="41"/>
                    <a:pt x="2110" y="32"/>
                  </a:cubicBezTo>
                  <a:cubicBezTo>
                    <a:pt x="2108" y="31"/>
                    <a:pt x="2105" y="31"/>
                    <a:pt x="2102" y="31"/>
                  </a:cubicBezTo>
                  <a:cubicBezTo>
                    <a:pt x="1984" y="31"/>
                    <a:pt x="1198" y="370"/>
                    <a:pt x="882" y="508"/>
                  </a:cubicBezTo>
                  <a:cubicBezTo>
                    <a:pt x="923" y="407"/>
                    <a:pt x="1004" y="194"/>
                    <a:pt x="1015" y="143"/>
                  </a:cubicBezTo>
                  <a:cubicBezTo>
                    <a:pt x="1024" y="62"/>
                    <a:pt x="923" y="11"/>
                    <a:pt x="913" y="11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8"/>
            <p:cNvSpPr/>
            <p:nvPr/>
          </p:nvSpPr>
          <p:spPr>
            <a:xfrm>
              <a:off x="3203065" y="2789488"/>
              <a:ext cx="65796" cy="44197"/>
            </a:xfrm>
            <a:custGeom>
              <a:avLst/>
              <a:gdLst/>
              <a:ahLst/>
              <a:cxnLst/>
              <a:rect l="l" t="t" r="r" b="b"/>
              <a:pathLst>
                <a:path w="923" h="620" extrusionOk="0">
                  <a:moveTo>
                    <a:pt x="923" y="1"/>
                  </a:moveTo>
                  <a:lnTo>
                    <a:pt x="0" y="619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8"/>
            <p:cNvSpPr/>
            <p:nvPr/>
          </p:nvSpPr>
          <p:spPr>
            <a:xfrm>
              <a:off x="3201639" y="2788490"/>
              <a:ext cx="68719" cy="45908"/>
            </a:xfrm>
            <a:custGeom>
              <a:avLst/>
              <a:gdLst/>
              <a:ahLst/>
              <a:cxnLst/>
              <a:rect l="l" t="t" r="r" b="b"/>
              <a:pathLst>
                <a:path w="964" h="644" extrusionOk="0">
                  <a:moveTo>
                    <a:pt x="943" y="0"/>
                  </a:moveTo>
                  <a:cubicBezTo>
                    <a:pt x="940" y="0"/>
                    <a:pt x="936" y="1"/>
                    <a:pt x="933" y="4"/>
                  </a:cubicBezTo>
                  <a:lnTo>
                    <a:pt x="10" y="613"/>
                  </a:lnTo>
                  <a:cubicBezTo>
                    <a:pt x="0" y="623"/>
                    <a:pt x="0" y="633"/>
                    <a:pt x="0" y="633"/>
                  </a:cubicBezTo>
                  <a:cubicBezTo>
                    <a:pt x="10" y="644"/>
                    <a:pt x="10" y="644"/>
                    <a:pt x="20" y="644"/>
                  </a:cubicBezTo>
                  <a:lnTo>
                    <a:pt x="30" y="644"/>
                  </a:lnTo>
                  <a:lnTo>
                    <a:pt x="953" y="35"/>
                  </a:lnTo>
                  <a:cubicBezTo>
                    <a:pt x="963" y="25"/>
                    <a:pt x="963" y="15"/>
                    <a:pt x="963" y="4"/>
                  </a:cubicBezTo>
                  <a:cubicBezTo>
                    <a:pt x="957" y="4"/>
                    <a:pt x="950" y="0"/>
                    <a:pt x="943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8"/>
            <p:cNvSpPr/>
            <p:nvPr/>
          </p:nvSpPr>
          <p:spPr>
            <a:xfrm>
              <a:off x="3198003" y="2783714"/>
              <a:ext cx="56458" cy="31936"/>
            </a:xfrm>
            <a:custGeom>
              <a:avLst/>
              <a:gdLst/>
              <a:ahLst/>
              <a:cxnLst/>
              <a:rect l="l" t="t" r="r" b="b"/>
              <a:pathLst>
                <a:path w="792" h="448" extrusionOk="0">
                  <a:moveTo>
                    <a:pt x="791" y="1"/>
                  </a:moveTo>
                  <a:lnTo>
                    <a:pt x="0" y="447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8"/>
            <p:cNvSpPr/>
            <p:nvPr/>
          </p:nvSpPr>
          <p:spPr>
            <a:xfrm>
              <a:off x="3196506" y="2782431"/>
              <a:ext cx="59380" cy="34645"/>
            </a:xfrm>
            <a:custGeom>
              <a:avLst/>
              <a:gdLst/>
              <a:ahLst/>
              <a:cxnLst/>
              <a:rect l="l" t="t" r="r" b="b"/>
              <a:pathLst>
                <a:path w="833" h="486" extrusionOk="0">
                  <a:moveTo>
                    <a:pt x="817" y="1"/>
                  </a:moveTo>
                  <a:cubicBezTo>
                    <a:pt x="812" y="1"/>
                    <a:pt x="807" y="3"/>
                    <a:pt x="802" y="8"/>
                  </a:cubicBezTo>
                  <a:lnTo>
                    <a:pt x="11" y="445"/>
                  </a:lnTo>
                  <a:cubicBezTo>
                    <a:pt x="11" y="455"/>
                    <a:pt x="1" y="465"/>
                    <a:pt x="11" y="475"/>
                  </a:cubicBezTo>
                  <a:lnTo>
                    <a:pt x="21" y="485"/>
                  </a:lnTo>
                  <a:cubicBezTo>
                    <a:pt x="32" y="485"/>
                    <a:pt x="32" y="485"/>
                    <a:pt x="32" y="475"/>
                  </a:cubicBezTo>
                  <a:lnTo>
                    <a:pt x="823" y="39"/>
                  </a:lnTo>
                  <a:cubicBezTo>
                    <a:pt x="832" y="29"/>
                    <a:pt x="832" y="19"/>
                    <a:pt x="832" y="8"/>
                  </a:cubicBezTo>
                  <a:cubicBezTo>
                    <a:pt x="827" y="3"/>
                    <a:pt x="822" y="1"/>
                    <a:pt x="817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8"/>
            <p:cNvSpPr/>
            <p:nvPr/>
          </p:nvSpPr>
          <p:spPr>
            <a:xfrm>
              <a:off x="3155374" y="2815579"/>
              <a:ext cx="20958" cy="39777"/>
            </a:xfrm>
            <a:custGeom>
              <a:avLst/>
              <a:gdLst/>
              <a:ahLst/>
              <a:cxnLst/>
              <a:rect l="l" t="t" r="r" b="b"/>
              <a:pathLst>
                <a:path w="294" h="558" extrusionOk="0">
                  <a:moveTo>
                    <a:pt x="0" y="0"/>
                  </a:moveTo>
                  <a:lnTo>
                    <a:pt x="162" y="557"/>
                  </a:lnTo>
                  <a:cubicBezTo>
                    <a:pt x="294" y="2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8"/>
            <p:cNvSpPr/>
            <p:nvPr/>
          </p:nvSpPr>
          <p:spPr>
            <a:xfrm>
              <a:off x="3153877" y="2814082"/>
              <a:ext cx="23239" cy="42700"/>
            </a:xfrm>
            <a:custGeom>
              <a:avLst/>
              <a:gdLst/>
              <a:ahLst/>
              <a:cxnLst/>
              <a:rect l="l" t="t" r="r" b="b"/>
              <a:pathLst>
                <a:path w="326" h="599" extrusionOk="0">
                  <a:moveTo>
                    <a:pt x="31" y="1"/>
                  </a:moveTo>
                  <a:cubicBezTo>
                    <a:pt x="31" y="1"/>
                    <a:pt x="11" y="1"/>
                    <a:pt x="11" y="11"/>
                  </a:cubicBezTo>
                  <a:cubicBezTo>
                    <a:pt x="1" y="11"/>
                    <a:pt x="1" y="31"/>
                    <a:pt x="11" y="31"/>
                  </a:cubicBezTo>
                  <a:cubicBezTo>
                    <a:pt x="11" y="31"/>
                    <a:pt x="285" y="244"/>
                    <a:pt x="163" y="578"/>
                  </a:cubicBezTo>
                  <a:cubicBezTo>
                    <a:pt x="163" y="589"/>
                    <a:pt x="163" y="599"/>
                    <a:pt x="173" y="599"/>
                  </a:cubicBezTo>
                  <a:lnTo>
                    <a:pt x="183" y="599"/>
                  </a:lnTo>
                  <a:cubicBezTo>
                    <a:pt x="193" y="599"/>
                    <a:pt x="193" y="599"/>
                    <a:pt x="204" y="589"/>
                  </a:cubicBezTo>
                  <a:cubicBezTo>
                    <a:pt x="325" y="234"/>
                    <a:pt x="41" y="11"/>
                    <a:pt x="31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8"/>
            <p:cNvSpPr/>
            <p:nvPr/>
          </p:nvSpPr>
          <p:spPr>
            <a:xfrm>
              <a:off x="2479372" y="3074489"/>
              <a:ext cx="331903" cy="221126"/>
            </a:xfrm>
            <a:custGeom>
              <a:avLst/>
              <a:gdLst/>
              <a:ahLst/>
              <a:cxnLst/>
              <a:rect l="l" t="t" r="r" b="b"/>
              <a:pathLst>
                <a:path w="4656" h="3102" extrusionOk="0">
                  <a:moveTo>
                    <a:pt x="2571" y="1"/>
                  </a:moveTo>
                  <a:cubicBezTo>
                    <a:pt x="1779" y="1"/>
                    <a:pt x="859" y="159"/>
                    <a:pt x="0" y="688"/>
                  </a:cubicBezTo>
                  <a:lnTo>
                    <a:pt x="437" y="2311"/>
                  </a:lnTo>
                  <a:cubicBezTo>
                    <a:pt x="498" y="2554"/>
                    <a:pt x="680" y="2747"/>
                    <a:pt x="924" y="2818"/>
                  </a:cubicBezTo>
                  <a:lnTo>
                    <a:pt x="1258" y="2929"/>
                  </a:lnTo>
                  <a:cubicBezTo>
                    <a:pt x="1615" y="3044"/>
                    <a:pt x="1985" y="3102"/>
                    <a:pt x="2354" y="3102"/>
                  </a:cubicBezTo>
                  <a:cubicBezTo>
                    <a:pt x="2960" y="3102"/>
                    <a:pt x="3562" y="2948"/>
                    <a:pt x="4097" y="2645"/>
                  </a:cubicBezTo>
                  <a:cubicBezTo>
                    <a:pt x="4311" y="2534"/>
                    <a:pt x="4442" y="2321"/>
                    <a:pt x="4473" y="2088"/>
                  </a:cubicBezTo>
                  <a:lnTo>
                    <a:pt x="4656" y="353"/>
                  </a:lnTo>
                  <a:cubicBezTo>
                    <a:pt x="4656" y="353"/>
                    <a:pt x="3754" y="1"/>
                    <a:pt x="257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8"/>
            <p:cNvSpPr/>
            <p:nvPr/>
          </p:nvSpPr>
          <p:spPr>
            <a:xfrm>
              <a:off x="2477875" y="3073135"/>
              <a:ext cx="335538" cy="223977"/>
            </a:xfrm>
            <a:custGeom>
              <a:avLst/>
              <a:gdLst/>
              <a:ahLst/>
              <a:cxnLst/>
              <a:rect l="l" t="t" r="r" b="b"/>
              <a:pathLst>
                <a:path w="4707" h="3142" extrusionOk="0">
                  <a:moveTo>
                    <a:pt x="2584" y="49"/>
                  </a:moveTo>
                  <a:cubicBezTo>
                    <a:pt x="3672" y="49"/>
                    <a:pt x="4527" y="345"/>
                    <a:pt x="4656" y="393"/>
                  </a:cubicBezTo>
                  <a:lnTo>
                    <a:pt x="4474" y="2096"/>
                  </a:lnTo>
                  <a:cubicBezTo>
                    <a:pt x="4443" y="2330"/>
                    <a:pt x="4312" y="2533"/>
                    <a:pt x="4109" y="2644"/>
                  </a:cubicBezTo>
                  <a:cubicBezTo>
                    <a:pt x="3574" y="2940"/>
                    <a:pt x="2978" y="3091"/>
                    <a:pt x="2377" y="3091"/>
                  </a:cubicBezTo>
                  <a:cubicBezTo>
                    <a:pt x="2008" y="3091"/>
                    <a:pt x="1638" y="3034"/>
                    <a:pt x="1279" y="2918"/>
                  </a:cubicBezTo>
                  <a:lnTo>
                    <a:pt x="945" y="2817"/>
                  </a:lnTo>
                  <a:cubicBezTo>
                    <a:pt x="721" y="2745"/>
                    <a:pt x="539" y="2553"/>
                    <a:pt x="478" y="2320"/>
                  </a:cubicBezTo>
                  <a:lnTo>
                    <a:pt x="52" y="717"/>
                  </a:lnTo>
                  <a:cubicBezTo>
                    <a:pt x="894" y="203"/>
                    <a:pt x="1799" y="49"/>
                    <a:pt x="2584" y="49"/>
                  </a:cubicBezTo>
                  <a:close/>
                  <a:moveTo>
                    <a:pt x="2588" y="1"/>
                  </a:moveTo>
                  <a:cubicBezTo>
                    <a:pt x="1790" y="1"/>
                    <a:pt x="867" y="159"/>
                    <a:pt x="12" y="687"/>
                  </a:cubicBezTo>
                  <a:lnTo>
                    <a:pt x="1" y="697"/>
                  </a:lnTo>
                  <a:lnTo>
                    <a:pt x="437" y="2340"/>
                  </a:lnTo>
                  <a:cubicBezTo>
                    <a:pt x="498" y="2583"/>
                    <a:pt x="691" y="2786"/>
                    <a:pt x="934" y="2857"/>
                  </a:cubicBezTo>
                  <a:lnTo>
                    <a:pt x="1269" y="2969"/>
                  </a:lnTo>
                  <a:cubicBezTo>
                    <a:pt x="1624" y="3081"/>
                    <a:pt x="1999" y="3141"/>
                    <a:pt x="2374" y="3141"/>
                  </a:cubicBezTo>
                  <a:cubicBezTo>
                    <a:pt x="2983" y="3141"/>
                    <a:pt x="3591" y="2989"/>
                    <a:pt x="4129" y="2685"/>
                  </a:cubicBezTo>
                  <a:cubicBezTo>
                    <a:pt x="4352" y="2563"/>
                    <a:pt x="4494" y="2350"/>
                    <a:pt x="4514" y="2107"/>
                  </a:cubicBezTo>
                  <a:lnTo>
                    <a:pt x="4707" y="363"/>
                  </a:lnTo>
                  <a:lnTo>
                    <a:pt x="4686" y="352"/>
                  </a:lnTo>
                  <a:cubicBezTo>
                    <a:pt x="4674" y="346"/>
                    <a:pt x="3767" y="1"/>
                    <a:pt x="2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8"/>
            <p:cNvSpPr/>
            <p:nvPr/>
          </p:nvSpPr>
          <p:spPr>
            <a:xfrm>
              <a:off x="2622514" y="3184983"/>
              <a:ext cx="116480" cy="72354"/>
            </a:xfrm>
            <a:custGeom>
              <a:avLst/>
              <a:gdLst/>
              <a:ahLst/>
              <a:cxnLst/>
              <a:rect l="l" t="t" r="r" b="b"/>
              <a:pathLst>
                <a:path w="1634" h="1015" extrusionOk="0">
                  <a:moveTo>
                    <a:pt x="1634" y="0"/>
                  </a:moveTo>
                  <a:lnTo>
                    <a:pt x="0" y="1014"/>
                  </a:lnTo>
                  <a:cubicBezTo>
                    <a:pt x="0" y="1014"/>
                    <a:pt x="1045" y="700"/>
                    <a:pt x="1634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8"/>
            <p:cNvSpPr/>
            <p:nvPr/>
          </p:nvSpPr>
          <p:spPr>
            <a:xfrm>
              <a:off x="2622514" y="3184270"/>
              <a:ext cx="117905" cy="74493"/>
            </a:xfrm>
            <a:custGeom>
              <a:avLst/>
              <a:gdLst/>
              <a:ahLst/>
              <a:cxnLst/>
              <a:rect l="l" t="t" r="r" b="b"/>
              <a:pathLst>
                <a:path w="1654" h="1045" extrusionOk="0">
                  <a:moveTo>
                    <a:pt x="1623" y="0"/>
                  </a:moveTo>
                  <a:cubicBezTo>
                    <a:pt x="1045" y="679"/>
                    <a:pt x="11" y="994"/>
                    <a:pt x="0" y="1004"/>
                  </a:cubicBezTo>
                  <a:lnTo>
                    <a:pt x="11" y="1044"/>
                  </a:lnTo>
                  <a:cubicBezTo>
                    <a:pt x="21" y="1044"/>
                    <a:pt x="1066" y="730"/>
                    <a:pt x="1654" y="30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8"/>
            <p:cNvSpPr/>
            <p:nvPr/>
          </p:nvSpPr>
          <p:spPr>
            <a:xfrm>
              <a:off x="2670988" y="4209434"/>
              <a:ext cx="96163" cy="125319"/>
            </a:xfrm>
            <a:custGeom>
              <a:avLst/>
              <a:gdLst/>
              <a:ahLst/>
              <a:cxnLst/>
              <a:rect l="l" t="t" r="r" b="b"/>
              <a:pathLst>
                <a:path w="1349" h="1758" extrusionOk="0">
                  <a:moveTo>
                    <a:pt x="0" y="0"/>
                  </a:moveTo>
                  <a:lnTo>
                    <a:pt x="41" y="1389"/>
                  </a:lnTo>
                  <a:cubicBezTo>
                    <a:pt x="49" y="1388"/>
                    <a:pt x="56" y="1388"/>
                    <a:pt x="64" y="1388"/>
                  </a:cubicBezTo>
                  <a:cubicBezTo>
                    <a:pt x="319" y="1388"/>
                    <a:pt x="552" y="1705"/>
                    <a:pt x="700" y="1754"/>
                  </a:cubicBezTo>
                  <a:cubicBezTo>
                    <a:pt x="711" y="1756"/>
                    <a:pt x="723" y="1758"/>
                    <a:pt x="734" y="1758"/>
                  </a:cubicBezTo>
                  <a:cubicBezTo>
                    <a:pt x="973" y="1758"/>
                    <a:pt x="1077" y="1253"/>
                    <a:pt x="1349" y="1146"/>
                  </a:cubicBezTo>
                  <a:cubicBezTo>
                    <a:pt x="1308" y="771"/>
                    <a:pt x="1339" y="0"/>
                    <a:pt x="1339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8"/>
            <p:cNvSpPr/>
            <p:nvPr/>
          </p:nvSpPr>
          <p:spPr>
            <a:xfrm>
              <a:off x="2669491" y="4207224"/>
              <a:ext cx="99870" cy="129525"/>
            </a:xfrm>
            <a:custGeom>
              <a:avLst/>
              <a:gdLst/>
              <a:ahLst/>
              <a:cxnLst/>
              <a:rect l="l" t="t" r="r" b="b"/>
              <a:pathLst>
                <a:path w="1401" h="1817" extrusionOk="0">
                  <a:moveTo>
                    <a:pt x="1329" y="51"/>
                  </a:moveTo>
                  <a:cubicBezTo>
                    <a:pt x="1329" y="183"/>
                    <a:pt x="1309" y="822"/>
                    <a:pt x="1349" y="1167"/>
                  </a:cubicBezTo>
                  <a:cubicBezTo>
                    <a:pt x="1218" y="1228"/>
                    <a:pt x="1126" y="1359"/>
                    <a:pt x="1045" y="1501"/>
                  </a:cubicBezTo>
                  <a:cubicBezTo>
                    <a:pt x="951" y="1643"/>
                    <a:pt x="865" y="1767"/>
                    <a:pt x="756" y="1767"/>
                  </a:cubicBezTo>
                  <a:cubicBezTo>
                    <a:pt x="748" y="1767"/>
                    <a:pt x="740" y="1766"/>
                    <a:pt x="731" y="1765"/>
                  </a:cubicBezTo>
                  <a:cubicBezTo>
                    <a:pt x="680" y="1745"/>
                    <a:pt x="609" y="1684"/>
                    <a:pt x="538" y="1623"/>
                  </a:cubicBezTo>
                  <a:cubicBezTo>
                    <a:pt x="407" y="1522"/>
                    <a:pt x="254" y="1400"/>
                    <a:pt x="92" y="1400"/>
                  </a:cubicBezTo>
                  <a:lnTo>
                    <a:pt x="51" y="51"/>
                  </a:lnTo>
                  <a:close/>
                  <a:moveTo>
                    <a:pt x="1" y="0"/>
                  </a:moveTo>
                  <a:lnTo>
                    <a:pt x="41" y="1451"/>
                  </a:lnTo>
                  <a:lnTo>
                    <a:pt x="72" y="1440"/>
                  </a:lnTo>
                  <a:cubicBezTo>
                    <a:pt x="77" y="1440"/>
                    <a:pt x="83" y="1440"/>
                    <a:pt x="89" y="1440"/>
                  </a:cubicBezTo>
                  <a:cubicBezTo>
                    <a:pt x="235" y="1440"/>
                    <a:pt x="381" y="1557"/>
                    <a:pt x="508" y="1663"/>
                  </a:cubicBezTo>
                  <a:cubicBezTo>
                    <a:pt x="589" y="1735"/>
                    <a:pt x="660" y="1785"/>
                    <a:pt x="721" y="1805"/>
                  </a:cubicBezTo>
                  <a:cubicBezTo>
                    <a:pt x="731" y="1816"/>
                    <a:pt x="751" y="1816"/>
                    <a:pt x="761" y="1816"/>
                  </a:cubicBezTo>
                  <a:cubicBezTo>
                    <a:pt x="893" y="1816"/>
                    <a:pt x="984" y="1674"/>
                    <a:pt x="1076" y="1522"/>
                  </a:cubicBezTo>
                  <a:cubicBezTo>
                    <a:pt x="1167" y="1390"/>
                    <a:pt x="1258" y="1248"/>
                    <a:pt x="1380" y="1208"/>
                  </a:cubicBezTo>
                  <a:lnTo>
                    <a:pt x="1400" y="1197"/>
                  </a:lnTo>
                  <a:lnTo>
                    <a:pt x="1400" y="1177"/>
                  </a:lnTo>
                  <a:cubicBezTo>
                    <a:pt x="1349" y="802"/>
                    <a:pt x="1380" y="41"/>
                    <a:pt x="1380" y="31"/>
                  </a:cubicBezTo>
                  <a:lnTo>
                    <a:pt x="1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8"/>
            <p:cNvSpPr/>
            <p:nvPr/>
          </p:nvSpPr>
          <p:spPr>
            <a:xfrm>
              <a:off x="2673839" y="4291056"/>
              <a:ext cx="164169" cy="98373"/>
            </a:xfrm>
            <a:custGeom>
              <a:avLst/>
              <a:gdLst/>
              <a:ahLst/>
              <a:cxnLst/>
              <a:rect l="l" t="t" r="r" b="b"/>
              <a:pathLst>
                <a:path w="2303" h="1380" extrusionOk="0">
                  <a:moveTo>
                    <a:pt x="1309" y="1"/>
                  </a:moveTo>
                  <a:cubicBezTo>
                    <a:pt x="1037" y="108"/>
                    <a:pt x="933" y="613"/>
                    <a:pt x="694" y="613"/>
                  </a:cubicBezTo>
                  <a:cubicBezTo>
                    <a:pt x="683" y="613"/>
                    <a:pt x="671" y="611"/>
                    <a:pt x="660" y="609"/>
                  </a:cubicBezTo>
                  <a:cubicBezTo>
                    <a:pt x="512" y="560"/>
                    <a:pt x="279" y="243"/>
                    <a:pt x="24" y="243"/>
                  </a:cubicBezTo>
                  <a:cubicBezTo>
                    <a:pt x="16" y="243"/>
                    <a:pt x="9" y="243"/>
                    <a:pt x="1" y="244"/>
                  </a:cubicBezTo>
                  <a:lnTo>
                    <a:pt x="1" y="1380"/>
                  </a:lnTo>
                  <a:lnTo>
                    <a:pt x="883" y="1380"/>
                  </a:lnTo>
                  <a:cubicBezTo>
                    <a:pt x="914" y="1350"/>
                    <a:pt x="954" y="1330"/>
                    <a:pt x="995" y="1330"/>
                  </a:cubicBezTo>
                  <a:cubicBezTo>
                    <a:pt x="1056" y="1330"/>
                    <a:pt x="1086" y="1350"/>
                    <a:pt x="1126" y="1380"/>
                  </a:cubicBezTo>
                  <a:lnTo>
                    <a:pt x="1958" y="1380"/>
                  </a:lnTo>
                  <a:cubicBezTo>
                    <a:pt x="1998" y="1147"/>
                    <a:pt x="2120" y="924"/>
                    <a:pt x="2303" y="751"/>
                  </a:cubicBezTo>
                  <a:cubicBezTo>
                    <a:pt x="1877" y="640"/>
                    <a:pt x="1390" y="457"/>
                    <a:pt x="1339" y="163"/>
                  </a:cubicBezTo>
                  <a:cubicBezTo>
                    <a:pt x="1329" y="102"/>
                    <a:pt x="1319" y="52"/>
                    <a:pt x="130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8"/>
            <p:cNvSpPr/>
            <p:nvPr/>
          </p:nvSpPr>
          <p:spPr>
            <a:xfrm>
              <a:off x="2672414" y="4288918"/>
              <a:ext cx="169231" cy="102009"/>
            </a:xfrm>
            <a:custGeom>
              <a:avLst/>
              <a:gdLst/>
              <a:ahLst/>
              <a:cxnLst/>
              <a:rect l="l" t="t" r="r" b="b"/>
              <a:pathLst>
                <a:path w="2374" h="1431" extrusionOk="0">
                  <a:moveTo>
                    <a:pt x="1319" y="71"/>
                  </a:moveTo>
                  <a:cubicBezTo>
                    <a:pt x="1319" y="112"/>
                    <a:pt x="1329" y="152"/>
                    <a:pt x="1339" y="193"/>
                  </a:cubicBezTo>
                  <a:cubicBezTo>
                    <a:pt x="1389" y="508"/>
                    <a:pt x="1887" y="690"/>
                    <a:pt x="2282" y="792"/>
                  </a:cubicBezTo>
                  <a:cubicBezTo>
                    <a:pt x="2110" y="964"/>
                    <a:pt x="1998" y="1167"/>
                    <a:pt x="1957" y="1380"/>
                  </a:cubicBezTo>
                  <a:lnTo>
                    <a:pt x="1157" y="1380"/>
                  </a:lnTo>
                  <a:cubicBezTo>
                    <a:pt x="1116" y="1360"/>
                    <a:pt x="1076" y="1339"/>
                    <a:pt x="1015" y="1339"/>
                  </a:cubicBezTo>
                  <a:cubicBezTo>
                    <a:pt x="974" y="1339"/>
                    <a:pt x="934" y="1349"/>
                    <a:pt x="893" y="1380"/>
                  </a:cubicBezTo>
                  <a:lnTo>
                    <a:pt x="51" y="1380"/>
                  </a:lnTo>
                  <a:lnTo>
                    <a:pt x="51" y="294"/>
                  </a:lnTo>
                  <a:cubicBezTo>
                    <a:pt x="193" y="294"/>
                    <a:pt x="335" y="416"/>
                    <a:pt x="467" y="517"/>
                  </a:cubicBezTo>
                  <a:cubicBezTo>
                    <a:pt x="548" y="589"/>
                    <a:pt x="619" y="639"/>
                    <a:pt x="680" y="659"/>
                  </a:cubicBezTo>
                  <a:cubicBezTo>
                    <a:pt x="693" y="662"/>
                    <a:pt x="706" y="663"/>
                    <a:pt x="719" y="663"/>
                  </a:cubicBezTo>
                  <a:cubicBezTo>
                    <a:pt x="850" y="663"/>
                    <a:pt x="942" y="524"/>
                    <a:pt x="1035" y="376"/>
                  </a:cubicBezTo>
                  <a:cubicBezTo>
                    <a:pt x="1116" y="254"/>
                    <a:pt x="1207" y="122"/>
                    <a:pt x="1319" y="71"/>
                  </a:cubicBezTo>
                  <a:close/>
                  <a:moveTo>
                    <a:pt x="1349" y="1"/>
                  </a:moveTo>
                  <a:lnTo>
                    <a:pt x="1329" y="10"/>
                  </a:lnTo>
                  <a:cubicBezTo>
                    <a:pt x="1187" y="62"/>
                    <a:pt x="1096" y="213"/>
                    <a:pt x="1004" y="355"/>
                  </a:cubicBezTo>
                  <a:cubicBezTo>
                    <a:pt x="910" y="497"/>
                    <a:pt x="824" y="621"/>
                    <a:pt x="715" y="621"/>
                  </a:cubicBezTo>
                  <a:cubicBezTo>
                    <a:pt x="707" y="621"/>
                    <a:pt x="699" y="620"/>
                    <a:pt x="690" y="619"/>
                  </a:cubicBezTo>
                  <a:cubicBezTo>
                    <a:pt x="639" y="599"/>
                    <a:pt x="568" y="538"/>
                    <a:pt x="497" y="477"/>
                  </a:cubicBezTo>
                  <a:cubicBezTo>
                    <a:pt x="374" y="382"/>
                    <a:pt x="224" y="252"/>
                    <a:pt x="56" y="252"/>
                  </a:cubicBezTo>
                  <a:cubicBezTo>
                    <a:pt x="44" y="252"/>
                    <a:pt x="33" y="252"/>
                    <a:pt x="21" y="254"/>
                  </a:cubicBezTo>
                  <a:lnTo>
                    <a:pt x="0" y="254"/>
                  </a:lnTo>
                  <a:lnTo>
                    <a:pt x="0" y="1430"/>
                  </a:lnTo>
                  <a:lnTo>
                    <a:pt x="913" y="1430"/>
                  </a:lnTo>
                  <a:lnTo>
                    <a:pt x="913" y="1420"/>
                  </a:lnTo>
                  <a:cubicBezTo>
                    <a:pt x="943" y="1400"/>
                    <a:pt x="984" y="1380"/>
                    <a:pt x="1015" y="1380"/>
                  </a:cubicBezTo>
                  <a:cubicBezTo>
                    <a:pt x="1065" y="1380"/>
                    <a:pt x="1085" y="1400"/>
                    <a:pt x="1136" y="1430"/>
                  </a:cubicBezTo>
                  <a:lnTo>
                    <a:pt x="2009" y="1430"/>
                  </a:lnTo>
                  <a:lnTo>
                    <a:pt x="2009" y="1410"/>
                  </a:lnTo>
                  <a:cubicBezTo>
                    <a:pt x="2039" y="1187"/>
                    <a:pt x="2160" y="964"/>
                    <a:pt x="2343" y="801"/>
                  </a:cubicBezTo>
                  <a:lnTo>
                    <a:pt x="2374" y="771"/>
                  </a:lnTo>
                  <a:lnTo>
                    <a:pt x="2333" y="761"/>
                  </a:lnTo>
                  <a:cubicBezTo>
                    <a:pt x="1734" y="599"/>
                    <a:pt x="1420" y="406"/>
                    <a:pt x="1380" y="193"/>
                  </a:cubicBezTo>
                  <a:cubicBezTo>
                    <a:pt x="1369" y="132"/>
                    <a:pt x="1359" y="82"/>
                    <a:pt x="1359" y="31"/>
                  </a:cubicBezTo>
                  <a:lnTo>
                    <a:pt x="13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8"/>
            <p:cNvSpPr/>
            <p:nvPr/>
          </p:nvSpPr>
          <p:spPr>
            <a:xfrm>
              <a:off x="2813346" y="4344592"/>
              <a:ext cx="86825" cy="44838"/>
            </a:xfrm>
            <a:custGeom>
              <a:avLst/>
              <a:gdLst/>
              <a:ahLst/>
              <a:cxnLst/>
              <a:rect l="l" t="t" r="r" b="b"/>
              <a:pathLst>
                <a:path w="1218" h="629" extrusionOk="0">
                  <a:moveTo>
                    <a:pt x="346" y="0"/>
                  </a:moveTo>
                  <a:cubicBezTo>
                    <a:pt x="163" y="173"/>
                    <a:pt x="41" y="396"/>
                    <a:pt x="1" y="629"/>
                  </a:cubicBezTo>
                  <a:lnTo>
                    <a:pt x="1218" y="629"/>
                  </a:lnTo>
                  <a:cubicBezTo>
                    <a:pt x="1177" y="477"/>
                    <a:pt x="1096" y="234"/>
                    <a:pt x="1005" y="173"/>
                  </a:cubicBezTo>
                  <a:cubicBezTo>
                    <a:pt x="944" y="142"/>
                    <a:pt x="660" y="92"/>
                    <a:pt x="34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8"/>
            <p:cNvSpPr/>
            <p:nvPr/>
          </p:nvSpPr>
          <p:spPr>
            <a:xfrm>
              <a:off x="2811920" y="4342454"/>
              <a:ext cx="90461" cy="48474"/>
            </a:xfrm>
            <a:custGeom>
              <a:avLst/>
              <a:gdLst/>
              <a:ahLst/>
              <a:cxnLst/>
              <a:rect l="l" t="t" r="r" b="b"/>
              <a:pathLst>
                <a:path w="1269" h="680" extrusionOk="0">
                  <a:moveTo>
                    <a:pt x="376" y="61"/>
                  </a:moveTo>
                  <a:cubicBezTo>
                    <a:pt x="498" y="91"/>
                    <a:pt x="609" y="122"/>
                    <a:pt x="710" y="142"/>
                  </a:cubicBezTo>
                  <a:cubicBezTo>
                    <a:pt x="852" y="172"/>
                    <a:pt x="974" y="203"/>
                    <a:pt x="1015" y="223"/>
                  </a:cubicBezTo>
                  <a:cubicBezTo>
                    <a:pt x="1075" y="264"/>
                    <a:pt x="1147" y="406"/>
                    <a:pt x="1208" y="629"/>
                  </a:cubicBezTo>
                  <a:lnTo>
                    <a:pt x="52" y="629"/>
                  </a:lnTo>
                  <a:cubicBezTo>
                    <a:pt x="92" y="416"/>
                    <a:pt x="203" y="223"/>
                    <a:pt x="376" y="61"/>
                  </a:cubicBezTo>
                  <a:close/>
                  <a:moveTo>
                    <a:pt x="366" y="0"/>
                  </a:moveTo>
                  <a:lnTo>
                    <a:pt x="356" y="10"/>
                  </a:lnTo>
                  <a:cubicBezTo>
                    <a:pt x="163" y="192"/>
                    <a:pt x="41" y="416"/>
                    <a:pt x="0" y="649"/>
                  </a:cubicBezTo>
                  <a:lnTo>
                    <a:pt x="0" y="679"/>
                  </a:lnTo>
                  <a:lnTo>
                    <a:pt x="1269" y="679"/>
                  </a:lnTo>
                  <a:lnTo>
                    <a:pt x="1258" y="649"/>
                  </a:lnTo>
                  <a:cubicBezTo>
                    <a:pt x="1208" y="476"/>
                    <a:pt x="1136" y="253"/>
                    <a:pt x="1035" y="183"/>
                  </a:cubicBezTo>
                  <a:cubicBezTo>
                    <a:pt x="994" y="162"/>
                    <a:pt x="883" y="132"/>
                    <a:pt x="721" y="91"/>
                  </a:cubicBezTo>
                  <a:cubicBezTo>
                    <a:pt x="619" y="71"/>
                    <a:pt x="498" y="41"/>
                    <a:pt x="376" y="10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8"/>
            <p:cNvSpPr/>
            <p:nvPr/>
          </p:nvSpPr>
          <p:spPr>
            <a:xfrm>
              <a:off x="2607330" y="3206654"/>
              <a:ext cx="192398" cy="481601"/>
            </a:xfrm>
            <a:custGeom>
              <a:avLst/>
              <a:gdLst/>
              <a:ahLst/>
              <a:cxnLst/>
              <a:rect l="l" t="t" r="r" b="b"/>
              <a:pathLst>
                <a:path w="2699" h="6756" extrusionOk="0">
                  <a:moveTo>
                    <a:pt x="2698" y="0"/>
                  </a:moveTo>
                  <a:lnTo>
                    <a:pt x="1" y="710"/>
                  </a:lnTo>
                  <a:cubicBezTo>
                    <a:pt x="132" y="2739"/>
                    <a:pt x="366" y="5974"/>
                    <a:pt x="366" y="5974"/>
                  </a:cubicBezTo>
                  <a:cubicBezTo>
                    <a:pt x="366" y="5974"/>
                    <a:pt x="424" y="6755"/>
                    <a:pt x="1241" y="6755"/>
                  </a:cubicBezTo>
                  <a:cubicBezTo>
                    <a:pt x="1256" y="6755"/>
                    <a:pt x="1272" y="6755"/>
                    <a:pt x="1288" y="6755"/>
                  </a:cubicBezTo>
                  <a:cubicBezTo>
                    <a:pt x="2161" y="6725"/>
                    <a:pt x="2343" y="6207"/>
                    <a:pt x="2394" y="5406"/>
                  </a:cubicBezTo>
                  <a:cubicBezTo>
                    <a:pt x="2444" y="4676"/>
                    <a:pt x="2678" y="588"/>
                    <a:pt x="2698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8"/>
            <p:cNvSpPr/>
            <p:nvPr/>
          </p:nvSpPr>
          <p:spPr>
            <a:xfrm>
              <a:off x="2605120" y="3206654"/>
              <a:ext cx="196747" cy="482956"/>
            </a:xfrm>
            <a:custGeom>
              <a:avLst/>
              <a:gdLst/>
              <a:ahLst/>
              <a:cxnLst/>
              <a:rect l="l" t="t" r="r" b="b"/>
              <a:pathLst>
                <a:path w="2760" h="6775" extrusionOk="0">
                  <a:moveTo>
                    <a:pt x="2709" y="0"/>
                  </a:moveTo>
                  <a:cubicBezTo>
                    <a:pt x="2689" y="588"/>
                    <a:pt x="2455" y="4665"/>
                    <a:pt x="2405" y="5406"/>
                  </a:cubicBezTo>
                  <a:cubicBezTo>
                    <a:pt x="2344" y="6238"/>
                    <a:pt x="2151" y="6694"/>
                    <a:pt x="1319" y="6734"/>
                  </a:cubicBezTo>
                  <a:cubicBezTo>
                    <a:pt x="1303" y="6735"/>
                    <a:pt x="1287" y="6735"/>
                    <a:pt x="1271" y="6735"/>
                  </a:cubicBezTo>
                  <a:cubicBezTo>
                    <a:pt x="485" y="6735"/>
                    <a:pt x="427" y="6004"/>
                    <a:pt x="417" y="5974"/>
                  </a:cubicBezTo>
                  <a:cubicBezTo>
                    <a:pt x="417" y="5934"/>
                    <a:pt x="194" y="2718"/>
                    <a:pt x="52" y="710"/>
                  </a:cubicBezTo>
                  <a:lnTo>
                    <a:pt x="1" y="710"/>
                  </a:lnTo>
                  <a:cubicBezTo>
                    <a:pt x="143" y="2718"/>
                    <a:pt x="366" y="5943"/>
                    <a:pt x="377" y="5974"/>
                  </a:cubicBezTo>
                  <a:cubicBezTo>
                    <a:pt x="377" y="5984"/>
                    <a:pt x="386" y="6187"/>
                    <a:pt x="519" y="6389"/>
                  </a:cubicBezTo>
                  <a:cubicBezTo>
                    <a:pt x="620" y="6572"/>
                    <a:pt x="843" y="6775"/>
                    <a:pt x="1269" y="6775"/>
                  </a:cubicBezTo>
                  <a:lnTo>
                    <a:pt x="1319" y="6775"/>
                  </a:lnTo>
                  <a:cubicBezTo>
                    <a:pt x="2192" y="6745"/>
                    <a:pt x="2394" y="6248"/>
                    <a:pt x="2445" y="5416"/>
                  </a:cubicBezTo>
                  <a:cubicBezTo>
                    <a:pt x="2496" y="4665"/>
                    <a:pt x="2729" y="588"/>
                    <a:pt x="27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8"/>
            <p:cNvSpPr/>
            <p:nvPr/>
          </p:nvSpPr>
          <p:spPr>
            <a:xfrm>
              <a:off x="2622514" y="3592667"/>
              <a:ext cx="155544" cy="669224"/>
            </a:xfrm>
            <a:custGeom>
              <a:avLst/>
              <a:gdLst/>
              <a:ahLst/>
              <a:cxnLst/>
              <a:rect l="l" t="t" r="r" b="b"/>
              <a:pathLst>
                <a:path w="2182" h="9388" extrusionOk="0">
                  <a:moveTo>
                    <a:pt x="2181" y="1"/>
                  </a:moveTo>
                  <a:lnTo>
                    <a:pt x="112" y="41"/>
                  </a:lnTo>
                  <a:cubicBezTo>
                    <a:pt x="112" y="41"/>
                    <a:pt x="0" y="1370"/>
                    <a:pt x="0" y="2973"/>
                  </a:cubicBezTo>
                  <a:cubicBezTo>
                    <a:pt x="0" y="4220"/>
                    <a:pt x="417" y="7810"/>
                    <a:pt x="599" y="9281"/>
                  </a:cubicBezTo>
                  <a:lnTo>
                    <a:pt x="872" y="9342"/>
                  </a:lnTo>
                  <a:cubicBezTo>
                    <a:pt x="1035" y="9372"/>
                    <a:pt x="1197" y="9387"/>
                    <a:pt x="1359" y="9387"/>
                  </a:cubicBezTo>
                  <a:cubicBezTo>
                    <a:pt x="1522" y="9387"/>
                    <a:pt x="1684" y="9372"/>
                    <a:pt x="1846" y="9342"/>
                  </a:cubicBezTo>
                  <a:lnTo>
                    <a:pt x="2181" y="9281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8"/>
            <p:cNvSpPr/>
            <p:nvPr/>
          </p:nvSpPr>
          <p:spPr>
            <a:xfrm>
              <a:off x="2621088" y="3592667"/>
              <a:ext cx="158395" cy="671006"/>
            </a:xfrm>
            <a:custGeom>
              <a:avLst/>
              <a:gdLst/>
              <a:ahLst/>
              <a:cxnLst/>
              <a:rect l="l" t="t" r="r" b="b"/>
              <a:pathLst>
                <a:path w="2222" h="9413" extrusionOk="0">
                  <a:moveTo>
                    <a:pt x="2170" y="1"/>
                  </a:moveTo>
                  <a:lnTo>
                    <a:pt x="2170" y="9270"/>
                  </a:lnTo>
                  <a:lnTo>
                    <a:pt x="1866" y="9321"/>
                  </a:lnTo>
                  <a:cubicBezTo>
                    <a:pt x="1710" y="9351"/>
                    <a:pt x="1555" y="9366"/>
                    <a:pt x="1399" y="9366"/>
                  </a:cubicBezTo>
                  <a:cubicBezTo>
                    <a:pt x="1230" y="9366"/>
                    <a:pt x="1061" y="9348"/>
                    <a:pt x="892" y="9311"/>
                  </a:cubicBezTo>
                  <a:lnTo>
                    <a:pt x="639" y="9261"/>
                  </a:lnTo>
                  <a:cubicBezTo>
                    <a:pt x="457" y="7769"/>
                    <a:pt x="41" y="4220"/>
                    <a:pt x="41" y="2973"/>
                  </a:cubicBezTo>
                  <a:cubicBezTo>
                    <a:pt x="41" y="1391"/>
                    <a:pt x="162" y="62"/>
                    <a:pt x="162" y="52"/>
                  </a:cubicBezTo>
                  <a:lnTo>
                    <a:pt x="112" y="41"/>
                  </a:lnTo>
                  <a:cubicBezTo>
                    <a:pt x="112" y="62"/>
                    <a:pt x="0" y="1391"/>
                    <a:pt x="0" y="2973"/>
                  </a:cubicBezTo>
                  <a:cubicBezTo>
                    <a:pt x="0" y="4220"/>
                    <a:pt x="416" y="7810"/>
                    <a:pt x="599" y="9291"/>
                  </a:cubicBezTo>
                  <a:lnTo>
                    <a:pt x="599" y="9301"/>
                  </a:lnTo>
                  <a:lnTo>
                    <a:pt x="883" y="9362"/>
                  </a:lnTo>
                  <a:cubicBezTo>
                    <a:pt x="1055" y="9392"/>
                    <a:pt x="1228" y="9412"/>
                    <a:pt x="1400" y="9412"/>
                  </a:cubicBezTo>
                  <a:cubicBezTo>
                    <a:pt x="1552" y="9412"/>
                    <a:pt x="1714" y="9403"/>
                    <a:pt x="1866" y="9372"/>
                  </a:cubicBezTo>
                  <a:lnTo>
                    <a:pt x="2221" y="930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8"/>
            <p:cNvSpPr/>
            <p:nvPr/>
          </p:nvSpPr>
          <p:spPr>
            <a:xfrm>
              <a:off x="2655091" y="4167446"/>
              <a:ext cx="119331" cy="7342"/>
            </a:xfrm>
            <a:custGeom>
              <a:avLst/>
              <a:gdLst/>
              <a:ahLst/>
              <a:cxnLst/>
              <a:rect l="l" t="t" r="r" b="b"/>
              <a:pathLst>
                <a:path w="1674" h="103" extrusionOk="0">
                  <a:moveTo>
                    <a:pt x="0" y="1"/>
                  </a:moveTo>
                  <a:lnTo>
                    <a:pt x="172" y="31"/>
                  </a:lnTo>
                  <a:cubicBezTo>
                    <a:pt x="390" y="79"/>
                    <a:pt x="611" y="102"/>
                    <a:pt x="833" y="102"/>
                  </a:cubicBezTo>
                  <a:cubicBezTo>
                    <a:pt x="1078" y="102"/>
                    <a:pt x="1323" y="74"/>
                    <a:pt x="1562" y="21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8"/>
            <p:cNvSpPr/>
            <p:nvPr/>
          </p:nvSpPr>
          <p:spPr>
            <a:xfrm>
              <a:off x="2654307" y="4166021"/>
              <a:ext cx="120828" cy="10194"/>
            </a:xfrm>
            <a:custGeom>
              <a:avLst/>
              <a:gdLst/>
              <a:ahLst/>
              <a:cxnLst/>
              <a:rect l="l" t="t" r="r" b="b"/>
              <a:pathLst>
                <a:path w="1695" h="143" extrusionOk="0">
                  <a:moveTo>
                    <a:pt x="11" y="1"/>
                  </a:moveTo>
                  <a:lnTo>
                    <a:pt x="1" y="41"/>
                  </a:lnTo>
                  <a:lnTo>
                    <a:pt x="183" y="82"/>
                  </a:lnTo>
                  <a:cubicBezTo>
                    <a:pt x="406" y="122"/>
                    <a:pt x="629" y="143"/>
                    <a:pt x="852" y="143"/>
                  </a:cubicBezTo>
                  <a:cubicBezTo>
                    <a:pt x="1096" y="143"/>
                    <a:pt x="1339" y="122"/>
                    <a:pt x="1573" y="71"/>
                  </a:cubicBezTo>
                  <a:lnTo>
                    <a:pt x="1695" y="41"/>
                  </a:lnTo>
                  <a:lnTo>
                    <a:pt x="1684" y="1"/>
                  </a:lnTo>
                  <a:lnTo>
                    <a:pt x="1562" y="21"/>
                  </a:lnTo>
                  <a:cubicBezTo>
                    <a:pt x="1329" y="73"/>
                    <a:pt x="1095" y="98"/>
                    <a:pt x="861" y="98"/>
                  </a:cubicBezTo>
                  <a:cubicBezTo>
                    <a:pt x="638" y="98"/>
                    <a:pt x="416" y="75"/>
                    <a:pt x="194" y="3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8"/>
            <p:cNvSpPr/>
            <p:nvPr/>
          </p:nvSpPr>
          <p:spPr>
            <a:xfrm>
              <a:off x="2545882" y="2470697"/>
              <a:ext cx="183701" cy="156399"/>
            </a:xfrm>
            <a:custGeom>
              <a:avLst/>
              <a:gdLst/>
              <a:ahLst/>
              <a:cxnLst/>
              <a:rect l="l" t="t" r="r" b="b"/>
              <a:pathLst>
                <a:path w="2577" h="2194" extrusionOk="0">
                  <a:moveTo>
                    <a:pt x="984" y="0"/>
                  </a:moveTo>
                  <a:lnTo>
                    <a:pt x="559" y="751"/>
                  </a:lnTo>
                  <a:cubicBezTo>
                    <a:pt x="559" y="751"/>
                    <a:pt x="559" y="974"/>
                    <a:pt x="548" y="1167"/>
                  </a:cubicBezTo>
                  <a:cubicBezTo>
                    <a:pt x="548" y="1359"/>
                    <a:pt x="0" y="1491"/>
                    <a:pt x="0" y="1491"/>
                  </a:cubicBezTo>
                  <a:cubicBezTo>
                    <a:pt x="0" y="1491"/>
                    <a:pt x="579" y="2130"/>
                    <a:pt x="1278" y="2191"/>
                  </a:cubicBezTo>
                  <a:cubicBezTo>
                    <a:pt x="1307" y="2193"/>
                    <a:pt x="1336" y="2194"/>
                    <a:pt x="1365" y="2194"/>
                  </a:cubicBezTo>
                  <a:cubicBezTo>
                    <a:pt x="2027" y="2194"/>
                    <a:pt x="2576" y="1654"/>
                    <a:pt x="2576" y="1654"/>
                  </a:cubicBezTo>
                  <a:cubicBezTo>
                    <a:pt x="2576" y="1654"/>
                    <a:pt x="2201" y="1532"/>
                    <a:pt x="1999" y="1237"/>
                  </a:cubicBezTo>
                  <a:cubicBezTo>
                    <a:pt x="1796" y="944"/>
                    <a:pt x="1826" y="467"/>
                    <a:pt x="1826" y="467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8"/>
            <p:cNvSpPr/>
            <p:nvPr/>
          </p:nvSpPr>
          <p:spPr>
            <a:xfrm>
              <a:off x="2542317" y="2468558"/>
              <a:ext cx="190117" cy="159750"/>
            </a:xfrm>
            <a:custGeom>
              <a:avLst/>
              <a:gdLst/>
              <a:ahLst/>
              <a:cxnLst/>
              <a:rect l="l" t="t" r="r" b="b"/>
              <a:pathLst>
                <a:path w="2667" h="2241" extrusionOk="0">
                  <a:moveTo>
                    <a:pt x="1044" y="61"/>
                  </a:moveTo>
                  <a:lnTo>
                    <a:pt x="1856" y="507"/>
                  </a:lnTo>
                  <a:cubicBezTo>
                    <a:pt x="1846" y="588"/>
                    <a:pt x="1846" y="1014"/>
                    <a:pt x="2028" y="1288"/>
                  </a:cubicBezTo>
                  <a:cubicBezTo>
                    <a:pt x="2200" y="1531"/>
                    <a:pt x="2475" y="1653"/>
                    <a:pt x="2576" y="1693"/>
                  </a:cubicBezTo>
                  <a:cubicBezTo>
                    <a:pt x="2461" y="1799"/>
                    <a:pt x="1983" y="2195"/>
                    <a:pt x="1425" y="2195"/>
                  </a:cubicBezTo>
                  <a:cubicBezTo>
                    <a:pt x="1393" y="2195"/>
                    <a:pt x="1361" y="2193"/>
                    <a:pt x="1328" y="2191"/>
                  </a:cubicBezTo>
                  <a:cubicBezTo>
                    <a:pt x="730" y="2150"/>
                    <a:pt x="213" y="1663"/>
                    <a:pt x="91" y="1542"/>
                  </a:cubicBezTo>
                  <a:cubicBezTo>
                    <a:pt x="223" y="1501"/>
                    <a:pt x="618" y="1379"/>
                    <a:pt x="629" y="1197"/>
                  </a:cubicBezTo>
                  <a:lnTo>
                    <a:pt x="629" y="791"/>
                  </a:lnTo>
                  <a:lnTo>
                    <a:pt x="1044" y="61"/>
                  </a:lnTo>
                  <a:close/>
                  <a:moveTo>
                    <a:pt x="1024" y="0"/>
                  </a:moveTo>
                  <a:lnTo>
                    <a:pt x="578" y="781"/>
                  </a:lnTo>
                  <a:lnTo>
                    <a:pt x="578" y="1197"/>
                  </a:lnTo>
                  <a:cubicBezTo>
                    <a:pt x="578" y="1339"/>
                    <a:pt x="192" y="1470"/>
                    <a:pt x="41" y="1501"/>
                  </a:cubicBezTo>
                  <a:lnTo>
                    <a:pt x="0" y="1511"/>
                  </a:lnTo>
                  <a:lnTo>
                    <a:pt x="30" y="1542"/>
                  </a:lnTo>
                  <a:cubicBezTo>
                    <a:pt x="30" y="1551"/>
                    <a:pt x="618" y="2191"/>
                    <a:pt x="1328" y="2241"/>
                  </a:cubicBezTo>
                  <a:lnTo>
                    <a:pt x="1420" y="2241"/>
                  </a:lnTo>
                  <a:cubicBezTo>
                    <a:pt x="2089" y="2241"/>
                    <a:pt x="2637" y="1704"/>
                    <a:pt x="2637" y="1704"/>
                  </a:cubicBezTo>
                  <a:lnTo>
                    <a:pt x="2667" y="1673"/>
                  </a:lnTo>
                  <a:lnTo>
                    <a:pt x="2626" y="1663"/>
                  </a:lnTo>
                  <a:cubicBezTo>
                    <a:pt x="2626" y="1663"/>
                    <a:pt x="2261" y="1542"/>
                    <a:pt x="2069" y="1258"/>
                  </a:cubicBezTo>
                  <a:cubicBezTo>
                    <a:pt x="1876" y="974"/>
                    <a:pt x="1896" y="497"/>
                    <a:pt x="1896" y="497"/>
                  </a:cubicBezTo>
                  <a:lnTo>
                    <a:pt x="1896" y="476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8"/>
            <p:cNvSpPr/>
            <p:nvPr/>
          </p:nvSpPr>
          <p:spPr>
            <a:xfrm>
              <a:off x="2579885" y="2321424"/>
              <a:ext cx="141002" cy="218702"/>
            </a:xfrm>
            <a:custGeom>
              <a:avLst/>
              <a:gdLst/>
              <a:ahLst/>
              <a:cxnLst/>
              <a:rect l="l" t="t" r="r" b="b"/>
              <a:pathLst>
                <a:path w="1978" h="3068" extrusionOk="0">
                  <a:moveTo>
                    <a:pt x="961" y="0"/>
                  </a:moveTo>
                  <a:cubicBezTo>
                    <a:pt x="868" y="0"/>
                    <a:pt x="768" y="17"/>
                    <a:pt x="659" y="56"/>
                  </a:cubicBezTo>
                  <a:cubicBezTo>
                    <a:pt x="0" y="309"/>
                    <a:pt x="82" y="1009"/>
                    <a:pt x="82" y="1009"/>
                  </a:cubicBezTo>
                  <a:lnTo>
                    <a:pt x="82" y="3068"/>
                  </a:lnTo>
                  <a:lnTo>
                    <a:pt x="659" y="2419"/>
                  </a:lnTo>
                  <a:cubicBezTo>
                    <a:pt x="679" y="2419"/>
                    <a:pt x="903" y="2490"/>
                    <a:pt x="1065" y="2531"/>
                  </a:cubicBezTo>
                  <a:cubicBezTo>
                    <a:pt x="1125" y="2552"/>
                    <a:pt x="1187" y="2562"/>
                    <a:pt x="1251" y="2562"/>
                  </a:cubicBezTo>
                  <a:cubicBezTo>
                    <a:pt x="1307" y="2562"/>
                    <a:pt x="1364" y="2555"/>
                    <a:pt x="1420" y="2540"/>
                  </a:cubicBezTo>
                  <a:cubicBezTo>
                    <a:pt x="1745" y="2470"/>
                    <a:pt x="1978" y="2186"/>
                    <a:pt x="1978" y="1841"/>
                  </a:cubicBezTo>
                  <a:lnTo>
                    <a:pt x="1978" y="1780"/>
                  </a:lnTo>
                  <a:cubicBezTo>
                    <a:pt x="1978" y="1607"/>
                    <a:pt x="1957" y="1435"/>
                    <a:pt x="1917" y="1263"/>
                  </a:cubicBezTo>
                  <a:lnTo>
                    <a:pt x="1694" y="441"/>
                  </a:lnTo>
                  <a:cubicBezTo>
                    <a:pt x="1694" y="441"/>
                    <a:pt x="1437" y="0"/>
                    <a:pt x="96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8"/>
            <p:cNvSpPr/>
            <p:nvPr/>
          </p:nvSpPr>
          <p:spPr>
            <a:xfrm>
              <a:off x="2578459" y="2319713"/>
              <a:ext cx="144637" cy="220413"/>
            </a:xfrm>
            <a:custGeom>
              <a:avLst/>
              <a:gdLst/>
              <a:ahLst/>
              <a:cxnLst/>
              <a:rect l="l" t="t" r="r" b="b"/>
              <a:pathLst>
                <a:path w="2029" h="3092" extrusionOk="0">
                  <a:moveTo>
                    <a:pt x="991" y="0"/>
                  </a:moveTo>
                  <a:cubicBezTo>
                    <a:pt x="896" y="0"/>
                    <a:pt x="792" y="18"/>
                    <a:pt x="679" y="60"/>
                  </a:cubicBezTo>
                  <a:cubicBezTo>
                    <a:pt x="0" y="313"/>
                    <a:pt x="71" y="1033"/>
                    <a:pt x="71" y="1033"/>
                  </a:cubicBezTo>
                  <a:lnTo>
                    <a:pt x="71" y="3092"/>
                  </a:lnTo>
                  <a:lnTo>
                    <a:pt x="122" y="3092"/>
                  </a:lnTo>
                  <a:lnTo>
                    <a:pt x="122" y="1033"/>
                  </a:lnTo>
                  <a:cubicBezTo>
                    <a:pt x="122" y="1023"/>
                    <a:pt x="50" y="344"/>
                    <a:pt x="690" y="100"/>
                  </a:cubicBezTo>
                  <a:cubicBezTo>
                    <a:pt x="798" y="60"/>
                    <a:pt x="897" y="43"/>
                    <a:pt x="988" y="43"/>
                  </a:cubicBezTo>
                  <a:cubicBezTo>
                    <a:pt x="1428" y="43"/>
                    <a:pt x="1668" y="434"/>
                    <a:pt x="1693" y="475"/>
                  </a:cubicBezTo>
                  <a:lnTo>
                    <a:pt x="1907" y="1287"/>
                  </a:lnTo>
                  <a:cubicBezTo>
                    <a:pt x="1957" y="1459"/>
                    <a:pt x="1977" y="1631"/>
                    <a:pt x="1977" y="1804"/>
                  </a:cubicBezTo>
                  <a:lnTo>
                    <a:pt x="1977" y="1865"/>
                  </a:lnTo>
                  <a:cubicBezTo>
                    <a:pt x="1977" y="2190"/>
                    <a:pt x="1744" y="2473"/>
                    <a:pt x="1430" y="2544"/>
                  </a:cubicBezTo>
                  <a:cubicBezTo>
                    <a:pt x="1383" y="2557"/>
                    <a:pt x="1335" y="2563"/>
                    <a:pt x="1287" y="2563"/>
                  </a:cubicBezTo>
                  <a:cubicBezTo>
                    <a:pt x="1220" y="2563"/>
                    <a:pt x="1154" y="2552"/>
                    <a:pt x="1095" y="2534"/>
                  </a:cubicBezTo>
                  <a:cubicBezTo>
                    <a:pt x="699" y="2422"/>
                    <a:pt x="690" y="2422"/>
                    <a:pt x="679" y="2422"/>
                  </a:cubicBezTo>
                  <a:lnTo>
                    <a:pt x="679" y="2473"/>
                  </a:lnTo>
                  <a:cubicBezTo>
                    <a:pt x="690" y="2473"/>
                    <a:pt x="730" y="2483"/>
                    <a:pt x="1075" y="2585"/>
                  </a:cubicBezTo>
                  <a:cubicBezTo>
                    <a:pt x="1142" y="2602"/>
                    <a:pt x="1209" y="2609"/>
                    <a:pt x="1277" y="2609"/>
                  </a:cubicBezTo>
                  <a:cubicBezTo>
                    <a:pt x="1331" y="2609"/>
                    <a:pt x="1386" y="2604"/>
                    <a:pt x="1440" y="2595"/>
                  </a:cubicBezTo>
                  <a:cubicBezTo>
                    <a:pt x="1785" y="2524"/>
                    <a:pt x="2028" y="2210"/>
                    <a:pt x="2028" y="1865"/>
                  </a:cubicBezTo>
                  <a:lnTo>
                    <a:pt x="2028" y="1804"/>
                  </a:lnTo>
                  <a:cubicBezTo>
                    <a:pt x="2028" y="1631"/>
                    <a:pt x="1998" y="1449"/>
                    <a:pt x="1957" y="1277"/>
                  </a:cubicBezTo>
                  <a:lnTo>
                    <a:pt x="1744" y="455"/>
                  </a:lnTo>
                  <a:lnTo>
                    <a:pt x="1734" y="455"/>
                  </a:lnTo>
                  <a:cubicBezTo>
                    <a:pt x="1734" y="447"/>
                    <a:pt x="1473" y="0"/>
                    <a:pt x="9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8"/>
            <p:cNvSpPr/>
            <p:nvPr/>
          </p:nvSpPr>
          <p:spPr>
            <a:xfrm>
              <a:off x="2555291" y="2393352"/>
              <a:ext cx="32577" cy="65796"/>
            </a:xfrm>
            <a:custGeom>
              <a:avLst/>
              <a:gdLst/>
              <a:ahLst/>
              <a:cxnLst/>
              <a:rect l="l" t="t" r="r" b="b"/>
              <a:pathLst>
                <a:path w="457" h="923" extrusionOk="0">
                  <a:moveTo>
                    <a:pt x="457" y="0"/>
                  </a:moveTo>
                  <a:cubicBezTo>
                    <a:pt x="203" y="0"/>
                    <a:pt x="1" y="203"/>
                    <a:pt x="1" y="456"/>
                  </a:cubicBezTo>
                  <a:cubicBezTo>
                    <a:pt x="1" y="710"/>
                    <a:pt x="203" y="923"/>
                    <a:pt x="457" y="923"/>
                  </a:cubicBezTo>
                  <a:lnTo>
                    <a:pt x="457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8"/>
            <p:cNvSpPr/>
            <p:nvPr/>
          </p:nvSpPr>
          <p:spPr>
            <a:xfrm>
              <a:off x="2553081" y="2391926"/>
              <a:ext cx="34787" cy="68719"/>
            </a:xfrm>
            <a:custGeom>
              <a:avLst/>
              <a:gdLst/>
              <a:ahLst/>
              <a:cxnLst/>
              <a:rect l="l" t="t" r="r" b="b"/>
              <a:pathLst>
                <a:path w="488" h="964" extrusionOk="0">
                  <a:moveTo>
                    <a:pt x="488" y="0"/>
                  </a:moveTo>
                  <a:cubicBezTo>
                    <a:pt x="224" y="0"/>
                    <a:pt x="1" y="213"/>
                    <a:pt x="1" y="476"/>
                  </a:cubicBezTo>
                  <a:cubicBezTo>
                    <a:pt x="1" y="751"/>
                    <a:pt x="224" y="963"/>
                    <a:pt x="488" y="963"/>
                  </a:cubicBezTo>
                  <a:lnTo>
                    <a:pt x="488" y="913"/>
                  </a:lnTo>
                  <a:cubicBezTo>
                    <a:pt x="244" y="913"/>
                    <a:pt x="52" y="720"/>
                    <a:pt x="52" y="476"/>
                  </a:cubicBezTo>
                  <a:cubicBezTo>
                    <a:pt x="52" y="243"/>
                    <a:pt x="244" y="41"/>
                    <a:pt x="488" y="41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8"/>
            <p:cNvSpPr/>
            <p:nvPr/>
          </p:nvSpPr>
          <p:spPr>
            <a:xfrm>
              <a:off x="2631211" y="2496716"/>
              <a:ext cx="44838" cy="34716"/>
            </a:xfrm>
            <a:custGeom>
              <a:avLst/>
              <a:gdLst/>
              <a:ahLst/>
              <a:cxnLst/>
              <a:rect l="l" t="t" r="r" b="b"/>
              <a:pathLst>
                <a:path w="629" h="487" extrusionOk="0">
                  <a:moveTo>
                    <a:pt x="0" y="0"/>
                  </a:moveTo>
                  <a:cubicBezTo>
                    <a:pt x="92" y="81"/>
                    <a:pt x="304" y="284"/>
                    <a:pt x="355" y="335"/>
                  </a:cubicBezTo>
                  <a:cubicBezTo>
                    <a:pt x="457" y="446"/>
                    <a:pt x="578" y="477"/>
                    <a:pt x="629" y="487"/>
                  </a:cubicBezTo>
                  <a:cubicBezTo>
                    <a:pt x="599" y="325"/>
                    <a:pt x="599" y="183"/>
                    <a:pt x="599" y="122"/>
                  </a:cubicBezTo>
                  <a:lnTo>
                    <a:pt x="548" y="122"/>
                  </a:lnTo>
                  <a:cubicBezTo>
                    <a:pt x="477" y="122"/>
                    <a:pt x="406" y="112"/>
                    <a:pt x="335" y="102"/>
                  </a:cubicBezTo>
                  <a:cubicBezTo>
                    <a:pt x="153" y="41"/>
                    <a:pt x="61" y="20"/>
                    <a:pt x="0" y="0"/>
                  </a:cubicBez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8"/>
            <p:cNvSpPr/>
            <p:nvPr/>
          </p:nvSpPr>
          <p:spPr>
            <a:xfrm>
              <a:off x="2673839" y="2505342"/>
              <a:ext cx="4420" cy="26090"/>
            </a:xfrm>
            <a:custGeom>
              <a:avLst/>
              <a:gdLst/>
              <a:ahLst/>
              <a:cxnLst/>
              <a:rect l="l" t="t" r="r" b="b"/>
              <a:pathLst>
                <a:path w="62" h="366" extrusionOk="0">
                  <a:moveTo>
                    <a:pt x="1" y="1"/>
                  </a:moveTo>
                  <a:cubicBezTo>
                    <a:pt x="1" y="62"/>
                    <a:pt x="1" y="204"/>
                    <a:pt x="31" y="366"/>
                  </a:cubicBezTo>
                  <a:lnTo>
                    <a:pt x="62" y="366"/>
                  </a:lnTo>
                  <a:cubicBezTo>
                    <a:pt x="62" y="366"/>
                    <a:pt x="31" y="133"/>
                    <a:pt x="31" y="72"/>
                  </a:cubicBezTo>
                  <a:cubicBezTo>
                    <a:pt x="31" y="41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8"/>
            <p:cNvSpPr/>
            <p:nvPr/>
          </p:nvSpPr>
          <p:spPr>
            <a:xfrm>
              <a:off x="2629001" y="2494578"/>
              <a:ext cx="49258" cy="10835"/>
            </a:xfrm>
            <a:custGeom>
              <a:avLst/>
              <a:gdLst/>
              <a:ahLst/>
              <a:cxnLst/>
              <a:rect l="l" t="t" r="r" b="b"/>
              <a:pathLst>
                <a:path w="691" h="152" extrusionOk="0">
                  <a:moveTo>
                    <a:pt x="1" y="0"/>
                  </a:moveTo>
                  <a:lnTo>
                    <a:pt x="31" y="30"/>
                  </a:lnTo>
                  <a:cubicBezTo>
                    <a:pt x="92" y="50"/>
                    <a:pt x="184" y="71"/>
                    <a:pt x="366" y="132"/>
                  </a:cubicBezTo>
                  <a:cubicBezTo>
                    <a:pt x="437" y="142"/>
                    <a:pt x="508" y="152"/>
                    <a:pt x="579" y="152"/>
                  </a:cubicBezTo>
                  <a:lnTo>
                    <a:pt x="670" y="152"/>
                  </a:lnTo>
                  <a:cubicBezTo>
                    <a:pt x="680" y="132"/>
                    <a:pt x="691" y="122"/>
                    <a:pt x="691" y="122"/>
                  </a:cubicBezTo>
                  <a:lnTo>
                    <a:pt x="691" y="122"/>
                  </a:lnTo>
                  <a:cubicBezTo>
                    <a:pt x="691" y="122"/>
                    <a:pt x="630" y="132"/>
                    <a:pt x="569" y="132"/>
                  </a:cubicBezTo>
                  <a:cubicBezTo>
                    <a:pt x="538" y="132"/>
                    <a:pt x="508" y="132"/>
                    <a:pt x="488" y="122"/>
                  </a:cubicBezTo>
                  <a:cubicBezTo>
                    <a:pt x="407" y="1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8"/>
            <p:cNvSpPr/>
            <p:nvPr/>
          </p:nvSpPr>
          <p:spPr>
            <a:xfrm>
              <a:off x="2671630" y="2393352"/>
              <a:ext cx="13901" cy="43413"/>
            </a:xfrm>
            <a:custGeom>
              <a:avLst/>
              <a:gdLst/>
              <a:ahLst/>
              <a:cxnLst/>
              <a:rect l="l" t="t" r="r" b="b"/>
              <a:pathLst>
                <a:path w="195" h="609" extrusionOk="0">
                  <a:moveTo>
                    <a:pt x="1" y="0"/>
                  </a:moveTo>
                  <a:lnTo>
                    <a:pt x="32" y="589"/>
                  </a:lnTo>
                  <a:lnTo>
                    <a:pt x="194" y="6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8"/>
            <p:cNvSpPr/>
            <p:nvPr/>
          </p:nvSpPr>
          <p:spPr>
            <a:xfrm>
              <a:off x="2670204" y="2392568"/>
              <a:ext cx="17465" cy="46335"/>
            </a:xfrm>
            <a:custGeom>
              <a:avLst/>
              <a:gdLst/>
              <a:ahLst/>
              <a:cxnLst/>
              <a:rect l="l" t="t" r="r" b="b"/>
              <a:pathLst>
                <a:path w="245" h="650" extrusionOk="0">
                  <a:moveTo>
                    <a:pt x="52" y="1"/>
                  </a:moveTo>
                  <a:lnTo>
                    <a:pt x="1" y="21"/>
                  </a:lnTo>
                  <a:lnTo>
                    <a:pt x="173" y="589"/>
                  </a:lnTo>
                  <a:lnTo>
                    <a:pt x="173" y="589"/>
                  </a:lnTo>
                  <a:lnTo>
                    <a:pt x="52" y="569"/>
                  </a:lnTo>
                  <a:lnTo>
                    <a:pt x="41" y="620"/>
                  </a:lnTo>
                  <a:lnTo>
                    <a:pt x="244" y="650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8"/>
            <p:cNvSpPr/>
            <p:nvPr/>
          </p:nvSpPr>
          <p:spPr>
            <a:xfrm>
              <a:off x="2571188" y="2418587"/>
              <a:ext cx="20316" cy="14542"/>
            </a:xfrm>
            <a:custGeom>
              <a:avLst/>
              <a:gdLst/>
              <a:ahLst/>
              <a:cxnLst/>
              <a:rect l="l" t="t" r="r" b="b"/>
              <a:pathLst>
                <a:path w="285" h="204" extrusionOk="0">
                  <a:moveTo>
                    <a:pt x="1" y="1"/>
                  </a:moveTo>
                  <a:lnTo>
                    <a:pt x="285" y="204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8"/>
            <p:cNvSpPr/>
            <p:nvPr/>
          </p:nvSpPr>
          <p:spPr>
            <a:xfrm>
              <a:off x="2570475" y="2417161"/>
              <a:ext cx="22455" cy="16752"/>
            </a:xfrm>
            <a:custGeom>
              <a:avLst/>
              <a:gdLst/>
              <a:ahLst/>
              <a:cxnLst/>
              <a:rect l="l" t="t" r="r" b="b"/>
              <a:pathLst>
                <a:path w="315" h="235" extrusionOk="0">
                  <a:moveTo>
                    <a:pt x="31" y="1"/>
                  </a:moveTo>
                  <a:lnTo>
                    <a:pt x="0" y="41"/>
                  </a:lnTo>
                  <a:lnTo>
                    <a:pt x="284" y="234"/>
                  </a:lnTo>
                  <a:lnTo>
                    <a:pt x="315" y="20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8"/>
            <p:cNvSpPr/>
            <p:nvPr/>
          </p:nvSpPr>
          <p:spPr>
            <a:xfrm>
              <a:off x="2649959" y="2448313"/>
              <a:ext cx="35571" cy="15255"/>
            </a:xfrm>
            <a:custGeom>
              <a:avLst/>
              <a:gdLst/>
              <a:ahLst/>
              <a:cxnLst/>
              <a:rect l="l" t="t" r="r" b="b"/>
              <a:pathLst>
                <a:path w="499" h="214" extrusionOk="0">
                  <a:moveTo>
                    <a:pt x="21" y="0"/>
                  </a:moveTo>
                  <a:lnTo>
                    <a:pt x="21" y="0"/>
                  </a:lnTo>
                  <a:cubicBezTo>
                    <a:pt x="21" y="0"/>
                    <a:pt x="1" y="203"/>
                    <a:pt x="204" y="213"/>
                  </a:cubicBezTo>
                  <a:cubicBezTo>
                    <a:pt x="211" y="213"/>
                    <a:pt x="219" y="213"/>
                    <a:pt x="226" y="213"/>
                  </a:cubicBezTo>
                  <a:cubicBezTo>
                    <a:pt x="411" y="213"/>
                    <a:pt x="468" y="88"/>
                    <a:pt x="498" y="2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8"/>
            <p:cNvSpPr/>
            <p:nvPr/>
          </p:nvSpPr>
          <p:spPr>
            <a:xfrm>
              <a:off x="2649246" y="2446103"/>
              <a:ext cx="38423" cy="18819"/>
            </a:xfrm>
            <a:custGeom>
              <a:avLst/>
              <a:gdLst/>
              <a:ahLst/>
              <a:cxnLst/>
              <a:rect l="l" t="t" r="r" b="b"/>
              <a:pathLst>
                <a:path w="539" h="264" extrusionOk="0">
                  <a:moveTo>
                    <a:pt x="62" y="51"/>
                  </a:moveTo>
                  <a:lnTo>
                    <a:pt x="467" y="72"/>
                  </a:lnTo>
                  <a:cubicBezTo>
                    <a:pt x="439" y="148"/>
                    <a:pt x="375" y="215"/>
                    <a:pt x="241" y="215"/>
                  </a:cubicBezTo>
                  <a:cubicBezTo>
                    <a:pt x="232" y="215"/>
                    <a:pt x="223" y="214"/>
                    <a:pt x="214" y="214"/>
                  </a:cubicBezTo>
                  <a:cubicBezTo>
                    <a:pt x="163" y="214"/>
                    <a:pt x="123" y="203"/>
                    <a:pt x="102" y="173"/>
                  </a:cubicBezTo>
                  <a:cubicBezTo>
                    <a:pt x="62" y="133"/>
                    <a:pt x="62" y="81"/>
                    <a:pt x="62" y="51"/>
                  </a:cubicBezTo>
                  <a:close/>
                  <a:moveTo>
                    <a:pt x="11" y="0"/>
                  </a:moveTo>
                  <a:lnTo>
                    <a:pt x="11" y="31"/>
                  </a:lnTo>
                  <a:cubicBezTo>
                    <a:pt x="11" y="31"/>
                    <a:pt x="1" y="133"/>
                    <a:pt x="62" y="203"/>
                  </a:cubicBezTo>
                  <a:cubicBezTo>
                    <a:pt x="92" y="244"/>
                    <a:pt x="143" y="264"/>
                    <a:pt x="214" y="264"/>
                  </a:cubicBezTo>
                  <a:lnTo>
                    <a:pt x="234" y="264"/>
                  </a:lnTo>
                  <a:cubicBezTo>
                    <a:pt x="427" y="264"/>
                    <a:pt x="497" y="142"/>
                    <a:pt x="528" y="61"/>
                  </a:cubicBezTo>
                  <a:lnTo>
                    <a:pt x="538" y="3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8"/>
            <p:cNvSpPr/>
            <p:nvPr/>
          </p:nvSpPr>
          <p:spPr>
            <a:xfrm>
              <a:off x="2636272" y="2391926"/>
              <a:ext cx="10907" cy="1083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71" y="0"/>
                  </a:moveTo>
                  <a:cubicBezTo>
                    <a:pt x="30" y="0"/>
                    <a:pt x="0" y="30"/>
                    <a:pt x="0" y="71"/>
                  </a:cubicBezTo>
                  <a:cubicBezTo>
                    <a:pt x="0" y="111"/>
                    <a:pt x="30" y="152"/>
                    <a:pt x="71" y="152"/>
                  </a:cubicBezTo>
                  <a:cubicBezTo>
                    <a:pt x="112" y="152"/>
                    <a:pt x="152" y="111"/>
                    <a:pt x="152" y="71"/>
                  </a:cubicBezTo>
                  <a:cubicBezTo>
                    <a:pt x="152" y="30"/>
                    <a:pt x="112" y="0"/>
                    <a:pt x="71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2683962" y="2391926"/>
              <a:ext cx="10907" cy="10835"/>
            </a:xfrm>
            <a:custGeom>
              <a:avLst/>
              <a:gdLst/>
              <a:ahLst/>
              <a:cxnLst/>
              <a:rect l="l" t="t" r="r" b="b"/>
              <a:pathLst>
                <a:path w="153" h="152" extrusionOk="0">
                  <a:moveTo>
                    <a:pt x="71" y="0"/>
                  </a:moveTo>
                  <a:cubicBezTo>
                    <a:pt x="31" y="0"/>
                    <a:pt x="1" y="30"/>
                    <a:pt x="1" y="71"/>
                  </a:cubicBezTo>
                  <a:cubicBezTo>
                    <a:pt x="1" y="111"/>
                    <a:pt x="31" y="152"/>
                    <a:pt x="71" y="152"/>
                  </a:cubicBezTo>
                  <a:cubicBezTo>
                    <a:pt x="112" y="152"/>
                    <a:pt x="152" y="111"/>
                    <a:pt x="152" y="71"/>
                  </a:cubicBezTo>
                  <a:cubicBezTo>
                    <a:pt x="152" y="30"/>
                    <a:pt x="112" y="0"/>
                    <a:pt x="71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2618949" y="2354929"/>
              <a:ext cx="23880" cy="11691"/>
            </a:xfrm>
            <a:custGeom>
              <a:avLst/>
              <a:gdLst/>
              <a:ahLst/>
              <a:cxnLst/>
              <a:rect l="l" t="t" r="r" b="b"/>
              <a:pathLst>
                <a:path w="335" h="164" extrusionOk="0">
                  <a:moveTo>
                    <a:pt x="316" y="1"/>
                  </a:moveTo>
                  <a:cubicBezTo>
                    <a:pt x="263" y="1"/>
                    <a:pt x="108" y="14"/>
                    <a:pt x="0" y="164"/>
                  </a:cubicBezTo>
                  <a:lnTo>
                    <a:pt x="334" y="1"/>
                  </a:lnTo>
                  <a:cubicBezTo>
                    <a:pt x="334" y="1"/>
                    <a:pt x="328" y="1"/>
                    <a:pt x="316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2617452" y="2353432"/>
              <a:ext cx="26090" cy="14613"/>
            </a:xfrm>
            <a:custGeom>
              <a:avLst/>
              <a:gdLst/>
              <a:ahLst/>
              <a:cxnLst/>
              <a:rect l="l" t="t" r="r" b="b"/>
              <a:pathLst>
                <a:path w="366" h="205" extrusionOk="0">
                  <a:moveTo>
                    <a:pt x="330" y="1"/>
                  </a:moveTo>
                  <a:cubicBezTo>
                    <a:pt x="262" y="1"/>
                    <a:pt x="110" y="18"/>
                    <a:pt x="1" y="175"/>
                  </a:cubicBezTo>
                  <a:lnTo>
                    <a:pt x="41" y="205"/>
                  </a:lnTo>
                  <a:cubicBezTo>
                    <a:pt x="130" y="72"/>
                    <a:pt x="250" y="47"/>
                    <a:pt x="313" y="47"/>
                  </a:cubicBezTo>
                  <a:cubicBezTo>
                    <a:pt x="337" y="47"/>
                    <a:pt x="353" y="50"/>
                    <a:pt x="355" y="53"/>
                  </a:cubicBezTo>
                  <a:lnTo>
                    <a:pt x="366" y="2"/>
                  </a:lnTo>
                  <a:cubicBezTo>
                    <a:pt x="363" y="2"/>
                    <a:pt x="350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2675978" y="2351150"/>
              <a:ext cx="18891" cy="11120"/>
            </a:xfrm>
            <a:custGeom>
              <a:avLst/>
              <a:gdLst/>
              <a:ahLst/>
              <a:cxnLst/>
              <a:rect l="l" t="t" r="r" b="b"/>
              <a:pathLst>
                <a:path w="265" h="156" extrusionOk="0">
                  <a:moveTo>
                    <a:pt x="36" y="1"/>
                  </a:moveTo>
                  <a:cubicBezTo>
                    <a:pt x="14" y="1"/>
                    <a:pt x="1" y="4"/>
                    <a:pt x="1" y="4"/>
                  </a:cubicBezTo>
                  <a:lnTo>
                    <a:pt x="264" y="156"/>
                  </a:lnTo>
                  <a:cubicBezTo>
                    <a:pt x="186" y="21"/>
                    <a:pt x="88" y="1"/>
                    <a:pt x="36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2675336" y="2349582"/>
              <a:ext cx="20958" cy="13473"/>
            </a:xfrm>
            <a:custGeom>
              <a:avLst/>
              <a:gdLst/>
              <a:ahLst/>
              <a:cxnLst/>
              <a:rect l="l" t="t" r="r" b="b"/>
              <a:pathLst>
                <a:path w="294" h="189" extrusionOk="0">
                  <a:moveTo>
                    <a:pt x="51" y="1"/>
                  </a:moveTo>
                  <a:cubicBezTo>
                    <a:pt x="22" y="1"/>
                    <a:pt x="3" y="6"/>
                    <a:pt x="0" y="6"/>
                  </a:cubicBezTo>
                  <a:lnTo>
                    <a:pt x="10" y="46"/>
                  </a:lnTo>
                  <a:cubicBezTo>
                    <a:pt x="13" y="46"/>
                    <a:pt x="24" y="44"/>
                    <a:pt x="40" y="44"/>
                  </a:cubicBezTo>
                  <a:cubicBezTo>
                    <a:pt x="87" y="44"/>
                    <a:pt x="178" y="61"/>
                    <a:pt x="253" y="188"/>
                  </a:cubicBezTo>
                  <a:lnTo>
                    <a:pt x="294" y="168"/>
                  </a:lnTo>
                  <a:cubicBezTo>
                    <a:pt x="211" y="24"/>
                    <a:pt x="111" y="1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2549517" y="2304244"/>
              <a:ext cx="175005" cy="104433"/>
            </a:xfrm>
            <a:custGeom>
              <a:avLst/>
              <a:gdLst/>
              <a:ahLst/>
              <a:cxnLst/>
              <a:rect l="l" t="t" r="r" b="b"/>
              <a:pathLst>
                <a:path w="2455" h="1465" extrusionOk="0">
                  <a:moveTo>
                    <a:pt x="1664" y="0"/>
                  </a:moveTo>
                  <a:cubicBezTo>
                    <a:pt x="1250" y="0"/>
                    <a:pt x="626" y="149"/>
                    <a:pt x="345" y="480"/>
                  </a:cubicBezTo>
                  <a:cubicBezTo>
                    <a:pt x="0" y="885"/>
                    <a:pt x="233" y="1372"/>
                    <a:pt x="233" y="1372"/>
                  </a:cubicBezTo>
                  <a:lnTo>
                    <a:pt x="305" y="1311"/>
                  </a:lnTo>
                  <a:cubicBezTo>
                    <a:pt x="305" y="1311"/>
                    <a:pt x="386" y="1281"/>
                    <a:pt x="444" y="1281"/>
                  </a:cubicBezTo>
                  <a:cubicBezTo>
                    <a:pt x="468" y="1281"/>
                    <a:pt x="488" y="1286"/>
                    <a:pt x="497" y="1301"/>
                  </a:cubicBezTo>
                  <a:cubicBezTo>
                    <a:pt x="530" y="1342"/>
                    <a:pt x="523" y="1464"/>
                    <a:pt x="590" y="1464"/>
                  </a:cubicBezTo>
                  <a:cubicBezTo>
                    <a:pt x="606" y="1464"/>
                    <a:pt x="625" y="1458"/>
                    <a:pt x="649" y="1443"/>
                  </a:cubicBezTo>
                  <a:cubicBezTo>
                    <a:pt x="781" y="1372"/>
                    <a:pt x="882" y="1078"/>
                    <a:pt x="862" y="906"/>
                  </a:cubicBezTo>
                  <a:cubicBezTo>
                    <a:pt x="842" y="744"/>
                    <a:pt x="792" y="692"/>
                    <a:pt x="791" y="692"/>
                  </a:cubicBezTo>
                  <a:lnTo>
                    <a:pt x="791" y="692"/>
                  </a:lnTo>
                  <a:cubicBezTo>
                    <a:pt x="792" y="692"/>
                    <a:pt x="826" y="726"/>
                    <a:pt x="894" y="726"/>
                  </a:cubicBezTo>
                  <a:cubicBezTo>
                    <a:pt x="917" y="726"/>
                    <a:pt x="944" y="723"/>
                    <a:pt x="974" y="712"/>
                  </a:cubicBezTo>
                  <a:cubicBezTo>
                    <a:pt x="1085" y="672"/>
                    <a:pt x="994" y="561"/>
                    <a:pt x="994" y="561"/>
                  </a:cubicBezTo>
                  <a:lnTo>
                    <a:pt x="994" y="561"/>
                  </a:lnTo>
                  <a:cubicBezTo>
                    <a:pt x="994" y="561"/>
                    <a:pt x="1269" y="660"/>
                    <a:pt x="1576" y="660"/>
                  </a:cubicBezTo>
                  <a:cubicBezTo>
                    <a:pt x="1729" y="660"/>
                    <a:pt x="1890" y="635"/>
                    <a:pt x="2029" y="561"/>
                  </a:cubicBezTo>
                  <a:cubicBezTo>
                    <a:pt x="2455" y="338"/>
                    <a:pt x="2252" y="94"/>
                    <a:pt x="1907" y="23"/>
                  </a:cubicBezTo>
                  <a:cubicBezTo>
                    <a:pt x="1841" y="8"/>
                    <a:pt x="1758" y="0"/>
                    <a:pt x="166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8"/>
            <p:cNvSpPr/>
            <p:nvPr/>
          </p:nvSpPr>
          <p:spPr>
            <a:xfrm>
              <a:off x="2466327" y="2571210"/>
              <a:ext cx="349297" cy="567642"/>
            </a:xfrm>
            <a:custGeom>
              <a:avLst/>
              <a:gdLst/>
              <a:ahLst/>
              <a:cxnLst/>
              <a:rect l="l" t="t" r="r" b="b"/>
              <a:pathLst>
                <a:path w="4900" h="7963" extrusionOk="0">
                  <a:moveTo>
                    <a:pt x="1380" y="0"/>
                  </a:moveTo>
                  <a:lnTo>
                    <a:pt x="1" y="355"/>
                  </a:lnTo>
                  <a:lnTo>
                    <a:pt x="1" y="7708"/>
                  </a:lnTo>
                  <a:cubicBezTo>
                    <a:pt x="667" y="7878"/>
                    <a:pt x="1349" y="7962"/>
                    <a:pt x="2031" y="7962"/>
                  </a:cubicBezTo>
                  <a:cubicBezTo>
                    <a:pt x="2979" y="7962"/>
                    <a:pt x="3926" y="7799"/>
                    <a:pt x="4828" y="7474"/>
                  </a:cubicBezTo>
                  <a:lnTo>
                    <a:pt x="4900" y="7454"/>
                  </a:lnTo>
                  <a:lnTo>
                    <a:pt x="4900" y="2231"/>
                  </a:lnTo>
                  <a:lnTo>
                    <a:pt x="4900" y="304"/>
                  </a:lnTo>
                  <a:lnTo>
                    <a:pt x="3510" y="162"/>
                  </a:lnTo>
                  <a:cubicBezTo>
                    <a:pt x="3510" y="162"/>
                    <a:pt x="3388" y="365"/>
                    <a:pt x="2658" y="467"/>
                  </a:cubicBezTo>
                  <a:cubicBezTo>
                    <a:pt x="2595" y="476"/>
                    <a:pt x="2533" y="481"/>
                    <a:pt x="2472" y="481"/>
                  </a:cubicBezTo>
                  <a:cubicBezTo>
                    <a:pt x="1845" y="481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8"/>
            <p:cNvSpPr/>
            <p:nvPr/>
          </p:nvSpPr>
          <p:spPr>
            <a:xfrm>
              <a:off x="2464188" y="2569000"/>
              <a:ext cx="353574" cy="571207"/>
            </a:xfrm>
            <a:custGeom>
              <a:avLst/>
              <a:gdLst/>
              <a:ahLst/>
              <a:cxnLst/>
              <a:rect l="l" t="t" r="r" b="b"/>
              <a:pathLst>
                <a:path w="4960" h="8013" extrusionOk="0">
                  <a:moveTo>
                    <a:pt x="1421" y="0"/>
                  </a:moveTo>
                  <a:lnTo>
                    <a:pt x="1" y="365"/>
                  </a:lnTo>
                  <a:lnTo>
                    <a:pt x="1" y="7759"/>
                  </a:lnTo>
                  <a:lnTo>
                    <a:pt x="21" y="7759"/>
                  </a:lnTo>
                  <a:cubicBezTo>
                    <a:pt x="700" y="7931"/>
                    <a:pt x="1390" y="8012"/>
                    <a:pt x="2070" y="8012"/>
                  </a:cubicBezTo>
                  <a:cubicBezTo>
                    <a:pt x="3012" y="8012"/>
                    <a:pt x="3956" y="7850"/>
                    <a:pt x="4869" y="7536"/>
                  </a:cubicBezTo>
                  <a:lnTo>
                    <a:pt x="4960" y="7495"/>
                  </a:lnTo>
                  <a:lnTo>
                    <a:pt x="4960" y="2262"/>
                  </a:lnTo>
                  <a:lnTo>
                    <a:pt x="4909" y="2262"/>
                  </a:lnTo>
                  <a:lnTo>
                    <a:pt x="4909" y="7465"/>
                  </a:lnTo>
                  <a:lnTo>
                    <a:pt x="4848" y="7485"/>
                  </a:lnTo>
                  <a:cubicBezTo>
                    <a:pt x="3949" y="7804"/>
                    <a:pt x="3008" y="7965"/>
                    <a:pt x="2064" y="7965"/>
                  </a:cubicBezTo>
                  <a:cubicBezTo>
                    <a:pt x="1390" y="7965"/>
                    <a:pt x="714" y="7883"/>
                    <a:pt x="51" y="7719"/>
                  </a:cubicBezTo>
                  <a:lnTo>
                    <a:pt x="51" y="406"/>
                  </a:lnTo>
                  <a:lnTo>
                    <a:pt x="1400" y="51"/>
                  </a:lnTo>
                  <a:cubicBezTo>
                    <a:pt x="1474" y="125"/>
                    <a:pt x="1924" y="541"/>
                    <a:pt x="2507" y="541"/>
                  </a:cubicBezTo>
                  <a:cubicBezTo>
                    <a:pt x="2566" y="541"/>
                    <a:pt x="2626" y="537"/>
                    <a:pt x="2688" y="528"/>
                  </a:cubicBezTo>
                  <a:cubicBezTo>
                    <a:pt x="3327" y="426"/>
                    <a:pt x="3510" y="264"/>
                    <a:pt x="3550" y="223"/>
                  </a:cubicBezTo>
                  <a:lnTo>
                    <a:pt x="4930" y="356"/>
                  </a:lnTo>
                  <a:lnTo>
                    <a:pt x="4939" y="305"/>
                  </a:lnTo>
                  <a:lnTo>
                    <a:pt x="3540" y="173"/>
                  </a:lnTo>
                  <a:lnTo>
                    <a:pt x="3530" y="173"/>
                  </a:lnTo>
                  <a:lnTo>
                    <a:pt x="3519" y="183"/>
                  </a:lnTo>
                  <a:cubicBezTo>
                    <a:pt x="3519" y="183"/>
                    <a:pt x="3388" y="376"/>
                    <a:pt x="2688" y="477"/>
                  </a:cubicBezTo>
                  <a:cubicBezTo>
                    <a:pt x="2629" y="486"/>
                    <a:pt x="2571" y="490"/>
                    <a:pt x="2514" y="490"/>
                  </a:cubicBezTo>
                  <a:cubicBezTo>
                    <a:pt x="1891" y="490"/>
                    <a:pt x="1430" y="20"/>
                    <a:pt x="1430" y="11"/>
                  </a:cubicBezTo>
                  <a:lnTo>
                    <a:pt x="14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8"/>
            <p:cNvSpPr/>
            <p:nvPr/>
          </p:nvSpPr>
          <p:spPr>
            <a:xfrm>
              <a:off x="2544456" y="2576200"/>
              <a:ext cx="196675" cy="52109"/>
            </a:xfrm>
            <a:custGeom>
              <a:avLst/>
              <a:gdLst/>
              <a:ahLst/>
              <a:cxnLst/>
              <a:rect l="l" t="t" r="r" b="b"/>
              <a:pathLst>
                <a:path w="2759" h="731" extrusionOk="0">
                  <a:moveTo>
                    <a:pt x="31" y="1"/>
                  </a:moveTo>
                  <a:lnTo>
                    <a:pt x="0" y="32"/>
                  </a:lnTo>
                  <a:cubicBezTo>
                    <a:pt x="0" y="32"/>
                    <a:pt x="487" y="670"/>
                    <a:pt x="1298" y="731"/>
                  </a:cubicBezTo>
                  <a:lnTo>
                    <a:pt x="1420" y="731"/>
                  </a:lnTo>
                  <a:cubicBezTo>
                    <a:pt x="2170" y="731"/>
                    <a:pt x="2668" y="255"/>
                    <a:pt x="2759" y="122"/>
                  </a:cubicBezTo>
                  <a:lnTo>
                    <a:pt x="2718" y="92"/>
                  </a:lnTo>
                  <a:cubicBezTo>
                    <a:pt x="2632" y="226"/>
                    <a:pt x="2158" y="686"/>
                    <a:pt x="1431" y="686"/>
                  </a:cubicBezTo>
                  <a:cubicBezTo>
                    <a:pt x="1387" y="686"/>
                    <a:pt x="1343" y="684"/>
                    <a:pt x="1298" y="681"/>
                  </a:cubicBezTo>
                  <a:cubicBezTo>
                    <a:pt x="518" y="630"/>
                    <a:pt x="41" y="1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8"/>
            <p:cNvSpPr/>
            <p:nvPr/>
          </p:nvSpPr>
          <p:spPr>
            <a:xfrm>
              <a:off x="2503966" y="2914595"/>
              <a:ext cx="304458" cy="146847"/>
            </a:xfrm>
            <a:custGeom>
              <a:avLst/>
              <a:gdLst/>
              <a:ahLst/>
              <a:cxnLst/>
              <a:rect l="l" t="t" r="r" b="b"/>
              <a:pathLst>
                <a:path w="4271" h="2060" extrusionOk="0">
                  <a:moveTo>
                    <a:pt x="4239" y="0"/>
                  </a:moveTo>
                  <a:cubicBezTo>
                    <a:pt x="4219" y="11"/>
                    <a:pt x="2576" y="1217"/>
                    <a:pt x="1674" y="1451"/>
                  </a:cubicBezTo>
                  <a:cubicBezTo>
                    <a:pt x="771" y="1684"/>
                    <a:pt x="193" y="1755"/>
                    <a:pt x="193" y="1755"/>
                  </a:cubicBezTo>
                  <a:lnTo>
                    <a:pt x="0" y="1785"/>
                  </a:lnTo>
                  <a:lnTo>
                    <a:pt x="193" y="1805"/>
                  </a:lnTo>
                  <a:cubicBezTo>
                    <a:pt x="198" y="1805"/>
                    <a:pt x="448" y="1835"/>
                    <a:pt x="806" y="1835"/>
                  </a:cubicBezTo>
                  <a:cubicBezTo>
                    <a:pt x="1228" y="1835"/>
                    <a:pt x="1799" y="1794"/>
                    <a:pt x="2292" y="1613"/>
                  </a:cubicBezTo>
                  <a:cubicBezTo>
                    <a:pt x="2871" y="1400"/>
                    <a:pt x="3276" y="1187"/>
                    <a:pt x="3499" y="1055"/>
                  </a:cubicBezTo>
                  <a:lnTo>
                    <a:pt x="3499" y="1055"/>
                  </a:lnTo>
                  <a:lnTo>
                    <a:pt x="2505" y="2028"/>
                  </a:lnTo>
                  <a:lnTo>
                    <a:pt x="2535" y="2059"/>
                  </a:lnTo>
                  <a:lnTo>
                    <a:pt x="3692" y="933"/>
                  </a:lnTo>
                  <a:lnTo>
                    <a:pt x="3662" y="893"/>
                  </a:lnTo>
                  <a:cubicBezTo>
                    <a:pt x="3662" y="903"/>
                    <a:pt x="3175" y="1237"/>
                    <a:pt x="2272" y="1572"/>
                  </a:cubicBezTo>
                  <a:cubicBezTo>
                    <a:pt x="1788" y="1748"/>
                    <a:pt x="1220" y="1786"/>
                    <a:pt x="800" y="1786"/>
                  </a:cubicBezTo>
                  <a:cubicBezTo>
                    <a:pt x="639" y="1786"/>
                    <a:pt x="500" y="1781"/>
                    <a:pt x="396" y="1775"/>
                  </a:cubicBezTo>
                  <a:cubicBezTo>
                    <a:pt x="639" y="1735"/>
                    <a:pt x="1095" y="1654"/>
                    <a:pt x="1694" y="1491"/>
                  </a:cubicBezTo>
                  <a:cubicBezTo>
                    <a:pt x="2596" y="1258"/>
                    <a:pt x="4250" y="51"/>
                    <a:pt x="4270" y="41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8"/>
            <p:cNvSpPr/>
            <p:nvPr/>
          </p:nvSpPr>
          <p:spPr>
            <a:xfrm>
              <a:off x="2563988" y="4209434"/>
              <a:ext cx="96163" cy="125319"/>
            </a:xfrm>
            <a:custGeom>
              <a:avLst/>
              <a:gdLst/>
              <a:ahLst/>
              <a:cxnLst/>
              <a:rect l="l" t="t" r="r" b="b"/>
              <a:pathLst>
                <a:path w="1349" h="1758" extrusionOk="0">
                  <a:moveTo>
                    <a:pt x="0" y="0"/>
                  </a:moveTo>
                  <a:lnTo>
                    <a:pt x="41" y="1389"/>
                  </a:lnTo>
                  <a:cubicBezTo>
                    <a:pt x="49" y="1388"/>
                    <a:pt x="56" y="1388"/>
                    <a:pt x="64" y="1388"/>
                  </a:cubicBezTo>
                  <a:cubicBezTo>
                    <a:pt x="319" y="1388"/>
                    <a:pt x="552" y="1705"/>
                    <a:pt x="700" y="1754"/>
                  </a:cubicBezTo>
                  <a:cubicBezTo>
                    <a:pt x="711" y="1756"/>
                    <a:pt x="723" y="1758"/>
                    <a:pt x="734" y="1758"/>
                  </a:cubicBezTo>
                  <a:cubicBezTo>
                    <a:pt x="973" y="1758"/>
                    <a:pt x="1077" y="1253"/>
                    <a:pt x="1349" y="1146"/>
                  </a:cubicBezTo>
                  <a:cubicBezTo>
                    <a:pt x="1298" y="771"/>
                    <a:pt x="1339" y="0"/>
                    <a:pt x="1339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2562491" y="4207224"/>
              <a:ext cx="99870" cy="129525"/>
            </a:xfrm>
            <a:custGeom>
              <a:avLst/>
              <a:gdLst/>
              <a:ahLst/>
              <a:cxnLst/>
              <a:rect l="l" t="t" r="r" b="b"/>
              <a:pathLst>
                <a:path w="1401" h="1817" extrusionOk="0">
                  <a:moveTo>
                    <a:pt x="1329" y="51"/>
                  </a:moveTo>
                  <a:cubicBezTo>
                    <a:pt x="1329" y="183"/>
                    <a:pt x="1309" y="822"/>
                    <a:pt x="1349" y="1167"/>
                  </a:cubicBezTo>
                  <a:cubicBezTo>
                    <a:pt x="1218" y="1228"/>
                    <a:pt x="1126" y="1359"/>
                    <a:pt x="1035" y="1501"/>
                  </a:cubicBezTo>
                  <a:cubicBezTo>
                    <a:pt x="941" y="1643"/>
                    <a:pt x="864" y="1767"/>
                    <a:pt x="756" y="1767"/>
                  </a:cubicBezTo>
                  <a:cubicBezTo>
                    <a:pt x="748" y="1767"/>
                    <a:pt x="740" y="1766"/>
                    <a:pt x="731" y="1765"/>
                  </a:cubicBezTo>
                  <a:cubicBezTo>
                    <a:pt x="680" y="1745"/>
                    <a:pt x="609" y="1684"/>
                    <a:pt x="538" y="1623"/>
                  </a:cubicBezTo>
                  <a:cubicBezTo>
                    <a:pt x="407" y="1522"/>
                    <a:pt x="254" y="1400"/>
                    <a:pt x="92" y="1400"/>
                  </a:cubicBezTo>
                  <a:lnTo>
                    <a:pt x="51" y="51"/>
                  </a:lnTo>
                  <a:close/>
                  <a:moveTo>
                    <a:pt x="1" y="0"/>
                  </a:moveTo>
                  <a:lnTo>
                    <a:pt x="42" y="1451"/>
                  </a:lnTo>
                  <a:lnTo>
                    <a:pt x="72" y="1440"/>
                  </a:lnTo>
                  <a:cubicBezTo>
                    <a:pt x="77" y="1440"/>
                    <a:pt x="83" y="1440"/>
                    <a:pt x="89" y="1440"/>
                  </a:cubicBezTo>
                  <a:cubicBezTo>
                    <a:pt x="236" y="1440"/>
                    <a:pt x="381" y="1557"/>
                    <a:pt x="508" y="1663"/>
                  </a:cubicBezTo>
                  <a:cubicBezTo>
                    <a:pt x="589" y="1735"/>
                    <a:pt x="650" y="1785"/>
                    <a:pt x="721" y="1805"/>
                  </a:cubicBezTo>
                  <a:cubicBezTo>
                    <a:pt x="731" y="1816"/>
                    <a:pt x="741" y="1816"/>
                    <a:pt x="761" y="1816"/>
                  </a:cubicBezTo>
                  <a:cubicBezTo>
                    <a:pt x="893" y="1816"/>
                    <a:pt x="984" y="1674"/>
                    <a:pt x="1076" y="1522"/>
                  </a:cubicBezTo>
                  <a:cubicBezTo>
                    <a:pt x="1167" y="1390"/>
                    <a:pt x="1259" y="1248"/>
                    <a:pt x="1380" y="1208"/>
                  </a:cubicBezTo>
                  <a:lnTo>
                    <a:pt x="1401" y="1197"/>
                  </a:lnTo>
                  <a:lnTo>
                    <a:pt x="1401" y="1177"/>
                  </a:lnTo>
                  <a:cubicBezTo>
                    <a:pt x="1349" y="802"/>
                    <a:pt x="1380" y="41"/>
                    <a:pt x="1380" y="31"/>
                  </a:cubicBezTo>
                  <a:lnTo>
                    <a:pt x="1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2566840" y="4291056"/>
              <a:ext cx="164169" cy="102722"/>
            </a:xfrm>
            <a:custGeom>
              <a:avLst/>
              <a:gdLst/>
              <a:ahLst/>
              <a:cxnLst/>
              <a:rect l="l" t="t" r="r" b="b"/>
              <a:pathLst>
                <a:path w="2303" h="1441" extrusionOk="0">
                  <a:moveTo>
                    <a:pt x="1309" y="1"/>
                  </a:moveTo>
                  <a:cubicBezTo>
                    <a:pt x="1037" y="108"/>
                    <a:pt x="933" y="613"/>
                    <a:pt x="694" y="613"/>
                  </a:cubicBezTo>
                  <a:cubicBezTo>
                    <a:pt x="683" y="613"/>
                    <a:pt x="671" y="611"/>
                    <a:pt x="660" y="609"/>
                  </a:cubicBezTo>
                  <a:cubicBezTo>
                    <a:pt x="512" y="560"/>
                    <a:pt x="279" y="243"/>
                    <a:pt x="24" y="243"/>
                  </a:cubicBezTo>
                  <a:cubicBezTo>
                    <a:pt x="16" y="243"/>
                    <a:pt x="9" y="243"/>
                    <a:pt x="1" y="244"/>
                  </a:cubicBezTo>
                  <a:lnTo>
                    <a:pt x="1" y="1441"/>
                  </a:lnTo>
                  <a:lnTo>
                    <a:pt x="1948" y="1441"/>
                  </a:lnTo>
                  <a:cubicBezTo>
                    <a:pt x="1978" y="1188"/>
                    <a:pt x="2100" y="944"/>
                    <a:pt x="2303" y="751"/>
                  </a:cubicBezTo>
                  <a:cubicBezTo>
                    <a:pt x="1877" y="640"/>
                    <a:pt x="1390" y="457"/>
                    <a:pt x="1340" y="163"/>
                  </a:cubicBezTo>
                  <a:cubicBezTo>
                    <a:pt x="1329" y="102"/>
                    <a:pt x="1319" y="52"/>
                    <a:pt x="1309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2565414" y="4288918"/>
              <a:ext cx="169231" cy="106357"/>
            </a:xfrm>
            <a:custGeom>
              <a:avLst/>
              <a:gdLst/>
              <a:ahLst/>
              <a:cxnLst/>
              <a:rect l="l" t="t" r="r" b="b"/>
              <a:pathLst>
                <a:path w="2374" h="1492" extrusionOk="0">
                  <a:moveTo>
                    <a:pt x="1308" y="71"/>
                  </a:moveTo>
                  <a:cubicBezTo>
                    <a:pt x="1319" y="112"/>
                    <a:pt x="1329" y="152"/>
                    <a:pt x="1329" y="193"/>
                  </a:cubicBezTo>
                  <a:cubicBezTo>
                    <a:pt x="1390" y="508"/>
                    <a:pt x="1887" y="690"/>
                    <a:pt x="2282" y="792"/>
                  </a:cubicBezTo>
                  <a:cubicBezTo>
                    <a:pt x="2099" y="974"/>
                    <a:pt x="1978" y="1207"/>
                    <a:pt x="1948" y="1451"/>
                  </a:cubicBezTo>
                  <a:lnTo>
                    <a:pt x="51" y="1451"/>
                  </a:lnTo>
                  <a:lnTo>
                    <a:pt x="51" y="294"/>
                  </a:lnTo>
                  <a:cubicBezTo>
                    <a:pt x="193" y="294"/>
                    <a:pt x="335" y="416"/>
                    <a:pt x="467" y="517"/>
                  </a:cubicBezTo>
                  <a:cubicBezTo>
                    <a:pt x="548" y="589"/>
                    <a:pt x="609" y="639"/>
                    <a:pt x="680" y="659"/>
                  </a:cubicBezTo>
                  <a:cubicBezTo>
                    <a:pt x="693" y="662"/>
                    <a:pt x="706" y="663"/>
                    <a:pt x="719" y="663"/>
                  </a:cubicBezTo>
                  <a:cubicBezTo>
                    <a:pt x="850" y="663"/>
                    <a:pt x="942" y="524"/>
                    <a:pt x="1035" y="376"/>
                  </a:cubicBezTo>
                  <a:cubicBezTo>
                    <a:pt x="1116" y="254"/>
                    <a:pt x="1197" y="122"/>
                    <a:pt x="1308" y="71"/>
                  </a:cubicBezTo>
                  <a:close/>
                  <a:moveTo>
                    <a:pt x="1349" y="1"/>
                  </a:moveTo>
                  <a:lnTo>
                    <a:pt x="1319" y="10"/>
                  </a:lnTo>
                  <a:cubicBezTo>
                    <a:pt x="1187" y="62"/>
                    <a:pt x="1085" y="213"/>
                    <a:pt x="994" y="355"/>
                  </a:cubicBezTo>
                  <a:cubicBezTo>
                    <a:pt x="900" y="497"/>
                    <a:pt x="823" y="621"/>
                    <a:pt x="715" y="621"/>
                  </a:cubicBezTo>
                  <a:cubicBezTo>
                    <a:pt x="707" y="621"/>
                    <a:pt x="699" y="620"/>
                    <a:pt x="690" y="619"/>
                  </a:cubicBezTo>
                  <a:cubicBezTo>
                    <a:pt x="639" y="599"/>
                    <a:pt x="568" y="538"/>
                    <a:pt x="497" y="477"/>
                  </a:cubicBezTo>
                  <a:cubicBezTo>
                    <a:pt x="374" y="382"/>
                    <a:pt x="215" y="252"/>
                    <a:pt x="54" y="252"/>
                  </a:cubicBezTo>
                  <a:cubicBezTo>
                    <a:pt x="43" y="252"/>
                    <a:pt x="32" y="252"/>
                    <a:pt x="21" y="254"/>
                  </a:cubicBezTo>
                  <a:lnTo>
                    <a:pt x="1" y="254"/>
                  </a:lnTo>
                  <a:lnTo>
                    <a:pt x="1" y="1491"/>
                  </a:lnTo>
                  <a:lnTo>
                    <a:pt x="1998" y="1491"/>
                  </a:lnTo>
                  <a:lnTo>
                    <a:pt x="1998" y="1471"/>
                  </a:lnTo>
                  <a:cubicBezTo>
                    <a:pt x="2018" y="1227"/>
                    <a:pt x="2140" y="984"/>
                    <a:pt x="2343" y="801"/>
                  </a:cubicBezTo>
                  <a:lnTo>
                    <a:pt x="2374" y="771"/>
                  </a:lnTo>
                  <a:lnTo>
                    <a:pt x="2333" y="761"/>
                  </a:lnTo>
                  <a:cubicBezTo>
                    <a:pt x="1734" y="599"/>
                    <a:pt x="1420" y="406"/>
                    <a:pt x="1380" y="193"/>
                  </a:cubicBezTo>
                  <a:cubicBezTo>
                    <a:pt x="1369" y="132"/>
                    <a:pt x="1360" y="82"/>
                    <a:pt x="1360" y="31"/>
                  </a:cubicBezTo>
                  <a:lnTo>
                    <a:pt x="13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2705704" y="4344592"/>
              <a:ext cx="88251" cy="49187"/>
            </a:xfrm>
            <a:custGeom>
              <a:avLst/>
              <a:gdLst/>
              <a:ahLst/>
              <a:cxnLst/>
              <a:rect l="l" t="t" r="r" b="b"/>
              <a:pathLst>
                <a:path w="1238" h="690" extrusionOk="0">
                  <a:moveTo>
                    <a:pt x="355" y="0"/>
                  </a:moveTo>
                  <a:cubicBezTo>
                    <a:pt x="152" y="193"/>
                    <a:pt x="30" y="437"/>
                    <a:pt x="0" y="690"/>
                  </a:cubicBezTo>
                  <a:lnTo>
                    <a:pt x="1237" y="690"/>
                  </a:lnTo>
                  <a:cubicBezTo>
                    <a:pt x="1206" y="548"/>
                    <a:pt x="1125" y="244"/>
                    <a:pt x="1014" y="173"/>
                  </a:cubicBezTo>
                  <a:cubicBezTo>
                    <a:pt x="953" y="142"/>
                    <a:pt x="669" y="92"/>
                    <a:pt x="355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2704207" y="4342454"/>
              <a:ext cx="91886" cy="52822"/>
            </a:xfrm>
            <a:custGeom>
              <a:avLst/>
              <a:gdLst/>
              <a:ahLst/>
              <a:cxnLst/>
              <a:rect l="l" t="t" r="r" b="b"/>
              <a:pathLst>
                <a:path w="1289" h="741" extrusionOk="0">
                  <a:moveTo>
                    <a:pt x="386" y="61"/>
                  </a:moveTo>
                  <a:cubicBezTo>
                    <a:pt x="508" y="91"/>
                    <a:pt x="619" y="122"/>
                    <a:pt x="720" y="142"/>
                  </a:cubicBezTo>
                  <a:cubicBezTo>
                    <a:pt x="862" y="172"/>
                    <a:pt x="984" y="203"/>
                    <a:pt x="1015" y="223"/>
                  </a:cubicBezTo>
                  <a:cubicBezTo>
                    <a:pt x="1085" y="274"/>
                    <a:pt x="1167" y="446"/>
                    <a:pt x="1227" y="700"/>
                  </a:cubicBezTo>
                  <a:lnTo>
                    <a:pt x="51" y="700"/>
                  </a:lnTo>
                  <a:cubicBezTo>
                    <a:pt x="82" y="467"/>
                    <a:pt x="204" y="233"/>
                    <a:pt x="386" y="61"/>
                  </a:cubicBezTo>
                  <a:close/>
                  <a:moveTo>
                    <a:pt x="376" y="0"/>
                  </a:moveTo>
                  <a:lnTo>
                    <a:pt x="366" y="10"/>
                  </a:lnTo>
                  <a:cubicBezTo>
                    <a:pt x="152" y="203"/>
                    <a:pt x="21" y="467"/>
                    <a:pt x="1" y="720"/>
                  </a:cubicBezTo>
                  <a:lnTo>
                    <a:pt x="1" y="740"/>
                  </a:lnTo>
                  <a:lnTo>
                    <a:pt x="1288" y="740"/>
                  </a:lnTo>
                  <a:lnTo>
                    <a:pt x="1279" y="710"/>
                  </a:lnTo>
                  <a:cubicBezTo>
                    <a:pt x="1238" y="548"/>
                    <a:pt x="1157" y="264"/>
                    <a:pt x="1045" y="183"/>
                  </a:cubicBezTo>
                  <a:cubicBezTo>
                    <a:pt x="1004" y="162"/>
                    <a:pt x="883" y="132"/>
                    <a:pt x="731" y="91"/>
                  </a:cubicBezTo>
                  <a:cubicBezTo>
                    <a:pt x="630" y="71"/>
                    <a:pt x="508" y="41"/>
                    <a:pt x="386" y="10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2482509" y="3138647"/>
              <a:ext cx="195036" cy="549607"/>
            </a:xfrm>
            <a:custGeom>
              <a:avLst/>
              <a:gdLst/>
              <a:ahLst/>
              <a:cxnLst/>
              <a:rect l="l" t="t" r="r" b="b"/>
              <a:pathLst>
                <a:path w="2736" h="7710" extrusionOk="0">
                  <a:moveTo>
                    <a:pt x="17" y="1"/>
                  </a:moveTo>
                  <a:cubicBezTo>
                    <a:pt x="0" y="1"/>
                    <a:pt x="494" y="6928"/>
                    <a:pt x="494" y="6928"/>
                  </a:cubicBezTo>
                  <a:cubicBezTo>
                    <a:pt x="494" y="6928"/>
                    <a:pt x="553" y="7709"/>
                    <a:pt x="1369" y="7709"/>
                  </a:cubicBezTo>
                  <a:cubicBezTo>
                    <a:pt x="1385" y="7709"/>
                    <a:pt x="1401" y="7709"/>
                    <a:pt x="1417" y="7709"/>
                  </a:cubicBezTo>
                  <a:cubicBezTo>
                    <a:pt x="2289" y="7679"/>
                    <a:pt x="2471" y="7161"/>
                    <a:pt x="2523" y="6360"/>
                  </a:cubicBezTo>
                  <a:cubicBezTo>
                    <a:pt x="2583" y="5569"/>
                    <a:pt x="2735" y="1350"/>
                    <a:pt x="2735" y="1350"/>
                  </a:cubicBezTo>
                  <a:lnTo>
                    <a:pt x="17" y="1"/>
                  </a:lnTo>
                  <a:cubicBezTo>
                    <a:pt x="17" y="1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2482223" y="3136508"/>
              <a:ext cx="197459" cy="553100"/>
            </a:xfrm>
            <a:custGeom>
              <a:avLst/>
              <a:gdLst/>
              <a:ahLst/>
              <a:cxnLst/>
              <a:rect l="l" t="t" r="r" b="b"/>
              <a:pathLst>
                <a:path w="2770" h="7759" extrusionOk="0">
                  <a:moveTo>
                    <a:pt x="11" y="1"/>
                  </a:moveTo>
                  <a:cubicBezTo>
                    <a:pt x="1" y="11"/>
                    <a:pt x="1" y="11"/>
                    <a:pt x="1" y="31"/>
                  </a:cubicBezTo>
                  <a:cubicBezTo>
                    <a:pt x="1" y="72"/>
                    <a:pt x="1" y="153"/>
                    <a:pt x="11" y="325"/>
                  </a:cubicBezTo>
                  <a:cubicBezTo>
                    <a:pt x="21" y="518"/>
                    <a:pt x="41" y="792"/>
                    <a:pt x="62" y="1117"/>
                  </a:cubicBezTo>
                  <a:cubicBezTo>
                    <a:pt x="113" y="1766"/>
                    <a:pt x="174" y="2627"/>
                    <a:pt x="235" y="3499"/>
                  </a:cubicBezTo>
                  <a:cubicBezTo>
                    <a:pt x="356" y="5223"/>
                    <a:pt x="478" y="6958"/>
                    <a:pt x="478" y="6958"/>
                  </a:cubicBezTo>
                  <a:cubicBezTo>
                    <a:pt x="478" y="6968"/>
                    <a:pt x="539" y="7759"/>
                    <a:pt x="1370" y="7759"/>
                  </a:cubicBezTo>
                  <a:lnTo>
                    <a:pt x="1431" y="7759"/>
                  </a:lnTo>
                  <a:cubicBezTo>
                    <a:pt x="2293" y="7729"/>
                    <a:pt x="2496" y="7232"/>
                    <a:pt x="2547" y="6400"/>
                  </a:cubicBezTo>
                  <a:cubicBezTo>
                    <a:pt x="2608" y="5609"/>
                    <a:pt x="2770" y="1431"/>
                    <a:pt x="2770" y="1380"/>
                  </a:cubicBezTo>
                  <a:lnTo>
                    <a:pt x="2719" y="1380"/>
                  </a:lnTo>
                  <a:cubicBezTo>
                    <a:pt x="2719" y="1421"/>
                    <a:pt x="2557" y="5599"/>
                    <a:pt x="2506" y="6390"/>
                  </a:cubicBezTo>
                  <a:cubicBezTo>
                    <a:pt x="2445" y="7222"/>
                    <a:pt x="2252" y="7678"/>
                    <a:pt x="1421" y="7718"/>
                  </a:cubicBezTo>
                  <a:cubicBezTo>
                    <a:pt x="1404" y="7719"/>
                    <a:pt x="1388" y="7719"/>
                    <a:pt x="1372" y="7719"/>
                  </a:cubicBezTo>
                  <a:cubicBezTo>
                    <a:pt x="587" y="7719"/>
                    <a:pt x="528" y="6988"/>
                    <a:pt x="518" y="6958"/>
                  </a:cubicBezTo>
                  <a:cubicBezTo>
                    <a:pt x="518" y="6887"/>
                    <a:pt x="41" y="132"/>
                    <a:pt x="41" y="31"/>
                  </a:cubicBezTo>
                  <a:lnTo>
                    <a:pt x="21" y="31"/>
                  </a:lnTo>
                  <a:lnTo>
                    <a:pt x="41" y="2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2506817" y="3592667"/>
              <a:ext cx="155544" cy="671148"/>
            </a:xfrm>
            <a:custGeom>
              <a:avLst/>
              <a:gdLst/>
              <a:ahLst/>
              <a:cxnLst/>
              <a:rect l="l" t="t" r="r" b="b"/>
              <a:pathLst>
                <a:path w="2182" h="9415" extrusionOk="0">
                  <a:moveTo>
                    <a:pt x="2182" y="1"/>
                  </a:moveTo>
                  <a:lnTo>
                    <a:pt x="122" y="41"/>
                  </a:lnTo>
                  <a:cubicBezTo>
                    <a:pt x="122" y="41"/>
                    <a:pt x="1" y="1370"/>
                    <a:pt x="1" y="2973"/>
                  </a:cubicBezTo>
                  <a:cubicBezTo>
                    <a:pt x="1" y="4220"/>
                    <a:pt x="417" y="7810"/>
                    <a:pt x="599" y="9281"/>
                  </a:cubicBezTo>
                  <a:lnTo>
                    <a:pt x="629" y="9291"/>
                  </a:lnTo>
                  <a:cubicBezTo>
                    <a:pt x="870" y="9374"/>
                    <a:pt x="1125" y="9415"/>
                    <a:pt x="1379" y="9415"/>
                  </a:cubicBezTo>
                  <a:cubicBezTo>
                    <a:pt x="1617" y="9415"/>
                    <a:pt x="1855" y="9380"/>
                    <a:pt x="2080" y="9311"/>
                  </a:cubicBezTo>
                  <a:lnTo>
                    <a:pt x="2182" y="9281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2505391" y="3592667"/>
              <a:ext cx="158395" cy="673216"/>
            </a:xfrm>
            <a:custGeom>
              <a:avLst/>
              <a:gdLst/>
              <a:ahLst/>
              <a:cxnLst/>
              <a:rect l="l" t="t" r="r" b="b"/>
              <a:pathLst>
                <a:path w="2222" h="9444" extrusionOk="0">
                  <a:moveTo>
                    <a:pt x="2171" y="1"/>
                  </a:moveTo>
                  <a:lnTo>
                    <a:pt x="2171" y="9270"/>
                  </a:lnTo>
                  <a:lnTo>
                    <a:pt x="2100" y="9291"/>
                  </a:lnTo>
                  <a:cubicBezTo>
                    <a:pt x="1874" y="9358"/>
                    <a:pt x="1643" y="9391"/>
                    <a:pt x="1413" y="9391"/>
                  </a:cubicBezTo>
                  <a:cubicBezTo>
                    <a:pt x="1159" y="9391"/>
                    <a:pt x="905" y="9350"/>
                    <a:pt x="660" y="9270"/>
                  </a:cubicBezTo>
                  <a:lnTo>
                    <a:pt x="640" y="9270"/>
                  </a:lnTo>
                  <a:cubicBezTo>
                    <a:pt x="457" y="7780"/>
                    <a:pt x="51" y="4220"/>
                    <a:pt x="51" y="2973"/>
                  </a:cubicBezTo>
                  <a:cubicBezTo>
                    <a:pt x="51" y="1391"/>
                    <a:pt x="163" y="62"/>
                    <a:pt x="163" y="52"/>
                  </a:cubicBezTo>
                  <a:lnTo>
                    <a:pt x="112" y="41"/>
                  </a:lnTo>
                  <a:cubicBezTo>
                    <a:pt x="112" y="62"/>
                    <a:pt x="0" y="1391"/>
                    <a:pt x="0" y="2973"/>
                  </a:cubicBezTo>
                  <a:cubicBezTo>
                    <a:pt x="0" y="4220"/>
                    <a:pt x="417" y="7810"/>
                    <a:pt x="599" y="9291"/>
                  </a:cubicBezTo>
                  <a:lnTo>
                    <a:pt x="599" y="9301"/>
                  </a:lnTo>
                  <a:lnTo>
                    <a:pt x="640" y="9321"/>
                  </a:lnTo>
                  <a:cubicBezTo>
                    <a:pt x="893" y="9403"/>
                    <a:pt x="1147" y="9443"/>
                    <a:pt x="1410" y="9443"/>
                  </a:cubicBezTo>
                  <a:cubicBezTo>
                    <a:pt x="1643" y="9443"/>
                    <a:pt x="1877" y="9403"/>
                    <a:pt x="2110" y="9331"/>
                  </a:cubicBezTo>
                  <a:lnTo>
                    <a:pt x="2222" y="9301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2539395" y="4167446"/>
              <a:ext cx="120044" cy="7841"/>
            </a:xfrm>
            <a:custGeom>
              <a:avLst/>
              <a:gdLst/>
              <a:ahLst/>
              <a:cxnLst/>
              <a:rect l="l" t="t" r="r" b="b"/>
              <a:pathLst>
                <a:path w="1684" h="110" extrusionOk="0">
                  <a:moveTo>
                    <a:pt x="0" y="1"/>
                  </a:moveTo>
                  <a:lnTo>
                    <a:pt x="193" y="41"/>
                  </a:lnTo>
                  <a:cubicBezTo>
                    <a:pt x="409" y="87"/>
                    <a:pt x="632" y="110"/>
                    <a:pt x="855" y="110"/>
                  </a:cubicBezTo>
                  <a:cubicBezTo>
                    <a:pt x="1134" y="110"/>
                    <a:pt x="1414" y="74"/>
                    <a:pt x="168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2538610" y="4166021"/>
              <a:ext cx="120828" cy="10907"/>
            </a:xfrm>
            <a:custGeom>
              <a:avLst/>
              <a:gdLst/>
              <a:ahLst/>
              <a:cxnLst/>
              <a:rect l="l" t="t" r="r" b="b"/>
              <a:pathLst>
                <a:path w="1695" h="153" extrusionOk="0">
                  <a:moveTo>
                    <a:pt x="11" y="1"/>
                  </a:moveTo>
                  <a:lnTo>
                    <a:pt x="1" y="41"/>
                  </a:lnTo>
                  <a:lnTo>
                    <a:pt x="194" y="82"/>
                  </a:lnTo>
                  <a:cubicBezTo>
                    <a:pt x="417" y="132"/>
                    <a:pt x="640" y="152"/>
                    <a:pt x="863" y="152"/>
                  </a:cubicBezTo>
                  <a:cubicBezTo>
                    <a:pt x="1147" y="152"/>
                    <a:pt x="1421" y="112"/>
                    <a:pt x="1695" y="41"/>
                  </a:cubicBezTo>
                  <a:lnTo>
                    <a:pt x="1684" y="1"/>
                  </a:lnTo>
                  <a:cubicBezTo>
                    <a:pt x="1414" y="70"/>
                    <a:pt x="1130" y="106"/>
                    <a:pt x="846" y="106"/>
                  </a:cubicBezTo>
                  <a:cubicBezTo>
                    <a:pt x="630" y="106"/>
                    <a:pt x="414" y="85"/>
                    <a:pt x="204" y="41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2551656" y="3605713"/>
              <a:ext cx="15968" cy="566858"/>
            </a:xfrm>
            <a:custGeom>
              <a:avLst/>
              <a:gdLst/>
              <a:ahLst/>
              <a:cxnLst/>
              <a:rect l="l" t="t" r="r" b="b"/>
              <a:pathLst>
                <a:path w="224" h="7952" extrusionOk="0">
                  <a:moveTo>
                    <a:pt x="0" y="0"/>
                  </a:moveTo>
                  <a:lnTo>
                    <a:pt x="224" y="795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2550230" y="3605713"/>
              <a:ext cx="18819" cy="566858"/>
            </a:xfrm>
            <a:custGeom>
              <a:avLst/>
              <a:gdLst/>
              <a:ahLst/>
              <a:cxnLst/>
              <a:rect l="l" t="t" r="r" b="b"/>
              <a:pathLst>
                <a:path w="264" h="7952" extrusionOk="0">
                  <a:moveTo>
                    <a:pt x="0" y="0"/>
                  </a:moveTo>
                  <a:lnTo>
                    <a:pt x="214" y="7951"/>
                  </a:lnTo>
                  <a:lnTo>
                    <a:pt x="264" y="795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2540820" y="3206654"/>
              <a:ext cx="10907" cy="399125"/>
            </a:xfrm>
            <a:custGeom>
              <a:avLst/>
              <a:gdLst/>
              <a:ahLst/>
              <a:cxnLst/>
              <a:rect l="l" t="t" r="r" b="b"/>
              <a:pathLst>
                <a:path w="153" h="5599" extrusionOk="0">
                  <a:moveTo>
                    <a:pt x="1" y="0"/>
                  </a:moveTo>
                  <a:lnTo>
                    <a:pt x="152" y="5598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2538610" y="3206654"/>
              <a:ext cx="14542" cy="399125"/>
            </a:xfrm>
            <a:custGeom>
              <a:avLst/>
              <a:gdLst/>
              <a:ahLst/>
              <a:cxnLst/>
              <a:rect l="l" t="t" r="r" b="b"/>
              <a:pathLst>
                <a:path w="204" h="5599" extrusionOk="0">
                  <a:moveTo>
                    <a:pt x="1" y="0"/>
                  </a:moveTo>
                  <a:lnTo>
                    <a:pt x="163" y="5598"/>
                  </a:lnTo>
                  <a:lnTo>
                    <a:pt x="204" y="5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2487998" y="3136508"/>
              <a:ext cx="71713" cy="70216"/>
            </a:xfrm>
            <a:custGeom>
              <a:avLst/>
              <a:gdLst/>
              <a:ahLst/>
              <a:cxnLst/>
              <a:rect l="l" t="t" r="r" b="b"/>
              <a:pathLst>
                <a:path w="1006" h="985" extrusionOk="0">
                  <a:moveTo>
                    <a:pt x="1005" y="1"/>
                  </a:moveTo>
                  <a:lnTo>
                    <a:pt x="1" y="984"/>
                  </a:lnTo>
                  <a:cubicBezTo>
                    <a:pt x="1" y="984"/>
                    <a:pt x="812" y="893"/>
                    <a:pt x="100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2487998" y="3135795"/>
              <a:ext cx="73851" cy="73138"/>
            </a:xfrm>
            <a:custGeom>
              <a:avLst/>
              <a:gdLst/>
              <a:ahLst/>
              <a:cxnLst/>
              <a:rect l="l" t="t" r="r" b="b"/>
              <a:pathLst>
                <a:path w="1036" h="1026" extrusionOk="0">
                  <a:moveTo>
                    <a:pt x="985" y="0"/>
                  </a:moveTo>
                  <a:cubicBezTo>
                    <a:pt x="792" y="873"/>
                    <a:pt x="1" y="974"/>
                    <a:pt x="1" y="974"/>
                  </a:cubicBezTo>
                  <a:lnTo>
                    <a:pt x="1" y="1025"/>
                  </a:lnTo>
                  <a:cubicBezTo>
                    <a:pt x="12" y="1025"/>
                    <a:pt x="833" y="913"/>
                    <a:pt x="1035" y="11"/>
                  </a:cubicBezTo>
                  <a:lnTo>
                    <a:pt x="9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8"/>
            <p:cNvSpPr/>
            <p:nvPr/>
          </p:nvSpPr>
          <p:spPr>
            <a:xfrm>
              <a:off x="2487998" y="3136508"/>
              <a:ext cx="94096" cy="86112"/>
            </a:xfrm>
            <a:custGeom>
              <a:avLst/>
              <a:gdLst/>
              <a:ahLst/>
              <a:cxnLst/>
              <a:rect l="l" t="t" r="r" b="b"/>
              <a:pathLst>
                <a:path w="1320" h="1208" extrusionOk="0">
                  <a:moveTo>
                    <a:pt x="1299" y="1"/>
                  </a:moveTo>
                  <a:cubicBezTo>
                    <a:pt x="1299" y="1"/>
                    <a:pt x="1289" y="1"/>
                    <a:pt x="1279" y="11"/>
                  </a:cubicBezTo>
                  <a:cubicBezTo>
                    <a:pt x="1038" y="1139"/>
                    <a:pt x="119" y="1167"/>
                    <a:pt x="20" y="1167"/>
                  </a:cubicBezTo>
                  <a:cubicBezTo>
                    <a:pt x="15" y="1167"/>
                    <a:pt x="12" y="1167"/>
                    <a:pt x="12" y="1167"/>
                  </a:cubicBezTo>
                  <a:cubicBezTo>
                    <a:pt x="1" y="1167"/>
                    <a:pt x="1" y="1177"/>
                    <a:pt x="1" y="1187"/>
                  </a:cubicBezTo>
                  <a:cubicBezTo>
                    <a:pt x="1" y="1198"/>
                    <a:pt x="1" y="1207"/>
                    <a:pt x="12" y="1207"/>
                  </a:cubicBezTo>
                  <a:lnTo>
                    <a:pt x="21" y="1207"/>
                  </a:lnTo>
                  <a:cubicBezTo>
                    <a:pt x="123" y="1207"/>
                    <a:pt x="1066" y="1177"/>
                    <a:pt x="1319" y="21"/>
                  </a:cubicBezTo>
                  <a:cubicBezTo>
                    <a:pt x="1319" y="11"/>
                    <a:pt x="1310" y="1"/>
                    <a:pt x="1299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8"/>
            <p:cNvSpPr/>
            <p:nvPr/>
          </p:nvSpPr>
          <p:spPr>
            <a:xfrm>
              <a:off x="2335517" y="2813226"/>
              <a:ext cx="138863" cy="66366"/>
            </a:xfrm>
            <a:custGeom>
              <a:avLst/>
              <a:gdLst/>
              <a:ahLst/>
              <a:cxnLst/>
              <a:rect l="l" t="t" r="r" b="b"/>
              <a:pathLst>
                <a:path w="1948" h="931" extrusionOk="0">
                  <a:moveTo>
                    <a:pt x="623" y="0"/>
                  </a:moveTo>
                  <a:cubicBezTo>
                    <a:pt x="280" y="0"/>
                    <a:pt x="1" y="124"/>
                    <a:pt x="1" y="124"/>
                  </a:cubicBezTo>
                  <a:cubicBezTo>
                    <a:pt x="1" y="124"/>
                    <a:pt x="152" y="570"/>
                    <a:pt x="740" y="814"/>
                  </a:cubicBezTo>
                  <a:cubicBezTo>
                    <a:pt x="955" y="902"/>
                    <a:pt x="1173" y="930"/>
                    <a:pt x="1364" y="930"/>
                  </a:cubicBezTo>
                  <a:cubicBezTo>
                    <a:pt x="1697" y="930"/>
                    <a:pt x="1948" y="844"/>
                    <a:pt x="1948" y="844"/>
                  </a:cubicBezTo>
                  <a:cubicBezTo>
                    <a:pt x="1948" y="844"/>
                    <a:pt x="1633" y="337"/>
                    <a:pt x="1116" y="104"/>
                  </a:cubicBezTo>
                  <a:cubicBezTo>
                    <a:pt x="953" y="27"/>
                    <a:pt x="781" y="0"/>
                    <a:pt x="623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8"/>
            <p:cNvSpPr/>
            <p:nvPr/>
          </p:nvSpPr>
          <p:spPr>
            <a:xfrm>
              <a:off x="2310211" y="2811872"/>
              <a:ext cx="156185" cy="298399"/>
            </a:xfrm>
            <a:custGeom>
              <a:avLst/>
              <a:gdLst/>
              <a:ahLst/>
              <a:cxnLst/>
              <a:rect l="l" t="t" r="r" b="b"/>
              <a:pathLst>
                <a:path w="2191" h="4186" extrusionOk="0">
                  <a:moveTo>
                    <a:pt x="822" y="1"/>
                  </a:moveTo>
                  <a:lnTo>
                    <a:pt x="92" y="2800"/>
                  </a:lnTo>
                  <a:cubicBezTo>
                    <a:pt x="0" y="3165"/>
                    <a:pt x="41" y="3551"/>
                    <a:pt x="214" y="3886"/>
                  </a:cubicBezTo>
                  <a:cubicBezTo>
                    <a:pt x="316" y="4076"/>
                    <a:pt x="512" y="4185"/>
                    <a:pt x="714" y="4185"/>
                  </a:cubicBezTo>
                  <a:cubicBezTo>
                    <a:pt x="771" y="4185"/>
                    <a:pt x="827" y="4177"/>
                    <a:pt x="883" y="4159"/>
                  </a:cubicBezTo>
                  <a:cubicBezTo>
                    <a:pt x="1055" y="4098"/>
                    <a:pt x="1187" y="3956"/>
                    <a:pt x="1228" y="3784"/>
                  </a:cubicBezTo>
                  <a:lnTo>
                    <a:pt x="2191" y="15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8"/>
            <p:cNvSpPr/>
            <p:nvPr/>
          </p:nvSpPr>
          <p:spPr>
            <a:xfrm>
              <a:off x="2308714" y="2809733"/>
              <a:ext cx="159892" cy="302320"/>
            </a:xfrm>
            <a:custGeom>
              <a:avLst/>
              <a:gdLst/>
              <a:ahLst/>
              <a:cxnLst/>
              <a:rect l="l" t="t" r="r" b="b"/>
              <a:pathLst>
                <a:path w="2243" h="4241" extrusionOk="0">
                  <a:moveTo>
                    <a:pt x="853" y="51"/>
                  </a:moveTo>
                  <a:lnTo>
                    <a:pt x="2182" y="204"/>
                  </a:lnTo>
                  <a:lnTo>
                    <a:pt x="1228" y="3814"/>
                  </a:lnTo>
                  <a:cubicBezTo>
                    <a:pt x="1177" y="3976"/>
                    <a:pt x="1056" y="4108"/>
                    <a:pt x="893" y="4159"/>
                  </a:cubicBezTo>
                  <a:cubicBezTo>
                    <a:pt x="836" y="4180"/>
                    <a:pt x="777" y="4191"/>
                    <a:pt x="718" y="4191"/>
                  </a:cubicBezTo>
                  <a:cubicBezTo>
                    <a:pt x="529" y="4191"/>
                    <a:pt x="348" y="4084"/>
                    <a:pt x="255" y="3905"/>
                  </a:cubicBezTo>
                  <a:cubicBezTo>
                    <a:pt x="93" y="3581"/>
                    <a:pt x="52" y="3195"/>
                    <a:pt x="143" y="2841"/>
                  </a:cubicBezTo>
                  <a:lnTo>
                    <a:pt x="853" y="51"/>
                  </a:lnTo>
                  <a:close/>
                  <a:moveTo>
                    <a:pt x="823" y="1"/>
                  </a:moveTo>
                  <a:lnTo>
                    <a:pt x="93" y="2830"/>
                  </a:lnTo>
                  <a:cubicBezTo>
                    <a:pt x="1" y="3195"/>
                    <a:pt x="41" y="3591"/>
                    <a:pt x="214" y="3925"/>
                  </a:cubicBezTo>
                  <a:cubicBezTo>
                    <a:pt x="316" y="4128"/>
                    <a:pt x="518" y="4240"/>
                    <a:pt x="731" y="4240"/>
                  </a:cubicBezTo>
                  <a:cubicBezTo>
                    <a:pt x="792" y="4240"/>
                    <a:pt x="853" y="4230"/>
                    <a:pt x="914" y="4209"/>
                  </a:cubicBezTo>
                  <a:cubicBezTo>
                    <a:pt x="1086" y="4148"/>
                    <a:pt x="1228" y="4006"/>
                    <a:pt x="1279" y="3824"/>
                  </a:cubicBezTo>
                  <a:lnTo>
                    <a:pt x="2243" y="163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8"/>
            <p:cNvSpPr/>
            <p:nvPr/>
          </p:nvSpPr>
          <p:spPr>
            <a:xfrm>
              <a:off x="2335517" y="2592881"/>
              <a:ext cx="182276" cy="280578"/>
            </a:xfrm>
            <a:custGeom>
              <a:avLst/>
              <a:gdLst/>
              <a:ahLst/>
              <a:cxnLst/>
              <a:rect l="l" t="t" r="r" b="b"/>
              <a:pathLst>
                <a:path w="2557" h="3936" extrusionOk="0">
                  <a:moveTo>
                    <a:pt x="2018" y="0"/>
                  </a:moveTo>
                  <a:cubicBezTo>
                    <a:pt x="1420" y="0"/>
                    <a:pt x="882" y="396"/>
                    <a:pt x="700" y="974"/>
                  </a:cubicBezTo>
                  <a:lnTo>
                    <a:pt x="1" y="3215"/>
                  </a:lnTo>
                  <a:lnTo>
                    <a:pt x="264" y="3235"/>
                  </a:lnTo>
                  <a:cubicBezTo>
                    <a:pt x="781" y="3276"/>
                    <a:pt x="1278" y="3458"/>
                    <a:pt x="1704" y="3763"/>
                  </a:cubicBezTo>
                  <a:lnTo>
                    <a:pt x="1948" y="3935"/>
                  </a:lnTo>
                  <a:lnTo>
                    <a:pt x="2556" y="1927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8"/>
            <p:cNvSpPr/>
            <p:nvPr/>
          </p:nvSpPr>
          <p:spPr>
            <a:xfrm>
              <a:off x="2333308" y="2591455"/>
              <a:ext cx="185911" cy="284855"/>
            </a:xfrm>
            <a:custGeom>
              <a:avLst/>
              <a:gdLst/>
              <a:ahLst/>
              <a:cxnLst/>
              <a:rect l="l" t="t" r="r" b="b"/>
              <a:pathLst>
                <a:path w="2608" h="3996" extrusionOk="0">
                  <a:moveTo>
                    <a:pt x="2049" y="0"/>
                  </a:moveTo>
                  <a:cubicBezTo>
                    <a:pt x="1431" y="0"/>
                    <a:pt x="893" y="395"/>
                    <a:pt x="711" y="983"/>
                  </a:cubicBezTo>
                  <a:lnTo>
                    <a:pt x="1" y="3266"/>
                  </a:lnTo>
                  <a:lnTo>
                    <a:pt x="285" y="3286"/>
                  </a:lnTo>
                  <a:cubicBezTo>
                    <a:pt x="802" y="3316"/>
                    <a:pt x="1299" y="3499"/>
                    <a:pt x="1715" y="3803"/>
                  </a:cubicBezTo>
                  <a:lnTo>
                    <a:pt x="1988" y="3996"/>
                  </a:lnTo>
                  <a:lnTo>
                    <a:pt x="2607" y="1947"/>
                  </a:lnTo>
                  <a:lnTo>
                    <a:pt x="2567" y="1937"/>
                  </a:lnTo>
                  <a:lnTo>
                    <a:pt x="1968" y="3915"/>
                  </a:lnTo>
                  <a:lnTo>
                    <a:pt x="1745" y="3762"/>
                  </a:lnTo>
                  <a:cubicBezTo>
                    <a:pt x="1319" y="3448"/>
                    <a:pt x="812" y="3276"/>
                    <a:pt x="295" y="3235"/>
                  </a:cubicBezTo>
                  <a:lnTo>
                    <a:pt x="62" y="3215"/>
                  </a:lnTo>
                  <a:lnTo>
                    <a:pt x="751" y="994"/>
                  </a:lnTo>
                  <a:cubicBezTo>
                    <a:pt x="934" y="426"/>
                    <a:pt x="1451" y="41"/>
                    <a:pt x="2049" y="41"/>
                  </a:cubicBezTo>
                  <a:lnTo>
                    <a:pt x="20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8"/>
            <p:cNvSpPr/>
            <p:nvPr/>
          </p:nvSpPr>
          <p:spPr>
            <a:xfrm>
              <a:off x="2307288" y="2988305"/>
              <a:ext cx="159892" cy="422078"/>
            </a:xfrm>
            <a:custGeom>
              <a:avLst/>
              <a:gdLst/>
              <a:ahLst/>
              <a:cxnLst/>
              <a:rect l="l" t="t" r="r" b="b"/>
              <a:pathLst>
                <a:path w="2243" h="5921" extrusionOk="0">
                  <a:moveTo>
                    <a:pt x="812" y="1"/>
                  </a:moveTo>
                  <a:cubicBezTo>
                    <a:pt x="812" y="1"/>
                    <a:pt x="143" y="52"/>
                    <a:pt x="82" y="792"/>
                  </a:cubicBezTo>
                  <a:cubicBezTo>
                    <a:pt x="1" y="1634"/>
                    <a:pt x="1177" y="4868"/>
                    <a:pt x="1583" y="5731"/>
                  </a:cubicBezTo>
                  <a:cubicBezTo>
                    <a:pt x="1634" y="5851"/>
                    <a:pt x="1759" y="5920"/>
                    <a:pt x="1888" y="5920"/>
                  </a:cubicBezTo>
                  <a:cubicBezTo>
                    <a:pt x="1912" y="5920"/>
                    <a:pt x="1935" y="5918"/>
                    <a:pt x="1958" y="5913"/>
                  </a:cubicBezTo>
                  <a:cubicBezTo>
                    <a:pt x="2121" y="5873"/>
                    <a:pt x="2242" y="5720"/>
                    <a:pt x="2222" y="5548"/>
                  </a:cubicBezTo>
                  <a:lnTo>
                    <a:pt x="1390" y="863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8"/>
            <p:cNvSpPr/>
            <p:nvPr/>
          </p:nvSpPr>
          <p:spPr>
            <a:xfrm>
              <a:off x="2305863" y="2986166"/>
              <a:ext cx="162744" cy="425857"/>
            </a:xfrm>
            <a:custGeom>
              <a:avLst/>
              <a:gdLst/>
              <a:ahLst/>
              <a:cxnLst/>
              <a:rect l="l" t="t" r="r" b="b"/>
              <a:pathLst>
                <a:path w="2283" h="5974" extrusionOk="0">
                  <a:moveTo>
                    <a:pt x="822" y="0"/>
                  </a:moveTo>
                  <a:cubicBezTo>
                    <a:pt x="822" y="0"/>
                    <a:pt x="142" y="71"/>
                    <a:pt x="72" y="822"/>
                  </a:cubicBezTo>
                  <a:cubicBezTo>
                    <a:pt x="0" y="1684"/>
                    <a:pt x="1187" y="4929"/>
                    <a:pt x="1582" y="5771"/>
                  </a:cubicBezTo>
                  <a:cubicBezTo>
                    <a:pt x="1643" y="5892"/>
                    <a:pt x="1765" y="5973"/>
                    <a:pt x="1907" y="5973"/>
                  </a:cubicBezTo>
                  <a:cubicBezTo>
                    <a:pt x="1927" y="5973"/>
                    <a:pt x="1958" y="5973"/>
                    <a:pt x="1978" y="5964"/>
                  </a:cubicBezTo>
                  <a:cubicBezTo>
                    <a:pt x="2161" y="5923"/>
                    <a:pt x="2283" y="5761"/>
                    <a:pt x="2262" y="5568"/>
                  </a:cubicBezTo>
                  <a:lnTo>
                    <a:pt x="1431" y="882"/>
                  </a:lnTo>
                  <a:lnTo>
                    <a:pt x="1390" y="893"/>
                  </a:lnTo>
                  <a:lnTo>
                    <a:pt x="2211" y="5578"/>
                  </a:lnTo>
                  <a:cubicBezTo>
                    <a:pt x="2231" y="5741"/>
                    <a:pt x="2130" y="5883"/>
                    <a:pt x="1968" y="5923"/>
                  </a:cubicBezTo>
                  <a:cubicBezTo>
                    <a:pt x="1946" y="5928"/>
                    <a:pt x="1924" y="5930"/>
                    <a:pt x="1903" y="5930"/>
                  </a:cubicBezTo>
                  <a:cubicBezTo>
                    <a:pt x="1784" y="5930"/>
                    <a:pt x="1674" y="5862"/>
                    <a:pt x="1623" y="5750"/>
                  </a:cubicBezTo>
                  <a:cubicBezTo>
                    <a:pt x="1238" y="4939"/>
                    <a:pt x="51" y="1664"/>
                    <a:pt x="122" y="822"/>
                  </a:cubicBezTo>
                  <a:cubicBezTo>
                    <a:pt x="183" y="112"/>
                    <a:pt x="802" y="51"/>
                    <a:pt x="832" y="51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2399104" y="3344735"/>
              <a:ext cx="136012" cy="202592"/>
            </a:xfrm>
            <a:custGeom>
              <a:avLst/>
              <a:gdLst/>
              <a:ahLst/>
              <a:cxnLst/>
              <a:rect l="l" t="t" r="r" b="b"/>
              <a:pathLst>
                <a:path w="1908" h="2842" extrusionOk="0">
                  <a:moveTo>
                    <a:pt x="1" y="1"/>
                  </a:moveTo>
                  <a:cubicBezTo>
                    <a:pt x="1" y="1"/>
                    <a:pt x="1096" y="2830"/>
                    <a:pt x="1126" y="2840"/>
                  </a:cubicBezTo>
                  <a:cubicBezTo>
                    <a:pt x="1129" y="2841"/>
                    <a:pt x="1132" y="2841"/>
                    <a:pt x="1135" y="2841"/>
                  </a:cubicBezTo>
                  <a:cubicBezTo>
                    <a:pt x="1173" y="2841"/>
                    <a:pt x="1207" y="2789"/>
                    <a:pt x="1207" y="2789"/>
                  </a:cubicBezTo>
                  <a:cubicBezTo>
                    <a:pt x="1207" y="2789"/>
                    <a:pt x="1238" y="2769"/>
                    <a:pt x="1309" y="2759"/>
                  </a:cubicBezTo>
                  <a:cubicBezTo>
                    <a:pt x="1380" y="2739"/>
                    <a:pt x="1360" y="2607"/>
                    <a:pt x="1360" y="2607"/>
                  </a:cubicBezTo>
                  <a:cubicBezTo>
                    <a:pt x="1360" y="2607"/>
                    <a:pt x="1410" y="2607"/>
                    <a:pt x="1461" y="2536"/>
                  </a:cubicBezTo>
                  <a:cubicBezTo>
                    <a:pt x="1502" y="2475"/>
                    <a:pt x="1451" y="1177"/>
                    <a:pt x="1451" y="1177"/>
                  </a:cubicBezTo>
                  <a:lnTo>
                    <a:pt x="1451" y="1177"/>
                  </a:lnTo>
                  <a:cubicBezTo>
                    <a:pt x="1451" y="1177"/>
                    <a:pt x="1725" y="1441"/>
                    <a:pt x="1786" y="1471"/>
                  </a:cubicBezTo>
                  <a:cubicBezTo>
                    <a:pt x="1795" y="1476"/>
                    <a:pt x="1804" y="1479"/>
                    <a:pt x="1814" y="1479"/>
                  </a:cubicBezTo>
                  <a:cubicBezTo>
                    <a:pt x="1859" y="1479"/>
                    <a:pt x="1908" y="1430"/>
                    <a:pt x="1908" y="1430"/>
                  </a:cubicBezTo>
                  <a:cubicBezTo>
                    <a:pt x="1908" y="1430"/>
                    <a:pt x="1410" y="802"/>
                    <a:pt x="1329" y="700"/>
                  </a:cubicBezTo>
                  <a:cubicBezTo>
                    <a:pt x="1248" y="599"/>
                    <a:pt x="1005" y="528"/>
                    <a:pt x="1005" y="528"/>
                  </a:cubicBezTo>
                  <a:lnTo>
                    <a:pt x="84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2397679" y="3344022"/>
              <a:ext cx="140360" cy="204659"/>
            </a:xfrm>
            <a:custGeom>
              <a:avLst/>
              <a:gdLst/>
              <a:ahLst/>
              <a:cxnLst/>
              <a:rect l="l" t="t" r="r" b="b"/>
              <a:pathLst>
                <a:path w="1969" h="2871" extrusionOk="0">
                  <a:moveTo>
                    <a:pt x="41" y="0"/>
                  </a:moveTo>
                  <a:lnTo>
                    <a:pt x="1" y="20"/>
                  </a:lnTo>
                  <a:cubicBezTo>
                    <a:pt x="1096" y="2860"/>
                    <a:pt x="1126" y="2871"/>
                    <a:pt x="1146" y="2871"/>
                  </a:cubicBezTo>
                  <a:lnTo>
                    <a:pt x="1157" y="2871"/>
                  </a:lnTo>
                  <a:cubicBezTo>
                    <a:pt x="1197" y="2871"/>
                    <a:pt x="1227" y="2830"/>
                    <a:pt x="1238" y="2820"/>
                  </a:cubicBezTo>
                  <a:cubicBezTo>
                    <a:pt x="1258" y="2810"/>
                    <a:pt x="1288" y="2799"/>
                    <a:pt x="1329" y="2790"/>
                  </a:cubicBezTo>
                  <a:cubicBezTo>
                    <a:pt x="1400" y="2779"/>
                    <a:pt x="1400" y="2678"/>
                    <a:pt x="1400" y="2637"/>
                  </a:cubicBezTo>
                  <a:cubicBezTo>
                    <a:pt x="1430" y="2627"/>
                    <a:pt x="1461" y="2617"/>
                    <a:pt x="1502" y="2566"/>
                  </a:cubicBezTo>
                  <a:cubicBezTo>
                    <a:pt x="1542" y="2495"/>
                    <a:pt x="1511" y="1603"/>
                    <a:pt x="1502" y="1248"/>
                  </a:cubicBezTo>
                  <a:lnTo>
                    <a:pt x="1502" y="1248"/>
                  </a:lnTo>
                  <a:cubicBezTo>
                    <a:pt x="1583" y="1319"/>
                    <a:pt x="1745" y="1471"/>
                    <a:pt x="1795" y="1501"/>
                  </a:cubicBezTo>
                  <a:cubicBezTo>
                    <a:pt x="1810" y="1509"/>
                    <a:pt x="1824" y="1512"/>
                    <a:pt x="1839" y="1512"/>
                  </a:cubicBezTo>
                  <a:cubicBezTo>
                    <a:pt x="1896" y="1512"/>
                    <a:pt x="1948" y="1461"/>
                    <a:pt x="1948" y="1461"/>
                  </a:cubicBezTo>
                  <a:lnTo>
                    <a:pt x="1968" y="1440"/>
                  </a:lnTo>
                  <a:lnTo>
                    <a:pt x="1948" y="1431"/>
                  </a:lnTo>
                  <a:cubicBezTo>
                    <a:pt x="1948" y="1431"/>
                    <a:pt x="1451" y="791"/>
                    <a:pt x="1369" y="690"/>
                  </a:cubicBezTo>
                  <a:cubicBezTo>
                    <a:pt x="1299" y="599"/>
                    <a:pt x="1096" y="528"/>
                    <a:pt x="1045" y="518"/>
                  </a:cubicBezTo>
                  <a:lnTo>
                    <a:pt x="883" y="61"/>
                  </a:lnTo>
                  <a:lnTo>
                    <a:pt x="842" y="81"/>
                  </a:lnTo>
                  <a:lnTo>
                    <a:pt x="1004" y="548"/>
                  </a:lnTo>
                  <a:lnTo>
                    <a:pt x="1015" y="558"/>
                  </a:lnTo>
                  <a:cubicBezTo>
                    <a:pt x="1015" y="558"/>
                    <a:pt x="1258" y="629"/>
                    <a:pt x="1329" y="721"/>
                  </a:cubicBezTo>
                  <a:cubicBezTo>
                    <a:pt x="1400" y="812"/>
                    <a:pt x="1816" y="1339"/>
                    <a:pt x="1897" y="1440"/>
                  </a:cubicBezTo>
                  <a:cubicBezTo>
                    <a:pt x="1880" y="1449"/>
                    <a:pt x="1858" y="1464"/>
                    <a:pt x="1834" y="1464"/>
                  </a:cubicBezTo>
                  <a:cubicBezTo>
                    <a:pt x="1828" y="1464"/>
                    <a:pt x="1822" y="1463"/>
                    <a:pt x="1816" y="1461"/>
                  </a:cubicBezTo>
                  <a:cubicBezTo>
                    <a:pt x="1765" y="1431"/>
                    <a:pt x="1562" y="1237"/>
                    <a:pt x="1491" y="1167"/>
                  </a:cubicBezTo>
                  <a:lnTo>
                    <a:pt x="1451" y="1126"/>
                  </a:lnTo>
                  <a:lnTo>
                    <a:pt x="1451" y="1187"/>
                  </a:lnTo>
                  <a:cubicBezTo>
                    <a:pt x="1471" y="1674"/>
                    <a:pt x="1491" y="2475"/>
                    <a:pt x="1461" y="2536"/>
                  </a:cubicBezTo>
                  <a:cubicBezTo>
                    <a:pt x="1430" y="2582"/>
                    <a:pt x="1400" y="2587"/>
                    <a:pt x="1387" y="2587"/>
                  </a:cubicBezTo>
                  <a:cubicBezTo>
                    <a:pt x="1382" y="2587"/>
                    <a:pt x="1380" y="2587"/>
                    <a:pt x="1380" y="2587"/>
                  </a:cubicBezTo>
                  <a:lnTo>
                    <a:pt x="1349" y="2587"/>
                  </a:lnTo>
                  <a:lnTo>
                    <a:pt x="1349" y="2617"/>
                  </a:lnTo>
                  <a:cubicBezTo>
                    <a:pt x="1360" y="2657"/>
                    <a:pt x="1360" y="2738"/>
                    <a:pt x="1329" y="2738"/>
                  </a:cubicBezTo>
                  <a:cubicBezTo>
                    <a:pt x="1258" y="2759"/>
                    <a:pt x="1218" y="2779"/>
                    <a:pt x="1218" y="2779"/>
                  </a:cubicBezTo>
                  <a:lnTo>
                    <a:pt x="1207" y="2779"/>
                  </a:lnTo>
                  <a:lnTo>
                    <a:pt x="1207" y="2790"/>
                  </a:lnTo>
                  <a:lnTo>
                    <a:pt x="1167" y="2830"/>
                  </a:lnTo>
                  <a:cubicBezTo>
                    <a:pt x="1096" y="2688"/>
                    <a:pt x="457" y="1086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2468537" y="3466206"/>
              <a:ext cx="16681" cy="77416"/>
            </a:xfrm>
            <a:custGeom>
              <a:avLst/>
              <a:gdLst/>
              <a:ahLst/>
              <a:cxnLst/>
              <a:rect l="l" t="t" r="r" b="b"/>
              <a:pathLst>
                <a:path w="234" h="1086" extrusionOk="0">
                  <a:moveTo>
                    <a:pt x="233" y="1085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2467111" y="3464780"/>
              <a:ext cx="19532" cy="80267"/>
            </a:xfrm>
            <a:custGeom>
              <a:avLst/>
              <a:gdLst/>
              <a:ahLst/>
              <a:cxnLst/>
              <a:rect l="l" t="t" r="r" b="b"/>
              <a:pathLst>
                <a:path w="274" h="1126" extrusionOk="0">
                  <a:moveTo>
                    <a:pt x="21" y="0"/>
                  </a:moveTo>
                  <a:cubicBezTo>
                    <a:pt x="10" y="0"/>
                    <a:pt x="0" y="10"/>
                    <a:pt x="10" y="21"/>
                  </a:cubicBezTo>
                  <a:lnTo>
                    <a:pt x="233" y="1105"/>
                  </a:lnTo>
                  <a:cubicBezTo>
                    <a:pt x="233" y="1116"/>
                    <a:pt x="244" y="1126"/>
                    <a:pt x="253" y="1126"/>
                  </a:cubicBezTo>
                  <a:cubicBezTo>
                    <a:pt x="264" y="1116"/>
                    <a:pt x="274" y="1105"/>
                    <a:pt x="264" y="1096"/>
                  </a:cubicBezTo>
                  <a:lnTo>
                    <a:pt x="41" y="10"/>
                  </a:lnTo>
                  <a:cubicBezTo>
                    <a:pt x="41" y="0"/>
                    <a:pt x="30" y="0"/>
                    <a:pt x="21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2486572" y="3468345"/>
              <a:ext cx="9481" cy="63658"/>
            </a:xfrm>
            <a:custGeom>
              <a:avLst/>
              <a:gdLst/>
              <a:ahLst/>
              <a:cxnLst/>
              <a:rect l="l" t="t" r="r" b="b"/>
              <a:pathLst>
                <a:path w="133" h="893" extrusionOk="0">
                  <a:moveTo>
                    <a:pt x="133" y="89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2485859" y="3466919"/>
              <a:ext cx="11691" cy="66580"/>
            </a:xfrm>
            <a:custGeom>
              <a:avLst/>
              <a:gdLst/>
              <a:ahLst/>
              <a:cxnLst/>
              <a:rect l="l" t="t" r="r" b="b"/>
              <a:pathLst>
                <a:path w="164" h="934" extrusionOk="0">
                  <a:moveTo>
                    <a:pt x="11" y="0"/>
                  </a:moveTo>
                  <a:cubicBezTo>
                    <a:pt x="1" y="0"/>
                    <a:pt x="1" y="11"/>
                    <a:pt x="1" y="21"/>
                  </a:cubicBezTo>
                  <a:lnTo>
                    <a:pt x="123" y="924"/>
                  </a:lnTo>
                  <a:cubicBezTo>
                    <a:pt x="123" y="924"/>
                    <a:pt x="132" y="933"/>
                    <a:pt x="143" y="933"/>
                  </a:cubicBezTo>
                  <a:cubicBezTo>
                    <a:pt x="153" y="933"/>
                    <a:pt x="163" y="924"/>
                    <a:pt x="153" y="913"/>
                  </a:cubicBezTo>
                  <a:lnTo>
                    <a:pt x="31" y="21"/>
                  </a:lnTo>
                  <a:cubicBezTo>
                    <a:pt x="31" y="11"/>
                    <a:pt x="21" y="0"/>
                    <a:pt x="11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5525197" y="4201450"/>
              <a:ext cx="70144" cy="125390"/>
            </a:xfrm>
            <a:custGeom>
              <a:avLst/>
              <a:gdLst/>
              <a:ahLst/>
              <a:cxnLst/>
              <a:rect l="l" t="t" r="r" b="b"/>
              <a:pathLst>
                <a:path w="984" h="1759" extrusionOk="0">
                  <a:moveTo>
                    <a:pt x="10" y="0"/>
                  </a:moveTo>
                  <a:cubicBezTo>
                    <a:pt x="10" y="0"/>
                    <a:pt x="41" y="771"/>
                    <a:pt x="0" y="1156"/>
                  </a:cubicBezTo>
                  <a:cubicBezTo>
                    <a:pt x="272" y="1253"/>
                    <a:pt x="376" y="1758"/>
                    <a:pt x="606" y="1758"/>
                  </a:cubicBezTo>
                  <a:cubicBezTo>
                    <a:pt x="617" y="1758"/>
                    <a:pt x="628" y="1757"/>
                    <a:pt x="639" y="1755"/>
                  </a:cubicBezTo>
                  <a:cubicBezTo>
                    <a:pt x="796" y="1705"/>
                    <a:pt x="696" y="1389"/>
                    <a:pt x="922" y="1389"/>
                  </a:cubicBezTo>
                  <a:cubicBezTo>
                    <a:pt x="928" y="1389"/>
                    <a:pt x="936" y="1389"/>
                    <a:pt x="943" y="1390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5522987" y="4199953"/>
              <a:ext cx="74564" cy="128812"/>
            </a:xfrm>
            <a:custGeom>
              <a:avLst/>
              <a:gdLst/>
              <a:ahLst/>
              <a:cxnLst/>
              <a:rect l="l" t="t" r="r" b="b"/>
              <a:pathLst>
                <a:path w="1046" h="1807" extrusionOk="0">
                  <a:moveTo>
                    <a:pt x="994" y="41"/>
                  </a:moveTo>
                  <a:lnTo>
                    <a:pt x="954" y="1391"/>
                  </a:lnTo>
                  <a:cubicBezTo>
                    <a:pt x="802" y="1391"/>
                    <a:pt x="782" y="1502"/>
                    <a:pt x="751" y="1603"/>
                  </a:cubicBezTo>
                  <a:cubicBezTo>
                    <a:pt x="741" y="1675"/>
                    <a:pt x="721" y="1735"/>
                    <a:pt x="670" y="1756"/>
                  </a:cubicBezTo>
                  <a:cubicBezTo>
                    <a:pt x="661" y="1757"/>
                    <a:pt x="653" y="1758"/>
                    <a:pt x="645" y="1758"/>
                  </a:cubicBezTo>
                  <a:cubicBezTo>
                    <a:pt x="535" y="1758"/>
                    <a:pt x="450" y="1633"/>
                    <a:pt x="356" y="1492"/>
                  </a:cubicBezTo>
                  <a:cubicBezTo>
                    <a:pt x="275" y="1350"/>
                    <a:pt x="183" y="1218"/>
                    <a:pt x="51" y="1157"/>
                  </a:cubicBezTo>
                  <a:cubicBezTo>
                    <a:pt x="92" y="812"/>
                    <a:pt x="72" y="183"/>
                    <a:pt x="72" y="41"/>
                  </a:cubicBezTo>
                  <a:close/>
                  <a:moveTo>
                    <a:pt x="21" y="1"/>
                  </a:moveTo>
                  <a:lnTo>
                    <a:pt x="21" y="21"/>
                  </a:lnTo>
                  <a:cubicBezTo>
                    <a:pt x="21" y="32"/>
                    <a:pt x="51" y="792"/>
                    <a:pt x="0" y="1168"/>
                  </a:cubicBezTo>
                  <a:lnTo>
                    <a:pt x="0" y="1188"/>
                  </a:lnTo>
                  <a:lnTo>
                    <a:pt x="21" y="1198"/>
                  </a:lnTo>
                  <a:cubicBezTo>
                    <a:pt x="142" y="1238"/>
                    <a:pt x="234" y="1380"/>
                    <a:pt x="325" y="1512"/>
                  </a:cubicBezTo>
                  <a:cubicBezTo>
                    <a:pt x="417" y="1664"/>
                    <a:pt x="507" y="1806"/>
                    <a:pt x="640" y="1806"/>
                  </a:cubicBezTo>
                  <a:cubicBezTo>
                    <a:pt x="649" y="1806"/>
                    <a:pt x="670" y="1806"/>
                    <a:pt x="680" y="1796"/>
                  </a:cubicBezTo>
                  <a:cubicBezTo>
                    <a:pt x="761" y="1776"/>
                    <a:pt x="782" y="1695"/>
                    <a:pt x="802" y="1614"/>
                  </a:cubicBezTo>
                  <a:cubicBezTo>
                    <a:pt x="829" y="1506"/>
                    <a:pt x="848" y="1438"/>
                    <a:pt x="936" y="1438"/>
                  </a:cubicBezTo>
                  <a:cubicBezTo>
                    <a:pt x="948" y="1438"/>
                    <a:pt x="960" y="1439"/>
                    <a:pt x="974" y="1441"/>
                  </a:cubicBezTo>
                  <a:lnTo>
                    <a:pt x="994" y="1441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5458687" y="4283856"/>
              <a:ext cx="133731" cy="108496"/>
            </a:xfrm>
            <a:custGeom>
              <a:avLst/>
              <a:gdLst/>
              <a:ahLst/>
              <a:cxnLst/>
              <a:rect l="l" t="t" r="r" b="b"/>
              <a:pathLst>
                <a:path w="1876" h="1522" extrusionOk="0">
                  <a:moveTo>
                    <a:pt x="933" y="0"/>
                  </a:moveTo>
                  <a:cubicBezTo>
                    <a:pt x="923" y="41"/>
                    <a:pt x="913" y="92"/>
                    <a:pt x="902" y="153"/>
                  </a:cubicBezTo>
                  <a:cubicBezTo>
                    <a:pt x="852" y="447"/>
                    <a:pt x="426" y="832"/>
                    <a:pt x="0" y="954"/>
                  </a:cubicBezTo>
                  <a:cubicBezTo>
                    <a:pt x="223" y="1167"/>
                    <a:pt x="294" y="1238"/>
                    <a:pt x="294" y="1522"/>
                  </a:cubicBezTo>
                  <a:cubicBezTo>
                    <a:pt x="436" y="1522"/>
                    <a:pt x="558" y="1512"/>
                    <a:pt x="659" y="1501"/>
                  </a:cubicBezTo>
                  <a:cubicBezTo>
                    <a:pt x="1125" y="1451"/>
                    <a:pt x="1389" y="1136"/>
                    <a:pt x="1531" y="1136"/>
                  </a:cubicBezTo>
                  <a:cubicBezTo>
                    <a:pt x="1684" y="1136"/>
                    <a:pt x="1754" y="1501"/>
                    <a:pt x="1754" y="1501"/>
                  </a:cubicBezTo>
                  <a:lnTo>
                    <a:pt x="1876" y="1501"/>
                  </a:lnTo>
                  <a:lnTo>
                    <a:pt x="1876" y="234"/>
                  </a:lnTo>
                  <a:cubicBezTo>
                    <a:pt x="1849" y="232"/>
                    <a:pt x="1824" y="231"/>
                    <a:pt x="1801" y="231"/>
                  </a:cubicBezTo>
                  <a:cubicBezTo>
                    <a:pt x="1613" y="231"/>
                    <a:pt x="1565" y="300"/>
                    <a:pt x="1420" y="345"/>
                  </a:cubicBezTo>
                  <a:cubicBezTo>
                    <a:pt x="1400" y="349"/>
                    <a:pt x="1382" y="351"/>
                    <a:pt x="1365" y="351"/>
                  </a:cubicBezTo>
                  <a:cubicBezTo>
                    <a:pt x="1172" y="351"/>
                    <a:pt x="1195" y="94"/>
                    <a:pt x="93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5455052" y="4280934"/>
              <a:ext cx="139576" cy="112844"/>
            </a:xfrm>
            <a:custGeom>
              <a:avLst/>
              <a:gdLst/>
              <a:ahLst/>
              <a:cxnLst/>
              <a:rect l="l" t="t" r="r" b="b"/>
              <a:pathLst>
                <a:path w="1958" h="1583" extrusionOk="0">
                  <a:moveTo>
                    <a:pt x="994" y="72"/>
                  </a:moveTo>
                  <a:cubicBezTo>
                    <a:pt x="1106" y="122"/>
                    <a:pt x="1156" y="194"/>
                    <a:pt x="1207" y="264"/>
                  </a:cubicBezTo>
                  <a:cubicBezTo>
                    <a:pt x="1259" y="343"/>
                    <a:pt x="1311" y="413"/>
                    <a:pt x="1419" y="413"/>
                  </a:cubicBezTo>
                  <a:cubicBezTo>
                    <a:pt x="1438" y="413"/>
                    <a:pt x="1458" y="411"/>
                    <a:pt x="1481" y="406"/>
                  </a:cubicBezTo>
                  <a:cubicBezTo>
                    <a:pt x="1532" y="386"/>
                    <a:pt x="1562" y="376"/>
                    <a:pt x="1602" y="356"/>
                  </a:cubicBezTo>
                  <a:cubicBezTo>
                    <a:pt x="1673" y="321"/>
                    <a:pt x="1728" y="293"/>
                    <a:pt x="1846" y="293"/>
                  </a:cubicBezTo>
                  <a:cubicBezTo>
                    <a:pt x="1865" y="293"/>
                    <a:pt x="1885" y="294"/>
                    <a:pt x="1907" y="295"/>
                  </a:cubicBezTo>
                  <a:lnTo>
                    <a:pt x="1907" y="1522"/>
                  </a:lnTo>
                  <a:lnTo>
                    <a:pt x="1826" y="1522"/>
                  </a:lnTo>
                  <a:cubicBezTo>
                    <a:pt x="1805" y="1431"/>
                    <a:pt x="1735" y="1147"/>
                    <a:pt x="1582" y="1147"/>
                  </a:cubicBezTo>
                  <a:cubicBezTo>
                    <a:pt x="1521" y="1147"/>
                    <a:pt x="1451" y="1197"/>
                    <a:pt x="1359" y="1258"/>
                  </a:cubicBezTo>
                  <a:cubicBezTo>
                    <a:pt x="1207" y="1350"/>
                    <a:pt x="994" y="1481"/>
                    <a:pt x="710" y="1522"/>
                  </a:cubicBezTo>
                  <a:cubicBezTo>
                    <a:pt x="619" y="1532"/>
                    <a:pt x="507" y="1532"/>
                    <a:pt x="365" y="1542"/>
                  </a:cubicBezTo>
                  <a:cubicBezTo>
                    <a:pt x="365" y="1279"/>
                    <a:pt x="295" y="1197"/>
                    <a:pt x="101" y="1005"/>
                  </a:cubicBezTo>
                  <a:cubicBezTo>
                    <a:pt x="507" y="873"/>
                    <a:pt x="923" y="498"/>
                    <a:pt x="974" y="194"/>
                  </a:cubicBezTo>
                  <a:cubicBezTo>
                    <a:pt x="984" y="153"/>
                    <a:pt x="994" y="113"/>
                    <a:pt x="994" y="72"/>
                  </a:cubicBezTo>
                  <a:close/>
                  <a:moveTo>
                    <a:pt x="964" y="1"/>
                  </a:moveTo>
                  <a:lnTo>
                    <a:pt x="953" y="32"/>
                  </a:lnTo>
                  <a:cubicBezTo>
                    <a:pt x="953" y="92"/>
                    <a:pt x="944" y="143"/>
                    <a:pt x="933" y="194"/>
                  </a:cubicBezTo>
                  <a:cubicBezTo>
                    <a:pt x="872" y="478"/>
                    <a:pt x="446" y="863"/>
                    <a:pt x="41" y="974"/>
                  </a:cubicBezTo>
                  <a:lnTo>
                    <a:pt x="0" y="985"/>
                  </a:lnTo>
                  <a:lnTo>
                    <a:pt x="31" y="1015"/>
                  </a:lnTo>
                  <a:cubicBezTo>
                    <a:pt x="264" y="1218"/>
                    <a:pt x="325" y="1299"/>
                    <a:pt x="315" y="1563"/>
                  </a:cubicBezTo>
                  <a:lnTo>
                    <a:pt x="315" y="1583"/>
                  </a:lnTo>
                  <a:lnTo>
                    <a:pt x="345" y="1583"/>
                  </a:lnTo>
                  <a:cubicBezTo>
                    <a:pt x="497" y="1583"/>
                    <a:pt x="619" y="1573"/>
                    <a:pt x="710" y="1563"/>
                  </a:cubicBezTo>
                  <a:cubicBezTo>
                    <a:pt x="1014" y="1532"/>
                    <a:pt x="1228" y="1400"/>
                    <a:pt x="1379" y="1299"/>
                  </a:cubicBezTo>
                  <a:cubicBezTo>
                    <a:pt x="1471" y="1238"/>
                    <a:pt x="1542" y="1197"/>
                    <a:pt x="1582" y="1197"/>
                  </a:cubicBezTo>
                  <a:cubicBezTo>
                    <a:pt x="1674" y="1197"/>
                    <a:pt x="1755" y="1411"/>
                    <a:pt x="1785" y="1542"/>
                  </a:cubicBezTo>
                  <a:lnTo>
                    <a:pt x="1785" y="1563"/>
                  </a:lnTo>
                  <a:lnTo>
                    <a:pt x="1958" y="1563"/>
                  </a:lnTo>
                  <a:lnTo>
                    <a:pt x="1958" y="255"/>
                  </a:lnTo>
                  <a:lnTo>
                    <a:pt x="1927" y="255"/>
                  </a:lnTo>
                  <a:cubicBezTo>
                    <a:pt x="1893" y="251"/>
                    <a:pt x="1863" y="249"/>
                    <a:pt x="1836" y="249"/>
                  </a:cubicBezTo>
                  <a:cubicBezTo>
                    <a:pt x="1715" y="249"/>
                    <a:pt x="1648" y="282"/>
                    <a:pt x="1582" y="315"/>
                  </a:cubicBezTo>
                  <a:cubicBezTo>
                    <a:pt x="1542" y="325"/>
                    <a:pt x="1512" y="346"/>
                    <a:pt x="1471" y="356"/>
                  </a:cubicBezTo>
                  <a:cubicBezTo>
                    <a:pt x="1450" y="361"/>
                    <a:pt x="1431" y="364"/>
                    <a:pt x="1414" y="364"/>
                  </a:cubicBezTo>
                  <a:cubicBezTo>
                    <a:pt x="1334" y="364"/>
                    <a:pt x="1298" y="309"/>
                    <a:pt x="1248" y="234"/>
                  </a:cubicBezTo>
                  <a:cubicBezTo>
                    <a:pt x="1187" y="163"/>
                    <a:pt x="1126" y="62"/>
                    <a:pt x="984" y="11"/>
                  </a:cubicBezTo>
                  <a:lnTo>
                    <a:pt x="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5389968" y="4351792"/>
              <a:ext cx="89677" cy="40704"/>
            </a:xfrm>
            <a:custGeom>
              <a:avLst/>
              <a:gdLst/>
              <a:ahLst/>
              <a:cxnLst/>
              <a:rect l="l" t="t" r="r" b="b"/>
              <a:pathLst>
                <a:path w="1258" h="571" extrusionOk="0">
                  <a:moveTo>
                    <a:pt x="964" y="1"/>
                  </a:moveTo>
                  <a:cubicBezTo>
                    <a:pt x="649" y="82"/>
                    <a:pt x="376" y="133"/>
                    <a:pt x="315" y="173"/>
                  </a:cubicBezTo>
                  <a:cubicBezTo>
                    <a:pt x="163" y="264"/>
                    <a:pt x="0" y="548"/>
                    <a:pt x="0" y="548"/>
                  </a:cubicBezTo>
                  <a:cubicBezTo>
                    <a:pt x="0" y="548"/>
                    <a:pt x="526" y="571"/>
                    <a:pt x="1014" y="571"/>
                  </a:cubicBezTo>
                  <a:cubicBezTo>
                    <a:pt x="1097" y="571"/>
                    <a:pt x="1179" y="570"/>
                    <a:pt x="1258" y="569"/>
                  </a:cubicBezTo>
                  <a:cubicBezTo>
                    <a:pt x="1258" y="285"/>
                    <a:pt x="1187" y="214"/>
                    <a:pt x="96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5387045" y="4349653"/>
              <a:ext cx="94809" cy="44910"/>
            </a:xfrm>
            <a:custGeom>
              <a:avLst/>
              <a:gdLst/>
              <a:ahLst/>
              <a:cxnLst/>
              <a:rect l="l" t="t" r="r" b="b"/>
              <a:pathLst>
                <a:path w="1330" h="630" extrusionOk="0">
                  <a:moveTo>
                    <a:pt x="995" y="61"/>
                  </a:moveTo>
                  <a:cubicBezTo>
                    <a:pt x="1208" y="254"/>
                    <a:pt x="1279" y="335"/>
                    <a:pt x="1269" y="578"/>
                  </a:cubicBezTo>
                  <a:cubicBezTo>
                    <a:pt x="823" y="578"/>
                    <a:pt x="244" y="558"/>
                    <a:pt x="82" y="558"/>
                  </a:cubicBezTo>
                  <a:cubicBezTo>
                    <a:pt x="133" y="477"/>
                    <a:pt x="255" y="294"/>
                    <a:pt x="366" y="224"/>
                  </a:cubicBezTo>
                  <a:cubicBezTo>
                    <a:pt x="397" y="203"/>
                    <a:pt x="518" y="173"/>
                    <a:pt x="660" y="143"/>
                  </a:cubicBezTo>
                  <a:cubicBezTo>
                    <a:pt x="762" y="112"/>
                    <a:pt x="873" y="91"/>
                    <a:pt x="995" y="61"/>
                  </a:cubicBezTo>
                  <a:close/>
                  <a:moveTo>
                    <a:pt x="1015" y="1"/>
                  </a:moveTo>
                  <a:lnTo>
                    <a:pt x="995" y="10"/>
                  </a:lnTo>
                  <a:cubicBezTo>
                    <a:pt x="873" y="41"/>
                    <a:pt x="762" y="71"/>
                    <a:pt x="650" y="91"/>
                  </a:cubicBezTo>
                  <a:cubicBezTo>
                    <a:pt x="498" y="132"/>
                    <a:pt x="376" y="163"/>
                    <a:pt x="336" y="183"/>
                  </a:cubicBezTo>
                  <a:cubicBezTo>
                    <a:pt x="194" y="274"/>
                    <a:pt x="32" y="558"/>
                    <a:pt x="21" y="568"/>
                  </a:cubicBezTo>
                  <a:lnTo>
                    <a:pt x="1" y="599"/>
                  </a:lnTo>
                  <a:lnTo>
                    <a:pt x="41" y="599"/>
                  </a:lnTo>
                  <a:cubicBezTo>
                    <a:pt x="52" y="599"/>
                    <a:pt x="559" y="629"/>
                    <a:pt x="1035" y="629"/>
                  </a:cubicBezTo>
                  <a:cubicBezTo>
                    <a:pt x="1127" y="629"/>
                    <a:pt x="1218" y="619"/>
                    <a:pt x="1299" y="619"/>
                  </a:cubicBezTo>
                  <a:lnTo>
                    <a:pt x="1319" y="619"/>
                  </a:lnTo>
                  <a:lnTo>
                    <a:pt x="1319" y="599"/>
                  </a:lnTo>
                  <a:cubicBezTo>
                    <a:pt x="1330" y="315"/>
                    <a:pt x="1249" y="233"/>
                    <a:pt x="1015" y="10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5402942" y="3033856"/>
              <a:ext cx="239446" cy="618184"/>
            </a:xfrm>
            <a:custGeom>
              <a:avLst/>
              <a:gdLst/>
              <a:ahLst/>
              <a:cxnLst/>
              <a:rect l="l" t="t" r="r" b="b"/>
              <a:pathLst>
                <a:path w="3359" h="8672" extrusionOk="0">
                  <a:moveTo>
                    <a:pt x="1035" y="1"/>
                  </a:moveTo>
                  <a:cubicBezTo>
                    <a:pt x="1035" y="1"/>
                    <a:pt x="762" y="224"/>
                    <a:pt x="386" y="1056"/>
                  </a:cubicBezTo>
                  <a:cubicBezTo>
                    <a:pt x="1" y="1877"/>
                    <a:pt x="133" y="2800"/>
                    <a:pt x="133" y="2800"/>
                  </a:cubicBezTo>
                  <a:lnTo>
                    <a:pt x="1056" y="7911"/>
                  </a:lnTo>
                  <a:cubicBezTo>
                    <a:pt x="1137" y="8347"/>
                    <a:pt x="1522" y="8672"/>
                    <a:pt x="1959" y="8672"/>
                  </a:cubicBezTo>
                  <a:cubicBezTo>
                    <a:pt x="2425" y="8672"/>
                    <a:pt x="2810" y="8327"/>
                    <a:pt x="2871" y="7880"/>
                  </a:cubicBezTo>
                  <a:cubicBezTo>
                    <a:pt x="3034" y="6715"/>
                    <a:pt x="3318" y="4605"/>
                    <a:pt x="3338" y="3763"/>
                  </a:cubicBezTo>
                  <a:cubicBezTo>
                    <a:pt x="3358" y="2587"/>
                    <a:pt x="2759" y="1268"/>
                    <a:pt x="2759" y="12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5401516" y="3032431"/>
              <a:ext cx="243011" cy="621035"/>
            </a:xfrm>
            <a:custGeom>
              <a:avLst/>
              <a:gdLst/>
              <a:ahLst/>
              <a:cxnLst/>
              <a:rect l="l" t="t" r="r" b="b"/>
              <a:pathLst>
                <a:path w="3409" h="8712" extrusionOk="0">
                  <a:moveTo>
                    <a:pt x="1046" y="1"/>
                  </a:moveTo>
                  <a:cubicBezTo>
                    <a:pt x="1035" y="10"/>
                    <a:pt x="762" y="244"/>
                    <a:pt x="386" y="1065"/>
                  </a:cubicBezTo>
                  <a:cubicBezTo>
                    <a:pt x="1" y="1887"/>
                    <a:pt x="122" y="2809"/>
                    <a:pt x="122" y="2820"/>
                  </a:cubicBezTo>
                  <a:lnTo>
                    <a:pt x="1055" y="7941"/>
                  </a:lnTo>
                  <a:cubicBezTo>
                    <a:pt x="1136" y="8387"/>
                    <a:pt x="1522" y="8712"/>
                    <a:pt x="1979" y="8712"/>
                  </a:cubicBezTo>
                  <a:cubicBezTo>
                    <a:pt x="2455" y="8712"/>
                    <a:pt x="2851" y="8367"/>
                    <a:pt x="2921" y="7900"/>
                  </a:cubicBezTo>
                  <a:cubicBezTo>
                    <a:pt x="3084" y="6724"/>
                    <a:pt x="3358" y="4625"/>
                    <a:pt x="3378" y="3783"/>
                  </a:cubicBezTo>
                  <a:cubicBezTo>
                    <a:pt x="3408" y="2607"/>
                    <a:pt x="2810" y="1288"/>
                    <a:pt x="2810" y="1278"/>
                  </a:cubicBezTo>
                  <a:lnTo>
                    <a:pt x="2759" y="1299"/>
                  </a:lnTo>
                  <a:cubicBezTo>
                    <a:pt x="2770" y="1308"/>
                    <a:pt x="3358" y="2617"/>
                    <a:pt x="3327" y="3783"/>
                  </a:cubicBezTo>
                  <a:cubicBezTo>
                    <a:pt x="3307" y="4615"/>
                    <a:pt x="3033" y="6714"/>
                    <a:pt x="2871" y="7891"/>
                  </a:cubicBezTo>
                  <a:cubicBezTo>
                    <a:pt x="2810" y="8337"/>
                    <a:pt x="2425" y="8671"/>
                    <a:pt x="1979" y="8671"/>
                  </a:cubicBezTo>
                  <a:cubicBezTo>
                    <a:pt x="1553" y="8671"/>
                    <a:pt x="1177" y="8357"/>
                    <a:pt x="1096" y="7931"/>
                  </a:cubicBezTo>
                  <a:lnTo>
                    <a:pt x="173" y="2809"/>
                  </a:lnTo>
                  <a:cubicBezTo>
                    <a:pt x="173" y="2800"/>
                    <a:pt x="52" y="1897"/>
                    <a:pt x="427" y="1085"/>
                  </a:cubicBezTo>
                  <a:cubicBezTo>
                    <a:pt x="802" y="274"/>
                    <a:pt x="1076" y="41"/>
                    <a:pt x="1076" y="41"/>
                  </a:cubicBezTo>
                  <a:lnTo>
                    <a:pt x="10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5473800" y="3525516"/>
              <a:ext cx="158467" cy="740152"/>
            </a:xfrm>
            <a:custGeom>
              <a:avLst/>
              <a:gdLst/>
              <a:ahLst/>
              <a:cxnLst/>
              <a:rect l="l" t="t" r="r" b="b"/>
              <a:pathLst>
                <a:path w="2223" h="10383" extrusionOk="0">
                  <a:moveTo>
                    <a:pt x="1816" y="0"/>
                  </a:moveTo>
                  <a:lnTo>
                    <a:pt x="1" y="659"/>
                  </a:lnTo>
                  <a:lnTo>
                    <a:pt x="741" y="10273"/>
                  </a:lnTo>
                  <a:cubicBezTo>
                    <a:pt x="741" y="10273"/>
                    <a:pt x="806" y="10382"/>
                    <a:pt x="1121" y="10382"/>
                  </a:cubicBezTo>
                  <a:cubicBezTo>
                    <a:pt x="1257" y="10382"/>
                    <a:pt x="1440" y="10362"/>
                    <a:pt x="1684" y="10304"/>
                  </a:cubicBezTo>
                  <a:lnTo>
                    <a:pt x="2222" y="1907"/>
                  </a:lnTo>
                  <a:cubicBezTo>
                    <a:pt x="2222" y="1815"/>
                    <a:pt x="2222" y="1734"/>
                    <a:pt x="2202" y="1643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5471661" y="3524732"/>
              <a:ext cx="162744" cy="742576"/>
            </a:xfrm>
            <a:custGeom>
              <a:avLst/>
              <a:gdLst/>
              <a:ahLst/>
              <a:cxnLst/>
              <a:rect l="l" t="t" r="r" b="b"/>
              <a:pathLst>
                <a:path w="2283" h="10417" extrusionOk="0">
                  <a:moveTo>
                    <a:pt x="1876" y="1"/>
                  </a:moveTo>
                  <a:lnTo>
                    <a:pt x="1826" y="11"/>
                  </a:lnTo>
                  <a:lnTo>
                    <a:pt x="2201" y="1664"/>
                  </a:lnTo>
                  <a:cubicBezTo>
                    <a:pt x="2221" y="1745"/>
                    <a:pt x="2232" y="1826"/>
                    <a:pt x="2232" y="1918"/>
                  </a:cubicBezTo>
                  <a:lnTo>
                    <a:pt x="1694" y="10295"/>
                  </a:lnTo>
                  <a:cubicBezTo>
                    <a:pt x="1459" y="10349"/>
                    <a:pt x="1283" y="10368"/>
                    <a:pt x="1152" y="10368"/>
                  </a:cubicBezTo>
                  <a:cubicBezTo>
                    <a:pt x="895" y="10368"/>
                    <a:pt x="812" y="10294"/>
                    <a:pt x="792" y="10274"/>
                  </a:cubicBezTo>
                  <a:lnTo>
                    <a:pt x="51" y="660"/>
                  </a:lnTo>
                  <a:lnTo>
                    <a:pt x="1" y="670"/>
                  </a:lnTo>
                  <a:lnTo>
                    <a:pt x="751" y="10284"/>
                  </a:lnTo>
                  <a:lnTo>
                    <a:pt x="751" y="10295"/>
                  </a:lnTo>
                  <a:cubicBezTo>
                    <a:pt x="751" y="10304"/>
                    <a:pt x="832" y="10416"/>
                    <a:pt x="1146" y="10416"/>
                  </a:cubicBezTo>
                  <a:cubicBezTo>
                    <a:pt x="1288" y="10416"/>
                    <a:pt x="1471" y="10396"/>
                    <a:pt x="1714" y="10335"/>
                  </a:cubicBezTo>
                  <a:lnTo>
                    <a:pt x="1735" y="10335"/>
                  </a:lnTo>
                  <a:lnTo>
                    <a:pt x="2282" y="1918"/>
                  </a:lnTo>
                  <a:cubicBezTo>
                    <a:pt x="2282" y="1826"/>
                    <a:pt x="2272" y="1735"/>
                    <a:pt x="2252" y="1654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5341565" y="2771096"/>
              <a:ext cx="104147" cy="90033"/>
            </a:xfrm>
            <a:custGeom>
              <a:avLst/>
              <a:gdLst/>
              <a:ahLst/>
              <a:cxnLst/>
              <a:rect l="l" t="t" r="r" b="b"/>
              <a:pathLst>
                <a:path w="1461" h="1263" extrusionOk="0">
                  <a:moveTo>
                    <a:pt x="128" y="1"/>
                  </a:moveTo>
                  <a:cubicBezTo>
                    <a:pt x="49" y="1"/>
                    <a:pt x="0" y="5"/>
                    <a:pt x="0" y="5"/>
                  </a:cubicBezTo>
                  <a:cubicBezTo>
                    <a:pt x="0" y="5"/>
                    <a:pt x="21" y="573"/>
                    <a:pt x="568" y="897"/>
                  </a:cubicBezTo>
                  <a:cubicBezTo>
                    <a:pt x="1116" y="1233"/>
                    <a:pt x="1461" y="1263"/>
                    <a:pt x="1461" y="1263"/>
                  </a:cubicBezTo>
                  <a:lnTo>
                    <a:pt x="1450" y="1222"/>
                  </a:lnTo>
                  <a:cubicBezTo>
                    <a:pt x="1450" y="1222"/>
                    <a:pt x="1339" y="472"/>
                    <a:pt x="974" y="208"/>
                  </a:cubicBezTo>
                  <a:cubicBezTo>
                    <a:pt x="713" y="27"/>
                    <a:pt x="327" y="1"/>
                    <a:pt x="128" y="1"/>
                  </a:cubicBezTo>
                  <a:close/>
                </a:path>
              </a:pathLst>
            </a:custGeom>
            <a:solidFill>
              <a:srgbClr val="07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5340068" y="2769670"/>
              <a:ext cx="106357" cy="92884"/>
            </a:xfrm>
            <a:custGeom>
              <a:avLst/>
              <a:gdLst/>
              <a:ahLst/>
              <a:cxnLst/>
              <a:rect l="l" t="t" r="r" b="b"/>
              <a:pathLst>
                <a:path w="1492" h="1303" extrusionOk="0">
                  <a:moveTo>
                    <a:pt x="153" y="1"/>
                  </a:moveTo>
                  <a:cubicBezTo>
                    <a:pt x="76" y="1"/>
                    <a:pt x="27" y="5"/>
                    <a:pt x="21" y="5"/>
                  </a:cubicBezTo>
                  <a:lnTo>
                    <a:pt x="1" y="5"/>
                  </a:lnTo>
                  <a:lnTo>
                    <a:pt x="1" y="25"/>
                  </a:lnTo>
                  <a:cubicBezTo>
                    <a:pt x="1" y="36"/>
                    <a:pt x="31" y="613"/>
                    <a:pt x="579" y="938"/>
                  </a:cubicBezTo>
                  <a:cubicBezTo>
                    <a:pt x="1126" y="1273"/>
                    <a:pt x="1461" y="1303"/>
                    <a:pt x="1482" y="1303"/>
                  </a:cubicBezTo>
                  <a:lnTo>
                    <a:pt x="1482" y="1253"/>
                  </a:lnTo>
                  <a:cubicBezTo>
                    <a:pt x="1482" y="1253"/>
                    <a:pt x="1137" y="1222"/>
                    <a:pt x="609" y="897"/>
                  </a:cubicBezTo>
                  <a:cubicBezTo>
                    <a:pt x="143" y="624"/>
                    <a:pt x="62" y="157"/>
                    <a:pt x="51" y="45"/>
                  </a:cubicBezTo>
                  <a:cubicBezTo>
                    <a:pt x="68" y="45"/>
                    <a:pt x="95" y="45"/>
                    <a:pt x="128" y="45"/>
                  </a:cubicBezTo>
                  <a:cubicBezTo>
                    <a:pt x="312" y="45"/>
                    <a:pt x="710" y="59"/>
                    <a:pt x="984" y="248"/>
                  </a:cubicBezTo>
                  <a:cubicBezTo>
                    <a:pt x="1340" y="502"/>
                    <a:pt x="1441" y="1242"/>
                    <a:pt x="1441" y="1242"/>
                  </a:cubicBezTo>
                  <a:lnTo>
                    <a:pt x="1491" y="1242"/>
                  </a:lnTo>
                  <a:cubicBezTo>
                    <a:pt x="1491" y="1212"/>
                    <a:pt x="1380" y="482"/>
                    <a:pt x="1005" y="218"/>
                  </a:cubicBezTo>
                  <a:cubicBezTo>
                    <a:pt x="740" y="27"/>
                    <a:pt x="354" y="1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311910" y="2697672"/>
              <a:ext cx="185127" cy="267319"/>
            </a:xfrm>
            <a:custGeom>
              <a:avLst/>
              <a:gdLst/>
              <a:ahLst/>
              <a:cxnLst/>
              <a:rect l="l" t="t" r="r" b="b"/>
              <a:pathLst>
                <a:path w="2597" h="3750" extrusionOk="0">
                  <a:moveTo>
                    <a:pt x="1593" y="1"/>
                  </a:moveTo>
                  <a:lnTo>
                    <a:pt x="112" y="3002"/>
                  </a:lnTo>
                  <a:cubicBezTo>
                    <a:pt x="0" y="3246"/>
                    <a:pt x="81" y="3530"/>
                    <a:pt x="315" y="3672"/>
                  </a:cubicBezTo>
                  <a:cubicBezTo>
                    <a:pt x="399" y="3724"/>
                    <a:pt x="491" y="3749"/>
                    <a:pt x="582" y="3749"/>
                  </a:cubicBezTo>
                  <a:cubicBezTo>
                    <a:pt x="754" y="3749"/>
                    <a:pt x="921" y="3659"/>
                    <a:pt x="1014" y="3500"/>
                  </a:cubicBezTo>
                  <a:lnTo>
                    <a:pt x="2596" y="904"/>
                  </a:lnTo>
                  <a:lnTo>
                    <a:pt x="1593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309700" y="2695533"/>
              <a:ext cx="189547" cy="271168"/>
            </a:xfrm>
            <a:custGeom>
              <a:avLst/>
              <a:gdLst/>
              <a:ahLst/>
              <a:cxnLst/>
              <a:rect l="l" t="t" r="r" b="b"/>
              <a:pathLst>
                <a:path w="2659" h="3804" extrusionOk="0">
                  <a:moveTo>
                    <a:pt x="1633" y="71"/>
                  </a:moveTo>
                  <a:lnTo>
                    <a:pt x="2597" y="943"/>
                  </a:lnTo>
                  <a:lnTo>
                    <a:pt x="1025" y="3519"/>
                  </a:lnTo>
                  <a:cubicBezTo>
                    <a:pt x="964" y="3631"/>
                    <a:pt x="853" y="3712"/>
                    <a:pt x="721" y="3742"/>
                  </a:cubicBezTo>
                  <a:cubicBezTo>
                    <a:pt x="684" y="3752"/>
                    <a:pt x="646" y="3756"/>
                    <a:pt x="609" y="3756"/>
                  </a:cubicBezTo>
                  <a:cubicBezTo>
                    <a:pt x="521" y="3756"/>
                    <a:pt x="434" y="3731"/>
                    <a:pt x="356" y="3682"/>
                  </a:cubicBezTo>
                  <a:cubicBezTo>
                    <a:pt x="132" y="3550"/>
                    <a:pt x="51" y="3276"/>
                    <a:pt x="173" y="3043"/>
                  </a:cubicBezTo>
                  <a:lnTo>
                    <a:pt x="1633" y="71"/>
                  </a:lnTo>
                  <a:close/>
                  <a:moveTo>
                    <a:pt x="1613" y="1"/>
                  </a:moveTo>
                  <a:lnTo>
                    <a:pt x="123" y="3023"/>
                  </a:lnTo>
                  <a:cubicBezTo>
                    <a:pt x="1" y="3276"/>
                    <a:pt x="92" y="3580"/>
                    <a:pt x="326" y="3722"/>
                  </a:cubicBezTo>
                  <a:cubicBezTo>
                    <a:pt x="416" y="3773"/>
                    <a:pt x="508" y="3803"/>
                    <a:pt x="609" y="3803"/>
                  </a:cubicBezTo>
                  <a:cubicBezTo>
                    <a:pt x="650" y="3803"/>
                    <a:pt x="691" y="3794"/>
                    <a:pt x="741" y="3783"/>
                  </a:cubicBezTo>
                  <a:cubicBezTo>
                    <a:pt x="873" y="3753"/>
                    <a:pt x="995" y="3672"/>
                    <a:pt x="1065" y="3540"/>
                  </a:cubicBezTo>
                  <a:lnTo>
                    <a:pt x="2648" y="954"/>
                  </a:lnTo>
                  <a:lnTo>
                    <a:pt x="2658" y="934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5341565" y="2604430"/>
              <a:ext cx="183701" cy="256697"/>
            </a:xfrm>
            <a:custGeom>
              <a:avLst/>
              <a:gdLst/>
              <a:ahLst/>
              <a:cxnLst/>
              <a:rect l="l" t="t" r="r" b="b"/>
              <a:pathLst>
                <a:path w="2577" h="3601" extrusionOk="0">
                  <a:moveTo>
                    <a:pt x="1811" y="1"/>
                  </a:moveTo>
                  <a:cubicBezTo>
                    <a:pt x="1763" y="1"/>
                    <a:pt x="1345" y="19"/>
                    <a:pt x="963" y="629"/>
                  </a:cubicBezTo>
                  <a:cubicBezTo>
                    <a:pt x="558" y="1279"/>
                    <a:pt x="0" y="2384"/>
                    <a:pt x="0" y="2384"/>
                  </a:cubicBezTo>
                  <a:cubicBezTo>
                    <a:pt x="0" y="2384"/>
                    <a:pt x="1004" y="2566"/>
                    <a:pt x="1461" y="3601"/>
                  </a:cubicBezTo>
                  <a:lnTo>
                    <a:pt x="2576" y="1846"/>
                  </a:lnTo>
                  <a:lnTo>
                    <a:pt x="1815" y="1"/>
                  </a:lnTo>
                  <a:cubicBezTo>
                    <a:pt x="1815" y="1"/>
                    <a:pt x="1814" y="1"/>
                    <a:pt x="181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5339355" y="2603004"/>
              <a:ext cx="187337" cy="261759"/>
            </a:xfrm>
            <a:custGeom>
              <a:avLst/>
              <a:gdLst/>
              <a:ahLst/>
              <a:cxnLst/>
              <a:rect l="l" t="t" r="r" b="b"/>
              <a:pathLst>
                <a:path w="2628" h="3672" extrusionOk="0">
                  <a:moveTo>
                    <a:pt x="1838" y="0"/>
                  </a:moveTo>
                  <a:cubicBezTo>
                    <a:pt x="1774" y="0"/>
                    <a:pt x="1356" y="18"/>
                    <a:pt x="974" y="629"/>
                  </a:cubicBezTo>
                  <a:cubicBezTo>
                    <a:pt x="568" y="1278"/>
                    <a:pt x="21" y="2374"/>
                    <a:pt x="11" y="2394"/>
                  </a:cubicBezTo>
                  <a:lnTo>
                    <a:pt x="0" y="2414"/>
                  </a:lnTo>
                  <a:lnTo>
                    <a:pt x="31" y="2424"/>
                  </a:lnTo>
                  <a:cubicBezTo>
                    <a:pt x="41" y="2424"/>
                    <a:pt x="1025" y="2627"/>
                    <a:pt x="1471" y="3631"/>
                  </a:cubicBezTo>
                  <a:lnTo>
                    <a:pt x="1492" y="3672"/>
                  </a:lnTo>
                  <a:lnTo>
                    <a:pt x="2627" y="1876"/>
                  </a:lnTo>
                  <a:lnTo>
                    <a:pt x="2587" y="1846"/>
                  </a:lnTo>
                  <a:lnTo>
                    <a:pt x="1492" y="3570"/>
                  </a:lnTo>
                  <a:cubicBezTo>
                    <a:pt x="1075" y="2678"/>
                    <a:pt x="234" y="2424"/>
                    <a:pt x="72" y="2383"/>
                  </a:cubicBezTo>
                  <a:cubicBezTo>
                    <a:pt x="153" y="2211"/>
                    <a:pt x="649" y="1238"/>
                    <a:pt x="1015" y="659"/>
                  </a:cubicBezTo>
                  <a:cubicBezTo>
                    <a:pt x="1377" y="69"/>
                    <a:pt x="1784" y="51"/>
                    <a:pt x="1840" y="51"/>
                  </a:cubicBezTo>
                  <a:cubicBezTo>
                    <a:pt x="1843" y="51"/>
                    <a:pt x="1846" y="51"/>
                    <a:pt x="1846" y="51"/>
                  </a:cubicBezTo>
                  <a:lnTo>
                    <a:pt x="1846" y="0"/>
                  </a:lnTo>
                  <a:cubicBezTo>
                    <a:pt x="1845" y="0"/>
                    <a:pt x="1842" y="0"/>
                    <a:pt x="18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179604" y="2899411"/>
              <a:ext cx="211146" cy="357209"/>
            </a:xfrm>
            <a:custGeom>
              <a:avLst/>
              <a:gdLst/>
              <a:ahLst/>
              <a:cxnLst/>
              <a:rect l="l" t="t" r="r" b="b"/>
              <a:pathLst>
                <a:path w="2962" h="5011" extrusionOk="0">
                  <a:moveTo>
                    <a:pt x="2059" y="0"/>
                  </a:moveTo>
                  <a:cubicBezTo>
                    <a:pt x="2059" y="0"/>
                    <a:pt x="1583" y="375"/>
                    <a:pt x="1329" y="1045"/>
                  </a:cubicBezTo>
                  <a:cubicBezTo>
                    <a:pt x="1076" y="1725"/>
                    <a:pt x="1" y="4757"/>
                    <a:pt x="1" y="4757"/>
                  </a:cubicBezTo>
                  <a:lnTo>
                    <a:pt x="355" y="5010"/>
                  </a:lnTo>
                  <a:lnTo>
                    <a:pt x="2962" y="517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178178" y="2897985"/>
              <a:ext cx="214069" cy="360773"/>
            </a:xfrm>
            <a:custGeom>
              <a:avLst/>
              <a:gdLst/>
              <a:ahLst/>
              <a:cxnLst/>
              <a:rect l="l" t="t" r="r" b="b"/>
              <a:pathLst>
                <a:path w="3003" h="5061" extrusionOk="0">
                  <a:moveTo>
                    <a:pt x="2069" y="0"/>
                  </a:moveTo>
                  <a:cubicBezTo>
                    <a:pt x="2059" y="10"/>
                    <a:pt x="1582" y="386"/>
                    <a:pt x="1328" y="1055"/>
                  </a:cubicBezTo>
                  <a:cubicBezTo>
                    <a:pt x="1075" y="1724"/>
                    <a:pt x="10" y="4746"/>
                    <a:pt x="0" y="4767"/>
                  </a:cubicBezTo>
                  <a:lnTo>
                    <a:pt x="0" y="4787"/>
                  </a:lnTo>
                  <a:lnTo>
                    <a:pt x="375" y="5060"/>
                  </a:lnTo>
                  <a:lnTo>
                    <a:pt x="3002" y="548"/>
                  </a:lnTo>
                  <a:lnTo>
                    <a:pt x="2962" y="528"/>
                  </a:lnTo>
                  <a:lnTo>
                    <a:pt x="365" y="4990"/>
                  </a:lnTo>
                  <a:lnTo>
                    <a:pt x="51" y="4767"/>
                  </a:lnTo>
                  <a:cubicBezTo>
                    <a:pt x="142" y="4523"/>
                    <a:pt x="1126" y="1714"/>
                    <a:pt x="1369" y="1075"/>
                  </a:cubicBezTo>
                  <a:cubicBezTo>
                    <a:pt x="1623" y="416"/>
                    <a:pt x="2089" y="41"/>
                    <a:pt x="2089" y="41"/>
                  </a:cubicBezTo>
                  <a:lnTo>
                    <a:pt x="20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131130" y="3203018"/>
              <a:ext cx="96235" cy="135299"/>
            </a:xfrm>
            <a:custGeom>
              <a:avLst/>
              <a:gdLst/>
              <a:ahLst/>
              <a:cxnLst/>
              <a:rect l="l" t="t" r="r" b="b"/>
              <a:pathLst>
                <a:path w="1350" h="1898" extrusionOk="0">
                  <a:moveTo>
                    <a:pt x="873" y="1"/>
                  </a:moveTo>
                  <a:lnTo>
                    <a:pt x="660" y="447"/>
                  </a:lnTo>
                  <a:cubicBezTo>
                    <a:pt x="660" y="447"/>
                    <a:pt x="498" y="467"/>
                    <a:pt x="437" y="518"/>
                  </a:cubicBezTo>
                  <a:cubicBezTo>
                    <a:pt x="376" y="579"/>
                    <a:pt x="1" y="923"/>
                    <a:pt x="1" y="923"/>
                  </a:cubicBezTo>
                  <a:cubicBezTo>
                    <a:pt x="1" y="923"/>
                    <a:pt x="26" y="965"/>
                    <a:pt x="61" y="965"/>
                  </a:cubicBezTo>
                  <a:cubicBezTo>
                    <a:pt x="65" y="965"/>
                    <a:pt x="68" y="965"/>
                    <a:pt x="72" y="964"/>
                  </a:cubicBezTo>
                  <a:cubicBezTo>
                    <a:pt x="113" y="944"/>
                    <a:pt x="315" y="812"/>
                    <a:pt x="315" y="812"/>
                  </a:cubicBezTo>
                  <a:lnTo>
                    <a:pt x="315" y="812"/>
                  </a:lnTo>
                  <a:cubicBezTo>
                    <a:pt x="315" y="812"/>
                    <a:pt x="153" y="1624"/>
                    <a:pt x="173" y="1674"/>
                  </a:cubicBezTo>
                  <a:cubicBezTo>
                    <a:pt x="194" y="1725"/>
                    <a:pt x="234" y="1725"/>
                    <a:pt x="234" y="1725"/>
                  </a:cubicBezTo>
                  <a:cubicBezTo>
                    <a:pt x="234" y="1725"/>
                    <a:pt x="203" y="1806"/>
                    <a:pt x="244" y="1826"/>
                  </a:cubicBezTo>
                  <a:cubicBezTo>
                    <a:pt x="285" y="1836"/>
                    <a:pt x="305" y="1856"/>
                    <a:pt x="305" y="1856"/>
                  </a:cubicBezTo>
                  <a:cubicBezTo>
                    <a:pt x="305" y="1856"/>
                    <a:pt x="325" y="1897"/>
                    <a:pt x="345" y="1897"/>
                  </a:cubicBezTo>
                  <a:cubicBezTo>
                    <a:pt x="376" y="1897"/>
                    <a:pt x="1350" y="193"/>
                    <a:pt x="1350" y="193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5128991" y="3202305"/>
              <a:ext cx="99870" cy="137437"/>
            </a:xfrm>
            <a:custGeom>
              <a:avLst/>
              <a:gdLst/>
              <a:ahLst/>
              <a:cxnLst/>
              <a:rect l="l" t="t" r="r" b="b"/>
              <a:pathLst>
                <a:path w="1401" h="1928" extrusionOk="0">
                  <a:moveTo>
                    <a:pt x="873" y="0"/>
                  </a:moveTo>
                  <a:lnTo>
                    <a:pt x="680" y="437"/>
                  </a:lnTo>
                  <a:cubicBezTo>
                    <a:pt x="639" y="437"/>
                    <a:pt x="508" y="467"/>
                    <a:pt x="457" y="518"/>
                  </a:cubicBezTo>
                  <a:cubicBezTo>
                    <a:pt x="396" y="568"/>
                    <a:pt x="10" y="924"/>
                    <a:pt x="10" y="924"/>
                  </a:cubicBezTo>
                  <a:lnTo>
                    <a:pt x="1" y="933"/>
                  </a:lnTo>
                  <a:lnTo>
                    <a:pt x="10" y="954"/>
                  </a:lnTo>
                  <a:cubicBezTo>
                    <a:pt x="27" y="970"/>
                    <a:pt x="56" y="1000"/>
                    <a:pt x="89" y="1000"/>
                  </a:cubicBezTo>
                  <a:cubicBezTo>
                    <a:pt x="96" y="1000"/>
                    <a:pt x="104" y="998"/>
                    <a:pt x="112" y="994"/>
                  </a:cubicBezTo>
                  <a:cubicBezTo>
                    <a:pt x="143" y="985"/>
                    <a:pt x="244" y="913"/>
                    <a:pt x="305" y="873"/>
                  </a:cubicBezTo>
                  <a:lnTo>
                    <a:pt x="305" y="873"/>
                  </a:lnTo>
                  <a:cubicBezTo>
                    <a:pt x="254" y="1147"/>
                    <a:pt x="163" y="1643"/>
                    <a:pt x="183" y="1694"/>
                  </a:cubicBezTo>
                  <a:cubicBezTo>
                    <a:pt x="203" y="1724"/>
                    <a:pt x="213" y="1745"/>
                    <a:pt x="233" y="1745"/>
                  </a:cubicBezTo>
                  <a:cubicBezTo>
                    <a:pt x="224" y="1785"/>
                    <a:pt x="224" y="1836"/>
                    <a:pt x="264" y="1857"/>
                  </a:cubicBezTo>
                  <a:cubicBezTo>
                    <a:pt x="294" y="1866"/>
                    <a:pt x="315" y="1877"/>
                    <a:pt x="325" y="1877"/>
                  </a:cubicBezTo>
                  <a:cubicBezTo>
                    <a:pt x="325" y="1897"/>
                    <a:pt x="345" y="1927"/>
                    <a:pt x="375" y="1927"/>
                  </a:cubicBezTo>
                  <a:lnTo>
                    <a:pt x="386" y="1927"/>
                  </a:lnTo>
                  <a:cubicBezTo>
                    <a:pt x="396" y="1927"/>
                    <a:pt x="416" y="1927"/>
                    <a:pt x="1400" y="224"/>
                  </a:cubicBezTo>
                  <a:lnTo>
                    <a:pt x="1360" y="194"/>
                  </a:lnTo>
                  <a:cubicBezTo>
                    <a:pt x="994" y="822"/>
                    <a:pt x="457" y="1755"/>
                    <a:pt x="375" y="1877"/>
                  </a:cubicBezTo>
                  <a:cubicBezTo>
                    <a:pt x="366" y="1866"/>
                    <a:pt x="366" y="1866"/>
                    <a:pt x="366" y="1857"/>
                  </a:cubicBezTo>
                  <a:lnTo>
                    <a:pt x="355" y="1846"/>
                  </a:lnTo>
                  <a:cubicBezTo>
                    <a:pt x="355" y="1846"/>
                    <a:pt x="325" y="1826"/>
                    <a:pt x="285" y="1816"/>
                  </a:cubicBezTo>
                  <a:cubicBezTo>
                    <a:pt x="274" y="1806"/>
                    <a:pt x="274" y="1765"/>
                    <a:pt x="285" y="1745"/>
                  </a:cubicBezTo>
                  <a:lnTo>
                    <a:pt x="294" y="1715"/>
                  </a:lnTo>
                  <a:lnTo>
                    <a:pt x="264" y="1704"/>
                  </a:lnTo>
                  <a:cubicBezTo>
                    <a:pt x="264" y="1704"/>
                    <a:pt x="244" y="1704"/>
                    <a:pt x="224" y="1674"/>
                  </a:cubicBezTo>
                  <a:cubicBezTo>
                    <a:pt x="213" y="1623"/>
                    <a:pt x="305" y="1127"/>
                    <a:pt x="366" y="822"/>
                  </a:cubicBezTo>
                  <a:lnTo>
                    <a:pt x="375" y="771"/>
                  </a:lnTo>
                  <a:lnTo>
                    <a:pt x="335" y="802"/>
                  </a:lnTo>
                  <a:cubicBezTo>
                    <a:pt x="254" y="852"/>
                    <a:pt x="122" y="944"/>
                    <a:pt x="102" y="954"/>
                  </a:cubicBezTo>
                  <a:cubicBezTo>
                    <a:pt x="82" y="954"/>
                    <a:pt x="71" y="944"/>
                    <a:pt x="61" y="944"/>
                  </a:cubicBezTo>
                  <a:cubicBezTo>
                    <a:pt x="143" y="873"/>
                    <a:pt x="436" y="599"/>
                    <a:pt x="487" y="548"/>
                  </a:cubicBezTo>
                  <a:cubicBezTo>
                    <a:pt x="528" y="508"/>
                    <a:pt x="650" y="487"/>
                    <a:pt x="700" y="477"/>
                  </a:cubicBezTo>
                  <a:lnTo>
                    <a:pt x="711" y="477"/>
                  </a:lnTo>
                  <a:lnTo>
                    <a:pt x="923" y="21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5152800" y="3287635"/>
              <a:ext cx="18178" cy="47761"/>
            </a:xfrm>
            <a:custGeom>
              <a:avLst/>
              <a:gdLst/>
              <a:ahLst/>
              <a:cxnLst/>
              <a:rect l="l" t="t" r="r" b="b"/>
              <a:pathLst>
                <a:path w="255" h="670" extrusionOk="0">
                  <a:moveTo>
                    <a:pt x="1" y="669"/>
                  </a:moveTo>
                  <a:lnTo>
                    <a:pt x="255" y="0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8"/>
            <p:cNvSpPr/>
            <p:nvPr/>
          </p:nvSpPr>
          <p:spPr>
            <a:xfrm>
              <a:off x="5151375" y="3286637"/>
              <a:ext cx="21100" cy="50185"/>
            </a:xfrm>
            <a:custGeom>
              <a:avLst/>
              <a:gdLst/>
              <a:ahLst/>
              <a:cxnLst/>
              <a:rect l="l" t="t" r="r" b="b"/>
              <a:pathLst>
                <a:path w="296" h="704" extrusionOk="0">
                  <a:moveTo>
                    <a:pt x="276" y="0"/>
                  </a:moveTo>
                  <a:cubicBezTo>
                    <a:pt x="269" y="0"/>
                    <a:pt x="264" y="7"/>
                    <a:pt x="264" y="14"/>
                  </a:cubicBezTo>
                  <a:lnTo>
                    <a:pt x="11" y="674"/>
                  </a:lnTo>
                  <a:cubicBezTo>
                    <a:pt x="1" y="683"/>
                    <a:pt x="11" y="694"/>
                    <a:pt x="21" y="694"/>
                  </a:cubicBezTo>
                  <a:lnTo>
                    <a:pt x="21" y="704"/>
                  </a:lnTo>
                  <a:cubicBezTo>
                    <a:pt x="31" y="704"/>
                    <a:pt x="41" y="694"/>
                    <a:pt x="41" y="683"/>
                  </a:cubicBezTo>
                  <a:lnTo>
                    <a:pt x="295" y="25"/>
                  </a:lnTo>
                  <a:cubicBezTo>
                    <a:pt x="295" y="14"/>
                    <a:pt x="295" y="4"/>
                    <a:pt x="285" y="4"/>
                  </a:cubicBezTo>
                  <a:cubicBezTo>
                    <a:pt x="282" y="1"/>
                    <a:pt x="279" y="0"/>
                    <a:pt x="276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8"/>
            <p:cNvSpPr/>
            <p:nvPr/>
          </p:nvSpPr>
          <p:spPr>
            <a:xfrm>
              <a:off x="5147026" y="3287635"/>
              <a:ext cx="12404" cy="39848"/>
            </a:xfrm>
            <a:custGeom>
              <a:avLst/>
              <a:gdLst/>
              <a:ahLst/>
              <a:cxnLst/>
              <a:rect l="l" t="t" r="r" b="b"/>
              <a:pathLst>
                <a:path w="174" h="559" extrusionOk="0">
                  <a:moveTo>
                    <a:pt x="1" y="558"/>
                  </a:moveTo>
                  <a:lnTo>
                    <a:pt x="174" y="0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8"/>
            <p:cNvSpPr/>
            <p:nvPr/>
          </p:nvSpPr>
          <p:spPr>
            <a:xfrm>
              <a:off x="5146313" y="3286138"/>
              <a:ext cx="14542" cy="42058"/>
            </a:xfrm>
            <a:custGeom>
              <a:avLst/>
              <a:gdLst/>
              <a:ahLst/>
              <a:cxnLst/>
              <a:rect l="l" t="t" r="r" b="b"/>
              <a:pathLst>
                <a:path w="204" h="590" extrusionOk="0">
                  <a:moveTo>
                    <a:pt x="193" y="1"/>
                  </a:moveTo>
                  <a:cubicBezTo>
                    <a:pt x="184" y="1"/>
                    <a:pt x="173" y="1"/>
                    <a:pt x="173" y="11"/>
                  </a:cubicBezTo>
                  <a:lnTo>
                    <a:pt x="1" y="569"/>
                  </a:lnTo>
                  <a:cubicBezTo>
                    <a:pt x="1" y="579"/>
                    <a:pt x="1" y="589"/>
                    <a:pt x="11" y="589"/>
                  </a:cubicBezTo>
                  <a:cubicBezTo>
                    <a:pt x="21" y="589"/>
                    <a:pt x="31" y="589"/>
                    <a:pt x="31" y="579"/>
                  </a:cubicBezTo>
                  <a:lnTo>
                    <a:pt x="204" y="21"/>
                  </a:lnTo>
                  <a:cubicBezTo>
                    <a:pt x="204" y="11"/>
                    <a:pt x="204" y="1"/>
                    <a:pt x="193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8"/>
            <p:cNvSpPr/>
            <p:nvPr/>
          </p:nvSpPr>
          <p:spPr>
            <a:xfrm>
              <a:off x="5153585" y="3260902"/>
              <a:ext cx="26803" cy="5346"/>
            </a:xfrm>
            <a:custGeom>
              <a:avLst/>
              <a:gdLst/>
              <a:ahLst/>
              <a:cxnLst/>
              <a:rect l="l" t="t" r="r" b="b"/>
              <a:pathLst>
                <a:path w="376" h="75" extrusionOk="0">
                  <a:moveTo>
                    <a:pt x="0" y="0"/>
                  </a:moveTo>
                  <a:cubicBezTo>
                    <a:pt x="0" y="0"/>
                    <a:pt x="84" y="74"/>
                    <a:pt x="204" y="74"/>
                  </a:cubicBezTo>
                  <a:cubicBezTo>
                    <a:pt x="255" y="74"/>
                    <a:pt x="314" y="60"/>
                    <a:pt x="375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5152159" y="3259619"/>
              <a:ext cx="29655" cy="7841"/>
            </a:xfrm>
            <a:custGeom>
              <a:avLst/>
              <a:gdLst/>
              <a:ahLst/>
              <a:cxnLst/>
              <a:rect l="l" t="t" r="r" b="b"/>
              <a:pathLst>
                <a:path w="416" h="110" extrusionOk="0">
                  <a:moveTo>
                    <a:pt x="16" y="0"/>
                  </a:moveTo>
                  <a:cubicBezTo>
                    <a:pt x="12" y="0"/>
                    <a:pt x="10" y="3"/>
                    <a:pt x="10" y="8"/>
                  </a:cubicBezTo>
                  <a:cubicBezTo>
                    <a:pt x="0" y="18"/>
                    <a:pt x="0" y="28"/>
                    <a:pt x="10" y="28"/>
                  </a:cubicBezTo>
                  <a:cubicBezTo>
                    <a:pt x="10" y="28"/>
                    <a:pt x="102" y="109"/>
                    <a:pt x="223" y="109"/>
                  </a:cubicBezTo>
                  <a:cubicBezTo>
                    <a:pt x="284" y="109"/>
                    <a:pt x="345" y="89"/>
                    <a:pt x="406" y="48"/>
                  </a:cubicBezTo>
                  <a:cubicBezTo>
                    <a:pt x="416" y="48"/>
                    <a:pt x="416" y="39"/>
                    <a:pt x="406" y="28"/>
                  </a:cubicBezTo>
                  <a:cubicBezTo>
                    <a:pt x="406" y="23"/>
                    <a:pt x="403" y="21"/>
                    <a:pt x="399" y="21"/>
                  </a:cubicBezTo>
                  <a:cubicBezTo>
                    <a:pt x="395" y="21"/>
                    <a:pt x="390" y="23"/>
                    <a:pt x="386" y="28"/>
                  </a:cubicBezTo>
                  <a:cubicBezTo>
                    <a:pt x="331" y="61"/>
                    <a:pt x="279" y="73"/>
                    <a:pt x="231" y="73"/>
                  </a:cubicBezTo>
                  <a:cubicBezTo>
                    <a:pt x="120" y="73"/>
                    <a:pt x="38" y="8"/>
                    <a:pt x="30" y="8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5487558" y="2917446"/>
              <a:ext cx="175076" cy="68006"/>
            </a:xfrm>
            <a:custGeom>
              <a:avLst/>
              <a:gdLst/>
              <a:ahLst/>
              <a:cxnLst/>
              <a:rect l="l" t="t" r="r" b="b"/>
              <a:pathLst>
                <a:path w="2456" h="954" extrusionOk="0">
                  <a:moveTo>
                    <a:pt x="1" y="1"/>
                  </a:moveTo>
                  <a:lnTo>
                    <a:pt x="1" y="954"/>
                  </a:lnTo>
                  <a:lnTo>
                    <a:pt x="2455" y="954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5486132" y="2916021"/>
              <a:ext cx="177143" cy="70929"/>
            </a:xfrm>
            <a:custGeom>
              <a:avLst/>
              <a:gdLst/>
              <a:ahLst/>
              <a:cxnLst/>
              <a:rect l="l" t="t" r="r" b="b"/>
              <a:pathLst>
                <a:path w="2485" h="995" extrusionOk="0">
                  <a:moveTo>
                    <a:pt x="2455" y="41"/>
                  </a:moveTo>
                  <a:lnTo>
                    <a:pt x="2455" y="954"/>
                  </a:lnTo>
                  <a:lnTo>
                    <a:pt x="31" y="954"/>
                  </a:lnTo>
                  <a:lnTo>
                    <a:pt x="31" y="41"/>
                  </a:lnTo>
                  <a:close/>
                  <a:moveTo>
                    <a:pt x="21" y="0"/>
                  </a:moveTo>
                  <a:cubicBezTo>
                    <a:pt x="10" y="0"/>
                    <a:pt x="1" y="11"/>
                    <a:pt x="1" y="21"/>
                  </a:cubicBezTo>
                  <a:lnTo>
                    <a:pt x="1" y="974"/>
                  </a:lnTo>
                  <a:cubicBezTo>
                    <a:pt x="1" y="984"/>
                    <a:pt x="10" y="994"/>
                    <a:pt x="21" y="994"/>
                  </a:cubicBezTo>
                  <a:lnTo>
                    <a:pt x="2475" y="994"/>
                  </a:lnTo>
                  <a:cubicBezTo>
                    <a:pt x="2475" y="994"/>
                    <a:pt x="2485" y="984"/>
                    <a:pt x="2485" y="974"/>
                  </a:cubicBezTo>
                  <a:lnTo>
                    <a:pt x="2485" y="21"/>
                  </a:lnTo>
                  <a:cubicBezTo>
                    <a:pt x="2485" y="11"/>
                    <a:pt x="2475" y="0"/>
                    <a:pt x="2475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5436232" y="2602220"/>
              <a:ext cx="301536" cy="384012"/>
            </a:xfrm>
            <a:custGeom>
              <a:avLst/>
              <a:gdLst/>
              <a:ahLst/>
              <a:cxnLst/>
              <a:rect l="l" t="t" r="r" b="b"/>
              <a:pathLst>
                <a:path w="4230" h="5387" extrusionOk="0">
                  <a:moveTo>
                    <a:pt x="721" y="1"/>
                  </a:moveTo>
                  <a:cubicBezTo>
                    <a:pt x="325" y="1"/>
                    <a:pt x="0" y="325"/>
                    <a:pt x="0" y="711"/>
                  </a:cubicBezTo>
                  <a:lnTo>
                    <a:pt x="102" y="2019"/>
                  </a:lnTo>
                  <a:lnTo>
                    <a:pt x="589" y="3774"/>
                  </a:lnTo>
                  <a:lnTo>
                    <a:pt x="690" y="5315"/>
                  </a:lnTo>
                  <a:lnTo>
                    <a:pt x="3418" y="5386"/>
                  </a:lnTo>
                  <a:lnTo>
                    <a:pt x="3307" y="3946"/>
                  </a:lnTo>
                  <a:lnTo>
                    <a:pt x="4230" y="711"/>
                  </a:lnTo>
                  <a:cubicBezTo>
                    <a:pt x="4230" y="325"/>
                    <a:pt x="3915" y="1"/>
                    <a:pt x="352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5434807" y="2600794"/>
              <a:ext cx="304458" cy="386864"/>
            </a:xfrm>
            <a:custGeom>
              <a:avLst/>
              <a:gdLst/>
              <a:ahLst/>
              <a:cxnLst/>
              <a:rect l="l" t="t" r="r" b="b"/>
              <a:pathLst>
                <a:path w="4271" h="5427" extrusionOk="0">
                  <a:moveTo>
                    <a:pt x="741" y="1"/>
                  </a:moveTo>
                  <a:cubicBezTo>
                    <a:pt x="335" y="1"/>
                    <a:pt x="0" y="325"/>
                    <a:pt x="0" y="731"/>
                  </a:cubicBezTo>
                  <a:lnTo>
                    <a:pt x="51" y="731"/>
                  </a:lnTo>
                  <a:cubicBezTo>
                    <a:pt x="51" y="356"/>
                    <a:pt x="355" y="52"/>
                    <a:pt x="741" y="52"/>
                  </a:cubicBezTo>
                  <a:lnTo>
                    <a:pt x="3540" y="52"/>
                  </a:lnTo>
                  <a:cubicBezTo>
                    <a:pt x="3915" y="52"/>
                    <a:pt x="4219" y="356"/>
                    <a:pt x="4219" y="731"/>
                  </a:cubicBezTo>
                  <a:lnTo>
                    <a:pt x="3306" y="3956"/>
                  </a:lnTo>
                  <a:lnTo>
                    <a:pt x="3408" y="5376"/>
                  </a:lnTo>
                  <a:lnTo>
                    <a:pt x="730" y="5315"/>
                  </a:lnTo>
                  <a:lnTo>
                    <a:pt x="629" y="3784"/>
                  </a:lnTo>
                  <a:lnTo>
                    <a:pt x="142" y="2029"/>
                  </a:lnTo>
                  <a:lnTo>
                    <a:pt x="92" y="2039"/>
                  </a:lnTo>
                  <a:lnTo>
                    <a:pt x="588" y="3794"/>
                  </a:lnTo>
                  <a:lnTo>
                    <a:pt x="680" y="5366"/>
                  </a:lnTo>
                  <a:lnTo>
                    <a:pt x="3459" y="5427"/>
                  </a:lnTo>
                  <a:lnTo>
                    <a:pt x="3357" y="3966"/>
                  </a:lnTo>
                  <a:lnTo>
                    <a:pt x="4270" y="741"/>
                  </a:lnTo>
                  <a:lnTo>
                    <a:pt x="4270" y="731"/>
                  </a:lnTo>
                  <a:cubicBezTo>
                    <a:pt x="4270" y="325"/>
                    <a:pt x="3946" y="1"/>
                    <a:pt x="3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5726152" y="2771096"/>
              <a:ext cx="104147" cy="90033"/>
            </a:xfrm>
            <a:custGeom>
              <a:avLst/>
              <a:gdLst/>
              <a:ahLst/>
              <a:cxnLst/>
              <a:rect l="l" t="t" r="r" b="b"/>
              <a:pathLst>
                <a:path w="1461" h="1263" extrusionOk="0">
                  <a:moveTo>
                    <a:pt x="1335" y="1"/>
                  </a:moveTo>
                  <a:cubicBezTo>
                    <a:pt x="1138" y="1"/>
                    <a:pt x="756" y="27"/>
                    <a:pt x="487" y="208"/>
                  </a:cubicBezTo>
                  <a:cubicBezTo>
                    <a:pt x="122" y="472"/>
                    <a:pt x="21" y="1222"/>
                    <a:pt x="21" y="1222"/>
                  </a:cubicBezTo>
                  <a:lnTo>
                    <a:pt x="1" y="1263"/>
                  </a:lnTo>
                  <a:cubicBezTo>
                    <a:pt x="1" y="1263"/>
                    <a:pt x="345" y="1233"/>
                    <a:pt x="893" y="897"/>
                  </a:cubicBezTo>
                  <a:cubicBezTo>
                    <a:pt x="1441" y="573"/>
                    <a:pt x="1461" y="5"/>
                    <a:pt x="1461" y="5"/>
                  </a:cubicBezTo>
                  <a:cubicBezTo>
                    <a:pt x="1461" y="5"/>
                    <a:pt x="1412" y="1"/>
                    <a:pt x="1335" y="1"/>
                  </a:cubicBezTo>
                  <a:close/>
                </a:path>
              </a:pathLst>
            </a:custGeom>
            <a:solidFill>
              <a:srgbClr val="074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8"/>
            <p:cNvSpPr/>
            <p:nvPr/>
          </p:nvSpPr>
          <p:spPr>
            <a:xfrm>
              <a:off x="5726152" y="2769670"/>
              <a:ext cx="106286" cy="92884"/>
            </a:xfrm>
            <a:custGeom>
              <a:avLst/>
              <a:gdLst/>
              <a:ahLst/>
              <a:cxnLst/>
              <a:rect l="l" t="t" r="r" b="b"/>
              <a:pathLst>
                <a:path w="1491" h="1303" extrusionOk="0">
                  <a:moveTo>
                    <a:pt x="1334" y="1"/>
                  </a:moveTo>
                  <a:cubicBezTo>
                    <a:pt x="1132" y="1"/>
                    <a:pt x="749" y="27"/>
                    <a:pt x="477" y="218"/>
                  </a:cubicBezTo>
                  <a:cubicBezTo>
                    <a:pt x="102" y="482"/>
                    <a:pt x="1" y="1212"/>
                    <a:pt x="1" y="1242"/>
                  </a:cubicBezTo>
                  <a:lnTo>
                    <a:pt x="41" y="1242"/>
                  </a:lnTo>
                  <a:cubicBezTo>
                    <a:pt x="41" y="1242"/>
                    <a:pt x="152" y="502"/>
                    <a:pt x="508" y="248"/>
                  </a:cubicBezTo>
                  <a:cubicBezTo>
                    <a:pt x="773" y="59"/>
                    <a:pt x="1177" y="45"/>
                    <a:pt x="1363" y="45"/>
                  </a:cubicBezTo>
                  <a:cubicBezTo>
                    <a:pt x="1397" y="45"/>
                    <a:pt x="1423" y="45"/>
                    <a:pt x="1441" y="45"/>
                  </a:cubicBezTo>
                  <a:cubicBezTo>
                    <a:pt x="1430" y="157"/>
                    <a:pt x="1349" y="624"/>
                    <a:pt x="882" y="897"/>
                  </a:cubicBezTo>
                  <a:cubicBezTo>
                    <a:pt x="345" y="1222"/>
                    <a:pt x="10" y="1253"/>
                    <a:pt x="1" y="1253"/>
                  </a:cubicBezTo>
                  <a:lnTo>
                    <a:pt x="10" y="1303"/>
                  </a:lnTo>
                  <a:cubicBezTo>
                    <a:pt x="21" y="1303"/>
                    <a:pt x="355" y="1273"/>
                    <a:pt x="903" y="938"/>
                  </a:cubicBezTo>
                  <a:cubicBezTo>
                    <a:pt x="1461" y="613"/>
                    <a:pt x="1491" y="36"/>
                    <a:pt x="1491" y="25"/>
                  </a:cubicBezTo>
                  <a:lnTo>
                    <a:pt x="1491" y="5"/>
                  </a:lnTo>
                  <a:lnTo>
                    <a:pt x="1471" y="5"/>
                  </a:lnTo>
                  <a:cubicBezTo>
                    <a:pt x="1462" y="5"/>
                    <a:pt x="1412" y="1"/>
                    <a:pt x="13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8"/>
            <p:cNvSpPr/>
            <p:nvPr/>
          </p:nvSpPr>
          <p:spPr>
            <a:xfrm>
              <a:off x="5674826" y="2697672"/>
              <a:ext cx="185840" cy="267319"/>
            </a:xfrm>
            <a:custGeom>
              <a:avLst/>
              <a:gdLst/>
              <a:ahLst/>
              <a:cxnLst/>
              <a:rect l="l" t="t" r="r" b="b"/>
              <a:pathLst>
                <a:path w="2607" h="3750" extrusionOk="0">
                  <a:moveTo>
                    <a:pt x="1014" y="1"/>
                  </a:moveTo>
                  <a:lnTo>
                    <a:pt x="0" y="904"/>
                  </a:lnTo>
                  <a:lnTo>
                    <a:pt x="1582" y="3500"/>
                  </a:lnTo>
                  <a:cubicBezTo>
                    <a:pt x="1682" y="3659"/>
                    <a:pt x="1851" y="3749"/>
                    <a:pt x="2025" y="3749"/>
                  </a:cubicBezTo>
                  <a:cubicBezTo>
                    <a:pt x="2116" y="3749"/>
                    <a:pt x="2208" y="3724"/>
                    <a:pt x="2292" y="3672"/>
                  </a:cubicBezTo>
                  <a:cubicBezTo>
                    <a:pt x="2515" y="3530"/>
                    <a:pt x="2607" y="3246"/>
                    <a:pt x="2485" y="3002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8"/>
            <p:cNvSpPr/>
            <p:nvPr/>
          </p:nvSpPr>
          <p:spPr>
            <a:xfrm>
              <a:off x="5672687" y="2695533"/>
              <a:ext cx="189476" cy="271168"/>
            </a:xfrm>
            <a:custGeom>
              <a:avLst/>
              <a:gdLst/>
              <a:ahLst/>
              <a:cxnLst/>
              <a:rect l="l" t="t" r="r" b="b"/>
              <a:pathLst>
                <a:path w="2658" h="3804" extrusionOk="0">
                  <a:moveTo>
                    <a:pt x="1035" y="71"/>
                  </a:moveTo>
                  <a:lnTo>
                    <a:pt x="2495" y="3043"/>
                  </a:lnTo>
                  <a:cubicBezTo>
                    <a:pt x="2606" y="3276"/>
                    <a:pt x="2525" y="3550"/>
                    <a:pt x="2312" y="3682"/>
                  </a:cubicBezTo>
                  <a:cubicBezTo>
                    <a:pt x="2234" y="3731"/>
                    <a:pt x="2146" y="3756"/>
                    <a:pt x="2056" y="3756"/>
                  </a:cubicBezTo>
                  <a:cubicBezTo>
                    <a:pt x="2016" y="3756"/>
                    <a:pt x="1977" y="3752"/>
                    <a:pt x="1937" y="3742"/>
                  </a:cubicBezTo>
                  <a:cubicBezTo>
                    <a:pt x="1805" y="3712"/>
                    <a:pt x="1704" y="3631"/>
                    <a:pt x="1632" y="3519"/>
                  </a:cubicBezTo>
                  <a:lnTo>
                    <a:pt x="61" y="943"/>
                  </a:lnTo>
                  <a:lnTo>
                    <a:pt x="1035" y="71"/>
                  </a:lnTo>
                  <a:close/>
                  <a:moveTo>
                    <a:pt x="1044" y="1"/>
                  </a:moveTo>
                  <a:lnTo>
                    <a:pt x="0" y="934"/>
                  </a:lnTo>
                  <a:lnTo>
                    <a:pt x="1592" y="3540"/>
                  </a:lnTo>
                  <a:cubicBezTo>
                    <a:pt x="1663" y="3672"/>
                    <a:pt x="1785" y="3753"/>
                    <a:pt x="1927" y="3783"/>
                  </a:cubicBezTo>
                  <a:cubicBezTo>
                    <a:pt x="1968" y="3794"/>
                    <a:pt x="2008" y="3803"/>
                    <a:pt x="2058" y="3803"/>
                  </a:cubicBezTo>
                  <a:cubicBezTo>
                    <a:pt x="2150" y="3803"/>
                    <a:pt x="2251" y="3773"/>
                    <a:pt x="2333" y="3722"/>
                  </a:cubicBezTo>
                  <a:cubicBezTo>
                    <a:pt x="2576" y="3580"/>
                    <a:pt x="2657" y="3276"/>
                    <a:pt x="2535" y="3023"/>
                  </a:cubicBezTo>
                  <a:lnTo>
                    <a:pt x="104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8"/>
            <p:cNvSpPr/>
            <p:nvPr/>
          </p:nvSpPr>
          <p:spPr>
            <a:xfrm>
              <a:off x="5646597" y="2604430"/>
              <a:ext cx="183701" cy="256697"/>
            </a:xfrm>
            <a:custGeom>
              <a:avLst/>
              <a:gdLst/>
              <a:ahLst/>
              <a:cxnLst/>
              <a:rect l="l" t="t" r="r" b="b"/>
              <a:pathLst>
                <a:path w="2577" h="3601" extrusionOk="0">
                  <a:moveTo>
                    <a:pt x="776" y="1"/>
                  </a:moveTo>
                  <a:cubicBezTo>
                    <a:pt x="773" y="1"/>
                    <a:pt x="772" y="1"/>
                    <a:pt x="772" y="1"/>
                  </a:cubicBezTo>
                  <a:lnTo>
                    <a:pt x="1" y="1846"/>
                  </a:lnTo>
                  <a:lnTo>
                    <a:pt x="1117" y="3601"/>
                  </a:lnTo>
                  <a:cubicBezTo>
                    <a:pt x="1583" y="2566"/>
                    <a:pt x="2577" y="2384"/>
                    <a:pt x="2577" y="2384"/>
                  </a:cubicBezTo>
                  <a:cubicBezTo>
                    <a:pt x="2577" y="2384"/>
                    <a:pt x="2029" y="1279"/>
                    <a:pt x="1624" y="629"/>
                  </a:cubicBezTo>
                  <a:cubicBezTo>
                    <a:pt x="1242" y="19"/>
                    <a:pt x="824" y="1"/>
                    <a:pt x="77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8"/>
            <p:cNvSpPr/>
            <p:nvPr/>
          </p:nvSpPr>
          <p:spPr>
            <a:xfrm>
              <a:off x="5645171" y="2603004"/>
              <a:ext cx="188050" cy="261759"/>
            </a:xfrm>
            <a:custGeom>
              <a:avLst/>
              <a:gdLst/>
              <a:ahLst/>
              <a:cxnLst/>
              <a:rect l="l" t="t" r="r" b="b"/>
              <a:pathLst>
                <a:path w="2638" h="3672" extrusionOk="0">
                  <a:moveTo>
                    <a:pt x="789" y="0"/>
                  </a:moveTo>
                  <a:cubicBezTo>
                    <a:pt x="785" y="0"/>
                    <a:pt x="782" y="0"/>
                    <a:pt x="781" y="0"/>
                  </a:cubicBezTo>
                  <a:lnTo>
                    <a:pt x="792" y="51"/>
                  </a:lnTo>
                  <a:cubicBezTo>
                    <a:pt x="792" y="50"/>
                    <a:pt x="798" y="48"/>
                    <a:pt x="811" y="48"/>
                  </a:cubicBezTo>
                  <a:cubicBezTo>
                    <a:pt x="900" y="48"/>
                    <a:pt x="1277" y="109"/>
                    <a:pt x="1623" y="659"/>
                  </a:cubicBezTo>
                  <a:cubicBezTo>
                    <a:pt x="1988" y="1238"/>
                    <a:pt x="2475" y="2211"/>
                    <a:pt x="2566" y="2383"/>
                  </a:cubicBezTo>
                  <a:cubicBezTo>
                    <a:pt x="2394" y="2424"/>
                    <a:pt x="1562" y="2678"/>
                    <a:pt x="1137" y="3570"/>
                  </a:cubicBezTo>
                  <a:lnTo>
                    <a:pt x="41" y="1846"/>
                  </a:lnTo>
                  <a:lnTo>
                    <a:pt x="1" y="1876"/>
                  </a:lnTo>
                  <a:lnTo>
                    <a:pt x="1146" y="3672"/>
                  </a:lnTo>
                  <a:lnTo>
                    <a:pt x="1167" y="3631"/>
                  </a:lnTo>
                  <a:cubicBezTo>
                    <a:pt x="1613" y="2627"/>
                    <a:pt x="2597" y="2424"/>
                    <a:pt x="2607" y="2424"/>
                  </a:cubicBezTo>
                  <a:lnTo>
                    <a:pt x="2637" y="2414"/>
                  </a:lnTo>
                  <a:lnTo>
                    <a:pt x="2627" y="2394"/>
                  </a:lnTo>
                  <a:cubicBezTo>
                    <a:pt x="2617" y="2374"/>
                    <a:pt x="2059" y="1278"/>
                    <a:pt x="1664" y="629"/>
                  </a:cubicBezTo>
                  <a:cubicBezTo>
                    <a:pt x="1282" y="18"/>
                    <a:pt x="855" y="0"/>
                    <a:pt x="7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8"/>
            <p:cNvSpPr/>
            <p:nvPr/>
          </p:nvSpPr>
          <p:spPr>
            <a:xfrm>
              <a:off x="5781113" y="2899411"/>
              <a:ext cx="211146" cy="357209"/>
            </a:xfrm>
            <a:custGeom>
              <a:avLst/>
              <a:gdLst/>
              <a:ahLst/>
              <a:cxnLst/>
              <a:rect l="l" t="t" r="r" b="b"/>
              <a:pathLst>
                <a:path w="2962" h="5011" extrusionOk="0">
                  <a:moveTo>
                    <a:pt x="902" y="0"/>
                  </a:moveTo>
                  <a:lnTo>
                    <a:pt x="0" y="517"/>
                  </a:lnTo>
                  <a:lnTo>
                    <a:pt x="2617" y="5010"/>
                  </a:lnTo>
                  <a:lnTo>
                    <a:pt x="2962" y="4757"/>
                  </a:lnTo>
                  <a:cubicBezTo>
                    <a:pt x="2962" y="4757"/>
                    <a:pt x="1896" y="1725"/>
                    <a:pt x="1643" y="1045"/>
                  </a:cubicBezTo>
                  <a:cubicBezTo>
                    <a:pt x="1389" y="375"/>
                    <a:pt x="902" y="0"/>
                    <a:pt x="902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8"/>
            <p:cNvSpPr/>
            <p:nvPr/>
          </p:nvSpPr>
          <p:spPr>
            <a:xfrm>
              <a:off x="5779687" y="2897985"/>
              <a:ext cx="214710" cy="360773"/>
            </a:xfrm>
            <a:custGeom>
              <a:avLst/>
              <a:gdLst/>
              <a:ahLst/>
              <a:cxnLst/>
              <a:rect l="l" t="t" r="r" b="b"/>
              <a:pathLst>
                <a:path w="3012" h="5061" extrusionOk="0">
                  <a:moveTo>
                    <a:pt x="943" y="0"/>
                  </a:moveTo>
                  <a:lnTo>
                    <a:pt x="913" y="41"/>
                  </a:lnTo>
                  <a:cubicBezTo>
                    <a:pt x="922" y="41"/>
                    <a:pt x="1389" y="416"/>
                    <a:pt x="1632" y="1075"/>
                  </a:cubicBezTo>
                  <a:cubicBezTo>
                    <a:pt x="1876" y="1714"/>
                    <a:pt x="2870" y="4523"/>
                    <a:pt x="2951" y="4767"/>
                  </a:cubicBezTo>
                  <a:lnTo>
                    <a:pt x="2647" y="4990"/>
                  </a:lnTo>
                  <a:lnTo>
                    <a:pt x="41" y="528"/>
                  </a:lnTo>
                  <a:lnTo>
                    <a:pt x="0" y="548"/>
                  </a:lnTo>
                  <a:lnTo>
                    <a:pt x="2626" y="5060"/>
                  </a:lnTo>
                  <a:lnTo>
                    <a:pt x="3012" y="4787"/>
                  </a:lnTo>
                  <a:lnTo>
                    <a:pt x="3002" y="4767"/>
                  </a:lnTo>
                  <a:cubicBezTo>
                    <a:pt x="2991" y="4746"/>
                    <a:pt x="1937" y="1724"/>
                    <a:pt x="1684" y="1055"/>
                  </a:cubicBezTo>
                  <a:cubicBezTo>
                    <a:pt x="1430" y="386"/>
                    <a:pt x="943" y="10"/>
                    <a:pt x="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8"/>
            <p:cNvSpPr/>
            <p:nvPr/>
          </p:nvSpPr>
          <p:spPr>
            <a:xfrm>
              <a:off x="5944500" y="3203018"/>
              <a:ext cx="96948" cy="135299"/>
            </a:xfrm>
            <a:custGeom>
              <a:avLst/>
              <a:gdLst/>
              <a:ahLst/>
              <a:cxnLst/>
              <a:rect l="l" t="t" r="r" b="b"/>
              <a:pathLst>
                <a:path w="1360" h="1898" extrusionOk="0">
                  <a:moveTo>
                    <a:pt x="487" y="1"/>
                  </a:moveTo>
                  <a:lnTo>
                    <a:pt x="0" y="193"/>
                  </a:lnTo>
                  <a:cubicBezTo>
                    <a:pt x="0" y="193"/>
                    <a:pt x="984" y="1897"/>
                    <a:pt x="1004" y="1897"/>
                  </a:cubicBezTo>
                  <a:cubicBezTo>
                    <a:pt x="1024" y="1897"/>
                    <a:pt x="1044" y="1856"/>
                    <a:pt x="1044" y="1856"/>
                  </a:cubicBezTo>
                  <a:cubicBezTo>
                    <a:pt x="1044" y="1856"/>
                    <a:pt x="1065" y="1836"/>
                    <a:pt x="1105" y="1826"/>
                  </a:cubicBezTo>
                  <a:cubicBezTo>
                    <a:pt x="1146" y="1806"/>
                    <a:pt x="1126" y="1725"/>
                    <a:pt x="1126" y="1725"/>
                  </a:cubicBezTo>
                  <a:cubicBezTo>
                    <a:pt x="1126" y="1725"/>
                    <a:pt x="1156" y="1725"/>
                    <a:pt x="1177" y="1674"/>
                  </a:cubicBezTo>
                  <a:cubicBezTo>
                    <a:pt x="1207" y="1624"/>
                    <a:pt x="1045" y="812"/>
                    <a:pt x="1044" y="812"/>
                  </a:cubicBezTo>
                  <a:lnTo>
                    <a:pt x="1044" y="812"/>
                  </a:lnTo>
                  <a:cubicBezTo>
                    <a:pt x="1045" y="812"/>
                    <a:pt x="1238" y="944"/>
                    <a:pt x="1278" y="964"/>
                  </a:cubicBezTo>
                  <a:cubicBezTo>
                    <a:pt x="1282" y="965"/>
                    <a:pt x="1286" y="965"/>
                    <a:pt x="1289" y="965"/>
                  </a:cubicBezTo>
                  <a:cubicBezTo>
                    <a:pt x="1326" y="965"/>
                    <a:pt x="1359" y="923"/>
                    <a:pt x="1359" y="923"/>
                  </a:cubicBezTo>
                  <a:cubicBezTo>
                    <a:pt x="1359" y="923"/>
                    <a:pt x="974" y="579"/>
                    <a:pt x="913" y="518"/>
                  </a:cubicBezTo>
                  <a:cubicBezTo>
                    <a:pt x="852" y="467"/>
                    <a:pt x="690" y="447"/>
                    <a:pt x="690" y="447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8"/>
            <p:cNvSpPr/>
            <p:nvPr/>
          </p:nvSpPr>
          <p:spPr>
            <a:xfrm>
              <a:off x="5943074" y="3202305"/>
              <a:ext cx="100512" cy="137437"/>
            </a:xfrm>
            <a:custGeom>
              <a:avLst/>
              <a:gdLst/>
              <a:ahLst/>
              <a:cxnLst/>
              <a:rect l="l" t="t" r="r" b="b"/>
              <a:pathLst>
                <a:path w="1410" h="1928" extrusionOk="0">
                  <a:moveTo>
                    <a:pt x="527" y="0"/>
                  </a:moveTo>
                  <a:lnTo>
                    <a:pt x="487" y="21"/>
                  </a:lnTo>
                  <a:lnTo>
                    <a:pt x="690" y="477"/>
                  </a:lnTo>
                  <a:lnTo>
                    <a:pt x="710" y="477"/>
                  </a:lnTo>
                  <a:cubicBezTo>
                    <a:pt x="750" y="487"/>
                    <a:pt x="872" y="508"/>
                    <a:pt x="922" y="548"/>
                  </a:cubicBezTo>
                  <a:cubicBezTo>
                    <a:pt x="974" y="599"/>
                    <a:pt x="1267" y="873"/>
                    <a:pt x="1339" y="944"/>
                  </a:cubicBezTo>
                  <a:cubicBezTo>
                    <a:pt x="1328" y="944"/>
                    <a:pt x="1318" y="954"/>
                    <a:pt x="1308" y="954"/>
                  </a:cubicBezTo>
                  <a:cubicBezTo>
                    <a:pt x="1278" y="944"/>
                    <a:pt x="1146" y="852"/>
                    <a:pt x="1075" y="802"/>
                  </a:cubicBezTo>
                  <a:lnTo>
                    <a:pt x="1024" y="771"/>
                  </a:lnTo>
                  <a:lnTo>
                    <a:pt x="1024" y="771"/>
                  </a:lnTo>
                  <a:lnTo>
                    <a:pt x="1034" y="822"/>
                  </a:lnTo>
                  <a:cubicBezTo>
                    <a:pt x="1095" y="1127"/>
                    <a:pt x="1186" y="1623"/>
                    <a:pt x="1176" y="1674"/>
                  </a:cubicBezTo>
                  <a:cubicBezTo>
                    <a:pt x="1166" y="1704"/>
                    <a:pt x="1146" y="1704"/>
                    <a:pt x="1146" y="1704"/>
                  </a:cubicBezTo>
                  <a:lnTo>
                    <a:pt x="1105" y="1704"/>
                  </a:lnTo>
                  <a:lnTo>
                    <a:pt x="1116" y="1745"/>
                  </a:lnTo>
                  <a:cubicBezTo>
                    <a:pt x="1125" y="1765"/>
                    <a:pt x="1125" y="1806"/>
                    <a:pt x="1116" y="1816"/>
                  </a:cubicBezTo>
                  <a:cubicBezTo>
                    <a:pt x="1075" y="1826"/>
                    <a:pt x="1055" y="1846"/>
                    <a:pt x="1055" y="1846"/>
                  </a:cubicBezTo>
                  <a:lnTo>
                    <a:pt x="1044" y="1846"/>
                  </a:lnTo>
                  <a:lnTo>
                    <a:pt x="1044" y="1857"/>
                  </a:lnTo>
                  <a:cubicBezTo>
                    <a:pt x="1044" y="1866"/>
                    <a:pt x="1034" y="1866"/>
                    <a:pt x="1034" y="1877"/>
                  </a:cubicBezTo>
                  <a:cubicBezTo>
                    <a:pt x="953" y="1765"/>
                    <a:pt x="406" y="822"/>
                    <a:pt x="41" y="194"/>
                  </a:cubicBezTo>
                  <a:lnTo>
                    <a:pt x="0" y="224"/>
                  </a:lnTo>
                  <a:cubicBezTo>
                    <a:pt x="983" y="1927"/>
                    <a:pt x="1004" y="1927"/>
                    <a:pt x="1024" y="1927"/>
                  </a:cubicBezTo>
                  <a:cubicBezTo>
                    <a:pt x="1055" y="1927"/>
                    <a:pt x="1075" y="1897"/>
                    <a:pt x="1085" y="1877"/>
                  </a:cubicBezTo>
                  <a:cubicBezTo>
                    <a:pt x="1095" y="1877"/>
                    <a:pt x="1105" y="1866"/>
                    <a:pt x="1136" y="1857"/>
                  </a:cubicBezTo>
                  <a:cubicBezTo>
                    <a:pt x="1176" y="1836"/>
                    <a:pt x="1176" y="1785"/>
                    <a:pt x="1166" y="1745"/>
                  </a:cubicBezTo>
                  <a:cubicBezTo>
                    <a:pt x="1186" y="1745"/>
                    <a:pt x="1206" y="1724"/>
                    <a:pt x="1217" y="1694"/>
                  </a:cubicBezTo>
                  <a:cubicBezTo>
                    <a:pt x="1247" y="1643"/>
                    <a:pt x="1146" y="1147"/>
                    <a:pt x="1095" y="873"/>
                  </a:cubicBezTo>
                  <a:lnTo>
                    <a:pt x="1095" y="873"/>
                  </a:lnTo>
                  <a:cubicBezTo>
                    <a:pt x="1156" y="913"/>
                    <a:pt x="1258" y="985"/>
                    <a:pt x="1288" y="994"/>
                  </a:cubicBezTo>
                  <a:cubicBezTo>
                    <a:pt x="1297" y="998"/>
                    <a:pt x="1307" y="1000"/>
                    <a:pt x="1316" y="1000"/>
                  </a:cubicBezTo>
                  <a:cubicBezTo>
                    <a:pt x="1353" y="1000"/>
                    <a:pt x="1383" y="970"/>
                    <a:pt x="1400" y="954"/>
                  </a:cubicBezTo>
                  <a:lnTo>
                    <a:pt x="1409" y="933"/>
                  </a:lnTo>
                  <a:lnTo>
                    <a:pt x="1389" y="924"/>
                  </a:lnTo>
                  <a:cubicBezTo>
                    <a:pt x="1389" y="924"/>
                    <a:pt x="1014" y="568"/>
                    <a:pt x="953" y="518"/>
                  </a:cubicBezTo>
                  <a:cubicBezTo>
                    <a:pt x="892" y="467"/>
                    <a:pt x="771" y="437"/>
                    <a:pt x="730" y="437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8"/>
            <p:cNvSpPr/>
            <p:nvPr/>
          </p:nvSpPr>
          <p:spPr>
            <a:xfrm>
              <a:off x="6000887" y="3287635"/>
              <a:ext cx="18106" cy="47761"/>
            </a:xfrm>
            <a:custGeom>
              <a:avLst/>
              <a:gdLst/>
              <a:ahLst/>
              <a:cxnLst/>
              <a:rect l="l" t="t" r="r" b="b"/>
              <a:pathLst>
                <a:path w="254" h="670" extrusionOk="0">
                  <a:moveTo>
                    <a:pt x="253" y="669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8"/>
            <p:cNvSpPr/>
            <p:nvPr/>
          </p:nvSpPr>
          <p:spPr>
            <a:xfrm>
              <a:off x="5999461" y="3286637"/>
              <a:ext cx="20958" cy="50185"/>
            </a:xfrm>
            <a:custGeom>
              <a:avLst/>
              <a:gdLst/>
              <a:ahLst/>
              <a:cxnLst/>
              <a:rect l="l" t="t" r="r" b="b"/>
              <a:pathLst>
                <a:path w="294" h="704" extrusionOk="0">
                  <a:moveTo>
                    <a:pt x="19" y="0"/>
                  </a:moveTo>
                  <a:cubicBezTo>
                    <a:pt x="16" y="0"/>
                    <a:pt x="13" y="1"/>
                    <a:pt x="10" y="4"/>
                  </a:cubicBezTo>
                  <a:cubicBezTo>
                    <a:pt x="10" y="4"/>
                    <a:pt x="0" y="14"/>
                    <a:pt x="0" y="25"/>
                  </a:cubicBezTo>
                  <a:lnTo>
                    <a:pt x="253" y="683"/>
                  </a:lnTo>
                  <a:cubicBezTo>
                    <a:pt x="264" y="694"/>
                    <a:pt x="264" y="704"/>
                    <a:pt x="273" y="704"/>
                  </a:cubicBezTo>
                  <a:lnTo>
                    <a:pt x="284" y="694"/>
                  </a:lnTo>
                  <a:cubicBezTo>
                    <a:pt x="294" y="694"/>
                    <a:pt x="294" y="683"/>
                    <a:pt x="294" y="674"/>
                  </a:cubicBezTo>
                  <a:lnTo>
                    <a:pt x="41" y="14"/>
                  </a:lnTo>
                  <a:cubicBezTo>
                    <a:pt x="33" y="7"/>
                    <a:pt x="26" y="0"/>
                    <a:pt x="19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8"/>
            <p:cNvSpPr/>
            <p:nvPr/>
          </p:nvSpPr>
          <p:spPr>
            <a:xfrm>
              <a:off x="6012435" y="3287635"/>
              <a:ext cx="12332" cy="39848"/>
            </a:xfrm>
            <a:custGeom>
              <a:avLst/>
              <a:gdLst/>
              <a:ahLst/>
              <a:cxnLst/>
              <a:rect l="l" t="t" r="r" b="b"/>
              <a:pathLst>
                <a:path w="173" h="559" extrusionOk="0">
                  <a:moveTo>
                    <a:pt x="173" y="55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8"/>
            <p:cNvSpPr/>
            <p:nvPr/>
          </p:nvSpPr>
          <p:spPr>
            <a:xfrm>
              <a:off x="6011009" y="3286138"/>
              <a:ext cx="15184" cy="42058"/>
            </a:xfrm>
            <a:custGeom>
              <a:avLst/>
              <a:gdLst/>
              <a:ahLst/>
              <a:cxnLst/>
              <a:rect l="l" t="t" r="r" b="b"/>
              <a:pathLst>
                <a:path w="213" h="590" extrusionOk="0">
                  <a:moveTo>
                    <a:pt x="21" y="1"/>
                  </a:moveTo>
                  <a:cubicBezTo>
                    <a:pt x="10" y="1"/>
                    <a:pt x="0" y="11"/>
                    <a:pt x="10" y="21"/>
                  </a:cubicBezTo>
                  <a:lnTo>
                    <a:pt x="172" y="579"/>
                  </a:lnTo>
                  <a:cubicBezTo>
                    <a:pt x="183" y="589"/>
                    <a:pt x="183" y="589"/>
                    <a:pt x="193" y="589"/>
                  </a:cubicBezTo>
                  <a:lnTo>
                    <a:pt x="203" y="589"/>
                  </a:lnTo>
                  <a:cubicBezTo>
                    <a:pt x="203" y="589"/>
                    <a:pt x="213" y="579"/>
                    <a:pt x="213" y="569"/>
                  </a:cubicBezTo>
                  <a:lnTo>
                    <a:pt x="41" y="11"/>
                  </a:lnTo>
                  <a:cubicBezTo>
                    <a:pt x="41" y="1"/>
                    <a:pt x="30" y="1"/>
                    <a:pt x="21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8"/>
            <p:cNvSpPr/>
            <p:nvPr/>
          </p:nvSpPr>
          <p:spPr>
            <a:xfrm>
              <a:off x="5992190" y="3260902"/>
              <a:ext cx="26803" cy="5346"/>
            </a:xfrm>
            <a:custGeom>
              <a:avLst/>
              <a:gdLst/>
              <a:ahLst/>
              <a:cxnLst/>
              <a:rect l="l" t="t" r="r" b="b"/>
              <a:pathLst>
                <a:path w="376" h="75" extrusionOk="0">
                  <a:moveTo>
                    <a:pt x="375" y="0"/>
                  </a:moveTo>
                  <a:lnTo>
                    <a:pt x="1" y="21"/>
                  </a:lnTo>
                  <a:cubicBezTo>
                    <a:pt x="59" y="60"/>
                    <a:pt x="116" y="74"/>
                    <a:pt x="168" y="74"/>
                  </a:cubicBezTo>
                  <a:cubicBezTo>
                    <a:pt x="287" y="74"/>
                    <a:pt x="375" y="0"/>
                    <a:pt x="375" y="0"/>
                  </a:cubicBez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8"/>
            <p:cNvSpPr/>
            <p:nvPr/>
          </p:nvSpPr>
          <p:spPr>
            <a:xfrm>
              <a:off x="5990764" y="3259619"/>
              <a:ext cx="29655" cy="7841"/>
            </a:xfrm>
            <a:custGeom>
              <a:avLst/>
              <a:gdLst/>
              <a:ahLst/>
              <a:cxnLst/>
              <a:rect l="l" t="t" r="r" b="b"/>
              <a:pathLst>
                <a:path w="416" h="110" extrusionOk="0">
                  <a:moveTo>
                    <a:pt x="392" y="0"/>
                  </a:moveTo>
                  <a:cubicBezTo>
                    <a:pt x="388" y="0"/>
                    <a:pt x="386" y="3"/>
                    <a:pt x="386" y="8"/>
                  </a:cubicBezTo>
                  <a:cubicBezTo>
                    <a:pt x="378" y="8"/>
                    <a:pt x="296" y="73"/>
                    <a:pt x="184" y="73"/>
                  </a:cubicBezTo>
                  <a:cubicBezTo>
                    <a:pt x="137" y="73"/>
                    <a:pt x="85" y="61"/>
                    <a:pt x="30" y="28"/>
                  </a:cubicBezTo>
                  <a:cubicBezTo>
                    <a:pt x="26" y="23"/>
                    <a:pt x="20" y="21"/>
                    <a:pt x="15" y="21"/>
                  </a:cubicBezTo>
                  <a:cubicBezTo>
                    <a:pt x="10" y="21"/>
                    <a:pt x="5" y="23"/>
                    <a:pt x="0" y="28"/>
                  </a:cubicBezTo>
                  <a:cubicBezTo>
                    <a:pt x="0" y="39"/>
                    <a:pt x="0" y="48"/>
                    <a:pt x="10" y="48"/>
                  </a:cubicBezTo>
                  <a:cubicBezTo>
                    <a:pt x="71" y="89"/>
                    <a:pt x="132" y="109"/>
                    <a:pt x="183" y="109"/>
                  </a:cubicBezTo>
                  <a:cubicBezTo>
                    <a:pt x="314" y="109"/>
                    <a:pt x="406" y="28"/>
                    <a:pt x="406" y="28"/>
                  </a:cubicBezTo>
                  <a:cubicBezTo>
                    <a:pt x="406" y="28"/>
                    <a:pt x="416" y="18"/>
                    <a:pt x="406" y="8"/>
                  </a:cubicBezTo>
                  <a:cubicBezTo>
                    <a:pt x="401" y="3"/>
                    <a:pt x="396" y="0"/>
                    <a:pt x="392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8"/>
            <p:cNvSpPr/>
            <p:nvPr/>
          </p:nvSpPr>
          <p:spPr>
            <a:xfrm>
              <a:off x="5428320" y="2985382"/>
              <a:ext cx="293552" cy="284142"/>
            </a:xfrm>
            <a:custGeom>
              <a:avLst/>
              <a:gdLst/>
              <a:ahLst/>
              <a:cxnLst/>
              <a:rect l="l" t="t" r="r" b="b"/>
              <a:pathLst>
                <a:path w="4118" h="3986" extrusionOk="0">
                  <a:moveTo>
                    <a:pt x="832" y="1"/>
                  </a:moveTo>
                  <a:lnTo>
                    <a:pt x="0" y="1796"/>
                  </a:lnTo>
                  <a:lnTo>
                    <a:pt x="1603" y="3946"/>
                  </a:lnTo>
                  <a:cubicBezTo>
                    <a:pt x="1681" y="3973"/>
                    <a:pt x="1763" y="3986"/>
                    <a:pt x="1849" y="3986"/>
                  </a:cubicBezTo>
                  <a:cubicBezTo>
                    <a:pt x="2508" y="3986"/>
                    <a:pt x="3356" y="3257"/>
                    <a:pt x="3823" y="2790"/>
                  </a:cubicBezTo>
                  <a:cubicBezTo>
                    <a:pt x="4046" y="2567"/>
                    <a:pt x="4118" y="2243"/>
                    <a:pt x="4006" y="1948"/>
                  </a:cubicBezTo>
                  <a:lnTo>
                    <a:pt x="3286" y="1"/>
                  </a:lnTo>
                  <a:close/>
                </a:path>
              </a:pathLst>
            </a:custGeom>
            <a:solidFill>
              <a:srgbClr val="493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8"/>
            <p:cNvSpPr/>
            <p:nvPr/>
          </p:nvSpPr>
          <p:spPr>
            <a:xfrm>
              <a:off x="5426823" y="2983956"/>
              <a:ext cx="296474" cy="286352"/>
            </a:xfrm>
            <a:custGeom>
              <a:avLst/>
              <a:gdLst/>
              <a:ahLst/>
              <a:cxnLst/>
              <a:rect l="l" t="t" r="r" b="b"/>
              <a:pathLst>
                <a:path w="4159" h="4017" extrusionOk="0">
                  <a:moveTo>
                    <a:pt x="853" y="1"/>
                  </a:moveTo>
                  <a:cubicBezTo>
                    <a:pt x="842" y="1"/>
                    <a:pt x="833" y="11"/>
                    <a:pt x="833" y="11"/>
                  </a:cubicBezTo>
                  <a:lnTo>
                    <a:pt x="1" y="1816"/>
                  </a:lnTo>
                  <a:cubicBezTo>
                    <a:pt x="1" y="1826"/>
                    <a:pt x="1" y="1837"/>
                    <a:pt x="11" y="1837"/>
                  </a:cubicBezTo>
                  <a:cubicBezTo>
                    <a:pt x="21" y="1837"/>
                    <a:pt x="31" y="1837"/>
                    <a:pt x="31" y="1826"/>
                  </a:cubicBezTo>
                  <a:lnTo>
                    <a:pt x="863" y="41"/>
                  </a:lnTo>
                  <a:lnTo>
                    <a:pt x="3287" y="41"/>
                  </a:lnTo>
                  <a:lnTo>
                    <a:pt x="4017" y="1979"/>
                  </a:lnTo>
                  <a:cubicBezTo>
                    <a:pt x="4118" y="2263"/>
                    <a:pt x="4047" y="2587"/>
                    <a:pt x="3834" y="2800"/>
                  </a:cubicBezTo>
                  <a:cubicBezTo>
                    <a:pt x="3359" y="3266"/>
                    <a:pt x="2520" y="3986"/>
                    <a:pt x="1869" y="3986"/>
                  </a:cubicBezTo>
                  <a:cubicBezTo>
                    <a:pt x="1783" y="3986"/>
                    <a:pt x="1701" y="3973"/>
                    <a:pt x="1624" y="3946"/>
                  </a:cubicBezTo>
                  <a:cubicBezTo>
                    <a:pt x="1613" y="3946"/>
                    <a:pt x="1603" y="3946"/>
                    <a:pt x="1603" y="3956"/>
                  </a:cubicBezTo>
                  <a:cubicBezTo>
                    <a:pt x="1603" y="3966"/>
                    <a:pt x="1603" y="3976"/>
                    <a:pt x="1613" y="3976"/>
                  </a:cubicBezTo>
                  <a:cubicBezTo>
                    <a:pt x="1694" y="4007"/>
                    <a:pt x="1775" y="4017"/>
                    <a:pt x="1867" y="4017"/>
                  </a:cubicBezTo>
                  <a:cubicBezTo>
                    <a:pt x="2536" y="4017"/>
                    <a:pt x="3378" y="3297"/>
                    <a:pt x="3855" y="2820"/>
                  </a:cubicBezTo>
                  <a:cubicBezTo>
                    <a:pt x="4088" y="2597"/>
                    <a:pt x="4159" y="2263"/>
                    <a:pt x="4047" y="1958"/>
                  </a:cubicBezTo>
                  <a:lnTo>
                    <a:pt x="3317" y="11"/>
                  </a:lnTo>
                  <a:lnTo>
                    <a:pt x="3307" y="1"/>
                  </a:ln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8"/>
            <p:cNvSpPr/>
            <p:nvPr/>
          </p:nvSpPr>
          <p:spPr>
            <a:xfrm>
              <a:off x="5476723" y="3007837"/>
              <a:ext cx="195250" cy="71"/>
            </a:xfrm>
            <a:custGeom>
              <a:avLst/>
              <a:gdLst/>
              <a:ahLst/>
              <a:cxnLst/>
              <a:rect l="l" t="t" r="r" b="b"/>
              <a:pathLst>
                <a:path w="2739" h="1" extrusionOk="0">
                  <a:moveTo>
                    <a:pt x="0" y="1"/>
                  </a:moveTo>
                  <a:lnTo>
                    <a:pt x="2739" y="1"/>
                  </a:lnTo>
                  <a:close/>
                </a:path>
              </a:pathLst>
            </a:custGeom>
            <a:solidFill>
              <a:srgbClr val="493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8"/>
            <p:cNvSpPr/>
            <p:nvPr/>
          </p:nvSpPr>
          <p:spPr>
            <a:xfrm>
              <a:off x="5476010" y="3006411"/>
              <a:ext cx="197388" cy="2994"/>
            </a:xfrm>
            <a:custGeom>
              <a:avLst/>
              <a:gdLst/>
              <a:ahLst/>
              <a:cxnLst/>
              <a:rect l="l" t="t" r="r" b="b"/>
              <a:pathLst>
                <a:path w="2769" h="42" extrusionOk="0">
                  <a:moveTo>
                    <a:pt x="10" y="0"/>
                  </a:moveTo>
                  <a:cubicBezTo>
                    <a:pt x="1" y="0"/>
                    <a:pt x="1" y="10"/>
                    <a:pt x="1" y="21"/>
                  </a:cubicBezTo>
                  <a:cubicBezTo>
                    <a:pt x="1" y="30"/>
                    <a:pt x="1" y="41"/>
                    <a:pt x="10" y="41"/>
                  </a:cubicBezTo>
                  <a:lnTo>
                    <a:pt x="2749" y="41"/>
                  </a:lnTo>
                  <a:cubicBezTo>
                    <a:pt x="2759" y="41"/>
                    <a:pt x="2769" y="30"/>
                    <a:pt x="2769" y="21"/>
                  </a:cubicBezTo>
                  <a:cubicBezTo>
                    <a:pt x="2769" y="10"/>
                    <a:pt x="2759" y="0"/>
                    <a:pt x="2749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8"/>
            <p:cNvSpPr/>
            <p:nvPr/>
          </p:nvSpPr>
          <p:spPr>
            <a:xfrm>
              <a:off x="5638684" y="4201450"/>
              <a:ext cx="70857" cy="125390"/>
            </a:xfrm>
            <a:custGeom>
              <a:avLst/>
              <a:gdLst/>
              <a:ahLst/>
              <a:cxnLst/>
              <a:rect l="l" t="t" r="r" b="b"/>
              <a:pathLst>
                <a:path w="994" h="1759" extrusionOk="0">
                  <a:moveTo>
                    <a:pt x="20" y="0"/>
                  </a:moveTo>
                  <a:cubicBezTo>
                    <a:pt x="20" y="0"/>
                    <a:pt x="51" y="771"/>
                    <a:pt x="0" y="1156"/>
                  </a:cubicBezTo>
                  <a:cubicBezTo>
                    <a:pt x="282" y="1253"/>
                    <a:pt x="387" y="1758"/>
                    <a:pt x="617" y="1758"/>
                  </a:cubicBezTo>
                  <a:cubicBezTo>
                    <a:pt x="627" y="1758"/>
                    <a:pt x="638" y="1757"/>
                    <a:pt x="649" y="1755"/>
                  </a:cubicBezTo>
                  <a:cubicBezTo>
                    <a:pt x="807" y="1705"/>
                    <a:pt x="706" y="1389"/>
                    <a:pt x="932" y="1389"/>
                  </a:cubicBezTo>
                  <a:cubicBezTo>
                    <a:pt x="939" y="1389"/>
                    <a:pt x="946" y="1389"/>
                    <a:pt x="953" y="1390"/>
                  </a:cubicBezTo>
                  <a:lnTo>
                    <a:pt x="994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8"/>
            <p:cNvSpPr/>
            <p:nvPr/>
          </p:nvSpPr>
          <p:spPr>
            <a:xfrm>
              <a:off x="5637187" y="4199953"/>
              <a:ext cx="74564" cy="128812"/>
            </a:xfrm>
            <a:custGeom>
              <a:avLst/>
              <a:gdLst/>
              <a:ahLst/>
              <a:cxnLst/>
              <a:rect l="l" t="t" r="r" b="b"/>
              <a:pathLst>
                <a:path w="1046" h="1807" extrusionOk="0">
                  <a:moveTo>
                    <a:pt x="995" y="41"/>
                  </a:moveTo>
                  <a:lnTo>
                    <a:pt x="954" y="1391"/>
                  </a:lnTo>
                  <a:cubicBezTo>
                    <a:pt x="802" y="1391"/>
                    <a:pt x="782" y="1502"/>
                    <a:pt x="751" y="1603"/>
                  </a:cubicBezTo>
                  <a:cubicBezTo>
                    <a:pt x="741" y="1675"/>
                    <a:pt x="721" y="1735"/>
                    <a:pt x="670" y="1756"/>
                  </a:cubicBezTo>
                  <a:cubicBezTo>
                    <a:pt x="662" y="1757"/>
                    <a:pt x="654" y="1758"/>
                    <a:pt x="645" y="1758"/>
                  </a:cubicBezTo>
                  <a:cubicBezTo>
                    <a:pt x="536" y="1758"/>
                    <a:pt x="451" y="1633"/>
                    <a:pt x="356" y="1492"/>
                  </a:cubicBezTo>
                  <a:cubicBezTo>
                    <a:pt x="275" y="1350"/>
                    <a:pt x="183" y="1218"/>
                    <a:pt x="52" y="1157"/>
                  </a:cubicBezTo>
                  <a:cubicBezTo>
                    <a:pt x="92" y="812"/>
                    <a:pt x="72" y="183"/>
                    <a:pt x="72" y="41"/>
                  </a:cubicBezTo>
                  <a:close/>
                  <a:moveTo>
                    <a:pt x="21" y="1"/>
                  </a:moveTo>
                  <a:lnTo>
                    <a:pt x="21" y="21"/>
                  </a:lnTo>
                  <a:cubicBezTo>
                    <a:pt x="21" y="32"/>
                    <a:pt x="52" y="792"/>
                    <a:pt x="1" y="1168"/>
                  </a:cubicBezTo>
                  <a:lnTo>
                    <a:pt x="1" y="1188"/>
                  </a:lnTo>
                  <a:lnTo>
                    <a:pt x="21" y="1198"/>
                  </a:lnTo>
                  <a:cubicBezTo>
                    <a:pt x="143" y="1238"/>
                    <a:pt x="234" y="1380"/>
                    <a:pt x="316" y="1512"/>
                  </a:cubicBezTo>
                  <a:cubicBezTo>
                    <a:pt x="417" y="1664"/>
                    <a:pt x="508" y="1806"/>
                    <a:pt x="640" y="1806"/>
                  </a:cubicBezTo>
                  <a:cubicBezTo>
                    <a:pt x="650" y="1806"/>
                    <a:pt x="670" y="1806"/>
                    <a:pt x="681" y="1796"/>
                  </a:cubicBezTo>
                  <a:cubicBezTo>
                    <a:pt x="762" y="1776"/>
                    <a:pt x="782" y="1695"/>
                    <a:pt x="802" y="1614"/>
                  </a:cubicBezTo>
                  <a:cubicBezTo>
                    <a:pt x="829" y="1506"/>
                    <a:pt x="848" y="1438"/>
                    <a:pt x="937" y="1438"/>
                  </a:cubicBezTo>
                  <a:cubicBezTo>
                    <a:pt x="948" y="1438"/>
                    <a:pt x="960" y="1439"/>
                    <a:pt x="974" y="1441"/>
                  </a:cubicBezTo>
                  <a:lnTo>
                    <a:pt x="995" y="1441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8"/>
            <p:cNvSpPr/>
            <p:nvPr/>
          </p:nvSpPr>
          <p:spPr>
            <a:xfrm>
              <a:off x="5572887" y="4283856"/>
              <a:ext cx="133802" cy="108496"/>
            </a:xfrm>
            <a:custGeom>
              <a:avLst/>
              <a:gdLst/>
              <a:ahLst/>
              <a:cxnLst/>
              <a:rect l="l" t="t" r="r" b="b"/>
              <a:pathLst>
                <a:path w="1877" h="1522" extrusionOk="0">
                  <a:moveTo>
                    <a:pt x="923" y="0"/>
                  </a:moveTo>
                  <a:cubicBezTo>
                    <a:pt x="923" y="41"/>
                    <a:pt x="913" y="92"/>
                    <a:pt x="903" y="153"/>
                  </a:cubicBezTo>
                  <a:cubicBezTo>
                    <a:pt x="852" y="447"/>
                    <a:pt x="426" y="832"/>
                    <a:pt x="1" y="954"/>
                  </a:cubicBezTo>
                  <a:cubicBezTo>
                    <a:pt x="224" y="1167"/>
                    <a:pt x="294" y="1238"/>
                    <a:pt x="294" y="1522"/>
                  </a:cubicBezTo>
                  <a:cubicBezTo>
                    <a:pt x="436" y="1522"/>
                    <a:pt x="558" y="1512"/>
                    <a:pt x="659" y="1501"/>
                  </a:cubicBezTo>
                  <a:cubicBezTo>
                    <a:pt x="1126" y="1451"/>
                    <a:pt x="1390" y="1136"/>
                    <a:pt x="1532" y="1136"/>
                  </a:cubicBezTo>
                  <a:cubicBezTo>
                    <a:pt x="1684" y="1136"/>
                    <a:pt x="1755" y="1501"/>
                    <a:pt x="1755" y="1501"/>
                  </a:cubicBezTo>
                  <a:lnTo>
                    <a:pt x="1876" y="1501"/>
                  </a:lnTo>
                  <a:lnTo>
                    <a:pt x="1876" y="234"/>
                  </a:lnTo>
                  <a:cubicBezTo>
                    <a:pt x="1849" y="232"/>
                    <a:pt x="1824" y="231"/>
                    <a:pt x="1802" y="231"/>
                  </a:cubicBezTo>
                  <a:cubicBezTo>
                    <a:pt x="1613" y="231"/>
                    <a:pt x="1565" y="300"/>
                    <a:pt x="1420" y="345"/>
                  </a:cubicBezTo>
                  <a:cubicBezTo>
                    <a:pt x="1400" y="349"/>
                    <a:pt x="1382" y="351"/>
                    <a:pt x="1366" y="351"/>
                  </a:cubicBezTo>
                  <a:cubicBezTo>
                    <a:pt x="1172" y="351"/>
                    <a:pt x="1194" y="94"/>
                    <a:pt x="92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8"/>
            <p:cNvSpPr/>
            <p:nvPr/>
          </p:nvSpPr>
          <p:spPr>
            <a:xfrm>
              <a:off x="5569252" y="4280934"/>
              <a:ext cx="139647" cy="112844"/>
            </a:xfrm>
            <a:custGeom>
              <a:avLst/>
              <a:gdLst/>
              <a:ahLst/>
              <a:cxnLst/>
              <a:rect l="l" t="t" r="r" b="b"/>
              <a:pathLst>
                <a:path w="1959" h="1583" extrusionOk="0">
                  <a:moveTo>
                    <a:pt x="994" y="72"/>
                  </a:moveTo>
                  <a:cubicBezTo>
                    <a:pt x="1106" y="122"/>
                    <a:pt x="1157" y="194"/>
                    <a:pt x="1208" y="264"/>
                  </a:cubicBezTo>
                  <a:cubicBezTo>
                    <a:pt x="1260" y="343"/>
                    <a:pt x="1311" y="413"/>
                    <a:pt x="1420" y="413"/>
                  </a:cubicBezTo>
                  <a:cubicBezTo>
                    <a:pt x="1438" y="413"/>
                    <a:pt x="1459" y="411"/>
                    <a:pt x="1481" y="406"/>
                  </a:cubicBezTo>
                  <a:cubicBezTo>
                    <a:pt x="1532" y="386"/>
                    <a:pt x="1562" y="376"/>
                    <a:pt x="1603" y="356"/>
                  </a:cubicBezTo>
                  <a:cubicBezTo>
                    <a:pt x="1673" y="321"/>
                    <a:pt x="1728" y="293"/>
                    <a:pt x="1847" y="293"/>
                  </a:cubicBezTo>
                  <a:cubicBezTo>
                    <a:pt x="1865" y="293"/>
                    <a:pt x="1885" y="294"/>
                    <a:pt x="1907" y="295"/>
                  </a:cubicBezTo>
                  <a:lnTo>
                    <a:pt x="1907" y="1522"/>
                  </a:lnTo>
                  <a:lnTo>
                    <a:pt x="1826" y="1522"/>
                  </a:lnTo>
                  <a:cubicBezTo>
                    <a:pt x="1806" y="1431"/>
                    <a:pt x="1735" y="1147"/>
                    <a:pt x="1583" y="1147"/>
                  </a:cubicBezTo>
                  <a:cubicBezTo>
                    <a:pt x="1522" y="1147"/>
                    <a:pt x="1451" y="1197"/>
                    <a:pt x="1359" y="1258"/>
                  </a:cubicBezTo>
                  <a:cubicBezTo>
                    <a:pt x="1208" y="1350"/>
                    <a:pt x="994" y="1481"/>
                    <a:pt x="710" y="1522"/>
                  </a:cubicBezTo>
                  <a:cubicBezTo>
                    <a:pt x="619" y="1532"/>
                    <a:pt x="507" y="1532"/>
                    <a:pt x="366" y="1542"/>
                  </a:cubicBezTo>
                  <a:cubicBezTo>
                    <a:pt x="366" y="1279"/>
                    <a:pt x="295" y="1197"/>
                    <a:pt x="92" y="1005"/>
                  </a:cubicBezTo>
                  <a:cubicBezTo>
                    <a:pt x="507" y="873"/>
                    <a:pt x="924" y="498"/>
                    <a:pt x="974" y="194"/>
                  </a:cubicBezTo>
                  <a:cubicBezTo>
                    <a:pt x="985" y="153"/>
                    <a:pt x="994" y="113"/>
                    <a:pt x="994" y="72"/>
                  </a:cubicBezTo>
                  <a:close/>
                  <a:moveTo>
                    <a:pt x="964" y="1"/>
                  </a:moveTo>
                  <a:lnTo>
                    <a:pt x="954" y="32"/>
                  </a:lnTo>
                  <a:cubicBezTo>
                    <a:pt x="944" y="82"/>
                    <a:pt x="944" y="133"/>
                    <a:pt x="933" y="194"/>
                  </a:cubicBezTo>
                  <a:cubicBezTo>
                    <a:pt x="873" y="478"/>
                    <a:pt x="447" y="863"/>
                    <a:pt x="41" y="974"/>
                  </a:cubicBezTo>
                  <a:lnTo>
                    <a:pt x="0" y="985"/>
                  </a:lnTo>
                  <a:lnTo>
                    <a:pt x="31" y="1015"/>
                  </a:lnTo>
                  <a:cubicBezTo>
                    <a:pt x="264" y="1218"/>
                    <a:pt x="325" y="1299"/>
                    <a:pt x="315" y="1563"/>
                  </a:cubicBezTo>
                  <a:lnTo>
                    <a:pt x="315" y="1583"/>
                  </a:lnTo>
                  <a:lnTo>
                    <a:pt x="345" y="1583"/>
                  </a:lnTo>
                  <a:cubicBezTo>
                    <a:pt x="498" y="1583"/>
                    <a:pt x="619" y="1573"/>
                    <a:pt x="710" y="1563"/>
                  </a:cubicBezTo>
                  <a:cubicBezTo>
                    <a:pt x="1005" y="1532"/>
                    <a:pt x="1228" y="1400"/>
                    <a:pt x="1380" y="1299"/>
                  </a:cubicBezTo>
                  <a:cubicBezTo>
                    <a:pt x="1471" y="1238"/>
                    <a:pt x="1542" y="1197"/>
                    <a:pt x="1583" y="1197"/>
                  </a:cubicBezTo>
                  <a:cubicBezTo>
                    <a:pt x="1674" y="1197"/>
                    <a:pt x="1755" y="1411"/>
                    <a:pt x="1785" y="1542"/>
                  </a:cubicBezTo>
                  <a:lnTo>
                    <a:pt x="1785" y="1563"/>
                  </a:lnTo>
                  <a:lnTo>
                    <a:pt x="1958" y="1563"/>
                  </a:lnTo>
                  <a:lnTo>
                    <a:pt x="1958" y="255"/>
                  </a:lnTo>
                  <a:lnTo>
                    <a:pt x="1927" y="255"/>
                  </a:lnTo>
                  <a:cubicBezTo>
                    <a:pt x="1894" y="251"/>
                    <a:pt x="1864" y="249"/>
                    <a:pt x="1836" y="249"/>
                  </a:cubicBezTo>
                  <a:cubicBezTo>
                    <a:pt x="1715" y="249"/>
                    <a:pt x="1649" y="282"/>
                    <a:pt x="1583" y="315"/>
                  </a:cubicBezTo>
                  <a:cubicBezTo>
                    <a:pt x="1542" y="325"/>
                    <a:pt x="1512" y="346"/>
                    <a:pt x="1471" y="356"/>
                  </a:cubicBezTo>
                  <a:cubicBezTo>
                    <a:pt x="1450" y="361"/>
                    <a:pt x="1431" y="364"/>
                    <a:pt x="1414" y="364"/>
                  </a:cubicBezTo>
                  <a:cubicBezTo>
                    <a:pt x="1335" y="364"/>
                    <a:pt x="1298" y="309"/>
                    <a:pt x="1248" y="234"/>
                  </a:cubicBezTo>
                  <a:cubicBezTo>
                    <a:pt x="1187" y="163"/>
                    <a:pt x="1127" y="62"/>
                    <a:pt x="985" y="11"/>
                  </a:cubicBezTo>
                  <a:lnTo>
                    <a:pt x="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8"/>
            <p:cNvSpPr/>
            <p:nvPr/>
          </p:nvSpPr>
          <p:spPr>
            <a:xfrm>
              <a:off x="5504168" y="4351792"/>
              <a:ext cx="89748" cy="40704"/>
            </a:xfrm>
            <a:custGeom>
              <a:avLst/>
              <a:gdLst/>
              <a:ahLst/>
              <a:cxnLst/>
              <a:rect l="l" t="t" r="r" b="b"/>
              <a:pathLst>
                <a:path w="1259" h="571" extrusionOk="0">
                  <a:moveTo>
                    <a:pt x="965" y="1"/>
                  </a:moveTo>
                  <a:cubicBezTo>
                    <a:pt x="650" y="82"/>
                    <a:pt x="376" y="133"/>
                    <a:pt x="315" y="173"/>
                  </a:cubicBezTo>
                  <a:cubicBezTo>
                    <a:pt x="163" y="264"/>
                    <a:pt x="1" y="548"/>
                    <a:pt x="1" y="548"/>
                  </a:cubicBezTo>
                  <a:cubicBezTo>
                    <a:pt x="1" y="548"/>
                    <a:pt x="526" y="571"/>
                    <a:pt x="1014" y="571"/>
                  </a:cubicBezTo>
                  <a:cubicBezTo>
                    <a:pt x="1097" y="571"/>
                    <a:pt x="1180" y="570"/>
                    <a:pt x="1258" y="569"/>
                  </a:cubicBezTo>
                  <a:cubicBezTo>
                    <a:pt x="1258" y="285"/>
                    <a:pt x="1188" y="214"/>
                    <a:pt x="96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8"/>
            <p:cNvSpPr/>
            <p:nvPr/>
          </p:nvSpPr>
          <p:spPr>
            <a:xfrm>
              <a:off x="5501316" y="4349653"/>
              <a:ext cx="94809" cy="44910"/>
            </a:xfrm>
            <a:custGeom>
              <a:avLst/>
              <a:gdLst/>
              <a:ahLst/>
              <a:cxnLst/>
              <a:rect l="l" t="t" r="r" b="b"/>
              <a:pathLst>
                <a:path w="1330" h="630" extrusionOk="0">
                  <a:moveTo>
                    <a:pt x="994" y="61"/>
                  </a:moveTo>
                  <a:cubicBezTo>
                    <a:pt x="1207" y="254"/>
                    <a:pt x="1278" y="335"/>
                    <a:pt x="1268" y="578"/>
                  </a:cubicBezTo>
                  <a:cubicBezTo>
                    <a:pt x="822" y="578"/>
                    <a:pt x="244" y="558"/>
                    <a:pt x="81" y="558"/>
                  </a:cubicBezTo>
                  <a:cubicBezTo>
                    <a:pt x="132" y="477"/>
                    <a:pt x="254" y="294"/>
                    <a:pt x="365" y="224"/>
                  </a:cubicBezTo>
                  <a:cubicBezTo>
                    <a:pt x="396" y="203"/>
                    <a:pt x="518" y="173"/>
                    <a:pt x="660" y="143"/>
                  </a:cubicBezTo>
                  <a:cubicBezTo>
                    <a:pt x="761" y="112"/>
                    <a:pt x="872" y="91"/>
                    <a:pt x="994" y="61"/>
                  </a:cubicBezTo>
                  <a:close/>
                  <a:moveTo>
                    <a:pt x="1005" y="1"/>
                  </a:moveTo>
                  <a:lnTo>
                    <a:pt x="994" y="10"/>
                  </a:lnTo>
                  <a:cubicBezTo>
                    <a:pt x="872" y="41"/>
                    <a:pt x="761" y="71"/>
                    <a:pt x="649" y="91"/>
                  </a:cubicBezTo>
                  <a:cubicBezTo>
                    <a:pt x="497" y="132"/>
                    <a:pt x="376" y="163"/>
                    <a:pt x="335" y="183"/>
                  </a:cubicBezTo>
                  <a:cubicBezTo>
                    <a:pt x="193" y="274"/>
                    <a:pt x="31" y="558"/>
                    <a:pt x="20" y="568"/>
                  </a:cubicBezTo>
                  <a:lnTo>
                    <a:pt x="0" y="599"/>
                  </a:lnTo>
                  <a:lnTo>
                    <a:pt x="41" y="599"/>
                  </a:lnTo>
                  <a:cubicBezTo>
                    <a:pt x="51" y="599"/>
                    <a:pt x="558" y="629"/>
                    <a:pt x="1035" y="629"/>
                  </a:cubicBezTo>
                  <a:cubicBezTo>
                    <a:pt x="1126" y="629"/>
                    <a:pt x="1217" y="619"/>
                    <a:pt x="1298" y="619"/>
                  </a:cubicBezTo>
                  <a:lnTo>
                    <a:pt x="1319" y="619"/>
                  </a:lnTo>
                  <a:lnTo>
                    <a:pt x="1319" y="599"/>
                  </a:lnTo>
                  <a:cubicBezTo>
                    <a:pt x="1329" y="315"/>
                    <a:pt x="1248" y="233"/>
                    <a:pt x="1014" y="1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8"/>
            <p:cNvSpPr/>
            <p:nvPr/>
          </p:nvSpPr>
          <p:spPr>
            <a:xfrm>
              <a:off x="5519423" y="3124247"/>
              <a:ext cx="237165" cy="527794"/>
            </a:xfrm>
            <a:custGeom>
              <a:avLst/>
              <a:gdLst/>
              <a:ahLst/>
              <a:cxnLst/>
              <a:rect l="l" t="t" r="r" b="b"/>
              <a:pathLst>
                <a:path w="3327" h="7404" extrusionOk="0">
                  <a:moveTo>
                    <a:pt x="2728" y="0"/>
                  </a:moveTo>
                  <a:lnTo>
                    <a:pt x="0" y="1106"/>
                  </a:lnTo>
                  <a:lnTo>
                    <a:pt x="1024" y="6643"/>
                  </a:lnTo>
                  <a:cubicBezTo>
                    <a:pt x="1105" y="7079"/>
                    <a:pt x="1490" y="7404"/>
                    <a:pt x="1927" y="7404"/>
                  </a:cubicBezTo>
                  <a:cubicBezTo>
                    <a:pt x="2393" y="7404"/>
                    <a:pt x="2779" y="7059"/>
                    <a:pt x="2840" y="6612"/>
                  </a:cubicBezTo>
                  <a:cubicBezTo>
                    <a:pt x="3002" y="5447"/>
                    <a:pt x="3286" y="3337"/>
                    <a:pt x="3306" y="2495"/>
                  </a:cubicBezTo>
                  <a:cubicBezTo>
                    <a:pt x="3326" y="1319"/>
                    <a:pt x="2728" y="0"/>
                    <a:pt x="272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8"/>
            <p:cNvSpPr/>
            <p:nvPr/>
          </p:nvSpPr>
          <p:spPr>
            <a:xfrm>
              <a:off x="5517926" y="3123534"/>
              <a:ext cx="240801" cy="529933"/>
            </a:xfrm>
            <a:custGeom>
              <a:avLst/>
              <a:gdLst/>
              <a:ahLst/>
              <a:cxnLst/>
              <a:rect l="l" t="t" r="r" b="b"/>
              <a:pathLst>
                <a:path w="3378" h="7434" extrusionOk="0">
                  <a:moveTo>
                    <a:pt x="2769" y="0"/>
                  </a:moveTo>
                  <a:lnTo>
                    <a:pt x="2728" y="21"/>
                  </a:lnTo>
                  <a:cubicBezTo>
                    <a:pt x="2739" y="30"/>
                    <a:pt x="3327" y="1339"/>
                    <a:pt x="3296" y="2505"/>
                  </a:cubicBezTo>
                  <a:cubicBezTo>
                    <a:pt x="3276" y="3347"/>
                    <a:pt x="3003" y="5436"/>
                    <a:pt x="2840" y="6613"/>
                  </a:cubicBezTo>
                  <a:cubicBezTo>
                    <a:pt x="2780" y="7059"/>
                    <a:pt x="2394" y="7393"/>
                    <a:pt x="1948" y="7393"/>
                  </a:cubicBezTo>
                  <a:cubicBezTo>
                    <a:pt x="1522" y="7393"/>
                    <a:pt x="1146" y="7079"/>
                    <a:pt x="1065" y="6653"/>
                  </a:cubicBezTo>
                  <a:lnTo>
                    <a:pt x="51" y="1105"/>
                  </a:lnTo>
                  <a:lnTo>
                    <a:pt x="1" y="1116"/>
                  </a:lnTo>
                  <a:lnTo>
                    <a:pt x="1025" y="6663"/>
                  </a:lnTo>
                  <a:cubicBezTo>
                    <a:pt x="1106" y="7109"/>
                    <a:pt x="1491" y="7434"/>
                    <a:pt x="1948" y="7434"/>
                  </a:cubicBezTo>
                  <a:cubicBezTo>
                    <a:pt x="2424" y="7434"/>
                    <a:pt x="2820" y="7089"/>
                    <a:pt x="2891" y="6622"/>
                  </a:cubicBezTo>
                  <a:cubicBezTo>
                    <a:pt x="3053" y="5446"/>
                    <a:pt x="3327" y="3347"/>
                    <a:pt x="3347" y="2505"/>
                  </a:cubicBezTo>
                  <a:cubicBezTo>
                    <a:pt x="3378" y="1329"/>
                    <a:pt x="2780" y="10"/>
                    <a:pt x="27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8"/>
            <p:cNvSpPr/>
            <p:nvPr/>
          </p:nvSpPr>
          <p:spPr>
            <a:xfrm>
              <a:off x="5588071" y="3525516"/>
              <a:ext cx="158395" cy="739724"/>
            </a:xfrm>
            <a:custGeom>
              <a:avLst/>
              <a:gdLst/>
              <a:ahLst/>
              <a:cxnLst/>
              <a:rect l="l" t="t" r="r" b="b"/>
              <a:pathLst>
                <a:path w="2222" h="10377" extrusionOk="0">
                  <a:moveTo>
                    <a:pt x="1816" y="0"/>
                  </a:moveTo>
                  <a:lnTo>
                    <a:pt x="0" y="659"/>
                  </a:lnTo>
                  <a:lnTo>
                    <a:pt x="741" y="10243"/>
                  </a:lnTo>
                  <a:cubicBezTo>
                    <a:pt x="741" y="10243"/>
                    <a:pt x="815" y="10376"/>
                    <a:pt x="1161" y="10376"/>
                  </a:cubicBezTo>
                  <a:cubicBezTo>
                    <a:pt x="1293" y="10376"/>
                    <a:pt x="1463" y="10357"/>
                    <a:pt x="1684" y="10304"/>
                  </a:cubicBezTo>
                  <a:lnTo>
                    <a:pt x="2222" y="1907"/>
                  </a:lnTo>
                  <a:cubicBezTo>
                    <a:pt x="2222" y="1815"/>
                    <a:pt x="2222" y="1734"/>
                    <a:pt x="2201" y="1643"/>
                  </a:cubicBezTo>
                  <a:lnTo>
                    <a:pt x="1816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8"/>
            <p:cNvSpPr/>
            <p:nvPr/>
          </p:nvSpPr>
          <p:spPr>
            <a:xfrm>
              <a:off x="5585932" y="3524732"/>
              <a:ext cx="162672" cy="741792"/>
            </a:xfrm>
            <a:custGeom>
              <a:avLst/>
              <a:gdLst/>
              <a:ahLst/>
              <a:cxnLst/>
              <a:rect l="l" t="t" r="r" b="b"/>
              <a:pathLst>
                <a:path w="2282" h="10406" extrusionOk="0">
                  <a:moveTo>
                    <a:pt x="1876" y="1"/>
                  </a:moveTo>
                  <a:lnTo>
                    <a:pt x="1826" y="11"/>
                  </a:lnTo>
                  <a:lnTo>
                    <a:pt x="2200" y="1664"/>
                  </a:lnTo>
                  <a:cubicBezTo>
                    <a:pt x="2221" y="1745"/>
                    <a:pt x="2231" y="1826"/>
                    <a:pt x="2231" y="1918"/>
                  </a:cubicBezTo>
                  <a:lnTo>
                    <a:pt x="1693" y="10295"/>
                  </a:lnTo>
                  <a:cubicBezTo>
                    <a:pt x="1480" y="10343"/>
                    <a:pt x="1316" y="10361"/>
                    <a:pt x="1189" y="10361"/>
                  </a:cubicBezTo>
                  <a:cubicBezTo>
                    <a:pt x="894" y="10361"/>
                    <a:pt x="805" y="10265"/>
                    <a:pt x="791" y="10244"/>
                  </a:cubicBezTo>
                  <a:lnTo>
                    <a:pt x="50" y="660"/>
                  </a:lnTo>
                  <a:lnTo>
                    <a:pt x="0" y="670"/>
                  </a:lnTo>
                  <a:lnTo>
                    <a:pt x="740" y="10254"/>
                  </a:lnTo>
                  <a:lnTo>
                    <a:pt x="751" y="10264"/>
                  </a:lnTo>
                  <a:cubicBezTo>
                    <a:pt x="751" y="10274"/>
                    <a:pt x="832" y="10406"/>
                    <a:pt x="1176" y="10406"/>
                  </a:cubicBezTo>
                  <a:cubicBezTo>
                    <a:pt x="1318" y="10406"/>
                    <a:pt x="1490" y="10386"/>
                    <a:pt x="1714" y="10335"/>
                  </a:cubicBezTo>
                  <a:lnTo>
                    <a:pt x="1734" y="10335"/>
                  </a:lnTo>
                  <a:lnTo>
                    <a:pt x="2282" y="1918"/>
                  </a:lnTo>
                  <a:cubicBezTo>
                    <a:pt x="2282" y="1826"/>
                    <a:pt x="2272" y="1735"/>
                    <a:pt x="2252" y="1654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8"/>
            <p:cNvSpPr/>
            <p:nvPr/>
          </p:nvSpPr>
          <p:spPr>
            <a:xfrm>
              <a:off x="5454339" y="3136508"/>
              <a:ext cx="88964" cy="80338"/>
            </a:xfrm>
            <a:custGeom>
              <a:avLst/>
              <a:gdLst/>
              <a:ahLst/>
              <a:cxnLst/>
              <a:rect l="l" t="t" r="r" b="b"/>
              <a:pathLst>
                <a:path w="1248" h="112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558" y="792"/>
                    <a:pt x="1247" y="11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93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8"/>
            <p:cNvSpPr/>
            <p:nvPr/>
          </p:nvSpPr>
          <p:spPr>
            <a:xfrm>
              <a:off x="5452913" y="3135510"/>
              <a:ext cx="91815" cy="82762"/>
            </a:xfrm>
            <a:custGeom>
              <a:avLst/>
              <a:gdLst/>
              <a:ahLst/>
              <a:cxnLst/>
              <a:rect l="l" t="t" r="r" b="b"/>
              <a:pathLst>
                <a:path w="1288" h="1161" extrusionOk="0">
                  <a:moveTo>
                    <a:pt x="13" y="0"/>
                  </a:moveTo>
                  <a:cubicBezTo>
                    <a:pt x="11" y="0"/>
                    <a:pt x="10" y="1"/>
                    <a:pt x="10" y="4"/>
                  </a:cubicBezTo>
                  <a:cubicBezTo>
                    <a:pt x="0" y="15"/>
                    <a:pt x="0" y="25"/>
                    <a:pt x="0" y="25"/>
                  </a:cubicBezTo>
                  <a:cubicBezTo>
                    <a:pt x="10" y="35"/>
                    <a:pt x="578" y="826"/>
                    <a:pt x="1258" y="1161"/>
                  </a:cubicBezTo>
                  <a:lnTo>
                    <a:pt x="1267" y="1161"/>
                  </a:lnTo>
                  <a:cubicBezTo>
                    <a:pt x="1278" y="1161"/>
                    <a:pt x="1278" y="1161"/>
                    <a:pt x="1278" y="1151"/>
                  </a:cubicBezTo>
                  <a:cubicBezTo>
                    <a:pt x="1288" y="1140"/>
                    <a:pt x="1288" y="1131"/>
                    <a:pt x="1278" y="1131"/>
                  </a:cubicBezTo>
                  <a:cubicBezTo>
                    <a:pt x="598" y="795"/>
                    <a:pt x="41" y="15"/>
                    <a:pt x="30" y="4"/>
                  </a:cubicBezTo>
                  <a:cubicBezTo>
                    <a:pt x="24" y="4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8"/>
            <p:cNvSpPr/>
            <p:nvPr/>
          </p:nvSpPr>
          <p:spPr>
            <a:xfrm>
              <a:off x="5489697" y="2819143"/>
              <a:ext cx="158467" cy="47048"/>
            </a:xfrm>
            <a:custGeom>
              <a:avLst/>
              <a:gdLst/>
              <a:ahLst/>
              <a:cxnLst/>
              <a:rect l="l" t="t" r="r" b="b"/>
              <a:pathLst>
                <a:path w="2223" h="660" extrusionOk="0">
                  <a:moveTo>
                    <a:pt x="11" y="0"/>
                  </a:moveTo>
                  <a:cubicBezTo>
                    <a:pt x="1" y="11"/>
                    <a:pt x="1" y="21"/>
                    <a:pt x="11" y="31"/>
                  </a:cubicBezTo>
                  <a:cubicBezTo>
                    <a:pt x="32" y="41"/>
                    <a:pt x="427" y="365"/>
                    <a:pt x="802" y="426"/>
                  </a:cubicBezTo>
                  <a:cubicBezTo>
                    <a:pt x="876" y="439"/>
                    <a:pt x="973" y="444"/>
                    <a:pt x="1081" y="444"/>
                  </a:cubicBezTo>
                  <a:cubicBezTo>
                    <a:pt x="1404" y="444"/>
                    <a:pt x="1832" y="399"/>
                    <a:pt x="2060" y="376"/>
                  </a:cubicBezTo>
                  <a:lnTo>
                    <a:pt x="2060" y="376"/>
                  </a:lnTo>
                  <a:lnTo>
                    <a:pt x="1360" y="629"/>
                  </a:lnTo>
                  <a:cubicBezTo>
                    <a:pt x="1350" y="629"/>
                    <a:pt x="1350" y="640"/>
                    <a:pt x="1350" y="649"/>
                  </a:cubicBezTo>
                  <a:cubicBezTo>
                    <a:pt x="1350" y="660"/>
                    <a:pt x="1360" y="660"/>
                    <a:pt x="1370" y="660"/>
                  </a:cubicBezTo>
                  <a:lnTo>
                    <a:pt x="2212" y="356"/>
                  </a:lnTo>
                  <a:cubicBezTo>
                    <a:pt x="2222" y="345"/>
                    <a:pt x="2222" y="345"/>
                    <a:pt x="2222" y="335"/>
                  </a:cubicBezTo>
                  <a:cubicBezTo>
                    <a:pt x="2222" y="325"/>
                    <a:pt x="2212" y="315"/>
                    <a:pt x="2202" y="315"/>
                  </a:cubicBezTo>
                  <a:cubicBezTo>
                    <a:pt x="2194" y="323"/>
                    <a:pt x="1567" y="407"/>
                    <a:pt x="1118" y="407"/>
                  </a:cubicBezTo>
                  <a:cubicBezTo>
                    <a:pt x="999" y="407"/>
                    <a:pt x="891" y="401"/>
                    <a:pt x="812" y="386"/>
                  </a:cubicBezTo>
                  <a:cubicBezTo>
                    <a:pt x="437" y="33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8"/>
            <p:cNvSpPr/>
            <p:nvPr/>
          </p:nvSpPr>
          <p:spPr>
            <a:xfrm>
              <a:off x="5392819" y="2972408"/>
              <a:ext cx="385438" cy="401762"/>
            </a:xfrm>
            <a:custGeom>
              <a:avLst/>
              <a:gdLst/>
              <a:ahLst/>
              <a:cxnLst/>
              <a:rect l="l" t="t" r="r" b="b"/>
              <a:pathLst>
                <a:path w="5407" h="5636" extrusionOk="0">
                  <a:moveTo>
                    <a:pt x="1330" y="0"/>
                  </a:moveTo>
                  <a:cubicBezTo>
                    <a:pt x="1330" y="0"/>
                    <a:pt x="640" y="913"/>
                    <a:pt x="194" y="2536"/>
                  </a:cubicBezTo>
                  <a:cubicBezTo>
                    <a:pt x="41" y="3083"/>
                    <a:pt x="1" y="4068"/>
                    <a:pt x="11" y="5112"/>
                  </a:cubicBezTo>
                  <a:cubicBezTo>
                    <a:pt x="856" y="5437"/>
                    <a:pt x="1818" y="5635"/>
                    <a:pt x="2764" y="5635"/>
                  </a:cubicBezTo>
                  <a:cubicBezTo>
                    <a:pt x="3704" y="5635"/>
                    <a:pt x="4628" y="5440"/>
                    <a:pt x="5407" y="4980"/>
                  </a:cubicBezTo>
                  <a:cubicBezTo>
                    <a:pt x="5315" y="3935"/>
                    <a:pt x="5133" y="2718"/>
                    <a:pt x="4961" y="2171"/>
                  </a:cubicBezTo>
                  <a:cubicBezTo>
                    <a:pt x="4555" y="863"/>
                    <a:pt x="3916" y="0"/>
                    <a:pt x="391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8"/>
            <p:cNvSpPr/>
            <p:nvPr/>
          </p:nvSpPr>
          <p:spPr>
            <a:xfrm>
              <a:off x="5390681" y="2971695"/>
              <a:ext cx="389715" cy="404186"/>
            </a:xfrm>
            <a:custGeom>
              <a:avLst/>
              <a:gdLst/>
              <a:ahLst/>
              <a:cxnLst/>
              <a:rect l="l" t="t" r="r" b="b"/>
              <a:pathLst>
                <a:path w="5467" h="5670" extrusionOk="0">
                  <a:moveTo>
                    <a:pt x="1340" y="1"/>
                  </a:moveTo>
                  <a:cubicBezTo>
                    <a:pt x="1329" y="10"/>
                    <a:pt x="650" y="934"/>
                    <a:pt x="204" y="2536"/>
                  </a:cubicBezTo>
                  <a:cubicBezTo>
                    <a:pt x="71" y="3023"/>
                    <a:pt x="1" y="3895"/>
                    <a:pt x="21" y="5122"/>
                  </a:cubicBezTo>
                  <a:lnTo>
                    <a:pt x="21" y="5142"/>
                  </a:lnTo>
                  <a:lnTo>
                    <a:pt x="31" y="5153"/>
                  </a:lnTo>
                  <a:cubicBezTo>
                    <a:pt x="923" y="5487"/>
                    <a:pt x="1877" y="5669"/>
                    <a:pt x="2789" y="5669"/>
                  </a:cubicBezTo>
                  <a:cubicBezTo>
                    <a:pt x="3804" y="5669"/>
                    <a:pt x="4727" y="5437"/>
                    <a:pt x="5457" y="5011"/>
                  </a:cubicBezTo>
                  <a:lnTo>
                    <a:pt x="5467" y="5000"/>
                  </a:lnTo>
                  <a:lnTo>
                    <a:pt x="5467" y="4980"/>
                  </a:lnTo>
                  <a:cubicBezTo>
                    <a:pt x="5376" y="4037"/>
                    <a:pt x="5193" y="2759"/>
                    <a:pt x="5011" y="2181"/>
                  </a:cubicBezTo>
                  <a:cubicBezTo>
                    <a:pt x="4615" y="873"/>
                    <a:pt x="3976" y="10"/>
                    <a:pt x="3966" y="1"/>
                  </a:cubicBezTo>
                  <a:lnTo>
                    <a:pt x="3925" y="31"/>
                  </a:lnTo>
                  <a:cubicBezTo>
                    <a:pt x="3936" y="41"/>
                    <a:pt x="4574" y="903"/>
                    <a:pt x="4970" y="2191"/>
                  </a:cubicBezTo>
                  <a:cubicBezTo>
                    <a:pt x="5142" y="2769"/>
                    <a:pt x="5325" y="4026"/>
                    <a:pt x="5416" y="4970"/>
                  </a:cubicBezTo>
                  <a:cubicBezTo>
                    <a:pt x="4780" y="5341"/>
                    <a:pt x="3848" y="5624"/>
                    <a:pt x="2730" y="5624"/>
                  </a:cubicBezTo>
                  <a:cubicBezTo>
                    <a:pt x="1924" y="5624"/>
                    <a:pt x="1021" y="5477"/>
                    <a:pt x="62" y="5112"/>
                  </a:cubicBezTo>
                  <a:cubicBezTo>
                    <a:pt x="51" y="3895"/>
                    <a:pt x="112" y="3033"/>
                    <a:pt x="244" y="2546"/>
                  </a:cubicBezTo>
                  <a:cubicBezTo>
                    <a:pt x="690" y="954"/>
                    <a:pt x="1370" y="41"/>
                    <a:pt x="1380" y="31"/>
                  </a:cubicBezTo>
                  <a:lnTo>
                    <a:pt x="13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8"/>
            <p:cNvSpPr/>
            <p:nvPr/>
          </p:nvSpPr>
          <p:spPr>
            <a:xfrm>
              <a:off x="5452129" y="2375245"/>
              <a:ext cx="164241" cy="209008"/>
            </a:xfrm>
            <a:custGeom>
              <a:avLst/>
              <a:gdLst/>
              <a:ahLst/>
              <a:cxnLst/>
              <a:rect l="l" t="t" r="r" b="b"/>
              <a:pathLst>
                <a:path w="2304" h="2932" extrusionOk="0">
                  <a:moveTo>
                    <a:pt x="741" y="0"/>
                  </a:moveTo>
                  <a:cubicBezTo>
                    <a:pt x="741" y="0"/>
                    <a:pt x="0" y="1278"/>
                    <a:pt x="295" y="1958"/>
                  </a:cubicBezTo>
                  <a:cubicBezTo>
                    <a:pt x="396" y="2181"/>
                    <a:pt x="214" y="2486"/>
                    <a:pt x="376" y="2932"/>
                  </a:cubicBezTo>
                  <a:lnTo>
                    <a:pt x="2303" y="2932"/>
                  </a:lnTo>
                  <a:cubicBezTo>
                    <a:pt x="2283" y="2252"/>
                    <a:pt x="2292" y="1927"/>
                    <a:pt x="2242" y="1684"/>
                  </a:cubicBezTo>
                  <a:cubicBezTo>
                    <a:pt x="2039" y="761"/>
                    <a:pt x="741" y="0"/>
                    <a:pt x="74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8"/>
            <p:cNvSpPr/>
            <p:nvPr/>
          </p:nvSpPr>
          <p:spPr>
            <a:xfrm>
              <a:off x="5450703" y="2372322"/>
              <a:ext cx="167805" cy="214069"/>
            </a:xfrm>
            <a:custGeom>
              <a:avLst/>
              <a:gdLst/>
              <a:ahLst/>
              <a:cxnLst/>
              <a:rect l="l" t="t" r="r" b="b"/>
              <a:pathLst>
                <a:path w="2354" h="3003" extrusionOk="0">
                  <a:moveTo>
                    <a:pt x="761" y="72"/>
                  </a:moveTo>
                  <a:cubicBezTo>
                    <a:pt x="933" y="174"/>
                    <a:pt x="2059" y="893"/>
                    <a:pt x="2242" y="1725"/>
                  </a:cubicBezTo>
                  <a:cubicBezTo>
                    <a:pt x="2272" y="1898"/>
                    <a:pt x="2282" y="2101"/>
                    <a:pt x="2282" y="2435"/>
                  </a:cubicBezTo>
                  <a:cubicBezTo>
                    <a:pt x="2292" y="2587"/>
                    <a:pt x="2292" y="2750"/>
                    <a:pt x="2303" y="2952"/>
                  </a:cubicBezTo>
                  <a:lnTo>
                    <a:pt x="406" y="2952"/>
                  </a:lnTo>
                  <a:cubicBezTo>
                    <a:pt x="325" y="2709"/>
                    <a:pt x="345" y="2516"/>
                    <a:pt x="365" y="2344"/>
                  </a:cubicBezTo>
                  <a:cubicBezTo>
                    <a:pt x="376" y="2212"/>
                    <a:pt x="386" y="2090"/>
                    <a:pt x="345" y="1989"/>
                  </a:cubicBezTo>
                  <a:cubicBezTo>
                    <a:pt x="72" y="1370"/>
                    <a:pt x="670" y="244"/>
                    <a:pt x="761" y="72"/>
                  </a:cubicBezTo>
                  <a:close/>
                  <a:moveTo>
                    <a:pt x="751" y="1"/>
                  </a:moveTo>
                  <a:lnTo>
                    <a:pt x="730" y="21"/>
                  </a:lnTo>
                  <a:cubicBezTo>
                    <a:pt x="700" y="82"/>
                    <a:pt x="0" y="1319"/>
                    <a:pt x="295" y="2009"/>
                  </a:cubicBezTo>
                  <a:cubicBezTo>
                    <a:pt x="335" y="2101"/>
                    <a:pt x="325" y="2212"/>
                    <a:pt x="315" y="2344"/>
                  </a:cubicBezTo>
                  <a:cubicBezTo>
                    <a:pt x="304" y="2516"/>
                    <a:pt x="284" y="2729"/>
                    <a:pt x="376" y="2982"/>
                  </a:cubicBezTo>
                  <a:lnTo>
                    <a:pt x="376" y="3003"/>
                  </a:lnTo>
                  <a:lnTo>
                    <a:pt x="2353" y="3003"/>
                  </a:lnTo>
                  <a:lnTo>
                    <a:pt x="2353" y="2973"/>
                  </a:lnTo>
                  <a:cubicBezTo>
                    <a:pt x="2343" y="2759"/>
                    <a:pt x="2333" y="2587"/>
                    <a:pt x="2333" y="2435"/>
                  </a:cubicBezTo>
                  <a:cubicBezTo>
                    <a:pt x="2323" y="2101"/>
                    <a:pt x="2323" y="1887"/>
                    <a:pt x="2282" y="1715"/>
                  </a:cubicBezTo>
                  <a:cubicBezTo>
                    <a:pt x="2089" y="802"/>
                    <a:pt x="782" y="21"/>
                    <a:pt x="771" y="1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8"/>
            <p:cNvSpPr/>
            <p:nvPr/>
          </p:nvSpPr>
          <p:spPr>
            <a:xfrm>
              <a:off x="5499178" y="2432416"/>
              <a:ext cx="163457" cy="229253"/>
            </a:xfrm>
            <a:custGeom>
              <a:avLst/>
              <a:gdLst/>
              <a:ahLst/>
              <a:cxnLst/>
              <a:rect l="l" t="t" r="r" b="b"/>
              <a:pathLst>
                <a:path w="2293" h="3216" extrusionOk="0">
                  <a:moveTo>
                    <a:pt x="1856" y="0"/>
                  </a:moveTo>
                  <a:lnTo>
                    <a:pt x="751" y="1014"/>
                  </a:lnTo>
                  <a:lnTo>
                    <a:pt x="751" y="1988"/>
                  </a:lnTo>
                  <a:cubicBezTo>
                    <a:pt x="751" y="2211"/>
                    <a:pt x="568" y="2393"/>
                    <a:pt x="345" y="2393"/>
                  </a:cubicBezTo>
                  <a:lnTo>
                    <a:pt x="0" y="2393"/>
                  </a:lnTo>
                  <a:cubicBezTo>
                    <a:pt x="0" y="2393"/>
                    <a:pt x="375" y="3194"/>
                    <a:pt x="1125" y="3214"/>
                  </a:cubicBezTo>
                  <a:cubicBezTo>
                    <a:pt x="1140" y="3215"/>
                    <a:pt x="1154" y="3215"/>
                    <a:pt x="1168" y="3215"/>
                  </a:cubicBezTo>
                  <a:cubicBezTo>
                    <a:pt x="1881" y="3215"/>
                    <a:pt x="2252" y="2464"/>
                    <a:pt x="2252" y="2464"/>
                  </a:cubicBezTo>
                  <a:lnTo>
                    <a:pt x="2292" y="2383"/>
                  </a:lnTo>
                  <a:cubicBezTo>
                    <a:pt x="2058" y="2383"/>
                    <a:pt x="1846" y="2180"/>
                    <a:pt x="1846" y="1957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38"/>
            <p:cNvSpPr/>
            <p:nvPr/>
          </p:nvSpPr>
          <p:spPr>
            <a:xfrm>
              <a:off x="5496255" y="2428710"/>
              <a:ext cx="168518" cy="235098"/>
            </a:xfrm>
            <a:custGeom>
              <a:avLst/>
              <a:gdLst/>
              <a:ahLst/>
              <a:cxnLst/>
              <a:rect l="l" t="t" r="r" b="b"/>
              <a:pathLst>
                <a:path w="2364" h="3298" extrusionOk="0">
                  <a:moveTo>
                    <a:pt x="1876" y="102"/>
                  </a:moveTo>
                  <a:lnTo>
                    <a:pt x="1856" y="2009"/>
                  </a:lnTo>
                  <a:cubicBezTo>
                    <a:pt x="1856" y="2110"/>
                    <a:pt x="1907" y="2232"/>
                    <a:pt x="1998" y="2313"/>
                  </a:cubicBezTo>
                  <a:cubicBezTo>
                    <a:pt x="2079" y="2394"/>
                    <a:pt x="2181" y="2455"/>
                    <a:pt x="2293" y="2466"/>
                  </a:cubicBezTo>
                  <a:lnTo>
                    <a:pt x="2272" y="2506"/>
                  </a:lnTo>
                  <a:cubicBezTo>
                    <a:pt x="2262" y="2516"/>
                    <a:pt x="1897" y="3246"/>
                    <a:pt x="1207" y="3246"/>
                  </a:cubicBezTo>
                  <a:lnTo>
                    <a:pt x="1166" y="3246"/>
                  </a:lnTo>
                  <a:cubicBezTo>
                    <a:pt x="528" y="3226"/>
                    <a:pt x="163" y="2617"/>
                    <a:pt x="82" y="2466"/>
                  </a:cubicBezTo>
                  <a:lnTo>
                    <a:pt x="386" y="2466"/>
                  </a:lnTo>
                  <a:cubicBezTo>
                    <a:pt x="619" y="2466"/>
                    <a:pt x="822" y="2273"/>
                    <a:pt x="822" y="2040"/>
                  </a:cubicBezTo>
                  <a:lnTo>
                    <a:pt x="822" y="1076"/>
                  </a:lnTo>
                  <a:lnTo>
                    <a:pt x="1876" y="102"/>
                  </a:lnTo>
                  <a:close/>
                  <a:moveTo>
                    <a:pt x="1927" y="1"/>
                  </a:moveTo>
                  <a:lnTo>
                    <a:pt x="781" y="1046"/>
                  </a:lnTo>
                  <a:lnTo>
                    <a:pt x="771" y="1056"/>
                  </a:lnTo>
                  <a:lnTo>
                    <a:pt x="771" y="2040"/>
                  </a:lnTo>
                  <a:cubicBezTo>
                    <a:pt x="771" y="2252"/>
                    <a:pt x="598" y="2425"/>
                    <a:pt x="386" y="2425"/>
                  </a:cubicBezTo>
                  <a:lnTo>
                    <a:pt x="1" y="2425"/>
                  </a:lnTo>
                  <a:lnTo>
                    <a:pt x="21" y="2455"/>
                  </a:lnTo>
                  <a:cubicBezTo>
                    <a:pt x="21" y="2466"/>
                    <a:pt x="416" y="3266"/>
                    <a:pt x="1166" y="3297"/>
                  </a:cubicBezTo>
                  <a:lnTo>
                    <a:pt x="1207" y="3297"/>
                  </a:lnTo>
                  <a:cubicBezTo>
                    <a:pt x="1501" y="3297"/>
                    <a:pt x="1785" y="3165"/>
                    <a:pt x="2029" y="2922"/>
                  </a:cubicBezTo>
                  <a:cubicBezTo>
                    <a:pt x="2211" y="2729"/>
                    <a:pt x="2313" y="2536"/>
                    <a:pt x="2313" y="2527"/>
                  </a:cubicBezTo>
                  <a:lnTo>
                    <a:pt x="2363" y="2415"/>
                  </a:lnTo>
                  <a:lnTo>
                    <a:pt x="2333" y="2415"/>
                  </a:lnTo>
                  <a:cubicBezTo>
                    <a:pt x="2221" y="2415"/>
                    <a:pt x="2110" y="2364"/>
                    <a:pt x="2029" y="2283"/>
                  </a:cubicBezTo>
                  <a:cubicBezTo>
                    <a:pt x="1948" y="2202"/>
                    <a:pt x="1907" y="2101"/>
                    <a:pt x="1907" y="2009"/>
                  </a:cubicBezTo>
                  <a:lnTo>
                    <a:pt x="19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38"/>
            <p:cNvSpPr/>
            <p:nvPr/>
          </p:nvSpPr>
          <p:spPr>
            <a:xfrm>
              <a:off x="5488271" y="2325844"/>
              <a:ext cx="161318" cy="179068"/>
            </a:xfrm>
            <a:custGeom>
              <a:avLst/>
              <a:gdLst/>
              <a:ahLst/>
              <a:cxnLst/>
              <a:rect l="l" t="t" r="r" b="b"/>
              <a:pathLst>
                <a:path w="2263" h="2512" extrusionOk="0">
                  <a:moveTo>
                    <a:pt x="1371" y="0"/>
                  </a:moveTo>
                  <a:cubicBezTo>
                    <a:pt x="1278" y="0"/>
                    <a:pt x="1184" y="15"/>
                    <a:pt x="1096" y="44"/>
                  </a:cubicBezTo>
                  <a:lnTo>
                    <a:pt x="812" y="146"/>
                  </a:lnTo>
                  <a:cubicBezTo>
                    <a:pt x="548" y="247"/>
                    <a:pt x="345" y="461"/>
                    <a:pt x="275" y="734"/>
                  </a:cubicBezTo>
                  <a:lnTo>
                    <a:pt x="72" y="1525"/>
                  </a:lnTo>
                  <a:cubicBezTo>
                    <a:pt x="1" y="1799"/>
                    <a:pt x="92" y="2083"/>
                    <a:pt x="295" y="2286"/>
                  </a:cubicBezTo>
                  <a:cubicBezTo>
                    <a:pt x="443" y="2434"/>
                    <a:pt x="638" y="2511"/>
                    <a:pt x="836" y="2511"/>
                  </a:cubicBezTo>
                  <a:cubicBezTo>
                    <a:pt x="910" y="2511"/>
                    <a:pt x="984" y="2500"/>
                    <a:pt x="1055" y="2478"/>
                  </a:cubicBezTo>
                  <a:lnTo>
                    <a:pt x="1502" y="2357"/>
                  </a:lnTo>
                  <a:lnTo>
                    <a:pt x="2151" y="1444"/>
                  </a:lnTo>
                  <a:lnTo>
                    <a:pt x="2211" y="968"/>
                  </a:lnTo>
                  <a:cubicBezTo>
                    <a:pt x="2263" y="633"/>
                    <a:pt x="2110" y="319"/>
                    <a:pt x="1837" y="136"/>
                  </a:cubicBezTo>
                  <a:cubicBezTo>
                    <a:pt x="1701" y="46"/>
                    <a:pt x="1536" y="0"/>
                    <a:pt x="137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38"/>
            <p:cNvSpPr/>
            <p:nvPr/>
          </p:nvSpPr>
          <p:spPr>
            <a:xfrm>
              <a:off x="5486845" y="2324062"/>
              <a:ext cx="164169" cy="182846"/>
            </a:xfrm>
            <a:custGeom>
              <a:avLst/>
              <a:gdLst/>
              <a:ahLst/>
              <a:cxnLst/>
              <a:rect l="l" t="t" r="r" b="b"/>
              <a:pathLst>
                <a:path w="2303" h="2565" extrusionOk="0">
                  <a:moveTo>
                    <a:pt x="1388" y="1"/>
                  </a:moveTo>
                  <a:cubicBezTo>
                    <a:pt x="1293" y="1"/>
                    <a:pt x="1197" y="16"/>
                    <a:pt x="1106" y="49"/>
                  </a:cubicBezTo>
                  <a:lnTo>
                    <a:pt x="822" y="150"/>
                  </a:lnTo>
                  <a:cubicBezTo>
                    <a:pt x="548" y="252"/>
                    <a:pt x="345" y="475"/>
                    <a:pt x="275" y="759"/>
                  </a:cubicBezTo>
                  <a:lnTo>
                    <a:pt x="72" y="1540"/>
                  </a:lnTo>
                  <a:cubicBezTo>
                    <a:pt x="0" y="1824"/>
                    <a:pt x="81" y="2129"/>
                    <a:pt x="295" y="2331"/>
                  </a:cubicBezTo>
                  <a:cubicBezTo>
                    <a:pt x="447" y="2483"/>
                    <a:pt x="660" y="2564"/>
                    <a:pt x="863" y="2564"/>
                  </a:cubicBezTo>
                  <a:cubicBezTo>
                    <a:pt x="944" y="2564"/>
                    <a:pt x="1014" y="2554"/>
                    <a:pt x="1086" y="2534"/>
                  </a:cubicBezTo>
                  <a:lnTo>
                    <a:pt x="1522" y="2402"/>
                  </a:lnTo>
                  <a:lnTo>
                    <a:pt x="1512" y="2361"/>
                  </a:lnTo>
                  <a:lnTo>
                    <a:pt x="1075" y="2483"/>
                  </a:lnTo>
                  <a:cubicBezTo>
                    <a:pt x="1008" y="2501"/>
                    <a:pt x="939" y="2510"/>
                    <a:pt x="871" y="2510"/>
                  </a:cubicBezTo>
                  <a:cubicBezTo>
                    <a:pt x="672" y="2510"/>
                    <a:pt x="476" y="2434"/>
                    <a:pt x="325" y="2291"/>
                  </a:cubicBezTo>
                  <a:cubicBezTo>
                    <a:pt x="133" y="2098"/>
                    <a:pt x="51" y="1814"/>
                    <a:pt x="122" y="1550"/>
                  </a:cubicBezTo>
                  <a:lnTo>
                    <a:pt x="325" y="770"/>
                  </a:lnTo>
                  <a:cubicBezTo>
                    <a:pt x="386" y="506"/>
                    <a:pt x="579" y="292"/>
                    <a:pt x="842" y="202"/>
                  </a:cubicBezTo>
                  <a:lnTo>
                    <a:pt x="1126" y="100"/>
                  </a:lnTo>
                  <a:cubicBezTo>
                    <a:pt x="1215" y="65"/>
                    <a:pt x="1310" y="48"/>
                    <a:pt x="1405" y="48"/>
                  </a:cubicBezTo>
                  <a:cubicBezTo>
                    <a:pt x="1559" y="48"/>
                    <a:pt x="1714" y="93"/>
                    <a:pt x="1846" y="181"/>
                  </a:cubicBezTo>
                  <a:cubicBezTo>
                    <a:pt x="2110" y="353"/>
                    <a:pt x="2252" y="668"/>
                    <a:pt x="2211" y="982"/>
                  </a:cubicBezTo>
                  <a:lnTo>
                    <a:pt x="2141" y="1469"/>
                  </a:lnTo>
                  <a:lnTo>
                    <a:pt x="2191" y="1469"/>
                  </a:lnTo>
                  <a:lnTo>
                    <a:pt x="2262" y="993"/>
                  </a:lnTo>
                  <a:cubicBezTo>
                    <a:pt x="2303" y="658"/>
                    <a:pt x="2150" y="323"/>
                    <a:pt x="1877" y="141"/>
                  </a:cubicBezTo>
                  <a:cubicBezTo>
                    <a:pt x="1727" y="50"/>
                    <a:pt x="1557" y="1"/>
                    <a:pt x="13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38"/>
            <p:cNvSpPr/>
            <p:nvPr/>
          </p:nvSpPr>
          <p:spPr>
            <a:xfrm>
              <a:off x="5618439" y="2409248"/>
              <a:ext cx="56458" cy="65154"/>
            </a:xfrm>
            <a:custGeom>
              <a:avLst/>
              <a:gdLst/>
              <a:ahLst/>
              <a:cxnLst/>
              <a:rect l="l" t="t" r="r" b="b"/>
              <a:pathLst>
                <a:path w="792" h="914" extrusionOk="0">
                  <a:moveTo>
                    <a:pt x="345" y="0"/>
                  </a:moveTo>
                  <a:lnTo>
                    <a:pt x="0" y="761"/>
                  </a:lnTo>
                  <a:cubicBezTo>
                    <a:pt x="81" y="852"/>
                    <a:pt x="203" y="913"/>
                    <a:pt x="345" y="913"/>
                  </a:cubicBezTo>
                  <a:cubicBezTo>
                    <a:pt x="588" y="913"/>
                    <a:pt x="791" y="710"/>
                    <a:pt x="791" y="456"/>
                  </a:cubicBezTo>
                  <a:cubicBezTo>
                    <a:pt x="791" y="203"/>
                    <a:pt x="588" y="0"/>
                    <a:pt x="345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38"/>
            <p:cNvSpPr/>
            <p:nvPr/>
          </p:nvSpPr>
          <p:spPr>
            <a:xfrm>
              <a:off x="5616942" y="2407823"/>
              <a:ext cx="60093" cy="68006"/>
            </a:xfrm>
            <a:custGeom>
              <a:avLst/>
              <a:gdLst/>
              <a:ahLst/>
              <a:cxnLst/>
              <a:rect l="l" t="t" r="r" b="b"/>
              <a:pathLst>
                <a:path w="843" h="954" extrusionOk="0">
                  <a:moveTo>
                    <a:pt x="366" y="0"/>
                  </a:moveTo>
                  <a:lnTo>
                    <a:pt x="366" y="51"/>
                  </a:lnTo>
                  <a:cubicBezTo>
                    <a:pt x="600" y="51"/>
                    <a:pt x="792" y="244"/>
                    <a:pt x="792" y="476"/>
                  </a:cubicBezTo>
                  <a:cubicBezTo>
                    <a:pt x="792" y="710"/>
                    <a:pt x="600" y="902"/>
                    <a:pt x="366" y="902"/>
                  </a:cubicBezTo>
                  <a:cubicBezTo>
                    <a:pt x="234" y="902"/>
                    <a:pt x="122" y="852"/>
                    <a:pt x="41" y="760"/>
                  </a:cubicBezTo>
                  <a:lnTo>
                    <a:pt x="1" y="791"/>
                  </a:lnTo>
                  <a:cubicBezTo>
                    <a:pt x="92" y="893"/>
                    <a:pt x="224" y="954"/>
                    <a:pt x="366" y="954"/>
                  </a:cubicBezTo>
                  <a:cubicBezTo>
                    <a:pt x="630" y="954"/>
                    <a:pt x="843" y="740"/>
                    <a:pt x="843" y="476"/>
                  </a:cubicBezTo>
                  <a:cubicBezTo>
                    <a:pt x="843" y="213"/>
                    <a:pt x="630" y="0"/>
                    <a:pt x="3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38"/>
            <p:cNvSpPr/>
            <p:nvPr/>
          </p:nvSpPr>
          <p:spPr>
            <a:xfrm>
              <a:off x="5554781" y="2496004"/>
              <a:ext cx="38423" cy="36926"/>
            </a:xfrm>
            <a:custGeom>
              <a:avLst/>
              <a:gdLst/>
              <a:ahLst/>
              <a:cxnLst/>
              <a:rect l="l" t="t" r="r" b="b"/>
              <a:pathLst>
                <a:path w="539" h="518" extrusionOk="0">
                  <a:moveTo>
                    <a:pt x="538" y="0"/>
                  </a:moveTo>
                  <a:lnTo>
                    <a:pt x="133" y="122"/>
                  </a:lnTo>
                  <a:cubicBezTo>
                    <a:pt x="92" y="132"/>
                    <a:pt x="41" y="142"/>
                    <a:pt x="1" y="142"/>
                  </a:cubicBezTo>
                  <a:lnTo>
                    <a:pt x="1" y="5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FF8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38"/>
            <p:cNvSpPr/>
            <p:nvPr/>
          </p:nvSpPr>
          <p:spPr>
            <a:xfrm>
              <a:off x="5552642" y="2506126"/>
              <a:ext cx="2210" cy="28229"/>
            </a:xfrm>
            <a:custGeom>
              <a:avLst/>
              <a:gdLst/>
              <a:ahLst/>
              <a:cxnLst/>
              <a:rect l="l" t="t" r="r" b="b"/>
              <a:pathLst>
                <a:path w="31" h="396" extrusionOk="0">
                  <a:moveTo>
                    <a:pt x="1" y="0"/>
                  </a:moveTo>
                  <a:lnTo>
                    <a:pt x="1" y="396"/>
                  </a:lnTo>
                  <a:lnTo>
                    <a:pt x="31" y="37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38"/>
            <p:cNvSpPr/>
            <p:nvPr/>
          </p:nvSpPr>
          <p:spPr>
            <a:xfrm>
              <a:off x="5551929" y="2495219"/>
              <a:ext cx="41987" cy="10978"/>
            </a:xfrm>
            <a:custGeom>
              <a:avLst/>
              <a:gdLst/>
              <a:ahLst/>
              <a:cxnLst/>
              <a:rect l="l" t="t" r="r" b="b"/>
              <a:pathLst>
                <a:path w="589" h="154" extrusionOk="0">
                  <a:moveTo>
                    <a:pt x="11" y="133"/>
                  </a:moveTo>
                  <a:cubicBezTo>
                    <a:pt x="11" y="133"/>
                    <a:pt x="0" y="143"/>
                    <a:pt x="11" y="143"/>
                  </a:cubicBezTo>
                  <a:lnTo>
                    <a:pt x="11" y="133"/>
                  </a:lnTo>
                  <a:close/>
                  <a:moveTo>
                    <a:pt x="588" y="1"/>
                  </a:moveTo>
                  <a:cubicBezTo>
                    <a:pt x="588" y="1"/>
                    <a:pt x="325" y="82"/>
                    <a:pt x="142" y="123"/>
                  </a:cubicBezTo>
                  <a:cubicBezTo>
                    <a:pt x="71" y="133"/>
                    <a:pt x="41" y="143"/>
                    <a:pt x="20" y="143"/>
                  </a:cubicBezTo>
                  <a:lnTo>
                    <a:pt x="11" y="143"/>
                  </a:lnTo>
                  <a:lnTo>
                    <a:pt x="11" y="153"/>
                  </a:lnTo>
                  <a:lnTo>
                    <a:pt x="41" y="153"/>
                  </a:lnTo>
                  <a:cubicBezTo>
                    <a:pt x="81" y="153"/>
                    <a:pt x="132" y="143"/>
                    <a:pt x="173" y="133"/>
                  </a:cubicBezTo>
                  <a:lnTo>
                    <a:pt x="578" y="11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38"/>
            <p:cNvSpPr/>
            <p:nvPr/>
          </p:nvSpPr>
          <p:spPr>
            <a:xfrm>
              <a:off x="5637187" y="2432416"/>
              <a:ext cx="21100" cy="15184"/>
            </a:xfrm>
            <a:custGeom>
              <a:avLst/>
              <a:gdLst/>
              <a:ahLst/>
              <a:cxnLst/>
              <a:rect l="l" t="t" r="r" b="b"/>
              <a:pathLst>
                <a:path w="296" h="213" extrusionOk="0">
                  <a:moveTo>
                    <a:pt x="295" y="0"/>
                  </a:moveTo>
                  <a:lnTo>
                    <a:pt x="1" y="213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38"/>
            <p:cNvSpPr/>
            <p:nvPr/>
          </p:nvSpPr>
          <p:spPr>
            <a:xfrm>
              <a:off x="5635761" y="2430919"/>
              <a:ext cx="23952" cy="18106"/>
            </a:xfrm>
            <a:custGeom>
              <a:avLst/>
              <a:gdLst/>
              <a:ahLst/>
              <a:cxnLst/>
              <a:rect l="l" t="t" r="r" b="b"/>
              <a:pathLst>
                <a:path w="336" h="254" extrusionOk="0">
                  <a:moveTo>
                    <a:pt x="305" y="1"/>
                  </a:moveTo>
                  <a:lnTo>
                    <a:pt x="0" y="213"/>
                  </a:lnTo>
                  <a:lnTo>
                    <a:pt x="31" y="254"/>
                  </a:lnTo>
                  <a:lnTo>
                    <a:pt x="336" y="4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38"/>
            <p:cNvSpPr/>
            <p:nvPr/>
          </p:nvSpPr>
          <p:spPr>
            <a:xfrm>
              <a:off x="5590922" y="2366406"/>
              <a:ext cx="21100" cy="8911"/>
            </a:xfrm>
            <a:custGeom>
              <a:avLst/>
              <a:gdLst/>
              <a:ahLst/>
              <a:cxnLst/>
              <a:rect l="l" t="t" r="r" b="b"/>
              <a:pathLst>
                <a:path w="296" h="125" extrusionOk="0">
                  <a:moveTo>
                    <a:pt x="39" y="0"/>
                  </a:moveTo>
                  <a:cubicBezTo>
                    <a:pt x="15" y="0"/>
                    <a:pt x="1" y="3"/>
                    <a:pt x="1" y="3"/>
                  </a:cubicBezTo>
                  <a:lnTo>
                    <a:pt x="295" y="124"/>
                  </a:lnTo>
                  <a:cubicBezTo>
                    <a:pt x="215" y="16"/>
                    <a:pt x="99" y="0"/>
                    <a:pt x="39" y="0"/>
                  </a:cubicBez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38"/>
            <p:cNvSpPr/>
            <p:nvPr/>
          </p:nvSpPr>
          <p:spPr>
            <a:xfrm>
              <a:off x="5589497" y="2365051"/>
              <a:ext cx="23952" cy="10978"/>
            </a:xfrm>
            <a:custGeom>
              <a:avLst/>
              <a:gdLst/>
              <a:ahLst/>
              <a:cxnLst/>
              <a:rect l="l" t="t" r="r" b="b"/>
              <a:pathLst>
                <a:path w="336" h="154" extrusionOk="0">
                  <a:moveTo>
                    <a:pt x="46" y="0"/>
                  </a:moveTo>
                  <a:cubicBezTo>
                    <a:pt x="30" y="0"/>
                    <a:pt x="21" y="1"/>
                    <a:pt x="21" y="1"/>
                  </a:cubicBezTo>
                  <a:cubicBezTo>
                    <a:pt x="11" y="1"/>
                    <a:pt x="0" y="12"/>
                    <a:pt x="0" y="22"/>
                  </a:cubicBezTo>
                  <a:cubicBezTo>
                    <a:pt x="0" y="32"/>
                    <a:pt x="11" y="42"/>
                    <a:pt x="21" y="42"/>
                  </a:cubicBezTo>
                  <a:cubicBezTo>
                    <a:pt x="21" y="42"/>
                    <a:pt x="36" y="39"/>
                    <a:pt x="60" y="39"/>
                  </a:cubicBezTo>
                  <a:cubicBezTo>
                    <a:pt x="118" y="39"/>
                    <a:pt x="227" y="54"/>
                    <a:pt x="305" y="154"/>
                  </a:cubicBezTo>
                  <a:lnTo>
                    <a:pt x="325" y="154"/>
                  </a:lnTo>
                  <a:cubicBezTo>
                    <a:pt x="335" y="143"/>
                    <a:pt x="335" y="134"/>
                    <a:pt x="325" y="123"/>
                  </a:cubicBezTo>
                  <a:cubicBezTo>
                    <a:pt x="238" y="13"/>
                    <a:pt x="102" y="0"/>
                    <a:pt x="46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38"/>
            <p:cNvSpPr/>
            <p:nvPr/>
          </p:nvSpPr>
          <p:spPr>
            <a:xfrm>
              <a:off x="5528761" y="2367261"/>
              <a:ext cx="21742" cy="7342"/>
            </a:xfrm>
            <a:custGeom>
              <a:avLst/>
              <a:gdLst/>
              <a:ahLst/>
              <a:cxnLst/>
              <a:rect l="l" t="t" r="r" b="b"/>
              <a:pathLst>
                <a:path w="305" h="103" extrusionOk="0">
                  <a:moveTo>
                    <a:pt x="230" y="0"/>
                  </a:moveTo>
                  <a:cubicBezTo>
                    <a:pt x="96" y="0"/>
                    <a:pt x="0" y="103"/>
                    <a:pt x="0" y="103"/>
                  </a:cubicBezTo>
                  <a:lnTo>
                    <a:pt x="305" y="11"/>
                  </a:lnTo>
                  <a:cubicBezTo>
                    <a:pt x="279" y="3"/>
                    <a:pt x="254" y="0"/>
                    <a:pt x="230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38"/>
            <p:cNvSpPr/>
            <p:nvPr/>
          </p:nvSpPr>
          <p:spPr>
            <a:xfrm>
              <a:off x="5528048" y="2365336"/>
              <a:ext cx="23239" cy="9980"/>
            </a:xfrm>
            <a:custGeom>
              <a:avLst/>
              <a:gdLst/>
              <a:ahLst/>
              <a:cxnLst/>
              <a:rect l="l" t="t" r="r" b="b"/>
              <a:pathLst>
                <a:path w="326" h="140" extrusionOk="0">
                  <a:moveTo>
                    <a:pt x="252" y="0"/>
                  </a:moveTo>
                  <a:cubicBezTo>
                    <a:pt x="100" y="0"/>
                    <a:pt x="1" y="100"/>
                    <a:pt x="1" y="109"/>
                  </a:cubicBezTo>
                  <a:lnTo>
                    <a:pt x="31" y="139"/>
                  </a:lnTo>
                  <a:cubicBezTo>
                    <a:pt x="31" y="139"/>
                    <a:pt x="120" y="50"/>
                    <a:pt x="248" y="50"/>
                  </a:cubicBezTo>
                  <a:cubicBezTo>
                    <a:pt x="269" y="50"/>
                    <a:pt x="292" y="52"/>
                    <a:pt x="315" y="58"/>
                  </a:cubicBezTo>
                  <a:lnTo>
                    <a:pt x="325" y="8"/>
                  </a:lnTo>
                  <a:cubicBezTo>
                    <a:pt x="300" y="3"/>
                    <a:pt x="275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38"/>
            <p:cNvSpPr/>
            <p:nvPr/>
          </p:nvSpPr>
          <p:spPr>
            <a:xfrm>
              <a:off x="5548294" y="2443181"/>
              <a:ext cx="32577" cy="16110"/>
            </a:xfrm>
            <a:custGeom>
              <a:avLst/>
              <a:gdLst/>
              <a:ahLst/>
              <a:cxnLst/>
              <a:rect l="l" t="t" r="r" b="b"/>
              <a:pathLst>
                <a:path w="457" h="226" extrusionOk="0">
                  <a:moveTo>
                    <a:pt x="457" y="1"/>
                  </a:moveTo>
                  <a:lnTo>
                    <a:pt x="1" y="92"/>
                  </a:lnTo>
                  <a:cubicBezTo>
                    <a:pt x="1" y="92"/>
                    <a:pt x="63" y="226"/>
                    <a:pt x="221" y="226"/>
                  </a:cubicBezTo>
                  <a:cubicBezTo>
                    <a:pt x="231" y="226"/>
                    <a:pt x="242" y="225"/>
                    <a:pt x="254" y="224"/>
                  </a:cubicBezTo>
                  <a:cubicBezTo>
                    <a:pt x="436" y="194"/>
                    <a:pt x="457" y="1"/>
                    <a:pt x="457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38"/>
            <p:cNvSpPr/>
            <p:nvPr/>
          </p:nvSpPr>
          <p:spPr>
            <a:xfrm>
              <a:off x="5546868" y="2442468"/>
              <a:ext cx="35429" cy="18178"/>
            </a:xfrm>
            <a:custGeom>
              <a:avLst/>
              <a:gdLst/>
              <a:ahLst/>
              <a:cxnLst/>
              <a:rect l="l" t="t" r="r" b="b"/>
              <a:pathLst>
                <a:path w="497" h="255" extrusionOk="0">
                  <a:moveTo>
                    <a:pt x="447" y="1"/>
                  </a:moveTo>
                  <a:cubicBezTo>
                    <a:pt x="447" y="1"/>
                    <a:pt x="426" y="184"/>
                    <a:pt x="274" y="204"/>
                  </a:cubicBezTo>
                  <a:cubicBezTo>
                    <a:pt x="258" y="207"/>
                    <a:pt x="244" y="208"/>
                    <a:pt x="230" y="208"/>
                  </a:cubicBezTo>
                  <a:cubicBezTo>
                    <a:pt x="99" y="208"/>
                    <a:pt x="41" y="92"/>
                    <a:pt x="41" y="92"/>
                  </a:cubicBezTo>
                  <a:lnTo>
                    <a:pt x="0" y="112"/>
                  </a:lnTo>
                  <a:cubicBezTo>
                    <a:pt x="0" y="112"/>
                    <a:pt x="71" y="254"/>
                    <a:pt x="233" y="254"/>
                  </a:cubicBezTo>
                  <a:lnTo>
                    <a:pt x="274" y="254"/>
                  </a:lnTo>
                  <a:cubicBezTo>
                    <a:pt x="477" y="224"/>
                    <a:pt x="497" y="11"/>
                    <a:pt x="497" y="11"/>
                  </a:cubicBezTo>
                  <a:lnTo>
                    <a:pt x="4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38"/>
            <p:cNvSpPr/>
            <p:nvPr/>
          </p:nvSpPr>
          <p:spPr>
            <a:xfrm>
              <a:off x="5584435" y="2396132"/>
              <a:ext cx="27587" cy="7414"/>
            </a:xfrm>
            <a:custGeom>
              <a:avLst/>
              <a:gdLst/>
              <a:ahLst/>
              <a:cxnLst/>
              <a:rect l="l" t="t" r="r" b="b"/>
              <a:pathLst>
                <a:path w="387" h="104" extrusionOk="0">
                  <a:moveTo>
                    <a:pt x="223" y="1"/>
                  </a:moveTo>
                  <a:cubicBezTo>
                    <a:pt x="81" y="1"/>
                    <a:pt x="1" y="103"/>
                    <a:pt x="1" y="103"/>
                  </a:cubicBezTo>
                  <a:lnTo>
                    <a:pt x="386" y="42"/>
                  </a:lnTo>
                  <a:cubicBezTo>
                    <a:pt x="325" y="12"/>
                    <a:pt x="271" y="1"/>
                    <a:pt x="223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38"/>
            <p:cNvSpPr/>
            <p:nvPr/>
          </p:nvSpPr>
          <p:spPr>
            <a:xfrm>
              <a:off x="5583010" y="2394492"/>
              <a:ext cx="29655" cy="10479"/>
            </a:xfrm>
            <a:custGeom>
              <a:avLst/>
              <a:gdLst/>
              <a:ahLst/>
              <a:cxnLst/>
              <a:rect l="l" t="t" r="r" b="b"/>
              <a:pathLst>
                <a:path w="416" h="147" extrusionOk="0">
                  <a:moveTo>
                    <a:pt x="247" y="0"/>
                  </a:moveTo>
                  <a:cubicBezTo>
                    <a:pt x="93" y="0"/>
                    <a:pt x="1" y="116"/>
                    <a:pt x="1" y="116"/>
                  </a:cubicBezTo>
                  <a:lnTo>
                    <a:pt x="41" y="147"/>
                  </a:lnTo>
                  <a:cubicBezTo>
                    <a:pt x="48" y="139"/>
                    <a:pt x="118" y="47"/>
                    <a:pt x="245" y="47"/>
                  </a:cubicBezTo>
                  <a:cubicBezTo>
                    <a:pt x="289" y="47"/>
                    <a:pt x="339" y="57"/>
                    <a:pt x="396" y="86"/>
                  </a:cubicBezTo>
                  <a:lnTo>
                    <a:pt x="416" y="45"/>
                  </a:lnTo>
                  <a:cubicBezTo>
                    <a:pt x="354" y="13"/>
                    <a:pt x="297" y="0"/>
                    <a:pt x="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38"/>
            <p:cNvSpPr/>
            <p:nvPr/>
          </p:nvSpPr>
          <p:spPr>
            <a:xfrm>
              <a:off x="5520849" y="2399554"/>
              <a:ext cx="26803" cy="7556"/>
            </a:xfrm>
            <a:custGeom>
              <a:avLst/>
              <a:gdLst/>
              <a:ahLst/>
              <a:cxnLst/>
              <a:rect l="l" t="t" r="r" b="b"/>
              <a:pathLst>
                <a:path w="376" h="106" extrusionOk="0">
                  <a:moveTo>
                    <a:pt x="154" y="1"/>
                  </a:moveTo>
                  <a:cubicBezTo>
                    <a:pt x="64" y="1"/>
                    <a:pt x="0" y="45"/>
                    <a:pt x="0" y="45"/>
                  </a:cubicBezTo>
                  <a:lnTo>
                    <a:pt x="375" y="106"/>
                  </a:lnTo>
                  <a:cubicBezTo>
                    <a:pt x="298" y="24"/>
                    <a:pt x="219" y="1"/>
                    <a:pt x="15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38"/>
            <p:cNvSpPr/>
            <p:nvPr/>
          </p:nvSpPr>
          <p:spPr>
            <a:xfrm>
              <a:off x="5519423" y="2398270"/>
              <a:ext cx="29655" cy="10265"/>
            </a:xfrm>
            <a:custGeom>
              <a:avLst/>
              <a:gdLst/>
              <a:ahLst/>
              <a:cxnLst/>
              <a:rect l="l" t="t" r="r" b="b"/>
              <a:pathLst>
                <a:path w="416" h="144" extrusionOk="0">
                  <a:moveTo>
                    <a:pt x="166" y="1"/>
                  </a:moveTo>
                  <a:cubicBezTo>
                    <a:pt x="73" y="1"/>
                    <a:pt x="6" y="43"/>
                    <a:pt x="0" y="43"/>
                  </a:cubicBezTo>
                  <a:lnTo>
                    <a:pt x="30" y="83"/>
                  </a:lnTo>
                  <a:cubicBezTo>
                    <a:pt x="36" y="83"/>
                    <a:pt x="93" y="48"/>
                    <a:pt x="173" y="48"/>
                  </a:cubicBezTo>
                  <a:cubicBezTo>
                    <a:pt x="235" y="48"/>
                    <a:pt x="310" y="69"/>
                    <a:pt x="385" y="144"/>
                  </a:cubicBezTo>
                  <a:lnTo>
                    <a:pt x="415" y="114"/>
                  </a:lnTo>
                  <a:cubicBezTo>
                    <a:pt x="327" y="26"/>
                    <a:pt x="239" y="1"/>
                    <a:pt x="1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8"/>
            <p:cNvSpPr/>
            <p:nvPr/>
          </p:nvSpPr>
          <p:spPr>
            <a:xfrm>
              <a:off x="5556206" y="2423720"/>
              <a:ext cx="6630" cy="11619"/>
            </a:xfrm>
            <a:custGeom>
              <a:avLst/>
              <a:gdLst/>
              <a:ahLst/>
              <a:cxnLst/>
              <a:rect l="l" t="t" r="r" b="b"/>
              <a:pathLst>
                <a:path w="93" h="163" extrusionOk="0">
                  <a:moveTo>
                    <a:pt x="52" y="0"/>
                  </a:moveTo>
                  <a:lnTo>
                    <a:pt x="1" y="152"/>
                  </a:lnTo>
                  <a:lnTo>
                    <a:pt x="93" y="16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8"/>
            <p:cNvSpPr/>
            <p:nvPr/>
          </p:nvSpPr>
          <p:spPr>
            <a:xfrm>
              <a:off x="5554068" y="2422935"/>
              <a:ext cx="8768" cy="14542"/>
            </a:xfrm>
            <a:custGeom>
              <a:avLst/>
              <a:gdLst/>
              <a:ahLst/>
              <a:cxnLst/>
              <a:rect l="l" t="t" r="r" b="b"/>
              <a:pathLst>
                <a:path w="123" h="204" extrusionOk="0">
                  <a:moveTo>
                    <a:pt x="62" y="1"/>
                  </a:moveTo>
                  <a:lnTo>
                    <a:pt x="1" y="183"/>
                  </a:lnTo>
                  <a:lnTo>
                    <a:pt x="112" y="204"/>
                  </a:lnTo>
                  <a:lnTo>
                    <a:pt x="123" y="153"/>
                  </a:lnTo>
                  <a:lnTo>
                    <a:pt x="62" y="143"/>
                  </a:lnTo>
                  <a:lnTo>
                    <a:pt x="102" y="2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8"/>
            <p:cNvSpPr/>
            <p:nvPr/>
          </p:nvSpPr>
          <p:spPr>
            <a:xfrm>
              <a:off x="5489697" y="2319571"/>
              <a:ext cx="94809" cy="95522"/>
            </a:xfrm>
            <a:custGeom>
              <a:avLst/>
              <a:gdLst/>
              <a:ahLst/>
              <a:cxnLst/>
              <a:rect l="l" t="t" r="r" b="b"/>
              <a:pathLst>
                <a:path w="1330" h="1340" extrusionOk="0">
                  <a:moveTo>
                    <a:pt x="1330" y="1"/>
                  </a:moveTo>
                  <a:cubicBezTo>
                    <a:pt x="1330" y="1"/>
                    <a:pt x="853" y="92"/>
                    <a:pt x="630" y="112"/>
                  </a:cubicBezTo>
                  <a:cubicBezTo>
                    <a:pt x="488" y="132"/>
                    <a:pt x="386" y="265"/>
                    <a:pt x="275" y="427"/>
                  </a:cubicBezTo>
                  <a:cubicBezTo>
                    <a:pt x="143" y="691"/>
                    <a:pt x="62" y="1015"/>
                    <a:pt x="1" y="1319"/>
                  </a:cubicBezTo>
                  <a:lnTo>
                    <a:pt x="62" y="1340"/>
                  </a:lnTo>
                  <a:cubicBezTo>
                    <a:pt x="62" y="1340"/>
                    <a:pt x="265" y="1045"/>
                    <a:pt x="366" y="781"/>
                  </a:cubicBezTo>
                  <a:cubicBezTo>
                    <a:pt x="467" y="508"/>
                    <a:pt x="812" y="224"/>
                    <a:pt x="1005" y="143"/>
                  </a:cubicBezTo>
                  <a:cubicBezTo>
                    <a:pt x="1198" y="62"/>
                    <a:pt x="1330" y="1"/>
                    <a:pt x="133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8"/>
            <p:cNvSpPr/>
            <p:nvPr/>
          </p:nvSpPr>
          <p:spPr>
            <a:xfrm>
              <a:off x="5488271" y="2315294"/>
              <a:ext cx="108496" cy="101938"/>
            </a:xfrm>
            <a:custGeom>
              <a:avLst/>
              <a:gdLst/>
              <a:ahLst/>
              <a:cxnLst/>
              <a:rect l="l" t="t" r="r" b="b"/>
              <a:pathLst>
                <a:path w="1522" h="1430" extrusionOk="0">
                  <a:moveTo>
                    <a:pt x="1167" y="111"/>
                  </a:moveTo>
                  <a:lnTo>
                    <a:pt x="1167" y="111"/>
                  </a:lnTo>
                  <a:cubicBezTo>
                    <a:pt x="1127" y="132"/>
                    <a:pt x="1066" y="162"/>
                    <a:pt x="1015" y="183"/>
                  </a:cubicBezTo>
                  <a:cubicBezTo>
                    <a:pt x="822" y="264"/>
                    <a:pt x="467" y="557"/>
                    <a:pt x="366" y="832"/>
                  </a:cubicBezTo>
                  <a:cubicBezTo>
                    <a:pt x="275" y="1055"/>
                    <a:pt x="113" y="1308"/>
                    <a:pt x="72" y="1369"/>
                  </a:cubicBezTo>
                  <a:lnTo>
                    <a:pt x="52" y="1359"/>
                  </a:lnTo>
                  <a:cubicBezTo>
                    <a:pt x="102" y="1095"/>
                    <a:pt x="183" y="771"/>
                    <a:pt x="315" y="497"/>
                  </a:cubicBezTo>
                  <a:cubicBezTo>
                    <a:pt x="437" y="325"/>
                    <a:pt x="528" y="213"/>
                    <a:pt x="650" y="203"/>
                  </a:cubicBezTo>
                  <a:cubicBezTo>
                    <a:pt x="782" y="183"/>
                    <a:pt x="1005" y="142"/>
                    <a:pt x="1167" y="111"/>
                  </a:cubicBezTo>
                  <a:close/>
                  <a:moveTo>
                    <a:pt x="1522" y="0"/>
                  </a:moveTo>
                  <a:lnTo>
                    <a:pt x="1350" y="30"/>
                  </a:lnTo>
                  <a:cubicBezTo>
                    <a:pt x="1339" y="30"/>
                    <a:pt x="863" y="132"/>
                    <a:pt x="640" y="152"/>
                  </a:cubicBezTo>
                  <a:cubicBezTo>
                    <a:pt x="487" y="172"/>
                    <a:pt x="376" y="314"/>
                    <a:pt x="275" y="476"/>
                  </a:cubicBezTo>
                  <a:cubicBezTo>
                    <a:pt x="133" y="760"/>
                    <a:pt x="52" y="1105"/>
                    <a:pt x="1" y="1369"/>
                  </a:cubicBezTo>
                  <a:lnTo>
                    <a:pt x="1" y="1389"/>
                  </a:lnTo>
                  <a:lnTo>
                    <a:pt x="92" y="1430"/>
                  </a:lnTo>
                  <a:lnTo>
                    <a:pt x="102" y="1420"/>
                  </a:lnTo>
                  <a:cubicBezTo>
                    <a:pt x="102" y="1409"/>
                    <a:pt x="305" y="1105"/>
                    <a:pt x="406" y="841"/>
                  </a:cubicBezTo>
                  <a:cubicBezTo>
                    <a:pt x="508" y="588"/>
                    <a:pt x="843" y="304"/>
                    <a:pt x="1035" y="233"/>
                  </a:cubicBezTo>
                  <a:cubicBezTo>
                    <a:pt x="1218" y="152"/>
                    <a:pt x="1360" y="81"/>
                    <a:pt x="1360" y="81"/>
                  </a:cubicBezTo>
                  <a:lnTo>
                    <a:pt x="15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8"/>
            <p:cNvSpPr/>
            <p:nvPr/>
          </p:nvSpPr>
          <p:spPr>
            <a:xfrm>
              <a:off x="5554068" y="2326058"/>
              <a:ext cx="78841" cy="94809"/>
            </a:xfrm>
            <a:custGeom>
              <a:avLst/>
              <a:gdLst/>
              <a:ahLst/>
              <a:cxnLst/>
              <a:rect l="l" t="t" r="r" b="b"/>
              <a:pathLst>
                <a:path w="1106" h="1330" extrusionOk="0">
                  <a:moveTo>
                    <a:pt x="213" y="1"/>
                  </a:moveTo>
                  <a:lnTo>
                    <a:pt x="213" y="1"/>
                  </a:lnTo>
                  <a:cubicBezTo>
                    <a:pt x="213" y="1"/>
                    <a:pt x="1" y="113"/>
                    <a:pt x="31" y="336"/>
                  </a:cubicBezTo>
                  <a:cubicBezTo>
                    <a:pt x="62" y="569"/>
                    <a:pt x="183" y="782"/>
                    <a:pt x="427" y="873"/>
                  </a:cubicBezTo>
                  <a:cubicBezTo>
                    <a:pt x="670" y="965"/>
                    <a:pt x="1106" y="1330"/>
                    <a:pt x="1106" y="1330"/>
                  </a:cubicBezTo>
                  <a:cubicBezTo>
                    <a:pt x="1106" y="1330"/>
                    <a:pt x="1086" y="1299"/>
                    <a:pt x="964" y="1107"/>
                  </a:cubicBezTo>
                  <a:cubicBezTo>
                    <a:pt x="832" y="924"/>
                    <a:pt x="346" y="772"/>
                    <a:pt x="173" y="447"/>
                  </a:cubicBezTo>
                  <a:cubicBezTo>
                    <a:pt x="1" y="123"/>
                    <a:pt x="213" y="1"/>
                    <a:pt x="213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8"/>
            <p:cNvSpPr/>
            <p:nvPr/>
          </p:nvSpPr>
          <p:spPr>
            <a:xfrm>
              <a:off x="5551929" y="2323919"/>
              <a:ext cx="86754" cy="104219"/>
            </a:xfrm>
            <a:custGeom>
              <a:avLst/>
              <a:gdLst/>
              <a:ahLst/>
              <a:cxnLst/>
              <a:rect l="l" t="t" r="r" b="b"/>
              <a:pathLst>
                <a:path w="1217" h="1462" extrusionOk="0">
                  <a:moveTo>
                    <a:pt x="122" y="173"/>
                  </a:moveTo>
                  <a:lnTo>
                    <a:pt x="122" y="173"/>
                  </a:lnTo>
                  <a:cubicBezTo>
                    <a:pt x="101" y="254"/>
                    <a:pt x="112" y="355"/>
                    <a:pt x="183" y="488"/>
                  </a:cubicBezTo>
                  <a:cubicBezTo>
                    <a:pt x="284" y="680"/>
                    <a:pt x="497" y="812"/>
                    <a:pt x="680" y="934"/>
                  </a:cubicBezTo>
                  <a:cubicBezTo>
                    <a:pt x="802" y="1004"/>
                    <a:pt x="923" y="1076"/>
                    <a:pt x="974" y="1157"/>
                  </a:cubicBezTo>
                  <a:lnTo>
                    <a:pt x="1034" y="1248"/>
                  </a:lnTo>
                  <a:cubicBezTo>
                    <a:pt x="892" y="1126"/>
                    <a:pt x="639" y="944"/>
                    <a:pt x="467" y="883"/>
                  </a:cubicBezTo>
                  <a:cubicBezTo>
                    <a:pt x="254" y="802"/>
                    <a:pt x="122" y="619"/>
                    <a:pt x="81" y="366"/>
                  </a:cubicBezTo>
                  <a:cubicBezTo>
                    <a:pt x="71" y="285"/>
                    <a:pt x="92" y="224"/>
                    <a:pt x="122" y="173"/>
                  </a:cubicBezTo>
                  <a:close/>
                  <a:moveTo>
                    <a:pt x="234" y="1"/>
                  </a:moveTo>
                  <a:cubicBezTo>
                    <a:pt x="234" y="11"/>
                    <a:pt x="0" y="132"/>
                    <a:pt x="41" y="376"/>
                  </a:cubicBezTo>
                  <a:cubicBezTo>
                    <a:pt x="71" y="639"/>
                    <a:pt x="223" y="842"/>
                    <a:pt x="446" y="923"/>
                  </a:cubicBezTo>
                  <a:cubicBezTo>
                    <a:pt x="690" y="1015"/>
                    <a:pt x="1116" y="1380"/>
                    <a:pt x="1126" y="1380"/>
                  </a:cubicBezTo>
                  <a:lnTo>
                    <a:pt x="1217" y="1461"/>
                  </a:lnTo>
                  <a:lnTo>
                    <a:pt x="1156" y="1349"/>
                  </a:lnTo>
                  <a:cubicBezTo>
                    <a:pt x="1156" y="1349"/>
                    <a:pt x="1136" y="1309"/>
                    <a:pt x="1014" y="1126"/>
                  </a:cubicBezTo>
                  <a:cubicBezTo>
                    <a:pt x="953" y="1045"/>
                    <a:pt x="842" y="974"/>
                    <a:pt x="710" y="893"/>
                  </a:cubicBezTo>
                  <a:cubicBezTo>
                    <a:pt x="527" y="781"/>
                    <a:pt x="325" y="650"/>
                    <a:pt x="223" y="467"/>
                  </a:cubicBezTo>
                  <a:cubicBezTo>
                    <a:pt x="71" y="173"/>
                    <a:pt x="254" y="51"/>
                    <a:pt x="254" y="51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8"/>
            <p:cNvSpPr/>
            <p:nvPr/>
          </p:nvSpPr>
          <p:spPr>
            <a:xfrm>
              <a:off x="5566329" y="2317147"/>
              <a:ext cx="192398" cy="272166"/>
            </a:xfrm>
            <a:custGeom>
              <a:avLst/>
              <a:gdLst/>
              <a:ahLst/>
              <a:cxnLst/>
              <a:rect l="l" t="t" r="r" b="b"/>
              <a:pathLst>
                <a:path w="2699" h="3818" extrusionOk="0">
                  <a:moveTo>
                    <a:pt x="508" y="0"/>
                  </a:moveTo>
                  <a:cubicBezTo>
                    <a:pt x="118" y="0"/>
                    <a:pt x="1" y="166"/>
                    <a:pt x="1" y="166"/>
                  </a:cubicBezTo>
                  <a:cubicBezTo>
                    <a:pt x="1" y="166"/>
                    <a:pt x="123" y="623"/>
                    <a:pt x="488" y="937"/>
                  </a:cubicBezTo>
                  <a:cubicBezTo>
                    <a:pt x="863" y="1241"/>
                    <a:pt x="954" y="1485"/>
                    <a:pt x="954" y="1485"/>
                  </a:cubicBezTo>
                  <a:cubicBezTo>
                    <a:pt x="954" y="1485"/>
                    <a:pt x="1080" y="1346"/>
                    <a:pt x="1235" y="1346"/>
                  </a:cubicBezTo>
                  <a:cubicBezTo>
                    <a:pt x="1272" y="1346"/>
                    <a:pt x="1311" y="1354"/>
                    <a:pt x="1350" y="1374"/>
                  </a:cubicBezTo>
                  <a:cubicBezTo>
                    <a:pt x="1542" y="1485"/>
                    <a:pt x="1634" y="2165"/>
                    <a:pt x="1127" y="2205"/>
                  </a:cubicBezTo>
                  <a:cubicBezTo>
                    <a:pt x="620" y="2246"/>
                    <a:pt x="458" y="2834"/>
                    <a:pt x="467" y="3229"/>
                  </a:cubicBezTo>
                  <a:cubicBezTo>
                    <a:pt x="467" y="3422"/>
                    <a:pt x="620" y="3594"/>
                    <a:pt x="762" y="3817"/>
                  </a:cubicBezTo>
                  <a:lnTo>
                    <a:pt x="1634" y="3817"/>
                  </a:lnTo>
                  <a:cubicBezTo>
                    <a:pt x="1603" y="3726"/>
                    <a:pt x="1553" y="3574"/>
                    <a:pt x="1553" y="3391"/>
                  </a:cubicBezTo>
                  <a:cubicBezTo>
                    <a:pt x="1553" y="3067"/>
                    <a:pt x="1624" y="2854"/>
                    <a:pt x="1624" y="2854"/>
                  </a:cubicBezTo>
                  <a:cubicBezTo>
                    <a:pt x="1624" y="2854"/>
                    <a:pt x="1664" y="3371"/>
                    <a:pt x="1806" y="3615"/>
                  </a:cubicBezTo>
                  <a:cubicBezTo>
                    <a:pt x="1847" y="3696"/>
                    <a:pt x="1887" y="3756"/>
                    <a:pt x="1918" y="3817"/>
                  </a:cubicBezTo>
                  <a:lnTo>
                    <a:pt x="2151" y="3817"/>
                  </a:lnTo>
                  <a:cubicBezTo>
                    <a:pt x="2080" y="3645"/>
                    <a:pt x="1989" y="3412"/>
                    <a:pt x="1989" y="3412"/>
                  </a:cubicBezTo>
                  <a:lnTo>
                    <a:pt x="1989" y="3412"/>
                  </a:lnTo>
                  <a:lnTo>
                    <a:pt x="2303" y="3817"/>
                  </a:lnTo>
                  <a:lnTo>
                    <a:pt x="2638" y="3817"/>
                  </a:lnTo>
                  <a:cubicBezTo>
                    <a:pt x="2445" y="3483"/>
                    <a:pt x="2333" y="3189"/>
                    <a:pt x="2466" y="2773"/>
                  </a:cubicBezTo>
                  <a:cubicBezTo>
                    <a:pt x="2699" y="2002"/>
                    <a:pt x="2151" y="420"/>
                    <a:pt x="1198" y="126"/>
                  </a:cubicBezTo>
                  <a:cubicBezTo>
                    <a:pt x="906" y="33"/>
                    <a:pt x="680" y="0"/>
                    <a:pt x="50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8"/>
            <p:cNvSpPr/>
            <p:nvPr/>
          </p:nvSpPr>
          <p:spPr>
            <a:xfrm>
              <a:off x="5564190" y="2315507"/>
              <a:ext cx="195962" cy="275231"/>
            </a:xfrm>
            <a:custGeom>
              <a:avLst/>
              <a:gdLst/>
              <a:ahLst/>
              <a:cxnLst/>
              <a:rect l="l" t="t" r="r" b="b"/>
              <a:pathLst>
                <a:path w="2749" h="3861" extrusionOk="0">
                  <a:moveTo>
                    <a:pt x="544" y="48"/>
                  </a:moveTo>
                  <a:cubicBezTo>
                    <a:pt x="712" y="48"/>
                    <a:pt x="932" y="80"/>
                    <a:pt x="1218" y="169"/>
                  </a:cubicBezTo>
                  <a:cubicBezTo>
                    <a:pt x="2171" y="464"/>
                    <a:pt x="2698" y="2046"/>
                    <a:pt x="2465" y="2786"/>
                  </a:cubicBezTo>
                  <a:cubicBezTo>
                    <a:pt x="2343" y="3191"/>
                    <a:pt x="2435" y="3466"/>
                    <a:pt x="2627" y="3810"/>
                  </a:cubicBezTo>
                  <a:lnTo>
                    <a:pt x="2343" y="3810"/>
                  </a:lnTo>
                  <a:lnTo>
                    <a:pt x="1937" y="3283"/>
                  </a:lnTo>
                  <a:lnTo>
                    <a:pt x="1998" y="3445"/>
                  </a:lnTo>
                  <a:cubicBezTo>
                    <a:pt x="1998" y="3445"/>
                    <a:pt x="2079" y="3648"/>
                    <a:pt x="2140" y="3810"/>
                  </a:cubicBezTo>
                  <a:lnTo>
                    <a:pt x="1958" y="3810"/>
                  </a:lnTo>
                  <a:cubicBezTo>
                    <a:pt x="1928" y="3749"/>
                    <a:pt x="1887" y="3689"/>
                    <a:pt x="1856" y="3628"/>
                  </a:cubicBezTo>
                  <a:cubicBezTo>
                    <a:pt x="1725" y="3384"/>
                    <a:pt x="1674" y="2877"/>
                    <a:pt x="1674" y="2867"/>
                  </a:cubicBezTo>
                  <a:lnTo>
                    <a:pt x="1664" y="2745"/>
                  </a:lnTo>
                  <a:lnTo>
                    <a:pt x="1623" y="2867"/>
                  </a:lnTo>
                  <a:cubicBezTo>
                    <a:pt x="1623" y="2877"/>
                    <a:pt x="1563" y="3090"/>
                    <a:pt x="1563" y="3414"/>
                  </a:cubicBezTo>
                  <a:cubicBezTo>
                    <a:pt x="1563" y="3577"/>
                    <a:pt x="1593" y="3719"/>
                    <a:pt x="1633" y="3810"/>
                  </a:cubicBezTo>
                  <a:lnTo>
                    <a:pt x="802" y="3810"/>
                  </a:lnTo>
                  <a:cubicBezTo>
                    <a:pt x="781" y="3779"/>
                    <a:pt x="761" y="3739"/>
                    <a:pt x="731" y="3709"/>
                  </a:cubicBezTo>
                  <a:cubicBezTo>
                    <a:pt x="619" y="3547"/>
                    <a:pt x="518" y="3405"/>
                    <a:pt x="518" y="3252"/>
                  </a:cubicBezTo>
                  <a:cubicBezTo>
                    <a:pt x="497" y="2502"/>
                    <a:pt x="934" y="2269"/>
                    <a:pt x="1157" y="2249"/>
                  </a:cubicBezTo>
                  <a:cubicBezTo>
                    <a:pt x="1441" y="2228"/>
                    <a:pt x="1522" y="2025"/>
                    <a:pt x="1542" y="1913"/>
                  </a:cubicBezTo>
                  <a:cubicBezTo>
                    <a:pt x="1593" y="1701"/>
                    <a:pt x="1512" y="1447"/>
                    <a:pt x="1390" y="1376"/>
                  </a:cubicBezTo>
                  <a:cubicBezTo>
                    <a:pt x="1347" y="1354"/>
                    <a:pt x="1305" y="1345"/>
                    <a:pt x="1264" y="1345"/>
                  </a:cubicBezTo>
                  <a:cubicBezTo>
                    <a:pt x="1140" y="1345"/>
                    <a:pt x="1030" y="1429"/>
                    <a:pt x="984" y="1467"/>
                  </a:cubicBezTo>
                  <a:cubicBezTo>
                    <a:pt x="954" y="1397"/>
                    <a:pt x="832" y="1183"/>
                    <a:pt x="538" y="940"/>
                  </a:cubicBezTo>
                  <a:cubicBezTo>
                    <a:pt x="213" y="666"/>
                    <a:pt x="82" y="270"/>
                    <a:pt x="62" y="200"/>
                  </a:cubicBezTo>
                  <a:cubicBezTo>
                    <a:pt x="88" y="166"/>
                    <a:pt x="217" y="48"/>
                    <a:pt x="544" y="48"/>
                  </a:cubicBezTo>
                  <a:close/>
                  <a:moveTo>
                    <a:pt x="554" y="0"/>
                  </a:moveTo>
                  <a:cubicBezTo>
                    <a:pt x="145" y="0"/>
                    <a:pt x="18" y="172"/>
                    <a:pt x="11" y="180"/>
                  </a:cubicBezTo>
                  <a:lnTo>
                    <a:pt x="1" y="189"/>
                  </a:lnTo>
                  <a:lnTo>
                    <a:pt x="11" y="200"/>
                  </a:lnTo>
                  <a:cubicBezTo>
                    <a:pt x="11" y="220"/>
                    <a:pt x="143" y="666"/>
                    <a:pt x="508" y="971"/>
                  </a:cubicBezTo>
                  <a:cubicBezTo>
                    <a:pt x="862" y="1275"/>
                    <a:pt x="954" y="1518"/>
                    <a:pt x="954" y="1518"/>
                  </a:cubicBezTo>
                  <a:lnTo>
                    <a:pt x="974" y="1559"/>
                  </a:lnTo>
                  <a:lnTo>
                    <a:pt x="995" y="1528"/>
                  </a:lnTo>
                  <a:cubicBezTo>
                    <a:pt x="1003" y="1528"/>
                    <a:pt x="1119" y="1393"/>
                    <a:pt x="1261" y="1393"/>
                  </a:cubicBezTo>
                  <a:cubicBezTo>
                    <a:pt x="1293" y="1393"/>
                    <a:pt x="1326" y="1400"/>
                    <a:pt x="1360" y="1417"/>
                  </a:cubicBezTo>
                  <a:cubicBezTo>
                    <a:pt x="1461" y="1467"/>
                    <a:pt x="1542" y="1701"/>
                    <a:pt x="1502" y="1904"/>
                  </a:cubicBezTo>
                  <a:cubicBezTo>
                    <a:pt x="1481" y="2005"/>
                    <a:pt x="1400" y="2188"/>
                    <a:pt x="1157" y="2197"/>
                  </a:cubicBezTo>
                  <a:cubicBezTo>
                    <a:pt x="923" y="2218"/>
                    <a:pt x="731" y="2360"/>
                    <a:pt x="609" y="2593"/>
                  </a:cubicBezTo>
                  <a:cubicBezTo>
                    <a:pt x="518" y="2776"/>
                    <a:pt x="467" y="3019"/>
                    <a:pt x="467" y="3252"/>
                  </a:cubicBezTo>
                  <a:cubicBezTo>
                    <a:pt x="477" y="3414"/>
                    <a:pt x="578" y="3567"/>
                    <a:pt x="690" y="3739"/>
                  </a:cubicBezTo>
                  <a:cubicBezTo>
                    <a:pt x="720" y="3770"/>
                    <a:pt x="741" y="3810"/>
                    <a:pt x="772" y="3851"/>
                  </a:cubicBezTo>
                  <a:lnTo>
                    <a:pt x="781" y="3861"/>
                  </a:lnTo>
                  <a:lnTo>
                    <a:pt x="1705" y="3861"/>
                  </a:lnTo>
                  <a:lnTo>
                    <a:pt x="1684" y="3831"/>
                  </a:lnTo>
                  <a:cubicBezTo>
                    <a:pt x="1654" y="3739"/>
                    <a:pt x="1613" y="3597"/>
                    <a:pt x="1613" y="3414"/>
                  </a:cubicBezTo>
                  <a:cubicBezTo>
                    <a:pt x="1613" y="3252"/>
                    <a:pt x="1623" y="3110"/>
                    <a:pt x="1644" y="3019"/>
                  </a:cubicBezTo>
                  <a:cubicBezTo>
                    <a:pt x="1664" y="3191"/>
                    <a:pt x="1714" y="3475"/>
                    <a:pt x="1806" y="3648"/>
                  </a:cubicBezTo>
                  <a:cubicBezTo>
                    <a:pt x="1847" y="3719"/>
                    <a:pt x="1887" y="3790"/>
                    <a:pt x="1928" y="3851"/>
                  </a:cubicBezTo>
                  <a:lnTo>
                    <a:pt x="1937" y="3861"/>
                  </a:lnTo>
                  <a:lnTo>
                    <a:pt x="2212" y="3861"/>
                  </a:lnTo>
                  <a:lnTo>
                    <a:pt x="2201" y="3831"/>
                  </a:lnTo>
                  <a:cubicBezTo>
                    <a:pt x="2171" y="3749"/>
                    <a:pt x="2131" y="3658"/>
                    <a:pt x="2100" y="3577"/>
                  </a:cubicBezTo>
                  <a:lnTo>
                    <a:pt x="2100" y="3577"/>
                  </a:lnTo>
                  <a:lnTo>
                    <a:pt x="2313" y="3861"/>
                  </a:lnTo>
                  <a:lnTo>
                    <a:pt x="2708" y="3861"/>
                  </a:lnTo>
                  <a:lnTo>
                    <a:pt x="2688" y="3820"/>
                  </a:lnTo>
                  <a:cubicBezTo>
                    <a:pt x="2485" y="3475"/>
                    <a:pt x="2394" y="3202"/>
                    <a:pt x="2516" y="2806"/>
                  </a:cubicBezTo>
                  <a:cubicBezTo>
                    <a:pt x="2749" y="2035"/>
                    <a:pt x="2212" y="423"/>
                    <a:pt x="1238" y="119"/>
                  </a:cubicBezTo>
                  <a:cubicBezTo>
                    <a:pt x="951" y="31"/>
                    <a:pt x="727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8"/>
            <p:cNvSpPr/>
            <p:nvPr/>
          </p:nvSpPr>
          <p:spPr>
            <a:xfrm>
              <a:off x="5496255" y="2747572"/>
              <a:ext cx="54248" cy="54248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75" y="1"/>
                  </a:moveTo>
                  <a:lnTo>
                    <a:pt x="244" y="244"/>
                  </a:lnTo>
                  <a:lnTo>
                    <a:pt x="1" y="376"/>
                  </a:lnTo>
                  <a:lnTo>
                    <a:pt x="244" y="518"/>
                  </a:lnTo>
                  <a:lnTo>
                    <a:pt x="375" y="761"/>
                  </a:lnTo>
                  <a:lnTo>
                    <a:pt x="508" y="518"/>
                  </a:lnTo>
                  <a:lnTo>
                    <a:pt x="761" y="376"/>
                  </a:lnTo>
                  <a:lnTo>
                    <a:pt x="508" y="244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8"/>
            <p:cNvSpPr/>
            <p:nvPr/>
          </p:nvSpPr>
          <p:spPr>
            <a:xfrm>
              <a:off x="5492619" y="2743936"/>
              <a:ext cx="61519" cy="61590"/>
            </a:xfrm>
            <a:custGeom>
              <a:avLst/>
              <a:gdLst/>
              <a:ahLst/>
              <a:cxnLst/>
              <a:rect l="l" t="t" r="r" b="b"/>
              <a:pathLst>
                <a:path w="863" h="864" extrusionOk="0">
                  <a:moveTo>
                    <a:pt x="426" y="102"/>
                  </a:moveTo>
                  <a:lnTo>
                    <a:pt x="548" y="315"/>
                  </a:lnTo>
                  <a:lnTo>
                    <a:pt x="761" y="427"/>
                  </a:lnTo>
                  <a:lnTo>
                    <a:pt x="548" y="548"/>
                  </a:lnTo>
                  <a:lnTo>
                    <a:pt x="426" y="762"/>
                  </a:lnTo>
                  <a:lnTo>
                    <a:pt x="315" y="548"/>
                  </a:lnTo>
                  <a:lnTo>
                    <a:pt x="102" y="427"/>
                  </a:lnTo>
                  <a:lnTo>
                    <a:pt x="315" y="315"/>
                  </a:lnTo>
                  <a:lnTo>
                    <a:pt x="426" y="102"/>
                  </a:lnTo>
                  <a:close/>
                  <a:moveTo>
                    <a:pt x="426" y="1"/>
                  </a:moveTo>
                  <a:lnTo>
                    <a:pt x="275" y="275"/>
                  </a:lnTo>
                  <a:lnTo>
                    <a:pt x="0" y="427"/>
                  </a:lnTo>
                  <a:lnTo>
                    <a:pt x="275" y="579"/>
                  </a:lnTo>
                  <a:lnTo>
                    <a:pt x="426" y="863"/>
                  </a:lnTo>
                  <a:lnTo>
                    <a:pt x="579" y="579"/>
                  </a:lnTo>
                  <a:lnTo>
                    <a:pt x="863" y="427"/>
                  </a:lnTo>
                  <a:lnTo>
                    <a:pt x="579" y="27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8"/>
            <p:cNvSpPr/>
            <p:nvPr/>
          </p:nvSpPr>
          <p:spPr>
            <a:xfrm>
              <a:off x="5592348" y="2681775"/>
              <a:ext cx="54319" cy="54319"/>
            </a:xfrm>
            <a:custGeom>
              <a:avLst/>
              <a:gdLst/>
              <a:ahLst/>
              <a:cxnLst/>
              <a:rect l="l" t="t" r="r" b="b"/>
              <a:pathLst>
                <a:path w="762" h="762" extrusionOk="0">
                  <a:moveTo>
                    <a:pt x="386" y="0"/>
                  </a:moveTo>
                  <a:lnTo>
                    <a:pt x="244" y="244"/>
                  </a:lnTo>
                  <a:lnTo>
                    <a:pt x="1" y="376"/>
                  </a:lnTo>
                  <a:lnTo>
                    <a:pt x="244" y="508"/>
                  </a:lnTo>
                  <a:lnTo>
                    <a:pt x="386" y="761"/>
                  </a:lnTo>
                  <a:lnTo>
                    <a:pt x="519" y="508"/>
                  </a:lnTo>
                  <a:lnTo>
                    <a:pt x="762" y="376"/>
                  </a:lnTo>
                  <a:lnTo>
                    <a:pt x="519" y="24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8"/>
            <p:cNvSpPr/>
            <p:nvPr/>
          </p:nvSpPr>
          <p:spPr>
            <a:xfrm>
              <a:off x="5588784" y="2678211"/>
              <a:ext cx="61519" cy="61448"/>
            </a:xfrm>
            <a:custGeom>
              <a:avLst/>
              <a:gdLst/>
              <a:ahLst/>
              <a:cxnLst/>
              <a:rect l="l" t="t" r="r" b="b"/>
              <a:pathLst>
                <a:path w="863" h="862" extrusionOk="0">
                  <a:moveTo>
                    <a:pt x="436" y="102"/>
                  </a:moveTo>
                  <a:lnTo>
                    <a:pt x="548" y="314"/>
                  </a:lnTo>
                  <a:lnTo>
                    <a:pt x="761" y="426"/>
                  </a:lnTo>
                  <a:lnTo>
                    <a:pt x="548" y="548"/>
                  </a:lnTo>
                  <a:lnTo>
                    <a:pt x="436" y="760"/>
                  </a:lnTo>
                  <a:lnTo>
                    <a:pt x="315" y="548"/>
                  </a:lnTo>
                  <a:lnTo>
                    <a:pt x="102" y="426"/>
                  </a:lnTo>
                  <a:lnTo>
                    <a:pt x="315" y="314"/>
                  </a:lnTo>
                  <a:lnTo>
                    <a:pt x="436" y="102"/>
                  </a:lnTo>
                  <a:close/>
                  <a:moveTo>
                    <a:pt x="436" y="0"/>
                  </a:moveTo>
                  <a:lnTo>
                    <a:pt x="285" y="274"/>
                  </a:lnTo>
                  <a:lnTo>
                    <a:pt x="1" y="426"/>
                  </a:lnTo>
                  <a:lnTo>
                    <a:pt x="285" y="578"/>
                  </a:lnTo>
                  <a:lnTo>
                    <a:pt x="436" y="862"/>
                  </a:lnTo>
                  <a:lnTo>
                    <a:pt x="589" y="578"/>
                  </a:lnTo>
                  <a:lnTo>
                    <a:pt x="862" y="426"/>
                  </a:lnTo>
                  <a:lnTo>
                    <a:pt x="589" y="274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8"/>
            <p:cNvSpPr/>
            <p:nvPr/>
          </p:nvSpPr>
          <p:spPr>
            <a:xfrm>
              <a:off x="5496255" y="3011473"/>
              <a:ext cx="54248" cy="54319"/>
            </a:xfrm>
            <a:custGeom>
              <a:avLst/>
              <a:gdLst/>
              <a:ahLst/>
              <a:cxnLst/>
              <a:rect l="l" t="t" r="r" b="b"/>
              <a:pathLst>
                <a:path w="761" h="762" extrusionOk="0">
                  <a:moveTo>
                    <a:pt x="375" y="0"/>
                  </a:moveTo>
                  <a:lnTo>
                    <a:pt x="244" y="243"/>
                  </a:lnTo>
                  <a:lnTo>
                    <a:pt x="1" y="385"/>
                  </a:lnTo>
                  <a:lnTo>
                    <a:pt x="244" y="518"/>
                  </a:lnTo>
                  <a:lnTo>
                    <a:pt x="375" y="761"/>
                  </a:lnTo>
                  <a:lnTo>
                    <a:pt x="508" y="518"/>
                  </a:lnTo>
                  <a:lnTo>
                    <a:pt x="761" y="385"/>
                  </a:lnTo>
                  <a:lnTo>
                    <a:pt x="508" y="24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8"/>
            <p:cNvSpPr/>
            <p:nvPr/>
          </p:nvSpPr>
          <p:spPr>
            <a:xfrm>
              <a:off x="5492619" y="3007837"/>
              <a:ext cx="61519" cy="61519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426" y="102"/>
                  </a:moveTo>
                  <a:lnTo>
                    <a:pt x="548" y="315"/>
                  </a:lnTo>
                  <a:lnTo>
                    <a:pt x="761" y="436"/>
                  </a:lnTo>
                  <a:lnTo>
                    <a:pt x="548" y="548"/>
                  </a:lnTo>
                  <a:lnTo>
                    <a:pt x="426" y="761"/>
                  </a:lnTo>
                  <a:lnTo>
                    <a:pt x="315" y="548"/>
                  </a:lnTo>
                  <a:lnTo>
                    <a:pt x="102" y="436"/>
                  </a:lnTo>
                  <a:lnTo>
                    <a:pt x="315" y="315"/>
                  </a:lnTo>
                  <a:lnTo>
                    <a:pt x="426" y="102"/>
                  </a:lnTo>
                  <a:close/>
                  <a:moveTo>
                    <a:pt x="426" y="1"/>
                  </a:moveTo>
                  <a:lnTo>
                    <a:pt x="275" y="285"/>
                  </a:lnTo>
                  <a:lnTo>
                    <a:pt x="0" y="436"/>
                  </a:lnTo>
                  <a:lnTo>
                    <a:pt x="275" y="589"/>
                  </a:lnTo>
                  <a:lnTo>
                    <a:pt x="426" y="862"/>
                  </a:lnTo>
                  <a:lnTo>
                    <a:pt x="579" y="589"/>
                  </a:lnTo>
                  <a:lnTo>
                    <a:pt x="863" y="436"/>
                  </a:lnTo>
                  <a:lnTo>
                    <a:pt x="579" y="28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8"/>
            <p:cNvSpPr/>
            <p:nvPr/>
          </p:nvSpPr>
          <p:spPr>
            <a:xfrm>
              <a:off x="5648094" y="3195105"/>
              <a:ext cx="54248" cy="54319"/>
            </a:xfrm>
            <a:custGeom>
              <a:avLst/>
              <a:gdLst/>
              <a:ahLst/>
              <a:cxnLst/>
              <a:rect l="l" t="t" r="r" b="b"/>
              <a:pathLst>
                <a:path w="761" h="762" extrusionOk="0">
                  <a:moveTo>
                    <a:pt x="375" y="0"/>
                  </a:moveTo>
                  <a:lnTo>
                    <a:pt x="244" y="243"/>
                  </a:lnTo>
                  <a:lnTo>
                    <a:pt x="0" y="385"/>
                  </a:lnTo>
                  <a:lnTo>
                    <a:pt x="244" y="518"/>
                  </a:lnTo>
                  <a:lnTo>
                    <a:pt x="375" y="761"/>
                  </a:lnTo>
                  <a:lnTo>
                    <a:pt x="517" y="518"/>
                  </a:lnTo>
                  <a:lnTo>
                    <a:pt x="760" y="385"/>
                  </a:lnTo>
                  <a:lnTo>
                    <a:pt x="517" y="243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8"/>
            <p:cNvSpPr/>
            <p:nvPr/>
          </p:nvSpPr>
          <p:spPr>
            <a:xfrm>
              <a:off x="5644458" y="3191470"/>
              <a:ext cx="61519" cy="61519"/>
            </a:xfrm>
            <a:custGeom>
              <a:avLst/>
              <a:gdLst/>
              <a:ahLst/>
              <a:cxnLst/>
              <a:rect l="l" t="t" r="r" b="b"/>
              <a:pathLst>
                <a:path w="863" h="863" extrusionOk="0">
                  <a:moveTo>
                    <a:pt x="426" y="102"/>
                  </a:moveTo>
                  <a:lnTo>
                    <a:pt x="548" y="315"/>
                  </a:lnTo>
                  <a:lnTo>
                    <a:pt x="761" y="436"/>
                  </a:lnTo>
                  <a:lnTo>
                    <a:pt x="548" y="548"/>
                  </a:lnTo>
                  <a:lnTo>
                    <a:pt x="426" y="761"/>
                  </a:lnTo>
                  <a:lnTo>
                    <a:pt x="315" y="548"/>
                  </a:lnTo>
                  <a:lnTo>
                    <a:pt x="102" y="436"/>
                  </a:lnTo>
                  <a:lnTo>
                    <a:pt x="315" y="315"/>
                  </a:lnTo>
                  <a:lnTo>
                    <a:pt x="426" y="102"/>
                  </a:lnTo>
                  <a:close/>
                  <a:moveTo>
                    <a:pt x="426" y="1"/>
                  </a:moveTo>
                  <a:lnTo>
                    <a:pt x="274" y="285"/>
                  </a:lnTo>
                  <a:lnTo>
                    <a:pt x="0" y="436"/>
                  </a:lnTo>
                  <a:lnTo>
                    <a:pt x="274" y="589"/>
                  </a:lnTo>
                  <a:lnTo>
                    <a:pt x="426" y="862"/>
                  </a:lnTo>
                  <a:lnTo>
                    <a:pt x="579" y="589"/>
                  </a:lnTo>
                  <a:lnTo>
                    <a:pt x="863" y="436"/>
                  </a:lnTo>
                  <a:lnTo>
                    <a:pt x="579" y="285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8"/>
            <p:cNvSpPr/>
            <p:nvPr/>
          </p:nvSpPr>
          <p:spPr>
            <a:xfrm>
              <a:off x="5646597" y="2808307"/>
              <a:ext cx="24665" cy="23880"/>
            </a:xfrm>
            <a:custGeom>
              <a:avLst/>
              <a:gdLst/>
              <a:ahLst/>
              <a:cxnLst/>
              <a:rect l="l" t="t" r="r" b="b"/>
              <a:pathLst>
                <a:path w="346" h="335" extrusionOk="0">
                  <a:moveTo>
                    <a:pt x="173" y="1"/>
                  </a:moveTo>
                  <a:lnTo>
                    <a:pt x="112" y="112"/>
                  </a:lnTo>
                  <a:lnTo>
                    <a:pt x="1" y="163"/>
                  </a:lnTo>
                  <a:lnTo>
                    <a:pt x="112" y="224"/>
                  </a:lnTo>
                  <a:lnTo>
                    <a:pt x="173" y="335"/>
                  </a:lnTo>
                  <a:lnTo>
                    <a:pt x="234" y="224"/>
                  </a:lnTo>
                  <a:lnTo>
                    <a:pt x="346" y="163"/>
                  </a:lnTo>
                  <a:lnTo>
                    <a:pt x="234" y="112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8"/>
            <p:cNvSpPr/>
            <p:nvPr/>
          </p:nvSpPr>
          <p:spPr>
            <a:xfrm>
              <a:off x="5642961" y="2804672"/>
              <a:ext cx="31936" cy="31223"/>
            </a:xfrm>
            <a:custGeom>
              <a:avLst/>
              <a:gdLst/>
              <a:ahLst/>
              <a:cxnLst/>
              <a:rect l="l" t="t" r="r" b="b"/>
              <a:pathLst>
                <a:path w="448" h="438" extrusionOk="0">
                  <a:moveTo>
                    <a:pt x="224" y="102"/>
                  </a:moveTo>
                  <a:lnTo>
                    <a:pt x="265" y="173"/>
                  </a:lnTo>
                  <a:lnTo>
                    <a:pt x="346" y="214"/>
                  </a:lnTo>
                  <a:lnTo>
                    <a:pt x="265" y="264"/>
                  </a:lnTo>
                  <a:lnTo>
                    <a:pt x="224" y="336"/>
                  </a:lnTo>
                  <a:lnTo>
                    <a:pt x="183" y="264"/>
                  </a:lnTo>
                  <a:lnTo>
                    <a:pt x="102" y="214"/>
                  </a:lnTo>
                  <a:lnTo>
                    <a:pt x="183" y="173"/>
                  </a:lnTo>
                  <a:lnTo>
                    <a:pt x="224" y="102"/>
                  </a:lnTo>
                  <a:close/>
                  <a:moveTo>
                    <a:pt x="224" y="1"/>
                  </a:moveTo>
                  <a:lnTo>
                    <a:pt x="143" y="143"/>
                  </a:lnTo>
                  <a:lnTo>
                    <a:pt x="1" y="214"/>
                  </a:lnTo>
                  <a:lnTo>
                    <a:pt x="143" y="295"/>
                  </a:lnTo>
                  <a:lnTo>
                    <a:pt x="224" y="437"/>
                  </a:lnTo>
                  <a:lnTo>
                    <a:pt x="305" y="295"/>
                  </a:lnTo>
                  <a:lnTo>
                    <a:pt x="447" y="214"/>
                  </a:lnTo>
                  <a:lnTo>
                    <a:pt x="305" y="14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8"/>
            <p:cNvSpPr/>
            <p:nvPr/>
          </p:nvSpPr>
          <p:spPr>
            <a:xfrm>
              <a:off x="5599619" y="3049040"/>
              <a:ext cx="24665" cy="23952"/>
            </a:xfrm>
            <a:custGeom>
              <a:avLst/>
              <a:gdLst/>
              <a:ahLst/>
              <a:cxnLst/>
              <a:rect l="l" t="t" r="r" b="b"/>
              <a:pathLst>
                <a:path w="346" h="336" extrusionOk="0">
                  <a:moveTo>
                    <a:pt x="173" y="0"/>
                  </a:moveTo>
                  <a:lnTo>
                    <a:pt x="112" y="102"/>
                  </a:lnTo>
                  <a:lnTo>
                    <a:pt x="0" y="163"/>
                  </a:lnTo>
                  <a:lnTo>
                    <a:pt x="112" y="224"/>
                  </a:lnTo>
                  <a:lnTo>
                    <a:pt x="173" y="335"/>
                  </a:lnTo>
                  <a:lnTo>
                    <a:pt x="234" y="224"/>
                  </a:lnTo>
                  <a:lnTo>
                    <a:pt x="345" y="163"/>
                  </a:lnTo>
                  <a:lnTo>
                    <a:pt x="234" y="10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8"/>
            <p:cNvSpPr/>
            <p:nvPr/>
          </p:nvSpPr>
          <p:spPr>
            <a:xfrm>
              <a:off x="5596055" y="3045476"/>
              <a:ext cx="31864" cy="31080"/>
            </a:xfrm>
            <a:custGeom>
              <a:avLst/>
              <a:gdLst/>
              <a:ahLst/>
              <a:cxnLst/>
              <a:rect l="l" t="t" r="r" b="b"/>
              <a:pathLst>
                <a:path w="447" h="436" extrusionOk="0">
                  <a:moveTo>
                    <a:pt x="223" y="91"/>
                  </a:moveTo>
                  <a:lnTo>
                    <a:pt x="264" y="172"/>
                  </a:lnTo>
                  <a:lnTo>
                    <a:pt x="345" y="213"/>
                  </a:lnTo>
                  <a:lnTo>
                    <a:pt x="264" y="264"/>
                  </a:lnTo>
                  <a:lnTo>
                    <a:pt x="223" y="334"/>
                  </a:lnTo>
                  <a:lnTo>
                    <a:pt x="183" y="264"/>
                  </a:lnTo>
                  <a:lnTo>
                    <a:pt x="101" y="213"/>
                  </a:lnTo>
                  <a:lnTo>
                    <a:pt x="183" y="172"/>
                  </a:lnTo>
                  <a:lnTo>
                    <a:pt x="223" y="91"/>
                  </a:lnTo>
                  <a:close/>
                  <a:moveTo>
                    <a:pt x="223" y="0"/>
                  </a:moveTo>
                  <a:lnTo>
                    <a:pt x="142" y="142"/>
                  </a:lnTo>
                  <a:lnTo>
                    <a:pt x="0" y="213"/>
                  </a:lnTo>
                  <a:lnTo>
                    <a:pt x="142" y="294"/>
                  </a:lnTo>
                  <a:lnTo>
                    <a:pt x="223" y="436"/>
                  </a:lnTo>
                  <a:lnTo>
                    <a:pt x="304" y="294"/>
                  </a:lnTo>
                  <a:lnTo>
                    <a:pt x="446" y="213"/>
                  </a:lnTo>
                  <a:lnTo>
                    <a:pt x="304" y="142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8"/>
            <p:cNvSpPr/>
            <p:nvPr/>
          </p:nvSpPr>
          <p:spPr>
            <a:xfrm>
              <a:off x="5483923" y="3161102"/>
              <a:ext cx="23952" cy="24665"/>
            </a:xfrm>
            <a:custGeom>
              <a:avLst/>
              <a:gdLst/>
              <a:ahLst/>
              <a:cxnLst/>
              <a:rect l="l" t="t" r="r" b="b"/>
              <a:pathLst>
                <a:path w="336" h="346" extrusionOk="0">
                  <a:moveTo>
                    <a:pt x="174" y="1"/>
                  </a:moveTo>
                  <a:lnTo>
                    <a:pt x="113" y="112"/>
                  </a:lnTo>
                  <a:lnTo>
                    <a:pt x="1" y="173"/>
                  </a:lnTo>
                  <a:lnTo>
                    <a:pt x="113" y="234"/>
                  </a:lnTo>
                  <a:lnTo>
                    <a:pt x="174" y="346"/>
                  </a:lnTo>
                  <a:lnTo>
                    <a:pt x="234" y="234"/>
                  </a:lnTo>
                  <a:lnTo>
                    <a:pt x="336" y="173"/>
                  </a:lnTo>
                  <a:lnTo>
                    <a:pt x="234" y="112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8"/>
            <p:cNvSpPr/>
            <p:nvPr/>
          </p:nvSpPr>
          <p:spPr>
            <a:xfrm>
              <a:off x="5480358" y="3157466"/>
              <a:ext cx="31152" cy="31864"/>
            </a:xfrm>
            <a:custGeom>
              <a:avLst/>
              <a:gdLst/>
              <a:ahLst/>
              <a:cxnLst/>
              <a:rect l="l" t="t" r="r" b="b"/>
              <a:pathLst>
                <a:path w="437" h="447" extrusionOk="0">
                  <a:moveTo>
                    <a:pt x="224" y="102"/>
                  </a:moveTo>
                  <a:lnTo>
                    <a:pt x="264" y="183"/>
                  </a:lnTo>
                  <a:lnTo>
                    <a:pt x="345" y="224"/>
                  </a:lnTo>
                  <a:lnTo>
                    <a:pt x="264" y="264"/>
                  </a:lnTo>
                  <a:lnTo>
                    <a:pt x="224" y="345"/>
                  </a:lnTo>
                  <a:lnTo>
                    <a:pt x="172" y="264"/>
                  </a:lnTo>
                  <a:lnTo>
                    <a:pt x="102" y="224"/>
                  </a:lnTo>
                  <a:lnTo>
                    <a:pt x="172" y="183"/>
                  </a:lnTo>
                  <a:lnTo>
                    <a:pt x="224" y="102"/>
                  </a:lnTo>
                  <a:close/>
                  <a:moveTo>
                    <a:pt x="224" y="1"/>
                  </a:moveTo>
                  <a:lnTo>
                    <a:pt x="142" y="143"/>
                  </a:lnTo>
                  <a:lnTo>
                    <a:pt x="0" y="224"/>
                  </a:lnTo>
                  <a:lnTo>
                    <a:pt x="142" y="305"/>
                  </a:lnTo>
                  <a:lnTo>
                    <a:pt x="224" y="447"/>
                  </a:lnTo>
                  <a:lnTo>
                    <a:pt x="294" y="305"/>
                  </a:lnTo>
                  <a:lnTo>
                    <a:pt x="436" y="224"/>
                  </a:lnTo>
                  <a:lnTo>
                    <a:pt x="294" y="14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8"/>
            <p:cNvSpPr/>
            <p:nvPr/>
          </p:nvSpPr>
          <p:spPr>
            <a:xfrm>
              <a:off x="3691015" y="2586323"/>
              <a:ext cx="146134" cy="529861"/>
            </a:xfrm>
            <a:custGeom>
              <a:avLst/>
              <a:gdLst/>
              <a:ahLst/>
              <a:cxnLst/>
              <a:rect l="l" t="t" r="r" b="b"/>
              <a:pathLst>
                <a:path w="2050" h="7433" extrusionOk="0">
                  <a:moveTo>
                    <a:pt x="476" y="1"/>
                  </a:moveTo>
                  <a:cubicBezTo>
                    <a:pt x="470" y="1"/>
                    <a:pt x="464" y="1"/>
                    <a:pt x="457" y="1"/>
                  </a:cubicBezTo>
                  <a:lnTo>
                    <a:pt x="1" y="11"/>
                  </a:lnTo>
                  <a:lnTo>
                    <a:pt x="731" y="6948"/>
                  </a:lnTo>
                  <a:cubicBezTo>
                    <a:pt x="751" y="7120"/>
                    <a:pt x="852" y="7282"/>
                    <a:pt x="1015" y="7364"/>
                  </a:cubicBezTo>
                  <a:cubicBezTo>
                    <a:pt x="1100" y="7410"/>
                    <a:pt x="1193" y="7433"/>
                    <a:pt x="1283" y="7433"/>
                  </a:cubicBezTo>
                  <a:cubicBezTo>
                    <a:pt x="1449" y="7433"/>
                    <a:pt x="1610" y="7356"/>
                    <a:pt x="1715" y="7212"/>
                  </a:cubicBezTo>
                  <a:cubicBezTo>
                    <a:pt x="1938" y="6917"/>
                    <a:pt x="2049" y="6543"/>
                    <a:pt x="2019" y="6167"/>
                  </a:cubicBezTo>
                  <a:lnTo>
                    <a:pt x="1562" y="985"/>
                  </a:lnTo>
                  <a:cubicBezTo>
                    <a:pt x="1513" y="433"/>
                    <a:pt x="1045" y="1"/>
                    <a:pt x="47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8"/>
            <p:cNvSpPr/>
            <p:nvPr/>
          </p:nvSpPr>
          <p:spPr>
            <a:xfrm>
              <a:off x="3689590" y="2584897"/>
              <a:ext cx="148986" cy="532927"/>
            </a:xfrm>
            <a:custGeom>
              <a:avLst/>
              <a:gdLst/>
              <a:ahLst/>
              <a:cxnLst/>
              <a:rect l="l" t="t" r="r" b="b"/>
              <a:pathLst>
                <a:path w="2090" h="7476" extrusionOk="0">
                  <a:moveTo>
                    <a:pt x="498" y="41"/>
                  </a:moveTo>
                  <a:cubicBezTo>
                    <a:pt x="1045" y="41"/>
                    <a:pt x="1512" y="467"/>
                    <a:pt x="1552" y="1015"/>
                  </a:cubicBezTo>
                  <a:lnTo>
                    <a:pt x="2008" y="6187"/>
                  </a:lnTo>
                  <a:cubicBezTo>
                    <a:pt x="2039" y="6563"/>
                    <a:pt x="1938" y="6928"/>
                    <a:pt x="1715" y="7221"/>
                  </a:cubicBezTo>
                  <a:cubicBezTo>
                    <a:pt x="1615" y="7354"/>
                    <a:pt x="1455" y="7426"/>
                    <a:pt x="1294" y="7426"/>
                  </a:cubicBezTo>
                  <a:cubicBezTo>
                    <a:pt x="1208" y="7426"/>
                    <a:pt x="1123" y="7405"/>
                    <a:pt x="1045" y="7363"/>
                  </a:cubicBezTo>
                  <a:cubicBezTo>
                    <a:pt x="893" y="7282"/>
                    <a:pt x="791" y="7130"/>
                    <a:pt x="782" y="6958"/>
                  </a:cubicBezTo>
                  <a:lnTo>
                    <a:pt x="51" y="52"/>
                  </a:lnTo>
                  <a:lnTo>
                    <a:pt x="487" y="41"/>
                  </a:lnTo>
                  <a:close/>
                  <a:moveTo>
                    <a:pt x="0" y="0"/>
                  </a:moveTo>
                  <a:lnTo>
                    <a:pt x="730" y="6968"/>
                  </a:lnTo>
                  <a:cubicBezTo>
                    <a:pt x="751" y="7151"/>
                    <a:pt x="863" y="7313"/>
                    <a:pt x="1025" y="7404"/>
                  </a:cubicBezTo>
                  <a:cubicBezTo>
                    <a:pt x="1106" y="7455"/>
                    <a:pt x="1208" y="7475"/>
                    <a:pt x="1298" y="7475"/>
                  </a:cubicBezTo>
                  <a:cubicBezTo>
                    <a:pt x="1471" y="7475"/>
                    <a:pt x="1643" y="7394"/>
                    <a:pt x="1755" y="7252"/>
                  </a:cubicBezTo>
                  <a:cubicBezTo>
                    <a:pt x="1988" y="6948"/>
                    <a:pt x="2089" y="6563"/>
                    <a:pt x="2059" y="6187"/>
                  </a:cubicBezTo>
                  <a:lnTo>
                    <a:pt x="1603" y="1005"/>
                  </a:lnTo>
                  <a:cubicBezTo>
                    <a:pt x="1552" y="437"/>
                    <a:pt x="1075" y="0"/>
                    <a:pt x="4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8"/>
            <p:cNvSpPr/>
            <p:nvPr/>
          </p:nvSpPr>
          <p:spPr>
            <a:xfrm>
              <a:off x="3743838" y="2900124"/>
              <a:ext cx="248001" cy="225546"/>
            </a:xfrm>
            <a:custGeom>
              <a:avLst/>
              <a:gdLst/>
              <a:ahLst/>
              <a:cxnLst/>
              <a:rect l="l" t="t" r="r" b="b"/>
              <a:pathLst>
                <a:path w="3479" h="3164" extrusionOk="0">
                  <a:moveTo>
                    <a:pt x="3174" y="0"/>
                  </a:moveTo>
                  <a:lnTo>
                    <a:pt x="821" y="1440"/>
                  </a:lnTo>
                  <a:lnTo>
                    <a:pt x="0" y="2596"/>
                  </a:lnTo>
                  <a:cubicBezTo>
                    <a:pt x="0" y="2596"/>
                    <a:pt x="101" y="3163"/>
                    <a:pt x="716" y="3163"/>
                  </a:cubicBezTo>
                  <a:cubicBezTo>
                    <a:pt x="855" y="3163"/>
                    <a:pt x="1021" y="3134"/>
                    <a:pt x="1217" y="3063"/>
                  </a:cubicBezTo>
                  <a:cubicBezTo>
                    <a:pt x="1673" y="2901"/>
                    <a:pt x="2637" y="2059"/>
                    <a:pt x="3478" y="1248"/>
                  </a:cubicBezTo>
                  <a:lnTo>
                    <a:pt x="3174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8"/>
            <p:cNvSpPr/>
            <p:nvPr/>
          </p:nvSpPr>
          <p:spPr>
            <a:xfrm>
              <a:off x="3742412" y="2897201"/>
              <a:ext cx="251636" cy="229965"/>
            </a:xfrm>
            <a:custGeom>
              <a:avLst/>
              <a:gdLst/>
              <a:ahLst/>
              <a:cxnLst/>
              <a:rect l="l" t="t" r="r" b="b"/>
              <a:pathLst>
                <a:path w="3530" h="3226" extrusionOk="0">
                  <a:moveTo>
                    <a:pt x="3205" y="1"/>
                  </a:moveTo>
                  <a:lnTo>
                    <a:pt x="832" y="1461"/>
                  </a:lnTo>
                  <a:lnTo>
                    <a:pt x="852" y="1502"/>
                  </a:lnTo>
                  <a:lnTo>
                    <a:pt x="3174" y="82"/>
                  </a:lnTo>
                  <a:lnTo>
                    <a:pt x="3478" y="1279"/>
                  </a:lnTo>
                  <a:cubicBezTo>
                    <a:pt x="2423" y="2293"/>
                    <a:pt x="1612" y="2942"/>
                    <a:pt x="1227" y="3084"/>
                  </a:cubicBezTo>
                  <a:cubicBezTo>
                    <a:pt x="1046" y="3151"/>
                    <a:pt x="883" y="3184"/>
                    <a:pt x="738" y="3184"/>
                  </a:cubicBezTo>
                  <a:cubicBezTo>
                    <a:pt x="598" y="3184"/>
                    <a:pt x="474" y="3154"/>
                    <a:pt x="365" y="3094"/>
                  </a:cubicBezTo>
                  <a:cubicBezTo>
                    <a:pt x="101" y="2942"/>
                    <a:pt x="41" y="2637"/>
                    <a:pt x="41" y="2637"/>
                  </a:cubicBezTo>
                  <a:lnTo>
                    <a:pt x="0" y="2648"/>
                  </a:lnTo>
                  <a:cubicBezTo>
                    <a:pt x="0" y="2658"/>
                    <a:pt x="61" y="2962"/>
                    <a:pt x="345" y="3135"/>
                  </a:cubicBezTo>
                  <a:cubicBezTo>
                    <a:pt x="456" y="3196"/>
                    <a:pt x="588" y="3226"/>
                    <a:pt x="740" y="3226"/>
                  </a:cubicBezTo>
                  <a:cubicBezTo>
                    <a:pt x="892" y="3226"/>
                    <a:pt x="1055" y="3196"/>
                    <a:pt x="1237" y="3124"/>
                  </a:cubicBezTo>
                  <a:cubicBezTo>
                    <a:pt x="1795" y="2932"/>
                    <a:pt x="3022" y="1786"/>
                    <a:pt x="3519" y="1299"/>
                  </a:cubicBezTo>
                  <a:lnTo>
                    <a:pt x="3529" y="1289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8"/>
            <p:cNvSpPr/>
            <p:nvPr/>
          </p:nvSpPr>
          <p:spPr>
            <a:xfrm>
              <a:off x="3970099" y="2873392"/>
              <a:ext cx="75206" cy="115767"/>
            </a:xfrm>
            <a:custGeom>
              <a:avLst/>
              <a:gdLst/>
              <a:ahLst/>
              <a:cxnLst/>
              <a:rect l="l" t="t" r="r" b="b"/>
              <a:pathLst>
                <a:path w="1055" h="1624" extrusionOk="0">
                  <a:moveTo>
                    <a:pt x="619" y="0"/>
                  </a:moveTo>
                  <a:lnTo>
                    <a:pt x="0" y="375"/>
                  </a:lnTo>
                  <a:lnTo>
                    <a:pt x="304" y="1623"/>
                  </a:lnTo>
                  <a:cubicBezTo>
                    <a:pt x="579" y="1359"/>
                    <a:pt x="832" y="1105"/>
                    <a:pt x="1055" y="882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8"/>
            <p:cNvSpPr/>
            <p:nvPr/>
          </p:nvSpPr>
          <p:spPr>
            <a:xfrm>
              <a:off x="3967960" y="2870469"/>
              <a:ext cx="79554" cy="121541"/>
            </a:xfrm>
            <a:custGeom>
              <a:avLst/>
              <a:gdLst/>
              <a:ahLst/>
              <a:cxnLst/>
              <a:rect l="l" t="t" r="r" b="b"/>
              <a:pathLst>
                <a:path w="1116" h="1705" extrusionOk="0">
                  <a:moveTo>
                    <a:pt x="639" y="71"/>
                  </a:moveTo>
                  <a:lnTo>
                    <a:pt x="1055" y="914"/>
                  </a:lnTo>
                  <a:cubicBezTo>
                    <a:pt x="832" y="1146"/>
                    <a:pt x="588" y="1380"/>
                    <a:pt x="355" y="1613"/>
                  </a:cubicBezTo>
                  <a:lnTo>
                    <a:pt x="61" y="427"/>
                  </a:lnTo>
                  <a:lnTo>
                    <a:pt x="639" y="71"/>
                  </a:lnTo>
                  <a:close/>
                  <a:moveTo>
                    <a:pt x="659" y="1"/>
                  </a:moveTo>
                  <a:lnTo>
                    <a:pt x="0" y="406"/>
                  </a:lnTo>
                  <a:lnTo>
                    <a:pt x="325" y="1705"/>
                  </a:lnTo>
                  <a:lnTo>
                    <a:pt x="355" y="1674"/>
                  </a:lnTo>
                  <a:cubicBezTo>
                    <a:pt x="609" y="1430"/>
                    <a:pt x="862" y="1177"/>
                    <a:pt x="1105" y="934"/>
                  </a:cubicBezTo>
                  <a:lnTo>
                    <a:pt x="1116" y="923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8"/>
            <p:cNvSpPr/>
            <p:nvPr/>
          </p:nvSpPr>
          <p:spPr>
            <a:xfrm>
              <a:off x="4014225" y="2838818"/>
              <a:ext cx="88251" cy="97518"/>
            </a:xfrm>
            <a:custGeom>
              <a:avLst/>
              <a:gdLst/>
              <a:ahLst/>
              <a:cxnLst/>
              <a:rect l="l" t="t" r="r" b="b"/>
              <a:pathLst>
                <a:path w="1238" h="1368" extrusionOk="0">
                  <a:moveTo>
                    <a:pt x="867" y="0"/>
                  </a:moveTo>
                  <a:cubicBezTo>
                    <a:pt x="809" y="0"/>
                    <a:pt x="751" y="16"/>
                    <a:pt x="700" y="49"/>
                  </a:cubicBezTo>
                  <a:lnTo>
                    <a:pt x="0" y="485"/>
                  </a:lnTo>
                  <a:lnTo>
                    <a:pt x="436" y="1367"/>
                  </a:lnTo>
                  <a:cubicBezTo>
                    <a:pt x="730" y="1053"/>
                    <a:pt x="984" y="790"/>
                    <a:pt x="1126" y="607"/>
                  </a:cubicBezTo>
                  <a:cubicBezTo>
                    <a:pt x="1227" y="485"/>
                    <a:pt x="1238" y="262"/>
                    <a:pt x="1146" y="141"/>
                  </a:cubicBezTo>
                  <a:cubicBezTo>
                    <a:pt x="1075" y="50"/>
                    <a:pt x="970" y="0"/>
                    <a:pt x="86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8"/>
            <p:cNvSpPr/>
            <p:nvPr/>
          </p:nvSpPr>
          <p:spPr>
            <a:xfrm>
              <a:off x="4012015" y="2837392"/>
              <a:ext cx="91886" cy="101795"/>
            </a:xfrm>
            <a:custGeom>
              <a:avLst/>
              <a:gdLst/>
              <a:ahLst/>
              <a:cxnLst/>
              <a:rect l="l" t="t" r="r" b="b"/>
              <a:pathLst>
                <a:path w="1289" h="1428" extrusionOk="0">
                  <a:moveTo>
                    <a:pt x="906" y="45"/>
                  </a:moveTo>
                  <a:cubicBezTo>
                    <a:pt x="1001" y="45"/>
                    <a:pt x="1093" y="87"/>
                    <a:pt x="1157" y="170"/>
                  </a:cubicBezTo>
                  <a:cubicBezTo>
                    <a:pt x="1238" y="292"/>
                    <a:pt x="1228" y="505"/>
                    <a:pt x="1136" y="617"/>
                  </a:cubicBezTo>
                  <a:cubicBezTo>
                    <a:pt x="994" y="789"/>
                    <a:pt x="761" y="1042"/>
                    <a:pt x="467" y="1337"/>
                  </a:cubicBezTo>
                  <a:lnTo>
                    <a:pt x="61" y="505"/>
                  </a:lnTo>
                  <a:lnTo>
                    <a:pt x="741" y="89"/>
                  </a:lnTo>
                  <a:cubicBezTo>
                    <a:pt x="794" y="59"/>
                    <a:pt x="850" y="45"/>
                    <a:pt x="906" y="45"/>
                  </a:cubicBezTo>
                  <a:close/>
                  <a:moveTo>
                    <a:pt x="896" y="0"/>
                  </a:moveTo>
                  <a:cubicBezTo>
                    <a:pt x="833" y="0"/>
                    <a:pt x="769" y="16"/>
                    <a:pt x="710" y="49"/>
                  </a:cubicBezTo>
                  <a:lnTo>
                    <a:pt x="0" y="495"/>
                  </a:lnTo>
                  <a:lnTo>
                    <a:pt x="457" y="1428"/>
                  </a:lnTo>
                  <a:lnTo>
                    <a:pt x="487" y="1398"/>
                  </a:lnTo>
                  <a:cubicBezTo>
                    <a:pt x="782" y="1094"/>
                    <a:pt x="1025" y="819"/>
                    <a:pt x="1177" y="647"/>
                  </a:cubicBezTo>
                  <a:cubicBezTo>
                    <a:pt x="1289" y="515"/>
                    <a:pt x="1289" y="282"/>
                    <a:pt x="1187" y="140"/>
                  </a:cubicBezTo>
                  <a:cubicBezTo>
                    <a:pt x="1116" y="50"/>
                    <a:pt x="1007" y="0"/>
                    <a:pt x="8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8"/>
            <p:cNvSpPr/>
            <p:nvPr/>
          </p:nvSpPr>
          <p:spPr>
            <a:xfrm>
              <a:off x="4034470" y="2748285"/>
              <a:ext cx="172082" cy="172153"/>
            </a:xfrm>
            <a:custGeom>
              <a:avLst/>
              <a:gdLst/>
              <a:ahLst/>
              <a:cxnLst/>
              <a:rect l="l" t="t" r="r" b="b"/>
              <a:pathLst>
                <a:path w="2414" h="2415" extrusionOk="0">
                  <a:moveTo>
                    <a:pt x="1996" y="0"/>
                  </a:moveTo>
                  <a:cubicBezTo>
                    <a:pt x="1898" y="0"/>
                    <a:pt x="760" y="579"/>
                    <a:pt x="760" y="579"/>
                  </a:cubicBezTo>
                  <a:cubicBezTo>
                    <a:pt x="760" y="579"/>
                    <a:pt x="882" y="224"/>
                    <a:pt x="893" y="163"/>
                  </a:cubicBezTo>
                  <a:cubicBezTo>
                    <a:pt x="893" y="92"/>
                    <a:pt x="801" y="61"/>
                    <a:pt x="801" y="61"/>
                  </a:cubicBezTo>
                  <a:cubicBezTo>
                    <a:pt x="801" y="61"/>
                    <a:pt x="436" y="782"/>
                    <a:pt x="386" y="893"/>
                  </a:cubicBezTo>
                  <a:cubicBezTo>
                    <a:pt x="325" y="1005"/>
                    <a:pt x="365" y="1269"/>
                    <a:pt x="365" y="1269"/>
                  </a:cubicBezTo>
                  <a:lnTo>
                    <a:pt x="0" y="1573"/>
                  </a:lnTo>
                  <a:lnTo>
                    <a:pt x="345" y="2414"/>
                  </a:lnTo>
                  <a:cubicBezTo>
                    <a:pt x="345" y="2414"/>
                    <a:pt x="2414" y="214"/>
                    <a:pt x="2403" y="173"/>
                  </a:cubicBezTo>
                  <a:cubicBezTo>
                    <a:pt x="2403" y="133"/>
                    <a:pt x="2333" y="133"/>
                    <a:pt x="2333" y="133"/>
                  </a:cubicBezTo>
                  <a:cubicBezTo>
                    <a:pt x="2333" y="133"/>
                    <a:pt x="2292" y="102"/>
                    <a:pt x="2252" y="52"/>
                  </a:cubicBezTo>
                  <a:cubicBezTo>
                    <a:pt x="2241" y="35"/>
                    <a:pt x="2224" y="29"/>
                    <a:pt x="2206" y="29"/>
                  </a:cubicBezTo>
                  <a:cubicBezTo>
                    <a:pt x="2158" y="29"/>
                    <a:pt x="2099" y="72"/>
                    <a:pt x="2099" y="72"/>
                  </a:cubicBezTo>
                  <a:cubicBezTo>
                    <a:pt x="2099" y="72"/>
                    <a:pt x="2079" y="21"/>
                    <a:pt x="1998" y="0"/>
                  </a:cubicBezTo>
                  <a:cubicBezTo>
                    <a:pt x="1997" y="0"/>
                    <a:pt x="1996" y="0"/>
                    <a:pt x="1996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8"/>
            <p:cNvSpPr/>
            <p:nvPr/>
          </p:nvSpPr>
          <p:spPr>
            <a:xfrm>
              <a:off x="4033686" y="2746788"/>
              <a:ext cx="174363" cy="175076"/>
            </a:xfrm>
            <a:custGeom>
              <a:avLst/>
              <a:gdLst/>
              <a:ahLst/>
              <a:cxnLst/>
              <a:rect l="l" t="t" r="r" b="b"/>
              <a:pathLst>
                <a:path w="2446" h="2456" extrusionOk="0">
                  <a:moveTo>
                    <a:pt x="2002" y="0"/>
                  </a:moveTo>
                  <a:cubicBezTo>
                    <a:pt x="1890" y="0"/>
                    <a:pt x="1129" y="401"/>
                    <a:pt x="812" y="559"/>
                  </a:cubicBezTo>
                  <a:cubicBezTo>
                    <a:pt x="853" y="447"/>
                    <a:pt x="924" y="235"/>
                    <a:pt x="924" y="184"/>
                  </a:cubicBezTo>
                  <a:cubicBezTo>
                    <a:pt x="934" y="103"/>
                    <a:pt x="832" y="62"/>
                    <a:pt x="823" y="62"/>
                  </a:cubicBezTo>
                  <a:lnTo>
                    <a:pt x="802" y="52"/>
                  </a:lnTo>
                  <a:lnTo>
                    <a:pt x="792" y="73"/>
                  </a:lnTo>
                  <a:cubicBezTo>
                    <a:pt x="792" y="73"/>
                    <a:pt x="427" y="792"/>
                    <a:pt x="376" y="904"/>
                  </a:cubicBezTo>
                  <a:cubicBezTo>
                    <a:pt x="325" y="1015"/>
                    <a:pt x="346" y="1218"/>
                    <a:pt x="346" y="1279"/>
                  </a:cubicBezTo>
                  <a:lnTo>
                    <a:pt x="1" y="1574"/>
                  </a:lnTo>
                  <a:lnTo>
                    <a:pt x="32" y="1614"/>
                  </a:lnTo>
                  <a:lnTo>
                    <a:pt x="397" y="1299"/>
                  </a:lnTo>
                  <a:lnTo>
                    <a:pt x="397" y="1290"/>
                  </a:lnTo>
                  <a:cubicBezTo>
                    <a:pt x="397" y="1279"/>
                    <a:pt x="366" y="1036"/>
                    <a:pt x="417" y="924"/>
                  </a:cubicBezTo>
                  <a:lnTo>
                    <a:pt x="823" y="113"/>
                  </a:lnTo>
                  <a:cubicBezTo>
                    <a:pt x="853" y="123"/>
                    <a:pt x="883" y="154"/>
                    <a:pt x="883" y="184"/>
                  </a:cubicBezTo>
                  <a:cubicBezTo>
                    <a:pt x="873" y="235"/>
                    <a:pt x="782" y="499"/>
                    <a:pt x="751" y="600"/>
                  </a:cubicBezTo>
                  <a:lnTo>
                    <a:pt x="731" y="650"/>
                  </a:lnTo>
                  <a:lnTo>
                    <a:pt x="782" y="630"/>
                  </a:lnTo>
                  <a:cubicBezTo>
                    <a:pt x="1218" y="407"/>
                    <a:pt x="1928" y="52"/>
                    <a:pt x="1999" y="52"/>
                  </a:cubicBezTo>
                  <a:lnTo>
                    <a:pt x="2009" y="52"/>
                  </a:lnTo>
                  <a:cubicBezTo>
                    <a:pt x="2070" y="62"/>
                    <a:pt x="2090" y="103"/>
                    <a:pt x="2090" y="103"/>
                  </a:cubicBezTo>
                  <a:lnTo>
                    <a:pt x="2090" y="133"/>
                  </a:lnTo>
                  <a:lnTo>
                    <a:pt x="2121" y="113"/>
                  </a:lnTo>
                  <a:cubicBezTo>
                    <a:pt x="2143" y="98"/>
                    <a:pt x="2194" y="72"/>
                    <a:pt x="2223" y="72"/>
                  </a:cubicBezTo>
                  <a:cubicBezTo>
                    <a:pt x="2232" y="72"/>
                    <a:pt x="2240" y="75"/>
                    <a:pt x="2242" y="82"/>
                  </a:cubicBezTo>
                  <a:cubicBezTo>
                    <a:pt x="2293" y="143"/>
                    <a:pt x="2324" y="163"/>
                    <a:pt x="2324" y="174"/>
                  </a:cubicBezTo>
                  <a:lnTo>
                    <a:pt x="2333" y="174"/>
                  </a:lnTo>
                  <a:cubicBezTo>
                    <a:pt x="2354" y="174"/>
                    <a:pt x="2384" y="184"/>
                    <a:pt x="2394" y="194"/>
                  </a:cubicBezTo>
                  <a:cubicBezTo>
                    <a:pt x="2303" y="316"/>
                    <a:pt x="1127" y="1583"/>
                    <a:pt x="336" y="2425"/>
                  </a:cubicBezTo>
                  <a:lnTo>
                    <a:pt x="376" y="2455"/>
                  </a:lnTo>
                  <a:cubicBezTo>
                    <a:pt x="2445" y="245"/>
                    <a:pt x="2445" y="204"/>
                    <a:pt x="2445" y="194"/>
                  </a:cubicBezTo>
                  <a:cubicBezTo>
                    <a:pt x="2435" y="143"/>
                    <a:pt x="2374" y="133"/>
                    <a:pt x="2354" y="123"/>
                  </a:cubicBezTo>
                  <a:cubicBezTo>
                    <a:pt x="2344" y="123"/>
                    <a:pt x="2313" y="93"/>
                    <a:pt x="2283" y="52"/>
                  </a:cubicBezTo>
                  <a:cubicBezTo>
                    <a:pt x="2267" y="32"/>
                    <a:pt x="2245" y="25"/>
                    <a:pt x="2222" y="25"/>
                  </a:cubicBezTo>
                  <a:cubicBezTo>
                    <a:pt x="2186" y="25"/>
                    <a:pt x="2146" y="44"/>
                    <a:pt x="2121" y="62"/>
                  </a:cubicBezTo>
                  <a:cubicBezTo>
                    <a:pt x="2100" y="42"/>
                    <a:pt x="2070" y="12"/>
                    <a:pt x="2009" y="1"/>
                  </a:cubicBezTo>
                  <a:cubicBezTo>
                    <a:pt x="2007" y="1"/>
                    <a:pt x="2004" y="0"/>
                    <a:pt x="20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8"/>
            <p:cNvSpPr/>
            <p:nvPr/>
          </p:nvSpPr>
          <p:spPr>
            <a:xfrm>
              <a:off x="4137121" y="2757694"/>
              <a:ext cx="63658" cy="47048"/>
            </a:xfrm>
            <a:custGeom>
              <a:avLst/>
              <a:gdLst/>
              <a:ahLst/>
              <a:cxnLst/>
              <a:rect l="l" t="t" r="r" b="b"/>
              <a:pathLst>
                <a:path w="893" h="660" extrusionOk="0">
                  <a:moveTo>
                    <a:pt x="893" y="1"/>
                  </a:moveTo>
                  <a:lnTo>
                    <a:pt x="0" y="66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8"/>
            <p:cNvSpPr/>
            <p:nvPr/>
          </p:nvSpPr>
          <p:spPr>
            <a:xfrm>
              <a:off x="4136337" y="2756269"/>
              <a:ext cx="65154" cy="49899"/>
            </a:xfrm>
            <a:custGeom>
              <a:avLst/>
              <a:gdLst/>
              <a:ahLst/>
              <a:cxnLst/>
              <a:rect l="l" t="t" r="r" b="b"/>
              <a:pathLst>
                <a:path w="914" h="700" extrusionOk="0">
                  <a:moveTo>
                    <a:pt x="884" y="0"/>
                  </a:moveTo>
                  <a:lnTo>
                    <a:pt x="1" y="659"/>
                  </a:lnTo>
                  <a:lnTo>
                    <a:pt x="21" y="700"/>
                  </a:lnTo>
                  <a:lnTo>
                    <a:pt x="914" y="4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8"/>
            <p:cNvSpPr/>
            <p:nvPr/>
          </p:nvSpPr>
          <p:spPr>
            <a:xfrm>
              <a:off x="4131347" y="2752633"/>
              <a:ext cx="54248" cy="34787"/>
            </a:xfrm>
            <a:custGeom>
              <a:avLst/>
              <a:gdLst/>
              <a:ahLst/>
              <a:cxnLst/>
              <a:rect l="l" t="t" r="r" b="b"/>
              <a:pathLst>
                <a:path w="761" h="488" extrusionOk="0">
                  <a:moveTo>
                    <a:pt x="760" y="0"/>
                  </a:moveTo>
                  <a:lnTo>
                    <a:pt x="0" y="487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8"/>
            <p:cNvSpPr/>
            <p:nvPr/>
          </p:nvSpPr>
          <p:spPr>
            <a:xfrm>
              <a:off x="4130563" y="2751207"/>
              <a:ext cx="55745" cy="37638"/>
            </a:xfrm>
            <a:custGeom>
              <a:avLst/>
              <a:gdLst/>
              <a:ahLst/>
              <a:cxnLst/>
              <a:rect l="l" t="t" r="r" b="b"/>
              <a:pathLst>
                <a:path w="782" h="528" extrusionOk="0">
                  <a:moveTo>
                    <a:pt x="762" y="0"/>
                  </a:moveTo>
                  <a:lnTo>
                    <a:pt x="1" y="487"/>
                  </a:lnTo>
                  <a:lnTo>
                    <a:pt x="31" y="527"/>
                  </a:lnTo>
                  <a:lnTo>
                    <a:pt x="782" y="4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8"/>
            <p:cNvSpPr/>
            <p:nvPr/>
          </p:nvSpPr>
          <p:spPr>
            <a:xfrm>
              <a:off x="4088647" y="2789488"/>
              <a:ext cx="21742" cy="39848"/>
            </a:xfrm>
            <a:custGeom>
              <a:avLst/>
              <a:gdLst/>
              <a:ahLst/>
              <a:cxnLst/>
              <a:rect l="l" t="t" r="r" b="b"/>
              <a:pathLst>
                <a:path w="305" h="559" extrusionOk="0">
                  <a:moveTo>
                    <a:pt x="0" y="1"/>
                  </a:moveTo>
                  <a:lnTo>
                    <a:pt x="194" y="558"/>
                  </a:lnTo>
                  <a:cubicBezTo>
                    <a:pt x="305" y="20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8"/>
            <p:cNvSpPr/>
            <p:nvPr/>
          </p:nvSpPr>
          <p:spPr>
            <a:xfrm>
              <a:off x="4087934" y="2788775"/>
              <a:ext cx="24665" cy="41274"/>
            </a:xfrm>
            <a:custGeom>
              <a:avLst/>
              <a:gdLst/>
              <a:ahLst/>
              <a:cxnLst/>
              <a:rect l="l" t="t" r="r" b="b"/>
              <a:pathLst>
                <a:path w="346" h="579" extrusionOk="0">
                  <a:moveTo>
                    <a:pt x="31" y="0"/>
                  </a:moveTo>
                  <a:lnTo>
                    <a:pt x="1" y="31"/>
                  </a:lnTo>
                  <a:cubicBezTo>
                    <a:pt x="10" y="41"/>
                    <a:pt x="285" y="234"/>
                    <a:pt x="183" y="559"/>
                  </a:cubicBezTo>
                  <a:lnTo>
                    <a:pt x="234" y="579"/>
                  </a:lnTo>
                  <a:cubicBezTo>
                    <a:pt x="346" y="214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38"/>
            <p:cNvSpPr/>
            <p:nvPr/>
          </p:nvSpPr>
          <p:spPr>
            <a:xfrm>
              <a:off x="3419916" y="3078481"/>
              <a:ext cx="331903" cy="220770"/>
            </a:xfrm>
            <a:custGeom>
              <a:avLst/>
              <a:gdLst/>
              <a:ahLst/>
              <a:cxnLst/>
              <a:rect l="l" t="t" r="r" b="b"/>
              <a:pathLst>
                <a:path w="4656" h="3097" extrusionOk="0">
                  <a:moveTo>
                    <a:pt x="2574" y="0"/>
                  </a:moveTo>
                  <a:cubicBezTo>
                    <a:pt x="1781" y="0"/>
                    <a:pt x="861" y="157"/>
                    <a:pt x="1" y="683"/>
                  </a:cubicBezTo>
                  <a:lnTo>
                    <a:pt x="437" y="2305"/>
                  </a:lnTo>
                  <a:cubicBezTo>
                    <a:pt x="497" y="2549"/>
                    <a:pt x="680" y="2731"/>
                    <a:pt x="923" y="2812"/>
                  </a:cubicBezTo>
                  <a:lnTo>
                    <a:pt x="1258" y="2924"/>
                  </a:lnTo>
                  <a:cubicBezTo>
                    <a:pt x="1615" y="3040"/>
                    <a:pt x="1984" y="3097"/>
                    <a:pt x="2352" y="3097"/>
                  </a:cubicBezTo>
                  <a:cubicBezTo>
                    <a:pt x="2955" y="3097"/>
                    <a:pt x="3556" y="2943"/>
                    <a:pt x="4098" y="2640"/>
                  </a:cubicBezTo>
                  <a:cubicBezTo>
                    <a:pt x="4301" y="2519"/>
                    <a:pt x="4443" y="2316"/>
                    <a:pt x="4463" y="2082"/>
                  </a:cubicBezTo>
                  <a:lnTo>
                    <a:pt x="4655" y="348"/>
                  </a:lnTo>
                  <a:cubicBezTo>
                    <a:pt x="4655" y="348"/>
                    <a:pt x="3755" y="0"/>
                    <a:pt x="257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38"/>
            <p:cNvSpPr/>
            <p:nvPr/>
          </p:nvSpPr>
          <p:spPr>
            <a:xfrm>
              <a:off x="3418490" y="3076771"/>
              <a:ext cx="334754" cy="223906"/>
            </a:xfrm>
            <a:custGeom>
              <a:avLst/>
              <a:gdLst/>
              <a:ahLst/>
              <a:cxnLst/>
              <a:rect l="l" t="t" r="r" b="b"/>
              <a:pathLst>
                <a:path w="4696" h="3141" extrusionOk="0">
                  <a:moveTo>
                    <a:pt x="2584" y="53"/>
                  </a:moveTo>
                  <a:cubicBezTo>
                    <a:pt x="3666" y="53"/>
                    <a:pt x="4516" y="346"/>
                    <a:pt x="4645" y="393"/>
                  </a:cubicBezTo>
                  <a:lnTo>
                    <a:pt x="4463" y="2097"/>
                  </a:lnTo>
                  <a:cubicBezTo>
                    <a:pt x="4443" y="2329"/>
                    <a:pt x="4310" y="2532"/>
                    <a:pt x="4108" y="2644"/>
                  </a:cubicBezTo>
                  <a:cubicBezTo>
                    <a:pt x="3574" y="2939"/>
                    <a:pt x="2977" y="3090"/>
                    <a:pt x="2377" y="3090"/>
                  </a:cubicBezTo>
                  <a:cubicBezTo>
                    <a:pt x="2008" y="3090"/>
                    <a:pt x="1637" y="3033"/>
                    <a:pt x="1278" y="2918"/>
                  </a:cubicBezTo>
                  <a:lnTo>
                    <a:pt x="943" y="2816"/>
                  </a:lnTo>
                  <a:cubicBezTo>
                    <a:pt x="720" y="2735"/>
                    <a:pt x="538" y="2552"/>
                    <a:pt x="477" y="2320"/>
                  </a:cubicBezTo>
                  <a:lnTo>
                    <a:pt x="51" y="717"/>
                  </a:lnTo>
                  <a:cubicBezTo>
                    <a:pt x="894" y="206"/>
                    <a:pt x="1800" y="53"/>
                    <a:pt x="2584" y="53"/>
                  </a:cubicBezTo>
                  <a:close/>
                  <a:moveTo>
                    <a:pt x="2584" y="1"/>
                  </a:moveTo>
                  <a:cubicBezTo>
                    <a:pt x="1787" y="1"/>
                    <a:pt x="866" y="159"/>
                    <a:pt x="10" y="686"/>
                  </a:cubicBezTo>
                  <a:lnTo>
                    <a:pt x="1" y="697"/>
                  </a:lnTo>
                  <a:lnTo>
                    <a:pt x="436" y="2329"/>
                  </a:lnTo>
                  <a:cubicBezTo>
                    <a:pt x="497" y="2583"/>
                    <a:pt x="690" y="2776"/>
                    <a:pt x="934" y="2857"/>
                  </a:cubicBezTo>
                  <a:lnTo>
                    <a:pt x="1268" y="2969"/>
                  </a:lnTo>
                  <a:cubicBezTo>
                    <a:pt x="1623" y="3080"/>
                    <a:pt x="1998" y="3141"/>
                    <a:pt x="2374" y="3141"/>
                  </a:cubicBezTo>
                  <a:cubicBezTo>
                    <a:pt x="2982" y="3141"/>
                    <a:pt x="3591" y="2989"/>
                    <a:pt x="4128" y="2685"/>
                  </a:cubicBezTo>
                  <a:cubicBezTo>
                    <a:pt x="4341" y="2563"/>
                    <a:pt x="4483" y="2350"/>
                    <a:pt x="4513" y="2106"/>
                  </a:cubicBezTo>
                  <a:lnTo>
                    <a:pt x="4696" y="362"/>
                  </a:lnTo>
                  <a:lnTo>
                    <a:pt x="4686" y="352"/>
                  </a:lnTo>
                  <a:cubicBezTo>
                    <a:pt x="4668" y="346"/>
                    <a:pt x="3762" y="1"/>
                    <a:pt x="2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8"/>
            <p:cNvSpPr/>
            <p:nvPr/>
          </p:nvSpPr>
          <p:spPr>
            <a:xfrm>
              <a:off x="3563058" y="3188618"/>
              <a:ext cx="116480" cy="72354"/>
            </a:xfrm>
            <a:custGeom>
              <a:avLst/>
              <a:gdLst/>
              <a:ahLst/>
              <a:cxnLst/>
              <a:rect l="l" t="t" r="r" b="b"/>
              <a:pathLst>
                <a:path w="1634" h="1015" extrusionOk="0">
                  <a:moveTo>
                    <a:pt x="1633" y="0"/>
                  </a:moveTo>
                  <a:lnTo>
                    <a:pt x="1" y="1014"/>
                  </a:lnTo>
                  <a:cubicBezTo>
                    <a:pt x="1" y="1014"/>
                    <a:pt x="1045" y="700"/>
                    <a:pt x="163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8"/>
            <p:cNvSpPr/>
            <p:nvPr/>
          </p:nvSpPr>
          <p:spPr>
            <a:xfrm>
              <a:off x="3563058" y="3187834"/>
              <a:ext cx="117905" cy="74564"/>
            </a:xfrm>
            <a:custGeom>
              <a:avLst/>
              <a:gdLst/>
              <a:ahLst/>
              <a:cxnLst/>
              <a:rect l="l" t="t" r="r" b="b"/>
              <a:pathLst>
                <a:path w="1654" h="1046" extrusionOk="0">
                  <a:moveTo>
                    <a:pt x="1613" y="1"/>
                  </a:moveTo>
                  <a:cubicBezTo>
                    <a:pt x="1035" y="680"/>
                    <a:pt x="11" y="994"/>
                    <a:pt x="1" y="1005"/>
                  </a:cubicBezTo>
                  <a:lnTo>
                    <a:pt x="11" y="1046"/>
                  </a:lnTo>
                  <a:cubicBezTo>
                    <a:pt x="21" y="1046"/>
                    <a:pt x="1065" y="721"/>
                    <a:pt x="1654" y="31"/>
                  </a:cubicBezTo>
                  <a:lnTo>
                    <a:pt x="16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8"/>
            <p:cNvSpPr/>
            <p:nvPr/>
          </p:nvSpPr>
          <p:spPr>
            <a:xfrm>
              <a:off x="3611532" y="4211572"/>
              <a:ext cx="96235" cy="125390"/>
            </a:xfrm>
            <a:custGeom>
              <a:avLst/>
              <a:gdLst/>
              <a:ahLst/>
              <a:cxnLst/>
              <a:rect l="l" t="t" r="r" b="b"/>
              <a:pathLst>
                <a:path w="1350" h="1759" extrusionOk="0">
                  <a:moveTo>
                    <a:pt x="0" y="0"/>
                  </a:moveTo>
                  <a:lnTo>
                    <a:pt x="41" y="1390"/>
                  </a:lnTo>
                  <a:cubicBezTo>
                    <a:pt x="48" y="1389"/>
                    <a:pt x="56" y="1389"/>
                    <a:pt x="64" y="1389"/>
                  </a:cubicBezTo>
                  <a:cubicBezTo>
                    <a:pt x="318" y="1389"/>
                    <a:pt x="543" y="1705"/>
                    <a:pt x="700" y="1755"/>
                  </a:cubicBezTo>
                  <a:cubicBezTo>
                    <a:pt x="711" y="1757"/>
                    <a:pt x="722" y="1758"/>
                    <a:pt x="733" y="1758"/>
                  </a:cubicBezTo>
                  <a:cubicBezTo>
                    <a:pt x="963" y="1758"/>
                    <a:pt x="1078" y="1253"/>
                    <a:pt x="1349" y="1156"/>
                  </a:cubicBezTo>
                  <a:cubicBezTo>
                    <a:pt x="1298" y="771"/>
                    <a:pt x="1329" y="0"/>
                    <a:pt x="1329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8"/>
            <p:cNvSpPr/>
            <p:nvPr/>
          </p:nvSpPr>
          <p:spPr>
            <a:xfrm>
              <a:off x="3610035" y="4210075"/>
              <a:ext cx="99870" cy="128812"/>
            </a:xfrm>
            <a:custGeom>
              <a:avLst/>
              <a:gdLst/>
              <a:ahLst/>
              <a:cxnLst/>
              <a:rect l="l" t="t" r="r" b="b"/>
              <a:pathLst>
                <a:path w="1401" h="1807" extrusionOk="0">
                  <a:moveTo>
                    <a:pt x="1330" y="41"/>
                  </a:moveTo>
                  <a:cubicBezTo>
                    <a:pt x="1319" y="183"/>
                    <a:pt x="1309" y="812"/>
                    <a:pt x="1350" y="1157"/>
                  </a:cubicBezTo>
                  <a:cubicBezTo>
                    <a:pt x="1218" y="1218"/>
                    <a:pt x="1127" y="1360"/>
                    <a:pt x="1035" y="1492"/>
                  </a:cubicBezTo>
                  <a:cubicBezTo>
                    <a:pt x="941" y="1633"/>
                    <a:pt x="864" y="1758"/>
                    <a:pt x="755" y="1758"/>
                  </a:cubicBezTo>
                  <a:cubicBezTo>
                    <a:pt x="747" y="1758"/>
                    <a:pt x="739" y="1757"/>
                    <a:pt x="731" y="1756"/>
                  </a:cubicBezTo>
                  <a:cubicBezTo>
                    <a:pt x="670" y="1735"/>
                    <a:pt x="609" y="1675"/>
                    <a:pt x="539" y="1623"/>
                  </a:cubicBezTo>
                  <a:cubicBezTo>
                    <a:pt x="406" y="1512"/>
                    <a:pt x="255" y="1391"/>
                    <a:pt x="92" y="1391"/>
                  </a:cubicBezTo>
                  <a:lnTo>
                    <a:pt x="41" y="41"/>
                  </a:lnTo>
                  <a:close/>
                  <a:moveTo>
                    <a:pt x="1" y="1"/>
                  </a:moveTo>
                  <a:lnTo>
                    <a:pt x="41" y="1441"/>
                  </a:lnTo>
                  <a:lnTo>
                    <a:pt x="62" y="1441"/>
                  </a:lnTo>
                  <a:cubicBezTo>
                    <a:pt x="74" y="1439"/>
                    <a:pt x="86" y="1439"/>
                    <a:pt x="98" y="1439"/>
                  </a:cubicBezTo>
                  <a:cubicBezTo>
                    <a:pt x="246" y="1439"/>
                    <a:pt x="386" y="1551"/>
                    <a:pt x="508" y="1654"/>
                  </a:cubicBezTo>
                  <a:cubicBezTo>
                    <a:pt x="579" y="1725"/>
                    <a:pt x="650" y="1776"/>
                    <a:pt x="711" y="1796"/>
                  </a:cubicBezTo>
                  <a:lnTo>
                    <a:pt x="721" y="1796"/>
                  </a:lnTo>
                  <a:cubicBezTo>
                    <a:pt x="731" y="1806"/>
                    <a:pt x="741" y="1806"/>
                    <a:pt x="762" y="1806"/>
                  </a:cubicBezTo>
                  <a:cubicBezTo>
                    <a:pt x="893" y="1806"/>
                    <a:pt x="985" y="1664"/>
                    <a:pt x="1076" y="1512"/>
                  </a:cubicBezTo>
                  <a:cubicBezTo>
                    <a:pt x="1167" y="1380"/>
                    <a:pt x="1258" y="1238"/>
                    <a:pt x="1380" y="1198"/>
                  </a:cubicBezTo>
                  <a:lnTo>
                    <a:pt x="1400" y="1188"/>
                  </a:lnTo>
                  <a:lnTo>
                    <a:pt x="1391" y="1168"/>
                  </a:lnTo>
                  <a:cubicBezTo>
                    <a:pt x="1350" y="792"/>
                    <a:pt x="1380" y="32"/>
                    <a:pt x="1380" y="2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8"/>
            <p:cNvSpPr/>
            <p:nvPr/>
          </p:nvSpPr>
          <p:spPr>
            <a:xfrm>
              <a:off x="3614383" y="4293979"/>
              <a:ext cx="164241" cy="97660"/>
            </a:xfrm>
            <a:custGeom>
              <a:avLst/>
              <a:gdLst/>
              <a:ahLst/>
              <a:cxnLst/>
              <a:rect l="l" t="t" r="r" b="b"/>
              <a:pathLst>
                <a:path w="2304" h="1370" extrusionOk="0">
                  <a:moveTo>
                    <a:pt x="1309" y="0"/>
                  </a:moveTo>
                  <a:cubicBezTo>
                    <a:pt x="1038" y="97"/>
                    <a:pt x="923" y="602"/>
                    <a:pt x="693" y="602"/>
                  </a:cubicBezTo>
                  <a:cubicBezTo>
                    <a:pt x="682" y="602"/>
                    <a:pt x="671" y="601"/>
                    <a:pt x="660" y="599"/>
                  </a:cubicBezTo>
                  <a:cubicBezTo>
                    <a:pt x="503" y="549"/>
                    <a:pt x="278" y="233"/>
                    <a:pt x="24" y="233"/>
                  </a:cubicBezTo>
                  <a:cubicBezTo>
                    <a:pt x="16" y="233"/>
                    <a:pt x="8" y="233"/>
                    <a:pt x="1" y="234"/>
                  </a:cubicBezTo>
                  <a:lnTo>
                    <a:pt x="1" y="1370"/>
                  </a:lnTo>
                  <a:lnTo>
                    <a:pt x="873" y="1370"/>
                  </a:lnTo>
                  <a:cubicBezTo>
                    <a:pt x="904" y="1339"/>
                    <a:pt x="944" y="1319"/>
                    <a:pt x="994" y="1319"/>
                  </a:cubicBezTo>
                  <a:cubicBezTo>
                    <a:pt x="1046" y="1319"/>
                    <a:pt x="1076" y="1339"/>
                    <a:pt x="1127" y="1370"/>
                  </a:cubicBezTo>
                  <a:lnTo>
                    <a:pt x="1958" y="1370"/>
                  </a:lnTo>
                  <a:cubicBezTo>
                    <a:pt x="1999" y="1136"/>
                    <a:pt x="2121" y="913"/>
                    <a:pt x="2303" y="741"/>
                  </a:cubicBezTo>
                  <a:cubicBezTo>
                    <a:pt x="1877" y="629"/>
                    <a:pt x="1390" y="446"/>
                    <a:pt x="1339" y="153"/>
                  </a:cubicBezTo>
                  <a:cubicBezTo>
                    <a:pt x="1319" y="102"/>
                    <a:pt x="1319" y="41"/>
                    <a:pt x="130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8"/>
            <p:cNvSpPr/>
            <p:nvPr/>
          </p:nvSpPr>
          <p:spPr>
            <a:xfrm>
              <a:off x="3612958" y="4291056"/>
              <a:ext cx="169231" cy="102080"/>
            </a:xfrm>
            <a:custGeom>
              <a:avLst/>
              <a:gdLst/>
              <a:ahLst/>
              <a:cxnLst/>
              <a:rect l="l" t="t" r="r" b="b"/>
              <a:pathLst>
                <a:path w="2374" h="1432" extrusionOk="0">
                  <a:moveTo>
                    <a:pt x="1309" y="72"/>
                  </a:moveTo>
                  <a:cubicBezTo>
                    <a:pt x="1319" y="113"/>
                    <a:pt x="1319" y="153"/>
                    <a:pt x="1329" y="204"/>
                  </a:cubicBezTo>
                  <a:cubicBezTo>
                    <a:pt x="1390" y="508"/>
                    <a:pt x="1887" y="690"/>
                    <a:pt x="2272" y="792"/>
                  </a:cubicBezTo>
                  <a:cubicBezTo>
                    <a:pt x="2110" y="965"/>
                    <a:pt x="1999" y="1167"/>
                    <a:pt x="1958" y="1380"/>
                  </a:cubicBezTo>
                  <a:lnTo>
                    <a:pt x="1147" y="1380"/>
                  </a:lnTo>
                  <a:cubicBezTo>
                    <a:pt x="1106" y="1360"/>
                    <a:pt x="1075" y="1339"/>
                    <a:pt x="1014" y="1339"/>
                  </a:cubicBezTo>
                  <a:cubicBezTo>
                    <a:pt x="974" y="1339"/>
                    <a:pt x="924" y="1350"/>
                    <a:pt x="893" y="1380"/>
                  </a:cubicBezTo>
                  <a:lnTo>
                    <a:pt x="51" y="1380"/>
                  </a:lnTo>
                  <a:lnTo>
                    <a:pt x="51" y="305"/>
                  </a:lnTo>
                  <a:cubicBezTo>
                    <a:pt x="193" y="305"/>
                    <a:pt x="335" y="417"/>
                    <a:pt x="467" y="518"/>
                  </a:cubicBezTo>
                  <a:cubicBezTo>
                    <a:pt x="538" y="589"/>
                    <a:pt x="609" y="640"/>
                    <a:pt x="680" y="660"/>
                  </a:cubicBezTo>
                  <a:cubicBezTo>
                    <a:pt x="696" y="665"/>
                    <a:pt x="712" y="667"/>
                    <a:pt x="727" y="667"/>
                  </a:cubicBezTo>
                  <a:cubicBezTo>
                    <a:pt x="853" y="667"/>
                    <a:pt x="944" y="521"/>
                    <a:pt x="1035" y="376"/>
                  </a:cubicBezTo>
                  <a:cubicBezTo>
                    <a:pt x="1116" y="255"/>
                    <a:pt x="1197" y="133"/>
                    <a:pt x="1309" y="72"/>
                  </a:cubicBezTo>
                  <a:close/>
                  <a:moveTo>
                    <a:pt x="1350" y="1"/>
                  </a:moveTo>
                  <a:lnTo>
                    <a:pt x="1319" y="11"/>
                  </a:lnTo>
                  <a:cubicBezTo>
                    <a:pt x="1187" y="72"/>
                    <a:pt x="1086" y="214"/>
                    <a:pt x="994" y="356"/>
                  </a:cubicBezTo>
                  <a:cubicBezTo>
                    <a:pt x="900" y="497"/>
                    <a:pt x="823" y="622"/>
                    <a:pt x="714" y="622"/>
                  </a:cubicBezTo>
                  <a:cubicBezTo>
                    <a:pt x="706" y="622"/>
                    <a:pt x="698" y="621"/>
                    <a:pt x="690" y="620"/>
                  </a:cubicBezTo>
                  <a:cubicBezTo>
                    <a:pt x="640" y="599"/>
                    <a:pt x="568" y="548"/>
                    <a:pt x="498" y="487"/>
                  </a:cubicBezTo>
                  <a:cubicBezTo>
                    <a:pt x="374" y="384"/>
                    <a:pt x="216" y="253"/>
                    <a:pt x="54" y="253"/>
                  </a:cubicBezTo>
                  <a:cubicBezTo>
                    <a:pt x="43" y="253"/>
                    <a:pt x="32" y="253"/>
                    <a:pt x="21" y="255"/>
                  </a:cubicBezTo>
                  <a:lnTo>
                    <a:pt x="0" y="255"/>
                  </a:lnTo>
                  <a:lnTo>
                    <a:pt x="0" y="1431"/>
                  </a:lnTo>
                  <a:lnTo>
                    <a:pt x="903" y="1431"/>
                  </a:lnTo>
                  <a:lnTo>
                    <a:pt x="913" y="1421"/>
                  </a:lnTo>
                  <a:cubicBezTo>
                    <a:pt x="944" y="1400"/>
                    <a:pt x="974" y="1380"/>
                    <a:pt x="1014" y="1380"/>
                  </a:cubicBezTo>
                  <a:cubicBezTo>
                    <a:pt x="1066" y="1380"/>
                    <a:pt x="1086" y="1400"/>
                    <a:pt x="1126" y="1431"/>
                  </a:cubicBezTo>
                  <a:lnTo>
                    <a:pt x="1999" y="1431"/>
                  </a:lnTo>
                  <a:lnTo>
                    <a:pt x="1999" y="1411"/>
                  </a:lnTo>
                  <a:cubicBezTo>
                    <a:pt x="2039" y="1188"/>
                    <a:pt x="2161" y="974"/>
                    <a:pt x="2333" y="802"/>
                  </a:cubicBezTo>
                  <a:lnTo>
                    <a:pt x="2373" y="771"/>
                  </a:lnTo>
                  <a:lnTo>
                    <a:pt x="2323" y="762"/>
                  </a:lnTo>
                  <a:cubicBezTo>
                    <a:pt x="1735" y="599"/>
                    <a:pt x="1420" y="406"/>
                    <a:pt x="1380" y="194"/>
                  </a:cubicBezTo>
                  <a:cubicBezTo>
                    <a:pt x="1370" y="143"/>
                    <a:pt x="1359" y="92"/>
                    <a:pt x="1350" y="32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8"/>
            <p:cNvSpPr/>
            <p:nvPr/>
          </p:nvSpPr>
          <p:spPr>
            <a:xfrm>
              <a:off x="3753961" y="4346731"/>
              <a:ext cx="86041" cy="44910"/>
            </a:xfrm>
            <a:custGeom>
              <a:avLst/>
              <a:gdLst/>
              <a:ahLst/>
              <a:cxnLst/>
              <a:rect l="l" t="t" r="r" b="b"/>
              <a:pathLst>
                <a:path w="1207" h="630" extrusionOk="0">
                  <a:moveTo>
                    <a:pt x="345" y="1"/>
                  </a:moveTo>
                  <a:cubicBezTo>
                    <a:pt x="163" y="173"/>
                    <a:pt x="41" y="396"/>
                    <a:pt x="0" y="630"/>
                  </a:cubicBezTo>
                  <a:lnTo>
                    <a:pt x="1207" y="630"/>
                  </a:lnTo>
                  <a:cubicBezTo>
                    <a:pt x="1166" y="477"/>
                    <a:pt x="1096" y="234"/>
                    <a:pt x="994" y="173"/>
                  </a:cubicBezTo>
                  <a:cubicBezTo>
                    <a:pt x="933" y="143"/>
                    <a:pt x="659" y="92"/>
                    <a:pt x="345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8"/>
            <p:cNvSpPr/>
            <p:nvPr/>
          </p:nvSpPr>
          <p:spPr>
            <a:xfrm>
              <a:off x="3751751" y="4345305"/>
              <a:ext cx="90461" cy="47832"/>
            </a:xfrm>
            <a:custGeom>
              <a:avLst/>
              <a:gdLst/>
              <a:ahLst/>
              <a:cxnLst/>
              <a:rect l="l" t="t" r="r" b="b"/>
              <a:pathLst>
                <a:path w="1269" h="671" extrusionOk="0">
                  <a:moveTo>
                    <a:pt x="386" y="51"/>
                  </a:moveTo>
                  <a:cubicBezTo>
                    <a:pt x="498" y="82"/>
                    <a:pt x="609" y="112"/>
                    <a:pt x="710" y="132"/>
                  </a:cubicBezTo>
                  <a:cubicBezTo>
                    <a:pt x="852" y="163"/>
                    <a:pt x="985" y="193"/>
                    <a:pt x="1015" y="213"/>
                  </a:cubicBezTo>
                  <a:cubicBezTo>
                    <a:pt x="1075" y="254"/>
                    <a:pt x="1147" y="406"/>
                    <a:pt x="1208" y="619"/>
                  </a:cubicBezTo>
                  <a:lnTo>
                    <a:pt x="61" y="619"/>
                  </a:lnTo>
                  <a:cubicBezTo>
                    <a:pt x="102" y="416"/>
                    <a:pt x="214" y="213"/>
                    <a:pt x="386" y="51"/>
                  </a:cubicBezTo>
                  <a:close/>
                  <a:moveTo>
                    <a:pt x="356" y="1"/>
                  </a:moveTo>
                  <a:cubicBezTo>
                    <a:pt x="173" y="183"/>
                    <a:pt x="41" y="406"/>
                    <a:pt x="11" y="639"/>
                  </a:cubicBezTo>
                  <a:lnTo>
                    <a:pt x="0" y="670"/>
                  </a:lnTo>
                  <a:lnTo>
                    <a:pt x="1269" y="670"/>
                  </a:lnTo>
                  <a:lnTo>
                    <a:pt x="1258" y="639"/>
                  </a:lnTo>
                  <a:cubicBezTo>
                    <a:pt x="1217" y="467"/>
                    <a:pt x="1136" y="244"/>
                    <a:pt x="1035" y="173"/>
                  </a:cubicBezTo>
                  <a:cubicBezTo>
                    <a:pt x="994" y="152"/>
                    <a:pt x="883" y="122"/>
                    <a:pt x="721" y="82"/>
                  </a:cubicBezTo>
                  <a:cubicBezTo>
                    <a:pt x="620" y="62"/>
                    <a:pt x="508" y="3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8"/>
            <p:cNvSpPr/>
            <p:nvPr/>
          </p:nvSpPr>
          <p:spPr>
            <a:xfrm>
              <a:off x="3547874" y="3210289"/>
              <a:ext cx="192398" cy="480817"/>
            </a:xfrm>
            <a:custGeom>
              <a:avLst/>
              <a:gdLst/>
              <a:ahLst/>
              <a:cxnLst/>
              <a:rect l="l" t="t" r="r" b="b"/>
              <a:pathLst>
                <a:path w="2699" h="6745" extrusionOk="0">
                  <a:moveTo>
                    <a:pt x="2698" y="0"/>
                  </a:moveTo>
                  <a:lnTo>
                    <a:pt x="1" y="710"/>
                  </a:lnTo>
                  <a:cubicBezTo>
                    <a:pt x="133" y="2739"/>
                    <a:pt x="366" y="5964"/>
                    <a:pt x="366" y="5964"/>
                  </a:cubicBezTo>
                  <a:cubicBezTo>
                    <a:pt x="366" y="5964"/>
                    <a:pt x="424" y="6745"/>
                    <a:pt x="1242" y="6745"/>
                  </a:cubicBezTo>
                  <a:cubicBezTo>
                    <a:pt x="1257" y="6745"/>
                    <a:pt x="1273" y="6745"/>
                    <a:pt x="1289" y="6744"/>
                  </a:cubicBezTo>
                  <a:cubicBezTo>
                    <a:pt x="2151" y="6714"/>
                    <a:pt x="2333" y="6197"/>
                    <a:pt x="2394" y="5405"/>
                  </a:cubicBezTo>
                  <a:cubicBezTo>
                    <a:pt x="2445" y="4666"/>
                    <a:pt x="2678" y="589"/>
                    <a:pt x="269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8"/>
            <p:cNvSpPr/>
            <p:nvPr/>
          </p:nvSpPr>
          <p:spPr>
            <a:xfrm>
              <a:off x="3545735" y="3210289"/>
              <a:ext cx="195962" cy="482956"/>
            </a:xfrm>
            <a:custGeom>
              <a:avLst/>
              <a:gdLst/>
              <a:ahLst/>
              <a:cxnLst/>
              <a:rect l="l" t="t" r="r" b="b"/>
              <a:pathLst>
                <a:path w="2749" h="6775" extrusionOk="0">
                  <a:moveTo>
                    <a:pt x="2708" y="0"/>
                  </a:moveTo>
                  <a:cubicBezTo>
                    <a:pt x="2678" y="589"/>
                    <a:pt x="2444" y="4666"/>
                    <a:pt x="2394" y="5405"/>
                  </a:cubicBezTo>
                  <a:cubicBezTo>
                    <a:pt x="2343" y="6227"/>
                    <a:pt x="2151" y="6694"/>
                    <a:pt x="1319" y="6724"/>
                  </a:cubicBezTo>
                  <a:cubicBezTo>
                    <a:pt x="1302" y="6724"/>
                    <a:pt x="1286" y="6725"/>
                    <a:pt x="1270" y="6725"/>
                  </a:cubicBezTo>
                  <a:cubicBezTo>
                    <a:pt x="485" y="6725"/>
                    <a:pt x="416" y="5993"/>
                    <a:pt x="416" y="5964"/>
                  </a:cubicBezTo>
                  <a:cubicBezTo>
                    <a:pt x="416" y="5933"/>
                    <a:pt x="183" y="2708"/>
                    <a:pt x="51" y="710"/>
                  </a:cubicBezTo>
                  <a:lnTo>
                    <a:pt x="1" y="710"/>
                  </a:lnTo>
                  <a:cubicBezTo>
                    <a:pt x="143" y="2718"/>
                    <a:pt x="366" y="5933"/>
                    <a:pt x="366" y="5964"/>
                  </a:cubicBezTo>
                  <a:cubicBezTo>
                    <a:pt x="375" y="5973"/>
                    <a:pt x="386" y="6176"/>
                    <a:pt x="508" y="6379"/>
                  </a:cubicBezTo>
                  <a:cubicBezTo>
                    <a:pt x="619" y="6562"/>
                    <a:pt x="842" y="6775"/>
                    <a:pt x="1268" y="6775"/>
                  </a:cubicBezTo>
                  <a:cubicBezTo>
                    <a:pt x="1288" y="6775"/>
                    <a:pt x="1299" y="6775"/>
                    <a:pt x="1319" y="6764"/>
                  </a:cubicBezTo>
                  <a:cubicBezTo>
                    <a:pt x="2181" y="6734"/>
                    <a:pt x="2383" y="6248"/>
                    <a:pt x="2444" y="5405"/>
                  </a:cubicBezTo>
                  <a:cubicBezTo>
                    <a:pt x="2495" y="4666"/>
                    <a:pt x="2728" y="589"/>
                    <a:pt x="27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8"/>
            <p:cNvSpPr/>
            <p:nvPr/>
          </p:nvSpPr>
          <p:spPr>
            <a:xfrm>
              <a:off x="3563058" y="3595590"/>
              <a:ext cx="154831" cy="668796"/>
            </a:xfrm>
            <a:custGeom>
              <a:avLst/>
              <a:gdLst/>
              <a:ahLst/>
              <a:cxnLst/>
              <a:rect l="l" t="t" r="r" b="b"/>
              <a:pathLst>
                <a:path w="2172" h="9382" extrusionOk="0">
                  <a:moveTo>
                    <a:pt x="2171" y="0"/>
                  </a:moveTo>
                  <a:lnTo>
                    <a:pt x="112" y="52"/>
                  </a:lnTo>
                  <a:cubicBezTo>
                    <a:pt x="112" y="52"/>
                    <a:pt x="1" y="1370"/>
                    <a:pt x="1" y="2972"/>
                  </a:cubicBezTo>
                  <a:cubicBezTo>
                    <a:pt x="1" y="4219"/>
                    <a:pt x="416" y="7809"/>
                    <a:pt x="599" y="9280"/>
                  </a:cubicBezTo>
                  <a:lnTo>
                    <a:pt x="873" y="9331"/>
                  </a:lnTo>
                  <a:cubicBezTo>
                    <a:pt x="1044" y="9364"/>
                    <a:pt x="1220" y="9382"/>
                    <a:pt x="1398" y="9382"/>
                  </a:cubicBezTo>
                  <a:cubicBezTo>
                    <a:pt x="1548" y="9382"/>
                    <a:pt x="1698" y="9369"/>
                    <a:pt x="1847" y="9341"/>
                  </a:cubicBezTo>
                  <a:lnTo>
                    <a:pt x="2171" y="9280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8"/>
            <p:cNvSpPr/>
            <p:nvPr/>
          </p:nvSpPr>
          <p:spPr>
            <a:xfrm>
              <a:off x="3561632" y="3595590"/>
              <a:ext cx="158395" cy="670293"/>
            </a:xfrm>
            <a:custGeom>
              <a:avLst/>
              <a:gdLst/>
              <a:ahLst/>
              <a:cxnLst/>
              <a:rect l="l" t="t" r="r" b="b"/>
              <a:pathLst>
                <a:path w="2222" h="9403" extrusionOk="0">
                  <a:moveTo>
                    <a:pt x="2171" y="0"/>
                  </a:moveTo>
                  <a:lnTo>
                    <a:pt x="2171" y="9260"/>
                  </a:lnTo>
                  <a:lnTo>
                    <a:pt x="1856" y="9310"/>
                  </a:lnTo>
                  <a:cubicBezTo>
                    <a:pt x="1699" y="9341"/>
                    <a:pt x="1540" y="9356"/>
                    <a:pt x="1379" y="9356"/>
                  </a:cubicBezTo>
                  <a:cubicBezTo>
                    <a:pt x="1218" y="9356"/>
                    <a:pt x="1055" y="9341"/>
                    <a:pt x="893" y="9310"/>
                  </a:cubicBezTo>
                  <a:lnTo>
                    <a:pt x="639" y="9260"/>
                  </a:lnTo>
                  <a:cubicBezTo>
                    <a:pt x="457" y="7769"/>
                    <a:pt x="41" y="4210"/>
                    <a:pt x="41" y="2972"/>
                  </a:cubicBezTo>
                  <a:cubicBezTo>
                    <a:pt x="41" y="1390"/>
                    <a:pt x="152" y="61"/>
                    <a:pt x="163" y="52"/>
                  </a:cubicBezTo>
                  <a:lnTo>
                    <a:pt x="112" y="52"/>
                  </a:lnTo>
                  <a:cubicBezTo>
                    <a:pt x="112" y="61"/>
                    <a:pt x="1" y="1390"/>
                    <a:pt x="1" y="2972"/>
                  </a:cubicBezTo>
                  <a:cubicBezTo>
                    <a:pt x="1" y="4219"/>
                    <a:pt x="416" y="7800"/>
                    <a:pt x="589" y="9280"/>
                  </a:cubicBezTo>
                  <a:lnTo>
                    <a:pt x="599" y="9301"/>
                  </a:lnTo>
                  <a:lnTo>
                    <a:pt x="883" y="9351"/>
                  </a:lnTo>
                  <a:cubicBezTo>
                    <a:pt x="1055" y="9392"/>
                    <a:pt x="1227" y="9402"/>
                    <a:pt x="1390" y="9402"/>
                  </a:cubicBezTo>
                  <a:cubicBezTo>
                    <a:pt x="1552" y="9402"/>
                    <a:pt x="1714" y="9392"/>
                    <a:pt x="1867" y="9362"/>
                  </a:cubicBezTo>
                  <a:lnTo>
                    <a:pt x="2221" y="9301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8"/>
            <p:cNvSpPr/>
            <p:nvPr/>
          </p:nvSpPr>
          <p:spPr>
            <a:xfrm>
              <a:off x="3594922" y="4169585"/>
              <a:ext cx="120044" cy="7841"/>
            </a:xfrm>
            <a:custGeom>
              <a:avLst/>
              <a:gdLst/>
              <a:ahLst/>
              <a:cxnLst/>
              <a:rect l="l" t="t" r="r" b="b"/>
              <a:pathLst>
                <a:path w="1684" h="110" extrusionOk="0">
                  <a:moveTo>
                    <a:pt x="0" y="1"/>
                  </a:moveTo>
                  <a:lnTo>
                    <a:pt x="183" y="41"/>
                  </a:lnTo>
                  <a:cubicBezTo>
                    <a:pt x="405" y="86"/>
                    <a:pt x="632" y="109"/>
                    <a:pt x="860" y="109"/>
                  </a:cubicBezTo>
                  <a:cubicBezTo>
                    <a:pt x="1099" y="109"/>
                    <a:pt x="1338" y="84"/>
                    <a:pt x="1572" y="32"/>
                  </a:cubicBezTo>
                  <a:lnTo>
                    <a:pt x="1684" y="1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8"/>
            <p:cNvSpPr/>
            <p:nvPr/>
          </p:nvSpPr>
          <p:spPr>
            <a:xfrm>
              <a:off x="3594922" y="4168159"/>
              <a:ext cx="120044" cy="10978"/>
            </a:xfrm>
            <a:custGeom>
              <a:avLst/>
              <a:gdLst/>
              <a:ahLst/>
              <a:cxnLst/>
              <a:rect l="l" t="t" r="r" b="b"/>
              <a:pathLst>
                <a:path w="1684" h="154" extrusionOk="0">
                  <a:moveTo>
                    <a:pt x="10" y="1"/>
                  </a:moveTo>
                  <a:lnTo>
                    <a:pt x="0" y="52"/>
                  </a:lnTo>
                  <a:lnTo>
                    <a:pt x="172" y="82"/>
                  </a:lnTo>
                  <a:cubicBezTo>
                    <a:pt x="406" y="133"/>
                    <a:pt x="629" y="153"/>
                    <a:pt x="852" y="153"/>
                  </a:cubicBezTo>
                  <a:cubicBezTo>
                    <a:pt x="1095" y="153"/>
                    <a:pt x="1328" y="122"/>
                    <a:pt x="1572" y="72"/>
                  </a:cubicBezTo>
                  <a:lnTo>
                    <a:pt x="1684" y="52"/>
                  </a:lnTo>
                  <a:lnTo>
                    <a:pt x="1673" y="1"/>
                  </a:lnTo>
                  <a:lnTo>
                    <a:pt x="1562" y="21"/>
                  </a:lnTo>
                  <a:cubicBezTo>
                    <a:pt x="1322" y="74"/>
                    <a:pt x="1079" y="102"/>
                    <a:pt x="836" y="102"/>
                  </a:cubicBezTo>
                  <a:cubicBezTo>
                    <a:pt x="617" y="102"/>
                    <a:pt x="399" y="80"/>
                    <a:pt x="183" y="3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38"/>
            <p:cNvSpPr/>
            <p:nvPr/>
          </p:nvSpPr>
          <p:spPr>
            <a:xfrm>
              <a:off x="3466180" y="2479323"/>
              <a:ext cx="183701" cy="154118"/>
            </a:xfrm>
            <a:custGeom>
              <a:avLst/>
              <a:gdLst/>
              <a:ahLst/>
              <a:cxnLst/>
              <a:rect l="l" t="t" r="r" b="b"/>
              <a:pathLst>
                <a:path w="2577" h="2162" extrusionOk="0">
                  <a:moveTo>
                    <a:pt x="893" y="1"/>
                  </a:moveTo>
                  <a:lnTo>
                    <a:pt x="508" y="772"/>
                  </a:lnTo>
                  <a:cubicBezTo>
                    <a:pt x="508" y="772"/>
                    <a:pt x="528" y="995"/>
                    <a:pt x="538" y="1188"/>
                  </a:cubicBezTo>
                  <a:cubicBezTo>
                    <a:pt x="549" y="1380"/>
                    <a:pt x="1" y="1553"/>
                    <a:pt x="1" y="1553"/>
                  </a:cubicBezTo>
                  <a:cubicBezTo>
                    <a:pt x="1" y="1553"/>
                    <a:pt x="619" y="2151"/>
                    <a:pt x="1319" y="2161"/>
                  </a:cubicBezTo>
                  <a:cubicBezTo>
                    <a:pt x="1325" y="2161"/>
                    <a:pt x="1330" y="2161"/>
                    <a:pt x="1336" y="2161"/>
                  </a:cubicBezTo>
                  <a:cubicBezTo>
                    <a:pt x="2038" y="2161"/>
                    <a:pt x="2577" y="1553"/>
                    <a:pt x="2577" y="1553"/>
                  </a:cubicBezTo>
                  <a:cubicBezTo>
                    <a:pt x="2577" y="1553"/>
                    <a:pt x="2201" y="1451"/>
                    <a:pt x="1989" y="1177"/>
                  </a:cubicBezTo>
                  <a:cubicBezTo>
                    <a:pt x="1766" y="893"/>
                    <a:pt x="1766" y="406"/>
                    <a:pt x="1766" y="40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38"/>
            <p:cNvSpPr/>
            <p:nvPr/>
          </p:nvSpPr>
          <p:spPr>
            <a:xfrm>
              <a:off x="3463329" y="2477184"/>
              <a:ext cx="190188" cy="157682"/>
            </a:xfrm>
            <a:custGeom>
              <a:avLst/>
              <a:gdLst/>
              <a:ahLst/>
              <a:cxnLst/>
              <a:rect l="l" t="t" r="r" b="b"/>
              <a:pathLst>
                <a:path w="2668" h="2212" extrusionOk="0">
                  <a:moveTo>
                    <a:pt x="954" y="62"/>
                  </a:moveTo>
                  <a:lnTo>
                    <a:pt x="1775" y="457"/>
                  </a:lnTo>
                  <a:cubicBezTo>
                    <a:pt x="1785" y="538"/>
                    <a:pt x="1806" y="964"/>
                    <a:pt x="2008" y="1218"/>
                  </a:cubicBezTo>
                  <a:cubicBezTo>
                    <a:pt x="2191" y="1451"/>
                    <a:pt x="2475" y="1563"/>
                    <a:pt x="2576" y="1593"/>
                  </a:cubicBezTo>
                  <a:cubicBezTo>
                    <a:pt x="2464" y="1714"/>
                    <a:pt x="1978" y="2171"/>
                    <a:pt x="1380" y="2171"/>
                  </a:cubicBezTo>
                  <a:cubicBezTo>
                    <a:pt x="1380" y="2171"/>
                    <a:pt x="1369" y="2161"/>
                    <a:pt x="1359" y="2161"/>
                  </a:cubicBezTo>
                  <a:cubicBezTo>
                    <a:pt x="761" y="2161"/>
                    <a:pt x="224" y="1705"/>
                    <a:pt x="91" y="1593"/>
                  </a:cubicBezTo>
                  <a:cubicBezTo>
                    <a:pt x="224" y="1542"/>
                    <a:pt x="609" y="1400"/>
                    <a:pt x="598" y="1218"/>
                  </a:cubicBezTo>
                  <a:cubicBezTo>
                    <a:pt x="589" y="1035"/>
                    <a:pt x="578" y="853"/>
                    <a:pt x="578" y="812"/>
                  </a:cubicBezTo>
                  <a:lnTo>
                    <a:pt x="954" y="62"/>
                  </a:lnTo>
                  <a:close/>
                  <a:moveTo>
                    <a:pt x="923" y="1"/>
                  </a:moveTo>
                  <a:lnTo>
                    <a:pt x="528" y="792"/>
                  </a:lnTo>
                  <a:lnTo>
                    <a:pt x="528" y="802"/>
                  </a:lnTo>
                  <a:lnTo>
                    <a:pt x="528" y="812"/>
                  </a:lnTo>
                  <a:cubicBezTo>
                    <a:pt x="528" y="812"/>
                    <a:pt x="537" y="1025"/>
                    <a:pt x="548" y="1218"/>
                  </a:cubicBezTo>
                  <a:cubicBezTo>
                    <a:pt x="558" y="1360"/>
                    <a:pt x="183" y="1511"/>
                    <a:pt x="30" y="1552"/>
                  </a:cubicBezTo>
                  <a:lnTo>
                    <a:pt x="0" y="1563"/>
                  </a:lnTo>
                  <a:lnTo>
                    <a:pt x="21" y="1593"/>
                  </a:lnTo>
                  <a:cubicBezTo>
                    <a:pt x="30" y="1603"/>
                    <a:pt x="659" y="2201"/>
                    <a:pt x="1359" y="2212"/>
                  </a:cubicBezTo>
                  <a:lnTo>
                    <a:pt x="1380" y="2212"/>
                  </a:lnTo>
                  <a:cubicBezTo>
                    <a:pt x="2079" y="2212"/>
                    <a:pt x="2637" y="1603"/>
                    <a:pt x="2637" y="1593"/>
                  </a:cubicBezTo>
                  <a:lnTo>
                    <a:pt x="2667" y="1572"/>
                  </a:lnTo>
                  <a:lnTo>
                    <a:pt x="2627" y="1563"/>
                  </a:lnTo>
                  <a:cubicBezTo>
                    <a:pt x="2627" y="1552"/>
                    <a:pt x="2252" y="1461"/>
                    <a:pt x="2049" y="1187"/>
                  </a:cubicBezTo>
                  <a:cubicBezTo>
                    <a:pt x="1836" y="914"/>
                    <a:pt x="1826" y="447"/>
                    <a:pt x="1826" y="436"/>
                  </a:cubicBezTo>
                  <a:lnTo>
                    <a:pt x="1826" y="427"/>
                  </a:lnTo>
                  <a:lnTo>
                    <a:pt x="9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38"/>
            <p:cNvSpPr/>
            <p:nvPr/>
          </p:nvSpPr>
          <p:spPr>
            <a:xfrm>
              <a:off x="3485713" y="2328339"/>
              <a:ext cx="149770" cy="221910"/>
            </a:xfrm>
            <a:custGeom>
              <a:avLst/>
              <a:gdLst/>
              <a:ahLst/>
              <a:cxnLst/>
              <a:rect l="l" t="t" r="r" b="b"/>
              <a:pathLst>
                <a:path w="2101" h="3113" extrusionOk="0">
                  <a:moveTo>
                    <a:pt x="1004" y="0"/>
                  </a:moveTo>
                  <a:cubicBezTo>
                    <a:pt x="896" y="0"/>
                    <a:pt x="778" y="23"/>
                    <a:pt x="649" y="81"/>
                  </a:cubicBezTo>
                  <a:cubicBezTo>
                    <a:pt x="0" y="365"/>
                    <a:pt x="122" y="1064"/>
                    <a:pt x="122" y="1064"/>
                  </a:cubicBezTo>
                  <a:lnTo>
                    <a:pt x="254" y="3113"/>
                  </a:lnTo>
                  <a:lnTo>
                    <a:pt x="802" y="2434"/>
                  </a:lnTo>
                  <a:cubicBezTo>
                    <a:pt x="812" y="2434"/>
                    <a:pt x="1035" y="2484"/>
                    <a:pt x="1208" y="2524"/>
                  </a:cubicBezTo>
                  <a:cubicBezTo>
                    <a:pt x="1258" y="2534"/>
                    <a:pt x="1310" y="2539"/>
                    <a:pt x="1363" y="2539"/>
                  </a:cubicBezTo>
                  <a:cubicBezTo>
                    <a:pt x="1427" y="2539"/>
                    <a:pt x="1491" y="2531"/>
                    <a:pt x="1552" y="2515"/>
                  </a:cubicBezTo>
                  <a:cubicBezTo>
                    <a:pt x="1877" y="2423"/>
                    <a:pt x="2100" y="2109"/>
                    <a:pt x="2080" y="1774"/>
                  </a:cubicBezTo>
                  <a:lnTo>
                    <a:pt x="2069" y="1713"/>
                  </a:lnTo>
                  <a:cubicBezTo>
                    <a:pt x="2060" y="1541"/>
                    <a:pt x="2029" y="1368"/>
                    <a:pt x="1978" y="1196"/>
                  </a:cubicBezTo>
                  <a:lnTo>
                    <a:pt x="1704" y="395"/>
                  </a:lnTo>
                  <a:cubicBezTo>
                    <a:pt x="1704" y="395"/>
                    <a:pt x="1448" y="0"/>
                    <a:pt x="1004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38"/>
            <p:cNvSpPr/>
            <p:nvPr/>
          </p:nvSpPr>
          <p:spPr>
            <a:xfrm>
              <a:off x="3484287" y="2326200"/>
              <a:ext cx="152621" cy="224049"/>
            </a:xfrm>
            <a:custGeom>
              <a:avLst/>
              <a:gdLst/>
              <a:ahLst/>
              <a:cxnLst/>
              <a:rect l="l" t="t" r="r" b="b"/>
              <a:pathLst>
                <a:path w="2141" h="3143" extrusionOk="0">
                  <a:moveTo>
                    <a:pt x="1015" y="1"/>
                  </a:moveTo>
                  <a:cubicBezTo>
                    <a:pt x="907" y="1"/>
                    <a:pt x="788" y="24"/>
                    <a:pt x="660" y="80"/>
                  </a:cubicBezTo>
                  <a:cubicBezTo>
                    <a:pt x="0" y="374"/>
                    <a:pt x="122" y="1094"/>
                    <a:pt x="122" y="1094"/>
                  </a:cubicBezTo>
                  <a:lnTo>
                    <a:pt x="243" y="3143"/>
                  </a:lnTo>
                  <a:lnTo>
                    <a:pt x="295" y="3133"/>
                  </a:lnTo>
                  <a:lnTo>
                    <a:pt x="173" y="1094"/>
                  </a:lnTo>
                  <a:cubicBezTo>
                    <a:pt x="173" y="1084"/>
                    <a:pt x="61" y="404"/>
                    <a:pt x="680" y="131"/>
                  </a:cubicBezTo>
                  <a:cubicBezTo>
                    <a:pt x="804" y="75"/>
                    <a:pt x="919" y="52"/>
                    <a:pt x="1024" y="52"/>
                  </a:cubicBezTo>
                  <a:cubicBezTo>
                    <a:pt x="1431" y="52"/>
                    <a:pt x="1680" y="395"/>
                    <a:pt x="1704" y="435"/>
                  </a:cubicBezTo>
                  <a:lnTo>
                    <a:pt x="1968" y="1236"/>
                  </a:lnTo>
                  <a:cubicBezTo>
                    <a:pt x="2028" y="1398"/>
                    <a:pt x="2059" y="1571"/>
                    <a:pt x="2069" y="1743"/>
                  </a:cubicBezTo>
                  <a:lnTo>
                    <a:pt x="2069" y="1804"/>
                  </a:lnTo>
                  <a:cubicBezTo>
                    <a:pt x="2089" y="2129"/>
                    <a:pt x="1877" y="2433"/>
                    <a:pt x="1572" y="2514"/>
                  </a:cubicBezTo>
                  <a:cubicBezTo>
                    <a:pt x="1507" y="2532"/>
                    <a:pt x="1439" y="2543"/>
                    <a:pt x="1371" y="2543"/>
                  </a:cubicBezTo>
                  <a:cubicBezTo>
                    <a:pt x="1323" y="2543"/>
                    <a:pt x="1274" y="2537"/>
                    <a:pt x="1228" y="2524"/>
                  </a:cubicBezTo>
                  <a:cubicBezTo>
                    <a:pt x="832" y="2443"/>
                    <a:pt x="822" y="2443"/>
                    <a:pt x="811" y="2443"/>
                  </a:cubicBezTo>
                  <a:lnTo>
                    <a:pt x="822" y="2484"/>
                  </a:lnTo>
                  <a:cubicBezTo>
                    <a:pt x="822" y="2484"/>
                    <a:pt x="883" y="2494"/>
                    <a:pt x="1217" y="2575"/>
                  </a:cubicBezTo>
                  <a:cubicBezTo>
                    <a:pt x="1268" y="2588"/>
                    <a:pt x="1319" y="2593"/>
                    <a:pt x="1370" y="2593"/>
                  </a:cubicBezTo>
                  <a:cubicBezTo>
                    <a:pt x="1441" y="2593"/>
                    <a:pt x="1511" y="2582"/>
                    <a:pt x="1582" y="2565"/>
                  </a:cubicBezTo>
                  <a:cubicBezTo>
                    <a:pt x="1917" y="2473"/>
                    <a:pt x="2140" y="2149"/>
                    <a:pt x="2120" y="1804"/>
                  </a:cubicBezTo>
                  <a:lnTo>
                    <a:pt x="2120" y="1743"/>
                  </a:lnTo>
                  <a:cubicBezTo>
                    <a:pt x="2110" y="1561"/>
                    <a:pt x="2069" y="1389"/>
                    <a:pt x="2019" y="1226"/>
                  </a:cubicBezTo>
                  <a:lnTo>
                    <a:pt x="1755" y="415"/>
                  </a:lnTo>
                  <a:lnTo>
                    <a:pt x="1744" y="415"/>
                  </a:lnTo>
                  <a:cubicBezTo>
                    <a:pt x="1744" y="406"/>
                    <a:pt x="1473" y="1"/>
                    <a:pt x="10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38"/>
            <p:cNvSpPr/>
            <p:nvPr/>
          </p:nvSpPr>
          <p:spPr>
            <a:xfrm>
              <a:off x="3465467" y="2403474"/>
              <a:ext cx="35500" cy="65867"/>
            </a:xfrm>
            <a:custGeom>
              <a:avLst/>
              <a:gdLst/>
              <a:ahLst/>
              <a:cxnLst/>
              <a:rect l="l" t="t" r="r" b="b"/>
              <a:pathLst>
                <a:path w="498" h="924" extrusionOk="0">
                  <a:moveTo>
                    <a:pt x="447" y="0"/>
                  </a:moveTo>
                  <a:cubicBezTo>
                    <a:pt x="194" y="21"/>
                    <a:pt x="0" y="233"/>
                    <a:pt x="11" y="487"/>
                  </a:cubicBezTo>
                  <a:cubicBezTo>
                    <a:pt x="31" y="734"/>
                    <a:pt x="233" y="923"/>
                    <a:pt x="478" y="923"/>
                  </a:cubicBezTo>
                  <a:cubicBezTo>
                    <a:pt x="485" y="923"/>
                    <a:pt x="491" y="923"/>
                    <a:pt x="498" y="923"/>
                  </a:cubicBezTo>
                  <a:lnTo>
                    <a:pt x="447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38"/>
            <p:cNvSpPr/>
            <p:nvPr/>
          </p:nvSpPr>
          <p:spPr>
            <a:xfrm>
              <a:off x="3463329" y="2402049"/>
              <a:ext cx="38351" cy="68719"/>
            </a:xfrm>
            <a:custGeom>
              <a:avLst/>
              <a:gdLst/>
              <a:ahLst/>
              <a:cxnLst/>
              <a:rect l="l" t="t" r="r" b="b"/>
              <a:pathLst>
                <a:path w="538" h="964" extrusionOk="0">
                  <a:moveTo>
                    <a:pt x="477" y="0"/>
                  </a:moveTo>
                  <a:cubicBezTo>
                    <a:pt x="203" y="20"/>
                    <a:pt x="0" y="243"/>
                    <a:pt x="21" y="517"/>
                  </a:cubicBezTo>
                  <a:cubicBezTo>
                    <a:pt x="41" y="771"/>
                    <a:pt x="254" y="963"/>
                    <a:pt x="507" y="963"/>
                  </a:cubicBezTo>
                  <a:lnTo>
                    <a:pt x="537" y="963"/>
                  </a:lnTo>
                  <a:lnTo>
                    <a:pt x="528" y="923"/>
                  </a:lnTo>
                  <a:cubicBezTo>
                    <a:pt x="521" y="923"/>
                    <a:pt x="515" y="923"/>
                    <a:pt x="508" y="923"/>
                  </a:cubicBezTo>
                  <a:cubicBezTo>
                    <a:pt x="283" y="923"/>
                    <a:pt x="81" y="744"/>
                    <a:pt x="71" y="507"/>
                  </a:cubicBezTo>
                  <a:cubicBezTo>
                    <a:pt x="51" y="273"/>
                    <a:pt x="233" y="61"/>
                    <a:pt x="477" y="5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38"/>
            <p:cNvSpPr/>
            <p:nvPr/>
          </p:nvSpPr>
          <p:spPr>
            <a:xfrm>
              <a:off x="3547161" y="2504700"/>
              <a:ext cx="46335" cy="31080"/>
            </a:xfrm>
            <a:custGeom>
              <a:avLst/>
              <a:gdLst/>
              <a:ahLst/>
              <a:cxnLst/>
              <a:rect l="l" t="t" r="r" b="b"/>
              <a:pathLst>
                <a:path w="650" h="436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71"/>
                    <a:pt x="315" y="253"/>
                    <a:pt x="376" y="304"/>
                  </a:cubicBezTo>
                  <a:cubicBezTo>
                    <a:pt x="477" y="416"/>
                    <a:pt x="599" y="436"/>
                    <a:pt x="650" y="436"/>
                  </a:cubicBezTo>
                  <a:cubicBezTo>
                    <a:pt x="619" y="284"/>
                    <a:pt x="609" y="142"/>
                    <a:pt x="599" y="81"/>
                  </a:cubicBezTo>
                  <a:cubicBezTo>
                    <a:pt x="569" y="81"/>
                    <a:pt x="538" y="91"/>
                    <a:pt x="497" y="91"/>
                  </a:cubicBezTo>
                  <a:cubicBezTo>
                    <a:pt x="447" y="91"/>
                    <a:pt x="386" y="81"/>
                    <a:pt x="335" y="71"/>
                  </a:cubicBezTo>
                  <a:cubicBezTo>
                    <a:pt x="153" y="30"/>
                    <a:pt x="51" y="10"/>
                    <a:pt x="1" y="0"/>
                  </a:cubicBezTo>
                  <a:close/>
                </a:path>
              </a:pathLst>
            </a:custGeom>
            <a:solidFill>
              <a:srgbClr val="C1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38"/>
            <p:cNvSpPr/>
            <p:nvPr/>
          </p:nvSpPr>
          <p:spPr>
            <a:xfrm>
              <a:off x="3589790" y="2509690"/>
              <a:ext cx="5845" cy="26090"/>
            </a:xfrm>
            <a:custGeom>
              <a:avLst/>
              <a:gdLst/>
              <a:ahLst/>
              <a:cxnLst/>
              <a:rect l="l" t="t" r="r" b="b"/>
              <a:pathLst>
                <a:path w="82" h="366" extrusionOk="0">
                  <a:moveTo>
                    <a:pt x="41" y="1"/>
                  </a:moveTo>
                  <a:cubicBezTo>
                    <a:pt x="32" y="1"/>
                    <a:pt x="21" y="11"/>
                    <a:pt x="1" y="11"/>
                  </a:cubicBezTo>
                  <a:cubicBezTo>
                    <a:pt x="11" y="72"/>
                    <a:pt x="21" y="214"/>
                    <a:pt x="52" y="366"/>
                  </a:cubicBezTo>
                  <a:lnTo>
                    <a:pt x="82" y="366"/>
                  </a:lnTo>
                  <a:cubicBezTo>
                    <a:pt x="82" y="366"/>
                    <a:pt x="41" y="143"/>
                    <a:pt x="32" y="82"/>
                  </a:cubicBezTo>
                  <a:cubicBezTo>
                    <a:pt x="32" y="52"/>
                    <a:pt x="41" y="2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38"/>
            <p:cNvSpPr/>
            <p:nvPr/>
          </p:nvSpPr>
          <p:spPr>
            <a:xfrm>
              <a:off x="3544309" y="2501778"/>
              <a:ext cx="49187" cy="9481"/>
            </a:xfrm>
            <a:custGeom>
              <a:avLst/>
              <a:gdLst/>
              <a:ahLst/>
              <a:cxnLst/>
              <a:rect l="l" t="t" r="r" b="b"/>
              <a:pathLst>
                <a:path w="690" h="13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21"/>
                    <a:pt x="41" y="41"/>
                  </a:cubicBezTo>
                  <a:cubicBezTo>
                    <a:pt x="91" y="51"/>
                    <a:pt x="193" y="71"/>
                    <a:pt x="375" y="112"/>
                  </a:cubicBezTo>
                  <a:cubicBezTo>
                    <a:pt x="426" y="122"/>
                    <a:pt x="487" y="132"/>
                    <a:pt x="537" y="132"/>
                  </a:cubicBezTo>
                  <a:cubicBezTo>
                    <a:pt x="578" y="132"/>
                    <a:pt x="609" y="122"/>
                    <a:pt x="639" y="122"/>
                  </a:cubicBezTo>
                  <a:cubicBezTo>
                    <a:pt x="659" y="122"/>
                    <a:pt x="670" y="112"/>
                    <a:pt x="679" y="112"/>
                  </a:cubicBezTo>
                  <a:cubicBezTo>
                    <a:pt x="690" y="102"/>
                    <a:pt x="690" y="91"/>
                    <a:pt x="690" y="91"/>
                  </a:cubicBezTo>
                  <a:lnTo>
                    <a:pt x="690" y="91"/>
                  </a:lnTo>
                  <a:cubicBezTo>
                    <a:pt x="690" y="91"/>
                    <a:pt x="609" y="102"/>
                    <a:pt x="528" y="102"/>
                  </a:cubicBezTo>
                  <a:lnTo>
                    <a:pt x="487" y="102"/>
                  </a:lnTo>
                  <a:cubicBezTo>
                    <a:pt x="406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8"/>
            <p:cNvSpPr/>
            <p:nvPr/>
          </p:nvSpPr>
          <p:spPr>
            <a:xfrm>
              <a:off x="3482148" y="2430207"/>
              <a:ext cx="20958" cy="12332"/>
            </a:xfrm>
            <a:custGeom>
              <a:avLst/>
              <a:gdLst/>
              <a:ahLst/>
              <a:cxnLst/>
              <a:rect l="l" t="t" r="r" b="b"/>
              <a:pathLst>
                <a:path w="294" h="173" extrusionOk="0">
                  <a:moveTo>
                    <a:pt x="0" y="0"/>
                  </a:moveTo>
                  <a:lnTo>
                    <a:pt x="294" y="173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8"/>
            <p:cNvSpPr/>
            <p:nvPr/>
          </p:nvSpPr>
          <p:spPr>
            <a:xfrm>
              <a:off x="3481364" y="2428710"/>
              <a:ext cx="23239" cy="15326"/>
            </a:xfrm>
            <a:custGeom>
              <a:avLst/>
              <a:gdLst/>
              <a:ahLst/>
              <a:cxnLst/>
              <a:rect l="l" t="t" r="r" b="b"/>
              <a:pathLst>
                <a:path w="326" h="215" extrusionOk="0">
                  <a:moveTo>
                    <a:pt x="31" y="1"/>
                  </a:moveTo>
                  <a:lnTo>
                    <a:pt x="1" y="41"/>
                  </a:lnTo>
                  <a:lnTo>
                    <a:pt x="295" y="214"/>
                  </a:lnTo>
                  <a:lnTo>
                    <a:pt x="325" y="174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8"/>
            <p:cNvSpPr/>
            <p:nvPr/>
          </p:nvSpPr>
          <p:spPr>
            <a:xfrm>
              <a:off x="3563842" y="2454087"/>
              <a:ext cx="34003" cy="14542"/>
            </a:xfrm>
            <a:custGeom>
              <a:avLst/>
              <a:gdLst/>
              <a:ahLst/>
              <a:cxnLst/>
              <a:rect l="l" t="t" r="r" b="b"/>
              <a:pathLst>
                <a:path w="477" h="204" extrusionOk="0">
                  <a:moveTo>
                    <a:pt x="477" y="0"/>
                  </a:moveTo>
                  <a:lnTo>
                    <a:pt x="10" y="10"/>
                  </a:lnTo>
                  <a:cubicBezTo>
                    <a:pt x="10" y="10"/>
                    <a:pt x="0" y="203"/>
                    <a:pt x="180" y="203"/>
                  </a:cubicBezTo>
                  <a:cubicBezTo>
                    <a:pt x="184" y="203"/>
                    <a:pt x="188" y="203"/>
                    <a:pt x="193" y="203"/>
                  </a:cubicBezTo>
                  <a:cubicBezTo>
                    <a:pt x="396" y="203"/>
                    <a:pt x="456" y="71"/>
                    <a:pt x="477" y="0"/>
                  </a:cubicBezTo>
                  <a:close/>
                </a:path>
              </a:pathLst>
            </a:custGeom>
            <a:solidFill>
              <a:srgbClr val="4C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38"/>
            <p:cNvSpPr/>
            <p:nvPr/>
          </p:nvSpPr>
          <p:spPr>
            <a:xfrm>
              <a:off x="3562345" y="2452590"/>
              <a:ext cx="37638" cy="18178"/>
            </a:xfrm>
            <a:custGeom>
              <a:avLst/>
              <a:gdLst/>
              <a:ahLst/>
              <a:cxnLst/>
              <a:rect l="l" t="t" r="r" b="b"/>
              <a:pathLst>
                <a:path w="528" h="255" extrusionOk="0">
                  <a:moveTo>
                    <a:pt x="467" y="51"/>
                  </a:moveTo>
                  <a:cubicBezTo>
                    <a:pt x="437" y="123"/>
                    <a:pt x="365" y="204"/>
                    <a:pt x="214" y="204"/>
                  </a:cubicBezTo>
                  <a:cubicBezTo>
                    <a:pt x="163" y="204"/>
                    <a:pt x="122" y="193"/>
                    <a:pt x="102" y="163"/>
                  </a:cubicBezTo>
                  <a:cubicBezTo>
                    <a:pt x="61" y="132"/>
                    <a:pt x="51" y="82"/>
                    <a:pt x="51" y="51"/>
                  </a:cubicBezTo>
                  <a:close/>
                  <a:moveTo>
                    <a:pt x="0" y="1"/>
                  </a:moveTo>
                  <a:lnTo>
                    <a:pt x="0" y="21"/>
                  </a:lnTo>
                  <a:cubicBezTo>
                    <a:pt x="0" y="31"/>
                    <a:pt x="0" y="132"/>
                    <a:pt x="61" y="193"/>
                  </a:cubicBezTo>
                  <a:cubicBezTo>
                    <a:pt x="102" y="234"/>
                    <a:pt x="153" y="254"/>
                    <a:pt x="214" y="254"/>
                  </a:cubicBezTo>
                  <a:cubicBezTo>
                    <a:pt x="426" y="244"/>
                    <a:pt x="498" y="112"/>
                    <a:pt x="518" y="31"/>
                  </a:cubicBezTo>
                  <a:lnTo>
                    <a:pt x="5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38"/>
            <p:cNvSpPr/>
            <p:nvPr/>
          </p:nvSpPr>
          <p:spPr>
            <a:xfrm>
              <a:off x="3545735" y="2399126"/>
              <a:ext cx="10907" cy="10336"/>
            </a:xfrm>
            <a:custGeom>
              <a:avLst/>
              <a:gdLst/>
              <a:ahLst/>
              <a:cxnLst/>
              <a:rect l="l" t="t" r="r" b="b"/>
              <a:pathLst>
                <a:path w="153" h="145" extrusionOk="0">
                  <a:moveTo>
                    <a:pt x="71" y="0"/>
                  </a:moveTo>
                  <a:cubicBezTo>
                    <a:pt x="31" y="0"/>
                    <a:pt x="1" y="41"/>
                    <a:pt x="1" y="82"/>
                  </a:cubicBezTo>
                  <a:cubicBezTo>
                    <a:pt x="1" y="117"/>
                    <a:pt x="31" y="144"/>
                    <a:pt x="66" y="144"/>
                  </a:cubicBezTo>
                  <a:cubicBezTo>
                    <a:pt x="71" y="144"/>
                    <a:pt x="76" y="144"/>
                    <a:pt x="82" y="142"/>
                  </a:cubicBezTo>
                  <a:cubicBezTo>
                    <a:pt x="122" y="142"/>
                    <a:pt x="152" y="112"/>
                    <a:pt x="152" y="71"/>
                  </a:cubicBezTo>
                  <a:cubicBezTo>
                    <a:pt x="143" y="31"/>
                    <a:pt x="112" y="0"/>
                    <a:pt x="71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38"/>
            <p:cNvSpPr/>
            <p:nvPr/>
          </p:nvSpPr>
          <p:spPr>
            <a:xfrm>
              <a:off x="3593425" y="2396203"/>
              <a:ext cx="10907" cy="10336"/>
            </a:xfrm>
            <a:custGeom>
              <a:avLst/>
              <a:gdLst/>
              <a:ahLst/>
              <a:cxnLst/>
              <a:rect l="l" t="t" r="r" b="b"/>
              <a:pathLst>
                <a:path w="153" h="145" extrusionOk="0">
                  <a:moveTo>
                    <a:pt x="71" y="1"/>
                  </a:moveTo>
                  <a:cubicBezTo>
                    <a:pt x="31" y="1"/>
                    <a:pt x="1" y="41"/>
                    <a:pt x="1" y="82"/>
                  </a:cubicBezTo>
                  <a:cubicBezTo>
                    <a:pt x="1" y="117"/>
                    <a:pt x="32" y="145"/>
                    <a:pt x="66" y="145"/>
                  </a:cubicBezTo>
                  <a:cubicBezTo>
                    <a:pt x="72" y="145"/>
                    <a:pt x="77" y="144"/>
                    <a:pt x="82" y="143"/>
                  </a:cubicBezTo>
                  <a:cubicBezTo>
                    <a:pt x="123" y="143"/>
                    <a:pt x="153" y="112"/>
                    <a:pt x="143" y="72"/>
                  </a:cubicBezTo>
                  <a:cubicBezTo>
                    <a:pt x="143" y="31"/>
                    <a:pt x="112" y="1"/>
                    <a:pt x="71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38"/>
            <p:cNvSpPr/>
            <p:nvPr/>
          </p:nvSpPr>
          <p:spPr>
            <a:xfrm>
              <a:off x="3526203" y="2362200"/>
              <a:ext cx="23952" cy="13116"/>
            </a:xfrm>
            <a:custGeom>
              <a:avLst/>
              <a:gdLst/>
              <a:ahLst/>
              <a:cxnLst/>
              <a:rect l="l" t="t" r="r" b="b"/>
              <a:pathLst>
                <a:path w="336" h="184" extrusionOk="0">
                  <a:moveTo>
                    <a:pt x="330" y="1"/>
                  </a:moveTo>
                  <a:cubicBezTo>
                    <a:pt x="297" y="1"/>
                    <a:pt x="111" y="9"/>
                    <a:pt x="0" y="183"/>
                  </a:cubicBezTo>
                  <a:lnTo>
                    <a:pt x="335" y="1"/>
                  </a:lnTo>
                  <a:cubicBezTo>
                    <a:pt x="335" y="1"/>
                    <a:pt x="334" y="1"/>
                    <a:pt x="330" y="1"/>
                  </a:cubicBez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38"/>
            <p:cNvSpPr/>
            <p:nvPr/>
          </p:nvSpPr>
          <p:spPr>
            <a:xfrm>
              <a:off x="3524777" y="2360774"/>
              <a:ext cx="26803" cy="15968"/>
            </a:xfrm>
            <a:custGeom>
              <a:avLst/>
              <a:gdLst/>
              <a:ahLst/>
              <a:cxnLst/>
              <a:rect l="l" t="t" r="r" b="b"/>
              <a:pathLst>
                <a:path w="376" h="224" extrusionOk="0">
                  <a:moveTo>
                    <a:pt x="348" y="1"/>
                  </a:moveTo>
                  <a:cubicBezTo>
                    <a:pt x="308" y="1"/>
                    <a:pt x="122" y="9"/>
                    <a:pt x="11" y="194"/>
                  </a:cubicBezTo>
                  <a:cubicBezTo>
                    <a:pt x="0" y="203"/>
                    <a:pt x="11" y="214"/>
                    <a:pt x="11" y="224"/>
                  </a:cubicBezTo>
                  <a:lnTo>
                    <a:pt x="20" y="224"/>
                  </a:lnTo>
                  <a:cubicBezTo>
                    <a:pt x="31" y="224"/>
                    <a:pt x="31" y="224"/>
                    <a:pt x="41" y="214"/>
                  </a:cubicBezTo>
                  <a:cubicBezTo>
                    <a:pt x="142" y="49"/>
                    <a:pt x="309" y="41"/>
                    <a:pt x="347" y="41"/>
                  </a:cubicBezTo>
                  <a:cubicBezTo>
                    <a:pt x="352" y="41"/>
                    <a:pt x="354" y="41"/>
                    <a:pt x="355" y="41"/>
                  </a:cubicBezTo>
                  <a:cubicBezTo>
                    <a:pt x="365" y="41"/>
                    <a:pt x="365" y="31"/>
                    <a:pt x="376" y="21"/>
                  </a:cubicBezTo>
                  <a:cubicBezTo>
                    <a:pt x="376" y="11"/>
                    <a:pt x="365" y="11"/>
                    <a:pt x="355" y="1"/>
                  </a:cubicBezTo>
                  <a:cubicBezTo>
                    <a:pt x="354" y="1"/>
                    <a:pt x="352" y="1"/>
                    <a:pt x="348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38"/>
            <p:cNvSpPr/>
            <p:nvPr/>
          </p:nvSpPr>
          <p:spPr>
            <a:xfrm>
              <a:off x="3583303" y="2356711"/>
              <a:ext cx="19603" cy="9909"/>
            </a:xfrm>
            <a:custGeom>
              <a:avLst/>
              <a:gdLst/>
              <a:ahLst/>
              <a:cxnLst/>
              <a:rect l="l" t="t" r="r" b="b"/>
              <a:pathLst>
                <a:path w="275" h="139" extrusionOk="0">
                  <a:moveTo>
                    <a:pt x="51" y="1"/>
                  </a:moveTo>
                  <a:cubicBezTo>
                    <a:pt x="20" y="1"/>
                    <a:pt x="1" y="7"/>
                    <a:pt x="1" y="7"/>
                  </a:cubicBezTo>
                  <a:lnTo>
                    <a:pt x="274" y="139"/>
                  </a:lnTo>
                  <a:cubicBezTo>
                    <a:pt x="196" y="22"/>
                    <a:pt x="106" y="1"/>
                    <a:pt x="5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38"/>
            <p:cNvSpPr/>
            <p:nvPr/>
          </p:nvSpPr>
          <p:spPr>
            <a:xfrm>
              <a:off x="3582590" y="2355285"/>
              <a:ext cx="21742" cy="12760"/>
            </a:xfrm>
            <a:custGeom>
              <a:avLst/>
              <a:gdLst/>
              <a:ahLst/>
              <a:cxnLst/>
              <a:rect l="l" t="t" r="r" b="b"/>
              <a:pathLst>
                <a:path w="305" h="179" extrusionOk="0">
                  <a:moveTo>
                    <a:pt x="58" y="1"/>
                  </a:moveTo>
                  <a:cubicBezTo>
                    <a:pt x="26" y="1"/>
                    <a:pt x="4" y="7"/>
                    <a:pt x="0" y="7"/>
                  </a:cubicBezTo>
                  <a:lnTo>
                    <a:pt x="21" y="57"/>
                  </a:lnTo>
                  <a:cubicBezTo>
                    <a:pt x="21" y="54"/>
                    <a:pt x="38" y="46"/>
                    <a:pt x="66" y="46"/>
                  </a:cubicBezTo>
                  <a:cubicBezTo>
                    <a:pt x="114" y="46"/>
                    <a:pt x="193" y="70"/>
                    <a:pt x="264" y="179"/>
                  </a:cubicBezTo>
                  <a:lnTo>
                    <a:pt x="305" y="149"/>
                  </a:lnTo>
                  <a:cubicBezTo>
                    <a:pt x="219" y="23"/>
                    <a:pt x="120" y="1"/>
                    <a:pt x="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38"/>
            <p:cNvSpPr/>
            <p:nvPr/>
          </p:nvSpPr>
          <p:spPr>
            <a:xfrm>
              <a:off x="3466893" y="2309947"/>
              <a:ext cx="177215" cy="126174"/>
            </a:xfrm>
            <a:custGeom>
              <a:avLst/>
              <a:gdLst/>
              <a:ahLst/>
              <a:cxnLst/>
              <a:rect l="l" t="t" r="r" b="b"/>
              <a:pathLst>
                <a:path w="2486" h="1770" extrusionOk="0">
                  <a:moveTo>
                    <a:pt x="2127" y="1"/>
                  </a:moveTo>
                  <a:cubicBezTo>
                    <a:pt x="2076" y="1"/>
                    <a:pt x="2027" y="6"/>
                    <a:pt x="1988" y="14"/>
                  </a:cubicBezTo>
                  <a:cubicBezTo>
                    <a:pt x="1871" y="30"/>
                    <a:pt x="1753" y="94"/>
                    <a:pt x="1588" y="94"/>
                  </a:cubicBezTo>
                  <a:cubicBezTo>
                    <a:pt x="1540" y="94"/>
                    <a:pt x="1488" y="89"/>
                    <a:pt x="1431" y="75"/>
                  </a:cubicBezTo>
                  <a:cubicBezTo>
                    <a:pt x="1390" y="64"/>
                    <a:pt x="1344" y="58"/>
                    <a:pt x="1294" y="58"/>
                  </a:cubicBezTo>
                  <a:cubicBezTo>
                    <a:pt x="1035" y="58"/>
                    <a:pt x="672" y="205"/>
                    <a:pt x="366" y="409"/>
                  </a:cubicBezTo>
                  <a:cubicBezTo>
                    <a:pt x="1" y="653"/>
                    <a:pt x="214" y="1383"/>
                    <a:pt x="214" y="1383"/>
                  </a:cubicBezTo>
                  <a:cubicBezTo>
                    <a:pt x="214" y="1383"/>
                    <a:pt x="264" y="1373"/>
                    <a:pt x="336" y="1373"/>
                  </a:cubicBezTo>
                  <a:cubicBezTo>
                    <a:pt x="417" y="1383"/>
                    <a:pt x="457" y="1748"/>
                    <a:pt x="528" y="1768"/>
                  </a:cubicBezTo>
                  <a:cubicBezTo>
                    <a:pt x="533" y="1769"/>
                    <a:pt x="536" y="1770"/>
                    <a:pt x="540" y="1770"/>
                  </a:cubicBezTo>
                  <a:cubicBezTo>
                    <a:pt x="599" y="1770"/>
                    <a:pt x="519" y="1614"/>
                    <a:pt x="528" y="1565"/>
                  </a:cubicBezTo>
                  <a:cubicBezTo>
                    <a:pt x="539" y="1515"/>
                    <a:pt x="863" y="1261"/>
                    <a:pt x="873" y="1119"/>
                  </a:cubicBezTo>
                  <a:cubicBezTo>
                    <a:pt x="881" y="1013"/>
                    <a:pt x="776" y="947"/>
                    <a:pt x="730" y="929"/>
                  </a:cubicBezTo>
                  <a:lnTo>
                    <a:pt x="730" y="929"/>
                  </a:lnTo>
                  <a:cubicBezTo>
                    <a:pt x="813" y="922"/>
                    <a:pt x="1116" y="811"/>
                    <a:pt x="1289" y="684"/>
                  </a:cubicBezTo>
                  <a:cubicBezTo>
                    <a:pt x="1472" y="542"/>
                    <a:pt x="1299" y="521"/>
                    <a:pt x="1532" y="501"/>
                  </a:cubicBezTo>
                  <a:cubicBezTo>
                    <a:pt x="1543" y="500"/>
                    <a:pt x="1554" y="499"/>
                    <a:pt x="1565" y="499"/>
                  </a:cubicBezTo>
                  <a:cubicBezTo>
                    <a:pt x="1797" y="499"/>
                    <a:pt x="2019" y="805"/>
                    <a:pt x="2019" y="805"/>
                  </a:cubicBezTo>
                  <a:cubicBezTo>
                    <a:pt x="2019" y="805"/>
                    <a:pt x="2486" y="602"/>
                    <a:pt x="2455" y="490"/>
                  </a:cubicBezTo>
                  <a:cubicBezTo>
                    <a:pt x="2448" y="465"/>
                    <a:pt x="2426" y="455"/>
                    <a:pt x="2396" y="455"/>
                  </a:cubicBezTo>
                  <a:cubicBezTo>
                    <a:pt x="2323" y="455"/>
                    <a:pt x="2202" y="516"/>
                    <a:pt x="2148" y="546"/>
                  </a:cubicBezTo>
                  <a:lnTo>
                    <a:pt x="2148" y="546"/>
                  </a:lnTo>
                  <a:cubicBezTo>
                    <a:pt x="2186" y="519"/>
                    <a:pt x="2260" y="445"/>
                    <a:pt x="2344" y="258"/>
                  </a:cubicBezTo>
                  <a:cubicBezTo>
                    <a:pt x="2442" y="52"/>
                    <a:pt x="2279" y="1"/>
                    <a:pt x="2127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38"/>
            <p:cNvSpPr/>
            <p:nvPr/>
          </p:nvSpPr>
          <p:spPr>
            <a:xfrm>
              <a:off x="3465467" y="2308236"/>
              <a:ext cx="180779" cy="129240"/>
            </a:xfrm>
            <a:custGeom>
              <a:avLst/>
              <a:gdLst/>
              <a:ahLst/>
              <a:cxnLst/>
              <a:rect l="l" t="t" r="r" b="b"/>
              <a:pathLst>
                <a:path w="2536" h="1813" extrusionOk="0">
                  <a:moveTo>
                    <a:pt x="2136" y="47"/>
                  </a:moveTo>
                  <a:cubicBezTo>
                    <a:pt x="2222" y="47"/>
                    <a:pt x="2314" y="63"/>
                    <a:pt x="2353" y="109"/>
                  </a:cubicBezTo>
                  <a:cubicBezTo>
                    <a:pt x="2384" y="149"/>
                    <a:pt x="2374" y="200"/>
                    <a:pt x="2344" y="271"/>
                  </a:cubicBezTo>
                  <a:cubicBezTo>
                    <a:pt x="2262" y="454"/>
                    <a:pt x="2191" y="525"/>
                    <a:pt x="2161" y="545"/>
                  </a:cubicBezTo>
                  <a:cubicBezTo>
                    <a:pt x="2141" y="555"/>
                    <a:pt x="2130" y="555"/>
                    <a:pt x="2130" y="566"/>
                  </a:cubicBezTo>
                  <a:lnTo>
                    <a:pt x="1978" y="656"/>
                  </a:lnTo>
                  <a:lnTo>
                    <a:pt x="2150" y="606"/>
                  </a:lnTo>
                  <a:cubicBezTo>
                    <a:pt x="2150" y="606"/>
                    <a:pt x="2161" y="596"/>
                    <a:pt x="2181" y="586"/>
                  </a:cubicBezTo>
                  <a:cubicBezTo>
                    <a:pt x="2260" y="551"/>
                    <a:pt x="2361" y="501"/>
                    <a:pt x="2420" y="501"/>
                  </a:cubicBezTo>
                  <a:cubicBezTo>
                    <a:pt x="2430" y="501"/>
                    <a:pt x="2438" y="502"/>
                    <a:pt x="2445" y="505"/>
                  </a:cubicBezTo>
                  <a:cubicBezTo>
                    <a:pt x="2445" y="505"/>
                    <a:pt x="2455" y="514"/>
                    <a:pt x="2455" y="525"/>
                  </a:cubicBezTo>
                  <a:cubicBezTo>
                    <a:pt x="2475" y="575"/>
                    <a:pt x="2262" y="708"/>
                    <a:pt x="2049" y="798"/>
                  </a:cubicBezTo>
                  <a:cubicBezTo>
                    <a:pt x="2001" y="731"/>
                    <a:pt x="1792" y="493"/>
                    <a:pt x="1578" y="493"/>
                  </a:cubicBezTo>
                  <a:cubicBezTo>
                    <a:pt x="1570" y="493"/>
                    <a:pt x="1561" y="493"/>
                    <a:pt x="1552" y="494"/>
                  </a:cubicBezTo>
                  <a:cubicBezTo>
                    <a:pt x="1420" y="514"/>
                    <a:pt x="1400" y="525"/>
                    <a:pt x="1390" y="575"/>
                  </a:cubicBezTo>
                  <a:cubicBezTo>
                    <a:pt x="1380" y="596"/>
                    <a:pt x="1370" y="626"/>
                    <a:pt x="1289" y="687"/>
                  </a:cubicBezTo>
                  <a:cubicBezTo>
                    <a:pt x="1127" y="819"/>
                    <a:pt x="843" y="920"/>
                    <a:pt x="761" y="931"/>
                  </a:cubicBezTo>
                  <a:lnTo>
                    <a:pt x="751" y="931"/>
                  </a:lnTo>
                  <a:cubicBezTo>
                    <a:pt x="747" y="926"/>
                    <a:pt x="741" y="924"/>
                    <a:pt x="735" y="924"/>
                  </a:cubicBezTo>
                  <a:cubicBezTo>
                    <a:pt x="726" y="924"/>
                    <a:pt x="716" y="929"/>
                    <a:pt x="710" y="940"/>
                  </a:cubicBezTo>
                  <a:lnTo>
                    <a:pt x="701" y="951"/>
                  </a:lnTo>
                  <a:lnTo>
                    <a:pt x="721" y="971"/>
                  </a:lnTo>
                  <a:cubicBezTo>
                    <a:pt x="721" y="971"/>
                    <a:pt x="731" y="981"/>
                    <a:pt x="751" y="981"/>
                  </a:cubicBezTo>
                  <a:cubicBezTo>
                    <a:pt x="791" y="992"/>
                    <a:pt x="873" y="1052"/>
                    <a:pt x="873" y="1143"/>
                  </a:cubicBezTo>
                  <a:cubicBezTo>
                    <a:pt x="863" y="1224"/>
                    <a:pt x="731" y="1366"/>
                    <a:pt x="640" y="1458"/>
                  </a:cubicBezTo>
                  <a:cubicBezTo>
                    <a:pt x="568" y="1529"/>
                    <a:pt x="538" y="1559"/>
                    <a:pt x="528" y="1580"/>
                  </a:cubicBezTo>
                  <a:cubicBezTo>
                    <a:pt x="528" y="1610"/>
                    <a:pt x="528" y="1641"/>
                    <a:pt x="538" y="1681"/>
                  </a:cubicBezTo>
                  <a:cubicBezTo>
                    <a:pt x="548" y="1701"/>
                    <a:pt x="559" y="1752"/>
                    <a:pt x="559" y="1762"/>
                  </a:cubicBezTo>
                  <a:cubicBezTo>
                    <a:pt x="538" y="1762"/>
                    <a:pt x="507" y="1650"/>
                    <a:pt x="487" y="1589"/>
                  </a:cubicBezTo>
                  <a:cubicBezTo>
                    <a:pt x="447" y="1458"/>
                    <a:pt x="417" y="1377"/>
                    <a:pt x="366" y="1377"/>
                  </a:cubicBezTo>
                  <a:lnTo>
                    <a:pt x="254" y="1377"/>
                  </a:lnTo>
                  <a:cubicBezTo>
                    <a:pt x="224" y="1265"/>
                    <a:pt x="92" y="667"/>
                    <a:pt x="406" y="454"/>
                  </a:cubicBezTo>
                  <a:cubicBezTo>
                    <a:pt x="738" y="233"/>
                    <a:pt x="1083" y="105"/>
                    <a:pt x="1324" y="105"/>
                  </a:cubicBezTo>
                  <a:cubicBezTo>
                    <a:pt x="1370" y="105"/>
                    <a:pt x="1413" y="109"/>
                    <a:pt x="1451" y="119"/>
                  </a:cubicBezTo>
                  <a:cubicBezTo>
                    <a:pt x="1512" y="136"/>
                    <a:pt x="1567" y="143"/>
                    <a:pt x="1617" y="143"/>
                  </a:cubicBezTo>
                  <a:cubicBezTo>
                    <a:pt x="1720" y="143"/>
                    <a:pt x="1805" y="116"/>
                    <a:pt x="1887" y="89"/>
                  </a:cubicBezTo>
                  <a:lnTo>
                    <a:pt x="2008" y="59"/>
                  </a:lnTo>
                  <a:cubicBezTo>
                    <a:pt x="2044" y="51"/>
                    <a:pt x="2089" y="47"/>
                    <a:pt x="2136" y="47"/>
                  </a:cubicBezTo>
                  <a:close/>
                  <a:moveTo>
                    <a:pt x="2145" y="0"/>
                  </a:moveTo>
                  <a:cubicBezTo>
                    <a:pt x="2080" y="0"/>
                    <a:pt x="2025" y="7"/>
                    <a:pt x="2008" y="7"/>
                  </a:cubicBezTo>
                  <a:cubicBezTo>
                    <a:pt x="1958" y="18"/>
                    <a:pt x="1918" y="38"/>
                    <a:pt x="1877" y="48"/>
                  </a:cubicBezTo>
                  <a:cubicBezTo>
                    <a:pt x="1797" y="68"/>
                    <a:pt x="1717" y="93"/>
                    <a:pt x="1623" y="93"/>
                  </a:cubicBezTo>
                  <a:cubicBezTo>
                    <a:pt x="1574" y="93"/>
                    <a:pt x="1520" y="86"/>
                    <a:pt x="1461" y="68"/>
                  </a:cubicBezTo>
                  <a:cubicBezTo>
                    <a:pt x="1420" y="58"/>
                    <a:pt x="1376" y="53"/>
                    <a:pt x="1329" y="53"/>
                  </a:cubicBezTo>
                  <a:cubicBezTo>
                    <a:pt x="1048" y="53"/>
                    <a:pt x="671" y="222"/>
                    <a:pt x="376" y="413"/>
                  </a:cubicBezTo>
                  <a:cubicBezTo>
                    <a:pt x="0" y="667"/>
                    <a:pt x="203" y="1387"/>
                    <a:pt x="214" y="1417"/>
                  </a:cubicBezTo>
                  <a:lnTo>
                    <a:pt x="214" y="1438"/>
                  </a:lnTo>
                  <a:lnTo>
                    <a:pt x="234" y="1427"/>
                  </a:lnTo>
                  <a:cubicBezTo>
                    <a:pt x="241" y="1427"/>
                    <a:pt x="261" y="1423"/>
                    <a:pt x="295" y="1423"/>
                  </a:cubicBezTo>
                  <a:cubicBezTo>
                    <a:pt x="312" y="1423"/>
                    <a:pt x="332" y="1424"/>
                    <a:pt x="356" y="1427"/>
                  </a:cubicBezTo>
                  <a:cubicBezTo>
                    <a:pt x="386" y="1427"/>
                    <a:pt x="417" y="1549"/>
                    <a:pt x="437" y="1610"/>
                  </a:cubicBezTo>
                  <a:cubicBezTo>
                    <a:pt x="477" y="1722"/>
                    <a:pt x="498" y="1803"/>
                    <a:pt x="548" y="1813"/>
                  </a:cubicBezTo>
                  <a:lnTo>
                    <a:pt x="559" y="1813"/>
                  </a:lnTo>
                  <a:cubicBezTo>
                    <a:pt x="579" y="1813"/>
                    <a:pt x="589" y="1813"/>
                    <a:pt x="589" y="1803"/>
                  </a:cubicBezTo>
                  <a:cubicBezTo>
                    <a:pt x="619" y="1783"/>
                    <a:pt x="609" y="1731"/>
                    <a:pt x="589" y="1671"/>
                  </a:cubicBezTo>
                  <a:cubicBezTo>
                    <a:pt x="579" y="1641"/>
                    <a:pt x="568" y="1610"/>
                    <a:pt x="579" y="1589"/>
                  </a:cubicBezTo>
                  <a:cubicBezTo>
                    <a:pt x="579" y="1580"/>
                    <a:pt x="629" y="1529"/>
                    <a:pt x="670" y="1488"/>
                  </a:cubicBezTo>
                  <a:cubicBezTo>
                    <a:pt x="771" y="1387"/>
                    <a:pt x="913" y="1245"/>
                    <a:pt x="913" y="1143"/>
                  </a:cubicBezTo>
                  <a:cubicBezTo>
                    <a:pt x="924" y="1062"/>
                    <a:pt x="873" y="1001"/>
                    <a:pt x="822" y="961"/>
                  </a:cubicBezTo>
                  <a:cubicBezTo>
                    <a:pt x="964" y="931"/>
                    <a:pt x="1208" y="819"/>
                    <a:pt x="1319" y="728"/>
                  </a:cubicBezTo>
                  <a:cubicBezTo>
                    <a:pt x="1410" y="656"/>
                    <a:pt x="1420" y="616"/>
                    <a:pt x="1431" y="586"/>
                  </a:cubicBezTo>
                  <a:cubicBezTo>
                    <a:pt x="1441" y="566"/>
                    <a:pt x="1441" y="555"/>
                    <a:pt x="1552" y="545"/>
                  </a:cubicBezTo>
                  <a:cubicBezTo>
                    <a:pt x="1559" y="545"/>
                    <a:pt x="1566" y="544"/>
                    <a:pt x="1573" y="544"/>
                  </a:cubicBezTo>
                  <a:cubicBezTo>
                    <a:pt x="1791" y="544"/>
                    <a:pt x="2019" y="839"/>
                    <a:pt x="2019" y="839"/>
                  </a:cubicBezTo>
                  <a:lnTo>
                    <a:pt x="2029" y="859"/>
                  </a:lnTo>
                  <a:lnTo>
                    <a:pt x="2049" y="850"/>
                  </a:lnTo>
                  <a:cubicBezTo>
                    <a:pt x="2161" y="798"/>
                    <a:pt x="2536" y="636"/>
                    <a:pt x="2506" y="505"/>
                  </a:cubicBezTo>
                  <a:cubicBezTo>
                    <a:pt x="2495" y="484"/>
                    <a:pt x="2475" y="474"/>
                    <a:pt x="2455" y="464"/>
                  </a:cubicBezTo>
                  <a:cubicBezTo>
                    <a:pt x="2443" y="458"/>
                    <a:pt x="2430" y="456"/>
                    <a:pt x="2414" y="456"/>
                  </a:cubicBezTo>
                  <a:cubicBezTo>
                    <a:pt x="2375" y="456"/>
                    <a:pt x="2324" y="473"/>
                    <a:pt x="2272" y="494"/>
                  </a:cubicBezTo>
                  <a:cubicBezTo>
                    <a:pt x="2313" y="444"/>
                    <a:pt x="2344" y="383"/>
                    <a:pt x="2384" y="291"/>
                  </a:cubicBezTo>
                  <a:cubicBezTo>
                    <a:pt x="2425" y="200"/>
                    <a:pt x="2425" y="129"/>
                    <a:pt x="2394" y="79"/>
                  </a:cubicBezTo>
                  <a:cubicBezTo>
                    <a:pt x="2341" y="14"/>
                    <a:pt x="2234" y="0"/>
                    <a:pt x="21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38"/>
            <p:cNvSpPr/>
            <p:nvPr/>
          </p:nvSpPr>
          <p:spPr>
            <a:xfrm>
              <a:off x="3499471" y="2421510"/>
              <a:ext cx="148986" cy="89677"/>
            </a:xfrm>
            <a:custGeom>
              <a:avLst/>
              <a:gdLst/>
              <a:ahLst/>
              <a:cxnLst/>
              <a:rect l="l" t="t" r="r" b="b"/>
              <a:pathLst>
                <a:path w="2090" h="1258" extrusionOk="0">
                  <a:moveTo>
                    <a:pt x="71" y="0"/>
                  </a:moveTo>
                  <a:lnTo>
                    <a:pt x="0" y="52"/>
                  </a:lnTo>
                  <a:cubicBezTo>
                    <a:pt x="0" y="52"/>
                    <a:pt x="244" y="1035"/>
                    <a:pt x="366" y="1147"/>
                  </a:cubicBezTo>
                  <a:cubicBezTo>
                    <a:pt x="447" y="1216"/>
                    <a:pt x="662" y="1258"/>
                    <a:pt x="947" y="1258"/>
                  </a:cubicBezTo>
                  <a:cubicBezTo>
                    <a:pt x="1121" y="1258"/>
                    <a:pt x="1320" y="1242"/>
                    <a:pt x="1531" y="1208"/>
                  </a:cubicBezTo>
                  <a:cubicBezTo>
                    <a:pt x="2090" y="1116"/>
                    <a:pt x="1867" y="194"/>
                    <a:pt x="1867" y="194"/>
                  </a:cubicBezTo>
                  <a:cubicBezTo>
                    <a:pt x="1867" y="194"/>
                    <a:pt x="1858" y="180"/>
                    <a:pt x="1845" y="180"/>
                  </a:cubicBezTo>
                  <a:cubicBezTo>
                    <a:pt x="1839" y="180"/>
                    <a:pt x="1833" y="183"/>
                    <a:pt x="1826" y="194"/>
                  </a:cubicBezTo>
                  <a:cubicBezTo>
                    <a:pt x="1807" y="212"/>
                    <a:pt x="1814" y="483"/>
                    <a:pt x="1767" y="483"/>
                  </a:cubicBezTo>
                  <a:cubicBezTo>
                    <a:pt x="1763" y="483"/>
                    <a:pt x="1759" y="481"/>
                    <a:pt x="1755" y="478"/>
                  </a:cubicBezTo>
                  <a:cubicBezTo>
                    <a:pt x="1715" y="438"/>
                    <a:pt x="1572" y="423"/>
                    <a:pt x="1486" y="423"/>
                  </a:cubicBezTo>
                  <a:cubicBezTo>
                    <a:pt x="1461" y="423"/>
                    <a:pt x="1441" y="424"/>
                    <a:pt x="1430" y="426"/>
                  </a:cubicBezTo>
                  <a:cubicBezTo>
                    <a:pt x="1389" y="447"/>
                    <a:pt x="1522" y="782"/>
                    <a:pt x="1349" y="852"/>
                  </a:cubicBezTo>
                  <a:cubicBezTo>
                    <a:pt x="1263" y="890"/>
                    <a:pt x="1193" y="925"/>
                    <a:pt x="1125" y="925"/>
                  </a:cubicBezTo>
                  <a:cubicBezTo>
                    <a:pt x="1064" y="925"/>
                    <a:pt x="1004" y="898"/>
                    <a:pt x="933" y="822"/>
                  </a:cubicBezTo>
                  <a:cubicBezTo>
                    <a:pt x="873" y="771"/>
                    <a:pt x="943" y="518"/>
                    <a:pt x="933" y="478"/>
                  </a:cubicBezTo>
                  <a:cubicBezTo>
                    <a:pt x="928" y="462"/>
                    <a:pt x="918" y="452"/>
                    <a:pt x="897" y="452"/>
                  </a:cubicBezTo>
                  <a:cubicBezTo>
                    <a:pt x="875" y="452"/>
                    <a:pt x="842" y="462"/>
                    <a:pt x="792" y="487"/>
                  </a:cubicBezTo>
                  <a:cubicBezTo>
                    <a:pt x="706" y="539"/>
                    <a:pt x="620" y="765"/>
                    <a:pt x="490" y="765"/>
                  </a:cubicBezTo>
                  <a:cubicBezTo>
                    <a:pt x="467" y="765"/>
                    <a:pt x="442" y="758"/>
                    <a:pt x="416" y="741"/>
                  </a:cubicBezTo>
                  <a:cubicBezTo>
                    <a:pt x="244" y="629"/>
                    <a:pt x="71" y="0"/>
                    <a:pt x="71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38"/>
            <p:cNvSpPr/>
            <p:nvPr/>
          </p:nvSpPr>
          <p:spPr>
            <a:xfrm>
              <a:off x="3497261" y="2420797"/>
              <a:ext cx="146134" cy="91886"/>
            </a:xfrm>
            <a:custGeom>
              <a:avLst/>
              <a:gdLst/>
              <a:ahLst/>
              <a:cxnLst/>
              <a:rect l="l" t="t" r="r" b="b"/>
              <a:pathLst>
                <a:path w="2050" h="1289" extrusionOk="0">
                  <a:moveTo>
                    <a:pt x="133" y="1"/>
                  </a:moveTo>
                  <a:lnTo>
                    <a:pt x="82" y="10"/>
                  </a:lnTo>
                  <a:cubicBezTo>
                    <a:pt x="92" y="41"/>
                    <a:pt x="255" y="660"/>
                    <a:pt x="437" y="772"/>
                  </a:cubicBezTo>
                  <a:cubicBezTo>
                    <a:pt x="466" y="789"/>
                    <a:pt x="493" y="797"/>
                    <a:pt x="519" y="797"/>
                  </a:cubicBezTo>
                  <a:cubicBezTo>
                    <a:pt x="611" y="797"/>
                    <a:pt x="686" y="701"/>
                    <a:pt x="741" y="630"/>
                  </a:cubicBezTo>
                  <a:cubicBezTo>
                    <a:pt x="771" y="578"/>
                    <a:pt x="802" y="538"/>
                    <a:pt x="832" y="518"/>
                  </a:cubicBezTo>
                  <a:cubicBezTo>
                    <a:pt x="904" y="488"/>
                    <a:pt x="924" y="488"/>
                    <a:pt x="934" y="488"/>
                  </a:cubicBezTo>
                  <a:lnTo>
                    <a:pt x="944" y="497"/>
                  </a:lnTo>
                  <a:cubicBezTo>
                    <a:pt x="944" y="508"/>
                    <a:pt x="934" y="548"/>
                    <a:pt x="934" y="578"/>
                  </a:cubicBezTo>
                  <a:cubicBezTo>
                    <a:pt x="913" y="700"/>
                    <a:pt x="904" y="812"/>
                    <a:pt x="944" y="853"/>
                  </a:cubicBezTo>
                  <a:cubicBezTo>
                    <a:pt x="1025" y="934"/>
                    <a:pt x="1091" y="961"/>
                    <a:pt x="1156" y="961"/>
                  </a:cubicBezTo>
                  <a:cubicBezTo>
                    <a:pt x="1220" y="961"/>
                    <a:pt x="1284" y="933"/>
                    <a:pt x="1360" y="903"/>
                  </a:cubicBezTo>
                  <a:lnTo>
                    <a:pt x="1390" y="883"/>
                  </a:lnTo>
                  <a:cubicBezTo>
                    <a:pt x="1522" y="832"/>
                    <a:pt x="1502" y="660"/>
                    <a:pt x="1481" y="548"/>
                  </a:cubicBezTo>
                  <a:lnTo>
                    <a:pt x="1481" y="467"/>
                  </a:lnTo>
                  <a:cubicBezTo>
                    <a:pt x="1495" y="462"/>
                    <a:pt x="1519" y="459"/>
                    <a:pt x="1547" y="459"/>
                  </a:cubicBezTo>
                  <a:cubicBezTo>
                    <a:pt x="1625" y="459"/>
                    <a:pt x="1738" y="478"/>
                    <a:pt x="1776" y="508"/>
                  </a:cubicBezTo>
                  <a:cubicBezTo>
                    <a:pt x="1781" y="518"/>
                    <a:pt x="1788" y="520"/>
                    <a:pt x="1795" y="520"/>
                  </a:cubicBezTo>
                  <a:cubicBezTo>
                    <a:pt x="1803" y="520"/>
                    <a:pt x="1811" y="518"/>
                    <a:pt x="1816" y="518"/>
                  </a:cubicBezTo>
                  <a:cubicBezTo>
                    <a:pt x="1846" y="508"/>
                    <a:pt x="1857" y="447"/>
                    <a:pt x="1867" y="315"/>
                  </a:cubicBezTo>
                  <a:cubicBezTo>
                    <a:pt x="1867" y="285"/>
                    <a:pt x="1877" y="234"/>
                    <a:pt x="1877" y="213"/>
                  </a:cubicBezTo>
                  <a:lnTo>
                    <a:pt x="1877" y="213"/>
                  </a:lnTo>
                  <a:cubicBezTo>
                    <a:pt x="1898" y="305"/>
                    <a:pt x="1988" y="772"/>
                    <a:pt x="1816" y="1025"/>
                  </a:cubicBezTo>
                  <a:cubicBezTo>
                    <a:pt x="1756" y="1116"/>
                    <a:pt x="1664" y="1177"/>
                    <a:pt x="1562" y="1187"/>
                  </a:cubicBezTo>
                  <a:cubicBezTo>
                    <a:pt x="1345" y="1226"/>
                    <a:pt x="1142" y="1242"/>
                    <a:pt x="969" y="1242"/>
                  </a:cubicBezTo>
                  <a:cubicBezTo>
                    <a:pt x="689" y="1242"/>
                    <a:pt x="485" y="1199"/>
                    <a:pt x="417" y="1137"/>
                  </a:cubicBezTo>
                  <a:cubicBezTo>
                    <a:pt x="315" y="1055"/>
                    <a:pt x="122" y="325"/>
                    <a:pt x="52" y="62"/>
                  </a:cubicBezTo>
                  <a:lnTo>
                    <a:pt x="1" y="71"/>
                  </a:lnTo>
                  <a:cubicBezTo>
                    <a:pt x="31" y="173"/>
                    <a:pt x="255" y="1065"/>
                    <a:pt x="386" y="1177"/>
                  </a:cubicBezTo>
                  <a:cubicBezTo>
                    <a:pt x="467" y="1248"/>
                    <a:pt x="701" y="1288"/>
                    <a:pt x="985" y="1288"/>
                  </a:cubicBezTo>
                  <a:cubicBezTo>
                    <a:pt x="1157" y="1288"/>
                    <a:pt x="1360" y="1268"/>
                    <a:pt x="1562" y="1238"/>
                  </a:cubicBezTo>
                  <a:cubicBezTo>
                    <a:pt x="1695" y="1218"/>
                    <a:pt x="1786" y="1157"/>
                    <a:pt x="1857" y="1055"/>
                  </a:cubicBezTo>
                  <a:cubicBezTo>
                    <a:pt x="2049" y="751"/>
                    <a:pt x="1928" y="213"/>
                    <a:pt x="1918" y="193"/>
                  </a:cubicBezTo>
                  <a:lnTo>
                    <a:pt x="1918" y="183"/>
                  </a:lnTo>
                  <a:cubicBezTo>
                    <a:pt x="1918" y="183"/>
                    <a:pt x="1907" y="163"/>
                    <a:pt x="1887" y="163"/>
                  </a:cubicBezTo>
                  <a:cubicBezTo>
                    <a:pt x="1877" y="163"/>
                    <a:pt x="1857" y="173"/>
                    <a:pt x="1846" y="183"/>
                  </a:cubicBezTo>
                  <a:cubicBezTo>
                    <a:pt x="1826" y="193"/>
                    <a:pt x="1826" y="224"/>
                    <a:pt x="1816" y="305"/>
                  </a:cubicBezTo>
                  <a:cubicBezTo>
                    <a:pt x="1816" y="355"/>
                    <a:pt x="1806" y="436"/>
                    <a:pt x="1796" y="467"/>
                  </a:cubicBezTo>
                  <a:cubicBezTo>
                    <a:pt x="1743" y="429"/>
                    <a:pt x="1612" y="408"/>
                    <a:pt x="1528" y="408"/>
                  </a:cubicBezTo>
                  <a:cubicBezTo>
                    <a:pt x="1498" y="408"/>
                    <a:pt x="1474" y="411"/>
                    <a:pt x="1461" y="416"/>
                  </a:cubicBezTo>
                  <a:cubicBezTo>
                    <a:pt x="1420" y="436"/>
                    <a:pt x="1431" y="477"/>
                    <a:pt x="1441" y="548"/>
                  </a:cubicBezTo>
                  <a:cubicBezTo>
                    <a:pt x="1451" y="660"/>
                    <a:pt x="1472" y="802"/>
                    <a:pt x="1370" y="842"/>
                  </a:cubicBezTo>
                  <a:lnTo>
                    <a:pt x="1339" y="862"/>
                  </a:lnTo>
                  <a:cubicBezTo>
                    <a:pt x="1265" y="892"/>
                    <a:pt x="1211" y="915"/>
                    <a:pt x="1159" y="915"/>
                  </a:cubicBezTo>
                  <a:cubicBezTo>
                    <a:pt x="1104" y="915"/>
                    <a:pt x="1052" y="890"/>
                    <a:pt x="985" y="822"/>
                  </a:cubicBezTo>
                  <a:cubicBezTo>
                    <a:pt x="944" y="792"/>
                    <a:pt x="964" y="660"/>
                    <a:pt x="974" y="589"/>
                  </a:cubicBezTo>
                  <a:cubicBezTo>
                    <a:pt x="985" y="528"/>
                    <a:pt x="995" y="497"/>
                    <a:pt x="985" y="488"/>
                  </a:cubicBezTo>
                  <a:cubicBezTo>
                    <a:pt x="985" y="467"/>
                    <a:pt x="964" y="447"/>
                    <a:pt x="954" y="447"/>
                  </a:cubicBezTo>
                  <a:cubicBezTo>
                    <a:pt x="944" y="440"/>
                    <a:pt x="931" y="437"/>
                    <a:pt x="917" y="437"/>
                  </a:cubicBezTo>
                  <a:cubicBezTo>
                    <a:pt x="888" y="437"/>
                    <a:pt x="852" y="450"/>
                    <a:pt x="812" y="477"/>
                  </a:cubicBezTo>
                  <a:cubicBezTo>
                    <a:pt x="771" y="497"/>
                    <a:pt x="741" y="548"/>
                    <a:pt x="701" y="599"/>
                  </a:cubicBezTo>
                  <a:cubicBezTo>
                    <a:pt x="639" y="684"/>
                    <a:pt x="583" y="752"/>
                    <a:pt x="519" y="752"/>
                  </a:cubicBezTo>
                  <a:cubicBezTo>
                    <a:pt x="499" y="752"/>
                    <a:pt x="479" y="745"/>
                    <a:pt x="457" y="731"/>
                  </a:cubicBezTo>
                  <a:cubicBezTo>
                    <a:pt x="325" y="650"/>
                    <a:pt x="173" y="173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38"/>
            <p:cNvSpPr/>
            <p:nvPr/>
          </p:nvSpPr>
          <p:spPr>
            <a:xfrm>
              <a:off x="3546448" y="2440115"/>
              <a:ext cx="73780" cy="36712"/>
            </a:xfrm>
            <a:custGeom>
              <a:avLst/>
              <a:gdLst/>
              <a:ahLst/>
              <a:cxnLst/>
              <a:rect l="l" t="t" r="r" b="b"/>
              <a:pathLst>
                <a:path w="1035" h="515" extrusionOk="0">
                  <a:moveTo>
                    <a:pt x="642" y="1"/>
                  </a:moveTo>
                  <a:cubicBezTo>
                    <a:pt x="632" y="1"/>
                    <a:pt x="621" y="1"/>
                    <a:pt x="609" y="3"/>
                  </a:cubicBezTo>
                  <a:cubicBezTo>
                    <a:pt x="548" y="14"/>
                    <a:pt x="305" y="44"/>
                    <a:pt x="173" y="145"/>
                  </a:cubicBezTo>
                  <a:cubicBezTo>
                    <a:pt x="51" y="237"/>
                    <a:pt x="0" y="460"/>
                    <a:pt x="102" y="510"/>
                  </a:cubicBezTo>
                  <a:cubicBezTo>
                    <a:pt x="107" y="513"/>
                    <a:pt x="114" y="514"/>
                    <a:pt x="121" y="514"/>
                  </a:cubicBezTo>
                  <a:cubicBezTo>
                    <a:pt x="246" y="514"/>
                    <a:pt x="599" y="125"/>
                    <a:pt x="599" y="125"/>
                  </a:cubicBezTo>
                  <a:cubicBezTo>
                    <a:pt x="599" y="125"/>
                    <a:pt x="895" y="457"/>
                    <a:pt x="994" y="457"/>
                  </a:cubicBezTo>
                  <a:cubicBezTo>
                    <a:pt x="1012" y="457"/>
                    <a:pt x="1023" y="446"/>
                    <a:pt x="1025" y="419"/>
                  </a:cubicBezTo>
                  <a:cubicBezTo>
                    <a:pt x="1035" y="257"/>
                    <a:pt x="710" y="14"/>
                    <a:pt x="710" y="14"/>
                  </a:cubicBezTo>
                  <a:cubicBezTo>
                    <a:pt x="710" y="14"/>
                    <a:pt x="684" y="1"/>
                    <a:pt x="64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38"/>
            <p:cNvSpPr/>
            <p:nvPr/>
          </p:nvSpPr>
          <p:spPr>
            <a:xfrm>
              <a:off x="3547161" y="2438333"/>
              <a:ext cx="75277" cy="40419"/>
            </a:xfrm>
            <a:custGeom>
              <a:avLst/>
              <a:gdLst/>
              <a:ahLst/>
              <a:cxnLst/>
              <a:rect l="l" t="t" r="r" b="b"/>
              <a:pathLst>
                <a:path w="1056" h="567" extrusionOk="0">
                  <a:moveTo>
                    <a:pt x="639" y="48"/>
                  </a:moveTo>
                  <a:cubicBezTo>
                    <a:pt x="660" y="48"/>
                    <a:pt x="680" y="59"/>
                    <a:pt x="690" y="59"/>
                  </a:cubicBezTo>
                  <a:cubicBezTo>
                    <a:pt x="781" y="120"/>
                    <a:pt x="1004" y="323"/>
                    <a:pt x="995" y="444"/>
                  </a:cubicBezTo>
                  <a:lnTo>
                    <a:pt x="995" y="454"/>
                  </a:lnTo>
                  <a:cubicBezTo>
                    <a:pt x="993" y="455"/>
                    <a:pt x="990" y="456"/>
                    <a:pt x="987" y="456"/>
                  </a:cubicBezTo>
                  <a:cubicBezTo>
                    <a:pt x="942" y="456"/>
                    <a:pt x="771" y="311"/>
                    <a:pt x="609" y="130"/>
                  </a:cubicBezTo>
                  <a:lnTo>
                    <a:pt x="589" y="109"/>
                  </a:lnTo>
                  <a:lnTo>
                    <a:pt x="569" y="130"/>
                  </a:lnTo>
                  <a:cubicBezTo>
                    <a:pt x="399" y="328"/>
                    <a:pt x="184" y="518"/>
                    <a:pt x="115" y="518"/>
                  </a:cubicBezTo>
                  <a:cubicBezTo>
                    <a:pt x="110" y="518"/>
                    <a:pt x="106" y="517"/>
                    <a:pt x="102" y="515"/>
                  </a:cubicBezTo>
                  <a:cubicBezTo>
                    <a:pt x="82" y="505"/>
                    <a:pt x="62" y="485"/>
                    <a:pt x="62" y="454"/>
                  </a:cubicBezTo>
                  <a:cubicBezTo>
                    <a:pt x="51" y="363"/>
                    <a:pt x="102" y="242"/>
                    <a:pt x="183" y="181"/>
                  </a:cubicBezTo>
                  <a:cubicBezTo>
                    <a:pt x="274" y="109"/>
                    <a:pt x="457" y="79"/>
                    <a:pt x="548" y="59"/>
                  </a:cubicBezTo>
                  <a:cubicBezTo>
                    <a:pt x="569" y="59"/>
                    <a:pt x="589" y="59"/>
                    <a:pt x="599" y="48"/>
                  </a:cubicBezTo>
                  <a:close/>
                  <a:moveTo>
                    <a:pt x="637" y="1"/>
                  </a:moveTo>
                  <a:cubicBezTo>
                    <a:pt x="623" y="1"/>
                    <a:pt x="606" y="3"/>
                    <a:pt x="589" y="8"/>
                  </a:cubicBezTo>
                  <a:cubicBezTo>
                    <a:pt x="578" y="8"/>
                    <a:pt x="558" y="8"/>
                    <a:pt x="538" y="18"/>
                  </a:cubicBezTo>
                  <a:cubicBezTo>
                    <a:pt x="447" y="28"/>
                    <a:pt x="254" y="59"/>
                    <a:pt x="153" y="150"/>
                  </a:cubicBezTo>
                  <a:cubicBezTo>
                    <a:pt x="62" y="221"/>
                    <a:pt x="1" y="353"/>
                    <a:pt x="11" y="454"/>
                  </a:cubicBezTo>
                  <a:cubicBezTo>
                    <a:pt x="21" y="505"/>
                    <a:pt x="41" y="546"/>
                    <a:pt x="82" y="556"/>
                  </a:cubicBezTo>
                  <a:cubicBezTo>
                    <a:pt x="92" y="566"/>
                    <a:pt x="102" y="566"/>
                    <a:pt x="112" y="566"/>
                  </a:cubicBezTo>
                  <a:cubicBezTo>
                    <a:pt x="224" y="566"/>
                    <a:pt x="488" y="302"/>
                    <a:pt x="589" y="181"/>
                  </a:cubicBezTo>
                  <a:cubicBezTo>
                    <a:pt x="675" y="285"/>
                    <a:pt x="896" y="508"/>
                    <a:pt x="989" y="508"/>
                  </a:cubicBezTo>
                  <a:cubicBezTo>
                    <a:pt x="995" y="508"/>
                    <a:pt x="1000" y="507"/>
                    <a:pt x="1004" y="505"/>
                  </a:cubicBezTo>
                  <a:cubicBezTo>
                    <a:pt x="1025" y="495"/>
                    <a:pt x="1045" y="485"/>
                    <a:pt x="1045" y="444"/>
                  </a:cubicBezTo>
                  <a:cubicBezTo>
                    <a:pt x="1056" y="272"/>
                    <a:pt x="731" y="28"/>
                    <a:pt x="711" y="18"/>
                  </a:cubicBezTo>
                  <a:cubicBezTo>
                    <a:pt x="711" y="18"/>
                    <a:pt x="682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38"/>
            <p:cNvSpPr/>
            <p:nvPr/>
          </p:nvSpPr>
          <p:spPr>
            <a:xfrm>
              <a:off x="3576816" y="2418587"/>
              <a:ext cx="17394" cy="27587"/>
            </a:xfrm>
            <a:custGeom>
              <a:avLst/>
              <a:gdLst/>
              <a:ahLst/>
              <a:cxnLst/>
              <a:rect l="l" t="t" r="r" b="b"/>
              <a:pathLst>
                <a:path w="244" h="387" extrusionOk="0">
                  <a:moveTo>
                    <a:pt x="72" y="1"/>
                  </a:moveTo>
                  <a:lnTo>
                    <a:pt x="0" y="325"/>
                  </a:lnTo>
                  <a:lnTo>
                    <a:pt x="51" y="366"/>
                  </a:lnTo>
                  <a:cubicBezTo>
                    <a:pt x="69" y="380"/>
                    <a:pt x="91" y="387"/>
                    <a:pt x="113" y="387"/>
                  </a:cubicBezTo>
                  <a:cubicBezTo>
                    <a:pt x="156" y="387"/>
                    <a:pt x="200" y="362"/>
                    <a:pt x="214" y="316"/>
                  </a:cubicBezTo>
                  <a:cubicBezTo>
                    <a:pt x="223" y="316"/>
                    <a:pt x="223" y="305"/>
                    <a:pt x="223" y="305"/>
                  </a:cubicBezTo>
                  <a:cubicBezTo>
                    <a:pt x="244" y="214"/>
                    <a:pt x="102" y="41"/>
                    <a:pt x="72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38"/>
            <p:cNvSpPr/>
            <p:nvPr/>
          </p:nvSpPr>
          <p:spPr>
            <a:xfrm>
              <a:off x="3575319" y="2417945"/>
              <a:ext cx="20316" cy="29655"/>
            </a:xfrm>
            <a:custGeom>
              <a:avLst/>
              <a:gdLst/>
              <a:ahLst/>
              <a:cxnLst/>
              <a:rect l="l" t="t" r="r" b="b"/>
              <a:pathLst>
                <a:path w="285" h="416" extrusionOk="0">
                  <a:moveTo>
                    <a:pt x="113" y="0"/>
                  </a:moveTo>
                  <a:lnTo>
                    <a:pt x="72" y="20"/>
                  </a:lnTo>
                  <a:lnTo>
                    <a:pt x="72" y="30"/>
                  </a:lnTo>
                  <a:cubicBezTo>
                    <a:pt x="214" y="203"/>
                    <a:pt x="224" y="274"/>
                    <a:pt x="224" y="304"/>
                  </a:cubicBezTo>
                  <a:cubicBezTo>
                    <a:pt x="224" y="314"/>
                    <a:pt x="214" y="314"/>
                    <a:pt x="214" y="325"/>
                  </a:cubicBezTo>
                  <a:cubicBezTo>
                    <a:pt x="204" y="345"/>
                    <a:pt x="194" y="355"/>
                    <a:pt x="163" y="365"/>
                  </a:cubicBezTo>
                  <a:cubicBezTo>
                    <a:pt x="154" y="368"/>
                    <a:pt x="146" y="369"/>
                    <a:pt x="137" y="369"/>
                  </a:cubicBezTo>
                  <a:cubicBezTo>
                    <a:pt x="116" y="369"/>
                    <a:pt x="96" y="362"/>
                    <a:pt x="82" y="355"/>
                  </a:cubicBezTo>
                  <a:lnTo>
                    <a:pt x="32" y="314"/>
                  </a:lnTo>
                  <a:lnTo>
                    <a:pt x="1" y="355"/>
                  </a:lnTo>
                  <a:lnTo>
                    <a:pt x="52" y="395"/>
                  </a:lnTo>
                  <a:cubicBezTo>
                    <a:pt x="82" y="406"/>
                    <a:pt x="113" y="416"/>
                    <a:pt x="133" y="416"/>
                  </a:cubicBezTo>
                  <a:lnTo>
                    <a:pt x="174" y="416"/>
                  </a:lnTo>
                  <a:cubicBezTo>
                    <a:pt x="214" y="395"/>
                    <a:pt x="244" y="375"/>
                    <a:pt x="265" y="334"/>
                  </a:cubicBezTo>
                  <a:lnTo>
                    <a:pt x="265" y="314"/>
                  </a:lnTo>
                  <a:cubicBezTo>
                    <a:pt x="285" y="233"/>
                    <a:pt x="194" y="102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38"/>
            <p:cNvSpPr/>
            <p:nvPr/>
          </p:nvSpPr>
          <p:spPr>
            <a:xfrm>
              <a:off x="3388122" y="2581974"/>
              <a:ext cx="379593" cy="564577"/>
            </a:xfrm>
            <a:custGeom>
              <a:avLst/>
              <a:gdLst/>
              <a:ahLst/>
              <a:cxnLst/>
              <a:rect l="l" t="t" r="r" b="b"/>
              <a:pathLst>
                <a:path w="5325" h="7920" extrusionOk="0">
                  <a:moveTo>
                    <a:pt x="1360" y="1"/>
                  </a:moveTo>
                  <a:lnTo>
                    <a:pt x="1" y="447"/>
                  </a:lnTo>
                  <a:lnTo>
                    <a:pt x="447" y="7769"/>
                  </a:lnTo>
                  <a:cubicBezTo>
                    <a:pt x="966" y="7870"/>
                    <a:pt x="1489" y="7920"/>
                    <a:pt x="2011" y="7920"/>
                  </a:cubicBezTo>
                  <a:cubicBezTo>
                    <a:pt x="3123" y="7920"/>
                    <a:pt x="4226" y="7694"/>
                    <a:pt x="5254" y="7253"/>
                  </a:cubicBezTo>
                  <a:lnTo>
                    <a:pt x="5325" y="7222"/>
                  </a:lnTo>
                  <a:lnTo>
                    <a:pt x="5011" y="2020"/>
                  </a:lnTo>
                  <a:lnTo>
                    <a:pt x="4889" y="93"/>
                  </a:lnTo>
                  <a:lnTo>
                    <a:pt x="3489" y="41"/>
                  </a:lnTo>
                  <a:cubicBezTo>
                    <a:pt x="3489" y="41"/>
                    <a:pt x="3377" y="244"/>
                    <a:pt x="2667" y="397"/>
                  </a:cubicBezTo>
                  <a:cubicBezTo>
                    <a:pt x="2580" y="415"/>
                    <a:pt x="2494" y="423"/>
                    <a:pt x="2411" y="423"/>
                  </a:cubicBezTo>
                  <a:cubicBezTo>
                    <a:pt x="1813" y="423"/>
                    <a:pt x="1360" y="1"/>
                    <a:pt x="136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38"/>
            <p:cNvSpPr/>
            <p:nvPr/>
          </p:nvSpPr>
          <p:spPr>
            <a:xfrm>
              <a:off x="3386697" y="2580549"/>
              <a:ext cx="383228" cy="567642"/>
            </a:xfrm>
            <a:custGeom>
              <a:avLst/>
              <a:gdLst/>
              <a:ahLst/>
              <a:cxnLst/>
              <a:rect l="l" t="t" r="r" b="b"/>
              <a:pathLst>
                <a:path w="5376" h="7963" extrusionOk="0">
                  <a:moveTo>
                    <a:pt x="1389" y="1"/>
                  </a:moveTo>
                  <a:lnTo>
                    <a:pt x="0" y="447"/>
                  </a:lnTo>
                  <a:lnTo>
                    <a:pt x="447" y="7800"/>
                  </a:lnTo>
                  <a:lnTo>
                    <a:pt x="447" y="7810"/>
                  </a:lnTo>
                  <a:lnTo>
                    <a:pt x="467" y="7820"/>
                  </a:lnTo>
                  <a:cubicBezTo>
                    <a:pt x="984" y="7911"/>
                    <a:pt x="1501" y="7962"/>
                    <a:pt x="2018" y="7962"/>
                  </a:cubicBezTo>
                  <a:cubicBezTo>
                    <a:pt x="3134" y="7962"/>
                    <a:pt x="4240" y="7739"/>
                    <a:pt x="5284" y="7293"/>
                  </a:cubicBezTo>
                  <a:lnTo>
                    <a:pt x="5375" y="7252"/>
                  </a:lnTo>
                  <a:lnTo>
                    <a:pt x="5051" y="2029"/>
                  </a:lnTo>
                  <a:lnTo>
                    <a:pt x="5000" y="2040"/>
                  </a:lnTo>
                  <a:lnTo>
                    <a:pt x="5324" y="7221"/>
                  </a:lnTo>
                  <a:lnTo>
                    <a:pt x="5263" y="7252"/>
                  </a:lnTo>
                  <a:cubicBezTo>
                    <a:pt x="4230" y="7689"/>
                    <a:pt x="3134" y="7913"/>
                    <a:pt x="2028" y="7913"/>
                  </a:cubicBezTo>
                  <a:cubicBezTo>
                    <a:pt x="1518" y="7913"/>
                    <a:pt x="1006" y="7865"/>
                    <a:pt x="497" y="7769"/>
                  </a:cubicBezTo>
                  <a:lnTo>
                    <a:pt x="51" y="487"/>
                  </a:lnTo>
                  <a:lnTo>
                    <a:pt x="1380" y="52"/>
                  </a:lnTo>
                  <a:cubicBezTo>
                    <a:pt x="1450" y="113"/>
                    <a:pt x="1873" y="467"/>
                    <a:pt x="2417" y="467"/>
                  </a:cubicBezTo>
                  <a:cubicBezTo>
                    <a:pt x="2504" y="467"/>
                    <a:pt x="2595" y="458"/>
                    <a:pt x="2687" y="437"/>
                  </a:cubicBezTo>
                  <a:cubicBezTo>
                    <a:pt x="3316" y="305"/>
                    <a:pt x="3489" y="133"/>
                    <a:pt x="3519" y="92"/>
                  </a:cubicBezTo>
                  <a:lnTo>
                    <a:pt x="4909" y="133"/>
                  </a:lnTo>
                  <a:lnTo>
                    <a:pt x="4909" y="92"/>
                  </a:lnTo>
                  <a:lnTo>
                    <a:pt x="3509" y="41"/>
                  </a:lnTo>
                  <a:lnTo>
                    <a:pt x="3499" y="41"/>
                  </a:lnTo>
                  <a:lnTo>
                    <a:pt x="3489" y="52"/>
                  </a:lnTo>
                  <a:cubicBezTo>
                    <a:pt x="3489" y="52"/>
                    <a:pt x="3367" y="244"/>
                    <a:pt x="2678" y="397"/>
                  </a:cubicBezTo>
                  <a:cubicBezTo>
                    <a:pt x="2592" y="415"/>
                    <a:pt x="2509" y="424"/>
                    <a:pt x="2427" y="424"/>
                  </a:cubicBezTo>
                  <a:cubicBezTo>
                    <a:pt x="1852" y="424"/>
                    <a:pt x="1400" y="11"/>
                    <a:pt x="1400" y="11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38"/>
            <p:cNvSpPr/>
            <p:nvPr/>
          </p:nvSpPr>
          <p:spPr>
            <a:xfrm>
              <a:off x="3453206" y="2910246"/>
              <a:ext cx="295690" cy="154047"/>
            </a:xfrm>
            <a:custGeom>
              <a:avLst/>
              <a:gdLst/>
              <a:ahLst/>
              <a:cxnLst/>
              <a:rect l="l" t="t" r="r" b="b"/>
              <a:pathLst>
                <a:path w="4148" h="2161" extrusionOk="0">
                  <a:moveTo>
                    <a:pt x="4118" y="0"/>
                  </a:moveTo>
                  <a:cubicBezTo>
                    <a:pt x="4098" y="11"/>
                    <a:pt x="2536" y="1309"/>
                    <a:pt x="1653" y="1603"/>
                  </a:cubicBezTo>
                  <a:cubicBezTo>
                    <a:pt x="761" y="1887"/>
                    <a:pt x="193" y="1999"/>
                    <a:pt x="193" y="1999"/>
                  </a:cubicBezTo>
                  <a:lnTo>
                    <a:pt x="0" y="2039"/>
                  </a:lnTo>
                  <a:lnTo>
                    <a:pt x="193" y="2049"/>
                  </a:lnTo>
                  <a:cubicBezTo>
                    <a:pt x="195" y="2049"/>
                    <a:pt x="265" y="2052"/>
                    <a:pt x="383" y="2052"/>
                  </a:cubicBezTo>
                  <a:cubicBezTo>
                    <a:pt x="755" y="2052"/>
                    <a:pt x="1601" y="2017"/>
                    <a:pt x="2272" y="1724"/>
                  </a:cubicBezTo>
                  <a:cubicBezTo>
                    <a:pt x="2840" y="1481"/>
                    <a:pt x="3225" y="1237"/>
                    <a:pt x="3438" y="1096"/>
                  </a:cubicBezTo>
                  <a:lnTo>
                    <a:pt x="3438" y="1096"/>
                  </a:lnTo>
                  <a:lnTo>
                    <a:pt x="2505" y="2130"/>
                  </a:lnTo>
                  <a:lnTo>
                    <a:pt x="2546" y="2161"/>
                  </a:lnTo>
                  <a:lnTo>
                    <a:pt x="3631" y="964"/>
                  </a:lnTo>
                  <a:lnTo>
                    <a:pt x="3600" y="924"/>
                  </a:lnTo>
                  <a:cubicBezTo>
                    <a:pt x="3591" y="933"/>
                    <a:pt x="3134" y="1298"/>
                    <a:pt x="2252" y="1684"/>
                  </a:cubicBezTo>
                  <a:cubicBezTo>
                    <a:pt x="1603" y="1968"/>
                    <a:pt x="791" y="1999"/>
                    <a:pt x="406" y="1999"/>
                  </a:cubicBezTo>
                  <a:lnTo>
                    <a:pt x="396" y="1999"/>
                  </a:lnTo>
                  <a:cubicBezTo>
                    <a:pt x="639" y="1947"/>
                    <a:pt x="1085" y="1836"/>
                    <a:pt x="1664" y="1643"/>
                  </a:cubicBezTo>
                  <a:cubicBezTo>
                    <a:pt x="2556" y="1349"/>
                    <a:pt x="4128" y="41"/>
                    <a:pt x="4148" y="31"/>
                  </a:cubicBezTo>
                  <a:lnTo>
                    <a:pt x="4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38"/>
            <p:cNvSpPr/>
            <p:nvPr/>
          </p:nvSpPr>
          <p:spPr>
            <a:xfrm>
              <a:off x="3504532" y="4211572"/>
              <a:ext cx="96235" cy="125390"/>
            </a:xfrm>
            <a:custGeom>
              <a:avLst/>
              <a:gdLst/>
              <a:ahLst/>
              <a:cxnLst/>
              <a:rect l="l" t="t" r="r" b="b"/>
              <a:pathLst>
                <a:path w="1350" h="1759" extrusionOk="0">
                  <a:moveTo>
                    <a:pt x="0" y="0"/>
                  </a:moveTo>
                  <a:lnTo>
                    <a:pt x="41" y="1390"/>
                  </a:lnTo>
                  <a:cubicBezTo>
                    <a:pt x="48" y="1389"/>
                    <a:pt x="56" y="1389"/>
                    <a:pt x="64" y="1389"/>
                  </a:cubicBezTo>
                  <a:cubicBezTo>
                    <a:pt x="318" y="1389"/>
                    <a:pt x="543" y="1705"/>
                    <a:pt x="700" y="1755"/>
                  </a:cubicBezTo>
                  <a:cubicBezTo>
                    <a:pt x="711" y="1757"/>
                    <a:pt x="722" y="1758"/>
                    <a:pt x="733" y="1758"/>
                  </a:cubicBezTo>
                  <a:cubicBezTo>
                    <a:pt x="963" y="1758"/>
                    <a:pt x="1078" y="1253"/>
                    <a:pt x="1349" y="1156"/>
                  </a:cubicBezTo>
                  <a:cubicBezTo>
                    <a:pt x="1298" y="771"/>
                    <a:pt x="1329" y="0"/>
                    <a:pt x="1329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3503035" y="4210075"/>
              <a:ext cx="99870" cy="128812"/>
            </a:xfrm>
            <a:custGeom>
              <a:avLst/>
              <a:gdLst/>
              <a:ahLst/>
              <a:cxnLst/>
              <a:rect l="l" t="t" r="r" b="b"/>
              <a:pathLst>
                <a:path w="1401" h="1807" extrusionOk="0">
                  <a:moveTo>
                    <a:pt x="1330" y="41"/>
                  </a:moveTo>
                  <a:cubicBezTo>
                    <a:pt x="1319" y="183"/>
                    <a:pt x="1309" y="812"/>
                    <a:pt x="1350" y="1157"/>
                  </a:cubicBezTo>
                  <a:cubicBezTo>
                    <a:pt x="1218" y="1218"/>
                    <a:pt x="1127" y="1360"/>
                    <a:pt x="1035" y="1492"/>
                  </a:cubicBezTo>
                  <a:cubicBezTo>
                    <a:pt x="941" y="1633"/>
                    <a:pt x="864" y="1758"/>
                    <a:pt x="755" y="1758"/>
                  </a:cubicBezTo>
                  <a:cubicBezTo>
                    <a:pt x="747" y="1758"/>
                    <a:pt x="739" y="1757"/>
                    <a:pt x="731" y="1756"/>
                  </a:cubicBezTo>
                  <a:cubicBezTo>
                    <a:pt x="670" y="1735"/>
                    <a:pt x="609" y="1675"/>
                    <a:pt x="539" y="1623"/>
                  </a:cubicBezTo>
                  <a:cubicBezTo>
                    <a:pt x="406" y="1512"/>
                    <a:pt x="255" y="1391"/>
                    <a:pt x="92" y="1391"/>
                  </a:cubicBezTo>
                  <a:lnTo>
                    <a:pt x="52" y="41"/>
                  </a:lnTo>
                  <a:close/>
                  <a:moveTo>
                    <a:pt x="1" y="1"/>
                  </a:moveTo>
                  <a:lnTo>
                    <a:pt x="41" y="1441"/>
                  </a:lnTo>
                  <a:lnTo>
                    <a:pt x="72" y="1441"/>
                  </a:lnTo>
                  <a:cubicBezTo>
                    <a:pt x="83" y="1439"/>
                    <a:pt x="95" y="1439"/>
                    <a:pt x="106" y="1439"/>
                  </a:cubicBezTo>
                  <a:cubicBezTo>
                    <a:pt x="246" y="1439"/>
                    <a:pt x="386" y="1551"/>
                    <a:pt x="508" y="1654"/>
                  </a:cubicBezTo>
                  <a:cubicBezTo>
                    <a:pt x="579" y="1725"/>
                    <a:pt x="650" y="1776"/>
                    <a:pt x="711" y="1796"/>
                  </a:cubicBezTo>
                  <a:lnTo>
                    <a:pt x="721" y="1796"/>
                  </a:lnTo>
                  <a:cubicBezTo>
                    <a:pt x="731" y="1806"/>
                    <a:pt x="742" y="1806"/>
                    <a:pt x="762" y="1806"/>
                  </a:cubicBezTo>
                  <a:cubicBezTo>
                    <a:pt x="893" y="1806"/>
                    <a:pt x="985" y="1664"/>
                    <a:pt x="1076" y="1512"/>
                  </a:cubicBezTo>
                  <a:cubicBezTo>
                    <a:pt x="1167" y="1380"/>
                    <a:pt x="1258" y="1238"/>
                    <a:pt x="1380" y="1198"/>
                  </a:cubicBezTo>
                  <a:lnTo>
                    <a:pt x="1400" y="1188"/>
                  </a:lnTo>
                  <a:lnTo>
                    <a:pt x="1391" y="1168"/>
                  </a:lnTo>
                  <a:cubicBezTo>
                    <a:pt x="1350" y="792"/>
                    <a:pt x="1380" y="32"/>
                    <a:pt x="1380" y="2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3507383" y="4293979"/>
              <a:ext cx="164241" cy="102009"/>
            </a:xfrm>
            <a:custGeom>
              <a:avLst/>
              <a:gdLst/>
              <a:ahLst/>
              <a:cxnLst/>
              <a:rect l="l" t="t" r="r" b="b"/>
              <a:pathLst>
                <a:path w="2304" h="1431" extrusionOk="0">
                  <a:moveTo>
                    <a:pt x="1309" y="0"/>
                  </a:moveTo>
                  <a:cubicBezTo>
                    <a:pt x="1038" y="97"/>
                    <a:pt x="923" y="602"/>
                    <a:pt x="693" y="602"/>
                  </a:cubicBezTo>
                  <a:cubicBezTo>
                    <a:pt x="682" y="602"/>
                    <a:pt x="671" y="601"/>
                    <a:pt x="660" y="599"/>
                  </a:cubicBezTo>
                  <a:cubicBezTo>
                    <a:pt x="503" y="549"/>
                    <a:pt x="278" y="233"/>
                    <a:pt x="24" y="233"/>
                  </a:cubicBezTo>
                  <a:cubicBezTo>
                    <a:pt x="16" y="233"/>
                    <a:pt x="8" y="233"/>
                    <a:pt x="1" y="234"/>
                  </a:cubicBezTo>
                  <a:lnTo>
                    <a:pt x="1" y="1431"/>
                  </a:lnTo>
                  <a:lnTo>
                    <a:pt x="1948" y="1431"/>
                  </a:lnTo>
                  <a:cubicBezTo>
                    <a:pt x="1968" y="1177"/>
                    <a:pt x="2100" y="933"/>
                    <a:pt x="2303" y="741"/>
                  </a:cubicBezTo>
                  <a:cubicBezTo>
                    <a:pt x="1877" y="629"/>
                    <a:pt x="1390" y="446"/>
                    <a:pt x="1339" y="153"/>
                  </a:cubicBezTo>
                  <a:cubicBezTo>
                    <a:pt x="1330" y="102"/>
                    <a:pt x="1319" y="41"/>
                    <a:pt x="130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3505958" y="4291056"/>
              <a:ext cx="169231" cy="106357"/>
            </a:xfrm>
            <a:custGeom>
              <a:avLst/>
              <a:gdLst/>
              <a:ahLst/>
              <a:cxnLst/>
              <a:rect l="l" t="t" r="r" b="b"/>
              <a:pathLst>
                <a:path w="2374" h="1492" extrusionOk="0">
                  <a:moveTo>
                    <a:pt x="1309" y="72"/>
                  </a:moveTo>
                  <a:cubicBezTo>
                    <a:pt x="1319" y="113"/>
                    <a:pt x="1319" y="153"/>
                    <a:pt x="1329" y="204"/>
                  </a:cubicBezTo>
                  <a:cubicBezTo>
                    <a:pt x="1390" y="508"/>
                    <a:pt x="1887" y="690"/>
                    <a:pt x="2272" y="792"/>
                  </a:cubicBezTo>
                  <a:cubicBezTo>
                    <a:pt x="2089" y="974"/>
                    <a:pt x="1978" y="1208"/>
                    <a:pt x="1948" y="1451"/>
                  </a:cubicBezTo>
                  <a:lnTo>
                    <a:pt x="51" y="1451"/>
                  </a:lnTo>
                  <a:lnTo>
                    <a:pt x="51" y="305"/>
                  </a:lnTo>
                  <a:cubicBezTo>
                    <a:pt x="193" y="305"/>
                    <a:pt x="335" y="417"/>
                    <a:pt x="467" y="518"/>
                  </a:cubicBezTo>
                  <a:cubicBezTo>
                    <a:pt x="538" y="589"/>
                    <a:pt x="609" y="640"/>
                    <a:pt x="680" y="660"/>
                  </a:cubicBezTo>
                  <a:cubicBezTo>
                    <a:pt x="696" y="665"/>
                    <a:pt x="712" y="667"/>
                    <a:pt x="727" y="667"/>
                  </a:cubicBezTo>
                  <a:cubicBezTo>
                    <a:pt x="853" y="667"/>
                    <a:pt x="944" y="521"/>
                    <a:pt x="1035" y="376"/>
                  </a:cubicBezTo>
                  <a:cubicBezTo>
                    <a:pt x="1116" y="255"/>
                    <a:pt x="1197" y="133"/>
                    <a:pt x="1309" y="72"/>
                  </a:cubicBezTo>
                  <a:close/>
                  <a:moveTo>
                    <a:pt x="1350" y="1"/>
                  </a:moveTo>
                  <a:lnTo>
                    <a:pt x="1319" y="11"/>
                  </a:lnTo>
                  <a:cubicBezTo>
                    <a:pt x="1187" y="72"/>
                    <a:pt x="1086" y="214"/>
                    <a:pt x="994" y="356"/>
                  </a:cubicBezTo>
                  <a:cubicBezTo>
                    <a:pt x="900" y="497"/>
                    <a:pt x="823" y="622"/>
                    <a:pt x="714" y="622"/>
                  </a:cubicBezTo>
                  <a:cubicBezTo>
                    <a:pt x="706" y="622"/>
                    <a:pt x="698" y="621"/>
                    <a:pt x="690" y="620"/>
                  </a:cubicBezTo>
                  <a:cubicBezTo>
                    <a:pt x="640" y="599"/>
                    <a:pt x="568" y="548"/>
                    <a:pt x="498" y="487"/>
                  </a:cubicBezTo>
                  <a:cubicBezTo>
                    <a:pt x="374" y="384"/>
                    <a:pt x="216" y="253"/>
                    <a:pt x="54" y="253"/>
                  </a:cubicBezTo>
                  <a:cubicBezTo>
                    <a:pt x="43" y="253"/>
                    <a:pt x="32" y="253"/>
                    <a:pt x="21" y="255"/>
                  </a:cubicBezTo>
                  <a:lnTo>
                    <a:pt x="0" y="255"/>
                  </a:lnTo>
                  <a:lnTo>
                    <a:pt x="0" y="1492"/>
                  </a:lnTo>
                  <a:lnTo>
                    <a:pt x="1988" y="1492"/>
                  </a:lnTo>
                  <a:lnTo>
                    <a:pt x="1999" y="1472"/>
                  </a:lnTo>
                  <a:cubicBezTo>
                    <a:pt x="2019" y="1228"/>
                    <a:pt x="2141" y="985"/>
                    <a:pt x="2343" y="802"/>
                  </a:cubicBezTo>
                  <a:lnTo>
                    <a:pt x="2373" y="771"/>
                  </a:lnTo>
                  <a:lnTo>
                    <a:pt x="2333" y="762"/>
                  </a:lnTo>
                  <a:cubicBezTo>
                    <a:pt x="1735" y="599"/>
                    <a:pt x="1420" y="406"/>
                    <a:pt x="1380" y="194"/>
                  </a:cubicBezTo>
                  <a:cubicBezTo>
                    <a:pt x="1370" y="143"/>
                    <a:pt x="1359" y="82"/>
                    <a:pt x="1350" y="32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3646177" y="4346731"/>
              <a:ext cx="88322" cy="49258"/>
            </a:xfrm>
            <a:custGeom>
              <a:avLst/>
              <a:gdLst/>
              <a:ahLst/>
              <a:cxnLst/>
              <a:rect l="l" t="t" r="r" b="b"/>
              <a:pathLst>
                <a:path w="1239" h="691" extrusionOk="0">
                  <a:moveTo>
                    <a:pt x="356" y="1"/>
                  </a:moveTo>
                  <a:cubicBezTo>
                    <a:pt x="153" y="193"/>
                    <a:pt x="21" y="437"/>
                    <a:pt x="1" y="691"/>
                  </a:cubicBezTo>
                  <a:lnTo>
                    <a:pt x="1238" y="691"/>
                  </a:lnTo>
                  <a:cubicBezTo>
                    <a:pt x="1198" y="549"/>
                    <a:pt x="1116" y="244"/>
                    <a:pt x="1005" y="173"/>
                  </a:cubicBezTo>
                  <a:cubicBezTo>
                    <a:pt x="944" y="143"/>
                    <a:pt x="670" y="92"/>
                    <a:pt x="35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38"/>
            <p:cNvSpPr/>
            <p:nvPr/>
          </p:nvSpPr>
          <p:spPr>
            <a:xfrm>
              <a:off x="3644751" y="4345305"/>
              <a:ext cx="91886" cy="52109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386" y="51"/>
                  </a:moveTo>
                  <a:cubicBezTo>
                    <a:pt x="498" y="82"/>
                    <a:pt x="609" y="112"/>
                    <a:pt x="710" y="132"/>
                  </a:cubicBezTo>
                  <a:cubicBezTo>
                    <a:pt x="852" y="163"/>
                    <a:pt x="985" y="193"/>
                    <a:pt x="1015" y="213"/>
                  </a:cubicBezTo>
                  <a:cubicBezTo>
                    <a:pt x="1086" y="264"/>
                    <a:pt x="1157" y="436"/>
                    <a:pt x="1228" y="690"/>
                  </a:cubicBezTo>
                  <a:lnTo>
                    <a:pt x="52" y="690"/>
                  </a:lnTo>
                  <a:cubicBezTo>
                    <a:pt x="72" y="457"/>
                    <a:pt x="194" y="224"/>
                    <a:pt x="386" y="51"/>
                  </a:cubicBezTo>
                  <a:close/>
                  <a:moveTo>
                    <a:pt x="356" y="1"/>
                  </a:moveTo>
                  <a:cubicBezTo>
                    <a:pt x="153" y="193"/>
                    <a:pt x="21" y="457"/>
                    <a:pt x="1" y="711"/>
                  </a:cubicBezTo>
                  <a:lnTo>
                    <a:pt x="1" y="731"/>
                  </a:lnTo>
                  <a:lnTo>
                    <a:pt x="1289" y="731"/>
                  </a:lnTo>
                  <a:lnTo>
                    <a:pt x="1278" y="700"/>
                  </a:lnTo>
                  <a:cubicBezTo>
                    <a:pt x="1238" y="538"/>
                    <a:pt x="1157" y="254"/>
                    <a:pt x="1035" y="173"/>
                  </a:cubicBezTo>
                  <a:cubicBezTo>
                    <a:pt x="1005" y="152"/>
                    <a:pt x="883" y="122"/>
                    <a:pt x="721" y="82"/>
                  </a:cubicBezTo>
                  <a:cubicBezTo>
                    <a:pt x="620" y="62"/>
                    <a:pt x="508" y="3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38"/>
            <p:cNvSpPr/>
            <p:nvPr/>
          </p:nvSpPr>
          <p:spPr>
            <a:xfrm>
              <a:off x="3423765" y="3142282"/>
              <a:ext cx="194323" cy="548823"/>
            </a:xfrm>
            <a:custGeom>
              <a:avLst/>
              <a:gdLst/>
              <a:ahLst/>
              <a:cxnLst/>
              <a:rect l="l" t="t" r="r" b="b"/>
              <a:pathLst>
                <a:path w="2726" h="7699" extrusionOk="0">
                  <a:moveTo>
                    <a:pt x="8" y="1"/>
                  </a:moveTo>
                  <a:lnTo>
                    <a:pt x="8" y="1"/>
                  </a:lnTo>
                  <a:cubicBezTo>
                    <a:pt x="1" y="1"/>
                    <a:pt x="484" y="6918"/>
                    <a:pt x="484" y="6918"/>
                  </a:cubicBezTo>
                  <a:cubicBezTo>
                    <a:pt x="484" y="6918"/>
                    <a:pt x="543" y="7699"/>
                    <a:pt x="1360" y="7699"/>
                  </a:cubicBezTo>
                  <a:cubicBezTo>
                    <a:pt x="1375" y="7699"/>
                    <a:pt x="1391" y="7699"/>
                    <a:pt x="1407" y="7698"/>
                  </a:cubicBezTo>
                  <a:cubicBezTo>
                    <a:pt x="2279" y="7668"/>
                    <a:pt x="2462" y="7151"/>
                    <a:pt x="2512" y="6359"/>
                  </a:cubicBezTo>
                  <a:cubicBezTo>
                    <a:pt x="2563" y="5559"/>
                    <a:pt x="2726" y="1350"/>
                    <a:pt x="2726" y="1350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38"/>
            <p:cNvSpPr/>
            <p:nvPr/>
          </p:nvSpPr>
          <p:spPr>
            <a:xfrm>
              <a:off x="3422838" y="3140144"/>
              <a:ext cx="197388" cy="553100"/>
            </a:xfrm>
            <a:custGeom>
              <a:avLst/>
              <a:gdLst/>
              <a:ahLst/>
              <a:cxnLst/>
              <a:rect l="l" t="t" r="r" b="b"/>
              <a:pathLst>
                <a:path w="2769" h="7759" extrusionOk="0">
                  <a:moveTo>
                    <a:pt x="41" y="0"/>
                  </a:moveTo>
                  <a:lnTo>
                    <a:pt x="21" y="11"/>
                  </a:lnTo>
                  <a:cubicBezTo>
                    <a:pt x="10" y="11"/>
                    <a:pt x="0" y="11"/>
                    <a:pt x="0" y="31"/>
                  </a:cubicBezTo>
                  <a:cubicBezTo>
                    <a:pt x="0" y="72"/>
                    <a:pt x="0" y="153"/>
                    <a:pt x="10" y="325"/>
                  </a:cubicBezTo>
                  <a:cubicBezTo>
                    <a:pt x="30" y="518"/>
                    <a:pt x="41" y="791"/>
                    <a:pt x="71" y="1116"/>
                  </a:cubicBezTo>
                  <a:cubicBezTo>
                    <a:pt x="112" y="1765"/>
                    <a:pt x="172" y="2627"/>
                    <a:pt x="233" y="3489"/>
                  </a:cubicBezTo>
                  <a:cubicBezTo>
                    <a:pt x="355" y="5224"/>
                    <a:pt x="477" y="6948"/>
                    <a:pt x="477" y="6948"/>
                  </a:cubicBezTo>
                  <a:cubicBezTo>
                    <a:pt x="477" y="6957"/>
                    <a:pt x="538" y="7759"/>
                    <a:pt x="1369" y="7759"/>
                  </a:cubicBezTo>
                  <a:cubicBezTo>
                    <a:pt x="1389" y="7759"/>
                    <a:pt x="1410" y="7759"/>
                    <a:pt x="1420" y="7748"/>
                  </a:cubicBezTo>
                  <a:cubicBezTo>
                    <a:pt x="2292" y="7718"/>
                    <a:pt x="2495" y="7232"/>
                    <a:pt x="2546" y="6389"/>
                  </a:cubicBezTo>
                  <a:cubicBezTo>
                    <a:pt x="2606" y="5598"/>
                    <a:pt x="2759" y="1431"/>
                    <a:pt x="2769" y="1380"/>
                  </a:cubicBezTo>
                  <a:lnTo>
                    <a:pt x="2718" y="1380"/>
                  </a:lnTo>
                  <a:cubicBezTo>
                    <a:pt x="2718" y="1420"/>
                    <a:pt x="2556" y="5598"/>
                    <a:pt x="2505" y="6389"/>
                  </a:cubicBezTo>
                  <a:cubicBezTo>
                    <a:pt x="2444" y="7211"/>
                    <a:pt x="2252" y="7678"/>
                    <a:pt x="1420" y="7708"/>
                  </a:cubicBezTo>
                  <a:cubicBezTo>
                    <a:pt x="1404" y="7708"/>
                    <a:pt x="1388" y="7709"/>
                    <a:pt x="1372" y="7709"/>
                  </a:cubicBezTo>
                  <a:cubicBezTo>
                    <a:pt x="586" y="7709"/>
                    <a:pt x="528" y="6977"/>
                    <a:pt x="517" y="6948"/>
                  </a:cubicBezTo>
                  <a:cubicBezTo>
                    <a:pt x="517" y="6876"/>
                    <a:pt x="41" y="132"/>
                    <a:pt x="41" y="31"/>
                  </a:cubicBezTo>
                  <a:lnTo>
                    <a:pt x="21" y="31"/>
                  </a:lnTo>
                  <a:lnTo>
                    <a:pt x="41" y="2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3447432" y="3595590"/>
              <a:ext cx="155473" cy="670507"/>
            </a:xfrm>
            <a:custGeom>
              <a:avLst/>
              <a:gdLst/>
              <a:ahLst/>
              <a:cxnLst/>
              <a:rect l="l" t="t" r="r" b="b"/>
              <a:pathLst>
                <a:path w="2181" h="9406" extrusionOk="0">
                  <a:moveTo>
                    <a:pt x="2180" y="0"/>
                  </a:moveTo>
                  <a:lnTo>
                    <a:pt x="122" y="52"/>
                  </a:lnTo>
                  <a:cubicBezTo>
                    <a:pt x="122" y="52"/>
                    <a:pt x="0" y="1370"/>
                    <a:pt x="0" y="2972"/>
                  </a:cubicBezTo>
                  <a:cubicBezTo>
                    <a:pt x="0" y="4219"/>
                    <a:pt x="416" y="7809"/>
                    <a:pt x="598" y="9280"/>
                  </a:cubicBezTo>
                  <a:lnTo>
                    <a:pt x="629" y="9290"/>
                  </a:lnTo>
                  <a:cubicBezTo>
                    <a:pt x="866" y="9368"/>
                    <a:pt x="1114" y="9406"/>
                    <a:pt x="1363" y="9406"/>
                  </a:cubicBezTo>
                  <a:cubicBezTo>
                    <a:pt x="1604" y="9406"/>
                    <a:pt x="1845" y="9370"/>
                    <a:pt x="2079" y="9301"/>
                  </a:cubicBezTo>
                  <a:lnTo>
                    <a:pt x="2180" y="9280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3445935" y="3595590"/>
              <a:ext cx="158395" cy="672431"/>
            </a:xfrm>
            <a:custGeom>
              <a:avLst/>
              <a:gdLst/>
              <a:ahLst/>
              <a:cxnLst/>
              <a:rect l="l" t="t" r="r" b="b"/>
              <a:pathLst>
                <a:path w="2222" h="9433" extrusionOk="0">
                  <a:moveTo>
                    <a:pt x="2171" y="0"/>
                  </a:moveTo>
                  <a:lnTo>
                    <a:pt x="2171" y="9260"/>
                  </a:lnTo>
                  <a:lnTo>
                    <a:pt x="2100" y="9280"/>
                  </a:lnTo>
                  <a:cubicBezTo>
                    <a:pt x="1874" y="9348"/>
                    <a:pt x="1644" y="9381"/>
                    <a:pt x="1414" y="9381"/>
                  </a:cubicBezTo>
                  <a:cubicBezTo>
                    <a:pt x="1159" y="9381"/>
                    <a:pt x="905" y="9340"/>
                    <a:pt x="660" y="9260"/>
                  </a:cubicBezTo>
                  <a:lnTo>
                    <a:pt x="640" y="9260"/>
                  </a:lnTo>
                  <a:cubicBezTo>
                    <a:pt x="457" y="7769"/>
                    <a:pt x="51" y="4210"/>
                    <a:pt x="51" y="2972"/>
                  </a:cubicBezTo>
                  <a:cubicBezTo>
                    <a:pt x="51" y="1390"/>
                    <a:pt x="163" y="61"/>
                    <a:pt x="163" y="52"/>
                  </a:cubicBezTo>
                  <a:lnTo>
                    <a:pt x="112" y="52"/>
                  </a:lnTo>
                  <a:cubicBezTo>
                    <a:pt x="112" y="61"/>
                    <a:pt x="1" y="1390"/>
                    <a:pt x="1" y="2972"/>
                  </a:cubicBezTo>
                  <a:cubicBezTo>
                    <a:pt x="1" y="4219"/>
                    <a:pt x="416" y="7800"/>
                    <a:pt x="599" y="9280"/>
                  </a:cubicBezTo>
                  <a:lnTo>
                    <a:pt x="599" y="9290"/>
                  </a:lnTo>
                  <a:lnTo>
                    <a:pt x="640" y="9310"/>
                  </a:lnTo>
                  <a:cubicBezTo>
                    <a:pt x="893" y="9392"/>
                    <a:pt x="1147" y="9432"/>
                    <a:pt x="1410" y="9432"/>
                  </a:cubicBezTo>
                  <a:cubicBezTo>
                    <a:pt x="1644" y="9432"/>
                    <a:pt x="1877" y="9392"/>
                    <a:pt x="2110" y="9331"/>
                  </a:cubicBezTo>
                  <a:lnTo>
                    <a:pt x="2222" y="9290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3479938" y="4169585"/>
              <a:ext cx="119331" cy="7841"/>
            </a:xfrm>
            <a:custGeom>
              <a:avLst/>
              <a:gdLst/>
              <a:ahLst/>
              <a:cxnLst/>
              <a:rect l="l" t="t" r="r" b="b"/>
              <a:pathLst>
                <a:path w="1674" h="110" extrusionOk="0">
                  <a:moveTo>
                    <a:pt x="0" y="1"/>
                  </a:moveTo>
                  <a:lnTo>
                    <a:pt x="193" y="41"/>
                  </a:lnTo>
                  <a:cubicBezTo>
                    <a:pt x="410" y="87"/>
                    <a:pt x="632" y="110"/>
                    <a:pt x="853" y="110"/>
                  </a:cubicBezTo>
                  <a:cubicBezTo>
                    <a:pt x="1128" y="110"/>
                    <a:pt x="1404" y="74"/>
                    <a:pt x="1674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3479226" y="4168159"/>
              <a:ext cx="120757" cy="10978"/>
            </a:xfrm>
            <a:custGeom>
              <a:avLst/>
              <a:gdLst/>
              <a:ahLst/>
              <a:cxnLst/>
              <a:rect l="l" t="t" r="r" b="b"/>
              <a:pathLst>
                <a:path w="1694" h="154" extrusionOk="0">
                  <a:moveTo>
                    <a:pt x="10" y="1"/>
                  </a:moveTo>
                  <a:lnTo>
                    <a:pt x="1" y="52"/>
                  </a:lnTo>
                  <a:lnTo>
                    <a:pt x="193" y="92"/>
                  </a:lnTo>
                  <a:cubicBezTo>
                    <a:pt x="416" y="133"/>
                    <a:pt x="639" y="153"/>
                    <a:pt x="862" y="153"/>
                  </a:cubicBezTo>
                  <a:cubicBezTo>
                    <a:pt x="1136" y="153"/>
                    <a:pt x="1420" y="122"/>
                    <a:pt x="1694" y="52"/>
                  </a:cubicBezTo>
                  <a:lnTo>
                    <a:pt x="1684" y="1"/>
                  </a:lnTo>
                  <a:cubicBezTo>
                    <a:pt x="1414" y="74"/>
                    <a:pt x="1138" y="110"/>
                    <a:pt x="863" y="110"/>
                  </a:cubicBezTo>
                  <a:cubicBezTo>
                    <a:pt x="642" y="110"/>
                    <a:pt x="420" y="86"/>
                    <a:pt x="203" y="41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38"/>
            <p:cNvSpPr/>
            <p:nvPr/>
          </p:nvSpPr>
          <p:spPr>
            <a:xfrm>
              <a:off x="3492271" y="3609348"/>
              <a:ext cx="15968" cy="566145"/>
            </a:xfrm>
            <a:custGeom>
              <a:avLst/>
              <a:gdLst/>
              <a:ahLst/>
              <a:cxnLst/>
              <a:rect l="l" t="t" r="r" b="b"/>
              <a:pathLst>
                <a:path w="224" h="7942" extrusionOk="0">
                  <a:moveTo>
                    <a:pt x="0" y="1"/>
                  </a:moveTo>
                  <a:lnTo>
                    <a:pt x="223" y="7941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38"/>
            <p:cNvSpPr/>
            <p:nvPr/>
          </p:nvSpPr>
          <p:spPr>
            <a:xfrm>
              <a:off x="3490774" y="3608635"/>
              <a:ext cx="18891" cy="566858"/>
            </a:xfrm>
            <a:custGeom>
              <a:avLst/>
              <a:gdLst/>
              <a:ahLst/>
              <a:cxnLst/>
              <a:rect l="l" t="t" r="r" b="b"/>
              <a:pathLst>
                <a:path w="265" h="7952" extrusionOk="0">
                  <a:moveTo>
                    <a:pt x="41" y="0"/>
                  </a:moveTo>
                  <a:lnTo>
                    <a:pt x="1" y="11"/>
                  </a:lnTo>
                  <a:lnTo>
                    <a:pt x="213" y="7951"/>
                  </a:lnTo>
                  <a:lnTo>
                    <a:pt x="264" y="795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3481364" y="3210289"/>
              <a:ext cx="10978" cy="399125"/>
            </a:xfrm>
            <a:custGeom>
              <a:avLst/>
              <a:gdLst/>
              <a:ahLst/>
              <a:cxnLst/>
              <a:rect l="l" t="t" r="r" b="b"/>
              <a:pathLst>
                <a:path w="154" h="5599" extrusionOk="0">
                  <a:moveTo>
                    <a:pt x="1" y="0"/>
                  </a:moveTo>
                  <a:lnTo>
                    <a:pt x="153" y="5599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3479226" y="3210289"/>
              <a:ext cx="14542" cy="399125"/>
            </a:xfrm>
            <a:custGeom>
              <a:avLst/>
              <a:gdLst/>
              <a:ahLst/>
              <a:cxnLst/>
              <a:rect l="l" t="t" r="r" b="b"/>
              <a:pathLst>
                <a:path w="204" h="5599" extrusionOk="0">
                  <a:moveTo>
                    <a:pt x="1" y="0"/>
                  </a:moveTo>
                  <a:lnTo>
                    <a:pt x="163" y="5599"/>
                  </a:lnTo>
                  <a:lnTo>
                    <a:pt x="203" y="558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38"/>
            <p:cNvSpPr/>
            <p:nvPr/>
          </p:nvSpPr>
          <p:spPr>
            <a:xfrm>
              <a:off x="3428613" y="3140144"/>
              <a:ext cx="71641" cy="70216"/>
            </a:xfrm>
            <a:custGeom>
              <a:avLst/>
              <a:gdLst/>
              <a:ahLst/>
              <a:cxnLst/>
              <a:rect l="l" t="t" r="r" b="b"/>
              <a:pathLst>
                <a:path w="1005" h="985" extrusionOk="0">
                  <a:moveTo>
                    <a:pt x="1004" y="0"/>
                  </a:moveTo>
                  <a:lnTo>
                    <a:pt x="1" y="984"/>
                  </a:lnTo>
                  <a:cubicBezTo>
                    <a:pt x="1" y="984"/>
                    <a:pt x="812" y="893"/>
                    <a:pt x="100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38"/>
            <p:cNvSpPr/>
            <p:nvPr/>
          </p:nvSpPr>
          <p:spPr>
            <a:xfrm>
              <a:off x="3428613" y="3139431"/>
              <a:ext cx="73067" cy="73067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984" y="1"/>
                  </a:moveTo>
                  <a:cubicBezTo>
                    <a:pt x="792" y="873"/>
                    <a:pt x="10" y="974"/>
                    <a:pt x="1" y="974"/>
                  </a:cubicBezTo>
                  <a:lnTo>
                    <a:pt x="1" y="1024"/>
                  </a:lnTo>
                  <a:cubicBezTo>
                    <a:pt x="10" y="1024"/>
                    <a:pt x="832" y="913"/>
                    <a:pt x="1024" y="10"/>
                  </a:cubicBezTo>
                  <a:lnTo>
                    <a:pt x="98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3429325" y="3140857"/>
              <a:ext cx="93312" cy="85399"/>
            </a:xfrm>
            <a:custGeom>
              <a:avLst/>
              <a:gdLst/>
              <a:ahLst/>
              <a:cxnLst/>
              <a:rect l="l" t="t" r="r" b="b"/>
              <a:pathLst>
                <a:path w="1309" h="1198" extrusionOk="0">
                  <a:moveTo>
                    <a:pt x="1268" y="1"/>
                  </a:moveTo>
                  <a:cubicBezTo>
                    <a:pt x="1014" y="1138"/>
                    <a:pt x="104" y="1157"/>
                    <a:pt x="7" y="1157"/>
                  </a:cubicBezTo>
                  <a:cubicBezTo>
                    <a:pt x="4" y="1157"/>
                    <a:pt x="2" y="1157"/>
                    <a:pt x="0" y="1157"/>
                  </a:cubicBezTo>
                  <a:lnTo>
                    <a:pt x="0" y="1198"/>
                  </a:lnTo>
                  <a:lnTo>
                    <a:pt x="11" y="1198"/>
                  </a:lnTo>
                  <a:cubicBezTo>
                    <a:pt x="122" y="1198"/>
                    <a:pt x="1055" y="1167"/>
                    <a:pt x="1309" y="11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38"/>
            <p:cNvSpPr/>
            <p:nvPr/>
          </p:nvSpPr>
          <p:spPr>
            <a:xfrm>
              <a:off x="3312203" y="2606568"/>
              <a:ext cx="112131" cy="536919"/>
            </a:xfrm>
            <a:custGeom>
              <a:avLst/>
              <a:gdLst/>
              <a:ahLst/>
              <a:cxnLst/>
              <a:rect l="l" t="t" r="r" b="b"/>
              <a:pathLst>
                <a:path w="1573" h="7532" extrusionOk="0">
                  <a:moveTo>
                    <a:pt x="1451" y="1"/>
                  </a:moveTo>
                  <a:lnTo>
                    <a:pt x="994" y="52"/>
                  </a:lnTo>
                  <a:cubicBezTo>
                    <a:pt x="426" y="113"/>
                    <a:pt x="0" y="599"/>
                    <a:pt x="21" y="1167"/>
                  </a:cubicBezTo>
                  <a:lnTo>
                    <a:pt x="203" y="6360"/>
                  </a:lnTo>
                  <a:cubicBezTo>
                    <a:pt x="214" y="6735"/>
                    <a:pt x="365" y="7090"/>
                    <a:pt x="629" y="7364"/>
                  </a:cubicBezTo>
                  <a:cubicBezTo>
                    <a:pt x="734" y="7474"/>
                    <a:pt x="878" y="7531"/>
                    <a:pt x="1025" y="7531"/>
                  </a:cubicBezTo>
                  <a:cubicBezTo>
                    <a:pt x="1134" y="7531"/>
                    <a:pt x="1244" y="7500"/>
                    <a:pt x="1339" y="7435"/>
                  </a:cubicBezTo>
                  <a:cubicBezTo>
                    <a:pt x="1481" y="7323"/>
                    <a:pt x="1573" y="7161"/>
                    <a:pt x="1573" y="6978"/>
                  </a:cubicBezTo>
                  <a:lnTo>
                    <a:pt x="1481" y="2283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38"/>
            <p:cNvSpPr/>
            <p:nvPr/>
          </p:nvSpPr>
          <p:spPr>
            <a:xfrm>
              <a:off x="3310777" y="2605142"/>
              <a:ext cx="115054" cy="540126"/>
            </a:xfrm>
            <a:custGeom>
              <a:avLst/>
              <a:gdLst/>
              <a:ahLst/>
              <a:cxnLst/>
              <a:rect l="l" t="t" r="r" b="b"/>
              <a:pathLst>
                <a:path w="1614" h="7577" extrusionOk="0">
                  <a:moveTo>
                    <a:pt x="1460" y="0"/>
                  </a:moveTo>
                  <a:lnTo>
                    <a:pt x="1005" y="52"/>
                  </a:lnTo>
                  <a:cubicBezTo>
                    <a:pt x="437" y="112"/>
                    <a:pt x="0" y="609"/>
                    <a:pt x="20" y="1187"/>
                  </a:cubicBezTo>
                  <a:lnTo>
                    <a:pt x="193" y="6380"/>
                  </a:lnTo>
                  <a:cubicBezTo>
                    <a:pt x="213" y="6765"/>
                    <a:pt x="365" y="7130"/>
                    <a:pt x="629" y="7404"/>
                  </a:cubicBezTo>
                  <a:cubicBezTo>
                    <a:pt x="741" y="7516"/>
                    <a:pt x="893" y="7577"/>
                    <a:pt x="1045" y="7577"/>
                  </a:cubicBezTo>
                  <a:cubicBezTo>
                    <a:pt x="1156" y="7577"/>
                    <a:pt x="1278" y="7536"/>
                    <a:pt x="1370" y="7465"/>
                  </a:cubicBezTo>
                  <a:cubicBezTo>
                    <a:pt x="1521" y="7363"/>
                    <a:pt x="1613" y="7181"/>
                    <a:pt x="1613" y="6998"/>
                  </a:cubicBezTo>
                  <a:lnTo>
                    <a:pt x="1532" y="2303"/>
                  </a:lnTo>
                  <a:lnTo>
                    <a:pt x="1481" y="2303"/>
                  </a:lnTo>
                  <a:lnTo>
                    <a:pt x="1562" y="6998"/>
                  </a:lnTo>
                  <a:cubicBezTo>
                    <a:pt x="1562" y="7171"/>
                    <a:pt x="1481" y="7333"/>
                    <a:pt x="1349" y="7435"/>
                  </a:cubicBezTo>
                  <a:cubicBezTo>
                    <a:pt x="1258" y="7499"/>
                    <a:pt x="1153" y="7531"/>
                    <a:pt x="1047" y="7531"/>
                  </a:cubicBezTo>
                  <a:cubicBezTo>
                    <a:pt x="906" y="7531"/>
                    <a:pt x="764" y="7474"/>
                    <a:pt x="660" y="7363"/>
                  </a:cubicBezTo>
                  <a:cubicBezTo>
                    <a:pt x="406" y="7100"/>
                    <a:pt x="254" y="6755"/>
                    <a:pt x="244" y="6380"/>
                  </a:cubicBezTo>
                  <a:lnTo>
                    <a:pt x="61" y="1187"/>
                  </a:lnTo>
                  <a:cubicBezTo>
                    <a:pt x="51" y="629"/>
                    <a:pt x="467" y="153"/>
                    <a:pt x="1014" y="92"/>
                  </a:cubicBezTo>
                  <a:lnTo>
                    <a:pt x="1471" y="5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38"/>
            <p:cNvSpPr/>
            <p:nvPr/>
          </p:nvSpPr>
          <p:spPr>
            <a:xfrm>
              <a:off x="3561632" y="2575559"/>
              <a:ext cx="69503" cy="546613"/>
            </a:xfrm>
            <a:custGeom>
              <a:avLst/>
              <a:gdLst/>
              <a:ahLst/>
              <a:cxnLst/>
              <a:rect l="l" t="t" r="r" b="b"/>
              <a:pathLst>
                <a:path w="975" h="7668" extrusionOk="0">
                  <a:moveTo>
                    <a:pt x="1" y="0"/>
                  </a:moveTo>
                  <a:lnTo>
                    <a:pt x="974" y="7667"/>
                  </a:lnTo>
                  <a:lnTo>
                    <a:pt x="700" y="5263"/>
                  </a:lnTo>
                  <a:cubicBezTo>
                    <a:pt x="700" y="5263"/>
                    <a:pt x="781" y="4523"/>
                    <a:pt x="771" y="4391"/>
                  </a:cubicBezTo>
                  <a:cubicBezTo>
                    <a:pt x="771" y="424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38"/>
            <p:cNvSpPr/>
            <p:nvPr/>
          </p:nvSpPr>
          <p:spPr>
            <a:xfrm>
              <a:off x="3560206" y="2575559"/>
              <a:ext cx="73067" cy="546613"/>
            </a:xfrm>
            <a:custGeom>
              <a:avLst/>
              <a:gdLst/>
              <a:ahLst/>
              <a:cxnLst/>
              <a:rect l="l" t="t" r="r" b="b"/>
              <a:pathLst>
                <a:path w="1025" h="7668" extrusionOk="0">
                  <a:moveTo>
                    <a:pt x="41" y="0"/>
                  </a:moveTo>
                  <a:lnTo>
                    <a:pt x="0" y="10"/>
                  </a:lnTo>
                  <a:cubicBezTo>
                    <a:pt x="10" y="50"/>
                    <a:pt x="761" y="4260"/>
                    <a:pt x="771" y="4391"/>
                  </a:cubicBezTo>
                  <a:cubicBezTo>
                    <a:pt x="781" y="4523"/>
                    <a:pt x="700" y="5253"/>
                    <a:pt x="700" y="5274"/>
                  </a:cubicBezTo>
                  <a:lnTo>
                    <a:pt x="974" y="7667"/>
                  </a:lnTo>
                  <a:lnTo>
                    <a:pt x="1024" y="7667"/>
                  </a:lnTo>
                  <a:lnTo>
                    <a:pt x="740" y="5274"/>
                  </a:lnTo>
                  <a:cubicBezTo>
                    <a:pt x="751" y="5243"/>
                    <a:pt x="821" y="4523"/>
                    <a:pt x="821" y="4381"/>
                  </a:cubicBezTo>
                  <a:cubicBezTo>
                    <a:pt x="812" y="4249"/>
                    <a:pt x="81" y="172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38"/>
            <p:cNvSpPr/>
            <p:nvPr/>
          </p:nvSpPr>
          <p:spPr>
            <a:xfrm>
              <a:off x="3570329" y="2544407"/>
              <a:ext cx="67293" cy="73780"/>
            </a:xfrm>
            <a:custGeom>
              <a:avLst/>
              <a:gdLst/>
              <a:ahLst/>
              <a:cxnLst/>
              <a:rect l="l" t="t" r="r" b="b"/>
              <a:pathLst>
                <a:path w="944" h="1035" extrusionOk="0">
                  <a:moveTo>
                    <a:pt x="386" y="1"/>
                  </a:moveTo>
                  <a:lnTo>
                    <a:pt x="639" y="163"/>
                  </a:lnTo>
                  <a:cubicBezTo>
                    <a:pt x="639" y="163"/>
                    <a:pt x="10" y="406"/>
                    <a:pt x="0" y="406"/>
                  </a:cubicBezTo>
                  <a:lnTo>
                    <a:pt x="578" y="1035"/>
                  </a:lnTo>
                  <a:lnTo>
                    <a:pt x="943" y="762"/>
                  </a:lnTo>
                  <a:lnTo>
                    <a:pt x="801" y="194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38"/>
            <p:cNvSpPr/>
            <p:nvPr/>
          </p:nvSpPr>
          <p:spPr>
            <a:xfrm>
              <a:off x="3565196" y="2542268"/>
              <a:ext cx="74564" cy="78128"/>
            </a:xfrm>
            <a:custGeom>
              <a:avLst/>
              <a:gdLst/>
              <a:ahLst/>
              <a:cxnLst/>
              <a:rect l="l" t="t" r="r" b="b"/>
              <a:pathLst>
                <a:path w="1046" h="1096" extrusionOk="0">
                  <a:moveTo>
                    <a:pt x="767" y="205"/>
                  </a:moveTo>
                  <a:lnTo>
                    <a:pt x="853" y="244"/>
                  </a:lnTo>
                  <a:lnTo>
                    <a:pt x="995" y="781"/>
                  </a:lnTo>
                  <a:lnTo>
                    <a:pt x="650" y="1024"/>
                  </a:lnTo>
                  <a:lnTo>
                    <a:pt x="113" y="447"/>
                  </a:lnTo>
                  <a:cubicBezTo>
                    <a:pt x="174" y="426"/>
                    <a:pt x="336" y="366"/>
                    <a:pt x="721" y="224"/>
                  </a:cubicBezTo>
                  <a:lnTo>
                    <a:pt x="767" y="205"/>
                  </a:lnTo>
                  <a:close/>
                  <a:moveTo>
                    <a:pt x="467" y="1"/>
                  </a:moveTo>
                  <a:lnTo>
                    <a:pt x="447" y="51"/>
                  </a:lnTo>
                  <a:lnTo>
                    <a:pt x="661" y="193"/>
                  </a:lnTo>
                  <a:cubicBezTo>
                    <a:pt x="427" y="285"/>
                    <a:pt x="113" y="406"/>
                    <a:pt x="72" y="416"/>
                  </a:cubicBezTo>
                  <a:lnTo>
                    <a:pt x="1" y="406"/>
                  </a:lnTo>
                  <a:lnTo>
                    <a:pt x="650" y="1096"/>
                  </a:lnTo>
                  <a:lnTo>
                    <a:pt x="1046" y="801"/>
                  </a:lnTo>
                  <a:lnTo>
                    <a:pt x="893" y="213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38"/>
            <p:cNvSpPr/>
            <p:nvPr/>
          </p:nvSpPr>
          <p:spPr>
            <a:xfrm>
              <a:off x="3597774" y="2542268"/>
              <a:ext cx="18106" cy="17394"/>
            </a:xfrm>
            <a:custGeom>
              <a:avLst/>
              <a:gdLst/>
              <a:ahLst/>
              <a:cxnLst/>
              <a:rect l="l" t="t" r="r" b="b"/>
              <a:pathLst>
                <a:path w="254" h="244" extrusionOk="0">
                  <a:moveTo>
                    <a:pt x="31" y="1"/>
                  </a:moveTo>
                  <a:lnTo>
                    <a:pt x="1" y="31"/>
                  </a:lnTo>
                  <a:lnTo>
                    <a:pt x="82" y="244"/>
                  </a:lnTo>
                  <a:lnTo>
                    <a:pt x="254" y="19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3595564" y="2540058"/>
              <a:ext cx="23952" cy="2174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62" y="72"/>
                  </a:moveTo>
                  <a:lnTo>
                    <a:pt x="235" y="214"/>
                  </a:lnTo>
                  <a:lnTo>
                    <a:pt x="123" y="255"/>
                  </a:lnTo>
                  <a:lnTo>
                    <a:pt x="62" y="72"/>
                  </a:lnTo>
                  <a:close/>
                  <a:moveTo>
                    <a:pt x="62" y="1"/>
                  </a:moveTo>
                  <a:lnTo>
                    <a:pt x="1" y="52"/>
                  </a:lnTo>
                  <a:lnTo>
                    <a:pt x="93" y="305"/>
                  </a:lnTo>
                  <a:lnTo>
                    <a:pt x="336" y="234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3561632" y="2573349"/>
              <a:ext cx="41987" cy="51396"/>
            </a:xfrm>
            <a:custGeom>
              <a:avLst/>
              <a:gdLst/>
              <a:ahLst/>
              <a:cxnLst/>
              <a:rect l="l" t="t" r="r" b="b"/>
              <a:pathLst>
                <a:path w="589" h="721" extrusionOk="0">
                  <a:moveTo>
                    <a:pt x="122" y="0"/>
                  </a:moveTo>
                  <a:lnTo>
                    <a:pt x="1" y="31"/>
                  </a:lnTo>
                  <a:cubicBezTo>
                    <a:pt x="1" y="41"/>
                    <a:pt x="122" y="721"/>
                    <a:pt x="122" y="721"/>
                  </a:cubicBezTo>
                  <a:lnTo>
                    <a:pt x="589" y="50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8"/>
            <p:cNvSpPr/>
            <p:nvPr/>
          </p:nvSpPr>
          <p:spPr>
            <a:xfrm>
              <a:off x="3559422" y="2571210"/>
              <a:ext cx="47119" cy="55674"/>
            </a:xfrm>
            <a:custGeom>
              <a:avLst/>
              <a:gdLst/>
              <a:ahLst/>
              <a:cxnLst/>
              <a:rect l="l" t="t" r="r" b="b"/>
              <a:pathLst>
                <a:path w="661" h="781" extrusionOk="0">
                  <a:moveTo>
                    <a:pt x="143" y="61"/>
                  </a:moveTo>
                  <a:lnTo>
                    <a:pt x="579" y="528"/>
                  </a:lnTo>
                  <a:lnTo>
                    <a:pt x="174" y="710"/>
                  </a:lnTo>
                  <a:lnTo>
                    <a:pt x="62" y="81"/>
                  </a:lnTo>
                  <a:cubicBezTo>
                    <a:pt x="82" y="71"/>
                    <a:pt x="113" y="61"/>
                    <a:pt x="143" y="61"/>
                  </a:cubicBezTo>
                  <a:close/>
                  <a:moveTo>
                    <a:pt x="153" y="0"/>
                  </a:moveTo>
                  <a:lnTo>
                    <a:pt x="143" y="10"/>
                  </a:lnTo>
                  <a:cubicBezTo>
                    <a:pt x="11" y="41"/>
                    <a:pt x="1" y="41"/>
                    <a:pt x="11" y="71"/>
                  </a:cubicBezTo>
                  <a:lnTo>
                    <a:pt x="143" y="781"/>
                  </a:lnTo>
                  <a:lnTo>
                    <a:pt x="660" y="54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8"/>
            <p:cNvSpPr/>
            <p:nvPr/>
          </p:nvSpPr>
          <p:spPr>
            <a:xfrm>
              <a:off x="3491487" y="2547329"/>
              <a:ext cx="13116" cy="19603"/>
            </a:xfrm>
            <a:custGeom>
              <a:avLst/>
              <a:gdLst/>
              <a:ahLst/>
              <a:cxnLst/>
              <a:rect l="l" t="t" r="r" b="b"/>
              <a:pathLst>
                <a:path w="184" h="275" extrusionOk="0">
                  <a:moveTo>
                    <a:pt x="142" y="0"/>
                  </a:moveTo>
                  <a:lnTo>
                    <a:pt x="1" y="244"/>
                  </a:lnTo>
                  <a:lnTo>
                    <a:pt x="183" y="274"/>
                  </a:lnTo>
                  <a:lnTo>
                    <a:pt x="163" y="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8"/>
            <p:cNvSpPr/>
            <p:nvPr/>
          </p:nvSpPr>
          <p:spPr>
            <a:xfrm>
              <a:off x="3489348" y="2544407"/>
              <a:ext cx="17394" cy="23952"/>
            </a:xfrm>
            <a:custGeom>
              <a:avLst/>
              <a:gdLst/>
              <a:ahLst/>
              <a:cxnLst/>
              <a:rect l="l" t="t" r="r" b="b"/>
              <a:pathLst>
                <a:path w="244" h="336" extrusionOk="0">
                  <a:moveTo>
                    <a:pt x="172" y="82"/>
                  </a:moveTo>
                  <a:lnTo>
                    <a:pt x="193" y="285"/>
                  </a:lnTo>
                  <a:lnTo>
                    <a:pt x="71" y="264"/>
                  </a:lnTo>
                  <a:lnTo>
                    <a:pt x="172" y="82"/>
                  </a:lnTo>
                  <a:close/>
                  <a:moveTo>
                    <a:pt x="163" y="1"/>
                  </a:moveTo>
                  <a:lnTo>
                    <a:pt x="0" y="305"/>
                  </a:lnTo>
                  <a:lnTo>
                    <a:pt x="244" y="336"/>
                  </a:lnTo>
                  <a:lnTo>
                    <a:pt x="224" y="4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8"/>
            <p:cNvSpPr/>
            <p:nvPr/>
          </p:nvSpPr>
          <p:spPr>
            <a:xfrm>
              <a:off x="3510306" y="2575559"/>
              <a:ext cx="60093" cy="49187"/>
            </a:xfrm>
            <a:custGeom>
              <a:avLst/>
              <a:gdLst/>
              <a:ahLst/>
              <a:cxnLst/>
              <a:rect l="l" t="t" r="r" b="b"/>
              <a:pathLst>
                <a:path w="843" h="690" extrusionOk="0">
                  <a:moveTo>
                    <a:pt x="721" y="0"/>
                  </a:moveTo>
                  <a:lnTo>
                    <a:pt x="416" y="10"/>
                  </a:lnTo>
                  <a:lnTo>
                    <a:pt x="0" y="568"/>
                  </a:lnTo>
                  <a:lnTo>
                    <a:pt x="842" y="690"/>
                  </a:lnTo>
                  <a:cubicBezTo>
                    <a:pt x="842" y="690"/>
                    <a:pt x="721" y="10"/>
                    <a:pt x="7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8"/>
            <p:cNvSpPr/>
            <p:nvPr/>
          </p:nvSpPr>
          <p:spPr>
            <a:xfrm>
              <a:off x="3507383" y="2573777"/>
              <a:ext cx="65154" cy="53107"/>
            </a:xfrm>
            <a:custGeom>
              <a:avLst/>
              <a:gdLst/>
              <a:ahLst/>
              <a:cxnLst/>
              <a:rect l="l" t="t" r="r" b="b"/>
              <a:pathLst>
                <a:path w="914" h="745" extrusionOk="0">
                  <a:moveTo>
                    <a:pt x="741" y="45"/>
                  </a:moveTo>
                  <a:cubicBezTo>
                    <a:pt x="751" y="96"/>
                    <a:pt x="771" y="238"/>
                    <a:pt x="853" y="684"/>
                  </a:cubicBezTo>
                  <a:lnTo>
                    <a:pt x="92" y="573"/>
                  </a:lnTo>
                  <a:lnTo>
                    <a:pt x="467" y="55"/>
                  </a:lnTo>
                  <a:cubicBezTo>
                    <a:pt x="579" y="55"/>
                    <a:pt x="701" y="45"/>
                    <a:pt x="741" y="45"/>
                  </a:cubicBezTo>
                  <a:close/>
                  <a:moveTo>
                    <a:pt x="676" y="0"/>
                  </a:moveTo>
                  <a:cubicBezTo>
                    <a:pt x="627" y="0"/>
                    <a:pt x="555" y="1"/>
                    <a:pt x="447" y="5"/>
                  </a:cubicBezTo>
                  <a:lnTo>
                    <a:pt x="437" y="5"/>
                  </a:lnTo>
                  <a:lnTo>
                    <a:pt x="1" y="613"/>
                  </a:lnTo>
                  <a:lnTo>
                    <a:pt x="913" y="745"/>
                  </a:lnTo>
                  <a:lnTo>
                    <a:pt x="913" y="704"/>
                  </a:lnTo>
                  <a:cubicBezTo>
                    <a:pt x="873" y="522"/>
                    <a:pt x="792" y="45"/>
                    <a:pt x="792" y="25"/>
                  </a:cubicBezTo>
                  <a:lnTo>
                    <a:pt x="792" y="15"/>
                  </a:lnTo>
                  <a:lnTo>
                    <a:pt x="782" y="5"/>
                  </a:lnTo>
                  <a:cubicBezTo>
                    <a:pt x="775" y="5"/>
                    <a:pt x="773" y="0"/>
                    <a:pt x="6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3469816" y="2545832"/>
              <a:ext cx="92599" cy="80338"/>
            </a:xfrm>
            <a:custGeom>
              <a:avLst/>
              <a:gdLst/>
              <a:ahLst/>
              <a:cxnLst/>
              <a:rect l="l" t="t" r="r" b="b"/>
              <a:pathLst>
                <a:path w="1299" h="1127" extrusionOk="0">
                  <a:moveTo>
                    <a:pt x="467" y="1"/>
                  </a:moveTo>
                  <a:lnTo>
                    <a:pt x="102" y="346"/>
                  </a:lnTo>
                  <a:lnTo>
                    <a:pt x="0" y="812"/>
                  </a:lnTo>
                  <a:lnTo>
                    <a:pt x="791" y="1127"/>
                  </a:lnTo>
                  <a:lnTo>
                    <a:pt x="1298" y="437"/>
                  </a:lnTo>
                  <a:cubicBezTo>
                    <a:pt x="964" y="427"/>
                    <a:pt x="305" y="265"/>
                    <a:pt x="305" y="265"/>
                  </a:cubicBezTo>
                  <a:lnTo>
                    <a:pt x="467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3468319" y="2544407"/>
              <a:ext cx="95522" cy="83261"/>
            </a:xfrm>
            <a:custGeom>
              <a:avLst/>
              <a:gdLst/>
              <a:ahLst/>
              <a:cxnLst/>
              <a:rect l="l" t="t" r="r" b="b"/>
              <a:pathLst>
                <a:path w="1340" h="1168" extrusionOk="0">
                  <a:moveTo>
                    <a:pt x="377" y="163"/>
                  </a:moveTo>
                  <a:lnTo>
                    <a:pt x="305" y="275"/>
                  </a:lnTo>
                  <a:lnTo>
                    <a:pt x="305" y="295"/>
                  </a:lnTo>
                  <a:cubicBezTo>
                    <a:pt x="305" y="295"/>
                    <a:pt x="316" y="305"/>
                    <a:pt x="326" y="305"/>
                  </a:cubicBezTo>
                  <a:cubicBezTo>
                    <a:pt x="346" y="315"/>
                    <a:pt x="934" y="457"/>
                    <a:pt x="1269" y="478"/>
                  </a:cubicBezTo>
                  <a:lnTo>
                    <a:pt x="812" y="1116"/>
                  </a:lnTo>
                  <a:lnTo>
                    <a:pt x="52" y="812"/>
                  </a:lnTo>
                  <a:lnTo>
                    <a:pt x="143" y="376"/>
                  </a:lnTo>
                  <a:lnTo>
                    <a:pt x="377" y="163"/>
                  </a:lnTo>
                  <a:close/>
                  <a:moveTo>
                    <a:pt x="508" y="1"/>
                  </a:moveTo>
                  <a:cubicBezTo>
                    <a:pt x="498" y="1"/>
                    <a:pt x="488" y="1"/>
                    <a:pt x="478" y="11"/>
                  </a:cubicBezTo>
                  <a:lnTo>
                    <a:pt x="102" y="345"/>
                  </a:lnTo>
                  <a:cubicBezTo>
                    <a:pt x="102" y="356"/>
                    <a:pt x="102" y="356"/>
                    <a:pt x="93" y="366"/>
                  </a:cubicBezTo>
                  <a:lnTo>
                    <a:pt x="1" y="822"/>
                  </a:lnTo>
                  <a:cubicBezTo>
                    <a:pt x="1" y="832"/>
                    <a:pt x="1" y="843"/>
                    <a:pt x="12" y="852"/>
                  </a:cubicBezTo>
                  <a:lnTo>
                    <a:pt x="803" y="1167"/>
                  </a:lnTo>
                  <a:lnTo>
                    <a:pt x="812" y="1167"/>
                  </a:lnTo>
                  <a:cubicBezTo>
                    <a:pt x="823" y="1167"/>
                    <a:pt x="833" y="1167"/>
                    <a:pt x="833" y="1157"/>
                  </a:cubicBezTo>
                  <a:lnTo>
                    <a:pt x="1340" y="467"/>
                  </a:lnTo>
                  <a:lnTo>
                    <a:pt x="1340" y="447"/>
                  </a:lnTo>
                  <a:cubicBezTo>
                    <a:pt x="1340" y="437"/>
                    <a:pt x="1330" y="427"/>
                    <a:pt x="1319" y="427"/>
                  </a:cubicBezTo>
                  <a:cubicBezTo>
                    <a:pt x="1035" y="427"/>
                    <a:pt x="508" y="305"/>
                    <a:pt x="366" y="264"/>
                  </a:cubicBezTo>
                  <a:lnTo>
                    <a:pt x="508" y="41"/>
                  </a:lnTo>
                  <a:cubicBezTo>
                    <a:pt x="519" y="31"/>
                    <a:pt x="519" y="11"/>
                    <a:pt x="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8"/>
            <p:cNvSpPr/>
            <p:nvPr/>
          </p:nvSpPr>
          <p:spPr>
            <a:xfrm>
              <a:off x="3519716" y="2600794"/>
              <a:ext cx="10194" cy="9481"/>
            </a:xfrm>
            <a:custGeom>
              <a:avLst/>
              <a:gdLst/>
              <a:ahLst/>
              <a:cxnLst/>
              <a:rect l="l" t="t" r="r" b="b"/>
              <a:pathLst>
                <a:path w="143" h="133" extrusionOk="0">
                  <a:moveTo>
                    <a:pt x="71" y="1"/>
                  </a:moveTo>
                  <a:cubicBezTo>
                    <a:pt x="30" y="1"/>
                    <a:pt x="0" y="41"/>
                    <a:pt x="10" y="72"/>
                  </a:cubicBezTo>
                  <a:cubicBezTo>
                    <a:pt x="10" y="113"/>
                    <a:pt x="41" y="133"/>
                    <a:pt x="82" y="133"/>
                  </a:cubicBezTo>
                  <a:cubicBezTo>
                    <a:pt x="112" y="133"/>
                    <a:pt x="142" y="102"/>
                    <a:pt x="142" y="61"/>
                  </a:cubicBezTo>
                  <a:cubicBezTo>
                    <a:pt x="132" y="31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8"/>
            <p:cNvSpPr/>
            <p:nvPr/>
          </p:nvSpPr>
          <p:spPr>
            <a:xfrm>
              <a:off x="3518290" y="2599368"/>
              <a:ext cx="13045" cy="1304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1" y="51"/>
                  </a:moveTo>
                  <a:cubicBezTo>
                    <a:pt x="111" y="51"/>
                    <a:pt x="132" y="61"/>
                    <a:pt x="132" y="81"/>
                  </a:cubicBezTo>
                  <a:cubicBezTo>
                    <a:pt x="132" y="102"/>
                    <a:pt x="132" y="112"/>
                    <a:pt x="122" y="112"/>
                  </a:cubicBezTo>
                  <a:cubicBezTo>
                    <a:pt x="111" y="122"/>
                    <a:pt x="102" y="133"/>
                    <a:pt x="91" y="133"/>
                  </a:cubicBezTo>
                  <a:cubicBezTo>
                    <a:pt x="81" y="133"/>
                    <a:pt x="71" y="133"/>
                    <a:pt x="61" y="122"/>
                  </a:cubicBezTo>
                  <a:cubicBezTo>
                    <a:pt x="61" y="112"/>
                    <a:pt x="50" y="102"/>
                    <a:pt x="50" y="92"/>
                  </a:cubicBezTo>
                  <a:cubicBezTo>
                    <a:pt x="50" y="81"/>
                    <a:pt x="50" y="72"/>
                    <a:pt x="61" y="61"/>
                  </a:cubicBezTo>
                  <a:cubicBezTo>
                    <a:pt x="71" y="51"/>
                    <a:pt x="81" y="51"/>
                    <a:pt x="91" y="51"/>
                  </a:cubicBezTo>
                  <a:close/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22"/>
                    <a:pt x="10" y="142"/>
                    <a:pt x="30" y="153"/>
                  </a:cubicBezTo>
                  <a:cubicBezTo>
                    <a:pt x="50" y="173"/>
                    <a:pt x="71" y="183"/>
                    <a:pt x="91" y="183"/>
                  </a:cubicBezTo>
                  <a:lnTo>
                    <a:pt x="102" y="183"/>
                  </a:lnTo>
                  <a:lnTo>
                    <a:pt x="162" y="153"/>
                  </a:lnTo>
                  <a:cubicBezTo>
                    <a:pt x="172" y="133"/>
                    <a:pt x="183" y="112"/>
                    <a:pt x="183" y="81"/>
                  </a:cubicBezTo>
                  <a:cubicBezTo>
                    <a:pt x="183" y="31"/>
                    <a:pt x="14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8"/>
            <p:cNvSpPr/>
            <p:nvPr/>
          </p:nvSpPr>
          <p:spPr>
            <a:xfrm>
              <a:off x="3579667" y="2803246"/>
              <a:ext cx="9552" cy="9481"/>
            </a:xfrm>
            <a:custGeom>
              <a:avLst/>
              <a:gdLst/>
              <a:ahLst/>
              <a:cxnLst/>
              <a:rect l="l" t="t" r="r" b="b"/>
              <a:pathLst>
                <a:path w="134" h="133" extrusionOk="0">
                  <a:moveTo>
                    <a:pt x="62" y="0"/>
                  </a:moveTo>
                  <a:cubicBezTo>
                    <a:pt x="32" y="0"/>
                    <a:pt x="1" y="31"/>
                    <a:pt x="1" y="72"/>
                  </a:cubicBezTo>
                  <a:cubicBezTo>
                    <a:pt x="1" y="112"/>
                    <a:pt x="32" y="132"/>
                    <a:pt x="72" y="132"/>
                  </a:cubicBezTo>
                  <a:cubicBezTo>
                    <a:pt x="102" y="132"/>
                    <a:pt x="133" y="102"/>
                    <a:pt x="133" y="61"/>
                  </a:cubicBezTo>
                  <a:cubicBezTo>
                    <a:pt x="133" y="31"/>
                    <a:pt x="102" y="0"/>
                    <a:pt x="6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8"/>
            <p:cNvSpPr/>
            <p:nvPr/>
          </p:nvSpPr>
          <p:spPr>
            <a:xfrm>
              <a:off x="3578241" y="2801749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92" y="52"/>
                  </a:moveTo>
                  <a:cubicBezTo>
                    <a:pt x="102" y="52"/>
                    <a:pt x="102" y="52"/>
                    <a:pt x="112" y="62"/>
                  </a:cubicBezTo>
                  <a:cubicBezTo>
                    <a:pt x="122" y="62"/>
                    <a:pt x="133" y="72"/>
                    <a:pt x="133" y="82"/>
                  </a:cubicBezTo>
                  <a:cubicBezTo>
                    <a:pt x="133" y="102"/>
                    <a:pt x="122" y="113"/>
                    <a:pt x="122" y="113"/>
                  </a:cubicBezTo>
                  <a:cubicBezTo>
                    <a:pt x="112" y="123"/>
                    <a:pt x="102" y="133"/>
                    <a:pt x="92" y="133"/>
                  </a:cubicBezTo>
                  <a:cubicBezTo>
                    <a:pt x="82" y="133"/>
                    <a:pt x="72" y="123"/>
                    <a:pt x="61" y="123"/>
                  </a:cubicBezTo>
                  <a:cubicBezTo>
                    <a:pt x="52" y="113"/>
                    <a:pt x="41" y="102"/>
                    <a:pt x="41" y="93"/>
                  </a:cubicBezTo>
                  <a:cubicBezTo>
                    <a:pt x="41" y="82"/>
                    <a:pt x="52" y="72"/>
                    <a:pt x="52" y="62"/>
                  </a:cubicBezTo>
                  <a:cubicBezTo>
                    <a:pt x="61" y="52"/>
                    <a:pt x="72" y="52"/>
                    <a:pt x="82" y="52"/>
                  </a:cubicBezTo>
                  <a:close/>
                  <a:moveTo>
                    <a:pt x="82" y="1"/>
                  </a:moveTo>
                  <a:cubicBezTo>
                    <a:pt x="61" y="1"/>
                    <a:pt x="31" y="12"/>
                    <a:pt x="21" y="32"/>
                  </a:cubicBezTo>
                  <a:cubicBezTo>
                    <a:pt x="0" y="52"/>
                    <a:pt x="0" y="72"/>
                    <a:pt x="0" y="93"/>
                  </a:cubicBezTo>
                  <a:cubicBezTo>
                    <a:pt x="0" y="123"/>
                    <a:pt x="11" y="143"/>
                    <a:pt x="31" y="153"/>
                  </a:cubicBezTo>
                  <a:cubicBezTo>
                    <a:pt x="41" y="174"/>
                    <a:pt x="61" y="184"/>
                    <a:pt x="82" y="184"/>
                  </a:cubicBezTo>
                  <a:lnTo>
                    <a:pt x="92" y="184"/>
                  </a:lnTo>
                  <a:cubicBezTo>
                    <a:pt x="142" y="174"/>
                    <a:pt x="183" y="133"/>
                    <a:pt x="173" y="82"/>
                  </a:cubicBezTo>
                  <a:cubicBezTo>
                    <a:pt x="173" y="62"/>
                    <a:pt x="163" y="42"/>
                    <a:pt x="142" y="21"/>
                  </a:cubicBezTo>
                  <a:cubicBezTo>
                    <a:pt x="133" y="1"/>
                    <a:pt x="102" y="1"/>
                    <a:pt x="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8"/>
            <p:cNvSpPr/>
            <p:nvPr/>
          </p:nvSpPr>
          <p:spPr>
            <a:xfrm>
              <a:off x="3588364" y="2861059"/>
              <a:ext cx="10194" cy="9623"/>
            </a:xfrm>
            <a:custGeom>
              <a:avLst/>
              <a:gdLst/>
              <a:ahLst/>
              <a:cxnLst/>
              <a:rect l="l" t="t" r="r" b="b"/>
              <a:pathLst>
                <a:path w="143" h="135" extrusionOk="0">
                  <a:moveTo>
                    <a:pt x="61" y="1"/>
                  </a:moveTo>
                  <a:cubicBezTo>
                    <a:pt x="31" y="11"/>
                    <a:pt x="0" y="41"/>
                    <a:pt x="0" y="72"/>
                  </a:cubicBezTo>
                  <a:cubicBezTo>
                    <a:pt x="10" y="107"/>
                    <a:pt x="34" y="135"/>
                    <a:pt x="60" y="135"/>
                  </a:cubicBezTo>
                  <a:cubicBezTo>
                    <a:pt x="64" y="135"/>
                    <a:pt x="68" y="134"/>
                    <a:pt x="72" y="133"/>
                  </a:cubicBezTo>
                  <a:cubicBezTo>
                    <a:pt x="112" y="133"/>
                    <a:pt x="142" y="102"/>
                    <a:pt x="133" y="72"/>
                  </a:cubicBezTo>
                  <a:cubicBezTo>
                    <a:pt x="133" y="31"/>
                    <a:pt x="102" y="1"/>
                    <a:pt x="6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8"/>
            <p:cNvSpPr/>
            <p:nvPr/>
          </p:nvSpPr>
          <p:spPr>
            <a:xfrm>
              <a:off x="3586938" y="2859633"/>
              <a:ext cx="13045" cy="1304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92" y="51"/>
                  </a:moveTo>
                  <a:cubicBezTo>
                    <a:pt x="102" y="51"/>
                    <a:pt x="112" y="51"/>
                    <a:pt x="122" y="61"/>
                  </a:cubicBezTo>
                  <a:cubicBezTo>
                    <a:pt x="122" y="72"/>
                    <a:pt x="132" y="81"/>
                    <a:pt x="132" y="92"/>
                  </a:cubicBezTo>
                  <a:cubicBezTo>
                    <a:pt x="132" y="112"/>
                    <a:pt x="112" y="133"/>
                    <a:pt x="92" y="133"/>
                  </a:cubicBezTo>
                  <a:cubicBezTo>
                    <a:pt x="81" y="133"/>
                    <a:pt x="72" y="133"/>
                    <a:pt x="61" y="122"/>
                  </a:cubicBezTo>
                  <a:cubicBezTo>
                    <a:pt x="51" y="112"/>
                    <a:pt x="51" y="102"/>
                    <a:pt x="51" y="92"/>
                  </a:cubicBezTo>
                  <a:cubicBezTo>
                    <a:pt x="51" y="81"/>
                    <a:pt x="51" y="72"/>
                    <a:pt x="61" y="61"/>
                  </a:cubicBezTo>
                  <a:cubicBezTo>
                    <a:pt x="72" y="51"/>
                    <a:pt x="81" y="51"/>
                    <a:pt x="92" y="51"/>
                  </a:cubicBezTo>
                  <a:close/>
                  <a:moveTo>
                    <a:pt x="81" y="0"/>
                  </a:moveTo>
                  <a:cubicBezTo>
                    <a:pt x="61" y="0"/>
                    <a:pt x="41" y="11"/>
                    <a:pt x="20" y="31"/>
                  </a:cubicBezTo>
                  <a:cubicBezTo>
                    <a:pt x="11" y="51"/>
                    <a:pt x="0" y="72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22" y="183"/>
                    <a:pt x="142" y="173"/>
                    <a:pt x="162" y="153"/>
                  </a:cubicBezTo>
                  <a:cubicBezTo>
                    <a:pt x="173" y="133"/>
                    <a:pt x="183" y="112"/>
                    <a:pt x="183" y="81"/>
                  </a:cubicBezTo>
                  <a:cubicBezTo>
                    <a:pt x="183" y="61"/>
                    <a:pt x="173" y="41"/>
                    <a:pt x="153" y="21"/>
                  </a:cubicBezTo>
                  <a:cubicBezTo>
                    <a:pt x="132" y="11"/>
                    <a:pt x="112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8"/>
            <p:cNvSpPr/>
            <p:nvPr/>
          </p:nvSpPr>
          <p:spPr>
            <a:xfrm>
              <a:off x="3591287" y="2918872"/>
              <a:ext cx="9481" cy="9552"/>
            </a:xfrm>
            <a:custGeom>
              <a:avLst/>
              <a:gdLst/>
              <a:ahLst/>
              <a:cxnLst/>
              <a:rect l="l" t="t" r="r" b="b"/>
              <a:pathLst>
                <a:path w="133" h="134" extrusionOk="0">
                  <a:moveTo>
                    <a:pt x="71" y="1"/>
                  </a:moveTo>
                  <a:cubicBezTo>
                    <a:pt x="31" y="1"/>
                    <a:pt x="0" y="32"/>
                    <a:pt x="0" y="72"/>
                  </a:cubicBezTo>
                  <a:cubicBezTo>
                    <a:pt x="0" y="102"/>
                    <a:pt x="31" y="133"/>
                    <a:pt x="71" y="133"/>
                  </a:cubicBezTo>
                  <a:cubicBezTo>
                    <a:pt x="101" y="133"/>
                    <a:pt x="132" y="102"/>
                    <a:pt x="132" y="72"/>
                  </a:cubicBezTo>
                  <a:cubicBezTo>
                    <a:pt x="132" y="32"/>
                    <a:pt x="101" y="1"/>
                    <a:pt x="7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3589790" y="2917446"/>
              <a:ext cx="12404" cy="1240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2" y="41"/>
                  </a:moveTo>
                  <a:cubicBezTo>
                    <a:pt x="113" y="41"/>
                    <a:pt x="133" y="61"/>
                    <a:pt x="133" y="92"/>
                  </a:cubicBezTo>
                  <a:cubicBezTo>
                    <a:pt x="133" y="113"/>
                    <a:pt x="113" y="133"/>
                    <a:pt x="92" y="133"/>
                  </a:cubicBezTo>
                  <a:cubicBezTo>
                    <a:pt x="62" y="133"/>
                    <a:pt x="41" y="113"/>
                    <a:pt x="41" y="92"/>
                  </a:cubicBezTo>
                  <a:cubicBezTo>
                    <a:pt x="41" y="61"/>
                    <a:pt x="62" y="41"/>
                    <a:pt x="92" y="41"/>
                  </a:cubicBezTo>
                  <a:close/>
                  <a:moveTo>
                    <a:pt x="92" y="1"/>
                  </a:moveTo>
                  <a:cubicBezTo>
                    <a:pt x="41" y="1"/>
                    <a:pt x="1" y="41"/>
                    <a:pt x="1" y="92"/>
                  </a:cubicBezTo>
                  <a:cubicBezTo>
                    <a:pt x="1" y="133"/>
                    <a:pt x="41" y="173"/>
                    <a:pt x="92" y="173"/>
                  </a:cubicBezTo>
                  <a:cubicBezTo>
                    <a:pt x="143" y="173"/>
                    <a:pt x="174" y="133"/>
                    <a:pt x="174" y="92"/>
                  </a:cubicBezTo>
                  <a:cubicBezTo>
                    <a:pt x="174" y="41"/>
                    <a:pt x="14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8"/>
            <p:cNvSpPr/>
            <p:nvPr/>
          </p:nvSpPr>
          <p:spPr>
            <a:xfrm>
              <a:off x="4001892" y="2924005"/>
              <a:ext cx="9481" cy="9410"/>
            </a:xfrm>
            <a:custGeom>
              <a:avLst/>
              <a:gdLst/>
              <a:ahLst/>
              <a:cxnLst/>
              <a:rect l="l" t="t" r="r" b="b"/>
              <a:pathLst>
                <a:path w="133" h="132" extrusionOk="0">
                  <a:moveTo>
                    <a:pt x="61" y="0"/>
                  </a:moveTo>
                  <a:cubicBezTo>
                    <a:pt x="31" y="0"/>
                    <a:pt x="0" y="21"/>
                    <a:pt x="0" y="61"/>
                  </a:cubicBezTo>
                  <a:cubicBezTo>
                    <a:pt x="0" y="102"/>
                    <a:pt x="31" y="132"/>
                    <a:pt x="61" y="132"/>
                  </a:cubicBezTo>
                  <a:cubicBezTo>
                    <a:pt x="102" y="132"/>
                    <a:pt x="133" y="102"/>
                    <a:pt x="133" y="61"/>
                  </a:cubicBezTo>
                  <a:cubicBezTo>
                    <a:pt x="133" y="21"/>
                    <a:pt x="102" y="0"/>
                    <a:pt x="61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8"/>
            <p:cNvSpPr/>
            <p:nvPr/>
          </p:nvSpPr>
          <p:spPr>
            <a:xfrm>
              <a:off x="3999754" y="2921795"/>
              <a:ext cx="13045" cy="1311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91" y="52"/>
                  </a:moveTo>
                  <a:cubicBezTo>
                    <a:pt x="112" y="52"/>
                    <a:pt x="132" y="72"/>
                    <a:pt x="132" y="92"/>
                  </a:cubicBezTo>
                  <a:cubicBezTo>
                    <a:pt x="132" y="112"/>
                    <a:pt x="112" y="133"/>
                    <a:pt x="91" y="133"/>
                  </a:cubicBezTo>
                  <a:cubicBezTo>
                    <a:pt x="71" y="133"/>
                    <a:pt x="51" y="112"/>
                    <a:pt x="51" y="92"/>
                  </a:cubicBezTo>
                  <a:cubicBezTo>
                    <a:pt x="51" y="72"/>
                    <a:pt x="71" y="52"/>
                    <a:pt x="91" y="52"/>
                  </a:cubicBezTo>
                  <a:close/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3606471" y="2571852"/>
              <a:ext cx="15968" cy="20316"/>
            </a:xfrm>
            <a:custGeom>
              <a:avLst/>
              <a:gdLst/>
              <a:ahLst/>
              <a:cxnLst/>
              <a:rect l="l" t="t" r="r" b="b"/>
              <a:pathLst>
                <a:path w="224" h="285" extrusionOk="0">
                  <a:moveTo>
                    <a:pt x="213" y="1"/>
                  </a:moveTo>
                  <a:cubicBezTo>
                    <a:pt x="193" y="11"/>
                    <a:pt x="0" y="285"/>
                    <a:pt x="0" y="285"/>
                  </a:cubicBezTo>
                  <a:lnTo>
                    <a:pt x="224" y="16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3600696" y="2570426"/>
              <a:ext cx="22455" cy="26874"/>
            </a:xfrm>
            <a:custGeom>
              <a:avLst/>
              <a:gdLst/>
              <a:ahLst/>
              <a:cxnLst/>
              <a:rect l="l" t="t" r="r" b="b"/>
              <a:pathLst>
                <a:path w="315" h="377" extrusionOk="0">
                  <a:moveTo>
                    <a:pt x="294" y="1"/>
                  </a:moveTo>
                  <a:cubicBezTo>
                    <a:pt x="264" y="11"/>
                    <a:pt x="152" y="163"/>
                    <a:pt x="61" y="295"/>
                  </a:cubicBezTo>
                  <a:lnTo>
                    <a:pt x="0" y="376"/>
                  </a:lnTo>
                  <a:lnTo>
                    <a:pt x="314" y="203"/>
                  </a:lnTo>
                  <a:lnTo>
                    <a:pt x="294" y="163"/>
                  </a:lnTo>
                  <a:lnTo>
                    <a:pt x="152" y="234"/>
                  </a:lnTo>
                  <a:cubicBezTo>
                    <a:pt x="223" y="143"/>
                    <a:pt x="294" y="52"/>
                    <a:pt x="305" y="41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3490774" y="2587820"/>
              <a:ext cx="29013" cy="8055"/>
            </a:xfrm>
            <a:custGeom>
              <a:avLst/>
              <a:gdLst/>
              <a:ahLst/>
              <a:cxnLst/>
              <a:rect l="l" t="t" r="r" b="b"/>
              <a:pathLst>
                <a:path w="407" h="113" extrusionOk="0">
                  <a:moveTo>
                    <a:pt x="1" y="0"/>
                  </a:moveTo>
                  <a:lnTo>
                    <a:pt x="224" y="112"/>
                  </a:lnTo>
                  <a:lnTo>
                    <a:pt x="406" y="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3490061" y="2585681"/>
              <a:ext cx="38423" cy="11619"/>
            </a:xfrm>
            <a:custGeom>
              <a:avLst/>
              <a:gdLst/>
              <a:ahLst/>
              <a:cxnLst/>
              <a:rect l="l" t="t" r="r" b="b"/>
              <a:pathLst>
                <a:path w="539" h="163" extrusionOk="0">
                  <a:moveTo>
                    <a:pt x="11" y="0"/>
                  </a:moveTo>
                  <a:lnTo>
                    <a:pt x="0" y="50"/>
                  </a:lnTo>
                  <a:lnTo>
                    <a:pt x="284" y="101"/>
                  </a:lnTo>
                  <a:lnTo>
                    <a:pt x="223" y="111"/>
                  </a:lnTo>
                  <a:lnTo>
                    <a:pt x="234" y="162"/>
                  </a:lnTo>
                  <a:lnTo>
                    <a:pt x="538" y="10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3305716" y="3034569"/>
              <a:ext cx="319642" cy="114840"/>
            </a:xfrm>
            <a:custGeom>
              <a:avLst/>
              <a:gdLst/>
              <a:ahLst/>
              <a:cxnLst/>
              <a:rect l="l" t="t" r="r" b="b"/>
              <a:pathLst>
                <a:path w="4484" h="1611" extrusionOk="0">
                  <a:moveTo>
                    <a:pt x="1734" y="1"/>
                  </a:moveTo>
                  <a:lnTo>
                    <a:pt x="294" y="356"/>
                  </a:lnTo>
                  <a:cubicBezTo>
                    <a:pt x="294" y="356"/>
                    <a:pt x="1" y="1208"/>
                    <a:pt x="1076" y="1542"/>
                  </a:cubicBezTo>
                  <a:cubicBezTo>
                    <a:pt x="1234" y="1590"/>
                    <a:pt x="1485" y="1610"/>
                    <a:pt x="1793" y="1610"/>
                  </a:cubicBezTo>
                  <a:cubicBezTo>
                    <a:pt x="2393" y="1610"/>
                    <a:pt x="3209" y="1534"/>
                    <a:pt x="3986" y="1441"/>
                  </a:cubicBezTo>
                  <a:lnTo>
                    <a:pt x="4483" y="255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3316551" y="3033144"/>
              <a:ext cx="310945" cy="117905"/>
            </a:xfrm>
            <a:custGeom>
              <a:avLst/>
              <a:gdLst/>
              <a:ahLst/>
              <a:cxnLst/>
              <a:rect l="l" t="t" r="r" b="b"/>
              <a:pathLst>
                <a:path w="4362" h="1654" extrusionOk="0">
                  <a:moveTo>
                    <a:pt x="1582" y="0"/>
                  </a:moveTo>
                  <a:lnTo>
                    <a:pt x="1582" y="51"/>
                  </a:lnTo>
                  <a:lnTo>
                    <a:pt x="4291" y="295"/>
                  </a:lnTo>
                  <a:lnTo>
                    <a:pt x="3813" y="1440"/>
                  </a:lnTo>
                  <a:cubicBezTo>
                    <a:pt x="2948" y="1550"/>
                    <a:pt x="2223" y="1605"/>
                    <a:pt x="1697" y="1605"/>
                  </a:cubicBezTo>
                  <a:cubicBezTo>
                    <a:pt x="1348" y="1605"/>
                    <a:pt x="1087" y="1581"/>
                    <a:pt x="933" y="1532"/>
                  </a:cubicBezTo>
                  <a:cubicBezTo>
                    <a:pt x="579" y="1431"/>
                    <a:pt x="335" y="1248"/>
                    <a:pt x="214" y="1014"/>
                  </a:cubicBezTo>
                  <a:cubicBezTo>
                    <a:pt x="51" y="700"/>
                    <a:pt x="163" y="386"/>
                    <a:pt x="163" y="386"/>
                  </a:cubicBezTo>
                  <a:lnTo>
                    <a:pt x="112" y="376"/>
                  </a:lnTo>
                  <a:lnTo>
                    <a:pt x="112" y="376"/>
                  </a:lnTo>
                  <a:cubicBezTo>
                    <a:pt x="112" y="386"/>
                    <a:pt x="0" y="710"/>
                    <a:pt x="173" y="1035"/>
                  </a:cubicBezTo>
                  <a:cubicBezTo>
                    <a:pt x="304" y="1289"/>
                    <a:pt x="548" y="1471"/>
                    <a:pt x="924" y="1582"/>
                  </a:cubicBezTo>
                  <a:cubicBezTo>
                    <a:pt x="1086" y="1633"/>
                    <a:pt x="1349" y="1654"/>
                    <a:pt x="1663" y="1654"/>
                  </a:cubicBezTo>
                  <a:cubicBezTo>
                    <a:pt x="2384" y="1654"/>
                    <a:pt x="3347" y="1542"/>
                    <a:pt x="3834" y="1481"/>
                  </a:cubicBezTo>
                  <a:lnTo>
                    <a:pt x="3844" y="1481"/>
                  </a:lnTo>
                  <a:lnTo>
                    <a:pt x="4361" y="254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3589790" y="3052676"/>
              <a:ext cx="86825" cy="84615"/>
            </a:xfrm>
            <a:custGeom>
              <a:avLst/>
              <a:gdLst/>
              <a:ahLst/>
              <a:cxnLst/>
              <a:rect l="l" t="t" r="r" b="b"/>
              <a:pathLst>
                <a:path w="1218" h="1187" extrusionOk="0">
                  <a:moveTo>
                    <a:pt x="498" y="1"/>
                  </a:moveTo>
                  <a:lnTo>
                    <a:pt x="1" y="1187"/>
                  </a:lnTo>
                  <a:cubicBezTo>
                    <a:pt x="366" y="1136"/>
                    <a:pt x="721" y="1085"/>
                    <a:pt x="1035" y="1035"/>
                  </a:cubicBezTo>
                  <a:lnTo>
                    <a:pt x="1218" y="71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3586938" y="3051250"/>
              <a:ext cx="91886" cy="88251"/>
            </a:xfrm>
            <a:custGeom>
              <a:avLst/>
              <a:gdLst/>
              <a:ahLst/>
              <a:cxnLst/>
              <a:rect l="l" t="t" r="r" b="b"/>
              <a:pathLst>
                <a:path w="1289" h="1238" extrusionOk="0">
                  <a:moveTo>
                    <a:pt x="548" y="51"/>
                  </a:moveTo>
                  <a:lnTo>
                    <a:pt x="1228" y="111"/>
                  </a:lnTo>
                  <a:lnTo>
                    <a:pt x="1055" y="1035"/>
                  </a:lnTo>
                  <a:cubicBezTo>
                    <a:pt x="751" y="1085"/>
                    <a:pt x="406" y="1136"/>
                    <a:pt x="81" y="1177"/>
                  </a:cubicBezTo>
                  <a:lnTo>
                    <a:pt x="548" y="51"/>
                  </a:lnTo>
                  <a:close/>
                  <a:moveTo>
                    <a:pt x="518" y="0"/>
                  </a:moveTo>
                  <a:lnTo>
                    <a:pt x="0" y="1238"/>
                  </a:lnTo>
                  <a:lnTo>
                    <a:pt x="0" y="1238"/>
                  </a:lnTo>
                  <a:lnTo>
                    <a:pt x="41" y="1227"/>
                  </a:lnTo>
                  <a:cubicBezTo>
                    <a:pt x="396" y="1186"/>
                    <a:pt x="751" y="1136"/>
                    <a:pt x="1086" y="1085"/>
                  </a:cubicBezTo>
                  <a:lnTo>
                    <a:pt x="1095" y="1075"/>
                  </a:lnTo>
                  <a:lnTo>
                    <a:pt x="1289" y="7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3663570" y="3059876"/>
              <a:ext cx="93312" cy="68719"/>
            </a:xfrm>
            <a:custGeom>
              <a:avLst/>
              <a:gdLst/>
              <a:ahLst/>
              <a:cxnLst/>
              <a:rect l="l" t="t" r="r" b="b"/>
              <a:pathLst>
                <a:path w="1309" h="964" extrusionOk="0">
                  <a:moveTo>
                    <a:pt x="183" y="1"/>
                  </a:moveTo>
                  <a:lnTo>
                    <a:pt x="0" y="964"/>
                  </a:lnTo>
                  <a:cubicBezTo>
                    <a:pt x="426" y="893"/>
                    <a:pt x="791" y="833"/>
                    <a:pt x="1014" y="772"/>
                  </a:cubicBezTo>
                  <a:cubicBezTo>
                    <a:pt x="1167" y="741"/>
                    <a:pt x="1309" y="558"/>
                    <a:pt x="1309" y="407"/>
                  </a:cubicBezTo>
                  <a:cubicBezTo>
                    <a:pt x="1309" y="234"/>
                    <a:pt x="1177" y="92"/>
                    <a:pt x="1005" y="72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3662073" y="3057737"/>
              <a:ext cx="96306" cy="73067"/>
            </a:xfrm>
            <a:custGeom>
              <a:avLst/>
              <a:gdLst/>
              <a:ahLst/>
              <a:cxnLst/>
              <a:rect l="l" t="t" r="r" b="b"/>
              <a:pathLst>
                <a:path w="1351" h="1025" extrusionOk="0">
                  <a:moveTo>
                    <a:pt x="224" y="51"/>
                  </a:moveTo>
                  <a:lnTo>
                    <a:pt x="1015" y="122"/>
                  </a:lnTo>
                  <a:cubicBezTo>
                    <a:pt x="1177" y="142"/>
                    <a:pt x="1299" y="274"/>
                    <a:pt x="1299" y="437"/>
                  </a:cubicBezTo>
                  <a:cubicBezTo>
                    <a:pt x="1299" y="579"/>
                    <a:pt x="1168" y="751"/>
                    <a:pt x="1026" y="781"/>
                  </a:cubicBezTo>
                  <a:cubicBezTo>
                    <a:pt x="803" y="832"/>
                    <a:pt x="467" y="903"/>
                    <a:pt x="52" y="964"/>
                  </a:cubicBezTo>
                  <a:lnTo>
                    <a:pt x="224" y="51"/>
                  </a:lnTo>
                  <a:close/>
                  <a:moveTo>
                    <a:pt x="183" y="0"/>
                  </a:moveTo>
                  <a:lnTo>
                    <a:pt x="1" y="1025"/>
                  </a:lnTo>
                  <a:lnTo>
                    <a:pt x="32" y="1014"/>
                  </a:lnTo>
                  <a:cubicBezTo>
                    <a:pt x="458" y="953"/>
                    <a:pt x="812" y="883"/>
                    <a:pt x="1035" y="832"/>
                  </a:cubicBezTo>
                  <a:cubicBezTo>
                    <a:pt x="1198" y="791"/>
                    <a:pt x="1350" y="599"/>
                    <a:pt x="1350" y="437"/>
                  </a:cubicBezTo>
                  <a:cubicBezTo>
                    <a:pt x="1350" y="254"/>
                    <a:pt x="1208" y="92"/>
                    <a:pt x="1026" y="8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3683816" y="3007837"/>
              <a:ext cx="215495" cy="114983"/>
            </a:xfrm>
            <a:custGeom>
              <a:avLst/>
              <a:gdLst/>
              <a:ahLst/>
              <a:cxnLst/>
              <a:rect l="l" t="t" r="r" b="b"/>
              <a:pathLst>
                <a:path w="3023" h="1613" extrusionOk="0">
                  <a:moveTo>
                    <a:pt x="1785" y="1"/>
                  </a:moveTo>
                  <a:cubicBezTo>
                    <a:pt x="1785" y="1"/>
                    <a:pt x="1065" y="355"/>
                    <a:pt x="944" y="416"/>
                  </a:cubicBezTo>
                  <a:cubicBezTo>
                    <a:pt x="832" y="467"/>
                    <a:pt x="710" y="700"/>
                    <a:pt x="710" y="700"/>
                  </a:cubicBezTo>
                  <a:lnTo>
                    <a:pt x="234" y="731"/>
                  </a:lnTo>
                  <a:lnTo>
                    <a:pt x="0" y="1613"/>
                  </a:lnTo>
                  <a:cubicBezTo>
                    <a:pt x="0" y="1613"/>
                    <a:pt x="2982" y="1085"/>
                    <a:pt x="3002" y="1045"/>
                  </a:cubicBezTo>
                  <a:cubicBezTo>
                    <a:pt x="3022" y="1015"/>
                    <a:pt x="2962" y="964"/>
                    <a:pt x="2962" y="964"/>
                  </a:cubicBezTo>
                  <a:cubicBezTo>
                    <a:pt x="2962" y="964"/>
                    <a:pt x="2952" y="923"/>
                    <a:pt x="2952" y="853"/>
                  </a:cubicBezTo>
                  <a:cubicBezTo>
                    <a:pt x="2952" y="792"/>
                    <a:pt x="2810" y="781"/>
                    <a:pt x="2810" y="781"/>
                  </a:cubicBezTo>
                  <a:cubicBezTo>
                    <a:pt x="2810" y="781"/>
                    <a:pt x="2830" y="731"/>
                    <a:pt x="2779" y="670"/>
                  </a:cubicBezTo>
                  <a:cubicBezTo>
                    <a:pt x="2718" y="609"/>
                    <a:pt x="1440" y="396"/>
                    <a:pt x="1440" y="396"/>
                  </a:cubicBezTo>
                  <a:cubicBezTo>
                    <a:pt x="1440" y="396"/>
                    <a:pt x="1755" y="183"/>
                    <a:pt x="1796" y="132"/>
                  </a:cubicBezTo>
                  <a:cubicBezTo>
                    <a:pt x="1836" y="82"/>
                    <a:pt x="1785" y="1"/>
                    <a:pt x="1785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3683816" y="3005627"/>
              <a:ext cx="216920" cy="118690"/>
            </a:xfrm>
            <a:custGeom>
              <a:avLst/>
              <a:gdLst/>
              <a:ahLst/>
              <a:cxnLst/>
              <a:rect l="l" t="t" r="r" b="b"/>
              <a:pathLst>
                <a:path w="3043" h="1665" extrusionOk="0">
                  <a:moveTo>
                    <a:pt x="1796" y="1"/>
                  </a:moveTo>
                  <a:lnTo>
                    <a:pt x="1775" y="11"/>
                  </a:lnTo>
                  <a:cubicBezTo>
                    <a:pt x="1775" y="11"/>
                    <a:pt x="1055" y="366"/>
                    <a:pt x="933" y="427"/>
                  </a:cubicBezTo>
                  <a:cubicBezTo>
                    <a:pt x="832" y="478"/>
                    <a:pt x="721" y="661"/>
                    <a:pt x="690" y="711"/>
                  </a:cubicBezTo>
                  <a:lnTo>
                    <a:pt x="234" y="742"/>
                  </a:lnTo>
                  <a:lnTo>
                    <a:pt x="234" y="782"/>
                  </a:lnTo>
                  <a:lnTo>
                    <a:pt x="721" y="751"/>
                  </a:lnTo>
                  <a:lnTo>
                    <a:pt x="730" y="742"/>
                  </a:lnTo>
                  <a:cubicBezTo>
                    <a:pt x="730" y="742"/>
                    <a:pt x="852" y="519"/>
                    <a:pt x="964" y="467"/>
                  </a:cubicBezTo>
                  <a:lnTo>
                    <a:pt x="1775" y="62"/>
                  </a:lnTo>
                  <a:cubicBezTo>
                    <a:pt x="1785" y="82"/>
                    <a:pt x="1796" y="123"/>
                    <a:pt x="1775" y="143"/>
                  </a:cubicBezTo>
                  <a:cubicBezTo>
                    <a:pt x="1745" y="183"/>
                    <a:pt x="1512" y="346"/>
                    <a:pt x="1431" y="407"/>
                  </a:cubicBezTo>
                  <a:lnTo>
                    <a:pt x="1379" y="437"/>
                  </a:lnTo>
                  <a:lnTo>
                    <a:pt x="1440" y="447"/>
                  </a:lnTo>
                  <a:cubicBezTo>
                    <a:pt x="1917" y="528"/>
                    <a:pt x="2708" y="670"/>
                    <a:pt x="2759" y="711"/>
                  </a:cubicBezTo>
                  <a:cubicBezTo>
                    <a:pt x="2799" y="762"/>
                    <a:pt x="2790" y="802"/>
                    <a:pt x="2790" y="802"/>
                  </a:cubicBezTo>
                  <a:lnTo>
                    <a:pt x="2779" y="833"/>
                  </a:lnTo>
                  <a:lnTo>
                    <a:pt x="2810" y="833"/>
                  </a:lnTo>
                  <a:cubicBezTo>
                    <a:pt x="2850" y="833"/>
                    <a:pt x="2931" y="853"/>
                    <a:pt x="2931" y="884"/>
                  </a:cubicBezTo>
                  <a:cubicBezTo>
                    <a:pt x="2931" y="965"/>
                    <a:pt x="2941" y="1005"/>
                    <a:pt x="2941" y="1005"/>
                  </a:cubicBezTo>
                  <a:lnTo>
                    <a:pt x="2952" y="1015"/>
                  </a:lnTo>
                  <a:cubicBezTo>
                    <a:pt x="2962" y="1026"/>
                    <a:pt x="2982" y="1046"/>
                    <a:pt x="2982" y="1066"/>
                  </a:cubicBezTo>
                  <a:cubicBezTo>
                    <a:pt x="2840" y="1107"/>
                    <a:pt x="1136" y="1421"/>
                    <a:pt x="0" y="1614"/>
                  </a:cubicBezTo>
                  <a:lnTo>
                    <a:pt x="11" y="1664"/>
                  </a:lnTo>
                  <a:cubicBezTo>
                    <a:pt x="3002" y="1137"/>
                    <a:pt x="3013" y="1107"/>
                    <a:pt x="3022" y="1086"/>
                  </a:cubicBezTo>
                  <a:cubicBezTo>
                    <a:pt x="3043" y="1046"/>
                    <a:pt x="3002" y="995"/>
                    <a:pt x="2982" y="985"/>
                  </a:cubicBezTo>
                  <a:lnTo>
                    <a:pt x="2982" y="893"/>
                  </a:lnTo>
                  <a:cubicBezTo>
                    <a:pt x="2982" y="823"/>
                    <a:pt x="2891" y="792"/>
                    <a:pt x="2840" y="792"/>
                  </a:cubicBezTo>
                  <a:cubicBezTo>
                    <a:pt x="2840" y="762"/>
                    <a:pt x="2830" y="721"/>
                    <a:pt x="2790" y="681"/>
                  </a:cubicBezTo>
                  <a:cubicBezTo>
                    <a:pt x="2738" y="620"/>
                    <a:pt x="1856" y="467"/>
                    <a:pt x="1501" y="407"/>
                  </a:cubicBezTo>
                  <a:cubicBezTo>
                    <a:pt x="1593" y="346"/>
                    <a:pt x="1775" y="214"/>
                    <a:pt x="1816" y="174"/>
                  </a:cubicBezTo>
                  <a:cubicBezTo>
                    <a:pt x="1866" y="113"/>
                    <a:pt x="1805" y="21"/>
                    <a:pt x="1805" y="1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3816122" y="3076485"/>
              <a:ext cx="78841" cy="71"/>
            </a:xfrm>
            <a:custGeom>
              <a:avLst/>
              <a:gdLst/>
              <a:ahLst/>
              <a:cxnLst/>
              <a:rect l="l" t="t" r="r" b="b"/>
              <a:pathLst>
                <a:path w="1106" h="1" extrusionOk="0">
                  <a:moveTo>
                    <a:pt x="110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3816122" y="3075060"/>
              <a:ext cx="78841" cy="3707"/>
            </a:xfrm>
            <a:custGeom>
              <a:avLst/>
              <a:gdLst/>
              <a:ahLst/>
              <a:cxnLst/>
              <a:rect l="l" t="t" r="r" b="b"/>
              <a:pathLst>
                <a:path w="1106" h="52" extrusionOk="0">
                  <a:moveTo>
                    <a:pt x="0" y="0"/>
                  </a:moveTo>
                  <a:lnTo>
                    <a:pt x="0" y="52"/>
                  </a:lnTo>
                  <a:lnTo>
                    <a:pt x="1106" y="41"/>
                  </a:lnTo>
                  <a:lnTo>
                    <a:pt x="1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3821896" y="3059163"/>
              <a:ext cx="64370" cy="4420"/>
            </a:xfrm>
            <a:custGeom>
              <a:avLst/>
              <a:gdLst/>
              <a:ahLst/>
              <a:cxnLst/>
              <a:rect l="l" t="t" r="r" b="b"/>
              <a:pathLst>
                <a:path w="903" h="62" extrusionOk="0">
                  <a:moveTo>
                    <a:pt x="903" y="6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3821896" y="3057737"/>
              <a:ext cx="64370" cy="8055"/>
            </a:xfrm>
            <a:custGeom>
              <a:avLst/>
              <a:gdLst/>
              <a:ahLst/>
              <a:cxnLst/>
              <a:rect l="l" t="t" r="r" b="b"/>
              <a:pathLst>
                <a:path w="903" h="113" extrusionOk="0">
                  <a:moveTo>
                    <a:pt x="1" y="0"/>
                  </a:moveTo>
                  <a:lnTo>
                    <a:pt x="1" y="51"/>
                  </a:lnTo>
                  <a:lnTo>
                    <a:pt x="903" y="112"/>
                  </a:lnTo>
                  <a:lnTo>
                    <a:pt x="903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3639690" y="3084469"/>
              <a:ext cx="10194" cy="9481"/>
            </a:xfrm>
            <a:custGeom>
              <a:avLst/>
              <a:gdLst/>
              <a:ahLst/>
              <a:cxnLst/>
              <a:rect l="l" t="t" r="r" b="b"/>
              <a:pathLst>
                <a:path w="143" h="133" extrusionOk="0">
                  <a:moveTo>
                    <a:pt x="70" y="0"/>
                  </a:moveTo>
                  <a:cubicBezTo>
                    <a:pt x="47" y="0"/>
                    <a:pt x="24" y="14"/>
                    <a:pt x="11" y="41"/>
                  </a:cubicBezTo>
                  <a:cubicBezTo>
                    <a:pt x="1" y="71"/>
                    <a:pt x="11" y="112"/>
                    <a:pt x="41" y="122"/>
                  </a:cubicBezTo>
                  <a:cubicBezTo>
                    <a:pt x="52" y="130"/>
                    <a:pt x="64" y="133"/>
                    <a:pt x="76" y="133"/>
                  </a:cubicBezTo>
                  <a:cubicBezTo>
                    <a:pt x="98" y="133"/>
                    <a:pt x="119" y="122"/>
                    <a:pt x="132" y="102"/>
                  </a:cubicBezTo>
                  <a:cubicBezTo>
                    <a:pt x="143" y="71"/>
                    <a:pt x="132" y="31"/>
                    <a:pt x="102" y="10"/>
                  </a:cubicBezTo>
                  <a:cubicBezTo>
                    <a:pt x="92" y="4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3638264" y="3083044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12" y="51"/>
                  </a:moveTo>
                  <a:cubicBezTo>
                    <a:pt x="122" y="61"/>
                    <a:pt x="132" y="71"/>
                    <a:pt x="132" y="82"/>
                  </a:cubicBezTo>
                  <a:lnTo>
                    <a:pt x="132" y="112"/>
                  </a:lnTo>
                  <a:cubicBezTo>
                    <a:pt x="122" y="122"/>
                    <a:pt x="112" y="122"/>
                    <a:pt x="102" y="132"/>
                  </a:cubicBezTo>
                  <a:cubicBezTo>
                    <a:pt x="92" y="132"/>
                    <a:pt x="82" y="132"/>
                    <a:pt x="71" y="122"/>
                  </a:cubicBezTo>
                  <a:cubicBezTo>
                    <a:pt x="61" y="122"/>
                    <a:pt x="51" y="112"/>
                    <a:pt x="51" y="102"/>
                  </a:cubicBezTo>
                  <a:lnTo>
                    <a:pt x="51" y="71"/>
                  </a:lnTo>
                  <a:cubicBezTo>
                    <a:pt x="61" y="61"/>
                    <a:pt x="71" y="51"/>
                    <a:pt x="82" y="51"/>
                  </a:cubicBezTo>
                  <a:close/>
                  <a:moveTo>
                    <a:pt x="71" y="0"/>
                  </a:moveTo>
                  <a:cubicBezTo>
                    <a:pt x="41" y="10"/>
                    <a:pt x="21" y="21"/>
                    <a:pt x="10" y="41"/>
                  </a:cubicBezTo>
                  <a:cubicBezTo>
                    <a:pt x="1" y="61"/>
                    <a:pt x="1" y="91"/>
                    <a:pt x="1" y="112"/>
                  </a:cubicBezTo>
                  <a:cubicBezTo>
                    <a:pt x="10" y="132"/>
                    <a:pt x="21" y="152"/>
                    <a:pt x="51" y="163"/>
                  </a:cubicBezTo>
                  <a:cubicBezTo>
                    <a:pt x="61" y="172"/>
                    <a:pt x="71" y="183"/>
                    <a:pt x="92" y="183"/>
                  </a:cubicBezTo>
                  <a:cubicBezTo>
                    <a:pt x="102" y="183"/>
                    <a:pt x="102" y="183"/>
                    <a:pt x="112" y="172"/>
                  </a:cubicBezTo>
                  <a:cubicBezTo>
                    <a:pt x="143" y="172"/>
                    <a:pt x="152" y="152"/>
                    <a:pt x="173" y="132"/>
                  </a:cubicBezTo>
                  <a:cubicBezTo>
                    <a:pt x="183" y="112"/>
                    <a:pt x="183" y="91"/>
                    <a:pt x="173" y="61"/>
                  </a:cubicBezTo>
                  <a:cubicBezTo>
                    <a:pt x="173" y="41"/>
                    <a:pt x="152" y="21"/>
                    <a:pt x="132" y="10"/>
                  </a:cubicBezTo>
                  <a:cubicBezTo>
                    <a:pt x="112" y="0"/>
                    <a:pt x="92" y="0"/>
                    <a:pt x="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2391904" y="4393067"/>
              <a:ext cx="4360860" cy="75206"/>
            </a:xfrm>
            <a:custGeom>
              <a:avLst/>
              <a:gdLst/>
              <a:ahLst/>
              <a:cxnLst/>
              <a:rect l="l" t="t" r="r" b="b"/>
              <a:pathLst>
                <a:path w="61175" h="1055" extrusionOk="0">
                  <a:moveTo>
                    <a:pt x="1" y="0"/>
                  </a:moveTo>
                  <a:lnTo>
                    <a:pt x="1" y="1055"/>
                  </a:lnTo>
                  <a:lnTo>
                    <a:pt x="61175" y="1055"/>
                  </a:lnTo>
                  <a:lnTo>
                    <a:pt x="61175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2388982" y="4389360"/>
              <a:ext cx="4367347" cy="81835"/>
            </a:xfrm>
            <a:custGeom>
              <a:avLst/>
              <a:gdLst/>
              <a:ahLst/>
              <a:cxnLst/>
              <a:rect l="l" t="t" r="r" b="b"/>
              <a:pathLst>
                <a:path w="61266" h="1148" extrusionOk="0">
                  <a:moveTo>
                    <a:pt x="61175" y="93"/>
                  </a:moveTo>
                  <a:lnTo>
                    <a:pt x="61175" y="1056"/>
                  </a:lnTo>
                  <a:lnTo>
                    <a:pt x="92" y="1056"/>
                  </a:lnTo>
                  <a:lnTo>
                    <a:pt x="92" y="93"/>
                  </a:lnTo>
                  <a:close/>
                  <a:moveTo>
                    <a:pt x="1" y="1"/>
                  </a:moveTo>
                  <a:lnTo>
                    <a:pt x="1" y="1147"/>
                  </a:lnTo>
                  <a:lnTo>
                    <a:pt x="61266" y="1147"/>
                  </a:lnTo>
                  <a:lnTo>
                    <a:pt x="61266" y="1"/>
                  </a:ln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6221373" y="2355784"/>
              <a:ext cx="195178" cy="326058"/>
            </a:xfrm>
            <a:custGeom>
              <a:avLst/>
              <a:gdLst/>
              <a:ahLst/>
              <a:cxnLst/>
              <a:rect l="l" t="t" r="r" b="b"/>
              <a:pathLst>
                <a:path w="2738" h="4574" extrusionOk="0">
                  <a:moveTo>
                    <a:pt x="1014" y="0"/>
                  </a:moveTo>
                  <a:cubicBezTo>
                    <a:pt x="1014" y="0"/>
                    <a:pt x="0" y="1460"/>
                    <a:pt x="304" y="2150"/>
                  </a:cubicBezTo>
                  <a:cubicBezTo>
                    <a:pt x="599" y="2840"/>
                    <a:pt x="802" y="2707"/>
                    <a:pt x="771" y="3225"/>
                  </a:cubicBezTo>
                  <a:cubicBezTo>
                    <a:pt x="741" y="3732"/>
                    <a:pt x="721" y="4564"/>
                    <a:pt x="1359" y="4573"/>
                  </a:cubicBezTo>
                  <a:cubicBezTo>
                    <a:pt x="1361" y="4573"/>
                    <a:pt x="1363" y="4574"/>
                    <a:pt x="1364" y="4574"/>
                  </a:cubicBezTo>
                  <a:cubicBezTo>
                    <a:pt x="2002" y="4574"/>
                    <a:pt x="2738" y="2634"/>
                    <a:pt x="2536" y="1704"/>
                  </a:cubicBezTo>
                  <a:cubicBezTo>
                    <a:pt x="2333" y="771"/>
                    <a:pt x="1014" y="0"/>
                    <a:pt x="101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6225009" y="2353574"/>
              <a:ext cx="190188" cy="330477"/>
            </a:xfrm>
            <a:custGeom>
              <a:avLst/>
              <a:gdLst/>
              <a:ahLst/>
              <a:cxnLst/>
              <a:rect l="l" t="t" r="r" b="b"/>
              <a:pathLst>
                <a:path w="2668" h="4636" extrusionOk="0">
                  <a:moveTo>
                    <a:pt x="974" y="61"/>
                  </a:moveTo>
                  <a:cubicBezTo>
                    <a:pt x="1136" y="162"/>
                    <a:pt x="2282" y="893"/>
                    <a:pt x="2464" y="1735"/>
                  </a:cubicBezTo>
                  <a:cubicBezTo>
                    <a:pt x="2617" y="2465"/>
                    <a:pt x="2201" y="3753"/>
                    <a:pt x="1754" y="4300"/>
                  </a:cubicBezTo>
                  <a:cubicBezTo>
                    <a:pt x="1603" y="4483"/>
                    <a:pt x="1450" y="4584"/>
                    <a:pt x="1319" y="4584"/>
                  </a:cubicBezTo>
                  <a:lnTo>
                    <a:pt x="1308" y="4584"/>
                  </a:lnTo>
                  <a:cubicBezTo>
                    <a:pt x="1156" y="4584"/>
                    <a:pt x="1035" y="4534"/>
                    <a:pt x="943" y="4432"/>
                  </a:cubicBezTo>
                  <a:cubicBezTo>
                    <a:pt x="720" y="4189"/>
                    <a:pt x="720" y="3702"/>
                    <a:pt x="740" y="3256"/>
                  </a:cubicBezTo>
                  <a:cubicBezTo>
                    <a:pt x="760" y="2952"/>
                    <a:pt x="700" y="2860"/>
                    <a:pt x="578" y="2708"/>
                  </a:cubicBezTo>
                  <a:cubicBezTo>
                    <a:pt x="507" y="2596"/>
                    <a:pt x="395" y="2454"/>
                    <a:pt x="274" y="2170"/>
                  </a:cubicBezTo>
                  <a:cubicBezTo>
                    <a:pt x="0" y="1542"/>
                    <a:pt x="852" y="234"/>
                    <a:pt x="974" y="61"/>
                  </a:cubicBezTo>
                  <a:close/>
                  <a:moveTo>
                    <a:pt x="954" y="0"/>
                  </a:moveTo>
                  <a:lnTo>
                    <a:pt x="943" y="20"/>
                  </a:lnTo>
                  <a:cubicBezTo>
                    <a:pt x="943" y="20"/>
                    <a:pt x="690" y="386"/>
                    <a:pt x="476" y="832"/>
                  </a:cubicBezTo>
                  <a:cubicBezTo>
                    <a:pt x="183" y="1440"/>
                    <a:pt x="102" y="1897"/>
                    <a:pt x="223" y="2191"/>
                  </a:cubicBezTo>
                  <a:cubicBezTo>
                    <a:pt x="355" y="2475"/>
                    <a:pt x="467" y="2627"/>
                    <a:pt x="548" y="2738"/>
                  </a:cubicBezTo>
                  <a:cubicBezTo>
                    <a:pt x="659" y="2891"/>
                    <a:pt x="710" y="2962"/>
                    <a:pt x="700" y="3256"/>
                  </a:cubicBezTo>
                  <a:cubicBezTo>
                    <a:pt x="670" y="3712"/>
                    <a:pt x="670" y="4209"/>
                    <a:pt x="913" y="4462"/>
                  </a:cubicBezTo>
                  <a:cubicBezTo>
                    <a:pt x="1014" y="4574"/>
                    <a:pt x="1146" y="4625"/>
                    <a:pt x="1308" y="4635"/>
                  </a:cubicBezTo>
                  <a:lnTo>
                    <a:pt x="1319" y="4635"/>
                  </a:lnTo>
                  <a:cubicBezTo>
                    <a:pt x="1470" y="4635"/>
                    <a:pt x="1633" y="4534"/>
                    <a:pt x="1795" y="4331"/>
                  </a:cubicBezTo>
                  <a:cubicBezTo>
                    <a:pt x="2252" y="3773"/>
                    <a:pt x="2667" y="2465"/>
                    <a:pt x="2505" y="1724"/>
                  </a:cubicBezTo>
                  <a:cubicBezTo>
                    <a:pt x="2302" y="802"/>
                    <a:pt x="994" y="20"/>
                    <a:pt x="974" y="11"/>
                  </a:cubicBezTo>
                  <a:lnTo>
                    <a:pt x="9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6313902" y="4199953"/>
              <a:ext cx="71641" cy="126887"/>
            </a:xfrm>
            <a:custGeom>
              <a:avLst/>
              <a:gdLst/>
              <a:ahLst/>
              <a:cxnLst/>
              <a:rect l="l" t="t" r="r" b="b"/>
              <a:pathLst>
                <a:path w="1005" h="1780" extrusionOk="0">
                  <a:moveTo>
                    <a:pt x="21" y="1"/>
                  </a:moveTo>
                  <a:cubicBezTo>
                    <a:pt x="21" y="1"/>
                    <a:pt x="51" y="772"/>
                    <a:pt x="0" y="1168"/>
                  </a:cubicBezTo>
                  <a:cubicBezTo>
                    <a:pt x="282" y="1265"/>
                    <a:pt x="387" y="1779"/>
                    <a:pt x="627" y="1779"/>
                  </a:cubicBezTo>
                  <a:cubicBezTo>
                    <a:pt x="637" y="1779"/>
                    <a:pt x="649" y="1778"/>
                    <a:pt x="660" y="1776"/>
                  </a:cubicBezTo>
                  <a:cubicBezTo>
                    <a:pt x="817" y="1717"/>
                    <a:pt x="707" y="1400"/>
                    <a:pt x="942" y="1400"/>
                  </a:cubicBezTo>
                  <a:cubicBezTo>
                    <a:pt x="949" y="1400"/>
                    <a:pt x="956" y="1400"/>
                    <a:pt x="964" y="140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6312405" y="4198527"/>
              <a:ext cx="75277" cy="129525"/>
            </a:xfrm>
            <a:custGeom>
              <a:avLst/>
              <a:gdLst/>
              <a:ahLst/>
              <a:cxnLst/>
              <a:rect l="l" t="t" r="r" b="b"/>
              <a:pathLst>
                <a:path w="1056" h="1817" extrusionOk="0">
                  <a:moveTo>
                    <a:pt x="1005" y="41"/>
                  </a:moveTo>
                  <a:lnTo>
                    <a:pt x="965" y="1400"/>
                  </a:lnTo>
                  <a:cubicBezTo>
                    <a:pt x="812" y="1400"/>
                    <a:pt x="782" y="1522"/>
                    <a:pt x="762" y="1613"/>
                  </a:cubicBezTo>
                  <a:cubicBezTo>
                    <a:pt x="742" y="1684"/>
                    <a:pt x="731" y="1745"/>
                    <a:pt x="670" y="1765"/>
                  </a:cubicBezTo>
                  <a:cubicBezTo>
                    <a:pt x="659" y="1768"/>
                    <a:pt x="648" y="1769"/>
                    <a:pt x="637" y="1769"/>
                  </a:cubicBezTo>
                  <a:cubicBezTo>
                    <a:pt x="533" y="1769"/>
                    <a:pt x="458" y="1640"/>
                    <a:pt x="366" y="1502"/>
                  </a:cubicBezTo>
                  <a:cubicBezTo>
                    <a:pt x="275" y="1370"/>
                    <a:pt x="184" y="1228"/>
                    <a:pt x="52" y="1167"/>
                  </a:cubicBezTo>
                  <a:cubicBezTo>
                    <a:pt x="93" y="812"/>
                    <a:pt x="72" y="173"/>
                    <a:pt x="72" y="41"/>
                  </a:cubicBezTo>
                  <a:close/>
                  <a:moveTo>
                    <a:pt x="21" y="1"/>
                  </a:moveTo>
                  <a:lnTo>
                    <a:pt x="21" y="21"/>
                  </a:lnTo>
                  <a:cubicBezTo>
                    <a:pt x="21" y="31"/>
                    <a:pt x="52" y="802"/>
                    <a:pt x="1" y="1177"/>
                  </a:cubicBezTo>
                  <a:lnTo>
                    <a:pt x="1" y="1197"/>
                  </a:lnTo>
                  <a:lnTo>
                    <a:pt x="21" y="1208"/>
                  </a:lnTo>
                  <a:cubicBezTo>
                    <a:pt x="143" y="1248"/>
                    <a:pt x="235" y="1390"/>
                    <a:pt x="325" y="1532"/>
                  </a:cubicBezTo>
                  <a:cubicBezTo>
                    <a:pt x="417" y="1674"/>
                    <a:pt x="508" y="1816"/>
                    <a:pt x="650" y="1816"/>
                  </a:cubicBezTo>
                  <a:lnTo>
                    <a:pt x="691" y="1816"/>
                  </a:lnTo>
                  <a:cubicBezTo>
                    <a:pt x="772" y="1785"/>
                    <a:pt x="792" y="1704"/>
                    <a:pt x="812" y="1623"/>
                  </a:cubicBezTo>
                  <a:cubicBezTo>
                    <a:pt x="831" y="1528"/>
                    <a:pt x="850" y="1450"/>
                    <a:pt x="963" y="1450"/>
                  </a:cubicBezTo>
                  <a:cubicBezTo>
                    <a:pt x="970" y="1450"/>
                    <a:pt x="977" y="1451"/>
                    <a:pt x="985" y="1451"/>
                  </a:cubicBezTo>
                  <a:lnTo>
                    <a:pt x="1005" y="1451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6247393" y="4283144"/>
              <a:ext cx="135299" cy="109209"/>
            </a:xfrm>
            <a:custGeom>
              <a:avLst/>
              <a:gdLst/>
              <a:ahLst/>
              <a:cxnLst/>
              <a:rect l="l" t="t" r="r" b="b"/>
              <a:pathLst>
                <a:path w="1898" h="1532" extrusionOk="0">
                  <a:moveTo>
                    <a:pt x="933" y="1"/>
                  </a:moveTo>
                  <a:cubicBezTo>
                    <a:pt x="933" y="41"/>
                    <a:pt x="924" y="91"/>
                    <a:pt x="913" y="152"/>
                  </a:cubicBezTo>
                  <a:cubicBezTo>
                    <a:pt x="863" y="447"/>
                    <a:pt x="426" y="842"/>
                    <a:pt x="0" y="964"/>
                  </a:cubicBezTo>
                  <a:cubicBezTo>
                    <a:pt x="234" y="1177"/>
                    <a:pt x="304" y="1258"/>
                    <a:pt x="295" y="1532"/>
                  </a:cubicBezTo>
                  <a:cubicBezTo>
                    <a:pt x="437" y="1532"/>
                    <a:pt x="568" y="1522"/>
                    <a:pt x="670" y="1511"/>
                  </a:cubicBezTo>
                  <a:cubicBezTo>
                    <a:pt x="1136" y="1461"/>
                    <a:pt x="1410" y="1146"/>
                    <a:pt x="1552" y="1146"/>
                  </a:cubicBezTo>
                  <a:cubicBezTo>
                    <a:pt x="1694" y="1146"/>
                    <a:pt x="1775" y="1511"/>
                    <a:pt x="1775" y="1511"/>
                  </a:cubicBezTo>
                  <a:lnTo>
                    <a:pt x="1897" y="1511"/>
                  </a:lnTo>
                  <a:lnTo>
                    <a:pt x="1897" y="233"/>
                  </a:lnTo>
                  <a:cubicBezTo>
                    <a:pt x="1869" y="231"/>
                    <a:pt x="1843" y="230"/>
                    <a:pt x="1820" y="230"/>
                  </a:cubicBezTo>
                  <a:cubicBezTo>
                    <a:pt x="1625" y="230"/>
                    <a:pt x="1585" y="300"/>
                    <a:pt x="1440" y="345"/>
                  </a:cubicBezTo>
                  <a:cubicBezTo>
                    <a:pt x="1420" y="349"/>
                    <a:pt x="1401" y="351"/>
                    <a:pt x="1384" y="351"/>
                  </a:cubicBezTo>
                  <a:cubicBezTo>
                    <a:pt x="1183" y="351"/>
                    <a:pt x="1205" y="94"/>
                    <a:pt x="93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6243757" y="4280221"/>
              <a:ext cx="140360" cy="114341"/>
            </a:xfrm>
            <a:custGeom>
              <a:avLst/>
              <a:gdLst/>
              <a:ahLst/>
              <a:cxnLst/>
              <a:rect l="l" t="t" r="r" b="b"/>
              <a:pathLst>
                <a:path w="1969" h="1604" extrusionOk="0">
                  <a:moveTo>
                    <a:pt x="1005" y="72"/>
                  </a:moveTo>
                  <a:cubicBezTo>
                    <a:pt x="1116" y="123"/>
                    <a:pt x="1167" y="193"/>
                    <a:pt x="1218" y="265"/>
                  </a:cubicBezTo>
                  <a:cubicBezTo>
                    <a:pt x="1270" y="342"/>
                    <a:pt x="1322" y="413"/>
                    <a:pt x="1438" y="413"/>
                  </a:cubicBezTo>
                  <a:cubicBezTo>
                    <a:pt x="1457" y="413"/>
                    <a:pt x="1478" y="411"/>
                    <a:pt x="1502" y="407"/>
                  </a:cubicBezTo>
                  <a:cubicBezTo>
                    <a:pt x="1542" y="396"/>
                    <a:pt x="1583" y="376"/>
                    <a:pt x="1613" y="356"/>
                  </a:cubicBezTo>
                  <a:cubicBezTo>
                    <a:pt x="1676" y="324"/>
                    <a:pt x="1734" y="299"/>
                    <a:pt x="1833" y="299"/>
                  </a:cubicBezTo>
                  <a:cubicBezTo>
                    <a:pt x="1861" y="299"/>
                    <a:pt x="1892" y="301"/>
                    <a:pt x="1928" y="305"/>
                  </a:cubicBezTo>
                  <a:lnTo>
                    <a:pt x="1928" y="1532"/>
                  </a:lnTo>
                  <a:lnTo>
                    <a:pt x="1847" y="1532"/>
                  </a:lnTo>
                  <a:cubicBezTo>
                    <a:pt x="1826" y="1451"/>
                    <a:pt x="1745" y="1157"/>
                    <a:pt x="1603" y="1157"/>
                  </a:cubicBezTo>
                  <a:cubicBezTo>
                    <a:pt x="1542" y="1157"/>
                    <a:pt x="1471" y="1207"/>
                    <a:pt x="1370" y="1268"/>
                  </a:cubicBezTo>
                  <a:cubicBezTo>
                    <a:pt x="1218" y="1370"/>
                    <a:pt x="1005" y="1502"/>
                    <a:pt x="721" y="1532"/>
                  </a:cubicBezTo>
                  <a:cubicBezTo>
                    <a:pt x="630" y="1542"/>
                    <a:pt x="518" y="1552"/>
                    <a:pt x="366" y="1552"/>
                  </a:cubicBezTo>
                  <a:cubicBezTo>
                    <a:pt x="376" y="1299"/>
                    <a:pt x="305" y="1207"/>
                    <a:pt x="102" y="1015"/>
                  </a:cubicBezTo>
                  <a:cubicBezTo>
                    <a:pt x="518" y="883"/>
                    <a:pt x="934" y="508"/>
                    <a:pt x="984" y="204"/>
                  </a:cubicBezTo>
                  <a:cubicBezTo>
                    <a:pt x="995" y="153"/>
                    <a:pt x="1005" y="112"/>
                    <a:pt x="1005" y="72"/>
                  </a:cubicBezTo>
                  <a:close/>
                  <a:moveTo>
                    <a:pt x="964" y="1"/>
                  </a:moveTo>
                  <a:lnTo>
                    <a:pt x="964" y="31"/>
                  </a:lnTo>
                  <a:cubicBezTo>
                    <a:pt x="954" y="92"/>
                    <a:pt x="954" y="143"/>
                    <a:pt x="944" y="193"/>
                  </a:cubicBezTo>
                  <a:cubicBezTo>
                    <a:pt x="883" y="488"/>
                    <a:pt x="447" y="863"/>
                    <a:pt x="41" y="975"/>
                  </a:cubicBezTo>
                  <a:lnTo>
                    <a:pt x="1" y="995"/>
                  </a:lnTo>
                  <a:lnTo>
                    <a:pt x="31" y="1015"/>
                  </a:lnTo>
                  <a:cubicBezTo>
                    <a:pt x="265" y="1228"/>
                    <a:pt x="325" y="1309"/>
                    <a:pt x="325" y="1573"/>
                  </a:cubicBezTo>
                  <a:lnTo>
                    <a:pt x="325" y="1603"/>
                  </a:lnTo>
                  <a:lnTo>
                    <a:pt x="346" y="1603"/>
                  </a:lnTo>
                  <a:cubicBezTo>
                    <a:pt x="508" y="1593"/>
                    <a:pt x="630" y="1593"/>
                    <a:pt x="721" y="1583"/>
                  </a:cubicBezTo>
                  <a:cubicBezTo>
                    <a:pt x="1015" y="1542"/>
                    <a:pt x="1238" y="1410"/>
                    <a:pt x="1390" y="1309"/>
                  </a:cubicBezTo>
                  <a:cubicBezTo>
                    <a:pt x="1482" y="1248"/>
                    <a:pt x="1552" y="1207"/>
                    <a:pt x="1603" y="1207"/>
                  </a:cubicBezTo>
                  <a:cubicBezTo>
                    <a:pt x="1694" y="1207"/>
                    <a:pt x="1775" y="1421"/>
                    <a:pt x="1806" y="1563"/>
                  </a:cubicBezTo>
                  <a:lnTo>
                    <a:pt x="1806" y="1583"/>
                  </a:lnTo>
                  <a:lnTo>
                    <a:pt x="1968" y="1583"/>
                  </a:lnTo>
                  <a:lnTo>
                    <a:pt x="1968" y="254"/>
                  </a:lnTo>
                  <a:lnTo>
                    <a:pt x="1948" y="254"/>
                  </a:lnTo>
                  <a:cubicBezTo>
                    <a:pt x="1913" y="250"/>
                    <a:pt x="1881" y="249"/>
                    <a:pt x="1853" y="249"/>
                  </a:cubicBezTo>
                  <a:cubicBezTo>
                    <a:pt x="1728" y="249"/>
                    <a:pt x="1668" y="282"/>
                    <a:pt x="1593" y="315"/>
                  </a:cubicBezTo>
                  <a:cubicBezTo>
                    <a:pt x="1563" y="335"/>
                    <a:pt x="1532" y="346"/>
                    <a:pt x="1482" y="366"/>
                  </a:cubicBezTo>
                  <a:cubicBezTo>
                    <a:pt x="1466" y="369"/>
                    <a:pt x="1451" y="370"/>
                    <a:pt x="1438" y="370"/>
                  </a:cubicBezTo>
                  <a:cubicBezTo>
                    <a:pt x="1349" y="370"/>
                    <a:pt x="1311" y="314"/>
                    <a:pt x="1258" y="234"/>
                  </a:cubicBezTo>
                  <a:cubicBezTo>
                    <a:pt x="1207" y="163"/>
                    <a:pt x="1137" y="62"/>
                    <a:pt x="995" y="11"/>
                  </a:cubicBezTo>
                  <a:lnTo>
                    <a:pt x="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6178745" y="4351792"/>
              <a:ext cx="90389" cy="40989"/>
            </a:xfrm>
            <a:custGeom>
              <a:avLst/>
              <a:gdLst/>
              <a:ahLst/>
              <a:cxnLst/>
              <a:rect l="l" t="t" r="r" b="b"/>
              <a:pathLst>
                <a:path w="1268" h="575" extrusionOk="0">
                  <a:moveTo>
                    <a:pt x="963" y="1"/>
                  </a:moveTo>
                  <a:cubicBezTo>
                    <a:pt x="649" y="82"/>
                    <a:pt x="365" y="133"/>
                    <a:pt x="304" y="173"/>
                  </a:cubicBezTo>
                  <a:cubicBezTo>
                    <a:pt x="152" y="264"/>
                    <a:pt x="0" y="548"/>
                    <a:pt x="0" y="548"/>
                  </a:cubicBezTo>
                  <a:cubicBezTo>
                    <a:pt x="0" y="548"/>
                    <a:pt x="461" y="574"/>
                    <a:pt x="920" y="574"/>
                  </a:cubicBezTo>
                  <a:cubicBezTo>
                    <a:pt x="1035" y="574"/>
                    <a:pt x="1150" y="573"/>
                    <a:pt x="1258" y="569"/>
                  </a:cubicBezTo>
                  <a:cubicBezTo>
                    <a:pt x="1267" y="295"/>
                    <a:pt x="1197" y="214"/>
                    <a:pt x="963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6175822" y="4349653"/>
              <a:ext cx="94738" cy="44910"/>
            </a:xfrm>
            <a:custGeom>
              <a:avLst/>
              <a:gdLst/>
              <a:ahLst/>
              <a:cxnLst/>
              <a:rect l="l" t="t" r="r" b="b"/>
              <a:pathLst>
                <a:path w="1329" h="630" extrusionOk="0">
                  <a:moveTo>
                    <a:pt x="994" y="51"/>
                  </a:moveTo>
                  <a:cubicBezTo>
                    <a:pt x="1207" y="254"/>
                    <a:pt x="1278" y="335"/>
                    <a:pt x="1278" y="578"/>
                  </a:cubicBezTo>
                  <a:cubicBezTo>
                    <a:pt x="1189" y="580"/>
                    <a:pt x="1094" y="581"/>
                    <a:pt x="998" y="581"/>
                  </a:cubicBezTo>
                  <a:cubicBezTo>
                    <a:pt x="607" y="581"/>
                    <a:pt x="204" y="566"/>
                    <a:pt x="82" y="558"/>
                  </a:cubicBezTo>
                  <a:cubicBezTo>
                    <a:pt x="122" y="477"/>
                    <a:pt x="244" y="294"/>
                    <a:pt x="355" y="224"/>
                  </a:cubicBezTo>
                  <a:cubicBezTo>
                    <a:pt x="396" y="203"/>
                    <a:pt x="517" y="173"/>
                    <a:pt x="659" y="143"/>
                  </a:cubicBezTo>
                  <a:cubicBezTo>
                    <a:pt x="761" y="112"/>
                    <a:pt x="873" y="91"/>
                    <a:pt x="994" y="51"/>
                  </a:cubicBezTo>
                  <a:close/>
                  <a:moveTo>
                    <a:pt x="994" y="1"/>
                  </a:moveTo>
                  <a:cubicBezTo>
                    <a:pt x="873" y="41"/>
                    <a:pt x="751" y="71"/>
                    <a:pt x="650" y="91"/>
                  </a:cubicBezTo>
                  <a:cubicBezTo>
                    <a:pt x="487" y="132"/>
                    <a:pt x="375" y="163"/>
                    <a:pt x="335" y="183"/>
                  </a:cubicBezTo>
                  <a:cubicBezTo>
                    <a:pt x="183" y="274"/>
                    <a:pt x="21" y="558"/>
                    <a:pt x="10" y="568"/>
                  </a:cubicBezTo>
                  <a:lnTo>
                    <a:pt x="1" y="609"/>
                  </a:lnTo>
                  <a:lnTo>
                    <a:pt x="31" y="609"/>
                  </a:lnTo>
                  <a:cubicBezTo>
                    <a:pt x="41" y="609"/>
                    <a:pt x="558" y="629"/>
                    <a:pt x="1045" y="629"/>
                  </a:cubicBezTo>
                  <a:lnTo>
                    <a:pt x="1319" y="629"/>
                  </a:lnTo>
                  <a:lnTo>
                    <a:pt x="1319" y="599"/>
                  </a:lnTo>
                  <a:cubicBezTo>
                    <a:pt x="1329" y="315"/>
                    <a:pt x="1258" y="233"/>
                    <a:pt x="1015" y="10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6191006" y="3020882"/>
              <a:ext cx="242226" cy="623958"/>
            </a:xfrm>
            <a:custGeom>
              <a:avLst/>
              <a:gdLst/>
              <a:ahLst/>
              <a:cxnLst/>
              <a:rect l="l" t="t" r="r" b="b"/>
              <a:pathLst>
                <a:path w="3398" h="8753" extrusionOk="0">
                  <a:moveTo>
                    <a:pt x="1055" y="0"/>
                  </a:moveTo>
                  <a:cubicBezTo>
                    <a:pt x="1055" y="0"/>
                    <a:pt x="771" y="233"/>
                    <a:pt x="386" y="1065"/>
                  </a:cubicBezTo>
                  <a:cubicBezTo>
                    <a:pt x="0" y="1896"/>
                    <a:pt x="132" y="2829"/>
                    <a:pt x="132" y="2829"/>
                  </a:cubicBezTo>
                  <a:lnTo>
                    <a:pt x="1065" y="7992"/>
                  </a:lnTo>
                  <a:cubicBezTo>
                    <a:pt x="1147" y="8438"/>
                    <a:pt x="1532" y="8752"/>
                    <a:pt x="1988" y="8752"/>
                  </a:cubicBezTo>
                  <a:cubicBezTo>
                    <a:pt x="2445" y="8752"/>
                    <a:pt x="2840" y="8418"/>
                    <a:pt x="2901" y="7951"/>
                  </a:cubicBezTo>
                  <a:cubicBezTo>
                    <a:pt x="3063" y="6785"/>
                    <a:pt x="3347" y="4655"/>
                    <a:pt x="3367" y="3803"/>
                  </a:cubicBezTo>
                  <a:cubicBezTo>
                    <a:pt x="3398" y="2606"/>
                    <a:pt x="2790" y="1288"/>
                    <a:pt x="2790" y="1288"/>
                  </a:cubicBezTo>
                  <a:lnTo>
                    <a:pt x="1055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6189509" y="3020098"/>
              <a:ext cx="245220" cy="626880"/>
            </a:xfrm>
            <a:custGeom>
              <a:avLst/>
              <a:gdLst/>
              <a:ahLst/>
              <a:cxnLst/>
              <a:rect l="l" t="t" r="r" b="b"/>
              <a:pathLst>
                <a:path w="3440" h="8794" extrusionOk="0">
                  <a:moveTo>
                    <a:pt x="1056" y="1"/>
                  </a:moveTo>
                  <a:cubicBezTo>
                    <a:pt x="1046" y="11"/>
                    <a:pt x="772" y="234"/>
                    <a:pt x="386" y="1066"/>
                  </a:cubicBezTo>
                  <a:cubicBezTo>
                    <a:pt x="1" y="1898"/>
                    <a:pt x="133" y="2831"/>
                    <a:pt x="133" y="2840"/>
                  </a:cubicBezTo>
                  <a:lnTo>
                    <a:pt x="1066" y="8003"/>
                  </a:lnTo>
                  <a:cubicBezTo>
                    <a:pt x="1147" y="8459"/>
                    <a:pt x="1542" y="8794"/>
                    <a:pt x="2009" y="8794"/>
                  </a:cubicBezTo>
                  <a:cubicBezTo>
                    <a:pt x="2475" y="8794"/>
                    <a:pt x="2881" y="8439"/>
                    <a:pt x="2952" y="7972"/>
                  </a:cubicBezTo>
                  <a:cubicBezTo>
                    <a:pt x="3115" y="6786"/>
                    <a:pt x="3399" y="4666"/>
                    <a:pt x="3408" y="3814"/>
                  </a:cubicBezTo>
                  <a:cubicBezTo>
                    <a:pt x="3439" y="2628"/>
                    <a:pt x="2841" y="1299"/>
                    <a:pt x="2831" y="1289"/>
                  </a:cubicBezTo>
                  <a:lnTo>
                    <a:pt x="2790" y="1309"/>
                  </a:lnTo>
                  <a:cubicBezTo>
                    <a:pt x="2800" y="1319"/>
                    <a:pt x="3388" y="2638"/>
                    <a:pt x="3368" y="3814"/>
                  </a:cubicBezTo>
                  <a:cubicBezTo>
                    <a:pt x="3348" y="4656"/>
                    <a:pt x="3064" y="6775"/>
                    <a:pt x="2901" y="7962"/>
                  </a:cubicBezTo>
                  <a:cubicBezTo>
                    <a:pt x="2841" y="8409"/>
                    <a:pt x="2455" y="8743"/>
                    <a:pt x="2009" y="8743"/>
                  </a:cubicBezTo>
                  <a:cubicBezTo>
                    <a:pt x="1563" y="8743"/>
                    <a:pt x="1188" y="8429"/>
                    <a:pt x="1116" y="8003"/>
                  </a:cubicBezTo>
                  <a:lnTo>
                    <a:pt x="183" y="2831"/>
                  </a:lnTo>
                  <a:cubicBezTo>
                    <a:pt x="174" y="2820"/>
                    <a:pt x="52" y="1907"/>
                    <a:pt x="437" y="1086"/>
                  </a:cubicBezTo>
                  <a:cubicBezTo>
                    <a:pt x="812" y="264"/>
                    <a:pt x="1086" y="32"/>
                    <a:pt x="1086" y="32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6262577" y="3516819"/>
              <a:ext cx="160605" cy="746069"/>
            </a:xfrm>
            <a:custGeom>
              <a:avLst/>
              <a:gdLst/>
              <a:ahLst/>
              <a:cxnLst/>
              <a:rect l="l" t="t" r="r" b="b"/>
              <a:pathLst>
                <a:path w="2253" h="10466" extrusionOk="0">
                  <a:moveTo>
                    <a:pt x="1836" y="0"/>
                  </a:moveTo>
                  <a:lnTo>
                    <a:pt x="1" y="670"/>
                  </a:lnTo>
                  <a:lnTo>
                    <a:pt x="599" y="10375"/>
                  </a:lnTo>
                  <a:cubicBezTo>
                    <a:pt x="599" y="10375"/>
                    <a:pt x="788" y="10465"/>
                    <a:pt x="1154" y="10465"/>
                  </a:cubicBezTo>
                  <a:cubicBezTo>
                    <a:pt x="1338" y="10465"/>
                    <a:pt x="1565" y="10442"/>
                    <a:pt x="1836" y="10375"/>
                  </a:cubicBezTo>
                  <a:lnTo>
                    <a:pt x="2252" y="1937"/>
                  </a:lnTo>
                  <a:cubicBezTo>
                    <a:pt x="2252" y="1846"/>
                    <a:pt x="2241" y="1755"/>
                    <a:pt x="2221" y="1673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6261151" y="3516819"/>
              <a:ext cx="163457" cy="747566"/>
            </a:xfrm>
            <a:custGeom>
              <a:avLst/>
              <a:gdLst/>
              <a:ahLst/>
              <a:cxnLst/>
              <a:rect l="l" t="t" r="r" b="b"/>
              <a:pathLst>
                <a:path w="2293" h="10487" extrusionOk="0">
                  <a:moveTo>
                    <a:pt x="1887" y="0"/>
                  </a:moveTo>
                  <a:lnTo>
                    <a:pt x="1836" y="10"/>
                  </a:lnTo>
                  <a:lnTo>
                    <a:pt x="2221" y="1673"/>
                  </a:lnTo>
                  <a:cubicBezTo>
                    <a:pt x="2241" y="1755"/>
                    <a:pt x="2241" y="1846"/>
                    <a:pt x="2241" y="1937"/>
                  </a:cubicBezTo>
                  <a:lnTo>
                    <a:pt x="1836" y="10355"/>
                  </a:lnTo>
                  <a:cubicBezTo>
                    <a:pt x="1566" y="10420"/>
                    <a:pt x="1341" y="10442"/>
                    <a:pt x="1160" y="10442"/>
                  </a:cubicBezTo>
                  <a:cubicBezTo>
                    <a:pt x="865" y="10442"/>
                    <a:pt x="689" y="10384"/>
                    <a:pt x="639" y="10365"/>
                  </a:cubicBezTo>
                  <a:lnTo>
                    <a:pt x="41" y="670"/>
                  </a:lnTo>
                  <a:lnTo>
                    <a:pt x="0" y="670"/>
                  </a:lnTo>
                  <a:lnTo>
                    <a:pt x="598" y="10375"/>
                  </a:lnTo>
                  <a:lnTo>
                    <a:pt x="598" y="10395"/>
                  </a:lnTo>
                  <a:lnTo>
                    <a:pt x="609" y="10395"/>
                  </a:lnTo>
                  <a:cubicBezTo>
                    <a:pt x="619" y="10406"/>
                    <a:pt x="812" y="10487"/>
                    <a:pt x="1177" y="10487"/>
                  </a:cubicBezTo>
                  <a:cubicBezTo>
                    <a:pt x="1359" y="10487"/>
                    <a:pt x="1592" y="10467"/>
                    <a:pt x="1866" y="10406"/>
                  </a:cubicBezTo>
                  <a:lnTo>
                    <a:pt x="1887" y="10395"/>
                  </a:lnTo>
                  <a:lnTo>
                    <a:pt x="2292" y="1937"/>
                  </a:lnTo>
                  <a:cubicBezTo>
                    <a:pt x="2292" y="1846"/>
                    <a:pt x="2282" y="1755"/>
                    <a:pt x="2261" y="1664"/>
                  </a:cubicBezTo>
                  <a:lnTo>
                    <a:pt x="1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6305990" y="3094592"/>
              <a:ext cx="45551" cy="1101852"/>
            </a:xfrm>
            <a:custGeom>
              <a:avLst/>
              <a:gdLst/>
              <a:ahLst/>
              <a:cxnLst/>
              <a:rect l="l" t="t" r="r" b="b"/>
              <a:pathLst>
                <a:path w="639" h="15457" extrusionOk="0">
                  <a:moveTo>
                    <a:pt x="0" y="1"/>
                  </a:moveTo>
                  <a:lnTo>
                    <a:pt x="629" y="15457"/>
                  </a:lnTo>
                  <a:cubicBezTo>
                    <a:pt x="629" y="15457"/>
                    <a:pt x="609" y="11531"/>
                    <a:pt x="629" y="8002"/>
                  </a:cubicBezTo>
                  <a:cubicBezTo>
                    <a:pt x="639" y="5538"/>
                    <a:pt x="243" y="1958"/>
                    <a:pt x="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6304493" y="3094592"/>
              <a:ext cx="48474" cy="1101852"/>
            </a:xfrm>
            <a:custGeom>
              <a:avLst/>
              <a:gdLst/>
              <a:ahLst/>
              <a:cxnLst/>
              <a:rect l="l" t="t" r="r" b="b"/>
              <a:pathLst>
                <a:path w="680" h="15457" extrusionOk="0">
                  <a:moveTo>
                    <a:pt x="1" y="1"/>
                  </a:moveTo>
                  <a:cubicBezTo>
                    <a:pt x="234" y="1928"/>
                    <a:pt x="630" y="5538"/>
                    <a:pt x="619" y="8002"/>
                  </a:cubicBezTo>
                  <a:cubicBezTo>
                    <a:pt x="609" y="11491"/>
                    <a:pt x="619" y="15416"/>
                    <a:pt x="619" y="15457"/>
                  </a:cubicBezTo>
                  <a:lnTo>
                    <a:pt x="670" y="15446"/>
                  </a:lnTo>
                  <a:cubicBezTo>
                    <a:pt x="670" y="15416"/>
                    <a:pt x="660" y="11491"/>
                    <a:pt x="670" y="8002"/>
                  </a:cubicBezTo>
                  <a:cubicBezTo>
                    <a:pt x="680" y="5538"/>
                    <a:pt x="285" y="1928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6300857" y="4184056"/>
              <a:ext cx="96235" cy="10051"/>
            </a:xfrm>
            <a:custGeom>
              <a:avLst/>
              <a:gdLst/>
              <a:ahLst/>
              <a:cxnLst/>
              <a:rect l="l" t="t" r="r" b="b"/>
              <a:pathLst>
                <a:path w="1350" h="141" extrusionOk="0">
                  <a:moveTo>
                    <a:pt x="1" y="1"/>
                  </a:moveTo>
                  <a:cubicBezTo>
                    <a:pt x="1" y="1"/>
                    <a:pt x="267" y="141"/>
                    <a:pt x="667" y="141"/>
                  </a:cubicBezTo>
                  <a:cubicBezTo>
                    <a:pt x="866" y="141"/>
                    <a:pt x="1100" y="106"/>
                    <a:pt x="135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6299431" y="4182630"/>
              <a:ext cx="98373" cy="13045"/>
            </a:xfrm>
            <a:custGeom>
              <a:avLst/>
              <a:gdLst/>
              <a:ahLst/>
              <a:cxnLst/>
              <a:rect l="l" t="t" r="r" b="b"/>
              <a:pathLst>
                <a:path w="1380" h="183" extrusionOk="0">
                  <a:moveTo>
                    <a:pt x="31" y="0"/>
                  </a:moveTo>
                  <a:lnTo>
                    <a:pt x="0" y="41"/>
                  </a:lnTo>
                  <a:cubicBezTo>
                    <a:pt x="11" y="41"/>
                    <a:pt x="284" y="183"/>
                    <a:pt x="690" y="183"/>
                  </a:cubicBezTo>
                  <a:cubicBezTo>
                    <a:pt x="893" y="183"/>
                    <a:pt x="1127" y="142"/>
                    <a:pt x="1380" y="41"/>
                  </a:cubicBezTo>
                  <a:lnTo>
                    <a:pt x="1370" y="0"/>
                  </a:lnTo>
                  <a:cubicBezTo>
                    <a:pt x="1123" y="102"/>
                    <a:pt x="892" y="136"/>
                    <a:pt x="694" y="136"/>
                  </a:cubicBezTo>
                  <a:cubicBezTo>
                    <a:pt x="297" y="136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6129557" y="2755984"/>
              <a:ext cx="104860" cy="90675"/>
            </a:xfrm>
            <a:custGeom>
              <a:avLst/>
              <a:gdLst/>
              <a:ahLst/>
              <a:cxnLst/>
              <a:rect l="l" t="t" r="r" b="b"/>
              <a:pathLst>
                <a:path w="1471" h="1272" extrusionOk="0">
                  <a:moveTo>
                    <a:pt x="124" y="0"/>
                  </a:moveTo>
                  <a:cubicBezTo>
                    <a:pt x="48" y="0"/>
                    <a:pt x="1" y="4"/>
                    <a:pt x="1" y="4"/>
                  </a:cubicBezTo>
                  <a:cubicBezTo>
                    <a:pt x="1" y="4"/>
                    <a:pt x="21" y="572"/>
                    <a:pt x="568" y="907"/>
                  </a:cubicBezTo>
                  <a:cubicBezTo>
                    <a:pt x="1126" y="1242"/>
                    <a:pt x="1471" y="1272"/>
                    <a:pt x="1471" y="1272"/>
                  </a:cubicBezTo>
                  <a:lnTo>
                    <a:pt x="1450" y="1231"/>
                  </a:lnTo>
                  <a:cubicBezTo>
                    <a:pt x="1450" y="1231"/>
                    <a:pt x="1349" y="471"/>
                    <a:pt x="974" y="217"/>
                  </a:cubicBezTo>
                  <a:cubicBezTo>
                    <a:pt x="711" y="27"/>
                    <a:pt x="322" y="0"/>
                    <a:pt x="124" y="0"/>
                  </a:cubicBezTo>
                  <a:close/>
                </a:path>
              </a:pathLst>
            </a:custGeom>
            <a:solidFill>
              <a:srgbClr val="753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6127348" y="2754415"/>
              <a:ext cx="107854" cy="93740"/>
            </a:xfrm>
            <a:custGeom>
              <a:avLst/>
              <a:gdLst/>
              <a:ahLst/>
              <a:cxnLst/>
              <a:rect l="l" t="t" r="r" b="b"/>
              <a:pathLst>
                <a:path w="1513" h="1315" extrusionOk="0">
                  <a:moveTo>
                    <a:pt x="188" y="0"/>
                  </a:moveTo>
                  <a:cubicBezTo>
                    <a:pt x="94" y="0"/>
                    <a:pt x="30" y="6"/>
                    <a:pt x="21" y="6"/>
                  </a:cubicBezTo>
                  <a:lnTo>
                    <a:pt x="1" y="6"/>
                  </a:lnTo>
                  <a:lnTo>
                    <a:pt x="1" y="26"/>
                  </a:lnTo>
                  <a:cubicBezTo>
                    <a:pt x="1" y="36"/>
                    <a:pt x="32" y="615"/>
                    <a:pt x="589" y="949"/>
                  </a:cubicBezTo>
                  <a:cubicBezTo>
                    <a:pt x="1147" y="1284"/>
                    <a:pt x="1481" y="1314"/>
                    <a:pt x="1502" y="1314"/>
                  </a:cubicBezTo>
                  <a:lnTo>
                    <a:pt x="1502" y="1264"/>
                  </a:lnTo>
                  <a:cubicBezTo>
                    <a:pt x="1502" y="1264"/>
                    <a:pt x="1157" y="1233"/>
                    <a:pt x="620" y="908"/>
                  </a:cubicBezTo>
                  <a:cubicBezTo>
                    <a:pt x="143" y="624"/>
                    <a:pt x="62" y="158"/>
                    <a:pt x="52" y="47"/>
                  </a:cubicBezTo>
                  <a:cubicBezTo>
                    <a:pt x="69" y="47"/>
                    <a:pt x="96" y="46"/>
                    <a:pt x="130" y="46"/>
                  </a:cubicBezTo>
                  <a:cubicBezTo>
                    <a:pt x="317" y="46"/>
                    <a:pt x="729" y="61"/>
                    <a:pt x="995" y="250"/>
                  </a:cubicBezTo>
                  <a:cubicBezTo>
                    <a:pt x="1350" y="503"/>
                    <a:pt x="1461" y="1253"/>
                    <a:pt x="1461" y="1253"/>
                  </a:cubicBezTo>
                  <a:lnTo>
                    <a:pt x="1512" y="1253"/>
                  </a:lnTo>
                  <a:cubicBezTo>
                    <a:pt x="1502" y="1223"/>
                    <a:pt x="1400" y="482"/>
                    <a:pt x="1025" y="219"/>
                  </a:cubicBezTo>
                  <a:cubicBezTo>
                    <a:pt x="765" y="30"/>
                    <a:pt x="399" y="0"/>
                    <a:pt x="1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6099190" y="2681775"/>
              <a:ext cx="187266" cy="269600"/>
            </a:xfrm>
            <a:custGeom>
              <a:avLst/>
              <a:gdLst/>
              <a:ahLst/>
              <a:cxnLst/>
              <a:rect l="l" t="t" r="r" b="b"/>
              <a:pathLst>
                <a:path w="2627" h="3782" extrusionOk="0">
                  <a:moveTo>
                    <a:pt x="1603" y="0"/>
                  </a:moveTo>
                  <a:lnTo>
                    <a:pt x="122" y="3033"/>
                  </a:lnTo>
                  <a:cubicBezTo>
                    <a:pt x="1" y="3277"/>
                    <a:pt x="82" y="3570"/>
                    <a:pt x="315" y="3703"/>
                  </a:cubicBezTo>
                  <a:cubicBezTo>
                    <a:pt x="400" y="3756"/>
                    <a:pt x="496" y="3782"/>
                    <a:pt x="590" y="3782"/>
                  </a:cubicBezTo>
                  <a:cubicBezTo>
                    <a:pt x="764" y="3782"/>
                    <a:pt x="933" y="3694"/>
                    <a:pt x="1024" y="3530"/>
                  </a:cubicBezTo>
                  <a:lnTo>
                    <a:pt x="2627" y="913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6096980" y="2678852"/>
              <a:ext cx="191685" cy="274091"/>
            </a:xfrm>
            <a:custGeom>
              <a:avLst/>
              <a:gdLst/>
              <a:ahLst/>
              <a:cxnLst/>
              <a:rect l="l" t="t" r="r" b="b"/>
              <a:pathLst>
                <a:path w="2689" h="3845" extrusionOk="0">
                  <a:moveTo>
                    <a:pt x="1644" y="82"/>
                  </a:moveTo>
                  <a:lnTo>
                    <a:pt x="2628" y="965"/>
                  </a:lnTo>
                  <a:lnTo>
                    <a:pt x="1035" y="3561"/>
                  </a:lnTo>
                  <a:cubicBezTo>
                    <a:pt x="974" y="3672"/>
                    <a:pt x="863" y="3753"/>
                    <a:pt x="731" y="3784"/>
                  </a:cubicBezTo>
                  <a:cubicBezTo>
                    <a:pt x="692" y="3793"/>
                    <a:pt x="652" y="3798"/>
                    <a:pt x="614" y="3798"/>
                  </a:cubicBezTo>
                  <a:cubicBezTo>
                    <a:pt x="522" y="3798"/>
                    <a:pt x="434" y="3773"/>
                    <a:pt x="356" y="3723"/>
                  </a:cubicBezTo>
                  <a:cubicBezTo>
                    <a:pt x="133" y="3591"/>
                    <a:pt x="62" y="3318"/>
                    <a:pt x="174" y="3084"/>
                  </a:cubicBezTo>
                  <a:lnTo>
                    <a:pt x="1644" y="82"/>
                  </a:lnTo>
                  <a:close/>
                  <a:moveTo>
                    <a:pt x="1634" y="1"/>
                  </a:moveTo>
                  <a:lnTo>
                    <a:pt x="133" y="3064"/>
                  </a:lnTo>
                  <a:cubicBezTo>
                    <a:pt x="1" y="3318"/>
                    <a:pt x="92" y="3622"/>
                    <a:pt x="336" y="3764"/>
                  </a:cubicBezTo>
                  <a:cubicBezTo>
                    <a:pt x="417" y="3825"/>
                    <a:pt x="518" y="3845"/>
                    <a:pt x="620" y="3845"/>
                  </a:cubicBezTo>
                  <a:cubicBezTo>
                    <a:pt x="660" y="3845"/>
                    <a:pt x="701" y="3845"/>
                    <a:pt x="742" y="3834"/>
                  </a:cubicBezTo>
                  <a:cubicBezTo>
                    <a:pt x="883" y="3794"/>
                    <a:pt x="1005" y="3713"/>
                    <a:pt x="1076" y="3591"/>
                  </a:cubicBezTo>
                  <a:lnTo>
                    <a:pt x="2678" y="965"/>
                  </a:lnTo>
                  <a:lnTo>
                    <a:pt x="2689" y="954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6129557" y="2587749"/>
              <a:ext cx="185127" cy="258907"/>
            </a:xfrm>
            <a:custGeom>
              <a:avLst/>
              <a:gdLst/>
              <a:ahLst/>
              <a:cxnLst/>
              <a:rect l="l" t="t" r="r" b="b"/>
              <a:pathLst>
                <a:path w="2597" h="3632" extrusionOk="0">
                  <a:moveTo>
                    <a:pt x="1817" y="1"/>
                  </a:moveTo>
                  <a:cubicBezTo>
                    <a:pt x="1750" y="1"/>
                    <a:pt x="1335" y="26"/>
                    <a:pt x="964" y="630"/>
                  </a:cubicBezTo>
                  <a:cubicBezTo>
                    <a:pt x="558" y="1279"/>
                    <a:pt x="1" y="2405"/>
                    <a:pt x="1" y="2405"/>
                  </a:cubicBezTo>
                  <a:cubicBezTo>
                    <a:pt x="1" y="2405"/>
                    <a:pt x="1004" y="2597"/>
                    <a:pt x="1471" y="3632"/>
                  </a:cubicBezTo>
                  <a:lnTo>
                    <a:pt x="2597" y="1857"/>
                  </a:lnTo>
                  <a:lnTo>
                    <a:pt x="1826" y="1"/>
                  </a:lnTo>
                  <a:cubicBezTo>
                    <a:pt x="1826" y="1"/>
                    <a:pt x="1823" y="1"/>
                    <a:pt x="1817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38"/>
            <p:cNvSpPr/>
            <p:nvPr/>
          </p:nvSpPr>
          <p:spPr>
            <a:xfrm>
              <a:off x="6126635" y="2585681"/>
              <a:ext cx="189547" cy="264610"/>
            </a:xfrm>
            <a:custGeom>
              <a:avLst/>
              <a:gdLst/>
              <a:ahLst/>
              <a:cxnLst/>
              <a:rect l="l" t="t" r="r" b="b"/>
              <a:pathLst>
                <a:path w="2659" h="3712" extrusionOk="0">
                  <a:moveTo>
                    <a:pt x="1864" y="0"/>
                  </a:moveTo>
                  <a:cubicBezTo>
                    <a:pt x="1819" y="0"/>
                    <a:pt x="1388" y="10"/>
                    <a:pt x="984" y="649"/>
                  </a:cubicBezTo>
                  <a:cubicBezTo>
                    <a:pt x="579" y="1298"/>
                    <a:pt x="21" y="2403"/>
                    <a:pt x="11" y="2414"/>
                  </a:cubicBezTo>
                  <a:lnTo>
                    <a:pt x="1" y="2444"/>
                  </a:lnTo>
                  <a:lnTo>
                    <a:pt x="31" y="2454"/>
                  </a:lnTo>
                  <a:cubicBezTo>
                    <a:pt x="42" y="2454"/>
                    <a:pt x="1035" y="2657"/>
                    <a:pt x="1491" y="3671"/>
                  </a:cubicBezTo>
                  <a:lnTo>
                    <a:pt x="1502" y="3712"/>
                  </a:lnTo>
                  <a:lnTo>
                    <a:pt x="2658" y="1896"/>
                  </a:lnTo>
                  <a:lnTo>
                    <a:pt x="2618" y="1876"/>
                  </a:lnTo>
                  <a:lnTo>
                    <a:pt x="1512" y="3610"/>
                  </a:lnTo>
                  <a:cubicBezTo>
                    <a:pt x="1086" y="2707"/>
                    <a:pt x="244" y="2454"/>
                    <a:pt x="72" y="2414"/>
                  </a:cubicBezTo>
                  <a:cubicBezTo>
                    <a:pt x="163" y="2241"/>
                    <a:pt x="660" y="1258"/>
                    <a:pt x="1025" y="669"/>
                  </a:cubicBezTo>
                  <a:cubicBezTo>
                    <a:pt x="1409" y="59"/>
                    <a:pt x="1840" y="50"/>
                    <a:pt x="1866" y="50"/>
                  </a:cubicBezTo>
                  <a:cubicBezTo>
                    <a:pt x="1867" y="50"/>
                    <a:pt x="1867" y="50"/>
                    <a:pt x="1867" y="50"/>
                  </a:cubicBezTo>
                  <a:lnTo>
                    <a:pt x="1867" y="0"/>
                  </a:lnTo>
                  <a:cubicBezTo>
                    <a:pt x="1866" y="0"/>
                    <a:pt x="1865" y="0"/>
                    <a:pt x="18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38"/>
            <p:cNvSpPr/>
            <p:nvPr/>
          </p:nvSpPr>
          <p:spPr>
            <a:xfrm>
              <a:off x="6276263" y="2903759"/>
              <a:ext cx="176502" cy="68719"/>
            </a:xfrm>
            <a:custGeom>
              <a:avLst/>
              <a:gdLst/>
              <a:ahLst/>
              <a:cxnLst/>
              <a:rect l="l" t="t" r="r" b="b"/>
              <a:pathLst>
                <a:path w="2476" h="964" extrusionOk="0">
                  <a:moveTo>
                    <a:pt x="1" y="0"/>
                  </a:moveTo>
                  <a:lnTo>
                    <a:pt x="1" y="963"/>
                  </a:lnTo>
                  <a:lnTo>
                    <a:pt x="2475" y="963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38"/>
            <p:cNvSpPr/>
            <p:nvPr/>
          </p:nvSpPr>
          <p:spPr>
            <a:xfrm>
              <a:off x="6274838" y="2902334"/>
              <a:ext cx="180137" cy="71570"/>
            </a:xfrm>
            <a:custGeom>
              <a:avLst/>
              <a:gdLst/>
              <a:ahLst/>
              <a:cxnLst/>
              <a:rect l="l" t="t" r="r" b="b"/>
              <a:pathLst>
                <a:path w="2527" h="1004" extrusionOk="0">
                  <a:moveTo>
                    <a:pt x="2475" y="41"/>
                  </a:moveTo>
                  <a:lnTo>
                    <a:pt x="2475" y="953"/>
                  </a:lnTo>
                  <a:lnTo>
                    <a:pt x="41" y="953"/>
                  </a:lnTo>
                  <a:lnTo>
                    <a:pt x="41" y="41"/>
                  </a:lnTo>
                  <a:close/>
                  <a:moveTo>
                    <a:pt x="1" y="0"/>
                  </a:moveTo>
                  <a:lnTo>
                    <a:pt x="1" y="1004"/>
                  </a:lnTo>
                  <a:lnTo>
                    <a:pt x="2526" y="100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38"/>
            <p:cNvSpPr/>
            <p:nvPr/>
          </p:nvSpPr>
          <p:spPr>
            <a:xfrm>
              <a:off x="6225009" y="2585681"/>
              <a:ext cx="304387" cy="346303"/>
            </a:xfrm>
            <a:custGeom>
              <a:avLst/>
              <a:gdLst/>
              <a:ahLst/>
              <a:cxnLst/>
              <a:rect l="l" t="t" r="r" b="b"/>
              <a:pathLst>
                <a:path w="4270" h="4858" extrusionOk="0">
                  <a:moveTo>
                    <a:pt x="720" y="0"/>
                  </a:moveTo>
                  <a:cubicBezTo>
                    <a:pt x="325" y="0"/>
                    <a:pt x="0" y="325"/>
                    <a:pt x="0" y="720"/>
                  </a:cubicBezTo>
                  <a:lnTo>
                    <a:pt x="91" y="2028"/>
                  </a:lnTo>
                  <a:lnTo>
                    <a:pt x="223" y="3864"/>
                  </a:lnTo>
                  <a:lnTo>
                    <a:pt x="163" y="4857"/>
                  </a:lnTo>
                  <a:lnTo>
                    <a:pt x="3884" y="4857"/>
                  </a:lnTo>
                  <a:lnTo>
                    <a:pt x="3712" y="3884"/>
                  </a:lnTo>
                  <a:lnTo>
                    <a:pt x="4269" y="720"/>
                  </a:lnTo>
                  <a:cubicBezTo>
                    <a:pt x="4269" y="325"/>
                    <a:pt x="3945" y="0"/>
                    <a:pt x="3550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38"/>
            <p:cNvSpPr/>
            <p:nvPr/>
          </p:nvSpPr>
          <p:spPr>
            <a:xfrm>
              <a:off x="6223512" y="2584184"/>
              <a:ext cx="307310" cy="349225"/>
            </a:xfrm>
            <a:custGeom>
              <a:avLst/>
              <a:gdLst/>
              <a:ahLst/>
              <a:cxnLst/>
              <a:rect l="l" t="t" r="r" b="b"/>
              <a:pathLst>
                <a:path w="4311" h="4899" extrusionOk="0">
                  <a:moveTo>
                    <a:pt x="741" y="1"/>
                  </a:moveTo>
                  <a:cubicBezTo>
                    <a:pt x="335" y="1"/>
                    <a:pt x="1" y="325"/>
                    <a:pt x="1" y="741"/>
                  </a:cubicBezTo>
                  <a:lnTo>
                    <a:pt x="51" y="741"/>
                  </a:lnTo>
                  <a:cubicBezTo>
                    <a:pt x="51" y="355"/>
                    <a:pt x="356" y="41"/>
                    <a:pt x="741" y="41"/>
                  </a:cubicBezTo>
                  <a:lnTo>
                    <a:pt x="3571" y="41"/>
                  </a:lnTo>
                  <a:cubicBezTo>
                    <a:pt x="3956" y="41"/>
                    <a:pt x="4260" y="355"/>
                    <a:pt x="4260" y="731"/>
                  </a:cubicBezTo>
                  <a:lnTo>
                    <a:pt x="3702" y="3895"/>
                  </a:lnTo>
                  <a:lnTo>
                    <a:pt x="3702" y="3905"/>
                  </a:lnTo>
                  <a:lnTo>
                    <a:pt x="3875" y="4858"/>
                  </a:lnTo>
                  <a:lnTo>
                    <a:pt x="204" y="4858"/>
                  </a:lnTo>
                  <a:lnTo>
                    <a:pt x="274" y="3885"/>
                  </a:lnTo>
                  <a:lnTo>
                    <a:pt x="143" y="2049"/>
                  </a:lnTo>
                  <a:lnTo>
                    <a:pt x="92" y="2059"/>
                  </a:lnTo>
                  <a:lnTo>
                    <a:pt x="224" y="3885"/>
                  </a:lnTo>
                  <a:lnTo>
                    <a:pt x="153" y="4899"/>
                  </a:lnTo>
                  <a:lnTo>
                    <a:pt x="3936" y="4899"/>
                  </a:lnTo>
                  <a:lnTo>
                    <a:pt x="3753" y="3905"/>
                  </a:lnTo>
                  <a:lnTo>
                    <a:pt x="4311" y="741"/>
                  </a:lnTo>
                  <a:cubicBezTo>
                    <a:pt x="4311" y="325"/>
                    <a:pt x="3976" y="1"/>
                    <a:pt x="35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38"/>
            <p:cNvSpPr/>
            <p:nvPr/>
          </p:nvSpPr>
          <p:spPr>
            <a:xfrm>
              <a:off x="6248106" y="2778653"/>
              <a:ext cx="201095" cy="90461"/>
            </a:xfrm>
            <a:custGeom>
              <a:avLst/>
              <a:gdLst/>
              <a:ahLst/>
              <a:cxnLst/>
              <a:rect l="l" t="t" r="r" b="b"/>
              <a:pathLst>
                <a:path w="2821" h="1269" extrusionOk="0">
                  <a:moveTo>
                    <a:pt x="1" y="0"/>
                  </a:moveTo>
                  <a:cubicBezTo>
                    <a:pt x="1" y="1"/>
                    <a:pt x="99" y="357"/>
                    <a:pt x="565" y="624"/>
                  </a:cubicBezTo>
                  <a:lnTo>
                    <a:pt x="565" y="624"/>
                  </a:lnTo>
                  <a:lnTo>
                    <a:pt x="1" y="0"/>
                  </a:lnTo>
                  <a:close/>
                  <a:moveTo>
                    <a:pt x="565" y="624"/>
                  </a:moveTo>
                  <a:lnTo>
                    <a:pt x="1065" y="1177"/>
                  </a:lnTo>
                  <a:cubicBezTo>
                    <a:pt x="1106" y="1187"/>
                    <a:pt x="2820" y="1269"/>
                    <a:pt x="2820" y="1269"/>
                  </a:cubicBezTo>
                  <a:cubicBezTo>
                    <a:pt x="2820" y="1269"/>
                    <a:pt x="1481" y="1015"/>
                    <a:pt x="812" y="741"/>
                  </a:cubicBezTo>
                  <a:cubicBezTo>
                    <a:pt x="720" y="705"/>
                    <a:pt x="638" y="666"/>
                    <a:pt x="565" y="624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38"/>
            <p:cNvSpPr/>
            <p:nvPr/>
          </p:nvSpPr>
          <p:spPr>
            <a:xfrm>
              <a:off x="6246680" y="2777940"/>
              <a:ext cx="203162" cy="92599"/>
            </a:xfrm>
            <a:custGeom>
              <a:avLst/>
              <a:gdLst/>
              <a:ahLst/>
              <a:cxnLst/>
              <a:rect l="l" t="t" r="r" b="b"/>
              <a:pathLst>
                <a:path w="2850" h="1299" extrusionOk="0">
                  <a:moveTo>
                    <a:pt x="41" y="1"/>
                  </a:moveTo>
                  <a:lnTo>
                    <a:pt x="0" y="10"/>
                  </a:lnTo>
                  <a:cubicBezTo>
                    <a:pt x="0" y="31"/>
                    <a:pt x="142" y="508"/>
                    <a:pt x="822" y="771"/>
                  </a:cubicBezTo>
                  <a:cubicBezTo>
                    <a:pt x="1288" y="964"/>
                    <a:pt x="2099" y="1146"/>
                    <a:pt x="2536" y="1238"/>
                  </a:cubicBezTo>
                  <a:cubicBezTo>
                    <a:pt x="1887" y="1207"/>
                    <a:pt x="1126" y="1167"/>
                    <a:pt x="1096" y="1167"/>
                  </a:cubicBezTo>
                  <a:lnTo>
                    <a:pt x="1075" y="1207"/>
                  </a:lnTo>
                  <a:cubicBezTo>
                    <a:pt x="1126" y="1218"/>
                    <a:pt x="2667" y="1288"/>
                    <a:pt x="2840" y="1299"/>
                  </a:cubicBezTo>
                  <a:lnTo>
                    <a:pt x="2850" y="1258"/>
                  </a:lnTo>
                  <a:cubicBezTo>
                    <a:pt x="2830" y="1248"/>
                    <a:pt x="1501" y="995"/>
                    <a:pt x="832" y="731"/>
                  </a:cubicBezTo>
                  <a:cubicBezTo>
                    <a:pt x="183" y="467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38"/>
            <p:cNvSpPr/>
            <p:nvPr/>
          </p:nvSpPr>
          <p:spPr>
            <a:xfrm>
              <a:off x="6287883" y="2413597"/>
              <a:ext cx="164882" cy="232175"/>
            </a:xfrm>
            <a:custGeom>
              <a:avLst/>
              <a:gdLst/>
              <a:ahLst/>
              <a:cxnLst/>
              <a:rect l="l" t="t" r="r" b="b"/>
              <a:pathLst>
                <a:path w="2313" h="3257" extrusionOk="0">
                  <a:moveTo>
                    <a:pt x="1886" y="0"/>
                  </a:moveTo>
                  <a:lnTo>
                    <a:pt x="771" y="1024"/>
                  </a:lnTo>
                  <a:lnTo>
                    <a:pt x="771" y="2008"/>
                  </a:lnTo>
                  <a:cubicBezTo>
                    <a:pt x="771" y="2231"/>
                    <a:pt x="579" y="2424"/>
                    <a:pt x="356" y="2424"/>
                  </a:cubicBezTo>
                  <a:lnTo>
                    <a:pt x="0" y="2424"/>
                  </a:lnTo>
                  <a:cubicBezTo>
                    <a:pt x="0" y="2424"/>
                    <a:pt x="386" y="3225"/>
                    <a:pt x="1136" y="3255"/>
                  </a:cubicBezTo>
                  <a:cubicBezTo>
                    <a:pt x="1151" y="3256"/>
                    <a:pt x="1165" y="3256"/>
                    <a:pt x="1179" y="3256"/>
                  </a:cubicBezTo>
                  <a:cubicBezTo>
                    <a:pt x="1912" y="3256"/>
                    <a:pt x="2282" y="2495"/>
                    <a:pt x="2282" y="2495"/>
                  </a:cubicBezTo>
                  <a:lnTo>
                    <a:pt x="2312" y="2414"/>
                  </a:lnTo>
                  <a:cubicBezTo>
                    <a:pt x="2089" y="2414"/>
                    <a:pt x="1866" y="2201"/>
                    <a:pt x="1866" y="1978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38"/>
            <p:cNvSpPr/>
            <p:nvPr/>
          </p:nvSpPr>
          <p:spPr>
            <a:xfrm>
              <a:off x="6285744" y="2409961"/>
              <a:ext cx="169872" cy="237165"/>
            </a:xfrm>
            <a:custGeom>
              <a:avLst/>
              <a:gdLst/>
              <a:ahLst/>
              <a:cxnLst/>
              <a:rect l="l" t="t" r="r" b="b"/>
              <a:pathLst>
                <a:path w="2383" h="3327" extrusionOk="0">
                  <a:moveTo>
                    <a:pt x="1886" y="112"/>
                  </a:moveTo>
                  <a:lnTo>
                    <a:pt x="1876" y="2029"/>
                  </a:lnTo>
                  <a:cubicBezTo>
                    <a:pt x="1876" y="2141"/>
                    <a:pt x="1916" y="2252"/>
                    <a:pt x="2008" y="2343"/>
                  </a:cubicBezTo>
                  <a:cubicBezTo>
                    <a:pt x="2089" y="2424"/>
                    <a:pt x="2200" y="2475"/>
                    <a:pt x="2312" y="2485"/>
                  </a:cubicBezTo>
                  <a:lnTo>
                    <a:pt x="2282" y="2536"/>
                  </a:lnTo>
                  <a:cubicBezTo>
                    <a:pt x="2282" y="2546"/>
                    <a:pt x="1916" y="3286"/>
                    <a:pt x="1207" y="3286"/>
                  </a:cubicBezTo>
                  <a:cubicBezTo>
                    <a:pt x="1197" y="3286"/>
                    <a:pt x="1186" y="3276"/>
                    <a:pt x="1177" y="3276"/>
                  </a:cubicBezTo>
                  <a:cubicBezTo>
                    <a:pt x="527" y="3256"/>
                    <a:pt x="152" y="2648"/>
                    <a:pt x="71" y="2495"/>
                  </a:cubicBezTo>
                  <a:lnTo>
                    <a:pt x="386" y="2495"/>
                  </a:lnTo>
                  <a:cubicBezTo>
                    <a:pt x="629" y="2495"/>
                    <a:pt x="821" y="2303"/>
                    <a:pt x="821" y="2059"/>
                  </a:cubicBezTo>
                  <a:lnTo>
                    <a:pt x="821" y="1086"/>
                  </a:lnTo>
                  <a:lnTo>
                    <a:pt x="1886" y="112"/>
                  </a:lnTo>
                  <a:close/>
                  <a:moveTo>
                    <a:pt x="1937" y="0"/>
                  </a:moveTo>
                  <a:lnTo>
                    <a:pt x="781" y="1055"/>
                  </a:lnTo>
                  <a:lnTo>
                    <a:pt x="771" y="1065"/>
                  </a:lnTo>
                  <a:lnTo>
                    <a:pt x="771" y="2059"/>
                  </a:lnTo>
                  <a:cubicBezTo>
                    <a:pt x="771" y="2272"/>
                    <a:pt x="598" y="2445"/>
                    <a:pt x="386" y="2445"/>
                  </a:cubicBezTo>
                  <a:lnTo>
                    <a:pt x="0" y="2445"/>
                  </a:lnTo>
                  <a:lnTo>
                    <a:pt x="10" y="2485"/>
                  </a:lnTo>
                  <a:cubicBezTo>
                    <a:pt x="20" y="2495"/>
                    <a:pt x="111" y="2688"/>
                    <a:pt x="304" y="2891"/>
                  </a:cubicBezTo>
                  <a:cubicBezTo>
                    <a:pt x="476" y="3083"/>
                    <a:pt x="771" y="3317"/>
                    <a:pt x="1166" y="3327"/>
                  </a:cubicBezTo>
                  <a:lnTo>
                    <a:pt x="1207" y="3327"/>
                  </a:lnTo>
                  <a:cubicBezTo>
                    <a:pt x="1947" y="3327"/>
                    <a:pt x="2322" y="2566"/>
                    <a:pt x="2333" y="2556"/>
                  </a:cubicBezTo>
                  <a:lnTo>
                    <a:pt x="2383" y="2445"/>
                  </a:lnTo>
                  <a:lnTo>
                    <a:pt x="2342" y="2445"/>
                  </a:lnTo>
                  <a:cubicBezTo>
                    <a:pt x="2241" y="2445"/>
                    <a:pt x="2130" y="2394"/>
                    <a:pt x="2038" y="2303"/>
                  </a:cubicBezTo>
                  <a:cubicBezTo>
                    <a:pt x="1968" y="2231"/>
                    <a:pt x="1916" y="2130"/>
                    <a:pt x="1916" y="2029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38"/>
            <p:cNvSpPr/>
            <p:nvPr/>
          </p:nvSpPr>
          <p:spPr>
            <a:xfrm>
              <a:off x="6277760" y="2306311"/>
              <a:ext cx="162744" cy="180779"/>
            </a:xfrm>
            <a:custGeom>
              <a:avLst/>
              <a:gdLst/>
              <a:ahLst/>
              <a:cxnLst/>
              <a:rect l="l" t="t" r="r" b="b"/>
              <a:pathLst>
                <a:path w="2283" h="2536" extrusionOk="0">
                  <a:moveTo>
                    <a:pt x="1378" y="1"/>
                  </a:moveTo>
                  <a:cubicBezTo>
                    <a:pt x="1283" y="1"/>
                    <a:pt x="1188" y="15"/>
                    <a:pt x="1095" y="45"/>
                  </a:cubicBezTo>
                  <a:lnTo>
                    <a:pt x="811" y="156"/>
                  </a:lnTo>
                  <a:cubicBezTo>
                    <a:pt x="548" y="248"/>
                    <a:pt x="345" y="471"/>
                    <a:pt x="274" y="744"/>
                  </a:cubicBezTo>
                  <a:lnTo>
                    <a:pt x="72" y="1535"/>
                  </a:lnTo>
                  <a:cubicBezTo>
                    <a:pt x="0" y="1810"/>
                    <a:pt x="81" y="2103"/>
                    <a:pt x="284" y="2306"/>
                  </a:cubicBezTo>
                  <a:cubicBezTo>
                    <a:pt x="444" y="2458"/>
                    <a:pt x="648" y="2536"/>
                    <a:pt x="856" y="2536"/>
                  </a:cubicBezTo>
                  <a:cubicBezTo>
                    <a:pt x="926" y="2536"/>
                    <a:pt x="996" y="2527"/>
                    <a:pt x="1065" y="2509"/>
                  </a:cubicBezTo>
                  <a:lnTo>
                    <a:pt x="1501" y="2378"/>
                  </a:lnTo>
                  <a:lnTo>
                    <a:pt x="2161" y="1454"/>
                  </a:lnTo>
                  <a:lnTo>
                    <a:pt x="2231" y="967"/>
                  </a:lnTo>
                  <a:cubicBezTo>
                    <a:pt x="2282" y="643"/>
                    <a:pt x="2130" y="318"/>
                    <a:pt x="1846" y="136"/>
                  </a:cubicBezTo>
                  <a:cubicBezTo>
                    <a:pt x="1704" y="46"/>
                    <a:pt x="1542" y="1"/>
                    <a:pt x="1378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38"/>
            <p:cNvSpPr/>
            <p:nvPr/>
          </p:nvSpPr>
          <p:spPr>
            <a:xfrm>
              <a:off x="6275622" y="2304529"/>
              <a:ext cx="166308" cy="184343"/>
            </a:xfrm>
            <a:custGeom>
              <a:avLst/>
              <a:gdLst/>
              <a:ahLst/>
              <a:cxnLst/>
              <a:rect l="l" t="t" r="r" b="b"/>
              <a:pathLst>
                <a:path w="2333" h="2586" extrusionOk="0">
                  <a:moveTo>
                    <a:pt x="1409" y="1"/>
                  </a:moveTo>
                  <a:cubicBezTo>
                    <a:pt x="1313" y="1"/>
                    <a:pt x="1217" y="16"/>
                    <a:pt x="1125" y="50"/>
                  </a:cubicBezTo>
                  <a:lnTo>
                    <a:pt x="832" y="151"/>
                  </a:lnTo>
                  <a:cubicBezTo>
                    <a:pt x="558" y="252"/>
                    <a:pt x="355" y="476"/>
                    <a:pt x="284" y="760"/>
                  </a:cubicBezTo>
                  <a:lnTo>
                    <a:pt x="81" y="1551"/>
                  </a:lnTo>
                  <a:cubicBezTo>
                    <a:pt x="0" y="1835"/>
                    <a:pt x="91" y="2149"/>
                    <a:pt x="304" y="2351"/>
                  </a:cubicBezTo>
                  <a:cubicBezTo>
                    <a:pt x="456" y="2504"/>
                    <a:pt x="669" y="2585"/>
                    <a:pt x="882" y="2585"/>
                  </a:cubicBezTo>
                  <a:cubicBezTo>
                    <a:pt x="953" y="2585"/>
                    <a:pt x="1024" y="2575"/>
                    <a:pt x="1095" y="2554"/>
                  </a:cubicBezTo>
                  <a:lnTo>
                    <a:pt x="1542" y="2433"/>
                  </a:lnTo>
                  <a:lnTo>
                    <a:pt x="1531" y="2382"/>
                  </a:lnTo>
                  <a:lnTo>
                    <a:pt x="1085" y="2504"/>
                  </a:lnTo>
                  <a:cubicBezTo>
                    <a:pt x="1016" y="2525"/>
                    <a:pt x="945" y="2535"/>
                    <a:pt x="875" y="2535"/>
                  </a:cubicBezTo>
                  <a:cubicBezTo>
                    <a:pt x="675" y="2535"/>
                    <a:pt x="477" y="2454"/>
                    <a:pt x="334" y="2311"/>
                  </a:cubicBezTo>
                  <a:cubicBezTo>
                    <a:pt x="132" y="2119"/>
                    <a:pt x="50" y="1835"/>
                    <a:pt x="122" y="1560"/>
                  </a:cubicBezTo>
                  <a:lnTo>
                    <a:pt x="325" y="769"/>
                  </a:lnTo>
                  <a:cubicBezTo>
                    <a:pt x="395" y="506"/>
                    <a:pt x="588" y="293"/>
                    <a:pt x="852" y="201"/>
                  </a:cubicBezTo>
                  <a:lnTo>
                    <a:pt x="1136" y="100"/>
                  </a:lnTo>
                  <a:cubicBezTo>
                    <a:pt x="1229" y="65"/>
                    <a:pt x="1326" y="48"/>
                    <a:pt x="1422" y="48"/>
                  </a:cubicBezTo>
                  <a:cubicBezTo>
                    <a:pt x="1579" y="48"/>
                    <a:pt x="1734" y="93"/>
                    <a:pt x="1866" y="181"/>
                  </a:cubicBezTo>
                  <a:cubicBezTo>
                    <a:pt x="2140" y="354"/>
                    <a:pt x="2282" y="678"/>
                    <a:pt x="2241" y="992"/>
                  </a:cubicBezTo>
                  <a:lnTo>
                    <a:pt x="2170" y="1479"/>
                  </a:lnTo>
                  <a:lnTo>
                    <a:pt x="2211" y="1490"/>
                  </a:lnTo>
                  <a:lnTo>
                    <a:pt x="2282" y="1003"/>
                  </a:lnTo>
                  <a:cubicBezTo>
                    <a:pt x="2333" y="668"/>
                    <a:pt x="2180" y="323"/>
                    <a:pt x="1896" y="141"/>
                  </a:cubicBezTo>
                  <a:cubicBezTo>
                    <a:pt x="1748" y="50"/>
                    <a:pt x="1578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38"/>
            <p:cNvSpPr/>
            <p:nvPr/>
          </p:nvSpPr>
          <p:spPr>
            <a:xfrm>
              <a:off x="6408641" y="2390429"/>
              <a:ext cx="57099" cy="65867"/>
            </a:xfrm>
            <a:custGeom>
              <a:avLst/>
              <a:gdLst/>
              <a:ahLst/>
              <a:cxnLst/>
              <a:rect l="l" t="t" r="r" b="b"/>
              <a:pathLst>
                <a:path w="801" h="924" extrusionOk="0">
                  <a:moveTo>
                    <a:pt x="345" y="1"/>
                  </a:moveTo>
                  <a:lnTo>
                    <a:pt x="0" y="761"/>
                  </a:lnTo>
                  <a:cubicBezTo>
                    <a:pt x="91" y="862"/>
                    <a:pt x="213" y="923"/>
                    <a:pt x="345" y="923"/>
                  </a:cubicBezTo>
                  <a:cubicBezTo>
                    <a:pt x="598" y="923"/>
                    <a:pt x="801" y="711"/>
                    <a:pt x="801" y="467"/>
                  </a:cubicBezTo>
                  <a:cubicBezTo>
                    <a:pt x="801" y="213"/>
                    <a:pt x="598" y="1"/>
                    <a:pt x="345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38"/>
            <p:cNvSpPr/>
            <p:nvPr/>
          </p:nvSpPr>
          <p:spPr>
            <a:xfrm>
              <a:off x="6407144" y="2389003"/>
              <a:ext cx="60806" cy="68719"/>
            </a:xfrm>
            <a:custGeom>
              <a:avLst/>
              <a:gdLst/>
              <a:ahLst/>
              <a:cxnLst/>
              <a:rect l="l" t="t" r="r" b="b"/>
              <a:pathLst>
                <a:path w="853" h="964" extrusionOk="0">
                  <a:moveTo>
                    <a:pt x="366" y="1"/>
                  </a:moveTo>
                  <a:lnTo>
                    <a:pt x="366" y="51"/>
                  </a:lnTo>
                  <a:cubicBezTo>
                    <a:pt x="609" y="51"/>
                    <a:pt x="802" y="244"/>
                    <a:pt x="802" y="487"/>
                  </a:cubicBezTo>
                  <a:cubicBezTo>
                    <a:pt x="802" y="720"/>
                    <a:pt x="609" y="913"/>
                    <a:pt x="366" y="913"/>
                  </a:cubicBezTo>
                  <a:cubicBezTo>
                    <a:pt x="244" y="913"/>
                    <a:pt x="123" y="862"/>
                    <a:pt x="41" y="771"/>
                  </a:cubicBezTo>
                  <a:lnTo>
                    <a:pt x="1" y="801"/>
                  </a:lnTo>
                  <a:cubicBezTo>
                    <a:pt x="92" y="903"/>
                    <a:pt x="224" y="964"/>
                    <a:pt x="366" y="964"/>
                  </a:cubicBezTo>
                  <a:cubicBezTo>
                    <a:pt x="630" y="964"/>
                    <a:pt x="853" y="751"/>
                    <a:pt x="853" y="487"/>
                  </a:cubicBezTo>
                  <a:cubicBezTo>
                    <a:pt x="853" y="213"/>
                    <a:pt x="630" y="1"/>
                    <a:pt x="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38"/>
            <p:cNvSpPr/>
            <p:nvPr/>
          </p:nvSpPr>
          <p:spPr>
            <a:xfrm>
              <a:off x="6342773" y="2393352"/>
              <a:ext cx="10978" cy="22455"/>
            </a:xfrm>
            <a:custGeom>
              <a:avLst/>
              <a:gdLst/>
              <a:ahLst/>
              <a:cxnLst/>
              <a:rect l="l" t="t" r="r" b="b"/>
              <a:pathLst>
                <a:path w="154" h="315" extrusionOk="0">
                  <a:moveTo>
                    <a:pt x="153" y="0"/>
                  </a:moveTo>
                  <a:lnTo>
                    <a:pt x="1" y="254"/>
                  </a:lnTo>
                  <a:lnTo>
                    <a:pt x="153" y="31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38"/>
            <p:cNvSpPr/>
            <p:nvPr/>
          </p:nvSpPr>
          <p:spPr>
            <a:xfrm>
              <a:off x="6339922" y="2392568"/>
              <a:ext cx="15255" cy="24665"/>
            </a:xfrm>
            <a:custGeom>
              <a:avLst/>
              <a:gdLst/>
              <a:ahLst/>
              <a:cxnLst/>
              <a:rect l="l" t="t" r="r" b="b"/>
              <a:pathLst>
                <a:path w="214" h="346" extrusionOk="0">
                  <a:moveTo>
                    <a:pt x="173" y="1"/>
                  </a:moveTo>
                  <a:lnTo>
                    <a:pt x="0" y="275"/>
                  </a:lnTo>
                  <a:lnTo>
                    <a:pt x="183" y="346"/>
                  </a:lnTo>
                  <a:lnTo>
                    <a:pt x="203" y="305"/>
                  </a:lnTo>
                  <a:lnTo>
                    <a:pt x="72" y="255"/>
                  </a:lnTo>
                  <a:lnTo>
                    <a:pt x="214" y="21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38"/>
            <p:cNvSpPr/>
            <p:nvPr/>
          </p:nvSpPr>
          <p:spPr>
            <a:xfrm>
              <a:off x="6336999" y="2425787"/>
              <a:ext cx="40561" cy="21172"/>
            </a:xfrm>
            <a:custGeom>
              <a:avLst/>
              <a:gdLst/>
              <a:ahLst/>
              <a:cxnLst/>
              <a:rect l="l" t="t" r="r" b="b"/>
              <a:pathLst>
                <a:path w="569" h="297" extrusionOk="0">
                  <a:moveTo>
                    <a:pt x="565" y="1"/>
                  </a:moveTo>
                  <a:cubicBezTo>
                    <a:pt x="518" y="1"/>
                    <a:pt x="1" y="93"/>
                    <a:pt x="1" y="93"/>
                  </a:cubicBezTo>
                  <a:cubicBezTo>
                    <a:pt x="1" y="93"/>
                    <a:pt x="40" y="296"/>
                    <a:pt x="250" y="296"/>
                  </a:cubicBezTo>
                  <a:cubicBezTo>
                    <a:pt x="255" y="296"/>
                    <a:pt x="259" y="296"/>
                    <a:pt x="264" y="296"/>
                  </a:cubicBezTo>
                  <a:cubicBezTo>
                    <a:pt x="498" y="285"/>
                    <a:pt x="569" y="42"/>
                    <a:pt x="569" y="1"/>
                  </a:cubicBezTo>
                  <a:cubicBezTo>
                    <a:pt x="569" y="1"/>
                    <a:pt x="568" y="1"/>
                    <a:pt x="565" y="1"/>
                  </a:cubicBezTo>
                  <a:close/>
                </a:path>
              </a:pathLst>
            </a:custGeom>
            <a:solidFill>
              <a:srgbClr val="4C1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38"/>
            <p:cNvSpPr/>
            <p:nvPr/>
          </p:nvSpPr>
          <p:spPr>
            <a:xfrm>
              <a:off x="6335573" y="2424005"/>
              <a:ext cx="44197" cy="24379"/>
            </a:xfrm>
            <a:custGeom>
              <a:avLst/>
              <a:gdLst/>
              <a:ahLst/>
              <a:cxnLst/>
              <a:rect l="l" t="t" r="r" b="b"/>
              <a:pathLst>
                <a:path w="620" h="342" extrusionOk="0">
                  <a:moveTo>
                    <a:pt x="559" y="47"/>
                  </a:moveTo>
                  <a:cubicBezTo>
                    <a:pt x="538" y="128"/>
                    <a:pt x="467" y="290"/>
                    <a:pt x="284" y="301"/>
                  </a:cubicBezTo>
                  <a:cubicBezTo>
                    <a:pt x="133" y="301"/>
                    <a:pt x="72" y="189"/>
                    <a:pt x="52" y="138"/>
                  </a:cubicBezTo>
                  <a:cubicBezTo>
                    <a:pt x="224" y="107"/>
                    <a:pt x="478" y="57"/>
                    <a:pt x="559" y="47"/>
                  </a:cubicBezTo>
                  <a:close/>
                  <a:moveTo>
                    <a:pt x="587" y="0"/>
                  </a:moveTo>
                  <a:cubicBezTo>
                    <a:pt x="547" y="0"/>
                    <a:pt x="425" y="18"/>
                    <a:pt x="21" y="98"/>
                  </a:cubicBezTo>
                  <a:lnTo>
                    <a:pt x="0" y="98"/>
                  </a:lnTo>
                  <a:lnTo>
                    <a:pt x="0" y="118"/>
                  </a:lnTo>
                  <a:cubicBezTo>
                    <a:pt x="0" y="128"/>
                    <a:pt x="41" y="341"/>
                    <a:pt x="275" y="341"/>
                  </a:cubicBezTo>
                  <a:lnTo>
                    <a:pt x="295" y="341"/>
                  </a:lnTo>
                  <a:cubicBezTo>
                    <a:pt x="538" y="341"/>
                    <a:pt x="609" y="77"/>
                    <a:pt x="620" y="26"/>
                  </a:cubicBezTo>
                  <a:lnTo>
                    <a:pt x="620" y="17"/>
                  </a:lnTo>
                  <a:lnTo>
                    <a:pt x="609" y="6"/>
                  </a:lnTo>
                  <a:cubicBezTo>
                    <a:pt x="606" y="3"/>
                    <a:pt x="603" y="0"/>
                    <a:pt x="5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38"/>
            <p:cNvSpPr/>
            <p:nvPr/>
          </p:nvSpPr>
          <p:spPr>
            <a:xfrm>
              <a:off x="6324025" y="2375245"/>
              <a:ext cx="10907" cy="10907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72" y="0"/>
                  </a:moveTo>
                  <a:cubicBezTo>
                    <a:pt x="31" y="0"/>
                    <a:pt x="0" y="31"/>
                    <a:pt x="0" y="72"/>
                  </a:cubicBezTo>
                  <a:cubicBezTo>
                    <a:pt x="0" y="112"/>
                    <a:pt x="31" y="153"/>
                    <a:pt x="72" y="153"/>
                  </a:cubicBezTo>
                  <a:cubicBezTo>
                    <a:pt x="112" y="153"/>
                    <a:pt x="153" y="112"/>
                    <a:pt x="153" y="72"/>
                  </a:cubicBezTo>
                  <a:cubicBezTo>
                    <a:pt x="153" y="31"/>
                    <a:pt x="112" y="0"/>
                    <a:pt x="72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38"/>
            <p:cNvSpPr/>
            <p:nvPr/>
          </p:nvSpPr>
          <p:spPr>
            <a:xfrm>
              <a:off x="6378915" y="2375245"/>
              <a:ext cx="10194" cy="10907"/>
            </a:xfrm>
            <a:custGeom>
              <a:avLst/>
              <a:gdLst/>
              <a:ahLst/>
              <a:cxnLst/>
              <a:rect l="l" t="t" r="r" b="b"/>
              <a:pathLst>
                <a:path w="143" h="153" extrusionOk="0">
                  <a:moveTo>
                    <a:pt x="72" y="0"/>
                  </a:moveTo>
                  <a:cubicBezTo>
                    <a:pt x="32" y="0"/>
                    <a:pt x="1" y="31"/>
                    <a:pt x="1" y="72"/>
                  </a:cubicBezTo>
                  <a:cubicBezTo>
                    <a:pt x="1" y="112"/>
                    <a:pt x="32" y="153"/>
                    <a:pt x="72" y="153"/>
                  </a:cubicBezTo>
                  <a:cubicBezTo>
                    <a:pt x="113" y="153"/>
                    <a:pt x="143" y="112"/>
                    <a:pt x="143" y="72"/>
                  </a:cubicBezTo>
                  <a:cubicBezTo>
                    <a:pt x="143" y="31"/>
                    <a:pt x="113" y="0"/>
                    <a:pt x="72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38"/>
            <p:cNvSpPr/>
            <p:nvPr/>
          </p:nvSpPr>
          <p:spPr>
            <a:xfrm>
              <a:off x="6344270" y="2478681"/>
              <a:ext cx="38423" cy="36854"/>
            </a:xfrm>
            <a:custGeom>
              <a:avLst/>
              <a:gdLst/>
              <a:ahLst/>
              <a:cxnLst/>
              <a:rect l="l" t="t" r="r" b="b"/>
              <a:pathLst>
                <a:path w="539" h="517" extrusionOk="0">
                  <a:moveTo>
                    <a:pt x="538" y="0"/>
                  </a:moveTo>
                  <a:lnTo>
                    <a:pt x="132" y="111"/>
                  </a:lnTo>
                  <a:cubicBezTo>
                    <a:pt x="92" y="122"/>
                    <a:pt x="41" y="132"/>
                    <a:pt x="0" y="132"/>
                  </a:cubicBezTo>
                  <a:lnTo>
                    <a:pt x="0" y="51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C16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38"/>
            <p:cNvSpPr/>
            <p:nvPr/>
          </p:nvSpPr>
          <p:spPr>
            <a:xfrm>
              <a:off x="6342773" y="2488019"/>
              <a:ext cx="1568" cy="29013"/>
            </a:xfrm>
            <a:custGeom>
              <a:avLst/>
              <a:gdLst/>
              <a:ahLst/>
              <a:cxnLst/>
              <a:rect l="l" t="t" r="r" b="b"/>
              <a:pathLst>
                <a:path w="22" h="407" extrusionOk="0">
                  <a:moveTo>
                    <a:pt x="21" y="1"/>
                  </a:moveTo>
                  <a:cubicBezTo>
                    <a:pt x="11" y="11"/>
                    <a:pt x="1" y="11"/>
                    <a:pt x="1" y="11"/>
                  </a:cubicBezTo>
                  <a:lnTo>
                    <a:pt x="1" y="406"/>
                  </a:lnTo>
                  <a:lnTo>
                    <a:pt x="21" y="386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38"/>
            <p:cNvSpPr/>
            <p:nvPr/>
          </p:nvSpPr>
          <p:spPr>
            <a:xfrm>
              <a:off x="6341347" y="2477184"/>
              <a:ext cx="42771" cy="11691"/>
            </a:xfrm>
            <a:custGeom>
              <a:avLst/>
              <a:gdLst/>
              <a:ahLst/>
              <a:cxnLst/>
              <a:rect l="l" t="t" r="r" b="b"/>
              <a:pathLst>
                <a:path w="600" h="164" extrusionOk="0">
                  <a:moveTo>
                    <a:pt x="21" y="132"/>
                  </a:moveTo>
                  <a:cubicBezTo>
                    <a:pt x="21" y="132"/>
                    <a:pt x="1" y="143"/>
                    <a:pt x="21" y="143"/>
                  </a:cubicBezTo>
                  <a:lnTo>
                    <a:pt x="21" y="132"/>
                  </a:lnTo>
                  <a:close/>
                  <a:moveTo>
                    <a:pt x="599" y="1"/>
                  </a:moveTo>
                  <a:cubicBezTo>
                    <a:pt x="599" y="1"/>
                    <a:pt x="325" y="92"/>
                    <a:pt x="153" y="122"/>
                  </a:cubicBezTo>
                  <a:cubicBezTo>
                    <a:pt x="82" y="143"/>
                    <a:pt x="41" y="143"/>
                    <a:pt x="21" y="143"/>
                  </a:cubicBezTo>
                  <a:lnTo>
                    <a:pt x="21" y="163"/>
                  </a:lnTo>
                  <a:cubicBezTo>
                    <a:pt x="21" y="163"/>
                    <a:pt x="31" y="163"/>
                    <a:pt x="41" y="153"/>
                  </a:cubicBezTo>
                  <a:cubicBezTo>
                    <a:pt x="82" y="153"/>
                    <a:pt x="133" y="143"/>
                    <a:pt x="173" y="132"/>
                  </a:cubicBezTo>
                  <a:lnTo>
                    <a:pt x="579" y="2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38"/>
            <p:cNvSpPr/>
            <p:nvPr/>
          </p:nvSpPr>
          <p:spPr>
            <a:xfrm>
              <a:off x="6427389" y="2413597"/>
              <a:ext cx="21813" cy="15968"/>
            </a:xfrm>
            <a:custGeom>
              <a:avLst/>
              <a:gdLst/>
              <a:ahLst/>
              <a:cxnLst/>
              <a:rect l="l" t="t" r="r" b="b"/>
              <a:pathLst>
                <a:path w="306" h="224" extrusionOk="0">
                  <a:moveTo>
                    <a:pt x="305" y="0"/>
                  </a:moveTo>
                  <a:lnTo>
                    <a:pt x="1" y="223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38"/>
            <p:cNvSpPr/>
            <p:nvPr/>
          </p:nvSpPr>
          <p:spPr>
            <a:xfrm>
              <a:off x="6426676" y="2412171"/>
              <a:ext cx="23952" cy="18819"/>
            </a:xfrm>
            <a:custGeom>
              <a:avLst/>
              <a:gdLst/>
              <a:ahLst/>
              <a:cxnLst/>
              <a:rect l="l" t="t" r="r" b="b"/>
              <a:pathLst>
                <a:path w="336" h="264" extrusionOk="0">
                  <a:moveTo>
                    <a:pt x="305" y="0"/>
                  </a:moveTo>
                  <a:lnTo>
                    <a:pt x="0" y="223"/>
                  </a:lnTo>
                  <a:lnTo>
                    <a:pt x="21" y="264"/>
                  </a:lnTo>
                  <a:lnTo>
                    <a:pt x="335" y="41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38"/>
            <p:cNvSpPr/>
            <p:nvPr/>
          </p:nvSpPr>
          <p:spPr>
            <a:xfrm>
              <a:off x="6381125" y="2347586"/>
              <a:ext cx="21029" cy="8198"/>
            </a:xfrm>
            <a:custGeom>
              <a:avLst/>
              <a:gdLst/>
              <a:ahLst/>
              <a:cxnLst/>
              <a:rect l="l" t="t" r="r" b="b"/>
              <a:pathLst>
                <a:path w="295" h="115" extrusionOk="0">
                  <a:moveTo>
                    <a:pt x="43" y="0"/>
                  </a:moveTo>
                  <a:cubicBezTo>
                    <a:pt x="17" y="0"/>
                    <a:pt x="1" y="3"/>
                    <a:pt x="1" y="3"/>
                  </a:cubicBezTo>
                  <a:lnTo>
                    <a:pt x="295" y="115"/>
                  </a:lnTo>
                  <a:cubicBezTo>
                    <a:pt x="216" y="15"/>
                    <a:pt x="103" y="0"/>
                    <a:pt x="43" y="0"/>
                  </a:cubicBezTo>
                  <a:close/>
                </a:path>
              </a:pathLst>
            </a:custGeom>
            <a:solidFill>
              <a:srgbClr val="F5B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38"/>
            <p:cNvSpPr/>
            <p:nvPr/>
          </p:nvSpPr>
          <p:spPr>
            <a:xfrm>
              <a:off x="6379699" y="2346160"/>
              <a:ext cx="23880" cy="11120"/>
            </a:xfrm>
            <a:custGeom>
              <a:avLst/>
              <a:gdLst/>
              <a:ahLst/>
              <a:cxnLst/>
              <a:rect l="l" t="t" r="r" b="b"/>
              <a:pathLst>
                <a:path w="335" h="156" extrusionOk="0">
                  <a:moveTo>
                    <a:pt x="57" y="0"/>
                  </a:moveTo>
                  <a:cubicBezTo>
                    <a:pt x="31" y="0"/>
                    <a:pt x="13" y="3"/>
                    <a:pt x="10" y="3"/>
                  </a:cubicBezTo>
                  <a:cubicBezTo>
                    <a:pt x="1" y="3"/>
                    <a:pt x="1" y="13"/>
                    <a:pt x="1" y="23"/>
                  </a:cubicBezTo>
                  <a:cubicBezTo>
                    <a:pt x="1" y="34"/>
                    <a:pt x="10" y="34"/>
                    <a:pt x="21" y="34"/>
                  </a:cubicBezTo>
                  <a:cubicBezTo>
                    <a:pt x="21" y="34"/>
                    <a:pt x="30" y="32"/>
                    <a:pt x="46" y="32"/>
                  </a:cubicBezTo>
                  <a:cubicBezTo>
                    <a:pt x="99" y="32"/>
                    <a:pt x="219" y="44"/>
                    <a:pt x="305" y="145"/>
                  </a:cubicBezTo>
                  <a:cubicBezTo>
                    <a:pt x="305" y="155"/>
                    <a:pt x="305" y="155"/>
                    <a:pt x="315" y="155"/>
                  </a:cubicBezTo>
                  <a:cubicBezTo>
                    <a:pt x="315" y="155"/>
                    <a:pt x="325" y="155"/>
                    <a:pt x="325" y="145"/>
                  </a:cubicBezTo>
                  <a:cubicBezTo>
                    <a:pt x="335" y="145"/>
                    <a:pt x="335" y="135"/>
                    <a:pt x="325" y="124"/>
                  </a:cubicBezTo>
                  <a:cubicBezTo>
                    <a:pt x="245" y="16"/>
                    <a:pt x="123" y="0"/>
                    <a:pt x="57" y="0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38"/>
            <p:cNvSpPr/>
            <p:nvPr/>
          </p:nvSpPr>
          <p:spPr>
            <a:xfrm>
              <a:off x="6318251" y="2347942"/>
              <a:ext cx="21742" cy="7128"/>
            </a:xfrm>
            <a:custGeom>
              <a:avLst/>
              <a:gdLst/>
              <a:ahLst/>
              <a:cxnLst/>
              <a:rect l="l" t="t" r="r" b="b"/>
              <a:pathLst>
                <a:path w="305" h="100" extrusionOk="0">
                  <a:moveTo>
                    <a:pt x="238" y="1"/>
                  </a:moveTo>
                  <a:cubicBezTo>
                    <a:pt x="99" y="1"/>
                    <a:pt x="0" y="99"/>
                    <a:pt x="0" y="99"/>
                  </a:cubicBezTo>
                  <a:lnTo>
                    <a:pt x="304" y="9"/>
                  </a:lnTo>
                  <a:cubicBezTo>
                    <a:pt x="281" y="3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38"/>
            <p:cNvSpPr/>
            <p:nvPr/>
          </p:nvSpPr>
          <p:spPr>
            <a:xfrm>
              <a:off x="6316754" y="2346303"/>
              <a:ext cx="23952" cy="10194"/>
            </a:xfrm>
            <a:custGeom>
              <a:avLst/>
              <a:gdLst/>
              <a:ahLst/>
              <a:cxnLst/>
              <a:rect l="l" t="t" r="r" b="b"/>
              <a:pathLst>
                <a:path w="336" h="143" extrusionOk="0">
                  <a:moveTo>
                    <a:pt x="252" y="0"/>
                  </a:moveTo>
                  <a:cubicBezTo>
                    <a:pt x="106" y="0"/>
                    <a:pt x="10" y="104"/>
                    <a:pt x="1" y="113"/>
                  </a:cubicBezTo>
                  <a:lnTo>
                    <a:pt x="41" y="143"/>
                  </a:lnTo>
                  <a:cubicBezTo>
                    <a:pt x="41" y="143"/>
                    <a:pt x="133" y="44"/>
                    <a:pt x="263" y="44"/>
                  </a:cubicBezTo>
                  <a:cubicBezTo>
                    <a:pt x="283" y="44"/>
                    <a:pt x="304" y="46"/>
                    <a:pt x="325" y="52"/>
                  </a:cubicBezTo>
                  <a:lnTo>
                    <a:pt x="336" y="11"/>
                  </a:lnTo>
                  <a:cubicBezTo>
                    <a:pt x="307" y="4"/>
                    <a:pt x="279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38"/>
            <p:cNvSpPr/>
            <p:nvPr/>
          </p:nvSpPr>
          <p:spPr>
            <a:xfrm>
              <a:off x="6517779" y="2755984"/>
              <a:ext cx="104932" cy="90675"/>
            </a:xfrm>
            <a:custGeom>
              <a:avLst/>
              <a:gdLst/>
              <a:ahLst/>
              <a:cxnLst/>
              <a:rect l="l" t="t" r="r" b="b"/>
              <a:pathLst>
                <a:path w="1472" h="1272" extrusionOk="0">
                  <a:moveTo>
                    <a:pt x="1347" y="0"/>
                  </a:moveTo>
                  <a:cubicBezTo>
                    <a:pt x="1150" y="0"/>
                    <a:pt x="761" y="27"/>
                    <a:pt x="498" y="217"/>
                  </a:cubicBezTo>
                  <a:cubicBezTo>
                    <a:pt x="122" y="471"/>
                    <a:pt x="11" y="1231"/>
                    <a:pt x="11" y="1231"/>
                  </a:cubicBezTo>
                  <a:lnTo>
                    <a:pt x="0" y="1272"/>
                  </a:lnTo>
                  <a:cubicBezTo>
                    <a:pt x="0" y="1272"/>
                    <a:pt x="345" y="1242"/>
                    <a:pt x="893" y="907"/>
                  </a:cubicBezTo>
                  <a:cubicBezTo>
                    <a:pt x="1451" y="572"/>
                    <a:pt x="1471" y="4"/>
                    <a:pt x="1471" y="4"/>
                  </a:cubicBezTo>
                  <a:cubicBezTo>
                    <a:pt x="1471" y="4"/>
                    <a:pt x="1424" y="0"/>
                    <a:pt x="1347" y="0"/>
                  </a:cubicBezTo>
                  <a:close/>
                </a:path>
              </a:pathLst>
            </a:custGeom>
            <a:solidFill>
              <a:srgbClr val="7533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38"/>
            <p:cNvSpPr/>
            <p:nvPr/>
          </p:nvSpPr>
          <p:spPr>
            <a:xfrm>
              <a:off x="6517067" y="2754415"/>
              <a:ext cx="107783" cy="93740"/>
            </a:xfrm>
            <a:custGeom>
              <a:avLst/>
              <a:gdLst/>
              <a:ahLst/>
              <a:cxnLst/>
              <a:rect l="l" t="t" r="r" b="b"/>
              <a:pathLst>
                <a:path w="1512" h="1315" extrusionOk="0">
                  <a:moveTo>
                    <a:pt x="1324" y="0"/>
                  </a:moveTo>
                  <a:cubicBezTo>
                    <a:pt x="1113" y="0"/>
                    <a:pt x="747" y="30"/>
                    <a:pt x="487" y="219"/>
                  </a:cubicBezTo>
                  <a:cubicBezTo>
                    <a:pt x="112" y="482"/>
                    <a:pt x="10" y="1223"/>
                    <a:pt x="0" y="1253"/>
                  </a:cubicBezTo>
                  <a:lnTo>
                    <a:pt x="51" y="1253"/>
                  </a:lnTo>
                  <a:cubicBezTo>
                    <a:pt x="51" y="1253"/>
                    <a:pt x="163" y="503"/>
                    <a:pt x="517" y="250"/>
                  </a:cubicBezTo>
                  <a:cubicBezTo>
                    <a:pt x="784" y="61"/>
                    <a:pt x="1188" y="46"/>
                    <a:pt x="1379" y="46"/>
                  </a:cubicBezTo>
                  <a:cubicBezTo>
                    <a:pt x="1414" y="46"/>
                    <a:pt x="1442" y="47"/>
                    <a:pt x="1461" y="47"/>
                  </a:cubicBezTo>
                  <a:cubicBezTo>
                    <a:pt x="1450" y="158"/>
                    <a:pt x="1369" y="624"/>
                    <a:pt x="893" y="908"/>
                  </a:cubicBezTo>
                  <a:cubicBezTo>
                    <a:pt x="355" y="1233"/>
                    <a:pt x="10" y="1264"/>
                    <a:pt x="10" y="1264"/>
                  </a:cubicBezTo>
                  <a:lnTo>
                    <a:pt x="10" y="1314"/>
                  </a:lnTo>
                  <a:cubicBezTo>
                    <a:pt x="30" y="1314"/>
                    <a:pt x="366" y="1284"/>
                    <a:pt x="923" y="949"/>
                  </a:cubicBezTo>
                  <a:cubicBezTo>
                    <a:pt x="1481" y="615"/>
                    <a:pt x="1511" y="36"/>
                    <a:pt x="1511" y="26"/>
                  </a:cubicBezTo>
                  <a:lnTo>
                    <a:pt x="1511" y="6"/>
                  </a:lnTo>
                  <a:lnTo>
                    <a:pt x="1491" y="6"/>
                  </a:lnTo>
                  <a:cubicBezTo>
                    <a:pt x="1482" y="6"/>
                    <a:pt x="1418" y="0"/>
                    <a:pt x="13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38"/>
            <p:cNvSpPr/>
            <p:nvPr/>
          </p:nvSpPr>
          <p:spPr>
            <a:xfrm>
              <a:off x="6465670" y="2681775"/>
              <a:ext cx="187408" cy="269600"/>
            </a:xfrm>
            <a:custGeom>
              <a:avLst/>
              <a:gdLst/>
              <a:ahLst/>
              <a:cxnLst/>
              <a:rect l="l" t="t" r="r" b="b"/>
              <a:pathLst>
                <a:path w="2629" h="3782" extrusionOk="0">
                  <a:moveTo>
                    <a:pt x="1015" y="0"/>
                  </a:moveTo>
                  <a:lnTo>
                    <a:pt x="1" y="913"/>
                  </a:lnTo>
                  <a:lnTo>
                    <a:pt x="1603" y="3530"/>
                  </a:lnTo>
                  <a:cubicBezTo>
                    <a:pt x="1695" y="3694"/>
                    <a:pt x="1864" y="3782"/>
                    <a:pt x="2037" y="3782"/>
                  </a:cubicBezTo>
                  <a:cubicBezTo>
                    <a:pt x="2132" y="3782"/>
                    <a:pt x="2228" y="3756"/>
                    <a:pt x="2313" y="3703"/>
                  </a:cubicBezTo>
                  <a:cubicBezTo>
                    <a:pt x="2547" y="3570"/>
                    <a:pt x="2628" y="3277"/>
                    <a:pt x="2506" y="3033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38"/>
            <p:cNvSpPr/>
            <p:nvPr/>
          </p:nvSpPr>
          <p:spPr>
            <a:xfrm>
              <a:off x="6463531" y="2678852"/>
              <a:ext cx="191685" cy="274091"/>
            </a:xfrm>
            <a:custGeom>
              <a:avLst/>
              <a:gdLst/>
              <a:ahLst/>
              <a:cxnLst/>
              <a:rect l="l" t="t" r="r" b="b"/>
              <a:pathLst>
                <a:path w="2689" h="3845" extrusionOk="0">
                  <a:moveTo>
                    <a:pt x="1045" y="82"/>
                  </a:moveTo>
                  <a:lnTo>
                    <a:pt x="2516" y="3084"/>
                  </a:lnTo>
                  <a:cubicBezTo>
                    <a:pt x="2627" y="3318"/>
                    <a:pt x="2546" y="3591"/>
                    <a:pt x="2334" y="3723"/>
                  </a:cubicBezTo>
                  <a:cubicBezTo>
                    <a:pt x="2255" y="3773"/>
                    <a:pt x="2162" y="3798"/>
                    <a:pt x="2071" y="3798"/>
                  </a:cubicBezTo>
                  <a:cubicBezTo>
                    <a:pt x="2032" y="3798"/>
                    <a:pt x="1994" y="3793"/>
                    <a:pt x="1958" y="3784"/>
                  </a:cubicBezTo>
                  <a:cubicBezTo>
                    <a:pt x="1826" y="3753"/>
                    <a:pt x="1714" y="3672"/>
                    <a:pt x="1654" y="3561"/>
                  </a:cubicBezTo>
                  <a:lnTo>
                    <a:pt x="62" y="965"/>
                  </a:lnTo>
                  <a:lnTo>
                    <a:pt x="1045" y="82"/>
                  </a:lnTo>
                  <a:close/>
                  <a:moveTo>
                    <a:pt x="1056" y="1"/>
                  </a:moveTo>
                  <a:lnTo>
                    <a:pt x="1" y="954"/>
                  </a:lnTo>
                  <a:lnTo>
                    <a:pt x="1603" y="3591"/>
                  </a:lnTo>
                  <a:cubicBezTo>
                    <a:pt x="1684" y="3713"/>
                    <a:pt x="1806" y="3794"/>
                    <a:pt x="1948" y="3834"/>
                  </a:cubicBezTo>
                  <a:cubicBezTo>
                    <a:pt x="1989" y="3845"/>
                    <a:pt x="2029" y="3845"/>
                    <a:pt x="2070" y="3845"/>
                  </a:cubicBezTo>
                  <a:cubicBezTo>
                    <a:pt x="2171" y="3845"/>
                    <a:pt x="2273" y="3825"/>
                    <a:pt x="2354" y="3764"/>
                  </a:cubicBezTo>
                  <a:cubicBezTo>
                    <a:pt x="2597" y="3622"/>
                    <a:pt x="2688" y="3318"/>
                    <a:pt x="2557" y="3064"/>
                  </a:cubicBez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38"/>
            <p:cNvSpPr/>
            <p:nvPr/>
          </p:nvSpPr>
          <p:spPr>
            <a:xfrm>
              <a:off x="6437512" y="2587749"/>
              <a:ext cx="185198" cy="258907"/>
            </a:xfrm>
            <a:custGeom>
              <a:avLst/>
              <a:gdLst/>
              <a:ahLst/>
              <a:cxnLst/>
              <a:rect l="l" t="t" r="r" b="b"/>
              <a:pathLst>
                <a:path w="2598" h="3632" extrusionOk="0">
                  <a:moveTo>
                    <a:pt x="781" y="1"/>
                  </a:moveTo>
                  <a:cubicBezTo>
                    <a:pt x="775" y="1"/>
                    <a:pt x="772" y="1"/>
                    <a:pt x="772" y="1"/>
                  </a:cubicBezTo>
                  <a:lnTo>
                    <a:pt x="1" y="1857"/>
                  </a:lnTo>
                  <a:lnTo>
                    <a:pt x="1126" y="3632"/>
                  </a:lnTo>
                  <a:cubicBezTo>
                    <a:pt x="1593" y="2597"/>
                    <a:pt x="2597" y="2405"/>
                    <a:pt x="2597" y="2405"/>
                  </a:cubicBezTo>
                  <a:cubicBezTo>
                    <a:pt x="2597" y="2405"/>
                    <a:pt x="2039" y="1279"/>
                    <a:pt x="1633" y="630"/>
                  </a:cubicBezTo>
                  <a:cubicBezTo>
                    <a:pt x="1253" y="26"/>
                    <a:pt x="846" y="1"/>
                    <a:pt x="781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38"/>
            <p:cNvSpPr/>
            <p:nvPr/>
          </p:nvSpPr>
          <p:spPr>
            <a:xfrm>
              <a:off x="6436086" y="2585681"/>
              <a:ext cx="189476" cy="264610"/>
            </a:xfrm>
            <a:custGeom>
              <a:avLst/>
              <a:gdLst/>
              <a:ahLst/>
              <a:cxnLst/>
              <a:rect l="l" t="t" r="r" b="b"/>
              <a:pathLst>
                <a:path w="2658" h="3712" extrusionOk="0">
                  <a:moveTo>
                    <a:pt x="795" y="0"/>
                  </a:moveTo>
                  <a:cubicBezTo>
                    <a:pt x="793" y="0"/>
                    <a:pt x="792" y="0"/>
                    <a:pt x="792" y="0"/>
                  </a:cubicBezTo>
                  <a:lnTo>
                    <a:pt x="792" y="50"/>
                  </a:lnTo>
                  <a:cubicBezTo>
                    <a:pt x="792" y="50"/>
                    <a:pt x="792" y="50"/>
                    <a:pt x="793" y="50"/>
                  </a:cubicBezTo>
                  <a:cubicBezTo>
                    <a:pt x="818" y="50"/>
                    <a:pt x="1250" y="59"/>
                    <a:pt x="1633" y="669"/>
                  </a:cubicBezTo>
                  <a:cubicBezTo>
                    <a:pt x="1998" y="1258"/>
                    <a:pt x="2495" y="2241"/>
                    <a:pt x="2586" y="2414"/>
                  </a:cubicBezTo>
                  <a:cubicBezTo>
                    <a:pt x="2414" y="2454"/>
                    <a:pt x="1572" y="2707"/>
                    <a:pt x="1146" y="3610"/>
                  </a:cubicBezTo>
                  <a:lnTo>
                    <a:pt x="41" y="1876"/>
                  </a:lnTo>
                  <a:lnTo>
                    <a:pt x="1" y="1896"/>
                  </a:lnTo>
                  <a:lnTo>
                    <a:pt x="1146" y="3712"/>
                  </a:lnTo>
                  <a:lnTo>
                    <a:pt x="1166" y="3671"/>
                  </a:lnTo>
                  <a:cubicBezTo>
                    <a:pt x="1623" y="2657"/>
                    <a:pt x="2617" y="2454"/>
                    <a:pt x="2627" y="2454"/>
                  </a:cubicBezTo>
                  <a:lnTo>
                    <a:pt x="2658" y="2444"/>
                  </a:lnTo>
                  <a:lnTo>
                    <a:pt x="2637" y="2414"/>
                  </a:lnTo>
                  <a:cubicBezTo>
                    <a:pt x="2637" y="2403"/>
                    <a:pt x="2079" y="1298"/>
                    <a:pt x="1674" y="649"/>
                  </a:cubicBezTo>
                  <a:cubicBezTo>
                    <a:pt x="1271" y="10"/>
                    <a:pt x="840" y="0"/>
                    <a:pt x="7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38"/>
            <p:cNvSpPr/>
            <p:nvPr/>
          </p:nvSpPr>
          <p:spPr>
            <a:xfrm>
              <a:off x="6572669" y="2885653"/>
              <a:ext cx="213427" cy="360061"/>
            </a:xfrm>
            <a:custGeom>
              <a:avLst/>
              <a:gdLst/>
              <a:ahLst/>
              <a:cxnLst/>
              <a:rect l="l" t="t" r="r" b="b"/>
              <a:pathLst>
                <a:path w="2994" h="5051" extrusionOk="0">
                  <a:moveTo>
                    <a:pt x="924" y="0"/>
                  </a:moveTo>
                  <a:lnTo>
                    <a:pt x="1" y="518"/>
                  </a:lnTo>
                  <a:lnTo>
                    <a:pt x="2648" y="5051"/>
                  </a:lnTo>
                  <a:lnTo>
                    <a:pt x="2993" y="4798"/>
                  </a:lnTo>
                  <a:cubicBezTo>
                    <a:pt x="2993" y="4798"/>
                    <a:pt x="1918" y="1735"/>
                    <a:pt x="1664" y="1055"/>
                  </a:cubicBezTo>
                  <a:cubicBezTo>
                    <a:pt x="1400" y="376"/>
                    <a:pt x="924" y="0"/>
                    <a:pt x="924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38"/>
            <p:cNvSpPr/>
            <p:nvPr/>
          </p:nvSpPr>
          <p:spPr>
            <a:xfrm>
              <a:off x="6571244" y="2884227"/>
              <a:ext cx="216992" cy="363696"/>
            </a:xfrm>
            <a:custGeom>
              <a:avLst/>
              <a:gdLst/>
              <a:ahLst/>
              <a:cxnLst/>
              <a:rect l="l" t="t" r="r" b="b"/>
              <a:pathLst>
                <a:path w="3044" h="5102" extrusionOk="0">
                  <a:moveTo>
                    <a:pt x="954" y="0"/>
                  </a:moveTo>
                  <a:lnTo>
                    <a:pt x="924" y="31"/>
                  </a:lnTo>
                  <a:cubicBezTo>
                    <a:pt x="934" y="41"/>
                    <a:pt x="1400" y="416"/>
                    <a:pt x="1654" y="1086"/>
                  </a:cubicBezTo>
                  <a:cubicBezTo>
                    <a:pt x="1898" y="1724"/>
                    <a:pt x="2901" y="4564"/>
                    <a:pt x="2982" y="4807"/>
                  </a:cubicBezTo>
                  <a:lnTo>
                    <a:pt x="2668" y="5030"/>
                  </a:lnTo>
                  <a:lnTo>
                    <a:pt x="41" y="527"/>
                  </a:lnTo>
                  <a:lnTo>
                    <a:pt x="1" y="548"/>
                  </a:lnTo>
                  <a:lnTo>
                    <a:pt x="2658" y="5102"/>
                  </a:lnTo>
                  <a:lnTo>
                    <a:pt x="3043" y="4828"/>
                  </a:lnTo>
                  <a:lnTo>
                    <a:pt x="3033" y="4818"/>
                  </a:lnTo>
                  <a:cubicBezTo>
                    <a:pt x="3023" y="4787"/>
                    <a:pt x="1958" y="1735"/>
                    <a:pt x="1704" y="1065"/>
                  </a:cubicBezTo>
                  <a:cubicBezTo>
                    <a:pt x="1441" y="385"/>
                    <a:pt x="965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38"/>
            <p:cNvSpPr/>
            <p:nvPr/>
          </p:nvSpPr>
          <p:spPr>
            <a:xfrm>
              <a:off x="6738266" y="3191470"/>
              <a:ext cx="96948" cy="136796"/>
            </a:xfrm>
            <a:custGeom>
              <a:avLst/>
              <a:gdLst/>
              <a:ahLst/>
              <a:cxnLst/>
              <a:rect l="l" t="t" r="r" b="b"/>
              <a:pathLst>
                <a:path w="1360" h="1919" extrusionOk="0">
                  <a:moveTo>
                    <a:pt x="488" y="1"/>
                  </a:moveTo>
                  <a:lnTo>
                    <a:pt x="1" y="204"/>
                  </a:lnTo>
                  <a:cubicBezTo>
                    <a:pt x="1" y="204"/>
                    <a:pt x="984" y="1917"/>
                    <a:pt x="1004" y="1917"/>
                  </a:cubicBezTo>
                  <a:cubicBezTo>
                    <a:pt x="1007" y="1918"/>
                    <a:pt x="1010" y="1918"/>
                    <a:pt x="1013" y="1918"/>
                  </a:cubicBezTo>
                  <a:cubicBezTo>
                    <a:pt x="1039" y="1918"/>
                    <a:pt x="1055" y="1876"/>
                    <a:pt x="1055" y="1876"/>
                  </a:cubicBezTo>
                  <a:lnTo>
                    <a:pt x="1116" y="1846"/>
                  </a:lnTo>
                  <a:cubicBezTo>
                    <a:pt x="1157" y="1836"/>
                    <a:pt x="1126" y="1745"/>
                    <a:pt x="1126" y="1745"/>
                  </a:cubicBezTo>
                  <a:cubicBezTo>
                    <a:pt x="1126" y="1745"/>
                    <a:pt x="1167" y="1745"/>
                    <a:pt x="1187" y="1694"/>
                  </a:cubicBezTo>
                  <a:cubicBezTo>
                    <a:pt x="1207" y="1644"/>
                    <a:pt x="1045" y="822"/>
                    <a:pt x="1045" y="822"/>
                  </a:cubicBezTo>
                  <a:lnTo>
                    <a:pt x="1045" y="822"/>
                  </a:lnTo>
                  <a:cubicBezTo>
                    <a:pt x="1045" y="822"/>
                    <a:pt x="1248" y="964"/>
                    <a:pt x="1288" y="974"/>
                  </a:cubicBezTo>
                  <a:cubicBezTo>
                    <a:pt x="1295" y="978"/>
                    <a:pt x="1302" y="979"/>
                    <a:pt x="1308" y="979"/>
                  </a:cubicBezTo>
                  <a:cubicBezTo>
                    <a:pt x="1338" y="979"/>
                    <a:pt x="1360" y="943"/>
                    <a:pt x="1360" y="943"/>
                  </a:cubicBezTo>
                  <a:cubicBezTo>
                    <a:pt x="1360" y="943"/>
                    <a:pt x="984" y="589"/>
                    <a:pt x="923" y="528"/>
                  </a:cubicBezTo>
                  <a:cubicBezTo>
                    <a:pt x="862" y="477"/>
                    <a:pt x="690" y="457"/>
                    <a:pt x="690" y="457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38"/>
            <p:cNvSpPr/>
            <p:nvPr/>
          </p:nvSpPr>
          <p:spPr>
            <a:xfrm>
              <a:off x="6736840" y="3190757"/>
              <a:ext cx="101296" cy="139576"/>
            </a:xfrm>
            <a:custGeom>
              <a:avLst/>
              <a:gdLst/>
              <a:ahLst/>
              <a:cxnLst/>
              <a:rect l="l" t="t" r="r" b="b"/>
              <a:pathLst>
                <a:path w="1421" h="1958" extrusionOk="0">
                  <a:moveTo>
                    <a:pt x="528" y="0"/>
                  </a:moveTo>
                  <a:lnTo>
                    <a:pt x="487" y="20"/>
                  </a:lnTo>
                  <a:lnTo>
                    <a:pt x="700" y="487"/>
                  </a:lnTo>
                  <a:lnTo>
                    <a:pt x="710" y="487"/>
                  </a:lnTo>
                  <a:cubicBezTo>
                    <a:pt x="751" y="498"/>
                    <a:pt x="882" y="518"/>
                    <a:pt x="923" y="558"/>
                  </a:cubicBezTo>
                  <a:cubicBezTo>
                    <a:pt x="974" y="609"/>
                    <a:pt x="1278" y="883"/>
                    <a:pt x="1349" y="953"/>
                  </a:cubicBezTo>
                  <a:cubicBezTo>
                    <a:pt x="1342" y="961"/>
                    <a:pt x="1335" y="968"/>
                    <a:pt x="1328" y="968"/>
                  </a:cubicBezTo>
                  <a:cubicBezTo>
                    <a:pt x="1325" y="968"/>
                    <a:pt x="1322" y="967"/>
                    <a:pt x="1319" y="964"/>
                  </a:cubicBezTo>
                  <a:cubicBezTo>
                    <a:pt x="1288" y="953"/>
                    <a:pt x="1157" y="872"/>
                    <a:pt x="1075" y="811"/>
                  </a:cubicBezTo>
                  <a:lnTo>
                    <a:pt x="1035" y="781"/>
                  </a:lnTo>
                  <a:lnTo>
                    <a:pt x="1045" y="842"/>
                  </a:lnTo>
                  <a:cubicBezTo>
                    <a:pt x="1106" y="1147"/>
                    <a:pt x="1197" y="1643"/>
                    <a:pt x="1187" y="1694"/>
                  </a:cubicBezTo>
                  <a:cubicBezTo>
                    <a:pt x="1166" y="1724"/>
                    <a:pt x="1146" y="1735"/>
                    <a:pt x="1146" y="1735"/>
                  </a:cubicBezTo>
                  <a:lnTo>
                    <a:pt x="1116" y="1735"/>
                  </a:lnTo>
                  <a:lnTo>
                    <a:pt x="1126" y="1765"/>
                  </a:lnTo>
                  <a:cubicBezTo>
                    <a:pt x="1136" y="1796"/>
                    <a:pt x="1136" y="1836"/>
                    <a:pt x="1126" y="1836"/>
                  </a:cubicBezTo>
                  <a:cubicBezTo>
                    <a:pt x="1085" y="1846"/>
                    <a:pt x="1055" y="1866"/>
                    <a:pt x="1055" y="1866"/>
                  </a:cubicBezTo>
                  <a:lnTo>
                    <a:pt x="1055" y="1877"/>
                  </a:lnTo>
                  <a:lnTo>
                    <a:pt x="1045" y="1877"/>
                  </a:lnTo>
                  <a:cubicBezTo>
                    <a:pt x="1045" y="1886"/>
                    <a:pt x="1045" y="1897"/>
                    <a:pt x="1035" y="1897"/>
                  </a:cubicBezTo>
                  <a:cubicBezTo>
                    <a:pt x="954" y="1785"/>
                    <a:pt x="406" y="842"/>
                    <a:pt x="41" y="203"/>
                  </a:cubicBezTo>
                  <a:lnTo>
                    <a:pt x="0" y="223"/>
                  </a:lnTo>
                  <a:cubicBezTo>
                    <a:pt x="994" y="1947"/>
                    <a:pt x="1015" y="1947"/>
                    <a:pt x="1024" y="1958"/>
                  </a:cubicBezTo>
                  <a:lnTo>
                    <a:pt x="1035" y="1958"/>
                  </a:lnTo>
                  <a:cubicBezTo>
                    <a:pt x="1065" y="1958"/>
                    <a:pt x="1085" y="1917"/>
                    <a:pt x="1085" y="1907"/>
                  </a:cubicBezTo>
                  <a:cubicBezTo>
                    <a:pt x="1096" y="1897"/>
                    <a:pt x="1116" y="1886"/>
                    <a:pt x="1136" y="1877"/>
                  </a:cubicBezTo>
                  <a:cubicBezTo>
                    <a:pt x="1187" y="1866"/>
                    <a:pt x="1187" y="1805"/>
                    <a:pt x="1177" y="1775"/>
                  </a:cubicBezTo>
                  <a:cubicBezTo>
                    <a:pt x="1197" y="1765"/>
                    <a:pt x="1217" y="1745"/>
                    <a:pt x="1227" y="1714"/>
                  </a:cubicBezTo>
                  <a:cubicBezTo>
                    <a:pt x="1247" y="1663"/>
                    <a:pt x="1157" y="1156"/>
                    <a:pt x="1106" y="893"/>
                  </a:cubicBezTo>
                  <a:lnTo>
                    <a:pt x="1106" y="893"/>
                  </a:lnTo>
                  <a:cubicBezTo>
                    <a:pt x="1166" y="933"/>
                    <a:pt x="1268" y="1005"/>
                    <a:pt x="1299" y="1014"/>
                  </a:cubicBezTo>
                  <a:cubicBezTo>
                    <a:pt x="1304" y="1016"/>
                    <a:pt x="1310" y="1016"/>
                    <a:pt x="1316" y="1016"/>
                  </a:cubicBezTo>
                  <a:cubicBezTo>
                    <a:pt x="1352" y="1016"/>
                    <a:pt x="1391" y="990"/>
                    <a:pt x="1400" y="964"/>
                  </a:cubicBezTo>
                  <a:lnTo>
                    <a:pt x="1420" y="953"/>
                  </a:lnTo>
                  <a:lnTo>
                    <a:pt x="1400" y="933"/>
                  </a:lnTo>
                  <a:cubicBezTo>
                    <a:pt x="1400" y="933"/>
                    <a:pt x="1015" y="579"/>
                    <a:pt x="954" y="528"/>
                  </a:cubicBezTo>
                  <a:cubicBezTo>
                    <a:pt x="903" y="477"/>
                    <a:pt x="771" y="446"/>
                    <a:pt x="731" y="446"/>
                  </a:cubicBezTo>
                  <a:lnTo>
                    <a:pt x="5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38"/>
            <p:cNvSpPr/>
            <p:nvPr/>
          </p:nvSpPr>
          <p:spPr>
            <a:xfrm>
              <a:off x="6794653" y="3277512"/>
              <a:ext cx="18891" cy="47761"/>
            </a:xfrm>
            <a:custGeom>
              <a:avLst/>
              <a:gdLst/>
              <a:ahLst/>
              <a:cxnLst/>
              <a:rect l="l" t="t" r="r" b="b"/>
              <a:pathLst>
                <a:path w="265" h="670" extrusionOk="0">
                  <a:moveTo>
                    <a:pt x="264" y="66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38"/>
            <p:cNvSpPr/>
            <p:nvPr/>
          </p:nvSpPr>
          <p:spPr>
            <a:xfrm>
              <a:off x="6793227" y="3276799"/>
              <a:ext cx="21742" cy="49258"/>
            </a:xfrm>
            <a:custGeom>
              <a:avLst/>
              <a:gdLst/>
              <a:ahLst/>
              <a:cxnLst/>
              <a:rect l="l" t="t" r="r" b="b"/>
              <a:pathLst>
                <a:path w="305" h="691" extrusionOk="0">
                  <a:moveTo>
                    <a:pt x="51" y="0"/>
                  </a:moveTo>
                  <a:lnTo>
                    <a:pt x="1" y="21"/>
                  </a:lnTo>
                  <a:lnTo>
                    <a:pt x="254" y="690"/>
                  </a:lnTo>
                  <a:lnTo>
                    <a:pt x="305" y="67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38"/>
            <p:cNvSpPr/>
            <p:nvPr/>
          </p:nvSpPr>
          <p:spPr>
            <a:xfrm>
              <a:off x="6806914" y="3277512"/>
              <a:ext cx="12404" cy="39848"/>
            </a:xfrm>
            <a:custGeom>
              <a:avLst/>
              <a:gdLst/>
              <a:ahLst/>
              <a:cxnLst/>
              <a:rect l="l" t="t" r="r" b="b"/>
              <a:pathLst>
                <a:path w="174" h="559" extrusionOk="0">
                  <a:moveTo>
                    <a:pt x="174" y="55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38"/>
            <p:cNvSpPr/>
            <p:nvPr/>
          </p:nvSpPr>
          <p:spPr>
            <a:xfrm>
              <a:off x="6804776" y="3276799"/>
              <a:ext cx="15968" cy="40561"/>
            </a:xfrm>
            <a:custGeom>
              <a:avLst/>
              <a:gdLst/>
              <a:ahLst/>
              <a:cxnLst/>
              <a:rect l="l" t="t" r="r" b="b"/>
              <a:pathLst>
                <a:path w="224" h="569" extrusionOk="0">
                  <a:moveTo>
                    <a:pt x="51" y="0"/>
                  </a:moveTo>
                  <a:lnTo>
                    <a:pt x="1" y="10"/>
                  </a:lnTo>
                  <a:lnTo>
                    <a:pt x="173" y="568"/>
                  </a:lnTo>
                  <a:lnTo>
                    <a:pt x="224" y="55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38"/>
            <p:cNvSpPr/>
            <p:nvPr/>
          </p:nvSpPr>
          <p:spPr>
            <a:xfrm>
              <a:off x="6786028" y="3249996"/>
              <a:ext cx="26732" cy="5346"/>
            </a:xfrm>
            <a:custGeom>
              <a:avLst/>
              <a:gdLst/>
              <a:ahLst/>
              <a:cxnLst/>
              <a:rect l="l" t="t" r="r" b="b"/>
              <a:pathLst>
                <a:path w="375" h="75" extrusionOk="0">
                  <a:moveTo>
                    <a:pt x="375" y="1"/>
                  </a:moveTo>
                  <a:lnTo>
                    <a:pt x="0" y="21"/>
                  </a:lnTo>
                  <a:cubicBezTo>
                    <a:pt x="58" y="61"/>
                    <a:pt x="116" y="75"/>
                    <a:pt x="167" y="75"/>
                  </a:cubicBezTo>
                  <a:cubicBezTo>
                    <a:pt x="286" y="75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38"/>
            <p:cNvSpPr/>
            <p:nvPr/>
          </p:nvSpPr>
          <p:spPr>
            <a:xfrm>
              <a:off x="6785243" y="3248570"/>
              <a:ext cx="29013" cy="8768"/>
            </a:xfrm>
            <a:custGeom>
              <a:avLst/>
              <a:gdLst/>
              <a:ahLst/>
              <a:cxnLst/>
              <a:rect l="l" t="t" r="r" b="b"/>
              <a:pathLst>
                <a:path w="407" h="123" extrusionOk="0">
                  <a:moveTo>
                    <a:pt x="376" y="0"/>
                  </a:moveTo>
                  <a:cubicBezTo>
                    <a:pt x="369" y="8"/>
                    <a:pt x="290" y="72"/>
                    <a:pt x="182" y="72"/>
                  </a:cubicBezTo>
                  <a:cubicBezTo>
                    <a:pt x="133" y="72"/>
                    <a:pt x="78" y="59"/>
                    <a:pt x="21" y="21"/>
                  </a:cubicBezTo>
                  <a:lnTo>
                    <a:pt x="1" y="61"/>
                  </a:lnTo>
                  <a:cubicBezTo>
                    <a:pt x="61" y="102"/>
                    <a:pt x="122" y="122"/>
                    <a:pt x="173" y="122"/>
                  </a:cubicBezTo>
                  <a:cubicBezTo>
                    <a:pt x="305" y="122"/>
                    <a:pt x="396" y="41"/>
                    <a:pt x="406" y="41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38"/>
            <p:cNvSpPr/>
            <p:nvPr/>
          </p:nvSpPr>
          <p:spPr>
            <a:xfrm>
              <a:off x="6216312" y="2972408"/>
              <a:ext cx="297187" cy="286423"/>
            </a:xfrm>
            <a:custGeom>
              <a:avLst/>
              <a:gdLst/>
              <a:ahLst/>
              <a:cxnLst/>
              <a:rect l="l" t="t" r="r" b="b"/>
              <a:pathLst>
                <a:path w="4169" h="4018" extrusionOk="0">
                  <a:moveTo>
                    <a:pt x="842" y="0"/>
                  </a:moveTo>
                  <a:lnTo>
                    <a:pt x="1" y="1816"/>
                  </a:lnTo>
                  <a:lnTo>
                    <a:pt x="1623" y="3976"/>
                  </a:lnTo>
                  <a:cubicBezTo>
                    <a:pt x="1705" y="4005"/>
                    <a:pt x="1791" y="4018"/>
                    <a:pt x="1880" y="4018"/>
                  </a:cubicBezTo>
                  <a:cubicBezTo>
                    <a:pt x="2546" y="4018"/>
                    <a:pt x="3390" y="3284"/>
                    <a:pt x="3864" y="2810"/>
                  </a:cubicBezTo>
                  <a:cubicBezTo>
                    <a:pt x="4087" y="2587"/>
                    <a:pt x="4168" y="2262"/>
                    <a:pt x="4057" y="1968"/>
                  </a:cubicBezTo>
                  <a:lnTo>
                    <a:pt x="3316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38"/>
            <p:cNvSpPr/>
            <p:nvPr/>
          </p:nvSpPr>
          <p:spPr>
            <a:xfrm>
              <a:off x="6214886" y="2970269"/>
              <a:ext cx="300039" cy="290700"/>
            </a:xfrm>
            <a:custGeom>
              <a:avLst/>
              <a:gdLst/>
              <a:ahLst/>
              <a:cxnLst/>
              <a:rect l="l" t="t" r="r" b="b"/>
              <a:pathLst>
                <a:path w="4209" h="4078" extrusionOk="0">
                  <a:moveTo>
                    <a:pt x="842" y="0"/>
                  </a:moveTo>
                  <a:lnTo>
                    <a:pt x="0" y="1836"/>
                  </a:lnTo>
                  <a:lnTo>
                    <a:pt x="41" y="1856"/>
                  </a:lnTo>
                  <a:lnTo>
                    <a:pt x="882" y="51"/>
                  </a:lnTo>
                  <a:lnTo>
                    <a:pt x="3327" y="51"/>
                  </a:lnTo>
                  <a:lnTo>
                    <a:pt x="4057" y="1998"/>
                  </a:lnTo>
                  <a:cubicBezTo>
                    <a:pt x="4158" y="2292"/>
                    <a:pt x="4087" y="2617"/>
                    <a:pt x="3874" y="2829"/>
                  </a:cubicBezTo>
                  <a:cubicBezTo>
                    <a:pt x="3390" y="3296"/>
                    <a:pt x="2548" y="4025"/>
                    <a:pt x="1897" y="4025"/>
                  </a:cubicBezTo>
                  <a:cubicBezTo>
                    <a:pt x="1812" y="4025"/>
                    <a:pt x="1730" y="4013"/>
                    <a:pt x="1653" y="3986"/>
                  </a:cubicBezTo>
                  <a:lnTo>
                    <a:pt x="1633" y="4026"/>
                  </a:lnTo>
                  <a:cubicBezTo>
                    <a:pt x="1714" y="4057"/>
                    <a:pt x="1805" y="4077"/>
                    <a:pt x="1887" y="4077"/>
                  </a:cubicBezTo>
                  <a:cubicBezTo>
                    <a:pt x="2566" y="4077"/>
                    <a:pt x="3418" y="3337"/>
                    <a:pt x="3904" y="2860"/>
                  </a:cubicBezTo>
                  <a:cubicBezTo>
                    <a:pt x="4138" y="2637"/>
                    <a:pt x="4209" y="2292"/>
                    <a:pt x="4097" y="1988"/>
                  </a:cubicBezTo>
                  <a:lnTo>
                    <a:pt x="3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38"/>
            <p:cNvSpPr/>
            <p:nvPr/>
          </p:nvSpPr>
          <p:spPr>
            <a:xfrm>
              <a:off x="6266141" y="2994863"/>
              <a:ext cx="196747" cy="71"/>
            </a:xfrm>
            <a:custGeom>
              <a:avLst/>
              <a:gdLst/>
              <a:ahLst/>
              <a:cxnLst/>
              <a:rect l="l" t="t" r="r" b="b"/>
              <a:pathLst>
                <a:path w="2760" h="1" extrusionOk="0">
                  <a:moveTo>
                    <a:pt x="1" y="0"/>
                  </a:moveTo>
                  <a:lnTo>
                    <a:pt x="2759" y="0"/>
                  </a:lnTo>
                  <a:close/>
                </a:path>
              </a:pathLst>
            </a:custGeom>
            <a:solidFill>
              <a:srgbClr val="524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38"/>
            <p:cNvSpPr/>
            <p:nvPr/>
          </p:nvSpPr>
          <p:spPr>
            <a:xfrm>
              <a:off x="6264715" y="2993366"/>
              <a:ext cx="199598" cy="2994"/>
            </a:xfrm>
            <a:custGeom>
              <a:avLst/>
              <a:gdLst/>
              <a:ahLst/>
              <a:cxnLst/>
              <a:rect l="l" t="t" r="r" b="b"/>
              <a:pathLst>
                <a:path w="2800" h="42" extrusionOk="0">
                  <a:moveTo>
                    <a:pt x="21" y="1"/>
                  </a:moveTo>
                  <a:cubicBezTo>
                    <a:pt x="11" y="1"/>
                    <a:pt x="1" y="11"/>
                    <a:pt x="1" y="21"/>
                  </a:cubicBezTo>
                  <a:cubicBezTo>
                    <a:pt x="1" y="31"/>
                    <a:pt x="11" y="41"/>
                    <a:pt x="21" y="41"/>
                  </a:cubicBezTo>
                  <a:lnTo>
                    <a:pt x="2779" y="41"/>
                  </a:lnTo>
                  <a:cubicBezTo>
                    <a:pt x="2790" y="41"/>
                    <a:pt x="2800" y="31"/>
                    <a:pt x="2800" y="21"/>
                  </a:cubicBezTo>
                  <a:cubicBezTo>
                    <a:pt x="2800" y="11"/>
                    <a:pt x="2790" y="1"/>
                    <a:pt x="2779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38"/>
            <p:cNvSpPr/>
            <p:nvPr/>
          </p:nvSpPr>
          <p:spPr>
            <a:xfrm>
              <a:off x="6371715" y="2994863"/>
              <a:ext cx="121541" cy="84615"/>
            </a:xfrm>
            <a:custGeom>
              <a:avLst/>
              <a:gdLst/>
              <a:ahLst/>
              <a:cxnLst/>
              <a:rect l="l" t="t" r="r" b="b"/>
              <a:pathLst>
                <a:path w="1705" h="1187" extrusionOk="0">
                  <a:moveTo>
                    <a:pt x="1" y="0"/>
                  </a:moveTo>
                  <a:cubicBezTo>
                    <a:pt x="1" y="0"/>
                    <a:pt x="548" y="1177"/>
                    <a:pt x="1704" y="118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38"/>
            <p:cNvSpPr/>
            <p:nvPr/>
          </p:nvSpPr>
          <p:spPr>
            <a:xfrm>
              <a:off x="6370289" y="2994079"/>
              <a:ext cx="122967" cy="86825"/>
            </a:xfrm>
            <a:custGeom>
              <a:avLst/>
              <a:gdLst/>
              <a:ahLst/>
              <a:cxnLst/>
              <a:rect l="l" t="t" r="r" b="b"/>
              <a:pathLst>
                <a:path w="1725" h="1218" extrusionOk="0">
                  <a:moveTo>
                    <a:pt x="41" y="1"/>
                  </a:moveTo>
                  <a:lnTo>
                    <a:pt x="0" y="21"/>
                  </a:lnTo>
                  <a:cubicBezTo>
                    <a:pt x="0" y="31"/>
                    <a:pt x="568" y="1208"/>
                    <a:pt x="1724" y="1218"/>
                  </a:cubicBezTo>
                  <a:lnTo>
                    <a:pt x="1724" y="1177"/>
                  </a:lnTo>
                  <a:cubicBezTo>
                    <a:pt x="599" y="1167"/>
                    <a:pt x="51" y="1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38"/>
            <p:cNvSpPr/>
            <p:nvPr/>
          </p:nvSpPr>
          <p:spPr>
            <a:xfrm>
              <a:off x="6348618" y="2994863"/>
              <a:ext cx="152621" cy="107284"/>
            </a:xfrm>
            <a:custGeom>
              <a:avLst/>
              <a:gdLst/>
              <a:ahLst/>
              <a:cxnLst/>
              <a:rect l="l" t="t" r="r" b="b"/>
              <a:pathLst>
                <a:path w="2141" h="150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704" y="1504"/>
                    <a:pt x="2037" y="1504"/>
                  </a:cubicBezTo>
                  <a:cubicBezTo>
                    <a:pt x="2071" y="1504"/>
                    <a:pt x="2105" y="1503"/>
                    <a:pt x="2140" y="1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38"/>
            <p:cNvSpPr/>
            <p:nvPr/>
          </p:nvSpPr>
          <p:spPr>
            <a:xfrm>
              <a:off x="6347121" y="2994079"/>
              <a:ext cx="154118" cy="109993"/>
            </a:xfrm>
            <a:custGeom>
              <a:avLst/>
              <a:gdLst/>
              <a:ahLst/>
              <a:cxnLst/>
              <a:rect l="l" t="t" r="r" b="b"/>
              <a:pathLst>
                <a:path w="2162" h="1543" extrusionOk="0">
                  <a:moveTo>
                    <a:pt x="41" y="1"/>
                  </a:moveTo>
                  <a:lnTo>
                    <a:pt x="1" y="21"/>
                  </a:lnTo>
                  <a:cubicBezTo>
                    <a:pt x="11" y="41"/>
                    <a:pt x="731" y="1542"/>
                    <a:pt x="2070" y="1542"/>
                  </a:cubicBezTo>
                  <a:cubicBezTo>
                    <a:pt x="2100" y="1542"/>
                    <a:pt x="2130" y="1542"/>
                    <a:pt x="2161" y="1532"/>
                  </a:cubicBezTo>
                  <a:lnTo>
                    <a:pt x="2161" y="1492"/>
                  </a:lnTo>
                  <a:cubicBezTo>
                    <a:pt x="2131" y="1493"/>
                    <a:pt x="2100" y="1494"/>
                    <a:pt x="2070" y="1494"/>
                  </a:cubicBezTo>
                  <a:cubicBezTo>
                    <a:pt x="759" y="1494"/>
                    <a:pt x="52" y="20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38"/>
            <p:cNvSpPr/>
            <p:nvPr/>
          </p:nvSpPr>
          <p:spPr>
            <a:xfrm>
              <a:off x="6429528" y="4199953"/>
              <a:ext cx="71713" cy="126887"/>
            </a:xfrm>
            <a:custGeom>
              <a:avLst/>
              <a:gdLst/>
              <a:ahLst/>
              <a:cxnLst/>
              <a:rect l="l" t="t" r="r" b="b"/>
              <a:pathLst>
                <a:path w="1006" h="1780" extrusionOk="0">
                  <a:moveTo>
                    <a:pt x="21" y="1"/>
                  </a:moveTo>
                  <a:cubicBezTo>
                    <a:pt x="21" y="1"/>
                    <a:pt x="52" y="772"/>
                    <a:pt x="1" y="1168"/>
                  </a:cubicBezTo>
                  <a:cubicBezTo>
                    <a:pt x="273" y="1265"/>
                    <a:pt x="387" y="1779"/>
                    <a:pt x="618" y="1779"/>
                  </a:cubicBezTo>
                  <a:cubicBezTo>
                    <a:pt x="628" y="1779"/>
                    <a:pt x="639" y="1778"/>
                    <a:pt x="650" y="1776"/>
                  </a:cubicBezTo>
                  <a:cubicBezTo>
                    <a:pt x="807" y="1717"/>
                    <a:pt x="707" y="1400"/>
                    <a:pt x="933" y="1400"/>
                  </a:cubicBezTo>
                  <a:cubicBezTo>
                    <a:pt x="940" y="1400"/>
                    <a:pt x="947" y="1400"/>
                    <a:pt x="954" y="140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38"/>
            <p:cNvSpPr/>
            <p:nvPr/>
          </p:nvSpPr>
          <p:spPr>
            <a:xfrm>
              <a:off x="6427389" y="4198527"/>
              <a:ext cx="75277" cy="129525"/>
            </a:xfrm>
            <a:custGeom>
              <a:avLst/>
              <a:gdLst/>
              <a:ahLst/>
              <a:cxnLst/>
              <a:rect l="l" t="t" r="r" b="b"/>
              <a:pathLst>
                <a:path w="1056" h="1817" extrusionOk="0">
                  <a:moveTo>
                    <a:pt x="1004" y="41"/>
                  </a:moveTo>
                  <a:lnTo>
                    <a:pt x="964" y="1400"/>
                  </a:lnTo>
                  <a:cubicBezTo>
                    <a:pt x="822" y="1400"/>
                    <a:pt x="792" y="1522"/>
                    <a:pt x="772" y="1613"/>
                  </a:cubicBezTo>
                  <a:cubicBezTo>
                    <a:pt x="751" y="1684"/>
                    <a:pt x="731" y="1745"/>
                    <a:pt x="680" y="1765"/>
                  </a:cubicBezTo>
                  <a:cubicBezTo>
                    <a:pt x="669" y="1768"/>
                    <a:pt x="658" y="1769"/>
                    <a:pt x="647" y="1769"/>
                  </a:cubicBezTo>
                  <a:cubicBezTo>
                    <a:pt x="541" y="1769"/>
                    <a:pt x="458" y="1640"/>
                    <a:pt x="366" y="1502"/>
                  </a:cubicBezTo>
                  <a:cubicBezTo>
                    <a:pt x="274" y="1370"/>
                    <a:pt x="183" y="1228"/>
                    <a:pt x="51" y="1167"/>
                  </a:cubicBezTo>
                  <a:cubicBezTo>
                    <a:pt x="102" y="812"/>
                    <a:pt x="82" y="173"/>
                    <a:pt x="71" y="41"/>
                  </a:cubicBezTo>
                  <a:close/>
                  <a:moveTo>
                    <a:pt x="21" y="1"/>
                  </a:moveTo>
                  <a:lnTo>
                    <a:pt x="21" y="21"/>
                  </a:lnTo>
                  <a:cubicBezTo>
                    <a:pt x="21" y="31"/>
                    <a:pt x="51" y="802"/>
                    <a:pt x="11" y="1177"/>
                  </a:cubicBezTo>
                  <a:lnTo>
                    <a:pt x="1" y="1197"/>
                  </a:lnTo>
                  <a:lnTo>
                    <a:pt x="21" y="1208"/>
                  </a:lnTo>
                  <a:cubicBezTo>
                    <a:pt x="143" y="1248"/>
                    <a:pt x="234" y="1390"/>
                    <a:pt x="325" y="1532"/>
                  </a:cubicBezTo>
                  <a:cubicBezTo>
                    <a:pt x="427" y="1674"/>
                    <a:pt x="518" y="1816"/>
                    <a:pt x="650" y="1816"/>
                  </a:cubicBezTo>
                  <a:lnTo>
                    <a:pt x="691" y="1816"/>
                  </a:lnTo>
                  <a:cubicBezTo>
                    <a:pt x="772" y="1785"/>
                    <a:pt x="792" y="1704"/>
                    <a:pt x="812" y="1623"/>
                  </a:cubicBezTo>
                  <a:cubicBezTo>
                    <a:pt x="831" y="1528"/>
                    <a:pt x="859" y="1450"/>
                    <a:pt x="964" y="1450"/>
                  </a:cubicBezTo>
                  <a:cubicBezTo>
                    <a:pt x="970" y="1450"/>
                    <a:pt x="977" y="1451"/>
                    <a:pt x="984" y="1451"/>
                  </a:cubicBezTo>
                  <a:lnTo>
                    <a:pt x="1015" y="1451"/>
                  </a:lnTo>
                  <a:lnTo>
                    <a:pt x="10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38"/>
            <p:cNvSpPr/>
            <p:nvPr/>
          </p:nvSpPr>
          <p:spPr>
            <a:xfrm>
              <a:off x="6362377" y="4283144"/>
              <a:ext cx="135228" cy="109209"/>
            </a:xfrm>
            <a:custGeom>
              <a:avLst/>
              <a:gdLst/>
              <a:ahLst/>
              <a:cxnLst/>
              <a:rect l="l" t="t" r="r" b="b"/>
              <a:pathLst>
                <a:path w="1897" h="1532" extrusionOk="0">
                  <a:moveTo>
                    <a:pt x="943" y="1"/>
                  </a:moveTo>
                  <a:cubicBezTo>
                    <a:pt x="933" y="41"/>
                    <a:pt x="933" y="91"/>
                    <a:pt x="913" y="152"/>
                  </a:cubicBezTo>
                  <a:cubicBezTo>
                    <a:pt x="862" y="447"/>
                    <a:pt x="436" y="842"/>
                    <a:pt x="0" y="964"/>
                  </a:cubicBezTo>
                  <a:cubicBezTo>
                    <a:pt x="233" y="1177"/>
                    <a:pt x="304" y="1258"/>
                    <a:pt x="304" y="1532"/>
                  </a:cubicBezTo>
                  <a:cubicBezTo>
                    <a:pt x="446" y="1532"/>
                    <a:pt x="568" y="1522"/>
                    <a:pt x="669" y="1511"/>
                  </a:cubicBezTo>
                  <a:cubicBezTo>
                    <a:pt x="1146" y="1461"/>
                    <a:pt x="1409" y="1146"/>
                    <a:pt x="1551" y="1146"/>
                  </a:cubicBezTo>
                  <a:cubicBezTo>
                    <a:pt x="1704" y="1146"/>
                    <a:pt x="1775" y="1511"/>
                    <a:pt x="1775" y="1511"/>
                  </a:cubicBezTo>
                  <a:lnTo>
                    <a:pt x="1896" y="1511"/>
                  </a:lnTo>
                  <a:lnTo>
                    <a:pt x="1896" y="233"/>
                  </a:lnTo>
                  <a:cubicBezTo>
                    <a:pt x="1869" y="231"/>
                    <a:pt x="1844" y="230"/>
                    <a:pt x="1822" y="230"/>
                  </a:cubicBezTo>
                  <a:cubicBezTo>
                    <a:pt x="1633" y="230"/>
                    <a:pt x="1585" y="300"/>
                    <a:pt x="1440" y="345"/>
                  </a:cubicBezTo>
                  <a:cubicBezTo>
                    <a:pt x="1420" y="349"/>
                    <a:pt x="1402" y="351"/>
                    <a:pt x="1386" y="351"/>
                  </a:cubicBezTo>
                  <a:cubicBezTo>
                    <a:pt x="1191" y="351"/>
                    <a:pt x="1205" y="94"/>
                    <a:pt x="943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38"/>
            <p:cNvSpPr/>
            <p:nvPr/>
          </p:nvSpPr>
          <p:spPr>
            <a:xfrm>
              <a:off x="6359454" y="4280221"/>
              <a:ext cx="140360" cy="114341"/>
            </a:xfrm>
            <a:custGeom>
              <a:avLst/>
              <a:gdLst/>
              <a:ahLst/>
              <a:cxnLst/>
              <a:rect l="l" t="t" r="r" b="b"/>
              <a:pathLst>
                <a:path w="1969" h="1604" extrusionOk="0">
                  <a:moveTo>
                    <a:pt x="1004" y="72"/>
                  </a:moveTo>
                  <a:cubicBezTo>
                    <a:pt x="1106" y="123"/>
                    <a:pt x="1166" y="193"/>
                    <a:pt x="1207" y="265"/>
                  </a:cubicBezTo>
                  <a:cubicBezTo>
                    <a:pt x="1268" y="342"/>
                    <a:pt x="1314" y="413"/>
                    <a:pt x="1427" y="413"/>
                  </a:cubicBezTo>
                  <a:cubicBezTo>
                    <a:pt x="1446" y="413"/>
                    <a:pt x="1468" y="411"/>
                    <a:pt x="1491" y="407"/>
                  </a:cubicBezTo>
                  <a:cubicBezTo>
                    <a:pt x="1542" y="396"/>
                    <a:pt x="1572" y="376"/>
                    <a:pt x="1613" y="356"/>
                  </a:cubicBezTo>
                  <a:cubicBezTo>
                    <a:pt x="1676" y="324"/>
                    <a:pt x="1727" y="299"/>
                    <a:pt x="1823" y="299"/>
                  </a:cubicBezTo>
                  <a:cubicBezTo>
                    <a:pt x="1850" y="299"/>
                    <a:pt x="1881" y="301"/>
                    <a:pt x="1917" y="305"/>
                  </a:cubicBezTo>
                  <a:lnTo>
                    <a:pt x="1917" y="1532"/>
                  </a:lnTo>
                  <a:lnTo>
                    <a:pt x="1836" y="1532"/>
                  </a:lnTo>
                  <a:cubicBezTo>
                    <a:pt x="1816" y="1451"/>
                    <a:pt x="1745" y="1157"/>
                    <a:pt x="1592" y="1157"/>
                  </a:cubicBezTo>
                  <a:cubicBezTo>
                    <a:pt x="1532" y="1157"/>
                    <a:pt x="1461" y="1207"/>
                    <a:pt x="1360" y="1268"/>
                  </a:cubicBezTo>
                  <a:cubicBezTo>
                    <a:pt x="1207" y="1370"/>
                    <a:pt x="994" y="1502"/>
                    <a:pt x="710" y="1532"/>
                  </a:cubicBezTo>
                  <a:cubicBezTo>
                    <a:pt x="629" y="1542"/>
                    <a:pt x="508" y="1552"/>
                    <a:pt x="366" y="1552"/>
                  </a:cubicBezTo>
                  <a:cubicBezTo>
                    <a:pt x="366" y="1299"/>
                    <a:pt x="294" y="1207"/>
                    <a:pt x="91" y="1015"/>
                  </a:cubicBezTo>
                  <a:cubicBezTo>
                    <a:pt x="508" y="883"/>
                    <a:pt x="923" y="508"/>
                    <a:pt x="984" y="204"/>
                  </a:cubicBezTo>
                  <a:cubicBezTo>
                    <a:pt x="994" y="153"/>
                    <a:pt x="994" y="112"/>
                    <a:pt x="1004" y="72"/>
                  </a:cubicBezTo>
                  <a:close/>
                  <a:moveTo>
                    <a:pt x="964" y="1"/>
                  </a:moveTo>
                  <a:lnTo>
                    <a:pt x="964" y="31"/>
                  </a:lnTo>
                  <a:cubicBezTo>
                    <a:pt x="954" y="92"/>
                    <a:pt x="943" y="143"/>
                    <a:pt x="934" y="193"/>
                  </a:cubicBezTo>
                  <a:cubicBezTo>
                    <a:pt x="882" y="488"/>
                    <a:pt x="447" y="863"/>
                    <a:pt x="41" y="975"/>
                  </a:cubicBezTo>
                  <a:lnTo>
                    <a:pt x="1" y="995"/>
                  </a:lnTo>
                  <a:lnTo>
                    <a:pt x="31" y="1015"/>
                  </a:lnTo>
                  <a:cubicBezTo>
                    <a:pt x="254" y="1228"/>
                    <a:pt x="325" y="1309"/>
                    <a:pt x="315" y="1573"/>
                  </a:cubicBezTo>
                  <a:lnTo>
                    <a:pt x="315" y="1603"/>
                  </a:lnTo>
                  <a:lnTo>
                    <a:pt x="345" y="1603"/>
                  </a:lnTo>
                  <a:cubicBezTo>
                    <a:pt x="497" y="1593"/>
                    <a:pt x="619" y="1593"/>
                    <a:pt x="720" y="1583"/>
                  </a:cubicBezTo>
                  <a:cubicBezTo>
                    <a:pt x="1015" y="1542"/>
                    <a:pt x="1227" y="1410"/>
                    <a:pt x="1390" y="1309"/>
                  </a:cubicBezTo>
                  <a:cubicBezTo>
                    <a:pt x="1481" y="1248"/>
                    <a:pt x="1552" y="1207"/>
                    <a:pt x="1592" y="1207"/>
                  </a:cubicBezTo>
                  <a:cubicBezTo>
                    <a:pt x="1684" y="1207"/>
                    <a:pt x="1765" y="1421"/>
                    <a:pt x="1795" y="1563"/>
                  </a:cubicBezTo>
                  <a:lnTo>
                    <a:pt x="1795" y="1583"/>
                  </a:lnTo>
                  <a:lnTo>
                    <a:pt x="1968" y="1583"/>
                  </a:lnTo>
                  <a:lnTo>
                    <a:pt x="1968" y="254"/>
                  </a:lnTo>
                  <a:lnTo>
                    <a:pt x="1948" y="254"/>
                  </a:lnTo>
                  <a:cubicBezTo>
                    <a:pt x="1912" y="250"/>
                    <a:pt x="1881" y="249"/>
                    <a:pt x="1852" y="249"/>
                  </a:cubicBezTo>
                  <a:cubicBezTo>
                    <a:pt x="1725" y="249"/>
                    <a:pt x="1659" y="282"/>
                    <a:pt x="1592" y="315"/>
                  </a:cubicBezTo>
                  <a:cubicBezTo>
                    <a:pt x="1552" y="335"/>
                    <a:pt x="1522" y="346"/>
                    <a:pt x="1481" y="366"/>
                  </a:cubicBezTo>
                  <a:cubicBezTo>
                    <a:pt x="1465" y="369"/>
                    <a:pt x="1451" y="370"/>
                    <a:pt x="1437" y="370"/>
                  </a:cubicBezTo>
                  <a:cubicBezTo>
                    <a:pt x="1346" y="370"/>
                    <a:pt x="1301" y="314"/>
                    <a:pt x="1248" y="234"/>
                  </a:cubicBezTo>
                  <a:cubicBezTo>
                    <a:pt x="1197" y="163"/>
                    <a:pt x="1126" y="62"/>
                    <a:pt x="994" y="11"/>
                  </a:cubicBezTo>
                  <a:lnTo>
                    <a:pt x="96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38"/>
            <p:cNvSpPr/>
            <p:nvPr/>
          </p:nvSpPr>
          <p:spPr>
            <a:xfrm>
              <a:off x="6293657" y="4351792"/>
              <a:ext cx="90461" cy="40989"/>
            </a:xfrm>
            <a:custGeom>
              <a:avLst/>
              <a:gdLst/>
              <a:ahLst/>
              <a:cxnLst/>
              <a:rect l="l" t="t" r="r" b="b"/>
              <a:pathLst>
                <a:path w="1269" h="575" extrusionOk="0">
                  <a:moveTo>
                    <a:pt x="964" y="1"/>
                  </a:moveTo>
                  <a:cubicBezTo>
                    <a:pt x="649" y="82"/>
                    <a:pt x="376" y="133"/>
                    <a:pt x="305" y="173"/>
                  </a:cubicBezTo>
                  <a:cubicBezTo>
                    <a:pt x="163" y="264"/>
                    <a:pt x="0" y="548"/>
                    <a:pt x="0" y="548"/>
                  </a:cubicBezTo>
                  <a:cubicBezTo>
                    <a:pt x="0" y="548"/>
                    <a:pt x="468" y="574"/>
                    <a:pt x="930" y="574"/>
                  </a:cubicBezTo>
                  <a:cubicBezTo>
                    <a:pt x="1046" y="574"/>
                    <a:pt x="1161" y="573"/>
                    <a:pt x="1268" y="569"/>
                  </a:cubicBezTo>
                  <a:cubicBezTo>
                    <a:pt x="1268" y="295"/>
                    <a:pt x="1197" y="214"/>
                    <a:pt x="96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38"/>
            <p:cNvSpPr/>
            <p:nvPr/>
          </p:nvSpPr>
          <p:spPr>
            <a:xfrm>
              <a:off x="6290734" y="4349653"/>
              <a:ext cx="95522" cy="44910"/>
            </a:xfrm>
            <a:custGeom>
              <a:avLst/>
              <a:gdLst/>
              <a:ahLst/>
              <a:cxnLst/>
              <a:rect l="l" t="t" r="r" b="b"/>
              <a:pathLst>
                <a:path w="1340" h="630" extrusionOk="0">
                  <a:moveTo>
                    <a:pt x="1005" y="51"/>
                  </a:moveTo>
                  <a:cubicBezTo>
                    <a:pt x="1218" y="254"/>
                    <a:pt x="1279" y="335"/>
                    <a:pt x="1279" y="578"/>
                  </a:cubicBezTo>
                  <a:cubicBezTo>
                    <a:pt x="1189" y="580"/>
                    <a:pt x="1095" y="581"/>
                    <a:pt x="1000" y="581"/>
                  </a:cubicBezTo>
                  <a:cubicBezTo>
                    <a:pt x="611" y="581"/>
                    <a:pt x="212" y="566"/>
                    <a:pt x="82" y="558"/>
                  </a:cubicBezTo>
                  <a:cubicBezTo>
                    <a:pt x="133" y="477"/>
                    <a:pt x="255" y="294"/>
                    <a:pt x="366" y="224"/>
                  </a:cubicBezTo>
                  <a:cubicBezTo>
                    <a:pt x="397" y="203"/>
                    <a:pt x="518" y="173"/>
                    <a:pt x="670" y="143"/>
                  </a:cubicBezTo>
                  <a:cubicBezTo>
                    <a:pt x="771" y="112"/>
                    <a:pt x="883" y="91"/>
                    <a:pt x="1005" y="51"/>
                  </a:cubicBezTo>
                  <a:close/>
                  <a:moveTo>
                    <a:pt x="1005" y="1"/>
                  </a:moveTo>
                  <a:cubicBezTo>
                    <a:pt x="873" y="41"/>
                    <a:pt x="762" y="71"/>
                    <a:pt x="660" y="91"/>
                  </a:cubicBezTo>
                  <a:cubicBezTo>
                    <a:pt x="498" y="132"/>
                    <a:pt x="376" y="163"/>
                    <a:pt x="336" y="183"/>
                  </a:cubicBezTo>
                  <a:cubicBezTo>
                    <a:pt x="183" y="274"/>
                    <a:pt x="32" y="558"/>
                    <a:pt x="21" y="568"/>
                  </a:cubicBezTo>
                  <a:lnTo>
                    <a:pt x="1" y="609"/>
                  </a:lnTo>
                  <a:lnTo>
                    <a:pt x="41" y="609"/>
                  </a:lnTo>
                  <a:cubicBezTo>
                    <a:pt x="41" y="609"/>
                    <a:pt x="569" y="629"/>
                    <a:pt x="1046" y="629"/>
                  </a:cubicBezTo>
                  <a:lnTo>
                    <a:pt x="1330" y="629"/>
                  </a:lnTo>
                  <a:lnTo>
                    <a:pt x="1330" y="599"/>
                  </a:lnTo>
                  <a:cubicBezTo>
                    <a:pt x="1339" y="315"/>
                    <a:pt x="1258" y="233"/>
                    <a:pt x="1025" y="10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38"/>
            <p:cNvSpPr/>
            <p:nvPr/>
          </p:nvSpPr>
          <p:spPr>
            <a:xfrm>
              <a:off x="6308841" y="3112627"/>
              <a:ext cx="239375" cy="532214"/>
            </a:xfrm>
            <a:custGeom>
              <a:avLst/>
              <a:gdLst/>
              <a:ahLst/>
              <a:cxnLst/>
              <a:rect l="l" t="t" r="r" b="b"/>
              <a:pathLst>
                <a:path w="3358" h="7466" extrusionOk="0">
                  <a:moveTo>
                    <a:pt x="2759" y="1"/>
                  </a:moveTo>
                  <a:lnTo>
                    <a:pt x="1" y="1107"/>
                  </a:lnTo>
                  <a:lnTo>
                    <a:pt x="1035" y="6705"/>
                  </a:lnTo>
                  <a:cubicBezTo>
                    <a:pt x="1116" y="7151"/>
                    <a:pt x="1502" y="7465"/>
                    <a:pt x="1948" y="7465"/>
                  </a:cubicBezTo>
                  <a:cubicBezTo>
                    <a:pt x="2414" y="7465"/>
                    <a:pt x="2809" y="7131"/>
                    <a:pt x="2870" y="6664"/>
                  </a:cubicBezTo>
                  <a:cubicBezTo>
                    <a:pt x="3033" y="5498"/>
                    <a:pt x="3317" y="3368"/>
                    <a:pt x="3337" y="2516"/>
                  </a:cubicBezTo>
                  <a:cubicBezTo>
                    <a:pt x="3357" y="1319"/>
                    <a:pt x="2759" y="1"/>
                    <a:pt x="275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38"/>
            <p:cNvSpPr/>
            <p:nvPr/>
          </p:nvSpPr>
          <p:spPr>
            <a:xfrm>
              <a:off x="6307415" y="3111986"/>
              <a:ext cx="242939" cy="534994"/>
            </a:xfrm>
            <a:custGeom>
              <a:avLst/>
              <a:gdLst/>
              <a:ahLst/>
              <a:cxnLst/>
              <a:rect l="l" t="t" r="r" b="b"/>
              <a:pathLst>
                <a:path w="3408" h="7505" extrusionOk="0">
                  <a:moveTo>
                    <a:pt x="2799" y="0"/>
                  </a:moveTo>
                  <a:lnTo>
                    <a:pt x="2759" y="20"/>
                  </a:lnTo>
                  <a:cubicBezTo>
                    <a:pt x="2759" y="30"/>
                    <a:pt x="3357" y="1349"/>
                    <a:pt x="3327" y="2525"/>
                  </a:cubicBezTo>
                  <a:cubicBezTo>
                    <a:pt x="3307" y="3367"/>
                    <a:pt x="3032" y="5486"/>
                    <a:pt x="2870" y="6673"/>
                  </a:cubicBezTo>
                  <a:cubicBezTo>
                    <a:pt x="2809" y="7120"/>
                    <a:pt x="2414" y="7454"/>
                    <a:pt x="1968" y="7454"/>
                  </a:cubicBezTo>
                  <a:cubicBezTo>
                    <a:pt x="1531" y="7454"/>
                    <a:pt x="1157" y="7140"/>
                    <a:pt x="1075" y="6714"/>
                  </a:cubicBezTo>
                  <a:lnTo>
                    <a:pt x="51" y="1116"/>
                  </a:lnTo>
                  <a:lnTo>
                    <a:pt x="0" y="1125"/>
                  </a:lnTo>
                  <a:lnTo>
                    <a:pt x="1035" y="6714"/>
                  </a:lnTo>
                  <a:cubicBezTo>
                    <a:pt x="1116" y="7170"/>
                    <a:pt x="1511" y="7505"/>
                    <a:pt x="1968" y="7505"/>
                  </a:cubicBezTo>
                  <a:cubicBezTo>
                    <a:pt x="2444" y="7505"/>
                    <a:pt x="2850" y="7150"/>
                    <a:pt x="2911" y="6683"/>
                  </a:cubicBezTo>
                  <a:cubicBezTo>
                    <a:pt x="3083" y="5497"/>
                    <a:pt x="3357" y="3377"/>
                    <a:pt x="3377" y="2525"/>
                  </a:cubicBezTo>
                  <a:cubicBezTo>
                    <a:pt x="3408" y="1339"/>
                    <a:pt x="2799" y="10"/>
                    <a:pt x="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38"/>
            <p:cNvSpPr/>
            <p:nvPr/>
          </p:nvSpPr>
          <p:spPr>
            <a:xfrm>
              <a:off x="6377489" y="3516819"/>
              <a:ext cx="160605" cy="746069"/>
            </a:xfrm>
            <a:custGeom>
              <a:avLst/>
              <a:gdLst/>
              <a:ahLst/>
              <a:cxnLst/>
              <a:rect l="l" t="t" r="r" b="b"/>
              <a:pathLst>
                <a:path w="2253" h="10466" extrusionOk="0">
                  <a:moveTo>
                    <a:pt x="1846" y="0"/>
                  </a:moveTo>
                  <a:lnTo>
                    <a:pt x="1" y="670"/>
                  </a:lnTo>
                  <a:lnTo>
                    <a:pt x="609" y="10375"/>
                  </a:lnTo>
                  <a:cubicBezTo>
                    <a:pt x="609" y="10375"/>
                    <a:pt x="799" y="10465"/>
                    <a:pt x="1165" y="10465"/>
                  </a:cubicBezTo>
                  <a:cubicBezTo>
                    <a:pt x="1348" y="10465"/>
                    <a:pt x="1576" y="10442"/>
                    <a:pt x="1846" y="10375"/>
                  </a:cubicBezTo>
                  <a:lnTo>
                    <a:pt x="2252" y="1937"/>
                  </a:lnTo>
                  <a:cubicBezTo>
                    <a:pt x="2252" y="1846"/>
                    <a:pt x="2242" y="1755"/>
                    <a:pt x="2222" y="1673"/>
                  </a:cubicBezTo>
                  <a:lnTo>
                    <a:pt x="1846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38"/>
            <p:cNvSpPr/>
            <p:nvPr/>
          </p:nvSpPr>
          <p:spPr>
            <a:xfrm>
              <a:off x="6376063" y="3516819"/>
              <a:ext cx="164169" cy="747566"/>
            </a:xfrm>
            <a:custGeom>
              <a:avLst/>
              <a:gdLst/>
              <a:ahLst/>
              <a:cxnLst/>
              <a:rect l="l" t="t" r="r" b="b"/>
              <a:pathLst>
                <a:path w="2303" h="10487" extrusionOk="0">
                  <a:moveTo>
                    <a:pt x="1887" y="0"/>
                  </a:moveTo>
                  <a:lnTo>
                    <a:pt x="1836" y="10"/>
                  </a:lnTo>
                  <a:lnTo>
                    <a:pt x="2222" y="1673"/>
                  </a:lnTo>
                  <a:cubicBezTo>
                    <a:pt x="2242" y="1755"/>
                    <a:pt x="2252" y="1846"/>
                    <a:pt x="2252" y="1937"/>
                  </a:cubicBezTo>
                  <a:lnTo>
                    <a:pt x="1836" y="10355"/>
                  </a:lnTo>
                  <a:cubicBezTo>
                    <a:pt x="1571" y="10420"/>
                    <a:pt x="1346" y="10442"/>
                    <a:pt x="1166" y="10442"/>
                  </a:cubicBezTo>
                  <a:cubicBezTo>
                    <a:pt x="871" y="10442"/>
                    <a:pt x="694" y="10384"/>
                    <a:pt x="649" y="10365"/>
                  </a:cubicBezTo>
                  <a:lnTo>
                    <a:pt x="52" y="670"/>
                  </a:lnTo>
                  <a:lnTo>
                    <a:pt x="0" y="670"/>
                  </a:lnTo>
                  <a:lnTo>
                    <a:pt x="599" y="10375"/>
                  </a:lnTo>
                  <a:lnTo>
                    <a:pt x="599" y="10395"/>
                  </a:lnTo>
                  <a:lnTo>
                    <a:pt x="619" y="10395"/>
                  </a:lnTo>
                  <a:cubicBezTo>
                    <a:pt x="629" y="10406"/>
                    <a:pt x="822" y="10487"/>
                    <a:pt x="1177" y="10487"/>
                  </a:cubicBezTo>
                  <a:cubicBezTo>
                    <a:pt x="1359" y="10487"/>
                    <a:pt x="1593" y="10467"/>
                    <a:pt x="1866" y="10406"/>
                  </a:cubicBezTo>
                  <a:lnTo>
                    <a:pt x="1887" y="10395"/>
                  </a:lnTo>
                  <a:lnTo>
                    <a:pt x="2292" y="1937"/>
                  </a:lnTo>
                  <a:cubicBezTo>
                    <a:pt x="2303" y="1846"/>
                    <a:pt x="2292" y="1755"/>
                    <a:pt x="2272" y="1664"/>
                  </a:cubicBezTo>
                  <a:lnTo>
                    <a:pt x="18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38"/>
            <p:cNvSpPr/>
            <p:nvPr/>
          </p:nvSpPr>
          <p:spPr>
            <a:xfrm>
              <a:off x="6421615" y="3094592"/>
              <a:ext cx="44910" cy="1101852"/>
            </a:xfrm>
            <a:custGeom>
              <a:avLst/>
              <a:gdLst/>
              <a:ahLst/>
              <a:cxnLst/>
              <a:rect l="l" t="t" r="r" b="b"/>
              <a:pathLst>
                <a:path w="630" h="15457" extrusionOk="0">
                  <a:moveTo>
                    <a:pt x="1" y="1"/>
                  </a:moveTo>
                  <a:lnTo>
                    <a:pt x="619" y="15457"/>
                  </a:lnTo>
                  <a:cubicBezTo>
                    <a:pt x="619" y="15457"/>
                    <a:pt x="609" y="11531"/>
                    <a:pt x="619" y="8002"/>
                  </a:cubicBezTo>
                  <a:cubicBezTo>
                    <a:pt x="630" y="5538"/>
                    <a:pt x="244" y="1958"/>
                    <a:pt x="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38"/>
            <p:cNvSpPr/>
            <p:nvPr/>
          </p:nvSpPr>
          <p:spPr>
            <a:xfrm>
              <a:off x="6420189" y="3094592"/>
              <a:ext cx="47761" cy="1101852"/>
            </a:xfrm>
            <a:custGeom>
              <a:avLst/>
              <a:gdLst/>
              <a:ahLst/>
              <a:cxnLst/>
              <a:rect l="l" t="t" r="r" b="b"/>
              <a:pathLst>
                <a:path w="670" h="15457" extrusionOk="0">
                  <a:moveTo>
                    <a:pt x="0" y="1"/>
                  </a:moveTo>
                  <a:cubicBezTo>
                    <a:pt x="233" y="1928"/>
                    <a:pt x="629" y="5538"/>
                    <a:pt x="619" y="8002"/>
                  </a:cubicBezTo>
                  <a:cubicBezTo>
                    <a:pt x="609" y="11491"/>
                    <a:pt x="619" y="15416"/>
                    <a:pt x="619" y="15457"/>
                  </a:cubicBezTo>
                  <a:lnTo>
                    <a:pt x="670" y="15446"/>
                  </a:lnTo>
                  <a:cubicBezTo>
                    <a:pt x="670" y="15416"/>
                    <a:pt x="650" y="11491"/>
                    <a:pt x="670" y="8002"/>
                  </a:cubicBezTo>
                  <a:cubicBezTo>
                    <a:pt x="670" y="5538"/>
                    <a:pt x="284" y="1928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38"/>
            <p:cNvSpPr/>
            <p:nvPr/>
          </p:nvSpPr>
          <p:spPr>
            <a:xfrm>
              <a:off x="6415841" y="4184056"/>
              <a:ext cx="96948" cy="10051"/>
            </a:xfrm>
            <a:custGeom>
              <a:avLst/>
              <a:gdLst/>
              <a:ahLst/>
              <a:cxnLst/>
              <a:rect l="l" t="t" r="r" b="b"/>
              <a:pathLst>
                <a:path w="1360" h="141" extrusionOk="0">
                  <a:moveTo>
                    <a:pt x="1" y="1"/>
                  </a:moveTo>
                  <a:cubicBezTo>
                    <a:pt x="1" y="1"/>
                    <a:pt x="266" y="141"/>
                    <a:pt x="669" y="141"/>
                  </a:cubicBezTo>
                  <a:cubicBezTo>
                    <a:pt x="870" y="141"/>
                    <a:pt x="1106" y="106"/>
                    <a:pt x="136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38"/>
            <p:cNvSpPr/>
            <p:nvPr/>
          </p:nvSpPr>
          <p:spPr>
            <a:xfrm>
              <a:off x="6415128" y="4182630"/>
              <a:ext cx="98373" cy="13045"/>
            </a:xfrm>
            <a:custGeom>
              <a:avLst/>
              <a:gdLst/>
              <a:ahLst/>
              <a:cxnLst/>
              <a:rect l="l" t="t" r="r" b="b"/>
              <a:pathLst>
                <a:path w="1380" h="183" extrusionOk="0">
                  <a:moveTo>
                    <a:pt x="20" y="0"/>
                  </a:moveTo>
                  <a:lnTo>
                    <a:pt x="0" y="41"/>
                  </a:lnTo>
                  <a:cubicBezTo>
                    <a:pt x="0" y="41"/>
                    <a:pt x="274" y="183"/>
                    <a:pt x="680" y="183"/>
                  </a:cubicBezTo>
                  <a:cubicBezTo>
                    <a:pt x="883" y="183"/>
                    <a:pt x="1126" y="142"/>
                    <a:pt x="1379" y="41"/>
                  </a:cubicBezTo>
                  <a:lnTo>
                    <a:pt x="1359" y="0"/>
                  </a:lnTo>
                  <a:cubicBezTo>
                    <a:pt x="1112" y="102"/>
                    <a:pt x="883" y="136"/>
                    <a:pt x="685" y="136"/>
                  </a:cubicBezTo>
                  <a:cubicBezTo>
                    <a:pt x="291" y="136"/>
                    <a:pt x="27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38"/>
            <p:cNvSpPr/>
            <p:nvPr/>
          </p:nvSpPr>
          <p:spPr>
            <a:xfrm>
              <a:off x="6243044" y="3124960"/>
              <a:ext cx="89677" cy="81051"/>
            </a:xfrm>
            <a:custGeom>
              <a:avLst/>
              <a:gdLst/>
              <a:ahLst/>
              <a:cxnLst/>
              <a:rect l="l" t="t" r="r" b="b"/>
              <a:pathLst>
                <a:path w="1258" h="113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68" y="792"/>
                    <a:pt x="1258" y="113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38"/>
            <p:cNvSpPr/>
            <p:nvPr/>
          </p:nvSpPr>
          <p:spPr>
            <a:xfrm>
              <a:off x="6241619" y="3124247"/>
              <a:ext cx="91886" cy="83190"/>
            </a:xfrm>
            <a:custGeom>
              <a:avLst/>
              <a:gdLst/>
              <a:ahLst/>
              <a:cxnLst/>
              <a:rect l="l" t="t" r="r" b="b"/>
              <a:pathLst>
                <a:path w="1289" h="1167" extrusionOk="0">
                  <a:moveTo>
                    <a:pt x="41" y="0"/>
                  </a:moveTo>
                  <a:lnTo>
                    <a:pt x="0" y="20"/>
                  </a:lnTo>
                  <a:cubicBezTo>
                    <a:pt x="0" y="31"/>
                    <a:pt x="579" y="832"/>
                    <a:pt x="1268" y="1167"/>
                  </a:cubicBezTo>
                  <a:lnTo>
                    <a:pt x="1288" y="1126"/>
                  </a:lnTo>
                  <a:cubicBezTo>
                    <a:pt x="609" y="791"/>
                    <a:pt x="41" y="11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38"/>
            <p:cNvSpPr/>
            <p:nvPr/>
          </p:nvSpPr>
          <p:spPr>
            <a:xfrm>
              <a:off x="6355818" y="2297615"/>
              <a:ext cx="257767" cy="472620"/>
            </a:xfrm>
            <a:custGeom>
              <a:avLst/>
              <a:gdLst/>
              <a:ahLst/>
              <a:cxnLst/>
              <a:rect l="l" t="t" r="r" b="b"/>
              <a:pathLst>
                <a:path w="3616" h="6630" extrusionOk="0">
                  <a:moveTo>
                    <a:pt x="519" y="1"/>
                  </a:moveTo>
                  <a:cubicBezTo>
                    <a:pt x="123" y="1"/>
                    <a:pt x="0" y="167"/>
                    <a:pt x="0" y="167"/>
                  </a:cubicBezTo>
                  <a:cubicBezTo>
                    <a:pt x="0" y="167"/>
                    <a:pt x="133" y="623"/>
                    <a:pt x="498" y="938"/>
                  </a:cubicBezTo>
                  <a:cubicBezTo>
                    <a:pt x="873" y="1252"/>
                    <a:pt x="964" y="1495"/>
                    <a:pt x="964" y="1495"/>
                  </a:cubicBezTo>
                  <a:cubicBezTo>
                    <a:pt x="964" y="1495"/>
                    <a:pt x="1085" y="1361"/>
                    <a:pt x="1236" y="1361"/>
                  </a:cubicBezTo>
                  <a:cubicBezTo>
                    <a:pt x="1276" y="1361"/>
                    <a:pt x="1317" y="1371"/>
                    <a:pt x="1359" y="1394"/>
                  </a:cubicBezTo>
                  <a:cubicBezTo>
                    <a:pt x="1562" y="1495"/>
                    <a:pt x="1654" y="2185"/>
                    <a:pt x="1147" y="2225"/>
                  </a:cubicBezTo>
                  <a:cubicBezTo>
                    <a:pt x="629" y="2266"/>
                    <a:pt x="457" y="2854"/>
                    <a:pt x="467" y="3260"/>
                  </a:cubicBezTo>
                  <a:cubicBezTo>
                    <a:pt x="487" y="3656"/>
                    <a:pt x="1127" y="4000"/>
                    <a:pt x="1005" y="4731"/>
                  </a:cubicBezTo>
                  <a:cubicBezTo>
                    <a:pt x="893" y="5461"/>
                    <a:pt x="640" y="6333"/>
                    <a:pt x="1725" y="6586"/>
                  </a:cubicBezTo>
                  <a:cubicBezTo>
                    <a:pt x="1844" y="6615"/>
                    <a:pt x="1961" y="6629"/>
                    <a:pt x="2074" y="6629"/>
                  </a:cubicBezTo>
                  <a:cubicBezTo>
                    <a:pt x="2975" y="6629"/>
                    <a:pt x="3616" y="5748"/>
                    <a:pt x="3246" y="4882"/>
                  </a:cubicBezTo>
                  <a:cubicBezTo>
                    <a:pt x="2830" y="3909"/>
                    <a:pt x="2252" y="3575"/>
                    <a:pt x="2486" y="2793"/>
                  </a:cubicBezTo>
                  <a:cubicBezTo>
                    <a:pt x="2729" y="2022"/>
                    <a:pt x="2171" y="420"/>
                    <a:pt x="1217" y="126"/>
                  </a:cubicBezTo>
                  <a:cubicBezTo>
                    <a:pt x="923" y="33"/>
                    <a:pt x="694" y="1"/>
                    <a:pt x="519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38"/>
            <p:cNvSpPr/>
            <p:nvPr/>
          </p:nvSpPr>
          <p:spPr>
            <a:xfrm>
              <a:off x="6354393" y="2295975"/>
              <a:ext cx="248072" cy="476255"/>
            </a:xfrm>
            <a:custGeom>
              <a:avLst/>
              <a:gdLst/>
              <a:ahLst/>
              <a:cxnLst/>
              <a:rect l="l" t="t" r="r" b="b"/>
              <a:pathLst>
                <a:path w="3480" h="6681" extrusionOk="0">
                  <a:moveTo>
                    <a:pt x="546" y="49"/>
                  </a:moveTo>
                  <a:cubicBezTo>
                    <a:pt x="716" y="49"/>
                    <a:pt x="938" y="80"/>
                    <a:pt x="1228" y="170"/>
                  </a:cubicBezTo>
                  <a:cubicBezTo>
                    <a:pt x="2181" y="463"/>
                    <a:pt x="2718" y="2056"/>
                    <a:pt x="2485" y="2816"/>
                  </a:cubicBezTo>
                  <a:cubicBezTo>
                    <a:pt x="2323" y="3334"/>
                    <a:pt x="2526" y="3658"/>
                    <a:pt x="2799" y="4105"/>
                  </a:cubicBezTo>
                  <a:cubicBezTo>
                    <a:pt x="2941" y="4328"/>
                    <a:pt x="3103" y="4581"/>
                    <a:pt x="3245" y="4916"/>
                  </a:cubicBezTo>
                  <a:cubicBezTo>
                    <a:pt x="3428" y="5352"/>
                    <a:pt x="3367" y="5829"/>
                    <a:pt x="3063" y="6183"/>
                  </a:cubicBezTo>
                  <a:cubicBezTo>
                    <a:pt x="2820" y="6474"/>
                    <a:pt x="2468" y="6630"/>
                    <a:pt x="2087" y="6630"/>
                  </a:cubicBezTo>
                  <a:cubicBezTo>
                    <a:pt x="1974" y="6630"/>
                    <a:pt x="1860" y="6617"/>
                    <a:pt x="1745" y="6589"/>
                  </a:cubicBezTo>
                  <a:cubicBezTo>
                    <a:pt x="771" y="6356"/>
                    <a:pt x="903" y="5636"/>
                    <a:pt x="1014" y="4936"/>
                  </a:cubicBezTo>
                  <a:lnTo>
                    <a:pt x="1045" y="4754"/>
                  </a:lnTo>
                  <a:cubicBezTo>
                    <a:pt x="1116" y="4307"/>
                    <a:pt x="913" y="4003"/>
                    <a:pt x="730" y="3740"/>
                  </a:cubicBezTo>
                  <a:cubicBezTo>
                    <a:pt x="619" y="3577"/>
                    <a:pt x="518" y="3435"/>
                    <a:pt x="518" y="3283"/>
                  </a:cubicBezTo>
                  <a:cubicBezTo>
                    <a:pt x="498" y="2523"/>
                    <a:pt x="933" y="2289"/>
                    <a:pt x="1167" y="2269"/>
                  </a:cubicBezTo>
                  <a:cubicBezTo>
                    <a:pt x="1451" y="2248"/>
                    <a:pt x="1532" y="2045"/>
                    <a:pt x="1552" y="1924"/>
                  </a:cubicBezTo>
                  <a:cubicBezTo>
                    <a:pt x="1603" y="1711"/>
                    <a:pt x="1521" y="1457"/>
                    <a:pt x="1390" y="1387"/>
                  </a:cubicBezTo>
                  <a:cubicBezTo>
                    <a:pt x="1349" y="1366"/>
                    <a:pt x="1309" y="1356"/>
                    <a:pt x="1268" y="1356"/>
                  </a:cubicBezTo>
                  <a:cubicBezTo>
                    <a:pt x="1147" y="1356"/>
                    <a:pt x="1035" y="1437"/>
                    <a:pt x="994" y="1478"/>
                  </a:cubicBezTo>
                  <a:cubicBezTo>
                    <a:pt x="953" y="1407"/>
                    <a:pt x="832" y="1194"/>
                    <a:pt x="538" y="940"/>
                  </a:cubicBezTo>
                  <a:cubicBezTo>
                    <a:pt x="214" y="666"/>
                    <a:pt x="72" y="271"/>
                    <a:pt x="51" y="200"/>
                  </a:cubicBezTo>
                  <a:cubicBezTo>
                    <a:pt x="85" y="166"/>
                    <a:pt x="215" y="49"/>
                    <a:pt x="546" y="49"/>
                  </a:cubicBezTo>
                  <a:close/>
                  <a:moveTo>
                    <a:pt x="554" y="0"/>
                  </a:moveTo>
                  <a:cubicBezTo>
                    <a:pt x="145" y="0"/>
                    <a:pt x="18" y="173"/>
                    <a:pt x="11" y="179"/>
                  </a:cubicBezTo>
                  <a:lnTo>
                    <a:pt x="0" y="190"/>
                  </a:lnTo>
                  <a:lnTo>
                    <a:pt x="0" y="200"/>
                  </a:lnTo>
                  <a:cubicBezTo>
                    <a:pt x="11" y="220"/>
                    <a:pt x="132" y="666"/>
                    <a:pt x="507" y="981"/>
                  </a:cubicBezTo>
                  <a:cubicBezTo>
                    <a:pt x="863" y="1285"/>
                    <a:pt x="964" y="1529"/>
                    <a:pt x="964" y="1529"/>
                  </a:cubicBezTo>
                  <a:lnTo>
                    <a:pt x="974" y="1569"/>
                  </a:lnTo>
                  <a:lnTo>
                    <a:pt x="1005" y="1538"/>
                  </a:lnTo>
                  <a:cubicBezTo>
                    <a:pt x="1005" y="1538"/>
                    <a:pt x="1121" y="1409"/>
                    <a:pt x="1262" y="1409"/>
                  </a:cubicBezTo>
                  <a:cubicBezTo>
                    <a:pt x="1297" y="1409"/>
                    <a:pt x="1333" y="1417"/>
                    <a:pt x="1370" y="1437"/>
                  </a:cubicBezTo>
                  <a:cubicBezTo>
                    <a:pt x="1471" y="1488"/>
                    <a:pt x="1552" y="1711"/>
                    <a:pt x="1512" y="1914"/>
                  </a:cubicBezTo>
                  <a:cubicBezTo>
                    <a:pt x="1491" y="2025"/>
                    <a:pt x="1410" y="2198"/>
                    <a:pt x="1167" y="2218"/>
                  </a:cubicBezTo>
                  <a:cubicBezTo>
                    <a:pt x="923" y="2239"/>
                    <a:pt x="730" y="2381"/>
                    <a:pt x="609" y="2613"/>
                  </a:cubicBezTo>
                  <a:cubicBezTo>
                    <a:pt x="518" y="2806"/>
                    <a:pt x="467" y="3039"/>
                    <a:pt x="467" y="3283"/>
                  </a:cubicBezTo>
                  <a:cubicBezTo>
                    <a:pt x="477" y="3445"/>
                    <a:pt x="579" y="3598"/>
                    <a:pt x="690" y="3770"/>
                  </a:cubicBezTo>
                  <a:cubicBezTo>
                    <a:pt x="872" y="4023"/>
                    <a:pt x="1075" y="4317"/>
                    <a:pt x="1005" y="4754"/>
                  </a:cubicBezTo>
                  <a:lnTo>
                    <a:pt x="974" y="4936"/>
                  </a:lnTo>
                  <a:cubicBezTo>
                    <a:pt x="852" y="5615"/>
                    <a:pt x="721" y="6397"/>
                    <a:pt x="1735" y="6640"/>
                  </a:cubicBezTo>
                  <a:cubicBezTo>
                    <a:pt x="1856" y="6660"/>
                    <a:pt x="1978" y="6681"/>
                    <a:pt x="2089" y="6681"/>
                  </a:cubicBezTo>
                  <a:cubicBezTo>
                    <a:pt x="2485" y="6681"/>
                    <a:pt x="2850" y="6518"/>
                    <a:pt x="3103" y="6214"/>
                  </a:cubicBezTo>
                  <a:cubicBezTo>
                    <a:pt x="3418" y="5849"/>
                    <a:pt x="3479" y="5352"/>
                    <a:pt x="3286" y="4896"/>
                  </a:cubicBezTo>
                  <a:cubicBezTo>
                    <a:pt x="3144" y="4561"/>
                    <a:pt x="2982" y="4307"/>
                    <a:pt x="2840" y="4074"/>
                  </a:cubicBezTo>
                  <a:cubicBezTo>
                    <a:pt x="2576" y="3648"/>
                    <a:pt x="2373" y="3334"/>
                    <a:pt x="2536" y="2827"/>
                  </a:cubicBezTo>
                  <a:cubicBezTo>
                    <a:pt x="2769" y="2056"/>
                    <a:pt x="2222" y="423"/>
                    <a:pt x="1237" y="119"/>
                  </a:cubicBezTo>
                  <a:cubicBezTo>
                    <a:pt x="951" y="31"/>
                    <a:pt x="727" y="0"/>
                    <a:pt x="5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38"/>
            <p:cNvSpPr/>
            <p:nvPr/>
          </p:nvSpPr>
          <p:spPr>
            <a:xfrm>
              <a:off x="6287883" y="2299611"/>
              <a:ext cx="82477" cy="80766"/>
            </a:xfrm>
            <a:custGeom>
              <a:avLst/>
              <a:gdLst/>
              <a:ahLst/>
              <a:cxnLst/>
              <a:rect l="l" t="t" r="r" b="b"/>
              <a:pathLst>
                <a:path w="1157" h="1133" extrusionOk="0">
                  <a:moveTo>
                    <a:pt x="990" y="0"/>
                  </a:moveTo>
                  <a:cubicBezTo>
                    <a:pt x="710" y="0"/>
                    <a:pt x="157" y="132"/>
                    <a:pt x="0" y="1133"/>
                  </a:cubicBezTo>
                  <a:cubicBezTo>
                    <a:pt x="0" y="1133"/>
                    <a:pt x="923" y="534"/>
                    <a:pt x="1156" y="17"/>
                  </a:cubicBezTo>
                  <a:cubicBezTo>
                    <a:pt x="1156" y="17"/>
                    <a:pt x="1091" y="0"/>
                    <a:pt x="990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38"/>
            <p:cNvSpPr/>
            <p:nvPr/>
          </p:nvSpPr>
          <p:spPr>
            <a:xfrm>
              <a:off x="6285744" y="2298185"/>
              <a:ext cx="87467" cy="85827"/>
            </a:xfrm>
            <a:custGeom>
              <a:avLst/>
              <a:gdLst/>
              <a:ahLst/>
              <a:cxnLst/>
              <a:rect l="l" t="t" r="r" b="b"/>
              <a:pathLst>
                <a:path w="1227" h="1204" extrusionOk="0">
                  <a:moveTo>
                    <a:pt x="1024" y="47"/>
                  </a:moveTo>
                  <a:cubicBezTo>
                    <a:pt x="1085" y="47"/>
                    <a:pt x="1125" y="47"/>
                    <a:pt x="1156" y="58"/>
                  </a:cubicBezTo>
                  <a:cubicBezTo>
                    <a:pt x="933" y="493"/>
                    <a:pt x="253" y="980"/>
                    <a:pt x="71" y="1102"/>
                  </a:cubicBezTo>
                  <a:cubicBezTo>
                    <a:pt x="142" y="655"/>
                    <a:pt x="314" y="341"/>
                    <a:pt x="568" y="179"/>
                  </a:cubicBezTo>
                  <a:cubicBezTo>
                    <a:pt x="730" y="67"/>
                    <a:pt x="902" y="47"/>
                    <a:pt x="1024" y="47"/>
                  </a:cubicBezTo>
                  <a:close/>
                  <a:moveTo>
                    <a:pt x="1025" y="1"/>
                  </a:moveTo>
                  <a:cubicBezTo>
                    <a:pt x="900" y="1"/>
                    <a:pt x="722" y="26"/>
                    <a:pt x="548" y="139"/>
                  </a:cubicBezTo>
                  <a:cubicBezTo>
                    <a:pt x="264" y="321"/>
                    <a:pt x="91" y="655"/>
                    <a:pt x="10" y="1153"/>
                  </a:cubicBezTo>
                  <a:lnTo>
                    <a:pt x="0" y="1203"/>
                  </a:lnTo>
                  <a:lnTo>
                    <a:pt x="50" y="1173"/>
                  </a:lnTo>
                  <a:cubicBezTo>
                    <a:pt x="81" y="1153"/>
                    <a:pt x="974" y="565"/>
                    <a:pt x="1207" y="47"/>
                  </a:cubicBezTo>
                  <a:lnTo>
                    <a:pt x="1227" y="27"/>
                  </a:lnTo>
                  <a:lnTo>
                    <a:pt x="1197" y="17"/>
                  </a:lnTo>
                  <a:cubicBezTo>
                    <a:pt x="1192" y="17"/>
                    <a:pt x="1125" y="1"/>
                    <a:pt x="10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38"/>
            <p:cNvSpPr/>
            <p:nvPr/>
          </p:nvSpPr>
          <p:spPr>
            <a:xfrm>
              <a:off x="6123783" y="2873392"/>
              <a:ext cx="380305" cy="110634"/>
            </a:xfrm>
            <a:custGeom>
              <a:avLst/>
              <a:gdLst/>
              <a:ahLst/>
              <a:cxnLst/>
              <a:rect l="l" t="t" r="r" b="b"/>
              <a:pathLst>
                <a:path w="5335" h="1552" extrusionOk="0">
                  <a:moveTo>
                    <a:pt x="224" y="0"/>
                  </a:moveTo>
                  <a:lnTo>
                    <a:pt x="0" y="1035"/>
                  </a:lnTo>
                  <a:cubicBezTo>
                    <a:pt x="0" y="1035"/>
                    <a:pt x="507" y="1380"/>
                    <a:pt x="1238" y="1420"/>
                  </a:cubicBezTo>
                  <a:cubicBezTo>
                    <a:pt x="1957" y="1461"/>
                    <a:pt x="5213" y="1552"/>
                    <a:pt x="5213" y="1552"/>
                  </a:cubicBezTo>
                  <a:lnTo>
                    <a:pt x="5335" y="1146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38"/>
            <p:cNvSpPr/>
            <p:nvPr/>
          </p:nvSpPr>
          <p:spPr>
            <a:xfrm>
              <a:off x="6122358" y="2871966"/>
              <a:ext cx="384654" cy="113486"/>
            </a:xfrm>
            <a:custGeom>
              <a:avLst/>
              <a:gdLst/>
              <a:ahLst/>
              <a:cxnLst/>
              <a:rect l="l" t="t" r="r" b="b"/>
              <a:pathLst>
                <a:path w="5396" h="1592" extrusionOk="0">
                  <a:moveTo>
                    <a:pt x="244" y="0"/>
                  </a:moveTo>
                  <a:lnTo>
                    <a:pt x="233" y="41"/>
                  </a:lnTo>
                  <a:lnTo>
                    <a:pt x="5324" y="1177"/>
                  </a:lnTo>
                  <a:lnTo>
                    <a:pt x="5213" y="1551"/>
                  </a:lnTo>
                  <a:cubicBezTo>
                    <a:pt x="4949" y="1542"/>
                    <a:pt x="1947" y="1450"/>
                    <a:pt x="1258" y="1409"/>
                  </a:cubicBezTo>
                  <a:cubicBezTo>
                    <a:pt x="548" y="1379"/>
                    <a:pt x="41" y="1035"/>
                    <a:pt x="30" y="1035"/>
                  </a:cubicBezTo>
                  <a:lnTo>
                    <a:pt x="0" y="1075"/>
                  </a:lnTo>
                  <a:cubicBezTo>
                    <a:pt x="10" y="1075"/>
                    <a:pt x="527" y="1420"/>
                    <a:pt x="1247" y="1461"/>
                  </a:cubicBezTo>
                  <a:cubicBezTo>
                    <a:pt x="1968" y="1501"/>
                    <a:pt x="5193" y="1592"/>
                    <a:pt x="5233" y="1592"/>
                  </a:cubicBezTo>
                  <a:lnTo>
                    <a:pt x="5243" y="1592"/>
                  </a:lnTo>
                  <a:lnTo>
                    <a:pt x="5395" y="1146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38"/>
            <p:cNvSpPr/>
            <p:nvPr/>
          </p:nvSpPr>
          <p:spPr>
            <a:xfrm>
              <a:off x="6456331" y="2944963"/>
              <a:ext cx="142499" cy="76703"/>
            </a:xfrm>
            <a:custGeom>
              <a:avLst/>
              <a:gdLst/>
              <a:ahLst/>
              <a:cxnLst/>
              <a:rect l="l" t="t" r="r" b="b"/>
              <a:pathLst>
                <a:path w="1999" h="1076" extrusionOk="0">
                  <a:moveTo>
                    <a:pt x="51" y="0"/>
                  </a:moveTo>
                  <a:lnTo>
                    <a:pt x="1" y="527"/>
                  </a:lnTo>
                  <a:lnTo>
                    <a:pt x="497" y="588"/>
                  </a:lnTo>
                  <a:cubicBezTo>
                    <a:pt x="497" y="588"/>
                    <a:pt x="568" y="741"/>
                    <a:pt x="639" y="781"/>
                  </a:cubicBezTo>
                  <a:cubicBezTo>
                    <a:pt x="710" y="822"/>
                    <a:pt x="1166" y="1075"/>
                    <a:pt x="1166" y="1075"/>
                  </a:cubicBezTo>
                  <a:cubicBezTo>
                    <a:pt x="1166" y="1075"/>
                    <a:pt x="1207" y="1025"/>
                    <a:pt x="1177" y="994"/>
                  </a:cubicBezTo>
                  <a:cubicBezTo>
                    <a:pt x="1146" y="953"/>
                    <a:pt x="954" y="811"/>
                    <a:pt x="954" y="811"/>
                  </a:cubicBezTo>
                  <a:cubicBezTo>
                    <a:pt x="954" y="811"/>
                    <a:pt x="1785" y="720"/>
                    <a:pt x="1826" y="680"/>
                  </a:cubicBezTo>
                  <a:cubicBezTo>
                    <a:pt x="1867" y="639"/>
                    <a:pt x="1856" y="609"/>
                    <a:pt x="1856" y="609"/>
                  </a:cubicBezTo>
                  <a:cubicBezTo>
                    <a:pt x="1856" y="609"/>
                    <a:pt x="1948" y="609"/>
                    <a:pt x="1948" y="568"/>
                  </a:cubicBezTo>
                  <a:cubicBezTo>
                    <a:pt x="1948" y="518"/>
                    <a:pt x="1957" y="497"/>
                    <a:pt x="1957" y="497"/>
                  </a:cubicBezTo>
                  <a:cubicBezTo>
                    <a:pt x="1957" y="497"/>
                    <a:pt x="1998" y="467"/>
                    <a:pt x="1988" y="446"/>
                  </a:cubicBezTo>
                  <a:cubicBezTo>
                    <a:pt x="1978" y="416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38"/>
            <p:cNvSpPr/>
            <p:nvPr/>
          </p:nvSpPr>
          <p:spPr>
            <a:xfrm>
              <a:off x="6456331" y="2943466"/>
              <a:ext cx="144637" cy="80338"/>
            </a:xfrm>
            <a:custGeom>
              <a:avLst/>
              <a:gdLst/>
              <a:ahLst/>
              <a:cxnLst/>
              <a:rect l="l" t="t" r="r" b="b"/>
              <a:pathLst>
                <a:path w="2029" h="1127" extrusionOk="0">
                  <a:moveTo>
                    <a:pt x="51" y="1"/>
                  </a:moveTo>
                  <a:lnTo>
                    <a:pt x="41" y="41"/>
                  </a:lnTo>
                  <a:cubicBezTo>
                    <a:pt x="761" y="204"/>
                    <a:pt x="1826" y="437"/>
                    <a:pt x="1968" y="478"/>
                  </a:cubicBezTo>
                  <a:lnTo>
                    <a:pt x="1948" y="498"/>
                  </a:lnTo>
                  <a:lnTo>
                    <a:pt x="1937" y="498"/>
                  </a:lnTo>
                  <a:lnTo>
                    <a:pt x="1937" y="508"/>
                  </a:lnTo>
                  <a:cubicBezTo>
                    <a:pt x="1937" y="508"/>
                    <a:pt x="1927" y="539"/>
                    <a:pt x="1927" y="579"/>
                  </a:cubicBezTo>
                  <a:cubicBezTo>
                    <a:pt x="1927" y="599"/>
                    <a:pt x="1887" y="609"/>
                    <a:pt x="1856" y="609"/>
                  </a:cubicBezTo>
                  <a:lnTo>
                    <a:pt x="1826" y="609"/>
                  </a:lnTo>
                  <a:lnTo>
                    <a:pt x="1836" y="640"/>
                  </a:lnTo>
                  <a:cubicBezTo>
                    <a:pt x="1836" y="640"/>
                    <a:pt x="1836" y="660"/>
                    <a:pt x="1815" y="681"/>
                  </a:cubicBezTo>
                  <a:cubicBezTo>
                    <a:pt x="1775" y="711"/>
                    <a:pt x="1268" y="771"/>
                    <a:pt x="954" y="802"/>
                  </a:cubicBezTo>
                  <a:lnTo>
                    <a:pt x="893" y="812"/>
                  </a:lnTo>
                  <a:lnTo>
                    <a:pt x="943" y="853"/>
                  </a:lnTo>
                  <a:cubicBezTo>
                    <a:pt x="1015" y="904"/>
                    <a:pt x="1136" y="1005"/>
                    <a:pt x="1157" y="1025"/>
                  </a:cubicBezTo>
                  <a:cubicBezTo>
                    <a:pt x="1166" y="1035"/>
                    <a:pt x="1157" y="1055"/>
                    <a:pt x="1157" y="1066"/>
                  </a:cubicBezTo>
                  <a:cubicBezTo>
                    <a:pt x="1065" y="1015"/>
                    <a:pt x="710" y="812"/>
                    <a:pt x="650" y="782"/>
                  </a:cubicBezTo>
                  <a:cubicBezTo>
                    <a:pt x="598" y="751"/>
                    <a:pt x="538" y="640"/>
                    <a:pt x="517" y="599"/>
                  </a:cubicBezTo>
                  <a:lnTo>
                    <a:pt x="508" y="579"/>
                  </a:lnTo>
                  <a:lnTo>
                    <a:pt x="1" y="518"/>
                  </a:lnTo>
                  <a:lnTo>
                    <a:pt x="1" y="569"/>
                  </a:lnTo>
                  <a:lnTo>
                    <a:pt x="477" y="630"/>
                  </a:lnTo>
                  <a:cubicBezTo>
                    <a:pt x="497" y="670"/>
                    <a:pt x="558" y="782"/>
                    <a:pt x="629" y="823"/>
                  </a:cubicBezTo>
                  <a:cubicBezTo>
                    <a:pt x="700" y="863"/>
                    <a:pt x="1157" y="1116"/>
                    <a:pt x="1157" y="1116"/>
                  </a:cubicBezTo>
                  <a:lnTo>
                    <a:pt x="1177" y="1127"/>
                  </a:lnTo>
                  <a:lnTo>
                    <a:pt x="1187" y="1116"/>
                  </a:lnTo>
                  <a:cubicBezTo>
                    <a:pt x="1207" y="1086"/>
                    <a:pt x="1227" y="1035"/>
                    <a:pt x="1197" y="995"/>
                  </a:cubicBezTo>
                  <a:cubicBezTo>
                    <a:pt x="1177" y="974"/>
                    <a:pt x="1076" y="893"/>
                    <a:pt x="1015" y="843"/>
                  </a:cubicBezTo>
                  <a:cubicBezTo>
                    <a:pt x="1288" y="812"/>
                    <a:pt x="1806" y="751"/>
                    <a:pt x="1846" y="721"/>
                  </a:cubicBezTo>
                  <a:cubicBezTo>
                    <a:pt x="1867" y="690"/>
                    <a:pt x="1876" y="670"/>
                    <a:pt x="1887" y="650"/>
                  </a:cubicBezTo>
                  <a:cubicBezTo>
                    <a:pt x="1917" y="650"/>
                    <a:pt x="1978" y="630"/>
                    <a:pt x="1978" y="589"/>
                  </a:cubicBezTo>
                  <a:lnTo>
                    <a:pt x="1978" y="528"/>
                  </a:lnTo>
                  <a:cubicBezTo>
                    <a:pt x="1998" y="518"/>
                    <a:pt x="2029" y="488"/>
                    <a:pt x="2009" y="458"/>
                  </a:cubicBezTo>
                  <a:cubicBezTo>
                    <a:pt x="2009" y="437"/>
                    <a:pt x="1998" y="417"/>
                    <a:pt x="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38"/>
            <p:cNvSpPr/>
            <p:nvPr/>
          </p:nvSpPr>
          <p:spPr>
            <a:xfrm>
              <a:off x="6545224" y="2977469"/>
              <a:ext cx="50684" cy="2994"/>
            </a:xfrm>
            <a:custGeom>
              <a:avLst/>
              <a:gdLst/>
              <a:ahLst/>
              <a:cxnLst/>
              <a:rect l="l" t="t" r="r" b="b"/>
              <a:pathLst>
                <a:path w="711" h="42" extrusionOk="0">
                  <a:moveTo>
                    <a:pt x="710" y="4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38"/>
            <p:cNvSpPr/>
            <p:nvPr/>
          </p:nvSpPr>
          <p:spPr>
            <a:xfrm>
              <a:off x="6545224" y="2975259"/>
              <a:ext cx="51396" cy="6630"/>
            </a:xfrm>
            <a:custGeom>
              <a:avLst/>
              <a:gdLst/>
              <a:ahLst/>
              <a:cxnLst/>
              <a:rect l="l" t="t" r="r" b="b"/>
              <a:pathLst>
                <a:path w="721" h="93" extrusionOk="0">
                  <a:moveTo>
                    <a:pt x="1" y="1"/>
                  </a:moveTo>
                  <a:lnTo>
                    <a:pt x="1" y="52"/>
                  </a:lnTo>
                  <a:lnTo>
                    <a:pt x="710" y="93"/>
                  </a:lnTo>
                  <a:lnTo>
                    <a:pt x="721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38"/>
            <p:cNvSpPr/>
            <p:nvPr/>
          </p:nvSpPr>
          <p:spPr>
            <a:xfrm>
              <a:off x="6548147" y="2988305"/>
              <a:ext cx="41987" cy="855"/>
            </a:xfrm>
            <a:custGeom>
              <a:avLst/>
              <a:gdLst/>
              <a:ahLst/>
              <a:cxnLst/>
              <a:rect l="l" t="t" r="r" b="b"/>
              <a:pathLst>
                <a:path w="589" h="12" extrusionOk="0">
                  <a:moveTo>
                    <a:pt x="588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38"/>
            <p:cNvSpPr/>
            <p:nvPr/>
          </p:nvSpPr>
          <p:spPr>
            <a:xfrm>
              <a:off x="6548147" y="2986166"/>
              <a:ext cx="41987" cy="4420"/>
            </a:xfrm>
            <a:custGeom>
              <a:avLst/>
              <a:gdLst/>
              <a:ahLst/>
              <a:cxnLst/>
              <a:rect l="l" t="t" r="r" b="b"/>
              <a:pathLst>
                <a:path w="589" h="62" extrusionOk="0">
                  <a:moveTo>
                    <a:pt x="588" y="0"/>
                  </a:moveTo>
                  <a:lnTo>
                    <a:pt x="0" y="10"/>
                  </a:lnTo>
                  <a:lnTo>
                    <a:pt x="0" y="61"/>
                  </a:lnTo>
                  <a:lnTo>
                    <a:pt x="588" y="51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38"/>
            <p:cNvSpPr/>
            <p:nvPr/>
          </p:nvSpPr>
          <p:spPr>
            <a:xfrm>
              <a:off x="4418344" y="4471838"/>
              <a:ext cx="308022" cy="308022"/>
            </a:xfrm>
            <a:custGeom>
              <a:avLst/>
              <a:gdLst/>
              <a:ahLst/>
              <a:cxnLst/>
              <a:rect l="l" t="t" r="r" b="b"/>
              <a:pathLst>
                <a:path w="4321" h="4321" extrusionOk="0">
                  <a:moveTo>
                    <a:pt x="2161" y="0"/>
                  </a:moveTo>
                  <a:cubicBezTo>
                    <a:pt x="974" y="0"/>
                    <a:pt x="0" y="964"/>
                    <a:pt x="0" y="2161"/>
                  </a:cubicBezTo>
                  <a:cubicBezTo>
                    <a:pt x="0" y="3347"/>
                    <a:pt x="974" y="4320"/>
                    <a:pt x="2161" y="4320"/>
                  </a:cubicBezTo>
                  <a:cubicBezTo>
                    <a:pt x="3357" y="4320"/>
                    <a:pt x="4320" y="3347"/>
                    <a:pt x="4320" y="2161"/>
                  </a:cubicBezTo>
                  <a:cubicBezTo>
                    <a:pt x="4320" y="964"/>
                    <a:pt x="3357" y="0"/>
                    <a:pt x="216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38"/>
            <p:cNvSpPr/>
            <p:nvPr/>
          </p:nvSpPr>
          <p:spPr>
            <a:xfrm>
              <a:off x="4415421" y="4468202"/>
              <a:ext cx="314581" cy="315294"/>
            </a:xfrm>
            <a:custGeom>
              <a:avLst/>
              <a:gdLst/>
              <a:ahLst/>
              <a:cxnLst/>
              <a:rect l="l" t="t" r="r" b="b"/>
              <a:pathLst>
                <a:path w="4413" h="4423" extrusionOk="0">
                  <a:moveTo>
                    <a:pt x="2202" y="92"/>
                  </a:moveTo>
                  <a:cubicBezTo>
                    <a:pt x="3367" y="92"/>
                    <a:pt x="4321" y="1045"/>
                    <a:pt x="4321" y="2212"/>
                  </a:cubicBezTo>
                  <a:cubicBezTo>
                    <a:pt x="4321" y="3378"/>
                    <a:pt x="3367" y="4321"/>
                    <a:pt x="2202" y="4321"/>
                  </a:cubicBezTo>
                  <a:cubicBezTo>
                    <a:pt x="1035" y="4321"/>
                    <a:pt x="92" y="3378"/>
                    <a:pt x="92" y="2212"/>
                  </a:cubicBezTo>
                  <a:cubicBezTo>
                    <a:pt x="92" y="1045"/>
                    <a:pt x="1035" y="92"/>
                    <a:pt x="2202" y="92"/>
                  </a:cubicBezTo>
                  <a:close/>
                  <a:moveTo>
                    <a:pt x="2202" y="1"/>
                  </a:moveTo>
                  <a:cubicBezTo>
                    <a:pt x="985" y="1"/>
                    <a:pt x="0" y="995"/>
                    <a:pt x="0" y="2212"/>
                  </a:cubicBezTo>
                  <a:cubicBezTo>
                    <a:pt x="0" y="3429"/>
                    <a:pt x="985" y="4423"/>
                    <a:pt x="2202" y="4423"/>
                  </a:cubicBezTo>
                  <a:cubicBezTo>
                    <a:pt x="3419" y="4423"/>
                    <a:pt x="4412" y="3429"/>
                    <a:pt x="4412" y="2212"/>
                  </a:cubicBezTo>
                  <a:cubicBezTo>
                    <a:pt x="4412" y="995"/>
                    <a:pt x="3419" y="1"/>
                    <a:pt x="2202" y="1"/>
                  </a:cubicBezTo>
                  <a:close/>
                </a:path>
              </a:pathLst>
            </a:custGeom>
            <a:solidFill>
              <a:srgbClr val="3F25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6" name="Google Shape;4396;p38"/>
          <p:cNvGrpSpPr/>
          <p:nvPr/>
        </p:nvGrpSpPr>
        <p:grpSpPr>
          <a:xfrm>
            <a:off x="813900" y="1291550"/>
            <a:ext cx="3453625" cy="674000"/>
            <a:chOff x="813900" y="1291550"/>
            <a:chExt cx="3453625" cy="674000"/>
          </a:xfrm>
        </p:grpSpPr>
        <p:sp>
          <p:nvSpPr>
            <p:cNvPr id="4397" name="Google Shape;4397;p38"/>
            <p:cNvSpPr txBox="1"/>
            <p:nvPr/>
          </p:nvSpPr>
          <p:spPr>
            <a:xfrm>
              <a:off x="2456725" y="129155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98" name="Google Shape;4398;p38"/>
            <p:cNvSpPr txBox="1"/>
            <p:nvPr/>
          </p:nvSpPr>
          <p:spPr>
            <a:xfrm>
              <a:off x="2456725" y="15833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9" name="Google Shape;4399;p38"/>
            <p:cNvSpPr txBox="1"/>
            <p:nvPr/>
          </p:nvSpPr>
          <p:spPr>
            <a:xfrm>
              <a:off x="813900" y="1468988"/>
              <a:ext cx="1561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1,583,392</a:t>
              </a:r>
              <a:endParaRPr sz="3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00" name="Google Shape;4400;p38"/>
          <p:cNvGrpSpPr/>
          <p:nvPr/>
        </p:nvGrpSpPr>
        <p:grpSpPr>
          <a:xfrm>
            <a:off x="529838" y="3501013"/>
            <a:ext cx="1810800" cy="979425"/>
            <a:chOff x="529838" y="3501013"/>
            <a:chExt cx="1810800" cy="979425"/>
          </a:xfrm>
        </p:grpSpPr>
        <p:sp>
          <p:nvSpPr>
            <p:cNvPr id="4401" name="Google Shape;4401;p38"/>
            <p:cNvSpPr txBox="1"/>
            <p:nvPr/>
          </p:nvSpPr>
          <p:spPr>
            <a:xfrm>
              <a:off x="529838" y="38064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02" name="Google Shape;4402;p38"/>
            <p:cNvSpPr txBox="1"/>
            <p:nvPr/>
          </p:nvSpPr>
          <p:spPr>
            <a:xfrm>
              <a:off x="529838" y="40982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3" name="Google Shape;4403;p38"/>
            <p:cNvSpPr txBox="1"/>
            <p:nvPr/>
          </p:nvSpPr>
          <p:spPr>
            <a:xfrm>
              <a:off x="529838" y="350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04" name="Google Shape;4404;p38"/>
          <p:cNvGrpSpPr/>
          <p:nvPr/>
        </p:nvGrpSpPr>
        <p:grpSpPr>
          <a:xfrm>
            <a:off x="529838" y="2299613"/>
            <a:ext cx="1810800" cy="979425"/>
            <a:chOff x="529838" y="2299613"/>
            <a:chExt cx="1810800" cy="979425"/>
          </a:xfrm>
        </p:grpSpPr>
        <p:sp>
          <p:nvSpPr>
            <p:cNvPr id="4405" name="Google Shape;4405;p38"/>
            <p:cNvSpPr txBox="1"/>
            <p:nvPr/>
          </p:nvSpPr>
          <p:spPr>
            <a:xfrm>
              <a:off x="529838" y="26050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06" name="Google Shape;4406;p38"/>
            <p:cNvSpPr txBox="1"/>
            <p:nvPr/>
          </p:nvSpPr>
          <p:spPr>
            <a:xfrm>
              <a:off x="529838" y="28968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7" name="Google Shape;4407;p38"/>
            <p:cNvSpPr txBox="1"/>
            <p:nvPr/>
          </p:nvSpPr>
          <p:spPr>
            <a:xfrm>
              <a:off x="529838" y="22996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08" name="Google Shape;4408;p38"/>
          <p:cNvGrpSpPr/>
          <p:nvPr/>
        </p:nvGrpSpPr>
        <p:grpSpPr>
          <a:xfrm>
            <a:off x="6803413" y="3501013"/>
            <a:ext cx="1810800" cy="979425"/>
            <a:chOff x="6803413" y="3501013"/>
            <a:chExt cx="1810800" cy="979425"/>
          </a:xfrm>
        </p:grpSpPr>
        <p:sp>
          <p:nvSpPr>
            <p:cNvPr id="4409" name="Google Shape;4409;p38"/>
            <p:cNvSpPr txBox="1"/>
            <p:nvPr/>
          </p:nvSpPr>
          <p:spPr>
            <a:xfrm>
              <a:off x="6803413" y="38064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0" name="Google Shape;4410;p38"/>
            <p:cNvSpPr txBox="1"/>
            <p:nvPr/>
          </p:nvSpPr>
          <p:spPr>
            <a:xfrm>
              <a:off x="6803413" y="40982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1" name="Google Shape;4411;p38"/>
            <p:cNvSpPr txBox="1"/>
            <p:nvPr/>
          </p:nvSpPr>
          <p:spPr>
            <a:xfrm>
              <a:off x="6803413" y="35010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12" name="Google Shape;4412;p38"/>
          <p:cNvGrpSpPr/>
          <p:nvPr/>
        </p:nvGrpSpPr>
        <p:grpSpPr>
          <a:xfrm>
            <a:off x="6803413" y="2299613"/>
            <a:ext cx="1810800" cy="979425"/>
            <a:chOff x="6803413" y="2299613"/>
            <a:chExt cx="1810800" cy="979425"/>
          </a:xfrm>
        </p:grpSpPr>
        <p:sp>
          <p:nvSpPr>
            <p:cNvPr id="4413" name="Google Shape;4413;p38"/>
            <p:cNvSpPr txBox="1"/>
            <p:nvPr/>
          </p:nvSpPr>
          <p:spPr>
            <a:xfrm>
              <a:off x="6803413" y="26050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4" name="Google Shape;4414;p38"/>
            <p:cNvSpPr txBox="1"/>
            <p:nvPr/>
          </p:nvSpPr>
          <p:spPr>
            <a:xfrm>
              <a:off x="6803413" y="28968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5" name="Google Shape;4415;p38"/>
            <p:cNvSpPr txBox="1"/>
            <p:nvPr/>
          </p:nvSpPr>
          <p:spPr>
            <a:xfrm>
              <a:off x="6803413" y="22996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16" name="Google Shape;4416;p38"/>
          <p:cNvGrpSpPr/>
          <p:nvPr/>
        </p:nvGrpSpPr>
        <p:grpSpPr>
          <a:xfrm>
            <a:off x="4818575" y="1291550"/>
            <a:ext cx="3453625" cy="674000"/>
            <a:chOff x="4818575" y="1291550"/>
            <a:chExt cx="3453625" cy="674000"/>
          </a:xfrm>
        </p:grpSpPr>
        <p:sp>
          <p:nvSpPr>
            <p:cNvPr id="4417" name="Google Shape;4417;p38"/>
            <p:cNvSpPr txBox="1"/>
            <p:nvPr/>
          </p:nvSpPr>
          <p:spPr>
            <a:xfrm>
              <a:off x="6461400" y="129155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18" name="Google Shape;4418;p38"/>
            <p:cNvSpPr txBox="1"/>
            <p:nvPr/>
          </p:nvSpPr>
          <p:spPr>
            <a:xfrm>
              <a:off x="6461400" y="15833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9" name="Google Shape;4419;p38"/>
            <p:cNvSpPr txBox="1"/>
            <p:nvPr/>
          </p:nvSpPr>
          <p:spPr>
            <a:xfrm>
              <a:off x="4818575" y="1468988"/>
              <a:ext cx="1561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2,543,376</a:t>
              </a:r>
              <a:endParaRPr sz="3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" name="Google Shape;4424;p39"/>
          <p:cNvSpPr/>
          <p:nvPr/>
        </p:nvSpPr>
        <p:spPr>
          <a:xfrm>
            <a:off x="732100" y="2731125"/>
            <a:ext cx="1446000" cy="288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5" name="Google Shape;4425;p39"/>
          <p:cNvSpPr/>
          <p:nvPr/>
        </p:nvSpPr>
        <p:spPr>
          <a:xfrm>
            <a:off x="2810425" y="2731125"/>
            <a:ext cx="1446000" cy="288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6" name="Google Shape;4426;p39"/>
          <p:cNvSpPr/>
          <p:nvPr/>
        </p:nvSpPr>
        <p:spPr>
          <a:xfrm>
            <a:off x="4888750" y="2731125"/>
            <a:ext cx="1446000" cy="288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7" name="Google Shape;4427;p39"/>
          <p:cNvSpPr/>
          <p:nvPr/>
        </p:nvSpPr>
        <p:spPr>
          <a:xfrm>
            <a:off x="6967075" y="2731125"/>
            <a:ext cx="1446000" cy="288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8" name="Google Shape;4428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429" name="Google Shape;4429;p39"/>
          <p:cNvGrpSpPr/>
          <p:nvPr/>
        </p:nvGrpSpPr>
        <p:grpSpPr>
          <a:xfrm>
            <a:off x="7246075" y="2129200"/>
            <a:ext cx="888000" cy="2273125"/>
            <a:chOff x="7246075" y="2129200"/>
            <a:chExt cx="888000" cy="2273125"/>
          </a:xfrm>
        </p:grpSpPr>
        <p:grpSp>
          <p:nvGrpSpPr>
            <p:cNvPr id="4430" name="Google Shape;4430;p39"/>
            <p:cNvGrpSpPr/>
            <p:nvPr/>
          </p:nvGrpSpPr>
          <p:grpSpPr>
            <a:xfrm>
              <a:off x="7246075" y="2129200"/>
              <a:ext cx="888000" cy="2273125"/>
              <a:chOff x="7246075" y="2129200"/>
              <a:chExt cx="888000" cy="2273125"/>
            </a:xfrm>
          </p:grpSpPr>
          <p:sp>
            <p:nvSpPr>
              <p:cNvPr id="4431" name="Google Shape;4431;p39"/>
              <p:cNvSpPr/>
              <p:nvPr/>
            </p:nvSpPr>
            <p:spPr>
              <a:xfrm>
                <a:off x="7246075" y="3514325"/>
                <a:ext cx="888000" cy="88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32" name="Google Shape;4432;p39"/>
              <p:cNvCxnSpPr>
                <a:stCxn id="4431" idx="0"/>
                <a:endCxn id="4433" idx="2"/>
              </p:cNvCxnSpPr>
              <p:nvPr/>
            </p:nvCxnSpPr>
            <p:spPr>
              <a:xfrm rot="10800000">
                <a:off x="7690075" y="3013025"/>
                <a:ext cx="0" cy="50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4" name="Google Shape;4434;p39"/>
              <p:cNvCxnSpPr/>
              <p:nvPr/>
            </p:nvCxnSpPr>
            <p:spPr>
              <a:xfrm rot="10800000">
                <a:off x="7688875" y="2129200"/>
                <a:ext cx="1200" cy="595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435" name="Google Shape;4435;p39"/>
            <p:cNvGrpSpPr/>
            <p:nvPr/>
          </p:nvGrpSpPr>
          <p:grpSpPr>
            <a:xfrm>
              <a:off x="7510208" y="3726995"/>
              <a:ext cx="357335" cy="462681"/>
              <a:chOff x="5259239" y="1678050"/>
              <a:chExt cx="357335" cy="462681"/>
            </a:xfrm>
          </p:grpSpPr>
          <p:sp>
            <p:nvSpPr>
              <p:cNvPr id="4436" name="Google Shape;4436;p39"/>
              <p:cNvSpPr/>
              <p:nvPr/>
            </p:nvSpPr>
            <p:spPr>
              <a:xfrm>
                <a:off x="5259239" y="1678050"/>
                <a:ext cx="357335" cy="462681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8033" extrusionOk="0">
                    <a:moveTo>
                      <a:pt x="3102" y="1"/>
                    </a:moveTo>
                    <a:cubicBezTo>
                      <a:pt x="2429" y="1"/>
                      <a:pt x="1819" y="306"/>
                      <a:pt x="1409" y="811"/>
                    </a:cubicBezTo>
                    <a:cubicBezTo>
                      <a:pt x="1367" y="863"/>
                      <a:pt x="1378" y="937"/>
                      <a:pt x="1431" y="979"/>
                    </a:cubicBezTo>
                    <a:cubicBezTo>
                      <a:pt x="1452" y="996"/>
                      <a:pt x="1478" y="1005"/>
                      <a:pt x="1503" y="1005"/>
                    </a:cubicBezTo>
                    <a:cubicBezTo>
                      <a:pt x="1539" y="1005"/>
                      <a:pt x="1574" y="988"/>
                      <a:pt x="1599" y="958"/>
                    </a:cubicBezTo>
                    <a:cubicBezTo>
                      <a:pt x="1966" y="495"/>
                      <a:pt x="2513" y="232"/>
                      <a:pt x="3102" y="232"/>
                    </a:cubicBezTo>
                    <a:cubicBezTo>
                      <a:pt x="4164" y="232"/>
                      <a:pt x="5026" y="1126"/>
                      <a:pt x="5026" y="2156"/>
                    </a:cubicBezTo>
                    <a:cubicBezTo>
                      <a:pt x="5026" y="2766"/>
                      <a:pt x="4795" y="2860"/>
                      <a:pt x="4795" y="3344"/>
                    </a:cubicBezTo>
                    <a:cubicBezTo>
                      <a:pt x="4795" y="3712"/>
                      <a:pt x="4942" y="4049"/>
                      <a:pt x="5183" y="4301"/>
                    </a:cubicBezTo>
                    <a:cubicBezTo>
                      <a:pt x="5657" y="4795"/>
                      <a:pt x="5930" y="5457"/>
                      <a:pt x="5961" y="6151"/>
                    </a:cubicBezTo>
                    <a:lnTo>
                      <a:pt x="5141" y="6151"/>
                    </a:lnTo>
                    <a:cubicBezTo>
                      <a:pt x="5078" y="6151"/>
                      <a:pt x="5026" y="6203"/>
                      <a:pt x="5026" y="6266"/>
                    </a:cubicBezTo>
                    <a:cubicBezTo>
                      <a:pt x="5026" y="6329"/>
                      <a:pt x="5078" y="6382"/>
                      <a:pt x="5141" y="6382"/>
                    </a:cubicBezTo>
                    <a:lnTo>
                      <a:pt x="5961" y="6382"/>
                    </a:lnTo>
                    <a:cubicBezTo>
                      <a:pt x="5951" y="6740"/>
                      <a:pt x="5867" y="7076"/>
                      <a:pt x="5730" y="7402"/>
                    </a:cubicBezTo>
                    <a:cubicBezTo>
                      <a:pt x="5625" y="7644"/>
                      <a:pt x="5393" y="7801"/>
                      <a:pt x="5120" y="7801"/>
                    </a:cubicBezTo>
                    <a:lnTo>
                      <a:pt x="1083" y="7801"/>
                    </a:lnTo>
                    <a:cubicBezTo>
                      <a:pt x="810" y="7801"/>
                      <a:pt x="568" y="7644"/>
                      <a:pt x="473" y="7402"/>
                    </a:cubicBezTo>
                    <a:cubicBezTo>
                      <a:pt x="326" y="7076"/>
                      <a:pt x="253" y="6740"/>
                      <a:pt x="242" y="6382"/>
                    </a:cubicBezTo>
                    <a:lnTo>
                      <a:pt x="4668" y="6382"/>
                    </a:lnTo>
                    <a:cubicBezTo>
                      <a:pt x="4732" y="6382"/>
                      <a:pt x="4784" y="6329"/>
                      <a:pt x="4784" y="6266"/>
                    </a:cubicBezTo>
                    <a:cubicBezTo>
                      <a:pt x="4784" y="6203"/>
                      <a:pt x="4732" y="6151"/>
                      <a:pt x="4668" y="6151"/>
                    </a:cubicBezTo>
                    <a:lnTo>
                      <a:pt x="242" y="6151"/>
                    </a:lnTo>
                    <a:cubicBezTo>
                      <a:pt x="263" y="5457"/>
                      <a:pt x="547" y="4806"/>
                      <a:pt x="1020" y="4301"/>
                    </a:cubicBezTo>
                    <a:cubicBezTo>
                      <a:pt x="1262" y="4049"/>
                      <a:pt x="1399" y="3712"/>
                      <a:pt x="1399" y="3355"/>
                    </a:cubicBezTo>
                    <a:cubicBezTo>
                      <a:pt x="1399" y="2860"/>
                      <a:pt x="1178" y="2755"/>
                      <a:pt x="1178" y="2156"/>
                    </a:cubicBezTo>
                    <a:cubicBezTo>
                      <a:pt x="1178" y="1872"/>
                      <a:pt x="1241" y="1589"/>
                      <a:pt x="1357" y="1336"/>
                    </a:cubicBezTo>
                    <a:cubicBezTo>
                      <a:pt x="1388" y="1273"/>
                      <a:pt x="1367" y="1210"/>
                      <a:pt x="1304" y="1178"/>
                    </a:cubicBezTo>
                    <a:cubicBezTo>
                      <a:pt x="1287" y="1170"/>
                      <a:pt x="1270" y="1166"/>
                      <a:pt x="1253" y="1166"/>
                    </a:cubicBezTo>
                    <a:cubicBezTo>
                      <a:pt x="1209" y="1166"/>
                      <a:pt x="1169" y="1193"/>
                      <a:pt x="1146" y="1231"/>
                    </a:cubicBezTo>
                    <a:cubicBezTo>
                      <a:pt x="1083" y="1378"/>
                      <a:pt x="1031" y="1526"/>
                      <a:pt x="999" y="1673"/>
                    </a:cubicBezTo>
                    <a:cubicBezTo>
                      <a:pt x="957" y="1830"/>
                      <a:pt x="947" y="1998"/>
                      <a:pt x="947" y="2156"/>
                    </a:cubicBezTo>
                    <a:cubicBezTo>
                      <a:pt x="947" y="2808"/>
                      <a:pt x="1167" y="2923"/>
                      <a:pt x="1167" y="3355"/>
                    </a:cubicBezTo>
                    <a:cubicBezTo>
                      <a:pt x="1167" y="3649"/>
                      <a:pt x="1052" y="3922"/>
                      <a:pt x="852" y="4133"/>
                    </a:cubicBezTo>
                    <a:cubicBezTo>
                      <a:pt x="326" y="4689"/>
                      <a:pt x="1" y="5446"/>
                      <a:pt x="1" y="6266"/>
                    </a:cubicBezTo>
                    <a:cubicBezTo>
                      <a:pt x="1" y="6677"/>
                      <a:pt x="85" y="7097"/>
                      <a:pt x="253" y="7497"/>
                    </a:cubicBezTo>
                    <a:cubicBezTo>
                      <a:pt x="389" y="7822"/>
                      <a:pt x="716" y="8033"/>
                      <a:pt x="1083" y="8033"/>
                    </a:cubicBezTo>
                    <a:lnTo>
                      <a:pt x="5120" y="8033"/>
                    </a:lnTo>
                    <a:cubicBezTo>
                      <a:pt x="5477" y="8033"/>
                      <a:pt x="5804" y="7822"/>
                      <a:pt x="5951" y="7497"/>
                    </a:cubicBezTo>
                    <a:cubicBezTo>
                      <a:pt x="6108" y="7118"/>
                      <a:pt x="6203" y="6708"/>
                      <a:pt x="6203" y="6266"/>
                    </a:cubicBezTo>
                    <a:cubicBezTo>
                      <a:pt x="6203" y="5467"/>
                      <a:pt x="5888" y="4710"/>
                      <a:pt x="5351" y="4143"/>
                    </a:cubicBezTo>
                    <a:cubicBezTo>
                      <a:pt x="5141" y="3922"/>
                      <a:pt x="5036" y="3638"/>
                      <a:pt x="5036" y="3344"/>
                    </a:cubicBezTo>
                    <a:cubicBezTo>
                      <a:pt x="5036" y="2923"/>
                      <a:pt x="5257" y="2808"/>
                      <a:pt x="5257" y="2156"/>
                    </a:cubicBezTo>
                    <a:cubicBezTo>
                      <a:pt x="5257" y="979"/>
                      <a:pt x="4279" y="1"/>
                      <a:pt x="31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39"/>
              <p:cNvSpPr/>
              <p:nvPr/>
            </p:nvSpPr>
            <p:spPr>
              <a:xfrm>
                <a:off x="5345806" y="1718655"/>
                <a:ext cx="184139" cy="167206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903" extrusionOk="0">
                    <a:moveTo>
                      <a:pt x="1599" y="232"/>
                    </a:moveTo>
                    <a:cubicBezTo>
                      <a:pt x="2135" y="232"/>
                      <a:pt x="2608" y="589"/>
                      <a:pt x="2755" y="1094"/>
                    </a:cubicBezTo>
                    <a:cubicBezTo>
                      <a:pt x="2709" y="1099"/>
                      <a:pt x="2662" y="1101"/>
                      <a:pt x="2616" y="1101"/>
                    </a:cubicBezTo>
                    <a:cubicBezTo>
                      <a:pt x="2273" y="1101"/>
                      <a:pt x="1933" y="966"/>
                      <a:pt x="1683" y="726"/>
                    </a:cubicBezTo>
                    <a:cubicBezTo>
                      <a:pt x="1657" y="699"/>
                      <a:pt x="1625" y="686"/>
                      <a:pt x="1595" y="686"/>
                    </a:cubicBezTo>
                    <a:cubicBezTo>
                      <a:pt x="1565" y="686"/>
                      <a:pt x="1536" y="699"/>
                      <a:pt x="1515" y="726"/>
                    </a:cubicBezTo>
                    <a:cubicBezTo>
                      <a:pt x="1265" y="966"/>
                      <a:pt x="925" y="1101"/>
                      <a:pt x="575" y="1101"/>
                    </a:cubicBezTo>
                    <a:cubicBezTo>
                      <a:pt x="527" y="1101"/>
                      <a:pt x="480" y="1099"/>
                      <a:pt x="432" y="1094"/>
                    </a:cubicBezTo>
                    <a:cubicBezTo>
                      <a:pt x="589" y="589"/>
                      <a:pt x="1063" y="232"/>
                      <a:pt x="1599" y="232"/>
                    </a:cubicBezTo>
                    <a:close/>
                    <a:moveTo>
                      <a:pt x="1599" y="968"/>
                    </a:moveTo>
                    <a:cubicBezTo>
                      <a:pt x="1879" y="1202"/>
                      <a:pt x="2244" y="1336"/>
                      <a:pt x="2621" y="1336"/>
                    </a:cubicBezTo>
                    <a:cubicBezTo>
                      <a:pt x="2683" y="1336"/>
                      <a:pt x="2746" y="1333"/>
                      <a:pt x="2808" y="1325"/>
                    </a:cubicBezTo>
                    <a:lnTo>
                      <a:pt x="2808" y="1325"/>
                    </a:lnTo>
                    <a:cubicBezTo>
                      <a:pt x="2881" y="2040"/>
                      <a:pt x="2324" y="2671"/>
                      <a:pt x="1599" y="2671"/>
                    </a:cubicBezTo>
                    <a:cubicBezTo>
                      <a:pt x="874" y="2671"/>
                      <a:pt x="316" y="2040"/>
                      <a:pt x="390" y="1325"/>
                    </a:cubicBezTo>
                    <a:lnTo>
                      <a:pt x="390" y="1325"/>
                    </a:lnTo>
                    <a:cubicBezTo>
                      <a:pt x="454" y="1333"/>
                      <a:pt x="517" y="1337"/>
                      <a:pt x="581" y="1337"/>
                    </a:cubicBezTo>
                    <a:cubicBezTo>
                      <a:pt x="949" y="1337"/>
                      <a:pt x="1312" y="1209"/>
                      <a:pt x="1599" y="968"/>
                    </a:cubicBezTo>
                    <a:close/>
                    <a:moveTo>
                      <a:pt x="1599" y="1"/>
                    </a:moveTo>
                    <a:cubicBezTo>
                      <a:pt x="905" y="1"/>
                      <a:pt x="306" y="494"/>
                      <a:pt x="169" y="1167"/>
                    </a:cubicBezTo>
                    <a:cubicBezTo>
                      <a:pt x="1" y="2071"/>
                      <a:pt x="684" y="2902"/>
                      <a:pt x="1599" y="2902"/>
                    </a:cubicBezTo>
                    <a:cubicBezTo>
                      <a:pt x="2514" y="2902"/>
                      <a:pt x="3197" y="2071"/>
                      <a:pt x="3018" y="1167"/>
                    </a:cubicBezTo>
                    <a:cubicBezTo>
                      <a:pt x="2892" y="494"/>
                      <a:pt x="2292" y="1"/>
                      <a:pt x="15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39"/>
              <p:cNvSpPr/>
              <p:nvPr/>
            </p:nvSpPr>
            <p:spPr>
              <a:xfrm>
                <a:off x="5383359" y="1799175"/>
                <a:ext cx="13996" cy="24249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21" extrusionOk="0">
                    <a:moveTo>
                      <a:pt x="127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27" y="421"/>
                    </a:cubicBezTo>
                    <a:cubicBezTo>
                      <a:pt x="190" y="421"/>
                      <a:pt x="243" y="369"/>
                      <a:pt x="243" y="306"/>
                    </a:cubicBezTo>
                    <a:lnTo>
                      <a:pt x="243" y="116"/>
                    </a:lnTo>
                    <a:cubicBezTo>
                      <a:pt x="243" y="53"/>
                      <a:pt x="190" y="0"/>
                      <a:pt x="1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39"/>
              <p:cNvSpPr/>
              <p:nvPr/>
            </p:nvSpPr>
            <p:spPr>
              <a:xfrm>
                <a:off x="5478451" y="1799175"/>
                <a:ext cx="13363" cy="2424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21" extrusionOk="0">
                    <a:moveTo>
                      <a:pt x="116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16" y="421"/>
                    </a:cubicBezTo>
                    <a:cubicBezTo>
                      <a:pt x="179" y="421"/>
                      <a:pt x="232" y="369"/>
                      <a:pt x="232" y="306"/>
                    </a:cubicBezTo>
                    <a:lnTo>
                      <a:pt x="232" y="116"/>
                    </a:lnTo>
                    <a:cubicBezTo>
                      <a:pt x="232" y="53"/>
                      <a:pt x="179" y="0"/>
                      <a:pt x="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39"/>
              <p:cNvSpPr/>
              <p:nvPr/>
            </p:nvSpPr>
            <p:spPr>
              <a:xfrm>
                <a:off x="5415498" y="1809543"/>
                <a:ext cx="44811" cy="19929"/>
              </a:xfrm>
              <a:custGeom>
                <a:avLst/>
                <a:gdLst/>
                <a:ahLst/>
                <a:cxnLst/>
                <a:rect l="l" t="t" r="r" b="b"/>
                <a:pathLst>
                  <a:path w="778" h="346" extrusionOk="0">
                    <a:moveTo>
                      <a:pt x="135" y="0"/>
                    </a:moveTo>
                    <a:cubicBezTo>
                      <a:pt x="107" y="0"/>
                      <a:pt x="77" y="11"/>
                      <a:pt x="52" y="31"/>
                    </a:cubicBezTo>
                    <a:cubicBezTo>
                      <a:pt x="0" y="73"/>
                      <a:pt x="0" y="147"/>
                      <a:pt x="42" y="189"/>
                    </a:cubicBezTo>
                    <a:cubicBezTo>
                      <a:pt x="126" y="294"/>
                      <a:pt x="252" y="346"/>
                      <a:pt x="389" y="346"/>
                    </a:cubicBezTo>
                    <a:cubicBezTo>
                      <a:pt x="515" y="346"/>
                      <a:pt x="652" y="294"/>
                      <a:pt x="736" y="189"/>
                    </a:cubicBezTo>
                    <a:cubicBezTo>
                      <a:pt x="778" y="147"/>
                      <a:pt x="767" y="73"/>
                      <a:pt x="725" y="31"/>
                    </a:cubicBezTo>
                    <a:cubicBezTo>
                      <a:pt x="700" y="11"/>
                      <a:pt x="671" y="0"/>
                      <a:pt x="642" y="0"/>
                    </a:cubicBezTo>
                    <a:cubicBezTo>
                      <a:pt x="610" y="0"/>
                      <a:pt x="579" y="13"/>
                      <a:pt x="557" y="42"/>
                    </a:cubicBezTo>
                    <a:cubicBezTo>
                      <a:pt x="515" y="84"/>
                      <a:pt x="452" y="115"/>
                      <a:pt x="389" y="115"/>
                    </a:cubicBezTo>
                    <a:cubicBezTo>
                      <a:pt x="326" y="115"/>
                      <a:pt x="262" y="84"/>
                      <a:pt x="220" y="42"/>
                    </a:cubicBezTo>
                    <a:cubicBezTo>
                      <a:pt x="198" y="13"/>
                      <a:pt x="167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39"/>
              <p:cNvSpPr/>
              <p:nvPr/>
            </p:nvSpPr>
            <p:spPr>
              <a:xfrm>
                <a:off x="5365850" y="1893633"/>
                <a:ext cx="144167" cy="122913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2134" extrusionOk="0">
                    <a:moveTo>
                      <a:pt x="1419" y="232"/>
                    </a:moveTo>
                    <a:cubicBezTo>
                      <a:pt x="1524" y="337"/>
                      <a:pt x="1514" y="463"/>
                      <a:pt x="1461" y="600"/>
                    </a:cubicBezTo>
                    <a:cubicBezTo>
                      <a:pt x="1431" y="690"/>
                      <a:pt x="1503" y="764"/>
                      <a:pt x="1578" y="764"/>
                    </a:cubicBezTo>
                    <a:cubicBezTo>
                      <a:pt x="1607" y="764"/>
                      <a:pt x="1637" y="753"/>
                      <a:pt x="1661" y="726"/>
                    </a:cubicBezTo>
                    <a:cubicBezTo>
                      <a:pt x="1727" y="643"/>
                      <a:pt x="1806" y="587"/>
                      <a:pt x="1898" y="587"/>
                    </a:cubicBezTo>
                    <a:cubicBezTo>
                      <a:pt x="1923" y="587"/>
                      <a:pt x="1949" y="591"/>
                      <a:pt x="1976" y="600"/>
                    </a:cubicBezTo>
                    <a:cubicBezTo>
                      <a:pt x="1987" y="610"/>
                      <a:pt x="1987" y="621"/>
                      <a:pt x="1955" y="715"/>
                    </a:cubicBezTo>
                    <a:cubicBezTo>
                      <a:pt x="1944" y="778"/>
                      <a:pt x="1976" y="841"/>
                      <a:pt x="2039" y="862"/>
                    </a:cubicBezTo>
                    <a:cubicBezTo>
                      <a:pt x="2134" y="883"/>
                      <a:pt x="2155" y="883"/>
                      <a:pt x="2155" y="904"/>
                    </a:cubicBezTo>
                    <a:cubicBezTo>
                      <a:pt x="2113" y="1073"/>
                      <a:pt x="1934" y="1126"/>
                      <a:pt x="1766" y="1136"/>
                    </a:cubicBezTo>
                    <a:cubicBezTo>
                      <a:pt x="1640" y="1136"/>
                      <a:pt x="1608" y="1304"/>
                      <a:pt x="1724" y="1357"/>
                    </a:cubicBezTo>
                    <a:cubicBezTo>
                      <a:pt x="1850" y="1420"/>
                      <a:pt x="1955" y="1504"/>
                      <a:pt x="1944" y="1640"/>
                    </a:cubicBezTo>
                    <a:cubicBezTo>
                      <a:pt x="1944" y="1661"/>
                      <a:pt x="1934" y="1661"/>
                      <a:pt x="1829" y="1661"/>
                    </a:cubicBezTo>
                    <a:cubicBezTo>
                      <a:pt x="1766" y="1661"/>
                      <a:pt x="1713" y="1714"/>
                      <a:pt x="1713" y="1777"/>
                    </a:cubicBezTo>
                    <a:cubicBezTo>
                      <a:pt x="1713" y="1872"/>
                      <a:pt x="1713" y="1893"/>
                      <a:pt x="1703" y="1893"/>
                    </a:cubicBezTo>
                    <a:cubicBezTo>
                      <a:pt x="1629" y="1893"/>
                      <a:pt x="1556" y="1872"/>
                      <a:pt x="1514" y="1819"/>
                    </a:cubicBezTo>
                    <a:cubicBezTo>
                      <a:pt x="1440" y="1756"/>
                      <a:pt x="1388" y="1630"/>
                      <a:pt x="1356" y="1514"/>
                    </a:cubicBezTo>
                    <a:cubicBezTo>
                      <a:pt x="1345" y="1451"/>
                      <a:pt x="1295" y="1420"/>
                      <a:pt x="1244" y="1420"/>
                    </a:cubicBezTo>
                    <a:cubicBezTo>
                      <a:pt x="1193" y="1420"/>
                      <a:pt x="1140" y="1451"/>
                      <a:pt x="1124" y="1514"/>
                    </a:cubicBezTo>
                    <a:cubicBezTo>
                      <a:pt x="1103" y="1630"/>
                      <a:pt x="1051" y="1756"/>
                      <a:pt x="977" y="1819"/>
                    </a:cubicBezTo>
                    <a:cubicBezTo>
                      <a:pt x="925" y="1872"/>
                      <a:pt x="862" y="1893"/>
                      <a:pt x="788" y="1893"/>
                    </a:cubicBezTo>
                    <a:cubicBezTo>
                      <a:pt x="778" y="1893"/>
                      <a:pt x="778" y="1883"/>
                      <a:pt x="778" y="1777"/>
                    </a:cubicBezTo>
                    <a:cubicBezTo>
                      <a:pt x="778" y="1714"/>
                      <a:pt x="725" y="1661"/>
                      <a:pt x="662" y="1661"/>
                    </a:cubicBezTo>
                    <a:cubicBezTo>
                      <a:pt x="557" y="1661"/>
                      <a:pt x="547" y="1661"/>
                      <a:pt x="547" y="1640"/>
                    </a:cubicBezTo>
                    <a:cubicBezTo>
                      <a:pt x="536" y="1504"/>
                      <a:pt x="641" y="1420"/>
                      <a:pt x="767" y="1357"/>
                    </a:cubicBezTo>
                    <a:cubicBezTo>
                      <a:pt x="883" y="1304"/>
                      <a:pt x="851" y="1136"/>
                      <a:pt x="725" y="1136"/>
                    </a:cubicBezTo>
                    <a:cubicBezTo>
                      <a:pt x="557" y="1126"/>
                      <a:pt x="389" y="1073"/>
                      <a:pt x="347" y="904"/>
                    </a:cubicBezTo>
                    <a:cubicBezTo>
                      <a:pt x="347" y="883"/>
                      <a:pt x="357" y="883"/>
                      <a:pt x="463" y="862"/>
                    </a:cubicBezTo>
                    <a:cubicBezTo>
                      <a:pt x="515" y="841"/>
                      <a:pt x="557" y="778"/>
                      <a:pt x="536" y="715"/>
                    </a:cubicBezTo>
                    <a:cubicBezTo>
                      <a:pt x="515" y="621"/>
                      <a:pt x="505" y="610"/>
                      <a:pt x="526" y="600"/>
                    </a:cubicBezTo>
                    <a:cubicBezTo>
                      <a:pt x="549" y="594"/>
                      <a:pt x="571" y="591"/>
                      <a:pt x="593" y="591"/>
                    </a:cubicBezTo>
                    <a:cubicBezTo>
                      <a:pt x="679" y="591"/>
                      <a:pt x="753" y="638"/>
                      <a:pt x="820" y="705"/>
                    </a:cubicBezTo>
                    <a:cubicBezTo>
                      <a:pt x="847" y="732"/>
                      <a:pt x="878" y="744"/>
                      <a:pt x="908" y="744"/>
                    </a:cubicBezTo>
                    <a:cubicBezTo>
                      <a:pt x="983" y="744"/>
                      <a:pt x="1049" y="672"/>
                      <a:pt x="1019" y="589"/>
                    </a:cubicBezTo>
                    <a:cubicBezTo>
                      <a:pt x="977" y="453"/>
                      <a:pt x="967" y="327"/>
                      <a:pt x="1072" y="232"/>
                    </a:cubicBezTo>
                    <a:lnTo>
                      <a:pt x="1082" y="232"/>
                    </a:lnTo>
                    <a:lnTo>
                      <a:pt x="1156" y="306"/>
                    </a:lnTo>
                    <a:cubicBezTo>
                      <a:pt x="1182" y="332"/>
                      <a:pt x="1214" y="345"/>
                      <a:pt x="1244" y="345"/>
                    </a:cubicBezTo>
                    <a:cubicBezTo>
                      <a:pt x="1275" y="345"/>
                      <a:pt x="1304" y="332"/>
                      <a:pt x="1325" y="306"/>
                    </a:cubicBezTo>
                    <a:lnTo>
                      <a:pt x="1398" y="232"/>
                    </a:lnTo>
                    <a:close/>
                    <a:moveTo>
                      <a:pt x="1072" y="0"/>
                    </a:moveTo>
                    <a:cubicBezTo>
                      <a:pt x="1012" y="0"/>
                      <a:pt x="951" y="21"/>
                      <a:pt x="904" y="63"/>
                    </a:cubicBezTo>
                    <a:cubicBezTo>
                      <a:pt x="820" y="147"/>
                      <a:pt x="767" y="264"/>
                      <a:pt x="757" y="379"/>
                    </a:cubicBezTo>
                    <a:cubicBezTo>
                      <a:pt x="709" y="363"/>
                      <a:pt x="659" y="355"/>
                      <a:pt x="608" y="355"/>
                    </a:cubicBezTo>
                    <a:cubicBezTo>
                      <a:pt x="557" y="355"/>
                      <a:pt x="504" y="363"/>
                      <a:pt x="452" y="379"/>
                    </a:cubicBezTo>
                    <a:cubicBezTo>
                      <a:pt x="325" y="411"/>
                      <a:pt x="252" y="537"/>
                      <a:pt x="283" y="663"/>
                    </a:cubicBezTo>
                    <a:cubicBezTo>
                      <a:pt x="0" y="757"/>
                      <a:pt x="84" y="1178"/>
                      <a:pt x="431" y="1315"/>
                    </a:cubicBezTo>
                    <a:cubicBezTo>
                      <a:pt x="347" y="1399"/>
                      <a:pt x="304" y="1525"/>
                      <a:pt x="304" y="1651"/>
                    </a:cubicBezTo>
                    <a:cubicBezTo>
                      <a:pt x="315" y="1787"/>
                      <a:pt x="410" y="1883"/>
                      <a:pt x="547" y="1893"/>
                    </a:cubicBezTo>
                    <a:cubicBezTo>
                      <a:pt x="552" y="2046"/>
                      <a:pt x="672" y="2133"/>
                      <a:pt x="818" y="2133"/>
                    </a:cubicBezTo>
                    <a:cubicBezTo>
                      <a:pt x="962" y="2133"/>
                      <a:pt x="1131" y="2049"/>
                      <a:pt x="1241" y="1861"/>
                    </a:cubicBezTo>
                    <a:cubicBezTo>
                      <a:pt x="1356" y="2045"/>
                      <a:pt x="1530" y="2129"/>
                      <a:pt x="1675" y="2129"/>
                    </a:cubicBezTo>
                    <a:cubicBezTo>
                      <a:pt x="1821" y="2129"/>
                      <a:pt x="1939" y="2045"/>
                      <a:pt x="1944" y="1893"/>
                    </a:cubicBezTo>
                    <a:cubicBezTo>
                      <a:pt x="2071" y="1883"/>
                      <a:pt x="2176" y="1787"/>
                      <a:pt x="2187" y="1651"/>
                    </a:cubicBezTo>
                    <a:cubicBezTo>
                      <a:pt x="2187" y="1525"/>
                      <a:pt x="2145" y="1409"/>
                      <a:pt x="2061" y="1315"/>
                    </a:cubicBezTo>
                    <a:cubicBezTo>
                      <a:pt x="2407" y="1178"/>
                      <a:pt x="2502" y="757"/>
                      <a:pt x="2218" y="663"/>
                    </a:cubicBezTo>
                    <a:cubicBezTo>
                      <a:pt x="2239" y="537"/>
                      <a:pt x="2166" y="411"/>
                      <a:pt x="2039" y="379"/>
                    </a:cubicBezTo>
                    <a:cubicBezTo>
                      <a:pt x="1996" y="364"/>
                      <a:pt x="1947" y="357"/>
                      <a:pt x="1899" y="357"/>
                    </a:cubicBezTo>
                    <a:cubicBezTo>
                      <a:pt x="1842" y="357"/>
                      <a:pt x="1785" y="367"/>
                      <a:pt x="1734" y="390"/>
                    </a:cubicBezTo>
                    <a:cubicBezTo>
                      <a:pt x="1724" y="264"/>
                      <a:pt x="1671" y="147"/>
                      <a:pt x="1577" y="63"/>
                    </a:cubicBezTo>
                    <a:cubicBezTo>
                      <a:pt x="1529" y="21"/>
                      <a:pt x="1469" y="0"/>
                      <a:pt x="1408" y="0"/>
                    </a:cubicBezTo>
                    <a:cubicBezTo>
                      <a:pt x="1348" y="0"/>
                      <a:pt x="1288" y="21"/>
                      <a:pt x="1241" y="63"/>
                    </a:cubicBezTo>
                    <a:cubicBezTo>
                      <a:pt x="1193" y="21"/>
                      <a:pt x="1132" y="0"/>
                      <a:pt x="10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39"/>
              <p:cNvSpPr/>
              <p:nvPr/>
            </p:nvSpPr>
            <p:spPr>
              <a:xfrm>
                <a:off x="5417283" y="1932396"/>
                <a:ext cx="40606" cy="41182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15" extrusionOk="0">
                    <a:moveTo>
                      <a:pt x="358" y="242"/>
                    </a:moveTo>
                    <a:cubicBezTo>
                      <a:pt x="421" y="242"/>
                      <a:pt x="474" y="294"/>
                      <a:pt x="474" y="358"/>
                    </a:cubicBezTo>
                    <a:cubicBezTo>
                      <a:pt x="474" y="421"/>
                      <a:pt x="421" y="474"/>
                      <a:pt x="358" y="474"/>
                    </a:cubicBezTo>
                    <a:cubicBezTo>
                      <a:pt x="295" y="474"/>
                      <a:pt x="242" y="421"/>
                      <a:pt x="242" y="358"/>
                    </a:cubicBezTo>
                    <a:cubicBezTo>
                      <a:pt x="242" y="294"/>
                      <a:pt x="295" y="242"/>
                      <a:pt x="358" y="242"/>
                    </a:cubicBezTo>
                    <a:close/>
                    <a:moveTo>
                      <a:pt x="358" y="0"/>
                    </a:moveTo>
                    <a:cubicBezTo>
                      <a:pt x="158" y="0"/>
                      <a:pt x="0" y="168"/>
                      <a:pt x="0" y="358"/>
                    </a:cubicBezTo>
                    <a:cubicBezTo>
                      <a:pt x="0" y="558"/>
                      <a:pt x="158" y="715"/>
                      <a:pt x="358" y="715"/>
                    </a:cubicBezTo>
                    <a:cubicBezTo>
                      <a:pt x="547" y="715"/>
                      <a:pt x="705" y="558"/>
                      <a:pt x="705" y="358"/>
                    </a:cubicBezTo>
                    <a:cubicBezTo>
                      <a:pt x="705" y="168"/>
                      <a:pt x="547" y="0"/>
                      <a:pt x="3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43" name="Google Shape;4443;p39"/>
          <p:cNvGrpSpPr/>
          <p:nvPr/>
        </p:nvGrpSpPr>
        <p:grpSpPr>
          <a:xfrm>
            <a:off x="5167750" y="1348213"/>
            <a:ext cx="888000" cy="2213600"/>
            <a:chOff x="5167750" y="1348213"/>
            <a:chExt cx="888000" cy="2213600"/>
          </a:xfrm>
        </p:grpSpPr>
        <p:grpSp>
          <p:nvGrpSpPr>
            <p:cNvPr id="4444" name="Google Shape;4444;p39"/>
            <p:cNvGrpSpPr/>
            <p:nvPr/>
          </p:nvGrpSpPr>
          <p:grpSpPr>
            <a:xfrm>
              <a:off x="5167750" y="1348213"/>
              <a:ext cx="888000" cy="2213600"/>
              <a:chOff x="5167738" y="1348213"/>
              <a:chExt cx="888000" cy="2213600"/>
            </a:xfrm>
          </p:grpSpPr>
          <p:sp>
            <p:nvSpPr>
              <p:cNvPr id="4445" name="Google Shape;4445;p39"/>
              <p:cNvSpPr/>
              <p:nvPr/>
            </p:nvSpPr>
            <p:spPr>
              <a:xfrm>
                <a:off x="5167738" y="1348213"/>
                <a:ext cx="888000" cy="88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46" name="Google Shape;4446;p39"/>
              <p:cNvCxnSpPr>
                <a:stCxn id="4445" idx="4"/>
                <a:endCxn id="4447" idx="0"/>
              </p:cNvCxnSpPr>
              <p:nvPr/>
            </p:nvCxnSpPr>
            <p:spPr>
              <a:xfrm>
                <a:off x="5611738" y="2236213"/>
                <a:ext cx="0" cy="48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8" name="Google Shape;4448;p39"/>
              <p:cNvCxnSpPr/>
              <p:nvPr/>
            </p:nvCxnSpPr>
            <p:spPr>
              <a:xfrm>
                <a:off x="5611738" y="3012813"/>
                <a:ext cx="0" cy="549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449" name="Google Shape;4449;p39"/>
            <p:cNvGrpSpPr/>
            <p:nvPr/>
          </p:nvGrpSpPr>
          <p:grpSpPr>
            <a:xfrm>
              <a:off x="5380397" y="1637591"/>
              <a:ext cx="462681" cy="309241"/>
              <a:chOff x="7883452" y="1754653"/>
              <a:chExt cx="462681" cy="309241"/>
            </a:xfrm>
          </p:grpSpPr>
          <p:sp>
            <p:nvSpPr>
              <p:cNvPr id="4450" name="Google Shape;4450;p39"/>
              <p:cNvSpPr/>
              <p:nvPr/>
            </p:nvSpPr>
            <p:spPr>
              <a:xfrm>
                <a:off x="7883452" y="1754653"/>
                <a:ext cx="462681" cy="309241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5369" extrusionOk="0">
                    <a:moveTo>
                      <a:pt x="2435" y="710"/>
                    </a:moveTo>
                    <a:cubicBezTo>
                      <a:pt x="2634" y="710"/>
                      <a:pt x="2838" y="783"/>
                      <a:pt x="3008" y="952"/>
                    </a:cubicBezTo>
                    <a:lnTo>
                      <a:pt x="3512" y="1457"/>
                    </a:lnTo>
                    <a:lnTo>
                      <a:pt x="2755" y="2224"/>
                    </a:lnTo>
                    <a:cubicBezTo>
                      <a:pt x="2419" y="1930"/>
                      <a:pt x="2029" y="1688"/>
                      <a:pt x="1620" y="1520"/>
                    </a:cubicBezTo>
                    <a:cubicBezTo>
                      <a:pt x="1620" y="1163"/>
                      <a:pt x="1830" y="889"/>
                      <a:pt x="2114" y="773"/>
                    </a:cubicBezTo>
                    <a:cubicBezTo>
                      <a:pt x="2215" y="732"/>
                      <a:pt x="2324" y="710"/>
                      <a:pt x="2435" y="710"/>
                    </a:cubicBezTo>
                    <a:close/>
                    <a:moveTo>
                      <a:pt x="5595" y="709"/>
                    </a:moveTo>
                    <a:cubicBezTo>
                      <a:pt x="5709" y="709"/>
                      <a:pt x="5817" y="734"/>
                      <a:pt x="5909" y="773"/>
                    </a:cubicBezTo>
                    <a:cubicBezTo>
                      <a:pt x="6150" y="868"/>
                      <a:pt x="6414" y="1121"/>
                      <a:pt x="6414" y="1520"/>
                    </a:cubicBezTo>
                    <a:cubicBezTo>
                      <a:pt x="5993" y="1688"/>
                      <a:pt x="5615" y="1930"/>
                      <a:pt x="5278" y="2224"/>
                    </a:cubicBezTo>
                    <a:lnTo>
                      <a:pt x="4931" y="1878"/>
                    </a:lnTo>
                    <a:cubicBezTo>
                      <a:pt x="4905" y="1851"/>
                      <a:pt x="4873" y="1838"/>
                      <a:pt x="4843" y="1838"/>
                    </a:cubicBezTo>
                    <a:cubicBezTo>
                      <a:pt x="4813" y="1838"/>
                      <a:pt x="4784" y="1851"/>
                      <a:pt x="4763" y="1878"/>
                    </a:cubicBezTo>
                    <a:cubicBezTo>
                      <a:pt x="4721" y="1920"/>
                      <a:pt x="4721" y="1993"/>
                      <a:pt x="4763" y="2046"/>
                    </a:cubicBezTo>
                    <a:lnTo>
                      <a:pt x="5099" y="2382"/>
                    </a:lnTo>
                    <a:cubicBezTo>
                      <a:pt x="5047" y="2434"/>
                      <a:pt x="4994" y="2497"/>
                      <a:pt x="4942" y="2550"/>
                    </a:cubicBezTo>
                    <a:lnTo>
                      <a:pt x="4185" y="1793"/>
                    </a:lnTo>
                    <a:lnTo>
                      <a:pt x="4342" y="1625"/>
                    </a:lnTo>
                    <a:lnTo>
                      <a:pt x="4426" y="1709"/>
                    </a:lnTo>
                    <a:cubicBezTo>
                      <a:pt x="4453" y="1730"/>
                      <a:pt x="4484" y="1741"/>
                      <a:pt x="4515" y="1741"/>
                    </a:cubicBezTo>
                    <a:cubicBezTo>
                      <a:pt x="4545" y="1741"/>
                      <a:pt x="4574" y="1730"/>
                      <a:pt x="4595" y="1709"/>
                    </a:cubicBezTo>
                    <a:cubicBezTo>
                      <a:pt x="4648" y="1667"/>
                      <a:pt x="4648" y="1593"/>
                      <a:pt x="4595" y="1541"/>
                    </a:cubicBezTo>
                    <a:lnTo>
                      <a:pt x="4510" y="1457"/>
                    </a:lnTo>
                    <a:lnTo>
                      <a:pt x="5026" y="952"/>
                    </a:lnTo>
                    <a:cubicBezTo>
                      <a:pt x="5202" y="776"/>
                      <a:pt x="5407" y="709"/>
                      <a:pt x="5595" y="709"/>
                    </a:cubicBezTo>
                    <a:close/>
                    <a:moveTo>
                      <a:pt x="4017" y="1962"/>
                    </a:moveTo>
                    <a:lnTo>
                      <a:pt x="4784" y="2729"/>
                    </a:lnTo>
                    <a:cubicBezTo>
                      <a:pt x="4595" y="2971"/>
                      <a:pt x="4426" y="3233"/>
                      <a:pt x="4290" y="3518"/>
                    </a:cubicBezTo>
                    <a:lnTo>
                      <a:pt x="3732" y="3518"/>
                    </a:lnTo>
                    <a:cubicBezTo>
                      <a:pt x="3596" y="3223"/>
                      <a:pt x="3438" y="2971"/>
                      <a:pt x="3239" y="2729"/>
                    </a:cubicBezTo>
                    <a:lnTo>
                      <a:pt x="4017" y="1962"/>
                    </a:lnTo>
                    <a:close/>
                    <a:moveTo>
                      <a:pt x="4195" y="3749"/>
                    </a:moveTo>
                    <a:cubicBezTo>
                      <a:pt x="4132" y="3990"/>
                      <a:pt x="4164" y="4243"/>
                      <a:pt x="4269" y="4453"/>
                    </a:cubicBezTo>
                    <a:lnTo>
                      <a:pt x="3754" y="4453"/>
                    </a:lnTo>
                    <a:cubicBezTo>
                      <a:pt x="3828" y="4317"/>
                      <a:pt x="3859" y="4169"/>
                      <a:pt x="3859" y="4011"/>
                    </a:cubicBezTo>
                    <a:cubicBezTo>
                      <a:pt x="3859" y="3917"/>
                      <a:pt x="3849" y="3833"/>
                      <a:pt x="3828" y="3749"/>
                    </a:cubicBezTo>
                    <a:close/>
                    <a:moveTo>
                      <a:pt x="5583" y="236"/>
                    </a:moveTo>
                    <a:cubicBezTo>
                      <a:pt x="5751" y="236"/>
                      <a:pt x="5922" y="271"/>
                      <a:pt x="6087" y="343"/>
                    </a:cubicBezTo>
                    <a:cubicBezTo>
                      <a:pt x="6582" y="542"/>
                      <a:pt x="6886" y="995"/>
                      <a:pt x="6886" y="1520"/>
                    </a:cubicBezTo>
                    <a:lnTo>
                      <a:pt x="6886" y="1530"/>
                    </a:lnTo>
                    <a:lnTo>
                      <a:pt x="6886" y="1656"/>
                    </a:lnTo>
                    <a:cubicBezTo>
                      <a:pt x="6886" y="1688"/>
                      <a:pt x="6907" y="1730"/>
                      <a:pt x="6939" y="1751"/>
                    </a:cubicBezTo>
                    <a:cubicBezTo>
                      <a:pt x="7475" y="2088"/>
                      <a:pt x="7801" y="2677"/>
                      <a:pt x="7790" y="3317"/>
                    </a:cubicBezTo>
                    <a:cubicBezTo>
                      <a:pt x="7790" y="4200"/>
                      <a:pt x="7107" y="4968"/>
                      <a:pt x="6245" y="5116"/>
                    </a:cubicBezTo>
                    <a:cubicBezTo>
                      <a:pt x="6603" y="4653"/>
                      <a:pt x="6855" y="4127"/>
                      <a:pt x="7002" y="3570"/>
                    </a:cubicBezTo>
                    <a:cubicBezTo>
                      <a:pt x="7012" y="3507"/>
                      <a:pt x="6970" y="3444"/>
                      <a:pt x="6907" y="3423"/>
                    </a:cubicBezTo>
                    <a:cubicBezTo>
                      <a:pt x="6900" y="3421"/>
                      <a:pt x="6892" y="3421"/>
                      <a:pt x="6884" y="3421"/>
                    </a:cubicBezTo>
                    <a:cubicBezTo>
                      <a:pt x="6829" y="3421"/>
                      <a:pt x="6780" y="3451"/>
                      <a:pt x="6771" y="3507"/>
                    </a:cubicBezTo>
                    <a:cubicBezTo>
                      <a:pt x="6624" y="4106"/>
                      <a:pt x="6330" y="4663"/>
                      <a:pt x="5919" y="5137"/>
                    </a:cubicBezTo>
                    <a:cubicBezTo>
                      <a:pt x="5362" y="5126"/>
                      <a:pt x="4868" y="4852"/>
                      <a:pt x="4574" y="4495"/>
                    </a:cubicBezTo>
                    <a:cubicBezTo>
                      <a:pt x="4374" y="4232"/>
                      <a:pt x="4353" y="3927"/>
                      <a:pt x="4468" y="3686"/>
                    </a:cubicBezTo>
                    <a:cubicBezTo>
                      <a:pt x="4879" y="2782"/>
                      <a:pt x="5646" y="2067"/>
                      <a:pt x="6571" y="1719"/>
                    </a:cubicBezTo>
                    <a:cubicBezTo>
                      <a:pt x="6613" y="1698"/>
                      <a:pt x="6645" y="1656"/>
                      <a:pt x="6645" y="1604"/>
                    </a:cubicBezTo>
                    <a:lnTo>
                      <a:pt x="6645" y="1520"/>
                    </a:lnTo>
                    <a:cubicBezTo>
                      <a:pt x="6645" y="1005"/>
                      <a:pt x="6309" y="689"/>
                      <a:pt x="6003" y="553"/>
                    </a:cubicBezTo>
                    <a:cubicBezTo>
                      <a:pt x="5883" y="505"/>
                      <a:pt x="5742" y="474"/>
                      <a:pt x="5592" y="474"/>
                    </a:cubicBezTo>
                    <a:cubicBezTo>
                      <a:pt x="5349" y="474"/>
                      <a:pt x="5085" y="556"/>
                      <a:pt x="4858" y="784"/>
                    </a:cubicBezTo>
                    <a:lnTo>
                      <a:pt x="3092" y="2550"/>
                    </a:lnTo>
                    <a:cubicBezTo>
                      <a:pt x="3039" y="2497"/>
                      <a:pt x="2987" y="2434"/>
                      <a:pt x="2923" y="2382"/>
                    </a:cubicBezTo>
                    <a:lnTo>
                      <a:pt x="4690" y="616"/>
                    </a:lnTo>
                    <a:cubicBezTo>
                      <a:pt x="4939" y="367"/>
                      <a:pt x="5257" y="236"/>
                      <a:pt x="5583" y="236"/>
                    </a:cubicBezTo>
                    <a:close/>
                    <a:moveTo>
                      <a:pt x="2443" y="1"/>
                    </a:moveTo>
                    <a:cubicBezTo>
                      <a:pt x="2246" y="1"/>
                      <a:pt x="2046" y="40"/>
                      <a:pt x="1851" y="122"/>
                    </a:cubicBezTo>
                    <a:cubicBezTo>
                      <a:pt x="1273" y="353"/>
                      <a:pt x="905" y="899"/>
                      <a:pt x="915" y="1520"/>
                    </a:cubicBezTo>
                    <a:lnTo>
                      <a:pt x="905" y="1583"/>
                    </a:lnTo>
                    <a:cubicBezTo>
                      <a:pt x="358" y="1962"/>
                      <a:pt x="1" y="2603"/>
                      <a:pt x="1" y="3296"/>
                    </a:cubicBezTo>
                    <a:cubicBezTo>
                      <a:pt x="1" y="3906"/>
                      <a:pt x="274" y="4474"/>
                      <a:pt x="726" y="4863"/>
                    </a:cubicBezTo>
                    <a:cubicBezTo>
                      <a:pt x="747" y="4884"/>
                      <a:pt x="779" y="4894"/>
                      <a:pt x="800" y="4894"/>
                    </a:cubicBezTo>
                    <a:cubicBezTo>
                      <a:pt x="831" y="4894"/>
                      <a:pt x="873" y="4873"/>
                      <a:pt x="894" y="4852"/>
                    </a:cubicBezTo>
                    <a:cubicBezTo>
                      <a:pt x="915" y="4831"/>
                      <a:pt x="926" y="4800"/>
                      <a:pt x="915" y="4768"/>
                    </a:cubicBezTo>
                    <a:cubicBezTo>
                      <a:pt x="915" y="4737"/>
                      <a:pt x="905" y="4705"/>
                      <a:pt x="884" y="4684"/>
                    </a:cubicBezTo>
                    <a:cubicBezTo>
                      <a:pt x="474" y="4338"/>
                      <a:pt x="232" y="3833"/>
                      <a:pt x="232" y="3296"/>
                    </a:cubicBezTo>
                    <a:cubicBezTo>
                      <a:pt x="232" y="2677"/>
                      <a:pt x="548" y="2088"/>
                      <a:pt x="1083" y="1751"/>
                    </a:cubicBezTo>
                    <a:cubicBezTo>
                      <a:pt x="1125" y="1730"/>
                      <a:pt x="1136" y="1698"/>
                      <a:pt x="1146" y="1656"/>
                    </a:cubicBezTo>
                    <a:lnTo>
                      <a:pt x="1146" y="1530"/>
                    </a:lnTo>
                    <a:lnTo>
                      <a:pt x="1146" y="1520"/>
                    </a:lnTo>
                    <a:cubicBezTo>
                      <a:pt x="1146" y="995"/>
                      <a:pt x="1452" y="542"/>
                      <a:pt x="1935" y="343"/>
                    </a:cubicBezTo>
                    <a:cubicBezTo>
                      <a:pt x="2105" y="272"/>
                      <a:pt x="2277" y="238"/>
                      <a:pt x="2446" y="238"/>
                    </a:cubicBezTo>
                    <a:cubicBezTo>
                      <a:pt x="2779" y="238"/>
                      <a:pt x="3095" y="371"/>
                      <a:pt x="3333" y="616"/>
                    </a:cubicBezTo>
                    <a:lnTo>
                      <a:pt x="3849" y="1131"/>
                    </a:lnTo>
                    <a:lnTo>
                      <a:pt x="3680" y="1289"/>
                    </a:lnTo>
                    <a:lnTo>
                      <a:pt x="3176" y="784"/>
                    </a:lnTo>
                    <a:cubicBezTo>
                      <a:pt x="2951" y="567"/>
                      <a:pt x="2684" y="472"/>
                      <a:pt x="2428" y="472"/>
                    </a:cubicBezTo>
                    <a:cubicBezTo>
                      <a:pt x="2288" y="472"/>
                      <a:pt x="2152" y="501"/>
                      <a:pt x="2029" y="553"/>
                    </a:cubicBezTo>
                    <a:cubicBezTo>
                      <a:pt x="1651" y="710"/>
                      <a:pt x="1378" y="1068"/>
                      <a:pt x="1378" y="1520"/>
                    </a:cubicBezTo>
                    <a:lnTo>
                      <a:pt x="1378" y="1604"/>
                    </a:lnTo>
                    <a:cubicBezTo>
                      <a:pt x="1389" y="1656"/>
                      <a:pt x="1410" y="1698"/>
                      <a:pt x="1462" y="1719"/>
                    </a:cubicBezTo>
                    <a:cubicBezTo>
                      <a:pt x="2377" y="2067"/>
                      <a:pt x="3144" y="2782"/>
                      <a:pt x="3554" y="3675"/>
                    </a:cubicBezTo>
                    <a:lnTo>
                      <a:pt x="3554" y="3686"/>
                    </a:lnTo>
                    <a:cubicBezTo>
                      <a:pt x="3606" y="3780"/>
                      <a:pt x="3627" y="3896"/>
                      <a:pt x="3627" y="4011"/>
                    </a:cubicBezTo>
                    <a:cubicBezTo>
                      <a:pt x="3627" y="4200"/>
                      <a:pt x="3554" y="4380"/>
                      <a:pt x="3428" y="4516"/>
                    </a:cubicBezTo>
                    <a:cubicBezTo>
                      <a:pt x="3081" y="4905"/>
                      <a:pt x="2608" y="5126"/>
                      <a:pt x="2103" y="5137"/>
                    </a:cubicBezTo>
                    <a:cubicBezTo>
                      <a:pt x="1704" y="4663"/>
                      <a:pt x="1410" y="4106"/>
                      <a:pt x="1262" y="3507"/>
                    </a:cubicBezTo>
                    <a:cubicBezTo>
                      <a:pt x="1244" y="3451"/>
                      <a:pt x="1193" y="3421"/>
                      <a:pt x="1139" y="3421"/>
                    </a:cubicBezTo>
                    <a:cubicBezTo>
                      <a:pt x="1131" y="3421"/>
                      <a:pt x="1123" y="3421"/>
                      <a:pt x="1115" y="3423"/>
                    </a:cubicBezTo>
                    <a:cubicBezTo>
                      <a:pt x="1052" y="3444"/>
                      <a:pt x="1010" y="3507"/>
                      <a:pt x="1031" y="3570"/>
                    </a:cubicBezTo>
                    <a:cubicBezTo>
                      <a:pt x="1167" y="4127"/>
                      <a:pt x="1431" y="4653"/>
                      <a:pt x="1777" y="5116"/>
                    </a:cubicBezTo>
                    <a:cubicBezTo>
                      <a:pt x="1599" y="5084"/>
                      <a:pt x="1420" y="5020"/>
                      <a:pt x="1241" y="4936"/>
                    </a:cubicBezTo>
                    <a:cubicBezTo>
                      <a:pt x="1230" y="4926"/>
                      <a:pt x="1209" y="4915"/>
                      <a:pt x="1188" y="4915"/>
                    </a:cubicBezTo>
                    <a:cubicBezTo>
                      <a:pt x="1146" y="4915"/>
                      <a:pt x="1104" y="4947"/>
                      <a:pt x="1083" y="4978"/>
                    </a:cubicBezTo>
                    <a:cubicBezTo>
                      <a:pt x="1052" y="5041"/>
                      <a:pt x="1083" y="5116"/>
                      <a:pt x="1136" y="5137"/>
                    </a:cubicBezTo>
                    <a:cubicBezTo>
                      <a:pt x="1420" y="5284"/>
                      <a:pt x="1735" y="5368"/>
                      <a:pt x="2071" y="5368"/>
                    </a:cubicBezTo>
                    <a:cubicBezTo>
                      <a:pt x="2650" y="5368"/>
                      <a:pt x="3197" y="5126"/>
                      <a:pt x="3596" y="4695"/>
                    </a:cubicBezTo>
                    <a:lnTo>
                      <a:pt x="4437" y="4695"/>
                    </a:lnTo>
                    <a:cubicBezTo>
                      <a:pt x="4818" y="5117"/>
                      <a:pt x="5372" y="5368"/>
                      <a:pt x="5939" y="5368"/>
                    </a:cubicBezTo>
                    <a:cubicBezTo>
                      <a:pt x="5950" y="5368"/>
                      <a:pt x="5961" y="5368"/>
                      <a:pt x="5972" y="5368"/>
                    </a:cubicBezTo>
                    <a:cubicBezTo>
                      <a:pt x="7086" y="5357"/>
                      <a:pt x="8022" y="4432"/>
                      <a:pt x="8033" y="3317"/>
                    </a:cubicBezTo>
                    <a:cubicBezTo>
                      <a:pt x="8033" y="2603"/>
                      <a:pt x="7675" y="1962"/>
                      <a:pt x="7118" y="1583"/>
                    </a:cubicBezTo>
                    <a:lnTo>
                      <a:pt x="7118" y="1520"/>
                    </a:lnTo>
                    <a:cubicBezTo>
                      <a:pt x="7118" y="899"/>
                      <a:pt x="6760" y="364"/>
                      <a:pt x="6182" y="122"/>
                    </a:cubicBezTo>
                    <a:cubicBezTo>
                      <a:pt x="5988" y="40"/>
                      <a:pt x="5786" y="1"/>
                      <a:pt x="5587" y="1"/>
                    </a:cubicBezTo>
                    <a:cubicBezTo>
                      <a:pt x="5195" y="1"/>
                      <a:pt x="4814" y="155"/>
                      <a:pt x="4521" y="448"/>
                    </a:cubicBezTo>
                    <a:lnTo>
                      <a:pt x="4017" y="963"/>
                    </a:lnTo>
                    <a:lnTo>
                      <a:pt x="3501" y="448"/>
                    </a:lnTo>
                    <a:cubicBezTo>
                      <a:pt x="3208" y="155"/>
                      <a:pt x="2832" y="1"/>
                      <a:pt x="24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39"/>
              <p:cNvSpPr/>
              <p:nvPr/>
            </p:nvSpPr>
            <p:spPr>
              <a:xfrm>
                <a:off x="8033664" y="1957796"/>
                <a:ext cx="13363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33" extrusionOk="0">
                    <a:moveTo>
                      <a:pt x="115" y="1"/>
                    </a:moveTo>
                    <a:cubicBezTo>
                      <a:pt x="52" y="1"/>
                      <a:pt x="0" y="54"/>
                      <a:pt x="0" y="117"/>
                    </a:cubicBezTo>
                    <a:lnTo>
                      <a:pt x="0" y="306"/>
                    </a:lnTo>
                    <a:cubicBezTo>
                      <a:pt x="0" y="379"/>
                      <a:pt x="52" y="432"/>
                      <a:pt x="115" y="432"/>
                    </a:cubicBezTo>
                    <a:cubicBezTo>
                      <a:pt x="178" y="432"/>
                      <a:pt x="231" y="379"/>
                      <a:pt x="231" y="306"/>
                    </a:cubicBezTo>
                    <a:lnTo>
                      <a:pt x="231" y="117"/>
                    </a:lnTo>
                    <a:cubicBezTo>
                      <a:pt x="231" y="54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39"/>
              <p:cNvSpPr/>
              <p:nvPr/>
            </p:nvSpPr>
            <p:spPr>
              <a:xfrm>
                <a:off x="8182608" y="1957796"/>
                <a:ext cx="13363" cy="2494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33" extrusionOk="0">
                    <a:moveTo>
                      <a:pt x="115" y="1"/>
                    </a:moveTo>
                    <a:cubicBezTo>
                      <a:pt x="52" y="1"/>
                      <a:pt x="0" y="54"/>
                      <a:pt x="0" y="117"/>
                    </a:cubicBezTo>
                    <a:lnTo>
                      <a:pt x="0" y="306"/>
                    </a:lnTo>
                    <a:cubicBezTo>
                      <a:pt x="0" y="379"/>
                      <a:pt x="52" y="432"/>
                      <a:pt x="115" y="432"/>
                    </a:cubicBezTo>
                    <a:cubicBezTo>
                      <a:pt x="178" y="432"/>
                      <a:pt x="231" y="379"/>
                      <a:pt x="231" y="306"/>
                    </a:cubicBezTo>
                    <a:lnTo>
                      <a:pt x="231" y="117"/>
                    </a:lnTo>
                    <a:cubicBezTo>
                      <a:pt x="231" y="54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53" name="Google Shape;4453;p39"/>
          <p:cNvGrpSpPr/>
          <p:nvPr/>
        </p:nvGrpSpPr>
        <p:grpSpPr>
          <a:xfrm>
            <a:off x="1011100" y="1348213"/>
            <a:ext cx="888000" cy="2213600"/>
            <a:chOff x="1011100" y="1348213"/>
            <a:chExt cx="888000" cy="2213600"/>
          </a:xfrm>
        </p:grpSpPr>
        <p:grpSp>
          <p:nvGrpSpPr>
            <p:cNvPr id="4454" name="Google Shape;4454;p39"/>
            <p:cNvGrpSpPr/>
            <p:nvPr/>
          </p:nvGrpSpPr>
          <p:grpSpPr>
            <a:xfrm>
              <a:off x="1011100" y="1348213"/>
              <a:ext cx="888000" cy="2213600"/>
              <a:chOff x="1011100" y="1348213"/>
              <a:chExt cx="888000" cy="2213600"/>
            </a:xfrm>
          </p:grpSpPr>
          <p:sp>
            <p:nvSpPr>
              <p:cNvPr id="4455" name="Google Shape;4455;p39"/>
              <p:cNvSpPr/>
              <p:nvPr/>
            </p:nvSpPr>
            <p:spPr>
              <a:xfrm>
                <a:off x="1011100" y="1348213"/>
                <a:ext cx="888000" cy="888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56" name="Google Shape;4456;p39"/>
              <p:cNvCxnSpPr>
                <a:stCxn id="4455" idx="4"/>
                <a:endCxn id="4457" idx="0"/>
              </p:cNvCxnSpPr>
              <p:nvPr/>
            </p:nvCxnSpPr>
            <p:spPr>
              <a:xfrm>
                <a:off x="1455100" y="2236213"/>
                <a:ext cx="0" cy="48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8" name="Google Shape;4458;p39"/>
              <p:cNvCxnSpPr/>
              <p:nvPr/>
            </p:nvCxnSpPr>
            <p:spPr>
              <a:xfrm>
                <a:off x="1455100" y="3012813"/>
                <a:ext cx="0" cy="549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ot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4459" name="Google Shape;4459;p39"/>
            <p:cNvGrpSpPr/>
            <p:nvPr/>
          </p:nvGrpSpPr>
          <p:grpSpPr>
            <a:xfrm>
              <a:off x="1294633" y="1560357"/>
              <a:ext cx="320933" cy="463199"/>
              <a:chOff x="3269624" y="3167032"/>
              <a:chExt cx="320933" cy="463199"/>
            </a:xfrm>
          </p:grpSpPr>
          <p:sp>
            <p:nvSpPr>
              <p:cNvPr id="4460" name="Google Shape;4460;p39"/>
              <p:cNvSpPr/>
              <p:nvPr/>
            </p:nvSpPr>
            <p:spPr>
              <a:xfrm>
                <a:off x="3269624" y="3167032"/>
                <a:ext cx="320933" cy="463199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8042" extrusionOk="0">
                    <a:moveTo>
                      <a:pt x="2785" y="241"/>
                    </a:moveTo>
                    <a:cubicBezTo>
                      <a:pt x="3070" y="241"/>
                      <a:pt x="3343" y="357"/>
                      <a:pt x="3532" y="568"/>
                    </a:cubicBezTo>
                    <a:cubicBezTo>
                      <a:pt x="3427" y="599"/>
                      <a:pt x="3332" y="652"/>
                      <a:pt x="3238" y="725"/>
                    </a:cubicBezTo>
                    <a:cubicBezTo>
                      <a:pt x="3080" y="851"/>
                      <a:pt x="2933" y="977"/>
                      <a:pt x="2785" y="1093"/>
                    </a:cubicBezTo>
                    <a:cubicBezTo>
                      <a:pt x="2638" y="977"/>
                      <a:pt x="2491" y="851"/>
                      <a:pt x="2334" y="725"/>
                    </a:cubicBezTo>
                    <a:cubicBezTo>
                      <a:pt x="2250" y="652"/>
                      <a:pt x="2145" y="599"/>
                      <a:pt x="2039" y="568"/>
                    </a:cubicBezTo>
                    <a:cubicBezTo>
                      <a:pt x="2229" y="357"/>
                      <a:pt x="2502" y="241"/>
                      <a:pt x="2785" y="241"/>
                    </a:cubicBezTo>
                    <a:close/>
                    <a:moveTo>
                      <a:pt x="2785" y="5498"/>
                    </a:moveTo>
                    <a:cubicBezTo>
                      <a:pt x="2965" y="5551"/>
                      <a:pt x="3154" y="5572"/>
                      <a:pt x="3353" y="5572"/>
                    </a:cubicBezTo>
                    <a:lnTo>
                      <a:pt x="3521" y="5572"/>
                    </a:lnTo>
                    <a:cubicBezTo>
                      <a:pt x="3553" y="5687"/>
                      <a:pt x="3458" y="5813"/>
                      <a:pt x="3332" y="5813"/>
                    </a:cubicBezTo>
                    <a:lnTo>
                      <a:pt x="2239" y="5813"/>
                    </a:lnTo>
                    <a:cubicBezTo>
                      <a:pt x="2113" y="5813"/>
                      <a:pt x="2018" y="5687"/>
                      <a:pt x="2050" y="5572"/>
                    </a:cubicBezTo>
                    <a:lnTo>
                      <a:pt x="2229" y="5572"/>
                    </a:lnTo>
                    <a:cubicBezTo>
                      <a:pt x="2418" y="5572"/>
                      <a:pt x="2607" y="5551"/>
                      <a:pt x="2785" y="5498"/>
                    </a:cubicBezTo>
                    <a:close/>
                    <a:moveTo>
                      <a:pt x="3143" y="6044"/>
                    </a:moveTo>
                    <a:lnTo>
                      <a:pt x="3143" y="7800"/>
                    </a:lnTo>
                    <a:lnTo>
                      <a:pt x="2439" y="7800"/>
                    </a:lnTo>
                    <a:lnTo>
                      <a:pt x="2439" y="6044"/>
                    </a:lnTo>
                    <a:close/>
                    <a:moveTo>
                      <a:pt x="4594" y="6234"/>
                    </a:moveTo>
                    <a:cubicBezTo>
                      <a:pt x="4783" y="6234"/>
                      <a:pt x="4941" y="6392"/>
                      <a:pt x="4941" y="6591"/>
                    </a:cubicBezTo>
                    <a:lnTo>
                      <a:pt x="4941" y="6980"/>
                    </a:lnTo>
                    <a:cubicBezTo>
                      <a:pt x="4941" y="7432"/>
                      <a:pt x="4573" y="7800"/>
                      <a:pt x="4121" y="7800"/>
                    </a:cubicBezTo>
                    <a:lnTo>
                      <a:pt x="3542" y="7800"/>
                    </a:lnTo>
                    <a:lnTo>
                      <a:pt x="4331" y="7012"/>
                    </a:lnTo>
                    <a:cubicBezTo>
                      <a:pt x="4383" y="6959"/>
                      <a:pt x="4383" y="6885"/>
                      <a:pt x="4331" y="6843"/>
                    </a:cubicBezTo>
                    <a:cubicBezTo>
                      <a:pt x="4310" y="6822"/>
                      <a:pt x="4281" y="6812"/>
                      <a:pt x="4252" y="6812"/>
                    </a:cubicBezTo>
                    <a:cubicBezTo>
                      <a:pt x="4223" y="6812"/>
                      <a:pt x="4194" y="6822"/>
                      <a:pt x="4173" y="6843"/>
                    </a:cubicBezTo>
                    <a:lnTo>
                      <a:pt x="3374" y="7632"/>
                    </a:lnTo>
                    <a:lnTo>
                      <a:pt x="3374" y="7054"/>
                    </a:lnTo>
                    <a:cubicBezTo>
                      <a:pt x="3374" y="6602"/>
                      <a:pt x="3743" y="6234"/>
                      <a:pt x="4194" y="6234"/>
                    </a:cubicBezTo>
                    <a:close/>
                    <a:moveTo>
                      <a:pt x="2785" y="0"/>
                    </a:moveTo>
                    <a:cubicBezTo>
                      <a:pt x="2386" y="0"/>
                      <a:pt x="2008" y="199"/>
                      <a:pt x="1776" y="515"/>
                    </a:cubicBezTo>
                    <a:cubicBezTo>
                      <a:pt x="1767" y="514"/>
                      <a:pt x="1757" y="514"/>
                      <a:pt x="1747" y="514"/>
                    </a:cubicBezTo>
                    <a:cubicBezTo>
                      <a:pt x="1401" y="514"/>
                      <a:pt x="1089" y="691"/>
                      <a:pt x="914" y="977"/>
                    </a:cubicBezTo>
                    <a:cubicBezTo>
                      <a:pt x="788" y="1198"/>
                      <a:pt x="662" y="1409"/>
                      <a:pt x="568" y="1608"/>
                    </a:cubicBezTo>
                    <a:cubicBezTo>
                      <a:pt x="536" y="1661"/>
                      <a:pt x="557" y="1734"/>
                      <a:pt x="610" y="1766"/>
                    </a:cubicBezTo>
                    <a:cubicBezTo>
                      <a:pt x="629" y="1776"/>
                      <a:pt x="649" y="1780"/>
                      <a:pt x="669" y="1780"/>
                    </a:cubicBezTo>
                    <a:cubicBezTo>
                      <a:pt x="713" y="1780"/>
                      <a:pt x="752" y="1757"/>
                      <a:pt x="767" y="1713"/>
                    </a:cubicBezTo>
                    <a:cubicBezTo>
                      <a:pt x="872" y="1514"/>
                      <a:pt x="988" y="1314"/>
                      <a:pt x="1114" y="1103"/>
                    </a:cubicBezTo>
                    <a:cubicBezTo>
                      <a:pt x="1256" y="877"/>
                      <a:pt x="1490" y="752"/>
                      <a:pt x="1735" y="752"/>
                    </a:cubicBezTo>
                    <a:cubicBezTo>
                      <a:pt x="1762" y="752"/>
                      <a:pt x="1790" y="754"/>
                      <a:pt x="1818" y="757"/>
                    </a:cubicBezTo>
                    <a:cubicBezTo>
                      <a:pt x="1955" y="778"/>
                      <a:pt x="2082" y="830"/>
                      <a:pt x="2187" y="904"/>
                    </a:cubicBezTo>
                    <a:cubicBezTo>
                      <a:pt x="2334" y="1019"/>
                      <a:pt x="2470" y="1135"/>
                      <a:pt x="2607" y="1251"/>
                    </a:cubicBezTo>
                    <a:cubicBezTo>
                      <a:pt x="1619" y="2124"/>
                      <a:pt x="1124" y="2828"/>
                      <a:pt x="1124" y="3353"/>
                    </a:cubicBezTo>
                    <a:cubicBezTo>
                      <a:pt x="1124" y="4205"/>
                      <a:pt x="1608" y="4962"/>
                      <a:pt x="2344" y="5340"/>
                    </a:cubicBezTo>
                    <a:cubicBezTo>
                      <a:pt x="2307" y="5343"/>
                      <a:pt x="2269" y="5344"/>
                      <a:pt x="2232" y="5344"/>
                    </a:cubicBezTo>
                    <a:cubicBezTo>
                      <a:pt x="1137" y="5344"/>
                      <a:pt x="241" y="4451"/>
                      <a:pt x="241" y="3353"/>
                    </a:cubicBezTo>
                    <a:cubicBezTo>
                      <a:pt x="241" y="3038"/>
                      <a:pt x="347" y="2628"/>
                      <a:pt x="568" y="2134"/>
                    </a:cubicBezTo>
                    <a:cubicBezTo>
                      <a:pt x="599" y="2071"/>
                      <a:pt x="568" y="2008"/>
                      <a:pt x="505" y="1976"/>
                    </a:cubicBezTo>
                    <a:cubicBezTo>
                      <a:pt x="491" y="1971"/>
                      <a:pt x="477" y="1969"/>
                      <a:pt x="462" y="1969"/>
                    </a:cubicBezTo>
                    <a:cubicBezTo>
                      <a:pt x="418" y="1969"/>
                      <a:pt x="373" y="1992"/>
                      <a:pt x="357" y="2039"/>
                    </a:cubicBezTo>
                    <a:cubicBezTo>
                      <a:pt x="115" y="2565"/>
                      <a:pt x="0" y="3007"/>
                      <a:pt x="0" y="3353"/>
                    </a:cubicBezTo>
                    <a:cubicBezTo>
                      <a:pt x="0" y="4425"/>
                      <a:pt x="767" y="5340"/>
                      <a:pt x="1818" y="5540"/>
                    </a:cubicBezTo>
                    <a:cubicBezTo>
                      <a:pt x="1776" y="5771"/>
                      <a:pt x="1944" y="6013"/>
                      <a:pt x="2197" y="6044"/>
                    </a:cubicBezTo>
                    <a:lnTo>
                      <a:pt x="2197" y="7916"/>
                    </a:lnTo>
                    <a:cubicBezTo>
                      <a:pt x="2197" y="7990"/>
                      <a:pt x="2250" y="8042"/>
                      <a:pt x="2313" y="8042"/>
                    </a:cubicBezTo>
                    <a:lnTo>
                      <a:pt x="4121" y="8042"/>
                    </a:lnTo>
                    <a:cubicBezTo>
                      <a:pt x="4710" y="8042"/>
                      <a:pt x="5182" y="7558"/>
                      <a:pt x="5182" y="6980"/>
                    </a:cubicBezTo>
                    <a:lnTo>
                      <a:pt x="5182" y="6591"/>
                    </a:lnTo>
                    <a:cubicBezTo>
                      <a:pt x="5182" y="6266"/>
                      <a:pt x="4920" y="6002"/>
                      <a:pt x="4594" y="6002"/>
                    </a:cubicBezTo>
                    <a:lnTo>
                      <a:pt x="4194" y="6002"/>
                    </a:lnTo>
                    <a:cubicBezTo>
                      <a:pt x="3869" y="6002"/>
                      <a:pt x="3574" y="6150"/>
                      <a:pt x="3374" y="6392"/>
                    </a:cubicBezTo>
                    <a:lnTo>
                      <a:pt x="3374" y="6044"/>
                    </a:lnTo>
                    <a:cubicBezTo>
                      <a:pt x="3637" y="6013"/>
                      <a:pt x="3795" y="5771"/>
                      <a:pt x="3753" y="5540"/>
                    </a:cubicBezTo>
                    <a:cubicBezTo>
                      <a:pt x="4079" y="5477"/>
                      <a:pt x="4394" y="5340"/>
                      <a:pt x="4668" y="5140"/>
                    </a:cubicBezTo>
                    <a:cubicBezTo>
                      <a:pt x="4720" y="5109"/>
                      <a:pt x="4731" y="5035"/>
                      <a:pt x="4689" y="4983"/>
                    </a:cubicBezTo>
                    <a:cubicBezTo>
                      <a:pt x="4662" y="4950"/>
                      <a:pt x="4624" y="4934"/>
                      <a:pt x="4585" y="4934"/>
                    </a:cubicBezTo>
                    <a:cubicBezTo>
                      <a:pt x="4563" y="4934"/>
                      <a:pt x="4540" y="4939"/>
                      <a:pt x="4520" y="4951"/>
                    </a:cubicBezTo>
                    <a:cubicBezTo>
                      <a:pt x="4171" y="5214"/>
                      <a:pt x="3760" y="5340"/>
                      <a:pt x="3352" y="5340"/>
                    </a:cubicBezTo>
                    <a:cubicBezTo>
                      <a:pt x="3172" y="5340"/>
                      <a:pt x="2992" y="5315"/>
                      <a:pt x="2817" y="5266"/>
                    </a:cubicBezTo>
                    <a:cubicBezTo>
                      <a:pt x="1955" y="5035"/>
                      <a:pt x="1356" y="4247"/>
                      <a:pt x="1356" y="3353"/>
                    </a:cubicBezTo>
                    <a:cubicBezTo>
                      <a:pt x="1356" y="2891"/>
                      <a:pt x="1881" y="2197"/>
                      <a:pt x="2859" y="1346"/>
                    </a:cubicBezTo>
                    <a:cubicBezTo>
                      <a:pt x="3028" y="1198"/>
                      <a:pt x="3206" y="1051"/>
                      <a:pt x="3385" y="904"/>
                    </a:cubicBezTo>
                    <a:cubicBezTo>
                      <a:pt x="3490" y="830"/>
                      <a:pt x="3616" y="778"/>
                      <a:pt x="3753" y="757"/>
                    </a:cubicBezTo>
                    <a:cubicBezTo>
                      <a:pt x="3781" y="754"/>
                      <a:pt x="3809" y="752"/>
                      <a:pt x="3837" y="752"/>
                    </a:cubicBezTo>
                    <a:cubicBezTo>
                      <a:pt x="4083" y="752"/>
                      <a:pt x="4325" y="877"/>
                      <a:pt x="4457" y="1103"/>
                    </a:cubicBezTo>
                    <a:cubicBezTo>
                      <a:pt x="4857" y="1766"/>
                      <a:pt x="5340" y="2691"/>
                      <a:pt x="5340" y="3353"/>
                    </a:cubicBezTo>
                    <a:cubicBezTo>
                      <a:pt x="5340" y="3827"/>
                      <a:pt x="5161" y="4289"/>
                      <a:pt x="4846" y="4657"/>
                    </a:cubicBezTo>
                    <a:cubicBezTo>
                      <a:pt x="4804" y="4699"/>
                      <a:pt x="4815" y="4773"/>
                      <a:pt x="4867" y="4815"/>
                    </a:cubicBezTo>
                    <a:cubicBezTo>
                      <a:pt x="4886" y="4838"/>
                      <a:pt x="4911" y="4849"/>
                      <a:pt x="4937" y="4849"/>
                    </a:cubicBezTo>
                    <a:cubicBezTo>
                      <a:pt x="4969" y="4849"/>
                      <a:pt x="5002" y="4833"/>
                      <a:pt x="5025" y="4804"/>
                    </a:cubicBezTo>
                    <a:cubicBezTo>
                      <a:pt x="5383" y="4404"/>
                      <a:pt x="5572" y="3890"/>
                      <a:pt x="5572" y="3353"/>
                    </a:cubicBezTo>
                    <a:cubicBezTo>
                      <a:pt x="5572" y="2638"/>
                      <a:pt x="5077" y="1671"/>
                      <a:pt x="4657" y="977"/>
                    </a:cubicBezTo>
                    <a:cubicBezTo>
                      <a:pt x="4483" y="691"/>
                      <a:pt x="4170" y="514"/>
                      <a:pt x="3823" y="514"/>
                    </a:cubicBezTo>
                    <a:cubicBezTo>
                      <a:pt x="3814" y="514"/>
                      <a:pt x="3804" y="514"/>
                      <a:pt x="3795" y="515"/>
                    </a:cubicBezTo>
                    <a:cubicBezTo>
                      <a:pt x="3563" y="199"/>
                      <a:pt x="3185" y="0"/>
                      <a:pt x="27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39"/>
              <p:cNvSpPr/>
              <p:nvPr/>
            </p:nvSpPr>
            <p:spPr>
              <a:xfrm>
                <a:off x="3367077" y="3362572"/>
                <a:ext cx="13363" cy="2424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21" extrusionOk="0">
                    <a:moveTo>
                      <a:pt x="116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16" y="421"/>
                    </a:cubicBezTo>
                    <a:cubicBezTo>
                      <a:pt x="179" y="421"/>
                      <a:pt x="231" y="369"/>
                      <a:pt x="231" y="306"/>
                    </a:cubicBezTo>
                    <a:lnTo>
                      <a:pt x="231" y="116"/>
                    </a:lnTo>
                    <a:cubicBezTo>
                      <a:pt x="231" y="53"/>
                      <a:pt x="179" y="0"/>
                      <a:pt x="1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39"/>
              <p:cNvSpPr/>
              <p:nvPr/>
            </p:nvSpPr>
            <p:spPr>
              <a:xfrm>
                <a:off x="3479678" y="3362572"/>
                <a:ext cx="13996" cy="24249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21" extrusionOk="0">
                    <a:moveTo>
                      <a:pt x="117" y="0"/>
                    </a:moveTo>
                    <a:cubicBezTo>
                      <a:pt x="53" y="0"/>
                      <a:pt x="0" y="53"/>
                      <a:pt x="0" y="116"/>
                    </a:cubicBezTo>
                    <a:lnTo>
                      <a:pt x="0" y="306"/>
                    </a:lnTo>
                    <a:cubicBezTo>
                      <a:pt x="0" y="369"/>
                      <a:pt x="53" y="421"/>
                      <a:pt x="117" y="421"/>
                    </a:cubicBezTo>
                    <a:cubicBezTo>
                      <a:pt x="180" y="421"/>
                      <a:pt x="243" y="369"/>
                      <a:pt x="243" y="306"/>
                    </a:cubicBezTo>
                    <a:lnTo>
                      <a:pt x="243" y="116"/>
                    </a:lnTo>
                    <a:cubicBezTo>
                      <a:pt x="243" y="53"/>
                      <a:pt x="180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39"/>
              <p:cNvSpPr/>
              <p:nvPr/>
            </p:nvSpPr>
            <p:spPr>
              <a:xfrm>
                <a:off x="3407625" y="3372939"/>
                <a:ext cx="44868" cy="2056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357" extrusionOk="0">
                    <a:moveTo>
                      <a:pt x="136" y="0"/>
                    </a:moveTo>
                    <a:cubicBezTo>
                      <a:pt x="107" y="0"/>
                      <a:pt x="78" y="11"/>
                      <a:pt x="53" y="30"/>
                    </a:cubicBezTo>
                    <a:cubicBezTo>
                      <a:pt x="11" y="73"/>
                      <a:pt x="1" y="147"/>
                      <a:pt x="43" y="199"/>
                    </a:cubicBezTo>
                    <a:cubicBezTo>
                      <a:pt x="127" y="294"/>
                      <a:pt x="253" y="357"/>
                      <a:pt x="389" y="357"/>
                    </a:cubicBezTo>
                    <a:cubicBezTo>
                      <a:pt x="527" y="357"/>
                      <a:pt x="653" y="294"/>
                      <a:pt x="737" y="199"/>
                    </a:cubicBezTo>
                    <a:cubicBezTo>
                      <a:pt x="779" y="147"/>
                      <a:pt x="779" y="73"/>
                      <a:pt x="726" y="30"/>
                    </a:cubicBezTo>
                    <a:cubicBezTo>
                      <a:pt x="701" y="11"/>
                      <a:pt x="672" y="0"/>
                      <a:pt x="643" y="0"/>
                    </a:cubicBezTo>
                    <a:cubicBezTo>
                      <a:pt x="611" y="0"/>
                      <a:pt x="580" y="13"/>
                      <a:pt x="558" y="41"/>
                    </a:cubicBezTo>
                    <a:cubicBezTo>
                      <a:pt x="516" y="94"/>
                      <a:pt x="453" y="115"/>
                      <a:pt x="389" y="115"/>
                    </a:cubicBezTo>
                    <a:cubicBezTo>
                      <a:pt x="326" y="115"/>
                      <a:pt x="263" y="94"/>
                      <a:pt x="221" y="41"/>
                    </a:cubicBezTo>
                    <a:cubicBezTo>
                      <a:pt x="199" y="13"/>
                      <a:pt x="168" y="0"/>
                      <a:pt x="1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4" name="Google Shape;4464;p39"/>
          <p:cNvGrpSpPr/>
          <p:nvPr/>
        </p:nvGrpSpPr>
        <p:grpSpPr>
          <a:xfrm>
            <a:off x="3089425" y="2129200"/>
            <a:ext cx="888000" cy="2273125"/>
            <a:chOff x="3089425" y="2129200"/>
            <a:chExt cx="888000" cy="2273125"/>
          </a:xfrm>
        </p:grpSpPr>
        <p:grpSp>
          <p:nvGrpSpPr>
            <p:cNvPr id="4465" name="Google Shape;4465;p39"/>
            <p:cNvGrpSpPr/>
            <p:nvPr/>
          </p:nvGrpSpPr>
          <p:grpSpPr>
            <a:xfrm>
              <a:off x="3089425" y="2129200"/>
              <a:ext cx="888000" cy="2273125"/>
              <a:chOff x="3089425" y="2129200"/>
              <a:chExt cx="888000" cy="2273125"/>
            </a:xfrm>
          </p:grpSpPr>
          <p:sp>
            <p:nvSpPr>
              <p:cNvPr id="4466" name="Google Shape;4466;p39"/>
              <p:cNvSpPr/>
              <p:nvPr/>
            </p:nvSpPr>
            <p:spPr>
              <a:xfrm>
                <a:off x="3089425" y="3514325"/>
                <a:ext cx="888000" cy="88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67" name="Google Shape;4467;p39"/>
              <p:cNvCxnSpPr>
                <a:stCxn id="4466" idx="0"/>
                <a:endCxn id="4468" idx="2"/>
              </p:cNvCxnSpPr>
              <p:nvPr/>
            </p:nvCxnSpPr>
            <p:spPr>
              <a:xfrm rot="10800000">
                <a:off x="3533425" y="3013025"/>
                <a:ext cx="0" cy="50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9" name="Google Shape;4469;p39"/>
              <p:cNvCxnSpPr/>
              <p:nvPr/>
            </p:nvCxnSpPr>
            <p:spPr>
              <a:xfrm rot="10800000" flipH="1">
                <a:off x="3533400" y="2129200"/>
                <a:ext cx="1200" cy="595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dot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4470" name="Google Shape;4470;p39"/>
            <p:cNvSpPr/>
            <p:nvPr/>
          </p:nvSpPr>
          <p:spPr>
            <a:xfrm>
              <a:off x="3320257" y="3726995"/>
              <a:ext cx="426337" cy="462681"/>
            </a:xfrm>
            <a:custGeom>
              <a:avLst/>
              <a:gdLst/>
              <a:ahLst/>
              <a:cxnLst/>
              <a:rect l="l" t="t" r="r" b="b"/>
              <a:pathLst>
                <a:path w="7402" h="8033" extrusionOk="0">
                  <a:moveTo>
                    <a:pt x="3460" y="2524"/>
                  </a:moveTo>
                  <a:cubicBezTo>
                    <a:pt x="3513" y="2524"/>
                    <a:pt x="3565" y="2545"/>
                    <a:pt x="3607" y="2587"/>
                  </a:cubicBezTo>
                  <a:cubicBezTo>
                    <a:pt x="3743" y="2713"/>
                    <a:pt x="3817" y="2881"/>
                    <a:pt x="3817" y="3070"/>
                  </a:cubicBezTo>
                  <a:cubicBezTo>
                    <a:pt x="3817" y="3144"/>
                    <a:pt x="3806" y="3218"/>
                    <a:pt x="3785" y="3291"/>
                  </a:cubicBezTo>
                  <a:cubicBezTo>
                    <a:pt x="3722" y="3260"/>
                    <a:pt x="3649" y="3239"/>
                    <a:pt x="3575" y="3218"/>
                  </a:cubicBezTo>
                  <a:lnTo>
                    <a:pt x="3575" y="3007"/>
                  </a:lnTo>
                  <a:cubicBezTo>
                    <a:pt x="3575" y="2944"/>
                    <a:pt x="3523" y="2891"/>
                    <a:pt x="3460" y="2891"/>
                  </a:cubicBezTo>
                  <a:cubicBezTo>
                    <a:pt x="3397" y="2891"/>
                    <a:pt x="3344" y="2944"/>
                    <a:pt x="3344" y="3007"/>
                  </a:cubicBezTo>
                  <a:lnTo>
                    <a:pt x="3344" y="3218"/>
                  </a:lnTo>
                  <a:cubicBezTo>
                    <a:pt x="3271" y="3228"/>
                    <a:pt x="3197" y="3249"/>
                    <a:pt x="3134" y="3281"/>
                  </a:cubicBezTo>
                  <a:cubicBezTo>
                    <a:pt x="3050" y="3049"/>
                    <a:pt x="3113" y="2776"/>
                    <a:pt x="3313" y="2587"/>
                  </a:cubicBezTo>
                  <a:cubicBezTo>
                    <a:pt x="3355" y="2545"/>
                    <a:pt x="3407" y="2524"/>
                    <a:pt x="3460" y="2524"/>
                  </a:cubicBezTo>
                  <a:close/>
                  <a:moveTo>
                    <a:pt x="2505" y="3659"/>
                  </a:moveTo>
                  <a:cubicBezTo>
                    <a:pt x="2594" y="3659"/>
                    <a:pt x="2682" y="3676"/>
                    <a:pt x="2766" y="3711"/>
                  </a:cubicBezTo>
                  <a:cubicBezTo>
                    <a:pt x="2745" y="3774"/>
                    <a:pt x="2734" y="3837"/>
                    <a:pt x="2734" y="3901"/>
                  </a:cubicBezTo>
                  <a:lnTo>
                    <a:pt x="2482" y="3901"/>
                  </a:lnTo>
                  <a:cubicBezTo>
                    <a:pt x="2419" y="3901"/>
                    <a:pt x="2367" y="3964"/>
                    <a:pt x="2367" y="4027"/>
                  </a:cubicBezTo>
                  <a:cubicBezTo>
                    <a:pt x="2367" y="4090"/>
                    <a:pt x="2419" y="4143"/>
                    <a:pt x="2482" y="4143"/>
                  </a:cubicBezTo>
                  <a:lnTo>
                    <a:pt x="2766" y="4143"/>
                  </a:lnTo>
                  <a:cubicBezTo>
                    <a:pt x="2776" y="4195"/>
                    <a:pt x="2797" y="4237"/>
                    <a:pt x="2829" y="4300"/>
                  </a:cubicBezTo>
                  <a:cubicBezTo>
                    <a:pt x="2734" y="4353"/>
                    <a:pt x="2619" y="4384"/>
                    <a:pt x="2503" y="4384"/>
                  </a:cubicBezTo>
                  <a:cubicBezTo>
                    <a:pt x="2325" y="4384"/>
                    <a:pt x="2145" y="4311"/>
                    <a:pt x="2019" y="4174"/>
                  </a:cubicBezTo>
                  <a:cubicBezTo>
                    <a:pt x="1946" y="4090"/>
                    <a:pt x="1946" y="3953"/>
                    <a:pt x="2019" y="3869"/>
                  </a:cubicBezTo>
                  <a:cubicBezTo>
                    <a:pt x="2153" y="3729"/>
                    <a:pt x="2328" y="3659"/>
                    <a:pt x="2505" y="3659"/>
                  </a:cubicBezTo>
                  <a:close/>
                  <a:moveTo>
                    <a:pt x="3455" y="3439"/>
                  </a:moveTo>
                  <a:cubicBezTo>
                    <a:pt x="3569" y="3439"/>
                    <a:pt x="3685" y="3482"/>
                    <a:pt x="3785" y="3585"/>
                  </a:cubicBezTo>
                  <a:cubicBezTo>
                    <a:pt x="3975" y="3774"/>
                    <a:pt x="3975" y="4080"/>
                    <a:pt x="3785" y="4269"/>
                  </a:cubicBezTo>
                  <a:cubicBezTo>
                    <a:pt x="3690" y="4364"/>
                    <a:pt x="3569" y="4405"/>
                    <a:pt x="3450" y="4405"/>
                  </a:cubicBezTo>
                  <a:cubicBezTo>
                    <a:pt x="3307" y="4405"/>
                    <a:pt x="3168" y="4345"/>
                    <a:pt x="3082" y="4248"/>
                  </a:cubicBezTo>
                  <a:cubicBezTo>
                    <a:pt x="2780" y="3858"/>
                    <a:pt x="3102" y="3439"/>
                    <a:pt x="3455" y="3439"/>
                  </a:cubicBezTo>
                  <a:close/>
                  <a:moveTo>
                    <a:pt x="4070" y="4279"/>
                  </a:moveTo>
                  <a:lnTo>
                    <a:pt x="5425" y="6760"/>
                  </a:lnTo>
                  <a:cubicBezTo>
                    <a:pt x="5467" y="6834"/>
                    <a:pt x="5436" y="6918"/>
                    <a:pt x="5373" y="6949"/>
                  </a:cubicBezTo>
                  <a:cubicBezTo>
                    <a:pt x="4963" y="7170"/>
                    <a:pt x="4974" y="7170"/>
                    <a:pt x="4932" y="7170"/>
                  </a:cubicBezTo>
                  <a:cubicBezTo>
                    <a:pt x="4879" y="7170"/>
                    <a:pt x="4837" y="7149"/>
                    <a:pt x="4816" y="7107"/>
                  </a:cubicBezTo>
                  <a:lnTo>
                    <a:pt x="3460" y="4647"/>
                  </a:lnTo>
                  <a:cubicBezTo>
                    <a:pt x="3712" y="4636"/>
                    <a:pt x="3944" y="4500"/>
                    <a:pt x="4070" y="4279"/>
                  </a:cubicBezTo>
                  <a:close/>
                  <a:moveTo>
                    <a:pt x="3565" y="1"/>
                  </a:moveTo>
                  <a:cubicBezTo>
                    <a:pt x="3008" y="1"/>
                    <a:pt x="2566" y="452"/>
                    <a:pt x="2566" y="1010"/>
                  </a:cubicBezTo>
                  <a:lnTo>
                    <a:pt x="2566" y="1230"/>
                  </a:lnTo>
                  <a:cubicBezTo>
                    <a:pt x="2556" y="1735"/>
                    <a:pt x="2944" y="2050"/>
                    <a:pt x="3460" y="2050"/>
                  </a:cubicBezTo>
                  <a:lnTo>
                    <a:pt x="3859" y="2050"/>
                  </a:lnTo>
                  <a:cubicBezTo>
                    <a:pt x="4091" y="2050"/>
                    <a:pt x="4269" y="1872"/>
                    <a:pt x="4290" y="1662"/>
                  </a:cubicBezTo>
                  <a:cubicBezTo>
                    <a:pt x="4437" y="1704"/>
                    <a:pt x="4542" y="1851"/>
                    <a:pt x="4542" y="2008"/>
                  </a:cubicBezTo>
                  <a:lnTo>
                    <a:pt x="4542" y="3659"/>
                  </a:lnTo>
                  <a:cubicBezTo>
                    <a:pt x="4406" y="3659"/>
                    <a:pt x="4259" y="3669"/>
                    <a:pt x="4122" y="3690"/>
                  </a:cubicBezTo>
                  <a:cubicBezTo>
                    <a:pt x="4091" y="3596"/>
                    <a:pt x="4038" y="3512"/>
                    <a:pt x="3975" y="3438"/>
                  </a:cubicBezTo>
                  <a:cubicBezTo>
                    <a:pt x="4028" y="3323"/>
                    <a:pt x="4059" y="3197"/>
                    <a:pt x="4059" y="3070"/>
                  </a:cubicBezTo>
                  <a:cubicBezTo>
                    <a:pt x="4059" y="2818"/>
                    <a:pt x="3954" y="2576"/>
                    <a:pt x="3764" y="2408"/>
                  </a:cubicBezTo>
                  <a:cubicBezTo>
                    <a:pt x="3680" y="2329"/>
                    <a:pt x="3570" y="2290"/>
                    <a:pt x="3458" y="2290"/>
                  </a:cubicBezTo>
                  <a:cubicBezTo>
                    <a:pt x="3347" y="2290"/>
                    <a:pt x="3234" y="2329"/>
                    <a:pt x="3145" y="2408"/>
                  </a:cubicBezTo>
                  <a:cubicBezTo>
                    <a:pt x="2965" y="2576"/>
                    <a:pt x="2860" y="2818"/>
                    <a:pt x="2860" y="3070"/>
                  </a:cubicBezTo>
                  <a:cubicBezTo>
                    <a:pt x="2860" y="3186"/>
                    <a:pt x="2892" y="3312"/>
                    <a:pt x="2934" y="3428"/>
                  </a:cubicBezTo>
                  <a:cubicBezTo>
                    <a:pt x="2913" y="3449"/>
                    <a:pt x="2892" y="3470"/>
                    <a:pt x="2871" y="3501"/>
                  </a:cubicBezTo>
                  <a:cubicBezTo>
                    <a:pt x="2755" y="3452"/>
                    <a:pt x="2631" y="3427"/>
                    <a:pt x="2508" y="3427"/>
                  </a:cubicBezTo>
                  <a:cubicBezTo>
                    <a:pt x="2265" y="3427"/>
                    <a:pt x="2026" y="3523"/>
                    <a:pt x="1851" y="3711"/>
                  </a:cubicBezTo>
                  <a:cubicBezTo>
                    <a:pt x="1662" y="3911"/>
                    <a:pt x="1652" y="4279"/>
                    <a:pt x="2082" y="4510"/>
                  </a:cubicBezTo>
                  <a:lnTo>
                    <a:pt x="2009" y="4510"/>
                  </a:lnTo>
                  <a:cubicBezTo>
                    <a:pt x="1442" y="4510"/>
                    <a:pt x="874" y="4647"/>
                    <a:pt x="474" y="5047"/>
                  </a:cubicBezTo>
                  <a:cubicBezTo>
                    <a:pt x="432" y="5089"/>
                    <a:pt x="421" y="5162"/>
                    <a:pt x="474" y="5215"/>
                  </a:cubicBezTo>
                  <a:cubicBezTo>
                    <a:pt x="495" y="5236"/>
                    <a:pt x="524" y="5247"/>
                    <a:pt x="554" y="5247"/>
                  </a:cubicBezTo>
                  <a:cubicBezTo>
                    <a:pt x="585" y="5247"/>
                    <a:pt x="616" y="5236"/>
                    <a:pt x="643" y="5215"/>
                  </a:cubicBezTo>
                  <a:cubicBezTo>
                    <a:pt x="947" y="4900"/>
                    <a:pt x="1410" y="4742"/>
                    <a:pt x="2009" y="4742"/>
                  </a:cubicBezTo>
                  <a:cubicBezTo>
                    <a:pt x="2182" y="4742"/>
                    <a:pt x="2302" y="4743"/>
                    <a:pt x="2389" y="4743"/>
                  </a:cubicBezTo>
                  <a:cubicBezTo>
                    <a:pt x="2558" y="4743"/>
                    <a:pt x="2609" y="4738"/>
                    <a:pt x="2692" y="4710"/>
                  </a:cubicBezTo>
                  <a:cubicBezTo>
                    <a:pt x="2850" y="4636"/>
                    <a:pt x="2902" y="4531"/>
                    <a:pt x="2986" y="4479"/>
                  </a:cubicBezTo>
                  <a:cubicBezTo>
                    <a:pt x="3039" y="4521"/>
                    <a:pt x="3092" y="4552"/>
                    <a:pt x="3155" y="4584"/>
                  </a:cubicBezTo>
                  <a:lnTo>
                    <a:pt x="4542" y="7117"/>
                  </a:lnTo>
                  <a:cubicBezTo>
                    <a:pt x="4206" y="7276"/>
                    <a:pt x="3838" y="7402"/>
                    <a:pt x="3449" y="7517"/>
                  </a:cubicBezTo>
                  <a:cubicBezTo>
                    <a:pt x="2797" y="7696"/>
                    <a:pt x="2009" y="7801"/>
                    <a:pt x="1778" y="7801"/>
                  </a:cubicBezTo>
                  <a:lnTo>
                    <a:pt x="1767" y="7801"/>
                  </a:lnTo>
                  <a:cubicBezTo>
                    <a:pt x="905" y="7801"/>
                    <a:pt x="232" y="7096"/>
                    <a:pt x="232" y="6287"/>
                  </a:cubicBezTo>
                  <a:cubicBezTo>
                    <a:pt x="232" y="6014"/>
                    <a:pt x="285" y="5772"/>
                    <a:pt x="390" y="5562"/>
                  </a:cubicBezTo>
                  <a:cubicBezTo>
                    <a:pt x="421" y="5498"/>
                    <a:pt x="390" y="5435"/>
                    <a:pt x="337" y="5404"/>
                  </a:cubicBezTo>
                  <a:cubicBezTo>
                    <a:pt x="318" y="5394"/>
                    <a:pt x="298" y="5389"/>
                    <a:pt x="279" y="5389"/>
                  </a:cubicBezTo>
                  <a:cubicBezTo>
                    <a:pt x="238" y="5389"/>
                    <a:pt x="201" y="5413"/>
                    <a:pt x="180" y="5456"/>
                  </a:cubicBezTo>
                  <a:cubicBezTo>
                    <a:pt x="54" y="5699"/>
                    <a:pt x="1" y="5982"/>
                    <a:pt x="1" y="6287"/>
                  </a:cubicBezTo>
                  <a:cubicBezTo>
                    <a:pt x="1" y="7233"/>
                    <a:pt x="779" y="8032"/>
                    <a:pt x="1767" y="8032"/>
                  </a:cubicBezTo>
                  <a:cubicBezTo>
                    <a:pt x="2040" y="8032"/>
                    <a:pt x="2839" y="7927"/>
                    <a:pt x="3512" y="7738"/>
                  </a:cubicBezTo>
                  <a:cubicBezTo>
                    <a:pt x="3923" y="7622"/>
                    <a:pt x="4311" y="7486"/>
                    <a:pt x="4679" y="7307"/>
                  </a:cubicBezTo>
                  <a:cubicBezTo>
                    <a:pt x="4748" y="7375"/>
                    <a:pt x="4834" y="7411"/>
                    <a:pt x="4924" y="7411"/>
                  </a:cubicBezTo>
                  <a:cubicBezTo>
                    <a:pt x="4986" y="7411"/>
                    <a:pt x="5050" y="7394"/>
                    <a:pt x="5110" y="7360"/>
                  </a:cubicBezTo>
                  <a:lnTo>
                    <a:pt x="5489" y="7149"/>
                  </a:lnTo>
                  <a:cubicBezTo>
                    <a:pt x="5636" y="7075"/>
                    <a:pt x="5710" y="6907"/>
                    <a:pt x="5668" y="6750"/>
                  </a:cubicBezTo>
                  <a:cubicBezTo>
                    <a:pt x="6708" y="6024"/>
                    <a:pt x="7402" y="5015"/>
                    <a:pt x="7402" y="3743"/>
                  </a:cubicBezTo>
                  <a:cubicBezTo>
                    <a:pt x="7402" y="3155"/>
                    <a:pt x="7339" y="2765"/>
                    <a:pt x="6813" y="2061"/>
                  </a:cubicBezTo>
                  <a:cubicBezTo>
                    <a:pt x="6795" y="2030"/>
                    <a:pt x="6762" y="2014"/>
                    <a:pt x="6728" y="2014"/>
                  </a:cubicBezTo>
                  <a:cubicBezTo>
                    <a:pt x="6703" y="2014"/>
                    <a:pt x="6678" y="2023"/>
                    <a:pt x="6656" y="2040"/>
                  </a:cubicBezTo>
                  <a:cubicBezTo>
                    <a:pt x="6603" y="2071"/>
                    <a:pt x="6593" y="2145"/>
                    <a:pt x="6624" y="2197"/>
                  </a:cubicBezTo>
                  <a:cubicBezTo>
                    <a:pt x="7118" y="2860"/>
                    <a:pt x="7160" y="3207"/>
                    <a:pt x="7160" y="3743"/>
                  </a:cubicBezTo>
                  <a:cubicBezTo>
                    <a:pt x="7160" y="4910"/>
                    <a:pt x="6530" y="5846"/>
                    <a:pt x="5573" y="6529"/>
                  </a:cubicBezTo>
                  <a:lnTo>
                    <a:pt x="4164" y="3964"/>
                  </a:lnTo>
                  <a:lnTo>
                    <a:pt x="4164" y="3922"/>
                  </a:lnTo>
                  <a:cubicBezTo>
                    <a:pt x="4385" y="3890"/>
                    <a:pt x="4532" y="3890"/>
                    <a:pt x="4658" y="3890"/>
                  </a:cubicBezTo>
                  <a:cubicBezTo>
                    <a:pt x="4722" y="3890"/>
                    <a:pt x="4774" y="3837"/>
                    <a:pt x="4774" y="3774"/>
                  </a:cubicBezTo>
                  <a:lnTo>
                    <a:pt x="4774" y="2008"/>
                  </a:lnTo>
                  <a:cubicBezTo>
                    <a:pt x="4774" y="1704"/>
                    <a:pt x="4553" y="1462"/>
                    <a:pt x="4280" y="1409"/>
                  </a:cubicBezTo>
                  <a:cubicBezTo>
                    <a:pt x="4269" y="1325"/>
                    <a:pt x="4217" y="1241"/>
                    <a:pt x="4154" y="1167"/>
                  </a:cubicBezTo>
                  <a:cubicBezTo>
                    <a:pt x="4070" y="1083"/>
                    <a:pt x="3954" y="1041"/>
                    <a:pt x="3828" y="1041"/>
                  </a:cubicBezTo>
                  <a:cubicBezTo>
                    <a:pt x="3764" y="1041"/>
                    <a:pt x="3712" y="1094"/>
                    <a:pt x="3712" y="1157"/>
                  </a:cubicBezTo>
                  <a:cubicBezTo>
                    <a:pt x="3712" y="1220"/>
                    <a:pt x="3764" y="1272"/>
                    <a:pt x="3828" y="1272"/>
                  </a:cubicBezTo>
                  <a:cubicBezTo>
                    <a:pt x="3954" y="1272"/>
                    <a:pt x="4059" y="1377"/>
                    <a:pt x="4059" y="1494"/>
                  </a:cubicBezTo>
                  <a:lnTo>
                    <a:pt x="4059" y="1620"/>
                  </a:lnTo>
                  <a:cubicBezTo>
                    <a:pt x="4059" y="1725"/>
                    <a:pt x="3975" y="1819"/>
                    <a:pt x="3859" y="1819"/>
                  </a:cubicBezTo>
                  <a:lnTo>
                    <a:pt x="3460" y="1819"/>
                  </a:lnTo>
                  <a:cubicBezTo>
                    <a:pt x="3092" y="1819"/>
                    <a:pt x="2797" y="1609"/>
                    <a:pt x="2797" y="1230"/>
                  </a:cubicBezTo>
                  <a:lnTo>
                    <a:pt x="2797" y="1010"/>
                  </a:lnTo>
                  <a:cubicBezTo>
                    <a:pt x="2797" y="589"/>
                    <a:pt x="3134" y="242"/>
                    <a:pt x="3565" y="242"/>
                  </a:cubicBezTo>
                  <a:lnTo>
                    <a:pt x="4269" y="242"/>
                  </a:lnTo>
                  <a:cubicBezTo>
                    <a:pt x="4827" y="242"/>
                    <a:pt x="5362" y="505"/>
                    <a:pt x="5689" y="947"/>
                  </a:cubicBezTo>
                  <a:lnTo>
                    <a:pt x="6351" y="1830"/>
                  </a:lnTo>
                  <a:cubicBezTo>
                    <a:pt x="6369" y="1859"/>
                    <a:pt x="6400" y="1872"/>
                    <a:pt x="6433" y="1872"/>
                  </a:cubicBezTo>
                  <a:cubicBezTo>
                    <a:pt x="6459" y="1872"/>
                    <a:pt x="6486" y="1865"/>
                    <a:pt x="6509" y="1851"/>
                  </a:cubicBezTo>
                  <a:cubicBezTo>
                    <a:pt x="6561" y="1809"/>
                    <a:pt x="6572" y="1735"/>
                    <a:pt x="6530" y="1683"/>
                  </a:cubicBezTo>
                  <a:lnTo>
                    <a:pt x="5878" y="810"/>
                  </a:lnTo>
                  <a:cubicBezTo>
                    <a:pt x="5510" y="305"/>
                    <a:pt x="4911" y="1"/>
                    <a:pt x="4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1" name="Google Shape;4471;p39"/>
          <p:cNvGrpSpPr/>
          <p:nvPr/>
        </p:nvGrpSpPr>
        <p:grpSpPr>
          <a:xfrm>
            <a:off x="549700" y="2724663"/>
            <a:ext cx="1810800" cy="1511150"/>
            <a:chOff x="549700" y="2724663"/>
            <a:chExt cx="1810800" cy="1511150"/>
          </a:xfrm>
        </p:grpSpPr>
        <p:sp>
          <p:nvSpPr>
            <p:cNvPr id="4472" name="Google Shape;4472;p39"/>
            <p:cNvSpPr txBox="1"/>
            <p:nvPr/>
          </p:nvSpPr>
          <p:spPr>
            <a:xfrm>
              <a:off x="549700" y="35618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3" name="Google Shape;4473;p39"/>
            <p:cNvSpPr txBox="1"/>
            <p:nvPr/>
          </p:nvSpPr>
          <p:spPr>
            <a:xfrm>
              <a:off x="549700" y="38536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7" name="Google Shape;4457;p39"/>
            <p:cNvSpPr txBox="1"/>
            <p:nvPr/>
          </p:nvSpPr>
          <p:spPr>
            <a:xfrm>
              <a:off x="549700" y="27246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 years old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74" name="Google Shape;4474;p39"/>
          <p:cNvGrpSpPr/>
          <p:nvPr/>
        </p:nvGrpSpPr>
        <p:grpSpPr>
          <a:xfrm>
            <a:off x="2628025" y="1455200"/>
            <a:ext cx="1811975" cy="1557763"/>
            <a:chOff x="2628025" y="1455200"/>
            <a:chExt cx="1811975" cy="1557763"/>
          </a:xfrm>
        </p:grpSpPr>
        <p:sp>
          <p:nvSpPr>
            <p:cNvPr id="4475" name="Google Shape;4475;p39"/>
            <p:cNvSpPr txBox="1"/>
            <p:nvPr/>
          </p:nvSpPr>
          <p:spPr>
            <a:xfrm>
              <a:off x="2629200" y="14552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6" name="Google Shape;4476;p39"/>
            <p:cNvSpPr txBox="1"/>
            <p:nvPr/>
          </p:nvSpPr>
          <p:spPr>
            <a:xfrm>
              <a:off x="2629200" y="17470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8" name="Google Shape;4468;p39"/>
            <p:cNvSpPr txBox="1"/>
            <p:nvPr/>
          </p:nvSpPr>
          <p:spPr>
            <a:xfrm>
              <a:off x="2628025" y="27246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21 years old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77" name="Google Shape;4477;p39"/>
          <p:cNvGrpSpPr/>
          <p:nvPr/>
        </p:nvGrpSpPr>
        <p:grpSpPr>
          <a:xfrm>
            <a:off x="4706338" y="2724663"/>
            <a:ext cx="1810813" cy="1511150"/>
            <a:chOff x="4706338" y="2724663"/>
            <a:chExt cx="1810813" cy="1511150"/>
          </a:xfrm>
        </p:grpSpPr>
        <p:sp>
          <p:nvSpPr>
            <p:cNvPr id="4478" name="Google Shape;4478;p39"/>
            <p:cNvSpPr txBox="1"/>
            <p:nvPr/>
          </p:nvSpPr>
          <p:spPr>
            <a:xfrm>
              <a:off x="4706338" y="35618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79" name="Google Shape;4479;p39"/>
            <p:cNvSpPr txBox="1"/>
            <p:nvPr/>
          </p:nvSpPr>
          <p:spPr>
            <a:xfrm>
              <a:off x="4706338" y="38536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7" name="Google Shape;4447;p39"/>
            <p:cNvSpPr txBox="1"/>
            <p:nvPr/>
          </p:nvSpPr>
          <p:spPr>
            <a:xfrm>
              <a:off x="4706350" y="27246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 years old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480" name="Google Shape;4480;p39"/>
          <p:cNvGrpSpPr/>
          <p:nvPr/>
        </p:nvGrpSpPr>
        <p:grpSpPr>
          <a:xfrm>
            <a:off x="6783475" y="1455200"/>
            <a:ext cx="1812000" cy="1557763"/>
            <a:chOff x="6783475" y="1455200"/>
            <a:chExt cx="1812000" cy="1557763"/>
          </a:xfrm>
        </p:grpSpPr>
        <p:sp>
          <p:nvSpPr>
            <p:cNvPr id="4481" name="Google Shape;4481;p39"/>
            <p:cNvSpPr txBox="1"/>
            <p:nvPr/>
          </p:nvSpPr>
          <p:spPr>
            <a:xfrm>
              <a:off x="6783475" y="1455200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482" name="Google Shape;4482;p39"/>
            <p:cNvSpPr txBox="1"/>
            <p:nvPr/>
          </p:nvSpPr>
          <p:spPr>
            <a:xfrm>
              <a:off x="6783475" y="174700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3" name="Google Shape;4433;p39"/>
            <p:cNvSpPr txBox="1"/>
            <p:nvPr/>
          </p:nvSpPr>
          <p:spPr>
            <a:xfrm>
              <a:off x="6784675" y="27246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44 years old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xmlns="" id="{A3A2C097-A1B9-48F8-ACDB-D39B6CB90FD9}"/>
              </a:ext>
            </a:extLst>
          </p:cNvPr>
          <p:cNvGrpSpPr/>
          <p:nvPr/>
        </p:nvGrpSpPr>
        <p:grpSpPr>
          <a:xfrm>
            <a:off x="4526961" y="2075783"/>
            <a:ext cx="2142278" cy="1713240"/>
            <a:chOff x="6221750" y="2565163"/>
            <a:chExt cx="2752673" cy="2201389"/>
          </a:xfrm>
        </p:grpSpPr>
        <p:sp>
          <p:nvSpPr>
            <p:cNvPr id="4" name="Freeform: Shape 7">
              <a:extLst>
                <a:ext uri="{FF2B5EF4-FFF2-40B4-BE49-F238E27FC236}">
                  <a16:creationId xmlns:a16="http://schemas.microsoft.com/office/drawing/2014/main" xmlns="" id="{95F27743-DD41-44E8-862A-0314ED2D00DE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">
              <a:extLst>
                <a:ext uri="{FF2B5EF4-FFF2-40B4-BE49-F238E27FC236}">
                  <a16:creationId xmlns:a16="http://schemas.microsoft.com/office/drawing/2014/main" xmlns="" id="{2D72ED0A-F63B-4979-A1A2-B25B4DB8E0E3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3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aphic 3">
            <a:extLst>
              <a:ext uri="{FF2B5EF4-FFF2-40B4-BE49-F238E27FC236}">
                <a16:creationId xmlns:a16="http://schemas.microsoft.com/office/drawing/2014/main" xmlns="" id="{09B25053-BA16-4B61-893E-F4CC944B4E25}"/>
              </a:ext>
            </a:extLst>
          </p:cNvPr>
          <p:cNvGrpSpPr/>
          <p:nvPr/>
        </p:nvGrpSpPr>
        <p:grpSpPr>
          <a:xfrm>
            <a:off x="2505614" y="2075783"/>
            <a:ext cx="2142278" cy="1713240"/>
            <a:chOff x="3656890" y="2565163"/>
            <a:chExt cx="2752673" cy="2201389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9A39B5FB-8974-494C-B159-2E4C58A2A775}"/>
                </a:ext>
              </a:extLst>
            </p:cNvPr>
            <p:cNvSpPr/>
            <p:nvPr/>
          </p:nvSpPr>
          <p:spPr>
            <a:xfrm>
              <a:off x="367748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xmlns="" id="{48294EC3-F055-4B15-8833-AAEA2A43F2E2}"/>
                </a:ext>
              </a:extLst>
            </p:cNvPr>
            <p:cNvSpPr/>
            <p:nvPr/>
          </p:nvSpPr>
          <p:spPr>
            <a:xfrm>
              <a:off x="549406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2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2">
            <a:extLst>
              <a:ext uri="{FF2B5EF4-FFF2-40B4-BE49-F238E27FC236}">
                <a16:creationId xmlns:a16="http://schemas.microsoft.com/office/drawing/2014/main" xmlns="" id="{F98E7385-E523-4EB9-9452-744C640EBCCB}"/>
              </a:ext>
            </a:extLst>
          </p:cNvPr>
          <p:cNvGrpSpPr/>
          <p:nvPr/>
        </p:nvGrpSpPr>
        <p:grpSpPr>
          <a:xfrm>
            <a:off x="484267" y="2075783"/>
            <a:ext cx="2142278" cy="1713240"/>
            <a:chOff x="1092030" y="2565163"/>
            <a:chExt cx="2752673" cy="2201389"/>
          </a:xfrm>
        </p:grpSpPr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xmlns="" id="{A98416A7-B934-45C7-B6A8-BD7522442410}"/>
                </a:ext>
              </a:extLst>
            </p:cNvPr>
            <p:cNvSpPr/>
            <p:nvPr/>
          </p:nvSpPr>
          <p:spPr>
            <a:xfrm>
              <a:off x="111262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xmlns="" id="{5FACEF65-623A-4F14-BBBC-6BCBB30DCDFC}"/>
                </a:ext>
              </a:extLst>
            </p:cNvPr>
            <p:cNvSpPr/>
            <p:nvPr/>
          </p:nvSpPr>
          <p:spPr>
            <a:xfrm>
              <a:off x="292920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1"/>
            </a:solidFill>
            <a:ln w="32742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4">
            <a:extLst>
              <a:ext uri="{FF2B5EF4-FFF2-40B4-BE49-F238E27FC236}">
                <a16:creationId xmlns:a16="http://schemas.microsoft.com/office/drawing/2014/main" xmlns="" id="{6919FCED-B32F-4055-A955-71DF32557068}"/>
              </a:ext>
            </a:extLst>
          </p:cNvPr>
          <p:cNvGrpSpPr/>
          <p:nvPr/>
        </p:nvGrpSpPr>
        <p:grpSpPr>
          <a:xfrm>
            <a:off x="6548309" y="2075783"/>
            <a:ext cx="2142278" cy="1713240"/>
            <a:chOff x="6221750" y="2565163"/>
            <a:chExt cx="2752673" cy="2201389"/>
          </a:xfrm>
        </p:grpSpPr>
        <p:sp>
          <p:nvSpPr>
            <p:cNvPr id="13" name="Freeform: Shape 19">
              <a:extLst>
                <a:ext uri="{FF2B5EF4-FFF2-40B4-BE49-F238E27FC236}">
                  <a16:creationId xmlns:a16="http://schemas.microsoft.com/office/drawing/2014/main" xmlns="" id="{D16992C5-9F40-4D42-B5B4-EA499FA6A4AA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0">
              <a:extLst>
                <a:ext uri="{FF2B5EF4-FFF2-40B4-BE49-F238E27FC236}">
                  <a16:creationId xmlns:a16="http://schemas.microsoft.com/office/drawing/2014/main" xmlns="" id="{68BAA8D4-60EE-44EB-970B-751B58689A09}"/>
                </a:ext>
              </a:extLst>
            </p:cNvPr>
            <p:cNvSpPr/>
            <p:nvPr/>
          </p:nvSpPr>
          <p:spPr>
            <a:xfrm>
              <a:off x="8058922" y="2530344"/>
              <a:ext cx="231706" cy="499702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xmlns="" id="{F6165B66-7993-4604-96FF-04F123D0763C}"/>
              </a:ext>
            </a:extLst>
          </p:cNvPr>
          <p:cNvGrpSpPr/>
          <p:nvPr/>
        </p:nvGrpSpPr>
        <p:grpSpPr>
          <a:xfrm>
            <a:off x="1092837" y="2725946"/>
            <a:ext cx="1215173" cy="700035"/>
            <a:chOff x="1985511" y="4307149"/>
            <a:chExt cx="7456448" cy="899495"/>
          </a:xfrm>
          <a:noFill/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xmlns="" id="{EBF3908B-63C1-4653-A095-F09C1E369A77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xmlns="" id="{0B806031-B23C-40E2-827F-3643C94DFF06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xmlns="" id="{1D5C9FEE-3B20-450A-A559-595A8C1FEEAA}"/>
              </a:ext>
            </a:extLst>
          </p:cNvPr>
          <p:cNvGrpSpPr/>
          <p:nvPr/>
        </p:nvGrpSpPr>
        <p:grpSpPr>
          <a:xfrm>
            <a:off x="3124288" y="2725946"/>
            <a:ext cx="1215173" cy="556318"/>
            <a:chOff x="1985511" y="4307149"/>
            <a:chExt cx="7456448" cy="714829"/>
          </a:xfrm>
          <a:noFill/>
        </p:grpSpPr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xmlns="" id="{A561A7D8-08A2-442A-8210-5D6AC85D1682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xmlns="" id="{5DF95201-6DA3-40B8-A3D5-705D20F836A5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xmlns="" id="{F966599B-45A2-44A3-BC76-B5A377A70D1E}"/>
              </a:ext>
            </a:extLst>
          </p:cNvPr>
          <p:cNvGrpSpPr/>
          <p:nvPr/>
        </p:nvGrpSpPr>
        <p:grpSpPr>
          <a:xfrm>
            <a:off x="5155739" y="2725946"/>
            <a:ext cx="1215173" cy="700035"/>
            <a:chOff x="1985511" y="4307149"/>
            <a:chExt cx="7456448" cy="899495"/>
          </a:xfrm>
          <a:noFill/>
        </p:grpSpPr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xmlns="" id="{B75001DF-D42F-4D11-9743-C4AAD36E4535}"/>
                </a:ext>
              </a:extLst>
            </p:cNvPr>
            <p:cNvSpPr txBox="1"/>
            <p:nvPr/>
          </p:nvSpPr>
          <p:spPr>
            <a:xfrm>
              <a:off x="1985511" y="4560313"/>
              <a:ext cx="745644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xmlns="" id="{8234E68B-C94E-4928-B849-BA1D1707C5B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xmlns="" id="{05DE2219-B76B-4120-B5A4-C8E6E7A64FE8}"/>
              </a:ext>
            </a:extLst>
          </p:cNvPr>
          <p:cNvGrpSpPr/>
          <p:nvPr/>
        </p:nvGrpSpPr>
        <p:grpSpPr>
          <a:xfrm>
            <a:off x="7187189" y="2725946"/>
            <a:ext cx="1215173" cy="556318"/>
            <a:chOff x="1985511" y="4307149"/>
            <a:chExt cx="7456448" cy="714829"/>
          </a:xfrm>
          <a:noFill/>
        </p:grpSpPr>
        <p:sp>
          <p:nvSpPr>
            <p:cNvPr id="25" name="TextBox 31">
              <a:extLst>
                <a:ext uri="{FF2B5EF4-FFF2-40B4-BE49-F238E27FC236}">
                  <a16:creationId xmlns:a16="http://schemas.microsoft.com/office/drawing/2014/main" xmlns="" id="{D6443CDA-B050-4935-B60C-B59D1A2D36B5}"/>
                </a:ext>
              </a:extLst>
            </p:cNvPr>
            <p:cNvSpPr txBox="1"/>
            <p:nvPr/>
          </p:nvSpPr>
          <p:spPr>
            <a:xfrm>
              <a:off x="1985511" y="4560313"/>
              <a:ext cx="74564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r>
                <a:rPr lang="ko-KR" altLang="en-US" sz="1200" dirty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32">
              <a:extLst>
                <a:ext uri="{FF2B5EF4-FFF2-40B4-BE49-F238E27FC236}">
                  <a16:creationId xmlns:a16="http://schemas.microsoft.com/office/drawing/2014/main" xmlns="" id="{C59CA090-C208-4722-8242-B6B31F71D848}"/>
                </a:ext>
              </a:extLst>
            </p:cNvPr>
            <p:cNvSpPr txBox="1"/>
            <p:nvPr/>
          </p:nvSpPr>
          <p:spPr>
            <a:xfrm>
              <a:off x="1985515" y="4307149"/>
              <a:ext cx="74564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42">
            <a:extLst>
              <a:ext uri="{FF2B5EF4-FFF2-40B4-BE49-F238E27FC236}">
                <a16:creationId xmlns:a16="http://schemas.microsoft.com/office/drawing/2014/main" xmlns="" id="{E3460CEF-970E-4616-8074-CB7BB3E4AC43}"/>
              </a:ext>
            </a:extLst>
          </p:cNvPr>
          <p:cNvGrpSpPr/>
          <p:nvPr/>
        </p:nvGrpSpPr>
        <p:grpSpPr>
          <a:xfrm>
            <a:off x="488790" y="1356448"/>
            <a:ext cx="1677144" cy="639399"/>
            <a:chOff x="8006841" y="4405520"/>
            <a:chExt cx="3401085" cy="821583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xmlns="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>
                  <a:cs typeface="Arial" pitchFamily="34" charset="0"/>
                </a:rPr>
                <a:t>Your Text  Here</a:t>
              </a:r>
              <a:endParaRPr lang="ko-KR" altLang="en-US" sz="800" b="1" dirty="0">
                <a:cs typeface="Arial" pitchFamily="34" charset="0"/>
              </a:endParaRPr>
            </a:p>
          </p:txBody>
        </p:sp>
        <p:sp>
          <p:nvSpPr>
            <p:cNvPr id="35" name="TextBox 44">
              <a:extLst>
                <a:ext uri="{FF2B5EF4-FFF2-40B4-BE49-F238E27FC236}">
                  <a16:creationId xmlns:a16="http://schemas.microsoft.com/office/drawing/2014/main" xmlns="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:a16="http://schemas.microsoft.com/office/drawing/2014/main" xmlns="" id="{E3460CEF-970E-4616-8074-CB7BB3E4AC43}"/>
              </a:ext>
            </a:extLst>
          </p:cNvPr>
          <p:cNvGrpSpPr/>
          <p:nvPr/>
        </p:nvGrpSpPr>
        <p:grpSpPr>
          <a:xfrm>
            <a:off x="2593196" y="4075517"/>
            <a:ext cx="1677144" cy="639399"/>
            <a:chOff x="8006841" y="4405520"/>
            <a:chExt cx="3401085" cy="821583"/>
          </a:xfrm>
        </p:grpSpPr>
        <p:sp>
          <p:nvSpPr>
            <p:cNvPr id="41" name="TextBox 43">
              <a:extLst>
                <a:ext uri="{FF2B5EF4-FFF2-40B4-BE49-F238E27FC236}">
                  <a16:creationId xmlns:a16="http://schemas.microsoft.com/office/drawing/2014/main" xmlns="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>
                  <a:cs typeface="Arial" pitchFamily="34" charset="0"/>
                </a:rPr>
                <a:t>Your Text  Here</a:t>
              </a:r>
              <a:endParaRPr lang="ko-KR" altLang="en-US" sz="800" b="1" dirty="0">
                <a:cs typeface="Arial" pitchFamily="34" charset="0"/>
              </a:endParaRPr>
            </a:p>
          </p:txBody>
        </p:sp>
        <p:sp>
          <p:nvSpPr>
            <p:cNvPr id="42" name="TextBox 44">
              <a:extLst>
                <a:ext uri="{FF2B5EF4-FFF2-40B4-BE49-F238E27FC236}">
                  <a16:creationId xmlns:a16="http://schemas.microsoft.com/office/drawing/2014/main" xmlns="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3460CEF-970E-4616-8074-CB7BB3E4AC43}"/>
              </a:ext>
            </a:extLst>
          </p:cNvPr>
          <p:cNvGrpSpPr/>
          <p:nvPr/>
        </p:nvGrpSpPr>
        <p:grpSpPr>
          <a:xfrm>
            <a:off x="6300951" y="3986838"/>
            <a:ext cx="1677144" cy="639399"/>
            <a:chOff x="8006841" y="4405520"/>
            <a:chExt cx="3401085" cy="8215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>
                  <a:cs typeface="Arial" pitchFamily="34" charset="0"/>
                </a:rPr>
                <a:t>Your Text  Here</a:t>
              </a:r>
              <a:endParaRPr lang="ko-KR" altLang="en-US" sz="800" b="1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  <p:grpSp>
        <p:nvGrpSpPr>
          <p:cNvPr id="46" name="Group 42">
            <a:extLst>
              <a:ext uri="{FF2B5EF4-FFF2-40B4-BE49-F238E27FC236}">
                <a16:creationId xmlns:a16="http://schemas.microsoft.com/office/drawing/2014/main" xmlns="" id="{E3460CEF-970E-4616-8074-CB7BB3E4AC43}"/>
              </a:ext>
            </a:extLst>
          </p:cNvPr>
          <p:cNvGrpSpPr/>
          <p:nvPr/>
        </p:nvGrpSpPr>
        <p:grpSpPr>
          <a:xfrm>
            <a:off x="4432003" y="1508848"/>
            <a:ext cx="1677144" cy="639399"/>
            <a:chOff x="8006841" y="4405520"/>
            <a:chExt cx="3401085" cy="821583"/>
          </a:xfrm>
        </p:grpSpPr>
        <p:sp>
          <p:nvSpPr>
            <p:cNvPr id="47" name="TextBox 43">
              <a:extLst>
                <a:ext uri="{FF2B5EF4-FFF2-40B4-BE49-F238E27FC236}">
                  <a16:creationId xmlns:a16="http://schemas.microsoft.com/office/drawing/2014/main" xmlns="" id="{54C897C7-9092-4BF2-9854-0C747E62C335}"/>
                </a:ext>
              </a:extLst>
            </p:cNvPr>
            <p:cNvSpPr txBox="1"/>
            <p:nvPr/>
          </p:nvSpPr>
          <p:spPr>
            <a:xfrm>
              <a:off x="8006841" y="4405520"/>
              <a:ext cx="3401085" cy="27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b="1" dirty="0">
                  <a:cs typeface="Arial" pitchFamily="34" charset="0"/>
                </a:rPr>
                <a:t>Your Text  Here</a:t>
              </a:r>
              <a:endParaRPr lang="ko-KR" altLang="en-US" sz="800" b="1" dirty="0">
                <a:cs typeface="Arial" pitchFamily="34" charset="0"/>
              </a:endParaRPr>
            </a:p>
          </p:txBody>
        </p:sp>
        <p:sp>
          <p:nvSpPr>
            <p:cNvPr id="48" name="TextBox 44">
              <a:extLst>
                <a:ext uri="{FF2B5EF4-FFF2-40B4-BE49-F238E27FC236}">
                  <a16:creationId xmlns:a16="http://schemas.microsoft.com/office/drawing/2014/main" xmlns="" id="{DDD53574-FB21-4F9B-8710-3B8AD208F1A1}"/>
                </a:ext>
              </a:extLst>
            </p:cNvPr>
            <p:cNvSpPr txBox="1"/>
            <p:nvPr/>
          </p:nvSpPr>
          <p:spPr>
            <a:xfrm>
              <a:off x="8006841" y="4693218"/>
              <a:ext cx="3401085" cy="53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700" dirty="0">
                  <a:cs typeface="Arial" pitchFamily="34" charset="0"/>
                </a:rPr>
                <a:t>You can simply impress your audience and add a unique zing and appeal to your Reports and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616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7" name="Google Shape;448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488" name="Google Shape;4488;p40"/>
          <p:cNvGrpSpPr/>
          <p:nvPr/>
        </p:nvGrpSpPr>
        <p:grpSpPr>
          <a:xfrm>
            <a:off x="540000" y="2521800"/>
            <a:ext cx="2104200" cy="2261700"/>
            <a:chOff x="540000" y="2521800"/>
            <a:chExt cx="2104200" cy="2261700"/>
          </a:xfrm>
        </p:grpSpPr>
        <p:grpSp>
          <p:nvGrpSpPr>
            <p:cNvPr id="4489" name="Google Shape;4489;p40"/>
            <p:cNvGrpSpPr/>
            <p:nvPr/>
          </p:nvGrpSpPr>
          <p:grpSpPr>
            <a:xfrm>
              <a:off x="544500" y="3176100"/>
              <a:ext cx="2099600" cy="1607400"/>
              <a:chOff x="544500" y="3176100"/>
              <a:chExt cx="2099600" cy="1607400"/>
            </a:xfrm>
          </p:grpSpPr>
          <p:sp>
            <p:nvSpPr>
              <p:cNvPr id="4490" name="Google Shape;4490;p40"/>
              <p:cNvSpPr/>
              <p:nvPr/>
            </p:nvSpPr>
            <p:spPr>
              <a:xfrm>
                <a:off x="548900" y="3176100"/>
                <a:ext cx="2095200" cy="792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40"/>
              <p:cNvSpPr/>
              <p:nvPr/>
            </p:nvSpPr>
            <p:spPr>
              <a:xfrm>
                <a:off x="544500" y="3968400"/>
                <a:ext cx="2095200" cy="815100"/>
              </a:xfrm>
              <a:prstGeom prst="rect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2" name="Google Shape;4492;p40"/>
            <p:cNvGrpSpPr/>
            <p:nvPr/>
          </p:nvGrpSpPr>
          <p:grpSpPr>
            <a:xfrm>
              <a:off x="540000" y="2521800"/>
              <a:ext cx="2104200" cy="1286000"/>
              <a:chOff x="540000" y="2521800"/>
              <a:chExt cx="2104200" cy="1286000"/>
            </a:xfrm>
          </p:grpSpPr>
          <p:sp>
            <p:nvSpPr>
              <p:cNvPr id="4493" name="Google Shape;4493;p40"/>
              <p:cNvSpPr/>
              <p:nvPr/>
            </p:nvSpPr>
            <p:spPr>
              <a:xfrm>
                <a:off x="540000" y="2521800"/>
                <a:ext cx="2104200" cy="734100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Yes</a:t>
                </a:r>
                <a:endParaRPr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494" name="Google Shape;4494;p40"/>
              <p:cNvSpPr txBox="1"/>
              <p:nvPr/>
            </p:nvSpPr>
            <p:spPr>
              <a:xfrm>
                <a:off x="686675" y="3425600"/>
                <a:ext cx="18108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Venus has a beautiful name, but it’s hot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495" name="Google Shape;4495;p40"/>
          <p:cNvGrpSpPr/>
          <p:nvPr/>
        </p:nvGrpSpPr>
        <p:grpSpPr>
          <a:xfrm>
            <a:off x="6499800" y="2521800"/>
            <a:ext cx="2104200" cy="2261700"/>
            <a:chOff x="6499800" y="2521800"/>
            <a:chExt cx="2104200" cy="2261700"/>
          </a:xfrm>
        </p:grpSpPr>
        <p:grpSp>
          <p:nvGrpSpPr>
            <p:cNvPr id="4496" name="Google Shape;4496;p40"/>
            <p:cNvGrpSpPr/>
            <p:nvPr/>
          </p:nvGrpSpPr>
          <p:grpSpPr>
            <a:xfrm>
              <a:off x="6504275" y="3176100"/>
              <a:ext cx="2095225" cy="1607400"/>
              <a:chOff x="6504275" y="3176100"/>
              <a:chExt cx="2095225" cy="1607400"/>
            </a:xfrm>
          </p:grpSpPr>
          <p:sp>
            <p:nvSpPr>
              <p:cNvPr id="4497" name="Google Shape;4497;p40"/>
              <p:cNvSpPr/>
              <p:nvPr/>
            </p:nvSpPr>
            <p:spPr>
              <a:xfrm>
                <a:off x="6504275" y="3176100"/>
                <a:ext cx="2095200" cy="792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40"/>
              <p:cNvSpPr/>
              <p:nvPr/>
            </p:nvSpPr>
            <p:spPr>
              <a:xfrm>
                <a:off x="6504300" y="3968400"/>
                <a:ext cx="2095200" cy="815100"/>
              </a:xfrm>
              <a:prstGeom prst="rect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9" name="Google Shape;4499;p40"/>
            <p:cNvSpPr/>
            <p:nvPr/>
          </p:nvSpPr>
          <p:spPr>
            <a:xfrm>
              <a:off x="6499800" y="2521800"/>
              <a:ext cx="2104200" cy="734100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00" name="Google Shape;4500;p40"/>
            <p:cNvSpPr txBox="1"/>
            <p:nvPr/>
          </p:nvSpPr>
          <p:spPr>
            <a:xfrm>
              <a:off x="6646475" y="34255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1" name="Google Shape;4501;p40"/>
          <p:cNvGrpSpPr/>
          <p:nvPr/>
        </p:nvGrpSpPr>
        <p:grpSpPr>
          <a:xfrm>
            <a:off x="3519900" y="1270175"/>
            <a:ext cx="2104200" cy="1481950"/>
            <a:chOff x="3519900" y="1270175"/>
            <a:chExt cx="2104200" cy="1481950"/>
          </a:xfrm>
        </p:grpSpPr>
        <p:sp>
          <p:nvSpPr>
            <p:cNvPr id="4502" name="Google Shape;4502;p40"/>
            <p:cNvSpPr/>
            <p:nvPr/>
          </p:nvSpPr>
          <p:spPr>
            <a:xfrm>
              <a:off x="3524400" y="1959825"/>
              <a:ext cx="2095200" cy="792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03" name="Google Shape;4503;p40"/>
            <p:cNvGrpSpPr/>
            <p:nvPr/>
          </p:nvGrpSpPr>
          <p:grpSpPr>
            <a:xfrm>
              <a:off x="3519900" y="1270175"/>
              <a:ext cx="2104200" cy="1276888"/>
              <a:chOff x="3519900" y="1270175"/>
              <a:chExt cx="2104200" cy="1276888"/>
            </a:xfrm>
          </p:grpSpPr>
          <p:sp>
            <p:nvSpPr>
              <p:cNvPr id="4504" name="Google Shape;4504;p40"/>
              <p:cNvSpPr/>
              <p:nvPr/>
            </p:nvSpPr>
            <p:spPr>
              <a:xfrm>
                <a:off x="3519900" y="1270175"/>
                <a:ext cx="2104200" cy="734100"/>
              </a:xfrm>
              <a:prstGeom prst="roundRect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Mercury</a:t>
                </a:r>
                <a:endParaRPr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505" name="Google Shape;4505;p40"/>
              <p:cNvSpPr txBox="1"/>
              <p:nvPr/>
            </p:nvSpPr>
            <p:spPr>
              <a:xfrm>
                <a:off x="3666600" y="2164863"/>
                <a:ext cx="1810800" cy="38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 sz="12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506" name="Google Shape;4506;p40"/>
          <p:cNvGrpSpPr/>
          <p:nvPr/>
        </p:nvGrpSpPr>
        <p:grpSpPr>
          <a:xfrm>
            <a:off x="1592100" y="1637225"/>
            <a:ext cx="5959800" cy="884700"/>
            <a:chOff x="1592100" y="1637225"/>
            <a:chExt cx="5959800" cy="884700"/>
          </a:xfrm>
        </p:grpSpPr>
        <p:cxnSp>
          <p:nvCxnSpPr>
            <p:cNvPr id="4507" name="Google Shape;4507;p40"/>
            <p:cNvCxnSpPr>
              <a:stCxn id="4504" idx="1"/>
              <a:endCxn id="4493" idx="0"/>
            </p:cNvCxnSpPr>
            <p:nvPr/>
          </p:nvCxnSpPr>
          <p:spPr>
            <a:xfrm flipH="1">
              <a:off x="1592100" y="1637225"/>
              <a:ext cx="1927800" cy="884700"/>
            </a:xfrm>
            <a:prstGeom prst="bentConnector2">
              <a:avLst/>
            </a:prstGeom>
            <a:noFill/>
            <a:ln w="19050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8" name="Google Shape;4508;p40"/>
            <p:cNvCxnSpPr>
              <a:stCxn id="4504" idx="3"/>
              <a:endCxn id="4499" idx="0"/>
            </p:cNvCxnSpPr>
            <p:nvPr/>
          </p:nvCxnSpPr>
          <p:spPr>
            <a:xfrm>
              <a:off x="5624100" y="1637225"/>
              <a:ext cx="1927800" cy="884700"/>
            </a:xfrm>
            <a:prstGeom prst="bentConnector2">
              <a:avLst/>
            </a:pr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09" name="Google Shape;4509;p40"/>
          <p:cNvGrpSpPr/>
          <p:nvPr/>
        </p:nvGrpSpPr>
        <p:grpSpPr>
          <a:xfrm>
            <a:off x="819499" y="4138305"/>
            <a:ext cx="1545257" cy="475284"/>
            <a:chOff x="819499" y="4138305"/>
            <a:chExt cx="1545257" cy="475284"/>
          </a:xfrm>
        </p:grpSpPr>
        <p:grpSp>
          <p:nvGrpSpPr>
            <p:cNvPr id="4510" name="Google Shape;4510;p40"/>
            <p:cNvGrpSpPr/>
            <p:nvPr/>
          </p:nvGrpSpPr>
          <p:grpSpPr>
            <a:xfrm>
              <a:off x="1955710" y="4186453"/>
              <a:ext cx="409046" cy="362882"/>
              <a:chOff x="3741725" y="4649951"/>
              <a:chExt cx="287696" cy="255245"/>
            </a:xfrm>
          </p:grpSpPr>
          <p:sp>
            <p:nvSpPr>
              <p:cNvPr id="4511" name="Google Shape;4511;p40"/>
              <p:cNvSpPr/>
              <p:nvPr/>
            </p:nvSpPr>
            <p:spPr>
              <a:xfrm>
                <a:off x="3741725" y="4679664"/>
                <a:ext cx="287696" cy="225533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4858" extrusionOk="0">
                    <a:moveTo>
                      <a:pt x="82" y="0"/>
                    </a:moveTo>
                    <a:cubicBezTo>
                      <a:pt x="41" y="0"/>
                      <a:pt x="1" y="30"/>
                      <a:pt x="1" y="71"/>
                    </a:cubicBezTo>
                    <a:lnTo>
                      <a:pt x="1" y="4776"/>
                    </a:lnTo>
                    <a:cubicBezTo>
                      <a:pt x="1" y="4817"/>
                      <a:pt x="41" y="4858"/>
                      <a:pt x="82" y="4858"/>
                    </a:cubicBezTo>
                    <a:lnTo>
                      <a:pt x="6116" y="4858"/>
                    </a:lnTo>
                    <a:cubicBezTo>
                      <a:pt x="6156" y="4858"/>
                      <a:pt x="6197" y="4817"/>
                      <a:pt x="6197" y="4776"/>
                    </a:cubicBezTo>
                    <a:lnTo>
                      <a:pt x="6197" y="71"/>
                    </a:lnTo>
                    <a:cubicBezTo>
                      <a:pt x="6197" y="30"/>
                      <a:pt x="6156" y="0"/>
                      <a:pt x="6116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40"/>
              <p:cNvSpPr/>
              <p:nvPr/>
            </p:nvSpPr>
            <p:spPr>
              <a:xfrm>
                <a:off x="3741725" y="4679664"/>
                <a:ext cx="287696" cy="56546"/>
              </a:xfrm>
              <a:custGeom>
                <a:avLst/>
                <a:gdLst/>
                <a:ahLst/>
                <a:cxnLst/>
                <a:rect l="l" t="t" r="r" b="b"/>
                <a:pathLst>
                  <a:path w="6197" h="1218" extrusionOk="0">
                    <a:moveTo>
                      <a:pt x="569" y="0"/>
                    </a:moveTo>
                    <a:cubicBezTo>
                      <a:pt x="254" y="0"/>
                      <a:pt x="1" y="244"/>
                      <a:pt x="1" y="557"/>
                    </a:cubicBezTo>
                    <a:lnTo>
                      <a:pt x="1" y="1217"/>
                    </a:lnTo>
                    <a:lnTo>
                      <a:pt x="6197" y="1217"/>
                    </a:lnTo>
                    <a:lnTo>
                      <a:pt x="6197" y="557"/>
                    </a:lnTo>
                    <a:cubicBezTo>
                      <a:pt x="6197" y="244"/>
                      <a:pt x="5944" y="0"/>
                      <a:pt x="5629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40"/>
              <p:cNvSpPr/>
              <p:nvPr/>
            </p:nvSpPr>
            <p:spPr>
              <a:xfrm>
                <a:off x="3818931" y="4662718"/>
                <a:ext cx="19359" cy="4897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55" extrusionOk="0">
                    <a:moveTo>
                      <a:pt x="213" y="0"/>
                    </a:moveTo>
                    <a:cubicBezTo>
                      <a:pt x="102" y="0"/>
                      <a:pt x="1" y="91"/>
                      <a:pt x="1" y="213"/>
                    </a:cubicBezTo>
                    <a:lnTo>
                      <a:pt x="1" y="852"/>
                    </a:lnTo>
                    <a:cubicBezTo>
                      <a:pt x="1" y="963"/>
                      <a:pt x="102" y="1055"/>
                      <a:pt x="213" y="1055"/>
                    </a:cubicBezTo>
                    <a:cubicBezTo>
                      <a:pt x="325" y="1055"/>
                      <a:pt x="416" y="963"/>
                      <a:pt x="416" y="852"/>
                    </a:cubicBezTo>
                    <a:lnTo>
                      <a:pt x="416" y="213"/>
                    </a:lnTo>
                    <a:cubicBezTo>
                      <a:pt x="416" y="91"/>
                      <a:pt x="3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40"/>
              <p:cNvSpPr/>
              <p:nvPr/>
            </p:nvSpPr>
            <p:spPr>
              <a:xfrm>
                <a:off x="3935228" y="4662718"/>
                <a:ext cx="19359" cy="48978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55" extrusionOk="0">
                    <a:moveTo>
                      <a:pt x="203" y="0"/>
                    </a:moveTo>
                    <a:cubicBezTo>
                      <a:pt x="92" y="0"/>
                      <a:pt x="0" y="91"/>
                      <a:pt x="0" y="213"/>
                    </a:cubicBezTo>
                    <a:lnTo>
                      <a:pt x="0" y="852"/>
                    </a:lnTo>
                    <a:cubicBezTo>
                      <a:pt x="0" y="963"/>
                      <a:pt x="92" y="1055"/>
                      <a:pt x="203" y="1055"/>
                    </a:cubicBezTo>
                    <a:cubicBezTo>
                      <a:pt x="325" y="1055"/>
                      <a:pt x="417" y="963"/>
                      <a:pt x="417" y="852"/>
                    </a:cubicBezTo>
                    <a:lnTo>
                      <a:pt x="417" y="213"/>
                    </a:lnTo>
                    <a:cubicBezTo>
                      <a:pt x="417" y="91"/>
                      <a:pt x="325" y="0"/>
                      <a:pt x="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40"/>
              <p:cNvSpPr/>
              <p:nvPr/>
            </p:nvSpPr>
            <p:spPr>
              <a:xfrm>
                <a:off x="3818931" y="4649951"/>
                <a:ext cx="19359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56" extrusionOk="0">
                    <a:moveTo>
                      <a:pt x="213" y="1"/>
                    </a:moveTo>
                    <a:cubicBezTo>
                      <a:pt x="102" y="1"/>
                      <a:pt x="1" y="92"/>
                      <a:pt x="1" y="204"/>
                    </a:cubicBezTo>
                    <a:lnTo>
                      <a:pt x="1" y="843"/>
                    </a:lnTo>
                    <a:cubicBezTo>
                      <a:pt x="1" y="954"/>
                      <a:pt x="102" y="1056"/>
                      <a:pt x="213" y="1056"/>
                    </a:cubicBezTo>
                    <a:cubicBezTo>
                      <a:pt x="325" y="1056"/>
                      <a:pt x="416" y="954"/>
                      <a:pt x="416" y="843"/>
                    </a:cubicBezTo>
                    <a:lnTo>
                      <a:pt x="416" y="204"/>
                    </a:lnTo>
                    <a:cubicBezTo>
                      <a:pt x="416" y="92"/>
                      <a:pt x="325" y="1"/>
                      <a:pt x="213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40"/>
              <p:cNvSpPr/>
              <p:nvPr/>
            </p:nvSpPr>
            <p:spPr>
              <a:xfrm>
                <a:off x="3935228" y="4649951"/>
                <a:ext cx="19359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1056" extrusionOk="0">
                    <a:moveTo>
                      <a:pt x="203" y="1"/>
                    </a:moveTo>
                    <a:cubicBezTo>
                      <a:pt x="92" y="1"/>
                      <a:pt x="0" y="92"/>
                      <a:pt x="0" y="204"/>
                    </a:cubicBezTo>
                    <a:lnTo>
                      <a:pt x="0" y="843"/>
                    </a:lnTo>
                    <a:cubicBezTo>
                      <a:pt x="0" y="954"/>
                      <a:pt x="92" y="1056"/>
                      <a:pt x="203" y="1056"/>
                    </a:cubicBezTo>
                    <a:cubicBezTo>
                      <a:pt x="325" y="1056"/>
                      <a:pt x="417" y="954"/>
                      <a:pt x="417" y="843"/>
                    </a:cubicBezTo>
                    <a:lnTo>
                      <a:pt x="417" y="204"/>
                    </a:lnTo>
                    <a:cubicBezTo>
                      <a:pt x="417" y="92"/>
                      <a:pt x="325" y="1"/>
                      <a:pt x="203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40"/>
              <p:cNvSpPr/>
              <p:nvPr/>
            </p:nvSpPr>
            <p:spPr>
              <a:xfrm>
                <a:off x="3783183" y="4775208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1" y="0"/>
                      <a:pt x="0" y="82"/>
                      <a:pt x="0" y="183"/>
                    </a:cubicBezTo>
                    <a:cubicBezTo>
                      <a:pt x="0" y="284"/>
                      <a:pt x="81" y="366"/>
                      <a:pt x="183" y="366"/>
                    </a:cubicBezTo>
                    <a:cubicBezTo>
                      <a:pt x="284" y="366"/>
                      <a:pt x="365" y="284"/>
                      <a:pt x="365" y="183"/>
                    </a:cubicBezTo>
                    <a:cubicBezTo>
                      <a:pt x="365" y="82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40"/>
              <p:cNvSpPr/>
              <p:nvPr/>
            </p:nvSpPr>
            <p:spPr>
              <a:xfrm>
                <a:off x="3846276" y="4775208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1" y="0"/>
                      <a:pt x="0" y="82"/>
                      <a:pt x="0" y="183"/>
                    </a:cubicBezTo>
                    <a:cubicBezTo>
                      <a:pt x="0" y="284"/>
                      <a:pt x="81" y="366"/>
                      <a:pt x="183" y="366"/>
                    </a:cubicBezTo>
                    <a:cubicBezTo>
                      <a:pt x="284" y="366"/>
                      <a:pt x="365" y="284"/>
                      <a:pt x="365" y="183"/>
                    </a:cubicBezTo>
                    <a:cubicBezTo>
                      <a:pt x="365" y="82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40"/>
              <p:cNvSpPr/>
              <p:nvPr/>
            </p:nvSpPr>
            <p:spPr>
              <a:xfrm>
                <a:off x="3906027" y="4771912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82" y="1"/>
                      <a:pt x="1" y="82"/>
                      <a:pt x="1" y="183"/>
                    </a:cubicBezTo>
                    <a:cubicBezTo>
                      <a:pt x="1" y="285"/>
                      <a:pt x="82" y="366"/>
                      <a:pt x="183" y="366"/>
                    </a:cubicBezTo>
                    <a:cubicBezTo>
                      <a:pt x="285" y="366"/>
                      <a:pt x="366" y="285"/>
                      <a:pt x="366" y="183"/>
                    </a:cubicBezTo>
                    <a:cubicBezTo>
                      <a:pt x="366" y="82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40"/>
              <p:cNvSpPr/>
              <p:nvPr/>
            </p:nvSpPr>
            <p:spPr>
              <a:xfrm>
                <a:off x="3969119" y="4771912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1"/>
                    </a:moveTo>
                    <a:cubicBezTo>
                      <a:pt x="82" y="1"/>
                      <a:pt x="1" y="82"/>
                      <a:pt x="1" y="183"/>
                    </a:cubicBezTo>
                    <a:cubicBezTo>
                      <a:pt x="1" y="285"/>
                      <a:pt x="82" y="366"/>
                      <a:pt x="183" y="366"/>
                    </a:cubicBezTo>
                    <a:cubicBezTo>
                      <a:pt x="285" y="366"/>
                      <a:pt x="366" y="285"/>
                      <a:pt x="366" y="183"/>
                    </a:cubicBezTo>
                    <a:cubicBezTo>
                      <a:pt x="366" y="82"/>
                      <a:pt x="285" y="1"/>
                      <a:pt x="183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40"/>
              <p:cNvSpPr/>
              <p:nvPr/>
            </p:nvSpPr>
            <p:spPr>
              <a:xfrm>
                <a:off x="3783183" y="4823723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1" y="0"/>
                      <a:pt x="0" y="82"/>
                      <a:pt x="0" y="183"/>
                    </a:cubicBezTo>
                    <a:cubicBezTo>
                      <a:pt x="0" y="284"/>
                      <a:pt x="81" y="366"/>
                      <a:pt x="183" y="366"/>
                    </a:cubicBezTo>
                    <a:cubicBezTo>
                      <a:pt x="284" y="366"/>
                      <a:pt x="365" y="284"/>
                      <a:pt x="365" y="183"/>
                    </a:cubicBezTo>
                    <a:cubicBezTo>
                      <a:pt x="365" y="82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40"/>
              <p:cNvSpPr/>
              <p:nvPr/>
            </p:nvSpPr>
            <p:spPr>
              <a:xfrm>
                <a:off x="3969119" y="4820427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2" y="0"/>
                      <a:pt x="1" y="81"/>
                      <a:pt x="1" y="183"/>
                    </a:cubicBezTo>
                    <a:cubicBezTo>
                      <a:pt x="1" y="284"/>
                      <a:pt x="82" y="365"/>
                      <a:pt x="183" y="365"/>
                    </a:cubicBezTo>
                    <a:cubicBezTo>
                      <a:pt x="285" y="365"/>
                      <a:pt x="366" y="284"/>
                      <a:pt x="366" y="183"/>
                    </a:cubicBezTo>
                    <a:cubicBezTo>
                      <a:pt x="366" y="81"/>
                      <a:pt x="285" y="0"/>
                      <a:pt x="183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40"/>
              <p:cNvSpPr/>
              <p:nvPr/>
            </p:nvSpPr>
            <p:spPr>
              <a:xfrm>
                <a:off x="3960206" y="4811466"/>
                <a:ext cx="34865" cy="34912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2" extrusionOk="0">
                    <a:moveTo>
                      <a:pt x="375" y="71"/>
                    </a:moveTo>
                    <a:cubicBezTo>
                      <a:pt x="548" y="71"/>
                      <a:pt x="690" y="204"/>
                      <a:pt x="690" y="376"/>
                    </a:cubicBezTo>
                    <a:cubicBezTo>
                      <a:pt x="690" y="548"/>
                      <a:pt x="548" y="690"/>
                      <a:pt x="375" y="690"/>
                    </a:cubicBezTo>
                    <a:cubicBezTo>
                      <a:pt x="203" y="690"/>
                      <a:pt x="71" y="548"/>
                      <a:pt x="71" y="376"/>
                    </a:cubicBezTo>
                    <a:cubicBezTo>
                      <a:pt x="71" y="204"/>
                      <a:pt x="203" y="71"/>
                      <a:pt x="375" y="71"/>
                    </a:cubicBezTo>
                    <a:close/>
                    <a:moveTo>
                      <a:pt x="375" y="1"/>
                    </a:moveTo>
                    <a:cubicBezTo>
                      <a:pt x="172" y="1"/>
                      <a:pt x="0" y="173"/>
                      <a:pt x="0" y="376"/>
                    </a:cubicBezTo>
                    <a:cubicBezTo>
                      <a:pt x="0" y="589"/>
                      <a:pt x="172" y="751"/>
                      <a:pt x="375" y="751"/>
                    </a:cubicBezTo>
                    <a:cubicBezTo>
                      <a:pt x="589" y="751"/>
                      <a:pt x="751" y="589"/>
                      <a:pt x="751" y="376"/>
                    </a:cubicBezTo>
                    <a:cubicBezTo>
                      <a:pt x="751" y="173"/>
                      <a:pt x="589" y="1"/>
                      <a:pt x="375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40"/>
              <p:cNvSpPr/>
              <p:nvPr/>
            </p:nvSpPr>
            <p:spPr>
              <a:xfrm>
                <a:off x="3906537" y="4820427"/>
                <a:ext cx="16992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1" y="0"/>
                      <a:pt x="0" y="81"/>
                      <a:pt x="0" y="183"/>
                    </a:cubicBezTo>
                    <a:cubicBezTo>
                      <a:pt x="0" y="284"/>
                      <a:pt x="81" y="365"/>
                      <a:pt x="183" y="365"/>
                    </a:cubicBezTo>
                    <a:cubicBezTo>
                      <a:pt x="284" y="365"/>
                      <a:pt x="365" y="284"/>
                      <a:pt x="365" y="183"/>
                    </a:cubicBezTo>
                    <a:cubicBezTo>
                      <a:pt x="365" y="81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40"/>
              <p:cNvSpPr/>
              <p:nvPr/>
            </p:nvSpPr>
            <p:spPr>
              <a:xfrm>
                <a:off x="3897577" y="4811466"/>
                <a:ext cx="34865" cy="34912"/>
              </a:xfrm>
              <a:custGeom>
                <a:avLst/>
                <a:gdLst/>
                <a:ahLst/>
                <a:cxnLst/>
                <a:rect l="l" t="t" r="r" b="b"/>
                <a:pathLst>
                  <a:path w="751" h="752" extrusionOk="0">
                    <a:moveTo>
                      <a:pt x="376" y="71"/>
                    </a:moveTo>
                    <a:cubicBezTo>
                      <a:pt x="548" y="71"/>
                      <a:pt x="690" y="204"/>
                      <a:pt x="690" y="376"/>
                    </a:cubicBezTo>
                    <a:cubicBezTo>
                      <a:pt x="690" y="548"/>
                      <a:pt x="548" y="690"/>
                      <a:pt x="376" y="690"/>
                    </a:cubicBezTo>
                    <a:cubicBezTo>
                      <a:pt x="203" y="690"/>
                      <a:pt x="61" y="548"/>
                      <a:pt x="61" y="376"/>
                    </a:cubicBezTo>
                    <a:cubicBezTo>
                      <a:pt x="61" y="204"/>
                      <a:pt x="203" y="71"/>
                      <a:pt x="376" y="71"/>
                    </a:cubicBezTo>
                    <a:close/>
                    <a:moveTo>
                      <a:pt x="376" y="1"/>
                    </a:moveTo>
                    <a:cubicBezTo>
                      <a:pt x="173" y="1"/>
                      <a:pt x="0" y="173"/>
                      <a:pt x="0" y="376"/>
                    </a:cubicBezTo>
                    <a:cubicBezTo>
                      <a:pt x="0" y="589"/>
                      <a:pt x="173" y="751"/>
                      <a:pt x="376" y="751"/>
                    </a:cubicBezTo>
                    <a:cubicBezTo>
                      <a:pt x="579" y="751"/>
                      <a:pt x="751" y="589"/>
                      <a:pt x="751" y="376"/>
                    </a:cubicBezTo>
                    <a:cubicBezTo>
                      <a:pt x="751" y="173"/>
                      <a:pt x="579" y="1"/>
                      <a:pt x="376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40"/>
              <p:cNvSpPr/>
              <p:nvPr/>
            </p:nvSpPr>
            <p:spPr>
              <a:xfrm>
                <a:off x="3843444" y="4820427"/>
                <a:ext cx="17456" cy="1699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66" extrusionOk="0">
                    <a:moveTo>
                      <a:pt x="192" y="0"/>
                    </a:moveTo>
                    <a:cubicBezTo>
                      <a:pt x="91" y="0"/>
                      <a:pt x="0" y="81"/>
                      <a:pt x="0" y="183"/>
                    </a:cubicBezTo>
                    <a:cubicBezTo>
                      <a:pt x="0" y="284"/>
                      <a:pt x="91" y="365"/>
                      <a:pt x="192" y="365"/>
                    </a:cubicBezTo>
                    <a:cubicBezTo>
                      <a:pt x="294" y="365"/>
                      <a:pt x="375" y="284"/>
                      <a:pt x="375" y="183"/>
                    </a:cubicBezTo>
                    <a:cubicBezTo>
                      <a:pt x="375" y="81"/>
                      <a:pt x="294" y="0"/>
                      <a:pt x="192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40"/>
              <p:cNvSpPr/>
              <p:nvPr/>
            </p:nvSpPr>
            <p:spPr>
              <a:xfrm>
                <a:off x="3834948" y="4811466"/>
                <a:ext cx="34401" cy="349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752" extrusionOk="0">
                    <a:moveTo>
                      <a:pt x="375" y="71"/>
                    </a:moveTo>
                    <a:cubicBezTo>
                      <a:pt x="538" y="71"/>
                      <a:pt x="680" y="204"/>
                      <a:pt x="680" y="376"/>
                    </a:cubicBezTo>
                    <a:cubicBezTo>
                      <a:pt x="680" y="548"/>
                      <a:pt x="538" y="690"/>
                      <a:pt x="375" y="690"/>
                    </a:cubicBezTo>
                    <a:cubicBezTo>
                      <a:pt x="203" y="690"/>
                      <a:pt x="62" y="548"/>
                      <a:pt x="62" y="376"/>
                    </a:cubicBezTo>
                    <a:cubicBezTo>
                      <a:pt x="62" y="204"/>
                      <a:pt x="203" y="71"/>
                      <a:pt x="375" y="71"/>
                    </a:cubicBezTo>
                    <a:close/>
                    <a:moveTo>
                      <a:pt x="375" y="1"/>
                    </a:moveTo>
                    <a:cubicBezTo>
                      <a:pt x="163" y="1"/>
                      <a:pt x="1" y="173"/>
                      <a:pt x="1" y="376"/>
                    </a:cubicBezTo>
                    <a:cubicBezTo>
                      <a:pt x="1" y="589"/>
                      <a:pt x="163" y="751"/>
                      <a:pt x="375" y="751"/>
                    </a:cubicBezTo>
                    <a:cubicBezTo>
                      <a:pt x="578" y="751"/>
                      <a:pt x="741" y="589"/>
                      <a:pt x="741" y="376"/>
                    </a:cubicBezTo>
                    <a:cubicBezTo>
                      <a:pt x="741" y="173"/>
                      <a:pt x="578" y="1"/>
                      <a:pt x="375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8" name="Google Shape;4528;p40"/>
            <p:cNvGrpSpPr/>
            <p:nvPr/>
          </p:nvGrpSpPr>
          <p:grpSpPr>
            <a:xfrm>
              <a:off x="1412048" y="4138305"/>
              <a:ext cx="224292" cy="459252"/>
              <a:chOff x="4350045" y="3474775"/>
              <a:chExt cx="157752" cy="323030"/>
            </a:xfrm>
          </p:grpSpPr>
          <p:sp>
            <p:nvSpPr>
              <p:cNvPr id="4529" name="Google Shape;4529;p40"/>
              <p:cNvSpPr/>
              <p:nvPr/>
            </p:nvSpPr>
            <p:spPr>
              <a:xfrm>
                <a:off x="4362719" y="3474775"/>
                <a:ext cx="134261" cy="30891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6654" extrusionOk="0">
                    <a:moveTo>
                      <a:pt x="1441" y="0"/>
                    </a:moveTo>
                    <a:cubicBezTo>
                      <a:pt x="1259" y="0"/>
                      <a:pt x="1107" y="142"/>
                      <a:pt x="1107" y="325"/>
                    </a:cubicBezTo>
                    <a:lnTo>
                      <a:pt x="1107" y="568"/>
                    </a:lnTo>
                    <a:cubicBezTo>
                      <a:pt x="467" y="721"/>
                      <a:pt x="1" y="1289"/>
                      <a:pt x="1" y="1978"/>
                    </a:cubicBezTo>
                    <a:lnTo>
                      <a:pt x="1" y="6653"/>
                    </a:lnTo>
                    <a:lnTo>
                      <a:pt x="2892" y="6653"/>
                    </a:lnTo>
                    <a:lnTo>
                      <a:pt x="2892" y="1978"/>
                    </a:lnTo>
                    <a:cubicBezTo>
                      <a:pt x="2892" y="1289"/>
                      <a:pt x="2415" y="721"/>
                      <a:pt x="1776" y="568"/>
                    </a:cubicBezTo>
                    <a:lnTo>
                      <a:pt x="1776" y="325"/>
                    </a:lnTo>
                    <a:cubicBezTo>
                      <a:pt x="1776" y="142"/>
                      <a:pt x="1624" y="0"/>
                      <a:pt x="1441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40"/>
              <p:cNvSpPr/>
              <p:nvPr/>
            </p:nvSpPr>
            <p:spPr>
              <a:xfrm>
                <a:off x="4350045" y="3778910"/>
                <a:ext cx="157752" cy="18895"/>
              </a:xfrm>
              <a:custGeom>
                <a:avLst/>
                <a:gdLst/>
                <a:ahLst/>
                <a:cxnLst/>
                <a:rect l="l" t="t" r="r" b="b"/>
                <a:pathLst>
                  <a:path w="3398" h="407" extrusionOk="0">
                    <a:moveTo>
                      <a:pt x="21" y="1"/>
                    </a:moveTo>
                    <a:cubicBezTo>
                      <a:pt x="10" y="1"/>
                      <a:pt x="1" y="11"/>
                      <a:pt x="1" y="32"/>
                    </a:cubicBezTo>
                    <a:lnTo>
                      <a:pt x="1" y="386"/>
                    </a:lnTo>
                    <a:cubicBezTo>
                      <a:pt x="1" y="397"/>
                      <a:pt x="10" y="406"/>
                      <a:pt x="21" y="406"/>
                    </a:cubicBezTo>
                    <a:lnTo>
                      <a:pt x="3368" y="406"/>
                    </a:lnTo>
                    <a:cubicBezTo>
                      <a:pt x="3388" y="406"/>
                      <a:pt x="3398" y="397"/>
                      <a:pt x="3398" y="386"/>
                    </a:cubicBezTo>
                    <a:lnTo>
                      <a:pt x="3398" y="32"/>
                    </a:lnTo>
                    <a:cubicBezTo>
                      <a:pt x="3398" y="11"/>
                      <a:pt x="3388" y="1"/>
                      <a:pt x="3368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40"/>
              <p:cNvSpPr/>
              <p:nvPr/>
            </p:nvSpPr>
            <p:spPr>
              <a:xfrm>
                <a:off x="4365551" y="3505695"/>
                <a:ext cx="49953" cy="59517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282" extrusionOk="0">
                    <a:moveTo>
                      <a:pt x="1026" y="0"/>
                    </a:moveTo>
                    <a:cubicBezTo>
                      <a:pt x="1020" y="0"/>
                      <a:pt x="1013" y="1"/>
                      <a:pt x="1005" y="4"/>
                    </a:cubicBezTo>
                    <a:cubicBezTo>
                      <a:pt x="995" y="4"/>
                      <a:pt x="123" y="298"/>
                      <a:pt x="1" y="1231"/>
                    </a:cubicBezTo>
                    <a:cubicBezTo>
                      <a:pt x="1" y="1251"/>
                      <a:pt x="21" y="1282"/>
                      <a:pt x="41" y="1282"/>
                    </a:cubicBezTo>
                    <a:lnTo>
                      <a:pt x="52" y="1282"/>
                    </a:lnTo>
                    <a:cubicBezTo>
                      <a:pt x="72" y="1282"/>
                      <a:pt x="92" y="1261"/>
                      <a:pt x="102" y="1241"/>
                    </a:cubicBezTo>
                    <a:cubicBezTo>
                      <a:pt x="204" y="369"/>
                      <a:pt x="1026" y="95"/>
                      <a:pt x="1035" y="95"/>
                    </a:cubicBezTo>
                    <a:cubicBezTo>
                      <a:pt x="1066" y="85"/>
                      <a:pt x="1076" y="55"/>
                      <a:pt x="1066" y="35"/>
                    </a:cubicBezTo>
                    <a:cubicBezTo>
                      <a:pt x="1058" y="11"/>
                      <a:pt x="1045" y="0"/>
                      <a:pt x="1026" y="0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40"/>
              <p:cNvSpPr/>
              <p:nvPr/>
            </p:nvSpPr>
            <p:spPr>
              <a:xfrm>
                <a:off x="4365551" y="3570830"/>
                <a:ext cx="4782" cy="31105"/>
              </a:xfrm>
              <a:custGeom>
                <a:avLst/>
                <a:gdLst/>
                <a:ahLst/>
                <a:cxnLst/>
                <a:rect l="l" t="t" r="r" b="b"/>
                <a:pathLst>
                  <a:path w="103" h="670" extrusionOk="0">
                    <a:moveTo>
                      <a:pt x="52" y="0"/>
                    </a:moveTo>
                    <a:cubicBezTo>
                      <a:pt x="21" y="0"/>
                      <a:pt x="1" y="20"/>
                      <a:pt x="1" y="41"/>
                    </a:cubicBezTo>
                    <a:lnTo>
                      <a:pt x="1" y="629"/>
                    </a:lnTo>
                    <a:cubicBezTo>
                      <a:pt x="1" y="649"/>
                      <a:pt x="21" y="670"/>
                      <a:pt x="52" y="670"/>
                    </a:cubicBezTo>
                    <a:cubicBezTo>
                      <a:pt x="72" y="670"/>
                      <a:pt x="102" y="649"/>
                      <a:pt x="102" y="629"/>
                    </a:cubicBezTo>
                    <a:lnTo>
                      <a:pt x="102" y="41"/>
                    </a:lnTo>
                    <a:cubicBezTo>
                      <a:pt x="102" y="20"/>
                      <a:pt x="72" y="0"/>
                      <a:pt x="52" y="0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40"/>
              <p:cNvSpPr/>
              <p:nvPr/>
            </p:nvSpPr>
            <p:spPr>
              <a:xfrm>
                <a:off x="4365551" y="3607553"/>
                <a:ext cx="4782" cy="10863"/>
              </a:xfrm>
              <a:custGeom>
                <a:avLst/>
                <a:gdLst/>
                <a:ahLst/>
                <a:cxnLst/>
                <a:rect l="l" t="t" r="r" b="b"/>
                <a:pathLst>
                  <a:path w="103" h="234" extrusionOk="0">
                    <a:moveTo>
                      <a:pt x="52" y="0"/>
                    </a:moveTo>
                    <a:cubicBezTo>
                      <a:pt x="21" y="0"/>
                      <a:pt x="1" y="21"/>
                      <a:pt x="1" y="51"/>
                    </a:cubicBezTo>
                    <a:lnTo>
                      <a:pt x="1" y="183"/>
                    </a:lnTo>
                    <a:cubicBezTo>
                      <a:pt x="1" y="214"/>
                      <a:pt x="21" y="234"/>
                      <a:pt x="52" y="234"/>
                    </a:cubicBezTo>
                    <a:cubicBezTo>
                      <a:pt x="72" y="234"/>
                      <a:pt x="102" y="214"/>
                      <a:pt x="102" y="183"/>
                    </a:cubicBezTo>
                    <a:lnTo>
                      <a:pt x="102" y="51"/>
                    </a:lnTo>
                    <a:cubicBezTo>
                      <a:pt x="102" y="21"/>
                      <a:pt x="72" y="0"/>
                      <a:pt x="52" y="0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40"/>
              <p:cNvSpPr/>
              <p:nvPr/>
            </p:nvSpPr>
            <p:spPr>
              <a:xfrm>
                <a:off x="4458356" y="3786013"/>
                <a:ext cx="40529" cy="4735"/>
              </a:xfrm>
              <a:custGeom>
                <a:avLst/>
                <a:gdLst/>
                <a:ahLst/>
                <a:cxnLst/>
                <a:rect l="l" t="t" r="r" b="b"/>
                <a:pathLst>
                  <a:path w="873" h="102" extrusionOk="0">
                    <a:moveTo>
                      <a:pt x="41" y="0"/>
                    </a:moveTo>
                    <a:cubicBezTo>
                      <a:pt x="20" y="0"/>
                      <a:pt x="0" y="30"/>
                      <a:pt x="0" y="51"/>
                    </a:cubicBezTo>
                    <a:cubicBezTo>
                      <a:pt x="0" y="81"/>
                      <a:pt x="20" y="102"/>
                      <a:pt x="41" y="102"/>
                    </a:cubicBezTo>
                    <a:lnTo>
                      <a:pt x="832" y="102"/>
                    </a:lnTo>
                    <a:cubicBezTo>
                      <a:pt x="852" y="102"/>
                      <a:pt x="872" y="81"/>
                      <a:pt x="872" y="51"/>
                    </a:cubicBezTo>
                    <a:cubicBezTo>
                      <a:pt x="872" y="30"/>
                      <a:pt x="852" y="0"/>
                      <a:pt x="832" y="0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40"/>
              <p:cNvSpPr/>
              <p:nvPr/>
            </p:nvSpPr>
            <p:spPr>
              <a:xfrm>
                <a:off x="4440436" y="3786013"/>
                <a:ext cx="14160" cy="473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02" extrusionOk="0">
                    <a:moveTo>
                      <a:pt x="51" y="0"/>
                    </a:moveTo>
                    <a:cubicBezTo>
                      <a:pt x="21" y="0"/>
                      <a:pt x="1" y="30"/>
                      <a:pt x="1" y="51"/>
                    </a:cubicBezTo>
                    <a:cubicBezTo>
                      <a:pt x="1" y="81"/>
                      <a:pt x="21" y="102"/>
                      <a:pt x="51" y="102"/>
                    </a:cubicBezTo>
                    <a:lnTo>
                      <a:pt x="254" y="102"/>
                    </a:lnTo>
                    <a:cubicBezTo>
                      <a:pt x="285" y="102"/>
                      <a:pt x="305" y="81"/>
                      <a:pt x="305" y="51"/>
                    </a:cubicBezTo>
                    <a:cubicBezTo>
                      <a:pt x="305" y="30"/>
                      <a:pt x="285" y="0"/>
                      <a:pt x="254" y="0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40"/>
              <p:cNvSpPr/>
              <p:nvPr/>
            </p:nvSpPr>
            <p:spPr>
              <a:xfrm>
                <a:off x="4415969" y="3476121"/>
                <a:ext cx="17456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07" extrusionOk="0">
                    <a:moveTo>
                      <a:pt x="300" y="1"/>
                    </a:moveTo>
                    <a:cubicBezTo>
                      <a:pt x="211" y="1"/>
                      <a:pt x="56" y="53"/>
                      <a:pt x="0" y="255"/>
                    </a:cubicBezTo>
                    <a:cubicBezTo>
                      <a:pt x="0" y="276"/>
                      <a:pt x="10" y="306"/>
                      <a:pt x="41" y="306"/>
                    </a:cubicBezTo>
                    <a:lnTo>
                      <a:pt x="51" y="306"/>
                    </a:lnTo>
                    <a:cubicBezTo>
                      <a:pt x="71" y="306"/>
                      <a:pt x="91" y="296"/>
                      <a:pt x="91" y="276"/>
                    </a:cubicBezTo>
                    <a:cubicBezTo>
                      <a:pt x="138" y="101"/>
                      <a:pt x="276" y="93"/>
                      <a:pt x="308" y="93"/>
                    </a:cubicBezTo>
                    <a:cubicBezTo>
                      <a:pt x="311" y="93"/>
                      <a:pt x="313" y="93"/>
                      <a:pt x="314" y="93"/>
                    </a:cubicBezTo>
                    <a:cubicBezTo>
                      <a:pt x="320" y="95"/>
                      <a:pt x="325" y="96"/>
                      <a:pt x="330" y="96"/>
                    </a:cubicBezTo>
                    <a:cubicBezTo>
                      <a:pt x="352" y="96"/>
                      <a:pt x="365" y="78"/>
                      <a:pt x="365" y="52"/>
                    </a:cubicBezTo>
                    <a:cubicBezTo>
                      <a:pt x="375" y="22"/>
                      <a:pt x="355" y="2"/>
                      <a:pt x="325" y="2"/>
                    </a:cubicBezTo>
                    <a:cubicBezTo>
                      <a:pt x="317" y="1"/>
                      <a:pt x="309" y="1"/>
                      <a:pt x="300" y="1"/>
                    </a:cubicBezTo>
                    <a:close/>
                  </a:path>
                </a:pathLst>
              </a:custGeom>
              <a:solidFill>
                <a:srgbClr val="FFF7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7" name="Google Shape;4537;p40"/>
            <p:cNvGrpSpPr/>
            <p:nvPr/>
          </p:nvGrpSpPr>
          <p:grpSpPr>
            <a:xfrm>
              <a:off x="819499" y="4195200"/>
              <a:ext cx="273203" cy="418389"/>
              <a:chOff x="3795858" y="3514794"/>
              <a:chExt cx="192153" cy="294288"/>
            </a:xfrm>
          </p:grpSpPr>
          <p:sp>
            <p:nvSpPr>
              <p:cNvPr id="4538" name="Google Shape;4538;p40"/>
              <p:cNvSpPr/>
              <p:nvPr/>
            </p:nvSpPr>
            <p:spPr>
              <a:xfrm>
                <a:off x="3795858" y="3514794"/>
                <a:ext cx="192153" cy="294288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6339" extrusionOk="0">
                    <a:moveTo>
                      <a:pt x="275" y="1"/>
                    </a:moveTo>
                    <a:cubicBezTo>
                      <a:pt x="122" y="1"/>
                      <a:pt x="1" y="122"/>
                      <a:pt x="1" y="274"/>
                    </a:cubicBezTo>
                    <a:lnTo>
                      <a:pt x="11" y="6065"/>
                    </a:lnTo>
                    <a:cubicBezTo>
                      <a:pt x="11" y="6217"/>
                      <a:pt x="133" y="6339"/>
                      <a:pt x="284" y="6339"/>
                    </a:cubicBezTo>
                    <a:lnTo>
                      <a:pt x="3865" y="6339"/>
                    </a:lnTo>
                    <a:cubicBezTo>
                      <a:pt x="4017" y="6339"/>
                      <a:pt x="4138" y="6217"/>
                      <a:pt x="4138" y="6065"/>
                    </a:cubicBezTo>
                    <a:lnTo>
                      <a:pt x="4129" y="274"/>
                    </a:lnTo>
                    <a:cubicBezTo>
                      <a:pt x="4129" y="122"/>
                      <a:pt x="4007" y="1"/>
                      <a:pt x="3854" y="1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40"/>
              <p:cNvSpPr/>
              <p:nvPr/>
            </p:nvSpPr>
            <p:spPr>
              <a:xfrm>
                <a:off x="3914522" y="3537868"/>
                <a:ext cx="32544" cy="32544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356" y="0"/>
                    </a:moveTo>
                    <a:cubicBezTo>
                      <a:pt x="162" y="0"/>
                      <a:pt x="0" y="163"/>
                      <a:pt x="0" y="345"/>
                    </a:cubicBezTo>
                    <a:cubicBezTo>
                      <a:pt x="0" y="538"/>
                      <a:pt x="162" y="700"/>
                      <a:pt x="356" y="700"/>
                    </a:cubicBezTo>
                    <a:cubicBezTo>
                      <a:pt x="538" y="690"/>
                      <a:pt x="700" y="538"/>
                      <a:pt x="700" y="345"/>
                    </a:cubicBezTo>
                    <a:cubicBezTo>
                      <a:pt x="700" y="163"/>
                      <a:pt x="538" y="0"/>
                      <a:pt x="35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40"/>
              <p:cNvSpPr/>
              <p:nvPr/>
            </p:nvSpPr>
            <p:spPr>
              <a:xfrm>
                <a:off x="3914058" y="3537403"/>
                <a:ext cx="33472" cy="33472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21" extrusionOk="0">
                    <a:moveTo>
                      <a:pt x="366" y="31"/>
                    </a:moveTo>
                    <a:cubicBezTo>
                      <a:pt x="447" y="31"/>
                      <a:pt x="528" y="61"/>
                      <a:pt x="598" y="122"/>
                    </a:cubicBezTo>
                    <a:cubicBezTo>
                      <a:pt x="659" y="193"/>
                      <a:pt x="690" y="274"/>
                      <a:pt x="690" y="355"/>
                    </a:cubicBezTo>
                    <a:cubicBezTo>
                      <a:pt x="690" y="447"/>
                      <a:pt x="659" y="528"/>
                      <a:pt x="598" y="589"/>
                    </a:cubicBezTo>
                    <a:cubicBezTo>
                      <a:pt x="528" y="650"/>
                      <a:pt x="447" y="690"/>
                      <a:pt x="366" y="690"/>
                    </a:cubicBezTo>
                    <a:cubicBezTo>
                      <a:pt x="183" y="690"/>
                      <a:pt x="30" y="538"/>
                      <a:pt x="30" y="355"/>
                    </a:cubicBezTo>
                    <a:cubicBezTo>
                      <a:pt x="30" y="173"/>
                      <a:pt x="183" y="31"/>
                      <a:pt x="366" y="31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0" y="163"/>
                      <a:pt x="0" y="355"/>
                    </a:cubicBezTo>
                    <a:cubicBezTo>
                      <a:pt x="0" y="558"/>
                      <a:pt x="163" y="720"/>
                      <a:pt x="366" y="720"/>
                    </a:cubicBezTo>
                    <a:cubicBezTo>
                      <a:pt x="456" y="720"/>
                      <a:pt x="548" y="680"/>
                      <a:pt x="619" y="619"/>
                    </a:cubicBezTo>
                    <a:cubicBezTo>
                      <a:pt x="690" y="548"/>
                      <a:pt x="720" y="457"/>
                      <a:pt x="720" y="355"/>
                    </a:cubicBezTo>
                    <a:cubicBezTo>
                      <a:pt x="720" y="264"/>
                      <a:pt x="690" y="173"/>
                      <a:pt x="619" y="102"/>
                    </a:cubicBezTo>
                    <a:cubicBezTo>
                      <a:pt x="548" y="31"/>
                      <a:pt x="456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40"/>
              <p:cNvSpPr/>
              <p:nvPr/>
            </p:nvSpPr>
            <p:spPr>
              <a:xfrm>
                <a:off x="3922972" y="3543671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46" y="1"/>
                    </a:moveTo>
                    <a:cubicBezTo>
                      <a:pt x="38" y="1"/>
                      <a:pt x="30" y="3"/>
                      <a:pt x="21" y="8"/>
                    </a:cubicBezTo>
                    <a:cubicBezTo>
                      <a:pt x="1" y="28"/>
                      <a:pt x="1" y="48"/>
                      <a:pt x="11" y="68"/>
                    </a:cubicBezTo>
                    <a:lnTo>
                      <a:pt x="336" y="454"/>
                    </a:lnTo>
                    <a:cubicBezTo>
                      <a:pt x="346" y="464"/>
                      <a:pt x="356" y="464"/>
                      <a:pt x="366" y="464"/>
                    </a:cubicBezTo>
                    <a:cubicBezTo>
                      <a:pt x="376" y="464"/>
                      <a:pt x="386" y="464"/>
                      <a:pt x="397" y="454"/>
                    </a:cubicBezTo>
                    <a:cubicBezTo>
                      <a:pt x="406" y="443"/>
                      <a:pt x="406" y="413"/>
                      <a:pt x="397" y="403"/>
                    </a:cubicBezTo>
                    <a:lnTo>
                      <a:pt x="72" y="17"/>
                    </a:lnTo>
                    <a:cubicBezTo>
                      <a:pt x="66" y="5"/>
                      <a:pt x="57" y="1"/>
                      <a:pt x="46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40"/>
              <p:cNvSpPr/>
              <p:nvPr/>
            </p:nvSpPr>
            <p:spPr>
              <a:xfrm>
                <a:off x="3914522" y="3592975"/>
                <a:ext cx="32544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0" extrusionOk="0">
                    <a:moveTo>
                      <a:pt x="356" y="0"/>
                    </a:moveTo>
                    <a:cubicBezTo>
                      <a:pt x="162" y="0"/>
                      <a:pt x="0" y="152"/>
                      <a:pt x="0" y="345"/>
                    </a:cubicBezTo>
                    <a:cubicBezTo>
                      <a:pt x="0" y="537"/>
                      <a:pt x="162" y="690"/>
                      <a:pt x="356" y="690"/>
                    </a:cubicBezTo>
                    <a:cubicBezTo>
                      <a:pt x="538" y="690"/>
                      <a:pt x="700" y="537"/>
                      <a:pt x="700" y="345"/>
                    </a:cubicBezTo>
                    <a:cubicBezTo>
                      <a:pt x="700" y="152"/>
                      <a:pt x="538" y="0"/>
                      <a:pt x="35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40"/>
              <p:cNvSpPr/>
              <p:nvPr/>
            </p:nvSpPr>
            <p:spPr>
              <a:xfrm>
                <a:off x="3914058" y="3592000"/>
                <a:ext cx="33472" cy="3398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32" extrusionOk="0">
                    <a:moveTo>
                      <a:pt x="366" y="42"/>
                    </a:moveTo>
                    <a:cubicBezTo>
                      <a:pt x="447" y="42"/>
                      <a:pt x="528" y="72"/>
                      <a:pt x="598" y="132"/>
                    </a:cubicBezTo>
                    <a:cubicBezTo>
                      <a:pt x="659" y="193"/>
                      <a:pt x="690" y="274"/>
                      <a:pt x="690" y="366"/>
                    </a:cubicBezTo>
                    <a:cubicBezTo>
                      <a:pt x="690" y="457"/>
                      <a:pt x="659" y="538"/>
                      <a:pt x="598" y="599"/>
                    </a:cubicBezTo>
                    <a:cubicBezTo>
                      <a:pt x="528" y="660"/>
                      <a:pt x="447" y="700"/>
                      <a:pt x="366" y="700"/>
                    </a:cubicBezTo>
                    <a:cubicBezTo>
                      <a:pt x="183" y="700"/>
                      <a:pt x="30" y="549"/>
                      <a:pt x="30" y="366"/>
                    </a:cubicBezTo>
                    <a:cubicBezTo>
                      <a:pt x="30" y="184"/>
                      <a:pt x="183" y="42"/>
                      <a:pt x="366" y="42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0" y="163"/>
                      <a:pt x="0" y="366"/>
                    </a:cubicBezTo>
                    <a:cubicBezTo>
                      <a:pt x="0" y="569"/>
                      <a:pt x="163" y="731"/>
                      <a:pt x="366" y="731"/>
                    </a:cubicBezTo>
                    <a:cubicBezTo>
                      <a:pt x="456" y="731"/>
                      <a:pt x="548" y="691"/>
                      <a:pt x="619" y="619"/>
                    </a:cubicBezTo>
                    <a:cubicBezTo>
                      <a:pt x="690" y="558"/>
                      <a:pt x="720" y="468"/>
                      <a:pt x="720" y="366"/>
                    </a:cubicBezTo>
                    <a:cubicBezTo>
                      <a:pt x="720" y="274"/>
                      <a:pt x="690" y="184"/>
                      <a:pt x="619" y="112"/>
                    </a:cubicBezTo>
                    <a:cubicBezTo>
                      <a:pt x="548" y="42"/>
                      <a:pt x="456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40"/>
              <p:cNvSpPr/>
              <p:nvPr/>
            </p:nvSpPr>
            <p:spPr>
              <a:xfrm>
                <a:off x="3922972" y="3598778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45" y="0"/>
                    </a:moveTo>
                    <a:cubicBezTo>
                      <a:pt x="38" y="0"/>
                      <a:pt x="29" y="3"/>
                      <a:pt x="21" y="7"/>
                    </a:cubicBezTo>
                    <a:cubicBezTo>
                      <a:pt x="1" y="17"/>
                      <a:pt x="1" y="47"/>
                      <a:pt x="11" y="68"/>
                    </a:cubicBezTo>
                    <a:lnTo>
                      <a:pt x="336" y="443"/>
                    </a:lnTo>
                    <a:cubicBezTo>
                      <a:pt x="346" y="453"/>
                      <a:pt x="356" y="463"/>
                      <a:pt x="366" y="463"/>
                    </a:cubicBezTo>
                    <a:cubicBezTo>
                      <a:pt x="376" y="463"/>
                      <a:pt x="386" y="453"/>
                      <a:pt x="397" y="453"/>
                    </a:cubicBezTo>
                    <a:cubicBezTo>
                      <a:pt x="406" y="433"/>
                      <a:pt x="406" y="412"/>
                      <a:pt x="397" y="392"/>
                    </a:cubicBezTo>
                    <a:lnTo>
                      <a:pt x="72" y="17"/>
                    </a:lnTo>
                    <a:cubicBezTo>
                      <a:pt x="66" y="5"/>
                      <a:pt x="56" y="0"/>
                      <a:pt x="45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40"/>
              <p:cNvSpPr/>
              <p:nvPr/>
            </p:nvSpPr>
            <p:spPr>
              <a:xfrm>
                <a:off x="3914522" y="3648036"/>
                <a:ext cx="32544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1" extrusionOk="0">
                    <a:moveTo>
                      <a:pt x="356" y="0"/>
                    </a:moveTo>
                    <a:cubicBezTo>
                      <a:pt x="162" y="0"/>
                      <a:pt x="0" y="153"/>
                      <a:pt x="0" y="345"/>
                    </a:cubicBezTo>
                    <a:cubicBezTo>
                      <a:pt x="0" y="538"/>
                      <a:pt x="162" y="690"/>
                      <a:pt x="356" y="690"/>
                    </a:cubicBezTo>
                    <a:cubicBezTo>
                      <a:pt x="538" y="690"/>
                      <a:pt x="700" y="538"/>
                      <a:pt x="700" y="345"/>
                    </a:cubicBezTo>
                    <a:cubicBezTo>
                      <a:pt x="700" y="153"/>
                      <a:pt x="538" y="0"/>
                      <a:pt x="35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40"/>
              <p:cNvSpPr/>
              <p:nvPr/>
            </p:nvSpPr>
            <p:spPr>
              <a:xfrm>
                <a:off x="3914058" y="3647108"/>
                <a:ext cx="33472" cy="33937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31" extrusionOk="0">
                    <a:moveTo>
                      <a:pt x="366" y="31"/>
                    </a:moveTo>
                    <a:cubicBezTo>
                      <a:pt x="447" y="31"/>
                      <a:pt x="528" y="72"/>
                      <a:pt x="598" y="132"/>
                    </a:cubicBezTo>
                    <a:cubicBezTo>
                      <a:pt x="659" y="193"/>
                      <a:pt x="690" y="274"/>
                      <a:pt x="690" y="365"/>
                    </a:cubicBezTo>
                    <a:cubicBezTo>
                      <a:pt x="690" y="446"/>
                      <a:pt x="659" y="538"/>
                      <a:pt x="598" y="599"/>
                    </a:cubicBezTo>
                    <a:cubicBezTo>
                      <a:pt x="528" y="660"/>
                      <a:pt x="447" y="690"/>
                      <a:pt x="366" y="690"/>
                    </a:cubicBezTo>
                    <a:cubicBezTo>
                      <a:pt x="183" y="690"/>
                      <a:pt x="30" y="548"/>
                      <a:pt x="30" y="365"/>
                    </a:cubicBezTo>
                    <a:cubicBezTo>
                      <a:pt x="30" y="183"/>
                      <a:pt x="183" y="31"/>
                      <a:pt x="366" y="31"/>
                    </a:cubicBezTo>
                    <a:close/>
                    <a:moveTo>
                      <a:pt x="366" y="0"/>
                    </a:moveTo>
                    <a:cubicBezTo>
                      <a:pt x="163" y="0"/>
                      <a:pt x="0" y="162"/>
                      <a:pt x="0" y="365"/>
                    </a:cubicBezTo>
                    <a:cubicBezTo>
                      <a:pt x="0" y="568"/>
                      <a:pt x="163" y="730"/>
                      <a:pt x="366" y="730"/>
                    </a:cubicBezTo>
                    <a:cubicBezTo>
                      <a:pt x="456" y="730"/>
                      <a:pt x="548" y="690"/>
                      <a:pt x="619" y="619"/>
                    </a:cubicBezTo>
                    <a:cubicBezTo>
                      <a:pt x="690" y="548"/>
                      <a:pt x="720" y="457"/>
                      <a:pt x="720" y="365"/>
                    </a:cubicBezTo>
                    <a:cubicBezTo>
                      <a:pt x="720" y="264"/>
                      <a:pt x="690" y="173"/>
                      <a:pt x="619" y="102"/>
                    </a:cubicBezTo>
                    <a:cubicBezTo>
                      <a:pt x="548" y="41"/>
                      <a:pt x="456" y="0"/>
                      <a:pt x="36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40"/>
              <p:cNvSpPr/>
              <p:nvPr/>
            </p:nvSpPr>
            <p:spPr>
              <a:xfrm>
                <a:off x="3922972" y="3653607"/>
                <a:ext cx="18895" cy="2130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59" extrusionOk="0">
                    <a:moveTo>
                      <a:pt x="46" y="1"/>
                    </a:moveTo>
                    <a:cubicBezTo>
                      <a:pt x="38" y="1"/>
                      <a:pt x="30" y="4"/>
                      <a:pt x="21" y="13"/>
                    </a:cubicBezTo>
                    <a:cubicBezTo>
                      <a:pt x="1" y="22"/>
                      <a:pt x="1" y="53"/>
                      <a:pt x="11" y="63"/>
                    </a:cubicBezTo>
                    <a:lnTo>
                      <a:pt x="336" y="448"/>
                    </a:lnTo>
                    <a:cubicBezTo>
                      <a:pt x="346" y="459"/>
                      <a:pt x="356" y="459"/>
                      <a:pt x="366" y="459"/>
                    </a:cubicBezTo>
                    <a:lnTo>
                      <a:pt x="397" y="459"/>
                    </a:lnTo>
                    <a:cubicBezTo>
                      <a:pt x="406" y="439"/>
                      <a:pt x="406" y="418"/>
                      <a:pt x="397" y="398"/>
                    </a:cubicBezTo>
                    <a:lnTo>
                      <a:pt x="72" y="13"/>
                    </a:lnTo>
                    <a:cubicBezTo>
                      <a:pt x="66" y="7"/>
                      <a:pt x="57" y="1"/>
                      <a:pt x="46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40"/>
              <p:cNvSpPr/>
              <p:nvPr/>
            </p:nvSpPr>
            <p:spPr>
              <a:xfrm>
                <a:off x="3914522" y="3702633"/>
                <a:ext cx="32544" cy="3259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356" y="1"/>
                    </a:moveTo>
                    <a:cubicBezTo>
                      <a:pt x="162" y="1"/>
                      <a:pt x="0" y="163"/>
                      <a:pt x="0" y="356"/>
                    </a:cubicBezTo>
                    <a:cubicBezTo>
                      <a:pt x="0" y="539"/>
                      <a:pt x="162" y="701"/>
                      <a:pt x="356" y="701"/>
                    </a:cubicBezTo>
                    <a:cubicBezTo>
                      <a:pt x="538" y="701"/>
                      <a:pt x="700" y="539"/>
                      <a:pt x="700" y="356"/>
                    </a:cubicBezTo>
                    <a:cubicBezTo>
                      <a:pt x="700" y="163"/>
                      <a:pt x="538" y="1"/>
                      <a:pt x="35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40"/>
              <p:cNvSpPr/>
              <p:nvPr/>
            </p:nvSpPr>
            <p:spPr>
              <a:xfrm>
                <a:off x="3914058" y="3702215"/>
                <a:ext cx="33472" cy="33426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20" extrusionOk="0">
                    <a:moveTo>
                      <a:pt x="366" y="30"/>
                    </a:moveTo>
                    <a:cubicBezTo>
                      <a:pt x="447" y="30"/>
                      <a:pt x="528" y="61"/>
                      <a:pt x="598" y="132"/>
                    </a:cubicBezTo>
                    <a:cubicBezTo>
                      <a:pt x="659" y="192"/>
                      <a:pt x="690" y="274"/>
                      <a:pt x="690" y="365"/>
                    </a:cubicBezTo>
                    <a:cubicBezTo>
                      <a:pt x="690" y="446"/>
                      <a:pt x="659" y="527"/>
                      <a:pt x="598" y="598"/>
                    </a:cubicBezTo>
                    <a:cubicBezTo>
                      <a:pt x="528" y="659"/>
                      <a:pt x="447" y="690"/>
                      <a:pt x="366" y="690"/>
                    </a:cubicBezTo>
                    <a:cubicBezTo>
                      <a:pt x="183" y="690"/>
                      <a:pt x="30" y="537"/>
                      <a:pt x="30" y="365"/>
                    </a:cubicBezTo>
                    <a:cubicBezTo>
                      <a:pt x="30" y="183"/>
                      <a:pt x="183" y="30"/>
                      <a:pt x="366" y="30"/>
                    </a:cubicBezTo>
                    <a:close/>
                    <a:moveTo>
                      <a:pt x="366" y="0"/>
                    </a:moveTo>
                    <a:cubicBezTo>
                      <a:pt x="163" y="0"/>
                      <a:pt x="0" y="162"/>
                      <a:pt x="0" y="365"/>
                    </a:cubicBezTo>
                    <a:cubicBezTo>
                      <a:pt x="0" y="558"/>
                      <a:pt x="163" y="720"/>
                      <a:pt x="366" y="720"/>
                    </a:cubicBezTo>
                    <a:cubicBezTo>
                      <a:pt x="456" y="720"/>
                      <a:pt x="548" y="690"/>
                      <a:pt x="619" y="618"/>
                    </a:cubicBezTo>
                    <a:cubicBezTo>
                      <a:pt x="690" y="548"/>
                      <a:pt x="720" y="456"/>
                      <a:pt x="720" y="365"/>
                    </a:cubicBezTo>
                    <a:cubicBezTo>
                      <a:pt x="720" y="264"/>
                      <a:pt x="690" y="172"/>
                      <a:pt x="619" y="102"/>
                    </a:cubicBezTo>
                    <a:cubicBezTo>
                      <a:pt x="548" y="30"/>
                      <a:pt x="456" y="0"/>
                      <a:pt x="36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40"/>
              <p:cNvSpPr/>
              <p:nvPr/>
            </p:nvSpPr>
            <p:spPr>
              <a:xfrm>
                <a:off x="3922972" y="3708482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46" y="0"/>
                    </a:moveTo>
                    <a:cubicBezTo>
                      <a:pt x="38" y="0"/>
                      <a:pt x="30" y="3"/>
                      <a:pt x="21" y="7"/>
                    </a:cubicBezTo>
                    <a:cubicBezTo>
                      <a:pt x="1" y="27"/>
                      <a:pt x="1" y="48"/>
                      <a:pt x="11" y="68"/>
                    </a:cubicBezTo>
                    <a:lnTo>
                      <a:pt x="336" y="453"/>
                    </a:lnTo>
                    <a:cubicBezTo>
                      <a:pt x="346" y="463"/>
                      <a:pt x="356" y="463"/>
                      <a:pt x="366" y="463"/>
                    </a:cubicBezTo>
                    <a:cubicBezTo>
                      <a:pt x="376" y="463"/>
                      <a:pt x="386" y="463"/>
                      <a:pt x="397" y="453"/>
                    </a:cubicBezTo>
                    <a:cubicBezTo>
                      <a:pt x="406" y="443"/>
                      <a:pt x="406" y="413"/>
                      <a:pt x="397" y="402"/>
                    </a:cubicBezTo>
                    <a:lnTo>
                      <a:pt x="72" y="17"/>
                    </a:lnTo>
                    <a:cubicBezTo>
                      <a:pt x="66" y="5"/>
                      <a:pt x="57" y="0"/>
                      <a:pt x="46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40"/>
              <p:cNvSpPr/>
              <p:nvPr/>
            </p:nvSpPr>
            <p:spPr>
              <a:xfrm>
                <a:off x="3914522" y="3757740"/>
                <a:ext cx="32544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91" extrusionOk="0">
                    <a:moveTo>
                      <a:pt x="356" y="1"/>
                    </a:moveTo>
                    <a:cubicBezTo>
                      <a:pt x="162" y="1"/>
                      <a:pt x="0" y="153"/>
                      <a:pt x="0" y="346"/>
                    </a:cubicBezTo>
                    <a:cubicBezTo>
                      <a:pt x="0" y="538"/>
                      <a:pt x="162" y="690"/>
                      <a:pt x="356" y="690"/>
                    </a:cubicBezTo>
                    <a:cubicBezTo>
                      <a:pt x="538" y="690"/>
                      <a:pt x="700" y="538"/>
                      <a:pt x="700" y="346"/>
                    </a:cubicBezTo>
                    <a:cubicBezTo>
                      <a:pt x="700" y="153"/>
                      <a:pt x="538" y="1"/>
                      <a:pt x="35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40"/>
              <p:cNvSpPr/>
              <p:nvPr/>
            </p:nvSpPr>
            <p:spPr>
              <a:xfrm>
                <a:off x="3914058" y="3756812"/>
                <a:ext cx="33472" cy="33937"/>
              </a:xfrm>
              <a:custGeom>
                <a:avLst/>
                <a:gdLst/>
                <a:ahLst/>
                <a:cxnLst/>
                <a:rect l="l" t="t" r="r" b="b"/>
                <a:pathLst>
                  <a:path w="721" h="731" extrusionOk="0">
                    <a:moveTo>
                      <a:pt x="366" y="41"/>
                    </a:moveTo>
                    <a:cubicBezTo>
                      <a:pt x="447" y="41"/>
                      <a:pt x="528" y="71"/>
                      <a:pt x="598" y="132"/>
                    </a:cubicBezTo>
                    <a:cubicBezTo>
                      <a:pt x="659" y="193"/>
                      <a:pt x="690" y="285"/>
                      <a:pt x="690" y="366"/>
                    </a:cubicBezTo>
                    <a:cubicBezTo>
                      <a:pt x="690" y="457"/>
                      <a:pt x="659" y="538"/>
                      <a:pt x="598" y="599"/>
                    </a:cubicBezTo>
                    <a:cubicBezTo>
                      <a:pt x="528" y="659"/>
                      <a:pt x="447" y="700"/>
                      <a:pt x="366" y="700"/>
                    </a:cubicBezTo>
                    <a:cubicBezTo>
                      <a:pt x="183" y="700"/>
                      <a:pt x="30" y="548"/>
                      <a:pt x="30" y="366"/>
                    </a:cubicBezTo>
                    <a:cubicBezTo>
                      <a:pt x="30" y="183"/>
                      <a:pt x="183" y="41"/>
                      <a:pt x="366" y="41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0" y="173"/>
                      <a:pt x="0" y="366"/>
                    </a:cubicBezTo>
                    <a:cubicBezTo>
                      <a:pt x="0" y="568"/>
                      <a:pt x="163" y="731"/>
                      <a:pt x="366" y="731"/>
                    </a:cubicBezTo>
                    <a:cubicBezTo>
                      <a:pt x="456" y="731"/>
                      <a:pt x="548" y="690"/>
                      <a:pt x="619" y="629"/>
                    </a:cubicBezTo>
                    <a:cubicBezTo>
                      <a:pt x="690" y="558"/>
                      <a:pt x="720" y="467"/>
                      <a:pt x="720" y="366"/>
                    </a:cubicBezTo>
                    <a:cubicBezTo>
                      <a:pt x="720" y="274"/>
                      <a:pt x="690" y="183"/>
                      <a:pt x="619" y="112"/>
                    </a:cubicBezTo>
                    <a:cubicBezTo>
                      <a:pt x="548" y="41"/>
                      <a:pt x="456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40"/>
              <p:cNvSpPr/>
              <p:nvPr/>
            </p:nvSpPr>
            <p:spPr>
              <a:xfrm>
                <a:off x="3922972" y="3763543"/>
                <a:ext cx="18895" cy="2158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5" extrusionOk="0">
                    <a:moveTo>
                      <a:pt x="45" y="1"/>
                    </a:moveTo>
                    <a:cubicBezTo>
                      <a:pt x="38" y="1"/>
                      <a:pt x="29" y="3"/>
                      <a:pt x="21" y="7"/>
                    </a:cubicBezTo>
                    <a:cubicBezTo>
                      <a:pt x="1" y="28"/>
                      <a:pt x="1" y="48"/>
                      <a:pt x="11" y="68"/>
                    </a:cubicBezTo>
                    <a:lnTo>
                      <a:pt x="336" y="454"/>
                    </a:lnTo>
                    <a:cubicBezTo>
                      <a:pt x="346" y="454"/>
                      <a:pt x="356" y="464"/>
                      <a:pt x="366" y="464"/>
                    </a:cubicBezTo>
                    <a:cubicBezTo>
                      <a:pt x="376" y="464"/>
                      <a:pt x="386" y="464"/>
                      <a:pt x="397" y="454"/>
                    </a:cubicBezTo>
                    <a:cubicBezTo>
                      <a:pt x="406" y="444"/>
                      <a:pt x="406" y="413"/>
                      <a:pt x="397" y="393"/>
                    </a:cubicBezTo>
                    <a:lnTo>
                      <a:pt x="72" y="18"/>
                    </a:lnTo>
                    <a:cubicBezTo>
                      <a:pt x="66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40"/>
              <p:cNvSpPr/>
              <p:nvPr/>
            </p:nvSpPr>
            <p:spPr>
              <a:xfrm>
                <a:off x="3831652" y="3756347"/>
                <a:ext cx="32033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45" y="0"/>
                    </a:moveTo>
                    <a:cubicBezTo>
                      <a:pt x="153" y="0"/>
                      <a:pt x="0" y="153"/>
                      <a:pt x="0" y="345"/>
                    </a:cubicBezTo>
                    <a:cubicBezTo>
                      <a:pt x="0" y="538"/>
                      <a:pt x="153" y="690"/>
                      <a:pt x="345" y="690"/>
                    </a:cubicBezTo>
                    <a:cubicBezTo>
                      <a:pt x="538" y="690"/>
                      <a:pt x="690" y="538"/>
                      <a:pt x="690" y="345"/>
                    </a:cubicBezTo>
                    <a:cubicBezTo>
                      <a:pt x="690" y="153"/>
                      <a:pt x="538" y="0"/>
                      <a:pt x="34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40"/>
              <p:cNvSpPr/>
              <p:nvPr/>
            </p:nvSpPr>
            <p:spPr>
              <a:xfrm>
                <a:off x="3830677" y="3755372"/>
                <a:ext cx="33983" cy="33937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1" extrusionOk="0">
                    <a:moveTo>
                      <a:pt x="366" y="32"/>
                    </a:moveTo>
                    <a:cubicBezTo>
                      <a:pt x="549" y="32"/>
                      <a:pt x="701" y="183"/>
                      <a:pt x="701" y="366"/>
                    </a:cubicBezTo>
                    <a:cubicBezTo>
                      <a:pt x="701" y="458"/>
                      <a:pt x="661" y="539"/>
                      <a:pt x="600" y="599"/>
                    </a:cubicBezTo>
                    <a:cubicBezTo>
                      <a:pt x="539" y="660"/>
                      <a:pt x="458" y="690"/>
                      <a:pt x="366" y="690"/>
                    </a:cubicBezTo>
                    <a:cubicBezTo>
                      <a:pt x="184" y="690"/>
                      <a:pt x="42" y="548"/>
                      <a:pt x="42" y="366"/>
                    </a:cubicBezTo>
                    <a:cubicBezTo>
                      <a:pt x="42" y="183"/>
                      <a:pt x="184" y="32"/>
                      <a:pt x="366" y="32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1" y="163"/>
                      <a:pt x="1" y="366"/>
                    </a:cubicBezTo>
                    <a:cubicBezTo>
                      <a:pt x="1" y="569"/>
                      <a:pt x="163" y="731"/>
                      <a:pt x="366" y="731"/>
                    </a:cubicBezTo>
                    <a:cubicBezTo>
                      <a:pt x="467" y="731"/>
                      <a:pt x="559" y="690"/>
                      <a:pt x="630" y="620"/>
                    </a:cubicBezTo>
                    <a:cubicBezTo>
                      <a:pt x="691" y="559"/>
                      <a:pt x="731" y="467"/>
                      <a:pt x="731" y="366"/>
                    </a:cubicBezTo>
                    <a:cubicBezTo>
                      <a:pt x="731" y="163"/>
                      <a:pt x="569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40"/>
              <p:cNvSpPr/>
              <p:nvPr/>
            </p:nvSpPr>
            <p:spPr>
              <a:xfrm>
                <a:off x="3840102" y="3761176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361" y="1"/>
                    </a:moveTo>
                    <a:cubicBezTo>
                      <a:pt x="351" y="1"/>
                      <a:pt x="342" y="6"/>
                      <a:pt x="336" y="18"/>
                    </a:cubicBezTo>
                    <a:lnTo>
                      <a:pt x="11" y="393"/>
                    </a:lnTo>
                    <a:cubicBezTo>
                      <a:pt x="1" y="414"/>
                      <a:pt x="1" y="444"/>
                      <a:pt x="11" y="454"/>
                    </a:cubicBezTo>
                    <a:cubicBezTo>
                      <a:pt x="21" y="464"/>
                      <a:pt x="32" y="464"/>
                      <a:pt x="41" y="464"/>
                    </a:cubicBezTo>
                    <a:cubicBezTo>
                      <a:pt x="52" y="464"/>
                      <a:pt x="62" y="454"/>
                      <a:pt x="72" y="454"/>
                    </a:cubicBezTo>
                    <a:lnTo>
                      <a:pt x="397" y="69"/>
                    </a:lnTo>
                    <a:cubicBezTo>
                      <a:pt x="406" y="49"/>
                      <a:pt x="406" y="28"/>
                      <a:pt x="386" y="8"/>
                    </a:cubicBezTo>
                    <a:cubicBezTo>
                      <a:pt x="378" y="4"/>
                      <a:pt x="369" y="1"/>
                      <a:pt x="361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40"/>
              <p:cNvSpPr/>
              <p:nvPr/>
            </p:nvSpPr>
            <p:spPr>
              <a:xfrm>
                <a:off x="3831652" y="3701240"/>
                <a:ext cx="32033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5" y="1"/>
                    </a:moveTo>
                    <a:cubicBezTo>
                      <a:pt x="153" y="1"/>
                      <a:pt x="0" y="153"/>
                      <a:pt x="0" y="346"/>
                    </a:cubicBezTo>
                    <a:cubicBezTo>
                      <a:pt x="0" y="538"/>
                      <a:pt x="153" y="690"/>
                      <a:pt x="345" y="690"/>
                    </a:cubicBezTo>
                    <a:cubicBezTo>
                      <a:pt x="538" y="690"/>
                      <a:pt x="690" y="538"/>
                      <a:pt x="690" y="346"/>
                    </a:cubicBezTo>
                    <a:cubicBezTo>
                      <a:pt x="690" y="153"/>
                      <a:pt x="538" y="1"/>
                      <a:pt x="34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40"/>
              <p:cNvSpPr/>
              <p:nvPr/>
            </p:nvSpPr>
            <p:spPr>
              <a:xfrm>
                <a:off x="3830677" y="3700311"/>
                <a:ext cx="33983" cy="33937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1" extrusionOk="0">
                    <a:moveTo>
                      <a:pt x="366" y="41"/>
                    </a:moveTo>
                    <a:cubicBezTo>
                      <a:pt x="549" y="41"/>
                      <a:pt x="701" y="183"/>
                      <a:pt x="701" y="366"/>
                    </a:cubicBezTo>
                    <a:cubicBezTo>
                      <a:pt x="701" y="457"/>
                      <a:pt x="661" y="538"/>
                      <a:pt x="600" y="599"/>
                    </a:cubicBezTo>
                    <a:cubicBezTo>
                      <a:pt x="539" y="659"/>
                      <a:pt x="458" y="700"/>
                      <a:pt x="366" y="700"/>
                    </a:cubicBezTo>
                    <a:cubicBezTo>
                      <a:pt x="184" y="700"/>
                      <a:pt x="42" y="548"/>
                      <a:pt x="42" y="366"/>
                    </a:cubicBezTo>
                    <a:cubicBezTo>
                      <a:pt x="42" y="183"/>
                      <a:pt x="184" y="41"/>
                      <a:pt x="366" y="41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1" y="163"/>
                      <a:pt x="1" y="366"/>
                    </a:cubicBezTo>
                    <a:cubicBezTo>
                      <a:pt x="1" y="568"/>
                      <a:pt x="163" y="731"/>
                      <a:pt x="366" y="731"/>
                    </a:cubicBezTo>
                    <a:cubicBezTo>
                      <a:pt x="467" y="731"/>
                      <a:pt x="559" y="690"/>
                      <a:pt x="630" y="629"/>
                    </a:cubicBezTo>
                    <a:cubicBezTo>
                      <a:pt x="691" y="558"/>
                      <a:pt x="731" y="467"/>
                      <a:pt x="731" y="366"/>
                    </a:cubicBezTo>
                    <a:cubicBezTo>
                      <a:pt x="731" y="173"/>
                      <a:pt x="569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40"/>
              <p:cNvSpPr/>
              <p:nvPr/>
            </p:nvSpPr>
            <p:spPr>
              <a:xfrm>
                <a:off x="3840102" y="3706115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362" y="1"/>
                    </a:moveTo>
                    <a:cubicBezTo>
                      <a:pt x="351" y="1"/>
                      <a:pt x="342" y="6"/>
                      <a:pt x="336" y="18"/>
                    </a:cubicBezTo>
                    <a:lnTo>
                      <a:pt x="11" y="403"/>
                    </a:lnTo>
                    <a:cubicBezTo>
                      <a:pt x="1" y="413"/>
                      <a:pt x="1" y="443"/>
                      <a:pt x="11" y="453"/>
                    </a:cubicBezTo>
                    <a:cubicBezTo>
                      <a:pt x="21" y="464"/>
                      <a:pt x="32" y="464"/>
                      <a:pt x="41" y="464"/>
                    </a:cubicBezTo>
                    <a:cubicBezTo>
                      <a:pt x="52" y="464"/>
                      <a:pt x="62" y="464"/>
                      <a:pt x="72" y="453"/>
                    </a:cubicBezTo>
                    <a:lnTo>
                      <a:pt x="397" y="68"/>
                    </a:lnTo>
                    <a:cubicBezTo>
                      <a:pt x="406" y="48"/>
                      <a:pt x="406" y="27"/>
                      <a:pt x="386" y="7"/>
                    </a:cubicBezTo>
                    <a:cubicBezTo>
                      <a:pt x="378" y="3"/>
                      <a:pt x="370" y="1"/>
                      <a:pt x="362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40"/>
              <p:cNvSpPr/>
              <p:nvPr/>
            </p:nvSpPr>
            <p:spPr>
              <a:xfrm>
                <a:off x="3831652" y="3646133"/>
                <a:ext cx="32033" cy="3259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702" extrusionOk="0">
                    <a:moveTo>
                      <a:pt x="345" y="1"/>
                    </a:moveTo>
                    <a:cubicBezTo>
                      <a:pt x="153" y="1"/>
                      <a:pt x="0" y="163"/>
                      <a:pt x="0" y="346"/>
                    </a:cubicBezTo>
                    <a:cubicBezTo>
                      <a:pt x="0" y="539"/>
                      <a:pt x="153" y="701"/>
                      <a:pt x="345" y="701"/>
                    </a:cubicBezTo>
                    <a:cubicBezTo>
                      <a:pt x="538" y="701"/>
                      <a:pt x="690" y="539"/>
                      <a:pt x="690" y="356"/>
                    </a:cubicBezTo>
                    <a:cubicBezTo>
                      <a:pt x="690" y="163"/>
                      <a:pt x="538" y="1"/>
                      <a:pt x="34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40"/>
              <p:cNvSpPr/>
              <p:nvPr/>
            </p:nvSpPr>
            <p:spPr>
              <a:xfrm>
                <a:off x="3830677" y="3645715"/>
                <a:ext cx="33983" cy="33426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20" extrusionOk="0">
                    <a:moveTo>
                      <a:pt x="366" y="30"/>
                    </a:moveTo>
                    <a:cubicBezTo>
                      <a:pt x="549" y="30"/>
                      <a:pt x="701" y="183"/>
                      <a:pt x="701" y="365"/>
                    </a:cubicBezTo>
                    <a:cubicBezTo>
                      <a:pt x="701" y="446"/>
                      <a:pt x="661" y="527"/>
                      <a:pt x="600" y="588"/>
                    </a:cubicBezTo>
                    <a:cubicBezTo>
                      <a:pt x="539" y="659"/>
                      <a:pt x="458" y="690"/>
                      <a:pt x="366" y="690"/>
                    </a:cubicBezTo>
                    <a:cubicBezTo>
                      <a:pt x="184" y="690"/>
                      <a:pt x="42" y="537"/>
                      <a:pt x="42" y="355"/>
                    </a:cubicBezTo>
                    <a:cubicBezTo>
                      <a:pt x="42" y="183"/>
                      <a:pt x="184" y="30"/>
                      <a:pt x="366" y="30"/>
                    </a:cubicBezTo>
                    <a:close/>
                    <a:moveTo>
                      <a:pt x="366" y="0"/>
                    </a:moveTo>
                    <a:cubicBezTo>
                      <a:pt x="163" y="0"/>
                      <a:pt x="1" y="162"/>
                      <a:pt x="1" y="355"/>
                    </a:cubicBezTo>
                    <a:cubicBezTo>
                      <a:pt x="1" y="558"/>
                      <a:pt x="163" y="720"/>
                      <a:pt x="366" y="720"/>
                    </a:cubicBezTo>
                    <a:cubicBezTo>
                      <a:pt x="467" y="720"/>
                      <a:pt x="559" y="690"/>
                      <a:pt x="630" y="618"/>
                    </a:cubicBezTo>
                    <a:cubicBezTo>
                      <a:pt x="691" y="548"/>
                      <a:pt x="731" y="456"/>
                      <a:pt x="731" y="365"/>
                    </a:cubicBezTo>
                    <a:cubicBezTo>
                      <a:pt x="731" y="162"/>
                      <a:pt x="569" y="0"/>
                      <a:pt x="36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40"/>
              <p:cNvSpPr/>
              <p:nvPr/>
            </p:nvSpPr>
            <p:spPr>
              <a:xfrm>
                <a:off x="3840102" y="3651239"/>
                <a:ext cx="18895" cy="21309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59" extrusionOk="0">
                    <a:moveTo>
                      <a:pt x="361" y="1"/>
                    </a:moveTo>
                    <a:cubicBezTo>
                      <a:pt x="351" y="1"/>
                      <a:pt x="342" y="7"/>
                      <a:pt x="336" y="13"/>
                    </a:cubicBezTo>
                    <a:lnTo>
                      <a:pt x="11" y="398"/>
                    </a:lnTo>
                    <a:cubicBezTo>
                      <a:pt x="1" y="418"/>
                      <a:pt x="1" y="439"/>
                      <a:pt x="11" y="459"/>
                    </a:cubicBezTo>
                    <a:lnTo>
                      <a:pt x="41" y="459"/>
                    </a:lnTo>
                    <a:cubicBezTo>
                      <a:pt x="52" y="459"/>
                      <a:pt x="62" y="459"/>
                      <a:pt x="72" y="449"/>
                    </a:cubicBezTo>
                    <a:lnTo>
                      <a:pt x="397" y="64"/>
                    </a:lnTo>
                    <a:cubicBezTo>
                      <a:pt x="406" y="53"/>
                      <a:pt x="406" y="23"/>
                      <a:pt x="386" y="13"/>
                    </a:cubicBezTo>
                    <a:cubicBezTo>
                      <a:pt x="378" y="4"/>
                      <a:pt x="369" y="1"/>
                      <a:pt x="361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40"/>
              <p:cNvSpPr/>
              <p:nvPr/>
            </p:nvSpPr>
            <p:spPr>
              <a:xfrm>
                <a:off x="3831652" y="3591536"/>
                <a:ext cx="32033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1" extrusionOk="0">
                    <a:moveTo>
                      <a:pt x="345" y="0"/>
                    </a:moveTo>
                    <a:cubicBezTo>
                      <a:pt x="153" y="0"/>
                      <a:pt x="0" y="153"/>
                      <a:pt x="0" y="345"/>
                    </a:cubicBezTo>
                    <a:cubicBezTo>
                      <a:pt x="0" y="538"/>
                      <a:pt x="153" y="690"/>
                      <a:pt x="345" y="690"/>
                    </a:cubicBezTo>
                    <a:cubicBezTo>
                      <a:pt x="538" y="690"/>
                      <a:pt x="690" y="538"/>
                      <a:pt x="690" y="345"/>
                    </a:cubicBezTo>
                    <a:cubicBezTo>
                      <a:pt x="690" y="153"/>
                      <a:pt x="538" y="0"/>
                      <a:pt x="34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40"/>
              <p:cNvSpPr/>
              <p:nvPr/>
            </p:nvSpPr>
            <p:spPr>
              <a:xfrm>
                <a:off x="3830677" y="3590607"/>
                <a:ext cx="33983" cy="33937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1" extrusionOk="0">
                    <a:moveTo>
                      <a:pt x="366" y="31"/>
                    </a:moveTo>
                    <a:cubicBezTo>
                      <a:pt x="458" y="31"/>
                      <a:pt x="539" y="72"/>
                      <a:pt x="600" y="132"/>
                    </a:cubicBezTo>
                    <a:cubicBezTo>
                      <a:pt x="661" y="193"/>
                      <a:pt x="701" y="274"/>
                      <a:pt x="701" y="365"/>
                    </a:cubicBezTo>
                    <a:cubicBezTo>
                      <a:pt x="701" y="446"/>
                      <a:pt x="661" y="538"/>
                      <a:pt x="600" y="599"/>
                    </a:cubicBezTo>
                    <a:cubicBezTo>
                      <a:pt x="539" y="660"/>
                      <a:pt x="458" y="690"/>
                      <a:pt x="366" y="690"/>
                    </a:cubicBezTo>
                    <a:cubicBezTo>
                      <a:pt x="184" y="690"/>
                      <a:pt x="42" y="548"/>
                      <a:pt x="42" y="365"/>
                    </a:cubicBezTo>
                    <a:cubicBezTo>
                      <a:pt x="42" y="183"/>
                      <a:pt x="184" y="31"/>
                      <a:pt x="366" y="31"/>
                    </a:cubicBezTo>
                    <a:close/>
                    <a:moveTo>
                      <a:pt x="366" y="0"/>
                    </a:moveTo>
                    <a:cubicBezTo>
                      <a:pt x="163" y="0"/>
                      <a:pt x="1" y="162"/>
                      <a:pt x="1" y="365"/>
                    </a:cubicBezTo>
                    <a:cubicBezTo>
                      <a:pt x="1" y="558"/>
                      <a:pt x="163" y="730"/>
                      <a:pt x="366" y="730"/>
                    </a:cubicBezTo>
                    <a:cubicBezTo>
                      <a:pt x="467" y="730"/>
                      <a:pt x="559" y="690"/>
                      <a:pt x="630" y="619"/>
                    </a:cubicBezTo>
                    <a:cubicBezTo>
                      <a:pt x="691" y="548"/>
                      <a:pt x="731" y="457"/>
                      <a:pt x="731" y="365"/>
                    </a:cubicBezTo>
                    <a:cubicBezTo>
                      <a:pt x="731" y="264"/>
                      <a:pt x="691" y="173"/>
                      <a:pt x="630" y="102"/>
                    </a:cubicBezTo>
                    <a:cubicBezTo>
                      <a:pt x="559" y="41"/>
                      <a:pt x="467" y="0"/>
                      <a:pt x="36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40"/>
              <p:cNvSpPr/>
              <p:nvPr/>
            </p:nvSpPr>
            <p:spPr>
              <a:xfrm>
                <a:off x="3840102" y="3596411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361" y="0"/>
                    </a:moveTo>
                    <a:cubicBezTo>
                      <a:pt x="351" y="0"/>
                      <a:pt x="342" y="5"/>
                      <a:pt x="336" y="17"/>
                    </a:cubicBezTo>
                    <a:lnTo>
                      <a:pt x="11" y="393"/>
                    </a:lnTo>
                    <a:cubicBezTo>
                      <a:pt x="1" y="413"/>
                      <a:pt x="1" y="433"/>
                      <a:pt x="11" y="454"/>
                    </a:cubicBezTo>
                    <a:cubicBezTo>
                      <a:pt x="21" y="454"/>
                      <a:pt x="32" y="463"/>
                      <a:pt x="41" y="463"/>
                    </a:cubicBezTo>
                    <a:cubicBezTo>
                      <a:pt x="52" y="463"/>
                      <a:pt x="62" y="454"/>
                      <a:pt x="72" y="443"/>
                    </a:cubicBezTo>
                    <a:lnTo>
                      <a:pt x="397" y="68"/>
                    </a:lnTo>
                    <a:cubicBezTo>
                      <a:pt x="406" y="48"/>
                      <a:pt x="406" y="17"/>
                      <a:pt x="386" y="7"/>
                    </a:cubicBezTo>
                    <a:cubicBezTo>
                      <a:pt x="378" y="3"/>
                      <a:pt x="369" y="0"/>
                      <a:pt x="361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40"/>
              <p:cNvSpPr/>
              <p:nvPr/>
            </p:nvSpPr>
            <p:spPr>
              <a:xfrm>
                <a:off x="3831652" y="3536475"/>
                <a:ext cx="32033" cy="32033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45" y="0"/>
                    </a:moveTo>
                    <a:cubicBezTo>
                      <a:pt x="153" y="0"/>
                      <a:pt x="0" y="152"/>
                      <a:pt x="0" y="345"/>
                    </a:cubicBezTo>
                    <a:cubicBezTo>
                      <a:pt x="0" y="537"/>
                      <a:pt x="153" y="690"/>
                      <a:pt x="345" y="690"/>
                    </a:cubicBezTo>
                    <a:cubicBezTo>
                      <a:pt x="538" y="690"/>
                      <a:pt x="690" y="537"/>
                      <a:pt x="690" y="345"/>
                    </a:cubicBezTo>
                    <a:cubicBezTo>
                      <a:pt x="690" y="152"/>
                      <a:pt x="538" y="0"/>
                      <a:pt x="34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40"/>
              <p:cNvSpPr/>
              <p:nvPr/>
            </p:nvSpPr>
            <p:spPr>
              <a:xfrm>
                <a:off x="3830677" y="3535500"/>
                <a:ext cx="33983" cy="3398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42"/>
                    </a:moveTo>
                    <a:cubicBezTo>
                      <a:pt x="458" y="42"/>
                      <a:pt x="539" y="72"/>
                      <a:pt x="600" y="132"/>
                    </a:cubicBezTo>
                    <a:cubicBezTo>
                      <a:pt x="661" y="193"/>
                      <a:pt x="701" y="274"/>
                      <a:pt x="701" y="366"/>
                    </a:cubicBezTo>
                    <a:cubicBezTo>
                      <a:pt x="701" y="457"/>
                      <a:pt x="661" y="538"/>
                      <a:pt x="600" y="599"/>
                    </a:cubicBezTo>
                    <a:cubicBezTo>
                      <a:pt x="539" y="660"/>
                      <a:pt x="458" y="700"/>
                      <a:pt x="366" y="700"/>
                    </a:cubicBezTo>
                    <a:cubicBezTo>
                      <a:pt x="184" y="700"/>
                      <a:pt x="42" y="549"/>
                      <a:pt x="42" y="366"/>
                    </a:cubicBezTo>
                    <a:cubicBezTo>
                      <a:pt x="42" y="184"/>
                      <a:pt x="184" y="42"/>
                      <a:pt x="366" y="42"/>
                    </a:cubicBezTo>
                    <a:close/>
                    <a:moveTo>
                      <a:pt x="366" y="1"/>
                    </a:moveTo>
                    <a:cubicBezTo>
                      <a:pt x="163" y="1"/>
                      <a:pt x="1" y="163"/>
                      <a:pt x="1" y="366"/>
                    </a:cubicBezTo>
                    <a:cubicBezTo>
                      <a:pt x="1" y="569"/>
                      <a:pt x="163" y="731"/>
                      <a:pt x="366" y="731"/>
                    </a:cubicBezTo>
                    <a:cubicBezTo>
                      <a:pt x="467" y="731"/>
                      <a:pt x="559" y="691"/>
                      <a:pt x="630" y="619"/>
                    </a:cubicBezTo>
                    <a:cubicBezTo>
                      <a:pt x="691" y="558"/>
                      <a:pt x="731" y="468"/>
                      <a:pt x="731" y="366"/>
                    </a:cubicBezTo>
                    <a:cubicBezTo>
                      <a:pt x="731" y="274"/>
                      <a:pt x="691" y="184"/>
                      <a:pt x="630" y="112"/>
                    </a:cubicBezTo>
                    <a:cubicBezTo>
                      <a:pt x="559" y="42"/>
                      <a:pt x="467" y="1"/>
                      <a:pt x="36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40"/>
              <p:cNvSpPr/>
              <p:nvPr/>
            </p:nvSpPr>
            <p:spPr>
              <a:xfrm>
                <a:off x="3840102" y="3541350"/>
                <a:ext cx="18895" cy="2154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4" extrusionOk="0">
                    <a:moveTo>
                      <a:pt x="362" y="0"/>
                    </a:moveTo>
                    <a:cubicBezTo>
                      <a:pt x="351" y="0"/>
                      <a:pt x="342" y="5"/>
                      <a:pt x="336" y="17"/>
                    </a:cubicBezTo>
                    <a:lnTo>
                      <a:pt x="11" y="402"/>
                    </a:lnTo>
                    <a:cubicBezTo>
                      <a:pt x="1" y="412"/>
                      <a:pt x="1" y="443"/>
                      <a:pt x="11" y="453"/>
                    </a:cubicBezTo>
                    <a:cubicBezTo>
                      <a:pt x="21" y="463"/>
                      <a:pt x="32" y="463"/>
                      <a:pt x="41" y="463"/>
                    </a:cubicBezTo>
                    <a:cubicBezTo>
                      <a:pt x="52" y="463"/>
                      <a:pt x="62" y="463"/>
                      <a:pt x="72" y="453"/>
                    </a:cubicBezTo>
                    <a:lnTo>
                      <a:pt x="397" y="67"/>
                    </a:lnTo>
                    <a:cubicBezTo>
                      <a:pt x="406" y="47"/>
                      <a:pt x="406" y="27"/>
                      <a:pt x="386" y="6"/>
                    </a:cubicBezTo>
                    <a:cubicBezTo>
                      <a:pt x="378" y="2"/>
                      <a:pt x="370" y="0"/>
                      <a:pt x="362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40"/>
              <p:cNvSpPr/>
              <p:nvPr/>
            </p:nvSpPr>
            <p:spPr>
              <a:xfrm>
                <a:off x="3886760" y="3556670"/>
                <a:ext cx="4735" cy="20677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4454" extrusionOk="0">
                    <a:moveTo>
                      <a:pt x="51" y="1"/>
                    </a:moveTo>
                    <a:cubicBezTo>
                      <a:pt x="21" y="1"/>
                      <a:pt x="0" y="21"/>
                      <a:pt x="0" y="52"/>
                    </a:cubicBezTo>
                    <a:lnTo>
                      <a:pt x="0" y="4413"/>
                    </a:lnTo>
                    <a:cubicBezTo>
                      <a:pt x="0" y="4433"/>
                      <a:pt x="21" y="4454"/>
                      <a:pt x="51" y="4454"/>
                    </a:cubicBezTo>
                    <a:cubicBezTo>
                      <a:pt x="81" y="4454"/>
                      <a:pt x="102" y="4433"/>
                      <a:pt x="102" y="4413"/>
                    </a:cubicBezTo>
                    <a:lnTo>
                      <a:pt x="102" y="52"/>
                    </a:lnTo>
                    <a:cubicBezTo>
                      <a:pt x="102" y="21"/>
                      <a:pt x="81" y="1"/>
                      <a:pt x="5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40"/>
              <p:cNvSpPr/>
              <p:nvPr/>
            </p:nvSpPr>
            <p:spPr>
              <a:xfrm>
                <a:off x="3799154" y="3518044"/>
                <a:ext cx="16992" cy="1564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37" extrusionOk="0">
                    <a:moveTo>
                      <a:pt x="306" y="1"/>
                    </a:moveTo>
                    <a:cubicBezTo>
                      <a:pt x="262" y="1"/>
                      <a:pt x="155" y="7"/>
                      <a:pt x="82" y="73"/>
                    </a:cubicBezTo>
                    <a:cubicBezTo>
                      <a:pt x="21" y="123"/>
                      <a:pt x="1" y="194"/>
                      <a:pt x="1" y="285"/>
                    </a:cubicBezTo>
                    <a:cubicBezTo>
                      <a:pt x="1" y="316"/>
                      <a:pt x="21" y="336"/>
                      <a:pt x="41" y="336"/>
                    </a:cubicBezTo>
                    <a:cubicBezTo>
                      <a:pt x="71" y="336"/>
                      <a:pt x="92" y="316"/>
                      <a:pt x="92" y="285"/>
                    </a:cubicBezTo>
                    <a:cubicBezTo>
                      <a:pt x="92" y="224"/>
                      <a:pt x="112" y="174"/>
                      <a:pt x="143" y="143"/>
                    </a:cubicBezTo>
                    <a:cubicBezTo>
                      <a:pt x="188" y="98"/>
                      <a:pt x="261" y="92"/>
                      <a:pt x="296" y="92"/>
                    </a:cubicBezTo>
                    <a:cubicBezTo>
                      <a:pt x="308" y="92"/>
                      <a:pt x="315" y="93"/>
                      <a:pt x="315" y="93"/>
                    </a:cubicBezTo>
                    <a:cubicBezTo>
                      <a:pt x="346" y="93"/>
                      <a:pt x="366" y="73"/>
                      <a:pt x="366" y="52"/>
                    </a:cubicBezTo>
                    <a:cubicBezTo>
                      <a:pt x="366" y="22"/>
                      <a:pt x="346" y="1"/>
                      <a:pt x="325" y="1"/>
                    </a:cubicBezTo>
                    <a:cubicBezTo>
                      <a:pt x="323" y="1"/>
                      <a:pt x="316" y="1"/>
                      <a:pt x="306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40"/>
              <p:cNvSpPr/>
              <p:nvPr/>
            </p:nvSpPr>
            <p:spPr>
              <a:xfrm>
                <a:off x="3967727" y="3788335"/>
                <a:ext cx="17456" cy="1559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6" extrusionOk="0">
                    <a:moveTo>
                      <a:pt x="325" y="1"/>
                    </a:moveTo>
                    <a:cubicBezTo>
                      <a:pt x="294" y="1"/>
                      <a:pt x="274" y="21"/>
                      <a:pt x="274" y="52"/>
                    </a:cubicBezTo>
                    <a:cubicBezTo>
                      <a:pt x="274" y="113"/>
                      <a:pt x="264" y="163"/>
                      <a:pt x="224" y="194"/>
                    </a:cubicBezTo>
                    <a:cubicBezTo>
                      <a:pt x="179" y="239"/>
                      <a:pt x="105" y="245"/>
                      <a:pt x="70" y="245"/>
                    </a:cubicBezTo>
                    <a:cubicBezTo>
                      <a:pt x="58" y="245"/>
                      <a:pt x="51" y="244"/>
                      <a:pt x="51" y="244"/>
                    </a:cubicBezTo>
                    <a:cubicBezTo>
                      <a:pt x="31" y="244"/>
                      <a:pt x="1" y="264"/>
                      <a:pt x="1" y="285"/>
                    </a:cubicBezTo>
                    <a:cubicBezTo>
                      <a:pt x="1" y="315"/>
                      <a:pt x="21" y="336"/>
                      <a:pt x="41" y="336"/>
                    </a:cubicBezTo>
                    <a:lnTo>
                      <a:pt x="71" y="336"/>
                    </a:lnTo>
                    <a:cubicBezTo>
                      <a:pt x="112" y="336"/>
                      <a:pt x="213" y="336"/>
                      <a:pt x="294" y="264"/>
                    </a:cubicBezTo>
                    <a:cubicBezTo>
                      <a:pt x="345" y="214"/>
                      <a:pt x="375" y="143"/>
                      <a:pt x="375" y="52"/>
                    </a:cubicBezTo>
                    <a:cubicBezTo>
                      <a:pt x="375" y="21"/>
                      <a:pt x="355" y="1"/>
                      <a:pt x="325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72" name="Google Shape;4572;p40"/>
          <p:cNvSpPr/>
          <p:nvPr/>
        </p:nvSpPr>
        <p:spPr>
          <a:xfrm>
            <a:off x="7322250" y="4138300"/>
            <a:ext cx="459300" cy="459300"/>
          </a:xfrm>
          <a:prstGeom prst="noSmoking">
            <a:avLst>
              <a:gd name="adj" fmla="val 858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3" name="Google Shape;4573;p40"/>
          <p:cNvGrpSpPr/>
          <p:nvPr/>
        </p:nvGrpSpPr>
        <p:grpSpPr>
          <a:xfrm>
            <a:off x="4102213" y="3024902"/>
            <a:ext cx="939574" cy="1206516"/>
            <a:chOff x="4031124" y="3024902"/>
            <a:chExt cx="939574" cy="1206516"/>
          </a:xfrm>
        </p:grpSpPr>
        <p:sp>
          <p:nvSpPr>
            <p:cNvPr id="4574" name="Google Shape;4574;p40"/>
            <p:cNvSpPr/>
            <p:nvPr/>
          </p:nvSpPr>
          <p:spPr>
            <a:xfrm rot="2117317">
              <a:off x="4228756" y="3547496"/>
              <a:ext cx="642458" cy="548766"/>
            </a:xfrm>
            <a:custGeom>
              <a:avLst/>
              <a:gdLst/>
              <a:ahLst/>
              <a:cxnLst/>
              <a:rect l="l" t="t" r="r" b="b"/>
              <a:pathLst>
                <a:path w="1968" h="1681" extrusionOk="0">
                  <a:moveTo>
                    <a:pt x="1395" y="0"/>
                  </a:moveTo>
                  <a:cubicBezTo>
                    <a:pt x="1353" y="0"/>
                    <a:pt x="1310" y="6"/>
                    <a:pt x="1268" y="18"/>
                  </a:cubicBezTo>
                  <a:cubicBezTo>
                    <a:pt x="1065" y="78"/>
                    <a:pt x="933" y="261"/>
                    <a:pt x="924" y="464"/>
                  </a:cubicBezTo>
                  <a:cubicBezTo>
                    <a:pt x="834" y="326"/>
                    <a:pt x="685" y="246"/>
                    <a:pt x="525" y="246"/>
                  </a:cubicBezTo>
                  <a:cubicBezTo>
                    <a:pt x="486" y="246"/>
                    <a:pt x="446" y="251"/>
                    <a:pt x="406" y="261"/>
                  </a:cubicBezTo>
                  <a:cubicBezTo>
                    <a:pt x="153" y="332"/>
                    <a:pt x="0" y="596"/>
                    <a:pt x="72" y="849"/>
                  </a:cubicBezTo>
                  <a:cubicBezTo>
                    <a:pt x="193" y="1265"/>
                    <a:pt x="1268" y="1681"/>
                    <a:pt x="1268" y="1681"/>
                  </a:cubicBezTo>
                  <a:cubicBezTo>
                    <a:pt x="1268" y="1681"/>
                    <a:pt x="1968" y="819"/>
                    <a:pt x="1857" y="353"/>
                  </a:cubicBezTo>
                  <a:cubicBezTo>
                    <a:pt x="1797" y="141"/>
                    <a:pt x="1604" y="0"/>
                    <a:pt x="139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0"/>
            <p:cNvSpPr/>
            <p:nvPr/>
          </p:nvSpPr>
          <p:spPr>
            <a:xfrm rot="1339231">
              <a:off x="4083123" y="3080537"/>
              <a:ext cx="361056" cy="345060"/>
            </a:xfrm>
            <a:custGeom>
              <a:avLst/>
              <a:gdLst/>
              <a:ahLst/>
              <a:cxnLst/>
              <a:rect l="l" t="t" r="r" b="b"/>
              <a:pathLst>
                <a:path w="1106" h="1057" extrusionOk="0">
                  <a:moveTo>
                    <a:pt x="683" y="0"/>
                  </a:moveTo>
                  <a:cubicBezTo>
                    <a:pt x="593" y="0"/>
                    <a:pt x="505" y="39"/>
                    <a:pt x="446" y="115"/>
                  </a:cubicBezTo>
                  <a:cubicBezTo>
                    <a:pt x="365" y="227"/>
                    <a:pt x="375" y="369"/>
                    <a:pt x="446" y="470"/>
                  </a:cubicBezTo>
                  <a:cubicBezTo>
                    <a:pt x="412" y="459"/>
                    <a:pt x="376" y="453"/>
                    <a:pt x="341" y="453"/>
                  </a:cubicBezTo>
                  <a:cubicBezTo>
                    <a:pt x="250" y="453"/>
                    <a:pt x="160" y="491"/>
                    <a:pt x="102" y="571"/>
                  </a:cubicBezTo>
                  <a:cubicBezTo>
                    <a:pt x="0" y="703"/>
                    <a:pt x="30" y="885"/>
                    <a:pt x="162" y="987"/>
                  </a:cubicBezTo>
                  <a:cubicBezTo>
                    <a:pt x="226" y="1038"/>
                    <a:pt x="333" y="1056"/>
                    <a:pt x="452" y="1056"/>
                  </a:cubicBezTo>
                  <a:cubicBezTo>
                    <a:pt x="731" y="1056"/>
                    <a:pt x="1075" y="957"/>
                    <a:pt x="1075" y="957"/>
                  </a:cubicBezTo>
                  <a:cubicBezTo>
                    <a:pt x="1075" y="957"/>
                    <a:pt x="1105" y="257"/>
                    <a:pt x="872" y="64"/>
                  </a:cubicBezTo>
                  <a:cubicBezTo>
                    <a:pt x="816" y="21"/>
                    <a:pt x="749" y="0"/>
                    <a:pt x="6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312" name="Google Shape;312;p17"/>
          <p:cNvGrpSpPr/>
          <p:nvPr/>
        </p:nvGrpSpPr>
        <p:grpSpPr>
          <a:xfrm>
            <a:off x="2209534" y="3096478"/>
            <a:ext cx="808233" cy="855047"/>
            <a:chOff x="870425" y="3289183"/>
            <a:chExt cx="1075349" cy="1137635"/>
          </a:xfrm>
        </p:grpSpPr>
        <p:sp>
          <p:nvSpPr>
            <p:cNvPr id="313" name="Google Shape;313;p17"/>
            <p:cNvSpPr/>
            <p:nvPr/>
          </p:nvSpPr>
          <p:spPr>
            <a:xfrm>
              <a:off x="870425" y="3309255"/>
              <a:ext cx="1075349" cy="1075439"/>
            </a:xfrm>
            <a:custGeom>
              <a:avLst/>
              <a:gdLst/>
              <a:ahLst/>
              <a:cxnLst/>
              <a:rect l="l" t="t" r="r" b="b"/>
              <a:pathLst>
                <a:path w="11947" h="11948" extrusionOk="0">
                  <a:moveTo>
                    <a:pt x="5973" y="0"/>
                  </a:moveTo>
                  <a:cubicBezTo>
                    <a:pt x="2677" y="0"/>
                    <a:pt x="0" y="2678"/>
                    <a:pt x="0" y="5973"/>
                  </a:cubicBezTo>
                  <a:cubicBezTo>
                    <a:pt x="0" y="9279"/>
                    <a:pt x="2677" y="11947"/>
                    <a:pt x="5973" y="11947"/>
                  </a:cubicBezTo>
                  <a:cubicBezTo>
                    <a:pt x="9279" y="11947"/>
                    <a:pt x="11947" y="9279"/>
                    <a:pt x="11947" y="5973"/>
                  </a:cubicBezTo>
                  <a:cubicBezTo>
                    <a:pt x="11947" y="2678"/>
                    <a:pt x="9279" y="0"/>
                    <a:pt x="597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1097606" y="3746429"/>
              <a:ext cx="145276" cy="467512"/>
            </a:xfrm>
            <a:custGeom>
              <a:avLst/>
              <a:gdLst/>
              <a:ahLst/>
              <a:cxnLst/>
              <a:rect l="l" t="t" r="r" b="b"/>
              <a:pathLst>
                <a:path w="1614" h="5194" extrusionOk="0">
                  <a:moveTo>
                    <a:pt x="1137" y="1"/>
                  </a:moveTo>
                  <a:lnTo>
                    <a:pt x="995" y="122"/>
                  </a:lnTo>
                  <a:lnTo>
                    <a:pt x="1" y="1421"/>
                  </a:lnTo>
                  <a:lnTo>
                    <a:pt x="82" y="4190"/>
                  </a:lnTo>
                  <a:lnTo>
                    <a:pt x="873" y="5193"/>
                  </a:lnTo>
                  <a:cubicBezTo>
                    <a:pt x="873" y="5193"/>
                    <a:pt x="1482" y="3956"/>
                    <a:pt x="1553" y="2851"/>
                  </a:cubicBezTo>
                  <a:cubicBezTo>
                    <a:pt x="1614" y="1756"/>
                    <a:pt x="1441" y="883"/>
                    <a:pt x="113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1538557" y="3746429"/>
              <a:ext cx="145186" cy="467512"/>
            </a:xfrm>
            <a:custGeom>
              <a:avLst/>
              <a:gdLst/>
              <a:ahLst/>
              <a:cxnLst/>
              <a:rect l="l" t="t" r="r" b="b"/>
              <a:pathLst>
                <a:path w="1613" h="5194" extrusionOk="0">
                  <a:moveTo>
                    <a:pt x="477" y="1"/>
                  </a:moveTo>
                  <a:cubicBezTo>
                    <a:pt x="173" y="883"/>
                    <a:pt x="1" y="1756"/>
                    <a:pt x="71" y="2851"/>
                  </a:cubicBezTo>
                  <a:cubicBezTo>
                    <a:pt x="132" y="3956"/>
                    <a:pt x="751" y="5193"/>
                    <a:pt x="751" y="5193"/>
                  </a:cubicBezTo>
                  <a:lnTo>
                    <a:pt x="1532" y="4190"/>
                  </a:lnTo>
                  <a:lnTo>
                    <a:pt x="1613" y="1421"/>
                  </a:lnTo>
                  <a:lnTo>
                    <a:pt x="629" y="12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1395264" y="3393233"/>
              <a:ext cx="3690" cy="90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41" y="0"/>
                  </a:moveTo>
                  <a:lnTo>
                    <a:pt x="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132350" y="3393233"/>
              <a:ext cx="525838" cy="1033585"/>
            </a:xfrm>
            <a:custGeom>
              <a:avLst/>
              <a:gdLst/>
              <a:ahLst/>
              <a:cxnLst/>
              <a:rect l="l" t="t" r="r" b="b"/>
              <a:pathLst>
                <a:path w="5842" h="11483" extrusionOk="0">
                  <a:moveTo>
                    <a:pt x="2871" y="0"/>
                  </a:moveTo>
                  <a:cubicBezTo>
                    <a:pt x="2455" y="21"/>
                    <a:pt x="761" y="213"/>
                    <a:pt x="406" y="1826"/>
                  </a:cubicBezTo>
                  <a:cubicBezTo>
                    <a:pt x="0" y="3661"/>
                    <a:pt x="1086" y="3986"/>
                    <a:pt x="1086" y="5740"/>
                  </a:cubicBezTo>
                  <a:cubicBezTo>
                    <a:pt x="1086" y="7495"/>
                    <a:pt x="437" y="7637"/>
                    <a:pt x="507" y="9655"/>
                  </a:cubicBezTo>
                  <a:cubicBezTo>
                    <a:pt x="563" y="11367"/>
                    <a:pt x="2276" y="11482"/>
                    <a:pt x="2805" y="11482"/>
                  </a:cubicBezTo>
                  <a:cubicBezTo>
                    <a:pt x="2849" y="11482"/>
                    <a:pt x="2885" y="11481"/>
                    <a:pt x="2911" y="11481"/>
                  </a:cubicBezTo>
                  <a:lnTo>
                    <a:pt x="2921" y="11481"/>
                  </a:lnTo>
                  <a:cubicBezTo>
                    <a:pt x="2947" y="11481"/>
                    <a:pt x="2983" y="11482"/>
                    <a:pt x="3028" y="11482"/>
                  </a:cubicBezTo>
                  <a:cubicBezTo>
                    <a:pt x="3556" y="11482"/>
                    <a:pt x="5269" y="11367"/>
                    <a:pt x="5325" y="9655"/>
                  </a:cubicBezTo>
                  <a:cubicBezTo>
                    <a:pt x="5396" y="7637"/>
                    <a:pt x="4747" y="7495"/>
                    <a:pt x="4747" y="5740"/>
                  </a:cubicBezTo>
                  <a:cubicBezTo>
                    <a:pt x="4747" y="3986"/>
                    <a:pt x="5842" y="3661"/>
                    <a:pt x="5436" y="1826"/>
                  </a:cubicBezTo>
                  <a:cubicBezTo>
                    <a:pt x="5071" y="213"/>
                    <a:pt x="3378" y="21"/>
                    <a:pt x="296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1390674" y="3393233"/>
              <a:ext cx="4681" cy="90"/>
            </a:xfrm>
            <a:custGeom>
              <a:avLst/>
              <a:gdLst/>
              <a:ahLst/>
              <a:cxnLst/>
              <a:rect l="l" t="t" r="r" b="b"/>
              <a:pathLst>
                <a:path w="52" h="1" extrusionOk="0">
                  <a:moveTo>
                    <a:pt x="5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1156022" y="3410515"/>
              <a:ext cx="477593" cy="998211"/>
            </a:xfrm>
            <a:custGeom>
              <a:avLst/>
              <a:gdLst/>
              <a:ahLst/>
              <a:cxnLst/>
              <a:rect l="l" t="t" r="r" b="b"/>
              <a:pathLst>
                <a:path w="5306" h="11090" extrusionOk="0">
                  <a:moveTo>
                    <a:pt x="2658" y="1"/>
                  </a:moveTo>
                  <a:cubicBezTo>
                    <a:pt x="2638" y="1"/>
                    <a:pt x="2628" y="1"/>
                    <a:pt x="2608" y="11"/>
                  </a:cubicBezTo>
                  <a:cubicBezTo>
                    <a:pt x="2243" y="31"/>
                    <a:pt x="701" y="214"/>
                    <a:pt x="377" y="1765"/>
                  </a:cubicBezTo>
                  <a:cubicBezTo>
                    <a:pt x="1" y="3540"/>
                    <a:pt x="995" y="3845"/>
                    <a:pt x="995" y="5548"/>
                  </a:cubicBezTo>
                  <a:cubicBezTo>
                    <a:pt x="995" y="7242"/>
                    <a:pt x="407" y="7384"/>
                    <a:pt x="467" y="9331"/>
                  </a:cubicBezTo>
                  <a:cubicBezTo>
                    <a:pt x="522" y="10936"/>
                    <a:pt x="1996" y="11090"/>
                    <a:pt x="2513" y="11090"/>
                  </a:cubicBezTo>
                  <a:cubicBezTo>
                    <a:pt x="2572" y="11090"/>
                    <a:pt x="2618" y="11088"/>
                    <a:pt x="2648" y="11086"/>
                  </a:cubicBezTo>
                  <a:lnTo>
                    <a:pt x="2658" y="11086"/>
                  </a:lnTo>
                  <a:cubicBezTo>
                    <a:pt x="2689" y="11088"/>
                    <a:pt x="2735" y="11090"/>
                    <a:pt x="2793" y="11090"/>
                  </a:cubicBezTo>
                  <a:cubicBezTo>
                    <a:pt x="3311" y="11090"/>
                    <a:pt x="4784" y="10936"/>
                    <a:pt x="4839" y="9331"/>
                  </a:cubicBezTo>
                  <a:cubicBezTo>
                    <a:pt x="4900" y="7384"/>
                    <a:pt x="4312" y="7242"/>
                    <a:pt x="4312" y="5548"/>
                  </a:cubicBezTo>
                  <a:cubicBezTo>
                    <a:pt x="4312" y="3845"/>
                    <a:pt x="5305" y="3540"/>
                    <a:pt x="4930" y="1765"/>
                  </a:cubicBezTo>
                  <a:cubicBezTo>
                    <a:pt x="4616" y="214"/>
                    <a:pt x="3074" y="31"/>
                    <a:pt x="2699" y="11"/>
                  </a:cubicBezTo>
                  <a:cubicBezTo>
                    <a:pt x="2678" y="1"/>
                    <a:pt x="2669" y="1"/>
                    <a:pt x="2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1267452" y="3659750"/>
              <a:ext cx="246537" cy="514227"/>
            </a:xfrm>
            <a:custGeom>
              <a:avLst/>
              <a:gdLst/>
              <a:ahLst/>
              <a:cxnLst/>
              <a:rect l="l" t="t" r="r" b="b"/>
              <a:pathLst>
                <a:path w="2739" h="5713" extrusionOk="0">
                  <a:moveTo>
                    <a:pt x="1349" y="1"/>
                  </a:moveTo>
                  <a:cubicBezTo>
                    <a:pt x="1156" y="10"/>
                    <a:pt x="356" y="102"/>
                    <a:pt x="193" y="903"/>
                  </a:cubicBezTo>
                  <a:cubicBezTo>
                    <a:pt x="0" y="1826"/>
                    <a:pt x="518" y="1978"/>
                    <a:pt x="518" y="2861"/>
                  </a:cubicBezTo>
                  <a:cubicBezTo>
                    <a:pt x="518" y="3733"/>
                    <a:pt x="214" y="3803"/>
                    <a:pt x="244" y="4808"/>
                  </a:cubicBezTo>
                  <a:cubicBezTo>
                    <a:pt x="271" y="5633"/>
                    <a:pt x="1021" y="5712"/>
                    <a:pt x="1295" y="5712"/>
                  </a:cubicBezTo>
                  <a:cubicBezTo>
                    <a:pt x="1327" y="5712"/>
                    <a:pt x="1353" y="5711"/>
                    <a:pt x="1370" y="5710"/>
                  </a:cubicBezTo>
                  <a:cubicBezTo>
                    <a:pt x="1387" y="5711"/>
                    <a:pt x="1413" y="5712"/>
                    <a:pt x="1445" y="5712"/>
                  </a:cubicBezTo>
                  <a:cubicBezTo>
                    <a:pt x="1719" y="5712"/>
                    <a:pt x="2468" y="5633"/>
                    <a:pt x="2495" y="4808"/>
                  </a:cubicBezTo>
                  <a:cubicBezTo>
                    <a:pt x="2526" y="3803"/>
                    <a:pt x="2222" y="3733"/>
                    <a:pt x="2222" y="2861"/>
                  </a:cubicBezTo>
                  <a:cubicBezTo>
                    <a:pt x="2222" y="1978"/>
                    <a:pt x="2738" y="1826"/>
                    <a:pt x="2546" y="903"/>
                  </a:cubicBezTo>
                  <a:cubicBezTo>
                    <a:pt x="2384" y="102"/>
                    <a:pt x="1582" y="10"/>
                    <a:pt x="1390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214527" y="4233918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01" y="0"/>
                  </a:moveTo>
                  <a:cubicBezTo>
                    <a:pt x="0" y="0"/>
                    <a:pt x="0" y="163"/>
                    <a:pt x="101" y="163"/>
                  </a:cubicBezTo>
                  <a:cubicBezTo>
                    <a:pt x="213" y="163"/>
                    <a:pt x="213" y="0"/>
                    <a:pt x="10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254671" y="4294134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12" y="1"/>
                  </a:moveTo>
                  <a:cubicBezTo>
                    <a:pt x="0" y="1"/>
                    <a:pt x="0" y="163"/>
                    <a:pt x="112" y="163"/>
                  </a:cubicBezTo>
                  <a:cubicBezTo>
                    <a:pt x="214" y="163"/>
                    <a:pt x="214" y="1"/>
                    <a:pt x="11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1299405" y="4235718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12" y="1"/>
                  </a:moveTo>
                  <a:cubicBezTo>
                    <a:pt x="1" y="1"/>
                    <a:pt x="1" y="163"/>
                    <a:pt x="112" y="163"/>
                  </a:cubicBezTo>
                  <a:cubicBezTo>
                    <a:pt x="213" y="163"/>
                    <a:pt x="213" y="1"/>
                    <a:pt x="11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1327668" y="4310606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13" y="0"/>
                  </a:moveTo>
                  <a:cubicBezTo>
                    <a:pt x="1" y="0"/>
                    <a:pt x="1" y="163"/>
                    <a:pt x="113" y="163"/>
                  </a:cubicBezTo>
                  <a:cubicBezTo>
                    <a:pt x="214" y="163"/>
                    <a:pt x="214" y="0"/>
                    <a:pt x="11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1427217" y="4350750"/>
              <a:ext cx="19172" cy="14672"/>
            </a:xfrm>
            <a:custGeom>
              <a:avLst/>
              <a:gdLst/>
              <a:ahLst/>
              <a:cxnLst/>
              <a:rect l="l" t="t" r="r" b="b"/>
              <a:pathLst>
                <a:path w="213" h="163" extrusionOk="0">
                  <a:moveTo>
                    <a:pt x="112" y="0"/>
                  </a:moveTo>
                  <a:cubicBezTo>
                    <a:pt x="0" y="0"/>
                    <a:pt x="0" y="163"/>
                    <a:pt x="112" y="163"/>
                  </a:cubicBezTo>
                  <a:cubicBezTo>
                    <a:pt x="213" y="163"/>
                    <a:pt x="213" y="0"/>
                    <a:pt x="11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530277" y="3626897"/>
              <a:ext cx="19352" cy="14672"/>
            </a:xfrm>
            <a:custGeom>
              <a:avLst/>
              <a:gdLst/>
              <a:ahLst/>
              <a:cxnLst/>
              <a:rect l="l" t="t" r="r" b="b"/>
              <a:pathLst>
                <a:path w="215" h="163" extrusionOk="0">
                  <a:moveTo>
                    <a:pt x="113" y="1"/>
                  </a:moveTo>
                  <a:cubicBezTo>
                    <a:pt x="12" y="1"/>
                    <a:pt x="1" y="163"/>
                    <a:pt x="113" y="163"/>
                  </a:cubicBezTo>
                  <a:cubicBezTo>
                    <a:pt x="214" y="163"/>
                    <a:pt x="214" y="1"/>
                    <a:pt x="11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528477" y="3535628"/>
              <a:ext cx="19352" cy="14672"/>
            </a:xfrm>
            <a:custGeom>
              <a:avLst/>
              <a:gdLst/>
              <a:ahLst/>
              <a:cxnLst/>
              <a:rect l="l" t="t" r="r" b="b"/>
              <a:pathLst>
                <a:path w="215" h="163" extrusionOk="0">
                  <a:moveTo>
                    <a:pt x="113" y="0"/>
                  </a:moveTo>
                  <a:cubicBezTo>
                    <a:pt x="1" y="0"/>
                    <a:pt x="1" y="163"/>
                    <a:pt x="113" y="163"/>
                  </a:cubicBezTo>
                  <a:cubicBezTo>
                    <a:pt x="214" y="163"/>
                    <a:pt x="214" y="0"/>
                    <a:pt x="11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1483832" y="3483512"/>
              <a:ext cx="19172" cy="14762"/>
            </a:xfrm>
            <a:custGeom>
              <a:avLst/>
              <a:gdLst/>
              <a:ahLst/>
              <a:cxnLst/>
              <a:rect l="l" t="t" r="r" b="b"/>
              <a:pathLst>
                <a:path w="213" h="164" extrusionOk="0">
                  <a:moveTo>
                    <a:pt x="111" y="1"/>
                  </a:moveTo>
                  <a:cubicBezTo>
                    <a:pt x="0" y="1"/>
                    <a:pt x="0" y="163"/>
                    <a:pt x="111" y="163"/>
                  </a:cubicBezTo>
                  <a:cubicBezTo>
                    <a:pt x="213" y="163"/>
                    <a:pt x="213" y="1"/>
                    <a:pt x="11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1437208" y="3513755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13" y="0"/>
                  </a:moveTo>
                  <a:cubicBezTo>
                    <a:pt x="1" y="0"/>
                    <a:pt x="1" y="162"/>
                    <a:pt x="113" y="162"/>
                  </a:cubicBezTo>
                  <a:cubicBezTo>
                    <a:pt x="214" y="162"/>
                    <a:pt x="214" y="0"/>
                    <a:pt x="113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1492023" y="3593054"/>
              <a:ext cx="19262" cy="14762"/>
            </a:xfrm>
            <a:custGeom>
              <a:avLst/>
              <a:gdLst/>
              <a:ahLst/>
              <a:cxnLst/>
              <a:rect l="l" t="t" r="r" b="b"/>
              <a:pathLst>
                <a:path w="214" h="164" extrusionOk="0">
                  <a:moveTo>
                    <a:pt x="112" y="1"/>
                  </a:moveTo>
                  <a:cubicBezTo>
                    <a:pt x="0" y="1"/>
                    <a:pt x="0" y="163"/>
                    <a:pt x="112" y="163"/>
                  </a:cubicBezTo>
                  <a:cubicBezTo>
                    <a:pt x="213" y="163"/>
                    <a:pt x="213" y="1"/>
                    <a:pt x="11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1408945" y="3594944"/>
              <a:ext cx="19262" cy="14672"/>
            </a:xfrm>
            <a:custGeom>
              <a:avLst/>
              <a:gdLst/>
              <a:ahLst/>
              <a:cxnLst/>
              <a:rect l="l" t="t" r="r" b="b"/>
              <a:pathLst>
                <a:path w="214" h="163" extrusionOk="0">
                  <a:moveTo>
                    <a:pt x="112" y="0"/>
                  </a:moveTo>
                  <a:cubicBezTo>
                    <a:pt x="1" y="0"/>
                    <a:pt x="1" y="162"/>
                    <a:pt x="112" y="162"/>
                  </a:cubicBezTo>
                  <a:cubicBezTo>
                    <a:pt x="213" y="162"/>
                    <a:pt x="213" y="0"/>
                    <a:pt x="11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1360521" y="3515556"/>
              <a:ext cx="19352" cy="14672"/>
            </a:xfrm>
            <a:custGeom>
              <a:avLst/>
              <a:gdLst/>
              <a:ahLst/>
              <a:cxnLst/>
              <a:rect l="l" t="t" r="r" b="b"/>
              <a:pathLst>
                <a:path w="215" h="163" extrusionOk="0">
                  <a:moveTo>
                    <a:pt x="102" y="0"/>
                  </a:moveTo>
                  <a:cubicBezTo>
                    <a:pt x="1" y="0"/>
                    <a:pt x="1" y="163"/>
                    <a:pt x="102" y="163"/>
                  </a:cubicBezTo>
                  <a:cubicBezTo>
                    <a:pt x="203" y="163"/>
                    <a:pt x="214" y="0"/>
                    <a:pt x="102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1494723" y="4280453"/>
              <a:ext cx="18362" cy="14762"/>
            </a:xfrm>
            <a:custGeom>
              <a:avLst/>
              <a:gdLst/>
              <a:ahLst/>
              <a:cxnLst/>
              <a:rect l="l" t="t" r="r" b="b"/>
              <a:pathLst>
                <a:path w="204" h="164" extrusionOk="0">
                  <a:moveTo>
                    <a:pt x="102" y="1"/>
                  </a:moveTo>
                  <a:cubicBezTo>
                    <a:pt x="1" y="1"/>
                    <a:pt x="1" y="163"/>
                    <a:pt x="102" y="163"/>
                  </a:cubicBezTo>
                  <a:cubicBezTo>
                    <a:pt x="204" y="163"/>
                    <a:pt x="204" y="1"/>
                    <a:pt x="102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1427217" y="3296474"/>
              <a:ext cx="404415" cy="403515"/>
            </a:xfrm>
            <a:custGeom>
              <a:avLst/>
              <a:gdLst/>
              <a:ahLst/>
              <a:cxnLst/>
              <a:rect l="l" t="t" r="r" b="b"/>
              <a:pathLst>
                <a:path w="4493" h="4483" extrusionOk="0">
                  <a:moveTo>
                    <a:pt x="2241" y="0"/>
                  </a:moveTo>
                  <a:cubicBezTo>
                    <a:pt x="1004" y="0"/>
                    <a:pt x="0" y="1004"/>
                    <a:pt x="0" y="2241"/>
                  </a:cubicBezTo>
                  <a:cubicBezTo>
                    <a:pt x="0" y="3478"/>
                    <a:pt x="1004" y="4483"/>
                    <a:pt x="2241" y="4483"/>
                  </a:cubicBezTo>
                  <a:cubicBezTo>
                    <a:pt x="3489" y="4483"/>
                    <a:pt x="4493" y="3478"/>
                    <a:pt x="4493" y="2241"/>
                  </a:cubicBezTo>
                  <a:cubicBezTo>
                    <a:pt x="4493" y="1004"/>
                    <a:pt x="3489" y="0"/>
                    <a:pt x="2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1419926" y="3289183"/>
              <a:ext cx="418997" cy="418186"/>
            </a:xfrm>
            <a:custGeom>
              <a:avLst/>
              <a:gdLst/>
              <a:ahLst/>
              <a:cxnLst/>
              <a:rect l="l" t="t" r="r" b="b"/>
              <a:pathLst>
                <a:path w="4655" h="4646" extrusionOk="0">
                  <a:moveTo>
                    <a:pt x="2322" y="162"/>
                  </a:moveTo>
                  <a:cubicBezTo>
                    <a:pt x="3519" y="162"/>
                    <a:pt x="4493" y="1125"/>
                    <a:pt x="4493" y="2322"/>
                  </a:cubicBezTo>
                  <a:cubicBezTo>
                    <a:pt x="4493" y="3519"/>
                    <a:pt x="3519" y="4483"/>
                    <a:pt x="2322" y="4483"/>
                  </a:cubicBezTo>
                  <a:cubicBezTo>
                    <a:pt x="1136" y="4483"/>
                    <a:pt x="163" y="3519"/>
                    <a:pt x="163" y="2322"/>
                  </a:cubicBezTo>
                  <a:cubicBezTo>
                    <a:pt x="163" y="1125"/>
                    <a:pt x="1136" y="162"/>
                    <a:pt x="2322" y="162"/>
                  </a:cubicBezTo>
                  <a:close/>
                  <a:moveTo>
                    <a:pt x="2322" y="0"/>
                  </a:moveTo>
                  <a:cubicBezTo>
                    <a:pt x="1044" y="0"/>
                    <a:pt x="0" y="1035"/>
                    <a:pt x="0" y="2322"/>
                  </a:cubicBezTo>
                  <a:cubicBezTo>
                    <a:pt x="0" y="3600"/>
                    <a:pt x="1044" y="4645"/>
                    <a:pt x="2322" y="4645"/>
                  </a:cubicBezTo>
                  <a:cubicBezTo>
                    <a:pt x="3611" y="4645"/>
                    <a:pt x="4655" y="3600"/>
                    <a:pt x="4655" y="2322"/>
                  </a:cubicBezTo>
                  <a:cubicBezTo>
                    <a:pt x="4655" y="1035"/>
                    <a:pt x="3611" y="0"/>
                    <a:pt x="232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1626226" y="3314745"/>
              <a:ext cx="13682" cy="50226"/>
            </a:xfrm>
            <a:custGeom>
              <a:avLst/>
              <a:gdLst/>
              <a:ahLst/>
              <a:cxnLst/>
              <a:rect l="l" t="t" r="r" b="b"/>
              <a:pathLst>
                <a:path w="152" h="558" extrusionOk="0">
                  <a:moveTo>
                    <a:pt x="71" y="0"/>
                  </a:moveTo>
                  <a:cubicBezTo>
                    <a:pt x="30" y="0"/>
                    <a:pt x="0" y="30"/>
                    <a:pt x="0" y="71"/>
                  </a:cubicBezTo>
                  <a:lnTo>
                    <a:pt x="0" y="487"/>
                  </a:lnTo>
                  <a:cubicBezTo>
                    <a:pt x="0" y="528"/>
                    <a:pt x="30" y="558"/>
                    <a:pt x="71" y="558"/>
                  </a:cubicBezTo>
                  <a:cubicBezTo>
                    <a:pt x="111" y="558"/>
                    <a:pt x="152" y="528"/>
                    <a:pt x="152" y="487"/>
                  </a:cubicBezTo>
                  <a:lnTo>
                    <a:pt x="152" y="71"/>
                  </a:lnTo>
                  <a:cubicBezTo>
                    <a:pt x="152" y="30"/>
                    <a:pt x="111" y="0"/>
                    <a:pt x="7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1626226" y="3632387"/>
              <a:ext cx="13682" cy="50226"/>
            </a:xfrm>
            <a:custGeom>
              <a:avLst/>
              <a:gdLst/>
              <a:ahLst/>
              <a:cxnLst/>
              <a:rect l="l" t="t" r="r" b="b"/>
              <a:pathLst>
                <a:path w="152" h="558" extrusionOk="0">
                  <a:moveTo>
                    <a:pt x="71" y="0"/>
                  </a:moveTo>
                  <a:cubicBezTo>
                    <a:pt x="30" y="0"/>
                    <a:pt x="0" y="30"/>
                    <a:pt x="0" y="71"/>
                  </a:cubicBezTo>
                  <a:lnTo>
                    <a:pt x="0" y="487"/>
                  </a:lnTo>
                  <a:cubicBezTo>
                    <a:pt x="0" y="528"/>
                    <a:pt x="30" y="558"/>
                    <a:pt x="71" y="558"/>
                  </a:cubicBezTo>
                  <a:cubicBezTo>
                    <a:pt x="111" y="558"/>
                    <a:pt x="152" y="528"/>
                    <a:pt x="152" y="487"/>
                  </a:cubicBezTo>
                  <a:lnTo>
                    <a:pt x="152" y="71"/>
                  </a:lnTo>
                  <a:cubicBezTo>
                    <a:pt x="152" y="30"/>
                    <a:pt x="111" y="0"/>
                    <a:pt x="7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1765829" y="3491793"/>
              <a:ext cx="51216" cy="13772"/>
            </a:xfrm>
            <a:custGeom>
              <a:avLst/>
              <a:gdLst/>
              <a:ahLst/>
              <a:cxnLst/>
              <a:rect l="l" t="t" r="r" b="b"/>
              <a:pathLst>
                <a:path w="569" h="153" extrusionOk="0">
                  <a:moveTo>
                    <a:pt x="82" y="1"/>
                  </a:moveTo>
                  <a:cubicBezTo>
                    <a:pt x="41" y="1"/>
                    <a:pt x="1" y="31"/>
                    <a:pt x="1" y="71"/>
                  </a:cubicBezTo>
                  <a:cubicBezTo>
                    <a:pt x="1" y="122"/>
                    <a:pt x="41" y="152"/>
                    <a:pt x="82" y="152"/>
                  </a:cubicBezTo>
                  <a:lnTo>
                    <a:pt x="487" y="152"/>
                  </a:lnTo>
                  <a:cubicBezTo>
                    <a:pt x="528" y="152"/>
                    <a:pt x="568" y="122"/>
                    <a:pt x="568" y="71"/>
                  </a:cubicBezTo>
                  <a:cubicBezTo>
                    <a:pt x="568" y="31"/>
                    <a:pt x="528" y="1"/>
                    <a:pt x="48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1449089" y="3491793"/>
              <a:ext cx="50316" cy="13772"/>
            </a:xfrm>
            <a:custGeom>
              <a:avLst/>
              <a:gdLst/>
              <a:ahLst/>
              <a:cxnLst/>
              <a:rect l="l" t="t" r="r" b="b"/>
              <a:pathLst>
                <a:path w="559" h="153" extrusionOk="0">
                  <a:moveTo>
                    <a:pt x="71" y="1"/>
                  </a:moveTo>
                  <a:cubicBezTo>
                    <a:pt x="31" y="1"/>
                    <a:pt x="1" y="31"/>
                    <a:pt x="1" y="71"/>
                  </a:cubicBezTo>
                  <a:cubicBezTo>
                    <a:pt x="1" y="122"/>
                    <a:pt x="31" y="152"/>
                    <a:pt x="71" y="152"/>
                  </a:cubicBezTo>
                  <a:lnTo>
                    <a:pt x="488" y="152"/>
                  </a:lnTo>
                  <a:cubicBezTo>
                    <a:pt x="528" y="152"/>
                    <a:pt x="558" y="122"/>
                    <a:pt x="558" y="71"/>
                  </a:cubicBezTo>
                  <a:cubicBezTo>
                    <a:pt x="558" y="31"/>
                    <a:pt x="528" y="1"/>
                    <a:pt x="48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1724785" y="3366501"/>
              <a:ext cx="41135" cy="39784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371" y="1"/>
                  </a:moveTo>
                  <a:cubicBezTo>
                    <a:pt x="350" y="1"/>
                    <a:pt x="330" y="8"/>
                    <a:pt x="315" y="23"/>
                  </a:cubicBezTo>
                  <a:lnTo>
                    <a:pt x="21" y="318"/>
                  </a:lnTo>
                  <a:cubicBezTo>
                    <a:pt x="1" y="348"/>
                    <a:pt x="1" y="388"/>
                    <a:pt x="21" y="419"/>
                  </a:cubicBezTo>
                  <a:cubicBezTo>
                    <a:pt x="36" y="434"/>
                    <a:pt x="56" y="442"/>
                    <a:pt x="76" y="442"/>
                  </a:cubicBezTo>
                  <a:cubicBezTo>
                    <a:pt x="97" y="442"/>
                    <a:pt x="117" y="434"/>
                    <a:pt x="132" y="419"/>
                  </a:cubicBezTo>
                  <a:lnTo>
                    <a:pt x="427" y="125"/>
                  </a:lnTo>
                  <a:cubicBezTo>
                    <a:pt x="457" y="104"/>
                    <a:pt x="457" y="54"/>
                    <a:pt x="427" y="23"/>
                  </a:cubicBezTo>
                  <a:cubicBezTo>
                    <a:pt x="411" y="8"/>
                    <a:pt x="391" y="1"/>
                    <a:pt x="37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1500214" y="3591073"/>
              <a:ext cx="41135" cy="39784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371" y="0"/>
                  </a:moveTo>
                  <a:cubicBezTo>
                    <a:pt x="350" y="0"/>
                    <a:pt x="330" y="8"/>
                    <a:pt x="315" y="23"/>
                  </a:cubicBezTo>
                  <a:lnTo>
                    <a:pt x="31" y="317"/>
                  </a:lnTo>
                  <a:cubicBezTo>
                    <a:pt x="1" y="338"/>
                    <a:pt x="1" y="388"/>
                    <a:pt x="31" y="419"/>
                  </a:cubicBezTo>
                  <a:cubicBezTo>
                    <a:pt x="41" y="434"/>
                    <a:pt x="59" y="441"/>
                    <a:pt x="78" y="441"/>
                  </a:cubicBezTo>
                  <a:cubicBezTo>
                    <a:pt x="97" y="441"/>
                    <a:pt x="117" y="434"/>
                    <a:pt x="132" y="419"/>
                  </a:cubicBezTo>
                  <a:lnTo>
                    <a:pt x="427" y="124"/>
                  </a:lnTo>
                  <a:cubicBezTo>
                    <a:pt x="457" y="94"/>
                    <a:pt x="457" y="54"/>
                    <a:pt x="427" y="23"/>
                  </a:cubicBezTo>
                  <a:cubicBezTo>
                    <a:pt x="411" y="8"/>
                    <a:pt x="391" y="0"/>
                    <a:pt x="37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1724785" y="3591073"/>
              <a:ext cx="41135" cy="39784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76" y="0"/>
                  </a:moveTo>
                  <a:cubicBezTo>
                    <a:pt x="56" y="0"/>
                    <a:pt x="36" y="8"/>
                    <a:pt x="21" y="23"/>
                  </a:cubicBezTo>
                  <a:cubicBezTo>
                    <a:pt x="1" y="54"/>
                    <a:pt x="1" y="94"/>
                    <a:pt x="21" y="124"/>
                  </a:cubicBezTo>
                  <a:lnTo>
                    <a:pt x="315" y="419"/>
                  </a:lnTo>
                  <a:cubicBezTo>
                    <a:pt x="330" y="434"/>
                    <a:pt x="350" y="441"/>
                    <a:pt x="371" y="441"/>
                  </a:cubicBezTo>
                  <a:cubicBezTo>
                    <a:pt x="391" y="441"/>
                    <a:pt x="411" y="434"/>
                    <a:pt x="427" y="419"/>
                  </a:cubicBezTo>
                  <a:cubicBezTo>
                    <a:pt x="457" y="388"/>
                    <a:pt x="457" y="338"/>
                    <a:pt x="427" y="317"/>
                  </a:cubicBezTo>
                  <a:lnTo>
                    <a:pt x="132" y="23"/>
                  </a:lnTo>
                  <a:cubicBezTo>
                    <a:pt x="117" y="8"/>
                    <a:pt x="97" y="0"/>
                    <a:pt x="76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1500214" y="3366501"/>
              <a:ext cx="41135" cy="39784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78" y="1"/>
                  </a:moveTo>
                  <a:cubicBezTo>
                    <a:pt x="59" y="1"/>
                    <a:pt x="41" y="8"/>
                    <a:pt x="31" y="23"/>
                  </a:cubicBezTo>
                  <a:cubicBezTo>
                    <a:pt x="1" y="54"/>
                    <a:pt x="1" y="104"/>
                    <a:pt x="31" y="125"/>
                  </a:cubicBezTo>
                  <a:lnTo>
                    <a:pt x="315" y="419"/>
                  </a:lnTo>
                  <a:cubicBezTo>
                    <a:pt x="330" y="434"/>
                    <a:pt x="350" y="442"/>
                    <a:pt x="371" y="442"/>
                  </a:cubicBezTo>
                  <a:cubicBezTo>
                    <a:pt x="391" y="442"/>
                    <a:pt x="411" y="434"/>
                    <a:pt x="427" y="419"/>
                  </a:cubicBezTo>
                  <a:cubicBezTo>
                    <a:pt x="457" y="388"/>
                    <a:pt x="457" y="348"/>
                    <a:pt x="427" y="318"/>
                  </a:cubicBezTo>
                  <a:lnTo>
                    <a:pt x="132" y="23"/>
                  </a:lnTo>
                  <a:cubicBezTo>
                    <a:pt x="117" y="8"/>
                    <a:pt x="97" y="1"/>
                    <a:pt x="7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1680951" y="3329507"/>
              <a:ext cx="31143" cy="47705"/>
            </a:xfrm>
            <a:custGeom>
              <a:avLst/>
              <a:gdLst/>
              <a:ahLst/>
              <a:cxnLst/>
              <a:rect l="l" t="t" r="r" b="b"/>
              <a:pathLst>
                <a:path w="346" h="530" extrusionOk="0">
                  <a:moveTo>
                    <a:pt x="257" y="0"/>
                  </a:moveTo>
                  <a:cubicBezTo>
                    <a:pt x="230" y="0"/>
                    <a:pt x="201" y="19"/>
                    <a:pt x="193" y="49"/>
                  </a:cubicBezTo>
                  <a:lnTo>
                    <a:pt x="21" y="424"/>
                  </a:lnTo>
                  <a:cubicBezTo>
                    <a:pt x="1" y="465"/>
                    <a:pt x="21" y="505"/>
                    <a:pt x="62" y="526"/>
                  </a:cubicBezTo>
                  <a:cubicBezTo>
                    <a:pt x="71" y="528"/>
                    <a:pt x="81" y="529"/>
                    <a:pt x="90" y="529"/>
                  </a:cubicBezTo>
                  <a:cubicBezTo>
                    <a:pt x="120" y="529"/>
                    <a:pt x="147" y="516"/>
                    <a:pt x="163" y="485"/>
                  </a:cubicBezTo>
                  <a:lnTo>
                    <a:pt x="325" y="110"/>
                  </a:lnTo>
                  <a:cubicBezTo>
                    <a:pt x="346" y="69"/>
                    <a:pt x="325" y="28"/>
                    <a:pt x="285" y="8"/>
                  </a:cubicBezTo>
                  <a:cubicBezTo>
                    <a:pt x="276" y="3"/>
                    <a:pt x="267" y="0"/>
                    <a:pt x="25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1554039" y="3620146"/>
              <a:ext cx="30243" cy="47705"/>
            </a:xfrm>
            <a:custGeom>
              <a:avLst/>
              <a:gdLst/>
              <a:ahLst/>
              <a:cxnLst/>
              <a:rect l="l" t="t" r="r" b="b"/>
              <a:pathLst>
                <a:path w="336" h="530" extrusionOk="0">
                  <a:moveTo>
                    <a:pt x="251" y="1"/>
                  </a:moveTo>
                  <a:cubicBezTo>
                    <a:pt x="223" y="1"/>
                    <a:pt x="191" y="14"/>
                    <a:pt x="183" y="45"/>
                  </a:cubicBezTo>
                  <a:lnTo>
                    <a:pt x="11" y="420"/>
                  </a:lnTo>
                  <a:cubicBezTo>
                    <a:pt x="1" y="461"/>
                    <a:pt x="11" y="502"/>
                    <a:pt x="52" y="522"/>
                  </a:cubicBezTo>
                  <a:cubicBezTo>
                    <a:pt x="63" y="527"/>
                    <a:pt x="74" y="530"/>
                    <a:pt x="84" y="530"/>
                  </a:cubicBezTo>
                  <a:cubicBezTo>
                    <a:pt x="113" y="530"/>
                    <a:pt x="138" y="511"/>
                    <a:pt x="153" y="481"/>
                  </a:cubicBezTo>
                  <a:lnTo>
                    <a:pt x="315" y="106"/>
                  </a:lnTo>
                  <a:cubicBezTo>
                    <a:pt x="336" y="65"/>
                    <a:pt x="315" y="24"/>
                    <a:pt x="275" y="4"/>
                  </a:cubicBezTo>
                  <a:cubicBezTo>
                    <a:pt x="268" y="2"/>
                    <a:pt x="259" y="1"/>
                    <a:pt x="251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753048" y="3548139"/>
              <a:ext cx="49415" cy="28443"/>
            </a:xfrm>
            <a:custGeom>
              <a:avLst/>
              <a:gdLst/>
              <a:ahLst/>
              <a:cxnLst/>
              <a:rect l="l" t="t" r="r" b="b"/>
              <a:pathLst>
                <a:path w="549" h="316" extrusionOk="0">
                  <a:moveTo>
                    <a:pt x="100" y="1"/>
                  </a:moveTo>
                  <a:cubicBezTo>
                    <a:pt x="68" y="1"/>
                    <a:pt x="37" y="19"/>
                    <a:pt x="21" y="44"/>
                  </a:cubicBezTo>
                  <a:cubicBezTo>
                    <a:pt x="1" y="85"/>
                    <a:pt x="21" y="125"/>
                    <a:pt x="61" y="145"/>
                  </a:cubicBezTo>
                  <a:lnTo>
                    <a:pt x="437" y="308"/>
                  </a:lnTo>
                  <a:cubicBezTo>
                    <a:pt x="448" y="313"/>
                    <a:pt x="460" y="316"/>
                    <a:pt x="471" y="316"/>
                  </a:cubicBezTo>
                  <a:cubicBezTo>
                    <a:pt x="499" y="316"/>
                    <a:pt x="524" y="299"/>
                    <a:pt x="538" y="277"/>
                  </a:cubicBezTo>
                  <a:cubicBezTo>
                    <a:pt x="548" y="236"/>
                    <a:pt x="538" y="186"/>
                    <a:pt x="498" y="175"/>
                  </a:cubicBezTo>
                  <a:lnTo>
                    <a:pt x="122" y="3"/>
                  </a:lnTo>
                  <a:cubicBezTo>
                    <a:pt x="115" y="1"/>
                    <a:pt x="107" y="1"/>
                    <a:pt x="100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462770" y="3420776"/>
              <a:ext cx="49415" cy="28443"/>
            </a:xfrm>
            <a:custGeom>
              <a:avLst/>
              <a:gdLst/>
              <a:ahLst/>
              <a:cxnLst/>
              <a:rect l="l" t="t" r="r" b="b"/>
              <a:pathLst>
                <a:path w="549" h="316" extrusionOk="0">
                  <a:moveTo>
                    <a:pt x="83" y="0"/>
                  </a:moveTo>
                  <a:cubicBezTo>
                    <a:pt x="57" y="0"/>
                    <a:pt x="28" y="17"/>
                    <a:pt x="21" y="39"/>
                  </a:cubicBezTo>
                  <a:cubicBezTo>
                    <a:pt x="1" y="80"/>
                    <a:pt x="21" y="120"/>
                    <a:pt x="52" y="141"/>
                  </a:cubicBezTo>
                  <a:lnTo>
                    <a:pt x="437" y="313"/>
                  </a:lnTo>
                  <a:cubicBezTo>
                    <a:pt x="442" y="314"/>
                    <a:pt x="449" y="315"/>
                    <a:pt x="455" y="315"/>
                  </a:cubicBezTo>
                  <a:cubicBezTo>
                    <a:pt x="484" y="315"/>
                    <a:pt x="520" y="297"/>
                    <a:pt x="528" y="272"/>
                  </a:cubicBezTo>
                  <a:cubicBezTo>
                    <a:pt x="548" y="231"/>
                    <a:pt x="528" y="191"/>
                    <a:pt x="498" y="171"/>
                  </a:cubicBezTo>
                  <a:lnTo>
                    <a:pt x="112" y="8"/>
                  </a:lnTo>
                  <a:cubicBezTo>
                    <a:pt x="104" y="3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755838" y="3427617"/>
              <a:ext cx="49415" cy="27093"/>
            </a:xfrm>
            <a:custGeom>
              <a:avLst/>
              <a:gdLst/>
              <a:ahLst/>
              <a:cxnLst/>
              <a:rect l="l" t="t" r="r" b="b"/>
              <a:pathLst>
                <a:path w="549" h="301" extrusionOk="0">
                  <a:moveTo>
                    <a:pt x="459" y="1"/>
                  </a:moveTo>
                  <a:cubicBezTo>
                    <a:pt x="451" y="1"/>
                    <a:pt x="443" y="2"/>
                    <a:pt x="436" y="4"/>
                  </a:cubicBezTo>
                  <a:lnTo>
                    <a:pt x="51" y="155"/>
                  </a:lnTo>
                  <a:cubicBezTo>
                    <a:pt x="21" y="166"/>
                    <a:pt x="0" y="216"/>
                    <a:pt x="10" y="247"/>
                  </a:cubicBezTo>
                  <a:cubicBezTo>
                    <a:pt x="27" y="281"/>
                    <a:pt x="57" y="300"/>
                    <a:pt x="90" y="300"/>
                  </a:cubicBezTo>
                  <a:cubicBezTo>
                    <a:pt x="97" y="300"/>
                    <a:pt x="104" y="299"/>
                    <a:pt x="112" y="297"/>
                  </a:cubicBezTo>
                  <a:lnTo>
                    <a:pt x="497" y="146"/>
                  </a:lnTo>
                  <a:cubicBezTo>
                    <a:pt x="537" y="125"/>
                    <a:pt x="548" y="85"/>
                    <a:pt x="537" y="44"/>
                  </a:cubicBezTo>
                  <a:cubicBezTo>
                    <a:pt x="530" y="19"/>
                    <a:pt x="494" y="1"/>
                    <a:pt x="45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1460070" y="3542648"/>
              <a:ext cx="50226" cy="27093"/>
            </a:xfrm>
            <a:custGeom>
              <a:avLst/>
              <a:gdLst/>
              <a:ahLst/>
              <a:cxnLst/>
              <a:rect l="l" t="t" r="r" b="b"/>
              <a:pathLst>
                <a:path w="558" h="301" extrusionOk="0">
                  <a:moveTo>
                    <a:pt x="459" y="1"/>
                  </a:moveTo>
                  <a:cubicBezTo>
                    <a:pt x="451" y="1"/>
                    <a:pt x="444" y="2"/>
                    <a:pt x="436" y="4"/>
                  </a:cubicBezTo>
                  <a:lnTo>
                    <a:pt x="61" y="155"/>
                  </a:lnTo>
                  <a:cubicBezTo>
                    <a:pt x="21" y="176"/>
                    <a:pt x="0" y="216"/>
                    <a:pt x="10" y="257"/>
                  </a:cubicBezTo>
                  <a:cubicBezTo>
                    <a:pt x="27" y="282"/>
                    <a:pt x="57" y="300"/>
                    <a:pt x="90" y="300"/>
                  </a:cubicBezTo>
                  <a:cubicBezTo>
                    <a:pt x="97" y="300"/>
                    <a:pt x="104" y="299"/>
                    <a:pt x="112" y="297"/>
                  </a:cubicBezTo>
                  <a:lnTo>
                    <a:pt x="497" y="146"/>
                  </a:lnTo>
                  <a:cubicBezTo>
                    <a:pt x="538" y="135"/>
                    <a:pt x="558" y="85"/>
                    <a:pt x="538" y="44"/>
                  </a:cubicBezTo>
                  <a:cubicBezTo>
                    <a:pt x="530" y="19"/>
                    <a:pt x="494" y="1"/>
                    <a:pt x="459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1675460" y="3622576"/>
              <a:ext cx="29343" cy="47975"/>
            </a:xfrm>
            <a:custGeom>
              <a:avLst/>
              <a:gdLst/>
              <a:ahLst/>
              <a:cxnLst/>
              <a:rect l="l" t="t" r="r" b="b"/>
              <a:pathLst>
                <a:path w="326" h="533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1" y="18"/>
                    <a:pt x="1" y="58"/>
                    <a:pt x="21" y="99"/>
                  </a:cubicBezTo>
                  <a:lnTo>
                    <a:pt x="173" y="484"/>
                  </a:lnTo>
                  <a:cubicBezTo>
                    <a:pt x="181" y="514"/>
                    <a:pt x="210" y="533"/>
                    <a:pt x="237" y="533"/>
                  </a:cubicBezTo>
                  <a:cubicBezTo>
                    <a:pt x="247" y="533"/>
                    <a:pt x="256" y="530"/>
                    <a:pt x="265" y="525"/>
                  </a:cubicBezTo>
                  <a:cubicBezTo>
                    <a:pt x="305" y="515"/>
                    <a:pt x="325" y="475"/>
                    <a:pt x="315" y="434"/>
                  </a:cubicBezTo>
                  <a:lnTo>
                    <a:pt x="163" y="49"/>
                  </a:lnTo>
                  <a:cubicBezTo>
                    <a:pt x="148" y="19"/>
                    <a:pt x="123" y="0"/>
                    <a:pt x="9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1560520" y="3326807"/>
              <a:ext cx="29253" cy="47975"/>
            </a:xfrm>
            <a:custGeom>
              <a:avLst/>
              <a:gdLst/>
              <a:ahLst/>
              <a:cxnLst/>
              <a:rect l="l" t="t" r="r" b="b"/>
              <a:pathLst>
                <a:path w="325" h="533" extrusionOk="0">
                  <a:moveTo>
                    <a:pt x="93" y="0"/>
                  </a:moveTo>
                  <a:cubicBezTo>
                    <a:pt x="83" y="0"/>
                    <a:pt x="72" y="3"/>
                    <a:pt x="61" y="8"/>
                  </a:cubicBezTo>
                  <a:cubicBezTo>
                    <a:pt x="20" y="18"/>
                    <a:pt x="0" y="58"/>
                    <a:pt x="20" y="99"/>
                  </a:cubicBezTo>
                  <a:lnTo>
                    <a:pt x="172" y="484"/>
                  </a:lnTo>
                  <a:cubicBezTo>
                    <a:pt x="180" y="514"/>
                    <a:pt x="204" y="533"/>
                    <a:pt x="232" y="533"/>
                  </a:cubicBezTo>
                  <a:cubicBezTo>
                    <a:pt x="242" y="533"/>
                    <a:pt x="253" y="530"/>
                    <a:pt x="264" y="525"/>
                  </a:cubicBezTo>
                  <a:cubicBezTo>
                    <a:pt x="304" y="515"/>
                    <a:pt x="325" y="475"/>
                    <a:pt x="304" y="434"/>
                  </a:cubicBezTo>
                  <a:lnTo>
                    <a:pt x="162" y="49"/>
                  </a:lnTo>
                  <a:cubicBezTo>
                    <a:pt x="147" y="19"/>
                    <a:pt x="122" y="0"/>
                    <a:pt x="9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1612454" y="3475412"/>
              <a:ext cx="40234" cy="40234"/>
            </a:xfrm>
            <a:custGeom>
              <a:avLst/>
              <a:gdLst/>
              <a:ahLst/>
              <a:cxnLst/>
              <a:rect l="l" t="t" r="r" b="b"/>
              <a:pathLst>
                <a:path w="447" h="447" extrusionOk="0">
                  <a:moveTo>
                    <a:pt x="224" y="0"/>
                  </a:moveTo>
                  <a:cubicBezTo>
                    <a:pt x="102" y="0"/>
                    <a:pt x="1" y="101"/>
                    <a:pt x="1" y="223"/>
                  </a:cubicBezTo>
                  <a:cubicBezTo>
                    <a:pt x="1" y="345"/>
                    <a:pt x="102" y="446"/>
                    <a:pt x="224" y="446"/>
                  </a:cubicBezTo>
                  <a:cubicBezTo>
                    <a:pt x="346" y="446"/>
                    <a:pt x="447" y="345"/>
                    <a:pt x="447" y="223"/>
                  </a:cubicBezTo>
                  <a:cubicBezTo>
                    <a:pt x="447" y="101"/>
                    <a:pt x="346" y="0"/>
                    <a:pt x="224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1623435" y="3380452"/>
              <a:ext cx="18362" cy="111432"/>
            </a:xfrm>
            <a:custGeom>
              <a:avLst/>
              <a:gdLst/>
              <a:ahLst/>
              <a:cxnLst/>
              <a:rect l="l" t="t" r="r" b="b"/>
              <a:pathLst>
                <a:path w="204" h="1238" extrusionOk="0">
                  <a:moveTo>
                    <a:pt x="102" y="0"/>
                  </a:moveTo>
                  <a:cubicBezTo>
                    <a:pt x="52" y="0"/>
                    <a:pt x="0" y="41"/>
                    <a:pt x="0" y="102"/>
                  </a:cubicBezTo>
                  <a:lnTo>
                    <a:pt x="0" y="1136"/>
                  </a:lnTo>
                  <a:cubicBezTo>
                    <a:pt x="0" y="1197"/>
                    <a:pt x="52" y="1238"/>
                    <a:pt x="102" y="1238"/>
                  </a:cubicBezTo>
                  <a:cubicBezTo>
                    <a:pt x="163" y="1238"/>
                    <a:pt x="203" y="1197"/>
                    <a:pt x="203" y="1136"/>
                  </a:cubicBezTo>
                  <a:lnTo>
                    <a:pt x="203" y="102"/>
                  </a:lnTo>
                  <a:cubicBezTo>
                    <a:pt x="203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1641707" y="3486303"/>
              <a:ext cx="64897" cy="18362"/>
            </a:xfrm>
            <a:custGeom>
              <a:avLst/>
              <a:gdLst/>
              <a:ahLst/>
              <a:cxnLst/>
              <a:rect l="l" t="t" r="r" b="b"/>
              <a:pathLst>
                <a:path w="721" h="204" extrusionOk="0">
                  <a:moveTo>
                    <a:pt x="102" y="1"/>
                  </a:moveTo>
                  <a:cubicBezTo>
                    <a:pt x="51" y="1"/>
                    <a:pt x="0" y="51"/>
                    <a:pt x="0" y="102"/>
                  </a:cubicBezTo>
                  <a:cubicBezTo>
                    <a:pt x="0" y="163"/>
                    <a:pt x="51" y="204"/>
                    <a:pt x="102" y="204"/>
                  </a:cubicBezTo>
                  <a:lnTo>
                    <a:pt x="619" y="204"/>
                  </a:lnTo>
                  <a:cubicBezTo>
                    <a:pt x="670" y="204"/>
                    <a:pt x="721" y="163"/>
                    <a:pt x="721" y="102"/>
                  </a:cubicBezTo>
                  <a:cubicBezTo>
                    <a:pt x="721" y="51"/>
                    <a:pt x="670" y="1"/>
                    <a:pt x="61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17"/>
          <p:cNvSpPr/>
          <p:nvPr/>
        </p:nvSpPr>
        <p:spPr>
          <a:xfrm>
            <a:off x="3816896" y="2092898"/>
            <a:ext cx="29116" cy="24960"/>
          </a:xfrm>
          <a:custGeom>
            <a:avLst/>
            <a:gdLst/>
            <a:ahLst/>
            <a:cxnLst/>
            <a:rect l="l" t="t" r="r" b="b"/>
            <a:pathLst>
              <a:path w="498" h="427" extrusionOk="0">
                <a:moveTo>
                  <a:pt x="416" y="0"/>
                </a:moveTo>
                <a:cubicBezTo>
                  <a:pt x="396" y="0"/>
                  <a:pt x="376" y="11"/>
                  <a:pt x="355" y="21"/>
                </a:cubicBezTo>
                <a:cubicBezTo>
                  <a:pt x="243" y="112"/>
                  <a:pt x="142" y="193"/>
                  <a:pt x="31" y="284"/>
                </a:cubicBezTo>
                <a:cubicBezTo>
                  <a:pt x="11" y="295"/>
                  <a:pt x="0" y="325"/>
                  <a:pt x="0" y="345"/>
                </a:cubicBezTo>
                <a:cubicBezTo>
                  <a:pt x="0" y="365"/>
                  <a:pt x="11" y="386"/>
                  <a:pt x="31" y="396"/>
                </a:cubicBezTo>
                <a:cubicBezTo>
                  <a:pt x="41" y="417"/>
                  <a:pt x="61" y="426"/>
                  <a:pt x="81" y="426"/>
                </a:cubicBezTo>
                <a:cubicBezTo>
                  <a:pt x="112" y="417"/>
                  <a:pt x="122" y="417"/>
                  <a:pt x="142" y="396"/>
                </a:cubicBezTo>
                <a:cubicBezTo>
                  <a:pt x="254" y="315"/>
                  <a:pt x="365" y="223"/>
                  <a:pt x="467" y="142"/>
                </a:cubicBezTo>
                <a:cubicBezTo>
                  <a:pt x="487" y="133"/>
                  <a:pt x="497" y="102"/>
                  <a:pt x="497" y="81"/>
                </a:cubicBezTo>
                <a:cubicBezTo>
                  <a:pt x="497" y="61"/>
                  <a:pt x="487" y="41"/>
                  <a:pt x="467" y="21"/>
                </a:cubicBezTo>
                <a:cubicBezTo>
                  <a:pt x="457" y="11"/>
                  <a:pt x="437" y="0"/>
                  <a:pt x="416" y="0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"/>
          <p:cNvSpPr/>
          <p:nvPr/>
        </p:nvSpPr>
        <p:spPr>
          <a:xfrm>
            <a:off x="3710061" y="2107903"/>
            <a:ext cx="34116" cy="10811"/>
          </a:xfrm>
          <a:custGeom>
            <a:avLst/>
            <a:gdLst/>
            <a:ahLst/>
            <a:cxnLst/>
            <a:rect l="l" t="t" r="r" b="b"/>
            <a:pathLst>
              <a:path w="549" h="174" extrusionOk="0">
                <a:moveTo>
                  <a:pt x="467" y="0"/>
                </a:moveTo>
                <a:cubicBezTo>
                  <a:pt x="335" y="11"/>
                  <a:pt x="213" y="11"/>
                  <a:pt x="91" y="11"/>
                </a:cubicBezTo>
                <a:cubicBezTo>
                  <a:pt x="41" y="11"/>
                  <a:pt x="1" y="51"/>
                  <a:pt x="10" y="92"/>
                </a:cubicBezTo>
                <a:cubicBezTo>
                  <a:pt x="10" y="142"/>
                  <a:pt x="41" y="173"/>
                  <a:pt x="91" y="173"/>
                </a:cubicBezTo>
                <a:cubicBezTo>
                  <a:pt x="213" y="173"/>
                  <a:pt x="335" y="173"/>
                  <a:pt x="467" y="163"/>
                </a:cubicBezTo>
                <a:cubicBezTo>
                  <a:pt x="508" y="163"/>
                  <a:pt x="548" y="133"/>
                  <a:pt x="548" y="81"/>
                </a:cubicBezTo>
                <a:cubicBezTo>
                  <a:pt x="538" y="41"/>
                  <a:pt x="508" y="0"/>
                  <a:pt x="467" y="0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7"/>
          <p:cNvSpPr/>
          <p:nvPr/>
        </p:nvSpPr>
        <p:spPr>
          <a:xfrm>
            <a:off x="3918270" y="2093483"/>
            <a:ext cx="30870" cy="11340"/>
          </a:xfrm>
          <a:custGeom>
            <a:avLst/>
            <a:gdLst/>
            <a:ahLst/>
            <a:cxnLst/>
            <a:rect l="l" t="t" r="r" b="b"/>
            <a:pathLst>
              <a:path w="528" h="194" extrusionOk="0">
                <a:moveTo>
                  <a:pt x="82" y="1"/>
                </a:moveTo>
                <a:cubicBezTo>
                  <a:pt x="41" y="1"/>
                  <a:pt x="1" y="41"/>
                  <a:pt x="1" y="82"/>
                </a:cubicBezTo>
                <a:cubicBezTo>
                  <a:pt x="1" y="132"/>
                  <a:pt x="41" y="163"/>
                  <a:pt x="82" y="163"/>
                </a:cubicBezTo>
                <a:lnTo>
                  <a:pt x="447" y="193"/>
                </a:lnTo>
                <a:cubicBezTo>
                  <a:pt x="487" y="193"/>
                  <a:pt x="528" y="153"/>
                  <a:pt x="528" y="112"/>
                </a:cubicBezTo>
                <a:cubicBezTo>
                  <a:pt x="517" y="62"/>
                  <a:pt x="487" y="31"/>
                  <a:pt x="447" y="31"/>
                </a:cubicBezTo>
                <a:lnTo>
                  <a:pt x="82" y="1"/>
                </a:ln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7"/>
          <p:cNvSpPr/>
          <p:nvPr/>
        </p:nvSpPr>
        <p:spPr>
          <a:xfrm>
            <a:off x="3965098" y="2096289"/>
            <a:ext cx="24965" cy="22914"/>
          </a:xfrm>
          <a:custGeom>
            <a:avLst/>
            <a:gdLst/>
            <a:ahLst/>
            <a:cxnLst/>
            <a:rect l="l" t="t" r="r" b="b"/>
            <a:pathLst>
              <a:path w="427" h="392" extrusionOk="0">
                <a:moveTo>
                  <a:pt x="340" y="1"/>
                </a:moveTo>
                <a:cubicBezTo>
                  <a:pt x="320" y="1"/>
                  <a:pt x="300" y="8"/>
                  <a:pt x="284" y="23"/>
                </a:cubicBezTo>
                <a:lnTo>
                  <a:pt x="31" y="257"/>
                </a:lnTo>
                <a:cubicBezTo>
                  <a:pt x="0" y="277"/>
                  <a:pt x="0" y="338"/>
                  <a:pt x="31" y="368"/>
                </a:cubicBezTo>
                <a:cubicBezTo>
                  <a:pt x="46" y="384"/>
                  <a:pt x="67" y="391"/>
                  <a:pt x="87" y="391"/>
                </a:cubicBezTo>
                <a:cubicBezTo>
                  <a:pt x="107" y="391"/>
                  <a:pt x="127" y="384"/>
                  <a:pt x="142" y="368"/>
                </a:cubicBezTo>
                <a:lnTo>
                  <a:pt x="396" y="145"/>
                </a:lnTo>
                <a:cubicBezTo>
                  <a:pt x="426" y="115"/>
                  <a:pt x="426" y="54"/>
                  <a:pt x="396" y="23"/>
                </a:cubicBezTo>
                <a:cubicBezTo>
                  <a:pt x="381" y="8"/>
                  <a:pt x="361" y="1"/>
                  <a:pt x="340" y="1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7"/>
          <p:cNvSpPr/>
          <p:nvPr/>
        </p:nvSpPr>
        <p:spPr>
          <a:xfrm>
            <a:off x="4004853" y="2087345"/>
            <a:ext cx="22567" cy="32267"/>
          </a:xfrm>
          <a:custGeom>
            <a:avLst/>
            <a:gdLst/>
            <a:ahLst/>
            <a:cxnLst/>
            <a:rect l="l" t="t" r="r" b="b"/>
            <a:pathLst>
              <a:path w="386" h="552" extrusionOk="0">
                <a:moveTo>
                  <a:pt x="289" y="1"/>
                </a:moveTo>
                <a:cubicBezTo>
                  <a:pt x="266" y="1"/>
                  <a:pt x="241" y="11"/>
                  <a:pt x="223" y="34"/>
                </a:cubicBezTo>
                <a:cubicBezTo>
                  <a:pt x="163" y="167"/>
                  <a:pt x="91" y="298"/>
                  <a:pt x="21" y="430"/>
                </a:cubicBezTo>
                <a:cubicBezTo>
                  <a:pt x="0" y="471"/>
                  <a:pt x="10" y="521"/>
                  <a:pt x="51" y="542"/>
                </a:cubicBezTo>
                <a:cubicBezTo>
                  <a:pt x="61" y="548"/>
                  <a:pt x="74" y="552"/>
                  <a:pt x="86" y="552"/>
                </a:cubicBezTo>
                <a:cubicBezTo>
                  <a:pt x="112" y="552"/>
                  <a:pt x="139" y="538"/>
                  <a:pt x="152" y="512"/>
                </a:cubicBezTo>
                <a:lnTo>
                  <a:pt x="365" y="116"/>
                </a:lnTo>
                <a:cubicBezTo>
                  <a:pt x="386" y="86"/>
                  <a:pt x="375" y="34"/>
                  <a:pt x="335" y="14"/>
                </a:cubicBezTo>
                <a:cubicBezTo>
                  <a:pt x="322" y="6"/>
                  <a:pt x="306" y="1"/>
                  <a:pt x="289" y="1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7"/>
          <p:cNvGrpSpPr/>
          <p:nvPr/>
        </p:nvGrpSpPr>
        <p:grpSpPr>
          <a:xfrm>
            <a:off x="3497472" y="1249246"/>
            <a:ext cx="808312" cy="885809"/>
            <a:chOff x="3497472" y="1304821"/>
            <a:chExt cx="808312" cy="885809"/>
          </a:xfrm>
        </p:grpSpPr>
        <p:grpSp>
          <p:nvGrpSpPr>
            <p:cNvPr id="361" name="Google Shape;361;p17"/>
            <p:cNvGrpSpPr/>
            <p:nvPr/>
          </p:nvGrpSpPr>
          <p:grpSpPr>
            <a:xfrm>
              <a:off x="3497472" y="1304821"/>
              <a:ext cx="808312" cy="885809"/>
              <a:chOff x="3497472" y="1304821"/>
              <a:chExt cx="808312" cy="885809"/>
            </a:xfrm>
          </p:grpSpPr>
          <p:sp>
            <p:nvSpPr>
              <p:cNvPr id="362" name="Google Shape;362;p17"/>
              <p:cNvSpPr/>
              <p:nvPr/>
            </p:nvSpPr>
            <p:spPr>
              <a:xfrm>
                <a:off x="3497472" y="1304821"/>
                <a:ext cx="808312" cy="808312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11948" extrusionOk="0">
                    <a:moveTo>
                      <a:pt x="5974" y="0"/>
                    </a:moveTo>
                    <a:cubicBezTo>
                      <a:pt x="2678" y="0"/>
                      <a:pt x="1" y="2678"/>
                      <a:pt x="1" y="5974"/>
                    </a:cubicBezTo>
                    <a:cubicBezTo>
                      <a:pt x="1" y="9270"/>
                      <a:pt x="2678" y="11947"/>
                      <a:pt x="5974" y="11947"/>
                    </a:cubicBezTo>
                    <a:cubicBezTo>
                      <a:pt x="9280" y="11947"/>
                      <a:pt x="11947" y="9270"/>
                      <a:pt x="11947" y="5974"/>
                    </a:cubicBezTo>
                    <a:cubicBezTo>
                      <a:pt x="11947" y="2678"/>
                      <a:pt x="9280" y="0"/>
                      <a:pt x="5974" y="0"/>
                    </a:cubicBezTo>
                    <a:close/>
                  </a:path>
                </a:pathLst>
              </a:custGeom>
              <a:solidFill>
                <a:srgbClr val="E1E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7"/>
              <p:cNvSpPr/>
              <p:nvPr/>
            </p:nvSpPr>
            <p:spPr>
              <a:xfrm>
                <a:off x="3650862" y="1358827"/>
                <a:ext cx="470819" cy="470212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8044" extrusionOk="0">
                    <a:moveTo>
                      <a:pt x="4940" y="1"/>
                    </a:moveTo>
                    <a:cubicBezTo>
                      <a:pt x="4868" y="376"/>
                      <a:pt x="4676" y="721"/>
                      <a:pt x="4412" y="1005"/>
                    </a:cubicBezTo>
                    <a:cubicBezTo>
                      <a:pt x="4128" y="1319"/>
                      <a:pt x="3763" y="1542"/>
                      <a:pt x="3388" y="1715"/>
                    </a:cubicBezTo>
                    <a:cubicBezTo>
                      <a:pt x="2830" y="1968"/>
                      <a:pt x="2232" y="2100"/>
                      <a:pt x="1623" y="2130"/>
                    </a:cubicBezTo>
                    <a:cubicBezTo>
                      <a:pt x="1573" y="2354"/>
                      <a:pt x="1542" y="2587"/>
                      <a:pt x="1552" y="2810"/>
                    </a:cubicBezTo>
                    <a:lnTo>
                      <a:pt x="1542" y="2810"/>
                    </a:lnTo>
                    <a:cubicBezTo>
                      <a:pt x="1542" y="2851"/>
                      <a:pt x="1542" y="2881"/>
                      <a:pt x="1532" y="2912"/>
                    </a:cubicBezTo>
                    <a:cubicBezTo>
                      <a:pt x="1501" y="3043"/>
                      <a:pt x="1431" y="3165"/>
                      <a:pt x="1309" y="3236"/>
                    </a:cubicBezTo>
                    <a:cubicBezTo>
                      <a:pt x="1116" y="3347"/>
                      <a:pt x="832" y="3327"/>
                      <a:pt x="721" y="3530"/>
                    </a:cubicBezTo>
                    <a:cubicBezTo>
                      <a:pt x="599" y="3733"/>
                      <a:pt x="761" y="4037"/>
                      <a:pt x="599" y="4199"/>
                    </a:cubicBezTo>
                    <a:cubicBezTo>
                      <a:pt x="507" y="4311"/>
                      <a:pt x="335" y="4301"/>
                      <a:pt x="223" y="4382"/>
                    </a:cubicBezTo>
                    <a:cubicBezTo>
                      <a:pt x="61" y="4494"/>
                      <a:pt x="51" y="4737"/>
                      <a:pt x="133" y="4920"/>
                    </a:cubicBezTo>
                    <a:cubicBezTo>
                      <a:pt x="173" y="4990"/>
                      <a:pt x="223" y="5062"/>
                      <a:pt x="244" y="5153"/>
                    </a:cubicBezTo>
                    <a:cubicBezTo>
                      <a:pt x="305" y="5416"/>
                      <a:pt x="0" y="5700"/>
                      <a:pt x="122" y="5934"/>
                    </a:cubicBezTo>
                    <a:cubicBezTo>
                      <a:pt x="203" y="6076"/>
                      <a:pt x="396" y="6117"/>
                      <a:pt x="498" y="6238"/>
                    </a:cubicBezTo>
                    <a:cubicBezTo>
                      <a:pt x="629" y="6410"/>
                      <a:pt x="559" y="6674"/>
                      <a:pt x="710" y="6836"/>
                    </a:cubicBezTo>
                    <a:cubicBezTo>
                      <a:pt x="843" y="6978"/>
                      <a:pt x="1086" y="6948"/>
                      <a:pt x="1228" y="7080"/>
                    </a:cubicBezTo>
                    <a:cubicBezTo>
                      <a:pt x="1359" y="7201"/>
                      <a:pt x="1380" y="7404"/>
                      <a:pt x="1522" y="7506"/>
                    </a:cubicBezTo>
                    <a:cubicBezTo>
                      <a:pt x="1590" y="7550"/>
                      <a:pt x="1673" y="7558"/>
                      <a:pt x="1759" y="7558"/>
                    </a:cubicBezTo>
                    <a:cubicBezTo>
                      <a:pt x="1804" y="7558"/>
                      <a:pt x="1850" y="7555"/>
                      <a:pt x="1895" y="7555"/>
                    </a:cubicBezTo>
                    <a:cubicBezTo>
                      <a:pt x="1980" y="7555"/>
                      <a:pt x="2062" y="7563"/>
                      <a:pt x="2130" y="7607"/>
                    </a:cubicBezTo>
                    <a:cubicBezTo>
                      <a:pt x="2211" y="7668"/>
                      <a:pt x="2262" y="7769"/>
                      <a:pt x="2343" y="7820"/>
                    </a:cubicBezTo>
                    <a:cubicBezTo>
                      <a:pt x="2401" y="7861"/>
                      <a:pt x="2463" y="7875"/>
                      <a:pt x="2528" y="7875"/>
                    </a:cubicBezTo>
                    <a:cubicBezTo>
                      <a:pt x="2702" y="7875"/>
                      <a:pt x="2899" y="7772"/>
                      <a:pt x="3084" y="7772"/>
                    </a:cubicBezTo>
                    <a:cubicBezTo>
                      <a:pt x="3125" y="7772"/>
                      <a:pt x="3165" y="7777"/>
                      <a:pt x="3205" y="7789"/>
                    </a:cubicBezTo>
                    <a:cubicBezTo>
                      <a:pt x="3378" y="7841"/>
                      <a:pt x="3500" y="8033"/>
                      <a:pt x="3672" y="8043"/>
                    </a:cubicBezTo>
                    <a:cubicBezTo>
                      <a:pt x="3677" y="8044"/>
                      <a:pt x="3682" y="8044"/>
                      <a:pt x="3687" y="8044"/>
                    </a:cubicBezTo>
                    <a:cubicBezTo>
                      <a:pt x="3862" y="8044"/>
                      <a:pt x="3991" y="7890"/>
                      <a:pt x="4158" y="7850"/>
                    </a:cubicBezTo>
                    <a:cubicBezTo>
                      <a:pt x="4185" y="7845"/>
                      <a:pt x="4211" y="7843"/>
                      <a:pt x="4238" y="7843"/>
                    </a:cubicBezTo>
                    <a:cubicBezTo>
                      <a:pt x="4431" y="7843"/>
                      <a:pt x="4626" y="7956"/>
                      <a:pt x="4811" y="7956"/>
                    </a:cubicBezTo>
                    <a:cubicBezTo>
                      <a:pt x="4865" y="7956"/>
                      <a:pt x="4918" y="7947"/>
                      <a:pt x="4970" y="7922"/>
                    </a:cubicBezTo>
                    <a:cubicBezTo>
                      <a:pt x="5041" y="7891"/>
                      <a:pt x="5091" y="7820"/>
                      <a:pt x="5173" y="7789"/>
                    </a:cubicBezTo>
                    <a:cubicBezTo>
                      <a:pt x="5222" y="7765"/>
                      <a:pt x="5275" y="7756"/>
                      <a:pt x="5329" y="7756"/>
                    </a:cubicBezTo>
                    <a:cubicBezTo>
                      <a:pt x="5457" y="7756"/>
                      <a:pt x="5593" y="7804"/>
                      <a:pt x="5719" y="7804"/>
                    </a:cubicBezTo>
                    <a:cubicBezTo>
                      <a:pt x="5780" y="7804"/>
                      <a:pt x="5839" y="7793"/>
                      <a:pt x="5893" y="7759"/>
                    </a:cubicBezTo>
                    <a:cubicBezTo>
                      <a:pt x="6045" y="7678"/>
                      <a:pt x="6085" y="7475"/>
                      <a:pt x="6238" y="7394"/>
                    </a:cubicBezTo>
                    <a:cubicBezTo>
                      <a:pt x="6279" y="7376"/>
                      <a:pt x="6322" y="7370"/>
                      <a:pt x="6366" y="7370"/>
                    </a:cubicBezTo>
                    <a:cubicBezTo>
                      <a:pt x="6474" y="7370"/>
                      <a:pt x="6588" y="7409"/>
                      <a:pt x="6693" y="7409"/>
                    </a:cubicBezTo>
                    <a:cubicBezTo>
                      <a:pt x="6736" y="7409"/>
                      <a:pt x="6777" y="7402"/>
                      <a:pt x="6816" y="7384"/>
                    </a:cubicBezTo>
                    <a:cubicBezTo>
                      <a:pt x="6978" y="7303"/>
                      <a:pt x="7009" y="7080"/>
                      <a:pt x="7140" y="6958"/>
                    </a:cubicBezTo>
                    <a:cubicBezTo>
                      <a:pt x="7293" y="6816"/>
                      <a:pt x="7586" y="6816"/>
                      <a:pt x="7658" y="6613"/>
                    </a:cubicBezTo>
                    <a:cubicBezTo>
                      <a:pt x="7708" y="6451"/>
                      <a:pt x="7566" y="6289"/>
                      <a:pt x="7586" y="6126"/>
                    </a:cubicBezTo>
                    <a:cubicBezTo>
                      <a:pt x="7597" y="5995"/>
                      <a:pt x="7688" y="5893"/>
                      <a:pt x="7769" y="5792"/>
                    </a:cubicBezTo>
                    <a:cubicBezTo>
                      <a:pt x="7850" y="5691"/>
                      <a:pt x="7911" y="5558"/>
                      <a:pt x="7861" y="5437"/>
                    </a:cubicBezTo>
                    <a:cubicBezTo>
                      <a:pt x="7840" y="5396"/>
                      <a:pt x="7800" y="5355"/>
                      <a:pt x="7769" y="5305"/>
                    </a:cubicBezTo>
                    <a:cubicBezTo>
                      <a:pt x="7658" y="5062"/>
                      <a:pt x="8053" y="4808"/>
                      <a:pt x="7962" y="4555"/>
                    </a:cubicBezTo>
                    <a:cubicBezTo>
                      <a:pt x="7921" y="4422"/>
                      <a:pt x="7759" y="4362"/>
                      <a:pt x="7688" y="4240"/>
                    </a:cubicBezTo>
                    <a:cubicBezTo>
                      <a:pt x="7586" y="4037"/>
                      <a:pt x="7769" y="3773"/>
                      <a:pt x="7658" y="3581"/>
                    </a:cubicBezTo>
                    <a:cubicBezTo>
                      <a:pt x="7577" y="3439"/>
                      <a:pt x="7374" y="3388"/>
                      <a:pt x="7302" y="3246"/>
                    </a:cubicBezTo>
                    <a:cubicBezTo>
                      <a:pt x="7252" y="3115"/>
                      <a:pt x="7313" y="2952"/>
                      <a:pt x="7252" y="2820"/>
                    </a:cubicBezTo>
                    <a:cubicBezTo>
                      <a:pt x="7181" y="2678"/>
                      <a:pt x="6988" y="2648"/>
                      <a:pt x="6826" y="2617"/>
                    </a:cubicBezTo>
                    <a:cubicBezTo>
                      <a:pt x="6765" y="2597"/>
                      <a:pt x="6694" y="2567"/>
                      <a:pt x="6644" y="2526"/>
                    </a:cubicBezTo>
                    <a:cubicBezTo>
                      <a:pt x="6623" y="1857"/>
                      <a:pt x="6308" y="1167"/>
                      <a:pt x="5862" y="660"/>
                    </a:cubicBezTo>
                    <a:cubicBezTo>
                      <a:pt x="5659" y="437"/>
                      <a:pt x="5416" y="234"/>
                      <a:pt x="5152" y="92"/>
                    </a:cubicBezTo>
                    <a:cubicBezTo>
                      <a:pt x="5082" y="62"/>
                      <a:pt x="5010" y="21"/>
                      <a:pt x="4940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7"/>
              <p:cNvSpPr/>
              <p:nvPr/>
            </p:nvSpPr>
            <p:spPr>
              <a:xfrm>
                <a:off x="3568312" y="1740059"/>
                <a:ext cx="666618" cy="450571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7708" extrusionOk="0">
                    <a:moveTo>
                      <a:pt x="8887" y="3357"/>
                    </a:moveTo>
                    <a:cubicBezTo>
                      <a:pt x="9029" y="3753"/>
                      <a:pt x="9161" y="4148"/>
                      <a:pt x="9293" y="4544"/>
                    </a:cubicBezTo>
                    <a:cubicBezTo>
                      <a:pt x="9252" y="4513"/>
                      <a:pt x="9201" y="4483"/>
                      <a:pt x="9161" y="4462"/>
                    </a:cubicBezTo>
                    <a:cubicBezTo>
                      <a:pt x="9156" y="4457"/>
                      <a:pt x="9151" y="4455"/>
                      <a:pt x="9146" y="4455"/>
                    </a:cubicBezTo>
                    <a:cubicBezTo>
                      <a:pt x="9140" y="4455"/>
                      <a:pt x="9135" y="4457"/>
                      <a:pt x="9131" y="4462"/>
                    </a:cubicBezTo>
                    <a:cubicBezTo>
                      <a:pt x="9126" y="4458"/>
                      <a:pt x="9122" y="4456"/>
                      <a:pt x="9118" y="4456"/>
                    </a:cubicBezTo>
                    <a:cubicBezTo>
                      <a:pt x="9112" y="4456"/>
                      <a:pt x="9106" y="4460"/>
                      <a:pt x="9100" y="4472"/>
                    </a:cubicBezTo>
                    <a:cubicBezTo>
                      <a:pt x="9079" y="4533"/>
                      <a:pt x="9049" y="4594"/>
                      <a:pt x="9019" y="4655"/>
                    </a:cubicBezTo>
                    <a:lnTo>
                      <a:pt x="8836" y="4239"/>
                    </a:lnTo>
                    <a:cubicBezTo>
                      <a:pt x="8826" y="4209"/>
                      <a:pt x="8806" y="4188"/>
                      <a:pt x="8775" y="4158"/>
                    </a:cubicBezTo>
                    <a:cubicBezTo>
                      <a:pt x="8826" y="3915"/>
                      <a:pt x="8877" y="3631"/>
                      <a:pt x="8887" y="3357"/>
                    </a:cubicBezTo>
                    <a:close/>
                    <a:moveTo>
                      <a:pt x="2782" y="3864"/>
                    </a:moveTo>
                    <a:cubicBezTo>
                      <a:pt x="2812" y="3996"/>
                      <a:pt x="2843" y="4118"/>
                      <a:pt x="2883" y="4219"/>
                    </a:cubicBezTo>
                    <a:cubicBezTo>
                      <a:pt x="2883" y="4229"/>
                      <a:pt x="2893" y="4239"/>
                      <a:pt x="2904" y="4239"/>
                    </a:cubicBezTo>
                    <a:cubicBezTo>
                      <a:pt x="2893" y="4249"/>
                      <a:pt x="2883" y="4269"/>
                      <a:pt x="2883" y="4280"/>
                    </a:cubicBezTo>
                    <a:lnTo>
                      <a:pt x="2660" y="4686"/>
                    </a:lnTo>
                    <a:cubicBezTo>
                      <a:pt x="2660" y="4666"/>
                      <a:pt x="2648" y="4659"/>
                      <a:pt x="2636" y="4659"/>
                    </a:cubicBezTo>
                    <a:cubicBezTo>
                      <a:pt x="2630" y="4659"/>
                      <a:pt x="2623" y="4661"/>
                      <a:pt x="2620" y="4665"/>
                    </a:cubicBezTo>
                    <a:cubicBezTo>
                      <a:pt x="2508" y="4726"/>
                      <a:pt x="2397" y="4787"/>
                      <a:pt x="2285" y="4837"/>
                    </a:cubicBezTo>
                    <a:cubicBezTo>
                      <a:pt x="2437" y="4513"/>
                      <a:pt x="2609" y="4188"/>
                      <a:pt x="2782" y="3864"/>
                    </a:cubicBezTo>
                    <a:close/>
                    <a:moveTo>
                      <a:pt x="4353" y="0"/>
                    </a:moveTo>
                    <a:cubicBezTo>
                      <a:pt x="4353" y="0"/>
                      <a:pt x="2153" y="172"/>
                      <a:pt x="1960" y="578"/>
                    </a:cubicBezTo>
                    <a:cubicBezTo>
                      <a:pt x="1910" y="670"/>
                      <a:pt x="165" y="3945"/>
                      <a:pt x="44" y="6227"/>
                    </a:cubicBezTo>
                    <a:cubicBezTo>
                      <a:pt x="0" y="7080"/>
                      <a:pt x="382" y="7382"/>
                      <a:pt x="892" y="7382"/>
                    </a:cubicBezTo>
                    <a:cubicBezTo>
                      <a:pt x="1461" y="7382"/>
                      <a:pt x="2189" y="7004"/>
                      <a:pt x="2660" y="6592"/>
                    </a:cubicBezTo>
                    <a:lnTo>
                      <a:pt x="2660" y="6592"/>
                    </a:lnTo>
                    <a:lnTo>
                      <a:pt x="2569" y="7708"/>
                    </a:lnTo>
                    <a:lnTo>
                      <a:pt x="9273" y="7708"/>
                    </a:lnTo>
                    <a:lnTo>
                      <a:pt x="9019" y="6521"/>
                    </a:lnTo>
                    <a:lnTo>
                      <a:pt x="9019" y="6521"/>
                    </a:lnTo>
                    <a:cubicBezTo>
                      <a:pt x="9464" y="6823"/>
                      <a:pt x="10077" y="7102"/>
                      <a:pt x="10565" y="7102"/>
                    </a:cubicBezTo>
                    <a:cubicBezTo>
                      <a:pt x="11044" y="7102"/>
                      <a:pt x="11402" y="6833"/>
                      <a:pt x="11362" y="6054"/>
                    </a:cubicBezTo>
                    <a:cubicBezTo>
                      <a:pt x="11260" y="4077"/>
                      <a:pt x="9922" y="1227"/>
                      <a:pt x="9577" y="639"/>
                    </a:cubicBezTo>
                    <a:lnTo>
                      <a:pt x="9566" y="639"/>
                    </a:lnTo>
                    <a:cubicBezTo>
                      <a:pt x="9526" y="558"/>
                      <a:pt x="9496" y="517"/>
                      <a:pt x="9485" y="507"/>
                    </a:cubicBezTo>
                    <a:cubicBezTo>
                      <a:pt x="9100" y="91"/>
                      <a:pt x="6798" y="0"/>
                      <a:pt x="6798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7"/>
              <p:cNvSpPr/>
              <p:nvPr/>
            </p:nvSpPr>
            <p:spPr>
              <a:xfrm>
                <a:off x="3723823" y="1946809"/>
                <a:ext cx="186796" cy="15367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2629" extrusionOk="0">
                    <a:moveTo>
                      <a:pt x="2703" y="0"/>
                    </a:moveTo>
                    <a:cubicBezTo>
                      <a:pt x="2522" y="0"/>
                      <a:pt x="1542" y="590"/>
                      <a:pt x="1542" y="590"/>
                    </a:cubicBezTo>
                    <a:cubicBezTo>
                      <a:pt x="1542" y="590"/>
                      <a:pt x="1551" y="388"/>
                      <a:pt x="1156" y="388"/>
                    </a:cubicBezTo>
                    <a:cubicBezTo>
                      <a:pt x="832" y="398"/>
                      <a:pt x="426" y="530"/>
                      <a:pt x="274" y="672"/>
                    </a:cubicBezTo>
                    <a:lnTo>
                      <a:pt x="244" y="702"/>
                    </a:lnTo>
                    <a:cubicBezTo>
                      <a:pt x="233" y="712"/>
                      <a:pt x="223" y="732"/>
                      <a:pt x="223" y="743"/>
                    </a:cubicBezTo>
                    <a:lnTo>
                      <a:pt x="0" y="1149"/>
                    </a:lnTo>
                    <a:lnTo>
                      <a:pt x="426" y="2517"/>
                    </a:lnTo>
                    <a:lnTo>
                      <a:pt x="436" y="2538"/>
                    </a:lnTo>
                    <a:cubicBezTo>
                      <a:pt x="450" y="2538"/>
                      <a:pt x="784" y="2629"/>
                      <a:pt x="1121" y="2629"/>
                    </a:cubicBezTo>
                    <a:cubicBezTo>
                      <a:pt x="1261" y="2629"/>
                      <a:pt x="1402" y="2613"/>
                      <a:pt x="1521" y="2568"/>
                    </a:cubicBezTo>
                    <a:cubicBezTo>
                      <a:pt x="1937" y="2406"/>
                      <a:pt x="2698" y="1838"/>
                      <a:pt x="2708" y="1453"/>
                    </a:cubicBezTo>
                    <a:cubicBezTo>
                      <a:pt x="2708" y="1453"/>
                      <a:pt x="3194" y="834"/>
                      <a:pt x="3154" y="662"/>
                    </a:cubicBezTo>
                    <a:cubicBezTo>
                      <a:pt x="3125" y="569"/>
                      <a:pt x="3050" y="549"/>
                      <a:pt x="2990" y="549"/>
                    </a:cubicBezTo>
                    <a:cubicBezTo>
                      <a:pt x="2946" y="549"/>
                      <a:pt x="2910" y="560"/>
                      <a:pt x="2910" y="560"/>
                    </a:cubicBezTo>
                    <a:cubicBezTo>
                      <a:pt x="2910" y="560"/>
                      <a:pt x="3144" y="358"/>
                      <a:pt x="3104" y="236"/>
                    </a:cubicBezTo>
                    <a:cubicBezTo>
                      <a:pt x="3094" y="199"/>
                      <a:pt x="3056" y="187"/>
                      <a:pt x="3007" y="187"/>
                    </a:cubicBezTo>
                    <a:cubicBezTo>
                      <a:pt x="2892" y="187"/>
                      <a:pt x="2718" y="256"/>
                      <a:pt x="2718" y="256"/>
                    </a:cubicBezTo>
                    <a:cubicBezTo>
                      <a:pt x="2718" y="256"/>
                      <a:pt x="2860" y="43"/>
                      <a:pt x="2718" y="2"/>
                    </a:cubicBezTo>
                    <a:cubicBezTo>
                      <a:pt x="2714" y="1"/>
                      <a:pt x="2709" y="0"/>
                      <a:pt x="2703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7"/>
              <p:cNvSpPr/>
              <p:nvPr/>
            </p:nvSpPr>
            <p:spPr>
              <a:xfrm>
                <a:off x="3824613" y="1664187"/>
                <a:ext cx="142888" cy="116793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1998" extrusionOk="0">
                    <a:moveTo>
                      <a:pt x="2261" y="0"/>
                    </a:moveTo>
                    <a:cubicBezTo>
                      <a:pt x="2252" y="10"/>
                      <a:pt x="2252" y="10"/>
                      <a:pt x="2241" y="10"/>
                    </a:cubicBezTo>
                    <a:lnTo>
                      <a:pt x="2241" y="20"/>
                    </a:lnTo>
                    <a:cubicBezTo>
                      <a:pt x="2116" y="156"/>
                      <a:pt x="1336" y="1000"/>
                      <a:pt x="288" y="1000"/>
                    </a:cubicBezTo>
                    <a:cubicBezTo>
                      <a:pt x="236" y="1000"/>
                      <a:pt x="184" y="998"/>
                      <a:pt x="132" y="994"/>
                    </a:cubicBezTo>
                    <a:cubicBezTo>
                      <a:pt x="102" y="1095"/>
                      <a:pt x="51" y="1186"/>
                      <a:pt x="0" y="1278"/>
                    </a:cubicBezTo>
                    <a:cubicBezTo>
                      <a:pt x="0" y="1278"/>
                      <a:pt x="456" y="1998"/>
                      <a:pt x="1217" y="1998"/>
                    </a:cubicBezTo>
                    <a:lnTo>
                      <a:pt x="1227" y="1998"/>
                    </a:lnTo>
                    <a:cubicBezTo>
                      <a:pt x="1977" y="1998"/>
                      <a:pt x="2444" y="1278"/>
                      <a:pt x="2444" y="1278"/>
                    </a:cubicBezTo>
                    <a:cubicBezTo>
                      <a:pt x="2110" y="730"/>
                      <a:pt x="2241" y="81"/>
                      <a:pt x="2261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7"/>
              <p:cNvSpPr/>
              <p:nvPr/>
            </p:nvSpPr>
            <p:spPr>
              <a:xfrm>
                <a:off x="3749254" y="1428795"/>
                <a:ext cx="297061" cy="26211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484" extrusionOk="0">
                    <a:moveTo>
                      <a:pt x="3084" y="0"/>
                    </a:moveTo>
                    <a:cubicBezTo>
                      <a:pt x="2475" y="1106"/>
                      <a:pt x="701" y="1390"/>
                      <a:pt x="640" y="1400"/>
                    </a:cubicBezTo>
                    <a:cubicBezTo>
                      <a:pt x="640" y="1451"/>
                      <a:pt x="650" y="1532"/>
                      <a:pt x="650" y="1634"/>
                    </a:cubicBezTo>
                    <a:cubicBezTo>
                      <a:pt x="599" y="1557"/>
                      <a:pt x="513" y="1459"/>
                      <a:pt x="373" y="1459"/>
                    </a:cubicBezTo>
                    <a:cubicBezTo>
                      <a:pt x="346" y="1459"/>
                      <a:pt x="316" y="1463"/>
                      <a:pt x="285" y="1471"/>
                    </a:cubicBezTo>
                    <a:cubicBezTo>
                      <a:pt x="1" y="1562"/>
                      <a:pt x="21" y="2658"/>
                      <a:pt x="751" y="2688"/>
                    </a:cubicBezTo>
                    <a:cubicBezTo>
                      <a:pt x="772" y="2800"/>
                      <a:pt x="792" y="2911"/>
                      <a:pt x="812" y="3013"/>
                    </a:cubicBezTo>
                    <a:cubicBezTo>
                      <a:pt x="893" y="3449"/>
                      <a:pt x="1157" y="3784"/>
                      <a:pt x="1472" y="4017"/>
                    </a:cubicBezTo>
                    <a:cubicBezTo>
                      <a:pt x="1826" y="4291"/>
                      <a:pt x="2243" y="4433"/>
                      <a:pt x="2516" y="4483"/>
                    </a:cubicBezTo>
                    <a:cubicBezTo>
                      <a:pt x="2780" y="4442"/>
                      <a:pt x="3185" y="4300"/>
                      <a:pt x="3530" y="4047"/>
                    </a:cubicBezTo>
                    <a:lnTo>
                      <a:pt x="3530" y="4037"/>
                    </a:lnTo>
                    <a:cubicBezTo>
                      <a:pt x="3541" y="4027"/>
                      <a:pt x="3550" y="4027"/>
                      <a:pt x="3550" y="4027"/>
                    </a:cubicBezTo>
                    <a:cubicBezTo>
                      <a:pt x="3865" y="3793"/>
                      <a:pt x="4139" y="3459"/>
                      <a:pt x="4230" y="3013"/>
                    </a:cubicBezTo>
                    <a:cubicBezTo>
                      <a:pt x="4251" y="2911"/>
                      <a:pt x="4260" y="2800"/>
                      <a:pt x="4281" y="2688"/>
                    </a:cubicBezTo>
                    <a:cubicBezTo>
                      <a:pt x="4284" y="2688"/>
                      <a:pt x="4287" y="2688"/>
                      <a:pt x="4290" y="2688"/>
                    </a:cubicBezTo>
                    <a:cubicBezTo>
                      <a:pt x="5052" y="2688"/>
                      <a:pt x="5081" y="1562"/>
                      <a:pt x="4788" y="1471"/>
                    </a:cubicBezTo>
                    <a:cubicBezTo>
                      <a:pt x="4756" y="1463"/>
                      <a:pt x="4726" y="1459"/>
                      <a:pt x="4698" y="1459"/>
                    </a:cubicBezTo>
                    <a:cubicBezTo>
                      <a:pt x="4496" y="1459"/>
                      <a:pt x="4400" y="1661"/>
                      <a:pt x="4382" y="1715"/>
                    </a:cubicBezTo>
                    <a:lnTo>
                      <a:pt x="4382" y="1694"/>
                    </a:lnTo>
                    <a:cubicBezTo>
                      <a:pt x="4251" y="791"/>
                      <a:pt x="3084" y="0"/>
                      <a:pt x="3084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7"/>
              <p:cNvSpPr/>
              <p:nvPr/>
            </p:nvSpPr>
            <p:spPr>
              <a:xfrm>
                <a:off x="3880328" y="1642559"/>
                <a:ext cx="39756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31" extrusionOk="0">
                    <a:moveTo>
                      <a:pt x="354" y="1"/>
                    </a:moveTo>
                    <a:cubicBezTo>
                      <a:pt x="320" y="1"/>
                      <a:pt x="287" y="2"/>
                      <a:pt x="254" y="5"/>
                    </a:cubicBezTo>
                    <a:cubicBezTo>
                      <a:pt x="163" y="15"/>
                      <a:pt x="82" y="46"/>
                      <a:pt x="1" y="55"/>
                    </a:cubicBezTo>
                    <a:cubicBezTo>
                      <a:pt x="10" y="86"/>
                      <a:pt x="41" y="106"/>
                      <a:pt x="61" y="127"/>
                    </a:cubicBezTo>
                    <a:cubicBezTo>
                      <a:pt x="132" y="188"/>
                      <a:pt x="213" y="218"/>
                      <a:pt x="305" y="228"/>
                    </a:cubicBezTo>
                    <a:cubicBezTo>
                      <a:pt x="320" y="230"/>
                      <a:pt x="334" y="230"/>
                      <a:pt x="349" y="230"/>
                    </a:cubicBezTo>
                    <a:cubicBezTo>
                      <a:pt x="425" y="230"/>
                      <a:pt x="499" y="209"/>
                      <a:pt x="558" y="167"/>
                    </a:cubicBezTo>
                    <a:cubicBezTo>
                      <a:pt x="609" y="136"/>
                      <a:pt x="659" y="96"/>
                      <a:pt x="680" y="35"/>
                    </a:cubicBezTo>
                    <a:lnTo>
                      <a:pt x="650" y="35"/>
                    </a:lnTo>
                    <a:cubicBezTo>
                      <a:pt x="551" y="13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7"/>
              <p:cNvSpPr/>
              <p:nvPr/>
            </p:nvSpPr>
            <p:spPr>
              <a:xfrm>
                <a:off x="3878515" y="1610059"/>
                <a:ext cx="38002" cy="15607"/>
              </a:xfrm>
              <a:custGeom>
                <a:avLst/>
                <a:gdLst/>
                <a:ahLst/>
                <a:cxnLst/>
                <a:rect l="l" t="t" r="r" b="b"/>
                <a:pathLst>
                  <a:path w="650" h="267" extrusionOk="0">
                    <a:moveTo>
                      <a:pt x="312" y="1"/>
                    </a:moveTo>
                    <a:cubicBezTo>
                      <a:pt x="233" y="1"/>
                      <a:pt x="154" y="32"/>
                      <a:pt x="92" y="94"/>
                    </a:cubicBezTo>
                    <a:cubicBezTo>
                      <a:pt x="41" y="135"/>
                      <a:pt x="11" y="196"/>
                      <a:pt x="1" y="266"/>
                    </a:cubicBezTo>
                    <a:cubicBezTo>
                      <a:pt x="11" y="257"/>
                      <a:pt x="21" y="257"/>
                      <a:pt x="32" y="257"/>
                    </a:cubicBezTo>
                    <a:cubicBezTo>
                      <a:pt x="122" y="216"/>
                      <a:pt x="224" y="196"/>
                      <a:pt x="316" y="196"/>
                    </a:cubicBezTo>
                    <a:cubicBezTo>
                      <a:pt x="337" y="194"/>
                      <a:pt x="358" y="193"/>
                      <a:pt x="379" y="193"/>
                    </a:cubicBezTo>
                    <a:cubicBezTo>
                      <a:pt x="476" y="193"/>
                      <a:pt x="566" y="213"/>
                      <a:pt x="650" y="246"/>
                    </a:cubicBezTo>
                    <a:cubicBezTo>
                      <a:pt x="640" y="196"/>
                      <a:pt x="620" y="155"/>
                      <a:pt x="589" y="124"/>
                    </a:cubicBezTo>
                    <a:cubicBezTo>
                      <a:pt x="528" y="54"/>
                      <a:pt x="437" y="13"/>
                      <a:pt x="346" y="3"/>
                    </a:cubicBezTo>
                    <a:cubicBezTo>
                      <a:pt x="334" y="2"/>
                      <a:pt x="323" y="1"/>
                      <a:pt x="312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7"/>
              <p:cNvSpPr/>
              <p:nvPr/>
            </p:nvSpPr>
            <p:spPr>
              <a:xfrm>
                <a:off x="3941363" y="1563939"/>
                <a:ext cx="44550" cy="44543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62" extrusionOk="0">
                    <a:moveTo>
                      <a:pt x="376" y="1"/>
                    </a:moveTo>
                    <a:cubicBezTo>
                      <a:pt x="174" y="1"/>
                      <a:pt x="1" y="174"/>
                      <a:pt x="1" y="376"/>
                    </a:cubicBezTo>
                    <a:cubicBezTo>
                      <a:pt x="1" y="589"/>
                      <a:pt x="174" y="762"/>
                      <a:pt x="376" y="762"/>
                    </a:cubicBezTo>
                    <a:cubicBezTo>
                      <a:pt x="589" y="762"/>
                      <a:pt x="762" y="589"/>
                      <a:pt x="762" y="376"/>
                    </a:cubicBezTo>
                    <a:cubicBezTo>
                      <a:pt x="762" y="174"/>
                      <a:pt x="589" y="1"/>
                      <a:pt x="376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7"/>
              <p:cNvSpPr/>
              <p:nvPr/>
            </p:nvSpPr>
            <p:spPr>
              <a:xfrm>
                <a:off x="3802046" y="1568148"/>
                <a:ext cx="44550" cy="44484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61" extrusionOk="0">
                    <a:moveTo>
                      <a:pt x="386" y="0"/>
                    </a:moveTo>
                    <a:cubicBezTo>
                      <a:pt x="173" y="0"/>
                      <a:pt x="1" y="172"/>
                      <a:pt x="1" y="385"/>
                    </a:cubicBezTo>
                    <a:cubicBezTo>
                      <a:pt x="1" y="598"/>
                      <a:pt x="173" y="760"/>
                      <a:pt x="386" y="760"/>
                    </a:cubicBezTo>
                    <a:cubicBezTo>
                      <a:pt x="599" y="760"/>
                      <a:pt x="761" y="598"/>
                      <a:pt x="761" y="385"/>
                    </a:cubicBezTo>
                    <a:cubicBezTo>
                      <a:pt x="761" y="172"/>
                      <a:pt x="599" y="0"/>
                      <a:pt x="386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7"/>
              <p:cNvSpPr/>
              <p:nvPr/>
            </p:nvSpPr>
            <p:spPr>
              <a:xfrm>
                <a:off x="3745747" y="1353507"/>
                <a:ext cx="193928" cy="129887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222" extrusionOk="0">
                    <a:moveTo>
                      <a:pt x="3043" y="1"/>
                    </a:moveTo>
                    <a:cubicBezTo>
                      <a:pt x="2921" y="163"/>
                      <a:pt x="2749" y="295"/>
                      <a:pt x="2576" y="407"/>
                    </a:cubicBezTo>
                    <a:cubicBezTo>
                      <a:pt x="2251" y="630"/>
                      <a:pt x="1917" y="832"/>
                      <a:pt x="1562" y="1004"/>
                    </a:cubicBezTo>
                    <a:cubicBezTo>
                      <a:pt x="1329" y="1116"/>
                      <a:pt x="1086" y="1228"/>
                      <a:pt x="842" y="1299"/>
                    </a:cubicBezTo>
                    <a:cubicBezTo>
                      <a:pt x="649" y="1349"/>
                      <a:pt x="446" y="1390"/>
                      <a:pt x="243" y="1421"/>
                    </a:cubicBezTo>
                    <a:cubicBezTo>
                      <a:pt x="203" y="1532"/>
                      <a:pt x="162" y="1654"/>
                      <a:pt x="122" y="1775"/>
                    </a:cubicBezTo>
                    <a:cubicBezTo>
                      <a:pt x="71" y="1917"/>
                      <a:pt x="31" y="2070"/>
                      <a:pt x="0" y="2221"/>
                    </a:cubicBezTo>
                    <a:cubicBezTo>
                      <a:pt x="609" y="2191"/>
                      <a:pt x="1207" y="2059"/>
                      <a:pt x="1765" y="1806"/>
                    </a:cubicBezTo>
                    <a:cubicBezTo>
                      <a:pt x="2140" y="1633"/>
                      <a:pt x="2505" y="1410"/>
                      <a:pt x="2789" y="1096"/>
                    </a:cubicBezTo>
                    <a:cubicBezTo>
                      <a:pt x="3053" y="812"/>
                      <a:pt x="3245" y="467"/>
                      <a:pt x="3317" y="92"/>
                    </a:cubicBezTo>
                    <a:cubicBezTo>
                      <a:pt x="3225" y="51"/>
                      <a:pt x="3134" y="21"/>
                      <a:pt x="3043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7"/>
              <p:cNvSpPr/>
              <p:nvPr/>
            </p:nvSpPr>
            <p:spPr>
              <a:xfrm>
                <a:off x="3832271" y="1663544"/>
                <a:ext cx="123420" cy="59156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012" extrusionOk="0">
                    <a:moveTo>
                      <a:pt x="52" y="1"/>
                    </a:moveTo>
                    <a:lnTo>
                      <a:pt x="52" y="11"/>
                    </a:lnTo>
                    <a:cubicBezTo>
                      <a:pt x="52" y="11"/>
                      <a:pt x="174" y="498"/>
                      <a:pt x="1" y="1005"/>
                    </a:cubicBezTo>
                    <a:cubicBezTo>
                      <a:pt x="53" y="1009"/>
                      <a:pt x="105" y="1011"/>
                      <a:pt x="157" y="1011"/>
                    </a:cubicBezTo>
                    <a:cubicBezTo>
                      <a:pt x="1205" y="1011"/>
                      <a:pt x="1985" y="167"/>
                      <a:pt x="2110" y="31"/>
                    </a:cubicBezTo>
                    <a:lnTo>
                      <a:pt x="2110" y="31"/>
                    </a:lnTo>
                    <a:cubicBezTo>
                      <a:pt x="1765" y="284"/>
                      <a:pt x="1360" y="426"/>
                      <a:pt x="1096" y="467"/>
                    </a:cubicBezTo>
                    <a:cubicBezTo>
                      <a:pt x="823" y="417"/>
                      <a:pt x="406" y="275"/>
                      <a:pt x="52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7"/>
              <p:cNvSpPr/>
              <p:nvPr/>
            </p:nvSpPr>
            <p:spPr>
              <a:xfrm>
                <a:off x="3929495" y="1496367"/>
                <a:ext cx="44550" cy="13211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6" extrusionOk="0">
                    <a:moveTo>
                      <a:pt x="143" y="1"/>
                    </a:moveTo>
                    <a:cubicBezTo>
                      <a:pt x="62" y="1"/>
                      <a:pt x="1" y="41"/>
                      <a:pt x="1" y="92"/>
                    </a:cubicBezTo>
                    <a:cubicBezTo>
                      <a:pt x="1" y="113"/>
                      <a:pt x="21" y="143"/>
                      <a:pt x="41" y="153"/>
                    </a:cubicBezTo>
                    <a:cubicBezTo>
                      <a:pt x="72" y="173"/>
                      <a:pt x="102" y="183"/>
                      <a:pt x="143" y="183"/>
                    </a:cubicBezTo>
                    <a:cubicBezTo>
                      <a:pt x="204" y="183"/>
                      <a:pt x="255" y="183"/>
                      <a:pt x="316" y="194"/>
                    </a:cubicBezTo>
                    <a:lnTo>
                      <a:pt x="559" y="224"/>
                    </a:lnTo>
                    <a:cubicBezTo>
                      <a:pt x="570" y="225"/>
                      <a:pt x="581" y="226"/>
                      <a:pt x="591" y="226"/>
                    </a:cubicBezTo>
                    <a:cubicBezTo>
                      <a:pt x="658" y="226"/>
                      <a:pt x="715" y="198"/>
                      <a:pt x="742" y="163"/>
                    </a:cubicBezTo>
                    <a:cubicBezTo>
                      <a:pt x="762" y="113"/>
                      <a:pt x="711" y="61"/>
                      <a:pt x="640" y="52"/>
                    </a:cubicBezTo>
                    <a:cubicBezTo>
                      <a:pt x="478" y="21"/>
                      <a:pt x="316" y="11"/>
                      <a:pt x="1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7"/>
              <p:cNvSpPr/>
              <p:nvPr/>
            </p:nvSpPr>
            <p:spPr>
              <a:xfrm>
                <a:off x="3932535" y="1514722"/>
                <a:ext cx="36658" cy="27649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3" extrusionOk="0">
                    <a:moveTo>
                      <a:pt x="595" y="0"/>
                    </a:moveTo>
                    <a:cubicBezTo>
                      <a:pt x="593" y="0"/>
                      <a:pt x="591" y="1"/>
                      <a:pt x="588" y="1"/>
                    </a:cubicBezTo>
                    <a:cubicBezTo>
                      <a:pt x="385" y="31"/>
                      <a:pt x="192" y="103"/>
                      <a:pt x="20" y="214"/>
                    </a:cubicBezTo>
                    <a:cubicBezTo>
                      <a:pt x="0" y="224"/>
                      <a:pt x="0" y="255"/>
                      <a:pt x="30" y="265"/>
                    </a:cubicBezTo>
                    <a:cubicBezTo>
                      <a:pt x="213" y="306"/>
                      <a:pt x="385" y="376"/>
                      <a:pt x="557" y="468"/>
                    </a:cubicBezTo>
                    <a:cubicBezTo>
                      <a:pt x="562" y="471"/>
                      <a:pt x="567" y="473"/>
                      <a:pt x="571" y="473"/>
                    </a:cubicBezTo>
                    <a:cubicBezTo>
                      <a:pt x="593" y="473"/>
                      <a:pt x="604" y="434"/>
                      <a:pt x="578" y="417"/>
                    </a:cubicBezTo>
                    <a:cubicBezTo>
                      <a:pt x="426" y="336"/>
                      <a:pt x="264" y="275"/>
                      <a:pt x="101" y="224"/>
                    </a:cubicBezTo>
                    <a:cubicBezTo>
                      <a:pt x="253" y="133"/>
                      <a:pt x="426" y="72"/>
                      <a:pt x="598" y="52"/>
                    </a:cubicBezTo>
                    <a:cubicBezTo>
                      <a:pt x="626" y="52"/>
                      <a:pt x="620" y="0"/>
                      <a:pt x="5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7"/>
              <p:cNvSpPr/>
              <p:nvPr/>
            </p:nvSpPr>
            <p:spPr>
              <a:xfrm>
                <a:off x="3866121" y="1621341"/>
                <a:ext cx="67644" cy="25077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429" extrusionOk="0">
                    <a:moveTo>
                      <a:pt x="591" y="0"/>
                    </a:moveTo>
                    <a:cubicBezTo>
                      <a:pt x="570" y="0"/>
                      <a:pt x="549" y="1"/>
                      <a:pt x="528" y="3"/>
                    </a:cubicBezTo>
                    <a:cubicBezTo>
                      <a:pt x="436" y="3"/>
                      <a:pt x="334" y="23"/>
                      <a:pt x="244" y="64"/>
                    </a:cubicBezTo>
                    <a:cubicBezTo>
                      <a:pt x="233" y="64"/>
                      <a:pt x="223" y="73"/>
                      <a:pt x="213" y="73"/>
                    </a:cubicBezTo>
                    <a:cubicBezTo>
                      <a:pt x="192" y="84"/>
                      <a:pt x="162" y="94"/>
                      <a:pt x="142" y="114"/>
                    </a:cubicBezTo>
                    <a:cubicBezTo>
                      <a:pt x="132" y="114"/>
                      <a:pt x="122" y="125"/>
                      <a:pt x="111" y="134"/>
                    </a:cubicBezTo>
                    <a:cubicBezTo>
                      <a:pt x="71" y="155"/>
                      <a:pt x="41" y="195"/>
                      <a:pt x="20" y="236"/>
                    </a:cubicBezTo>
                    <a:cubicBezTo>
                      <a:pt x="0" y="276"/>
                      <a:pt x="0" y="327"/>
                      <a:pt x="20" y="368"/>
                    </a:cubicBezTo>
                    <a:cubicBezTo>
                      <a:pt x="41" y="398"/>
                      <a:pt x="71" y="409"/>
                      <a:pt x="111" y="418"/>
                    </a:cubicBezTo>
                    <a:cubicBezTo>
                      <a:pt x="142" y="429"/>
                      <a:pt x="172" y="429"/>
                      <a:pt x="203" y="429"/>
                    </a:cubicBezTo>
                    <a:cubicBezTo>
                      <a:pt x="223" y="418"/>
                      <a:pt x="233" y="418"/>
                      <a:pt x="244" y="418"/>
                    </a:cubicBezTo>
                    <a:cubicBezTo>
                      <a:pt x="325" y="409"/>
                      <a:pt x="406" y="378"/>
                      <a:pt x="497" y="368"/>
                    </a:cubicBezTo>
                    <a:cubicBezTo>
                      <a:pt x="530" y="365"/>
                      <a:pt x="563" y="364"/>
                      <a:pt x="597" y="364"/>
                    </a:cubicBezTo>
                    <a:cubicBezTo>
                      <a:pt x="695" y="364"/>
                      <a:pt x="794" y="376"/>
                      <a:pt x="893" y="398"/>
                    </a:cubicBezTo>
                    <a:lnTo>
                      <a:pt x="923" y="398"/>
                    </a:lnTo>
                    <a:cubicBezTo>
                      <a:pt x="963" y="409"/>
                      <a:pt x="994" y="409"/>
                      <a:pt x="1024" y="409"/>
                    </a:cubicBezTo>
                    <a:cubicBezTo>
                      <a:pt x="1075" y="398"/>
                      <a:pt x="1116" y="378"/>
                      <a:pt x="1136" y="337"/>
                    </a:cubicBezTo>
                    <a:cubicBezTo>
                      <a:pt x="1156" y="297"/>
                      <a:pt x="1146" y="246"/>
                      <a:pt x="1125" y="206"/>
                    </a:cubicBezTo>
                    <a:cubicBezTo>
                      <a:pt x="1095" y="175"/>
                      <a:pt x="1065" y="145"/>
                      <a:pt x="1024" y="125"/>
                    </a:cubicBezTo>
                    <a:cubicBezTo>
                      <a:pt x="974" y="94"/>
                      <a:pt x="913" y="73"/>
                      <a:pt x="862" y="53"/>
                    </a:cubicBezTo>
                    <a:cubicBezTo>
                      <a:pt x="778" y="20"/>
                      <a:pt x="688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7"/>
              <p:cNvSpPr/>
              <p:nvPr/>
            </p:nvSpPr>
            <p:spPr>
              <a:xfrm>
                <a:off x="3877346" y="1529452"/>
                <a:ext cx="32682" cy="71198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18" extrusionOk="0">
                    <a:moveTo>
                      <a:pt x="272" y="0"/>
                    </a:moveTo>
                    <a:cubicBezTo>
                      <a:pt x="260" y="0"/>
                      <a:pt x="248" y="7"/>
                      <a:pt x="244" y="23"/>
                    </a:cubicBezTo>
                    <a:cubicBezTo>
                      <a:pt x="173" y="236"/>
                      <a:pt x="112" y="459"/>
                      <a:pt x="72" y="682"/>
                    </a:cubicBezTo>
                    <a:cubicBezTo>
                      <a:pt x="52" y="794"/>
                      <a:pt x="31" y="895"/>
                      <a:pt x="21" y="1007"/>
                    </a:cubicBezTo>
                    <a:cubicBezTo>
                      <a:pt x="21" y="1037"/>
                      <a:pt x="11" y="1068"/>
                      <a:pt x="11" y="1088"/>
                    </a:cubicBezTo>
                    <a:cubicBezTo>
                      <a:pt x="11" y="1118"/>
                      <a:pt x="0" y="1138"/>
                      <a:pt x="11" y="1169"/>
                    </a:cubicBezTo>
                    <a:cubicBezTo>
                      <a:pt x="21" y="1210"/>
                      <a:pt x="82" y="1199"/>
                      <a:pt x="122" y="1210"/>
                    </a:cubicBezTo>
                    <a:cubicBezTo>
                      <a:pt x="188" y="1215"/>
                      <a:pt x="254" y="1217"/>
                      <a:pt x="321" y="1217"/>
                    </a:cubicBezTo>
                    <a:cubicBezTo>
                      <a:pt x="388" y="1217"/>
                      <a:pt x="457" y="1215"/>
                      <a:pt x="528" y="1210"/>
                    </a:cubicBezTo>
                    <a:cubicBezTo>
                      <a:pt x="556" y="1210"/>
                      <a:pt x="558" y="1158"/>
                      <a:pt x="534" y="1158"/>
                    </a:cubicBezTo>
                    <a:cubicBezTo>
                      <a:pt x="532" y="1158"/>
                      <a:pt x="530" y="1158"/>
                      <a:pt x="528" y="1159"/>
                    </a:cubicBezTo>
                    <a:cubicBezTo>
                      <a:pt x="386" y="1159"/>
                      <a:pt x="244" y="1159"/>
                      <a:pt x="102" y="1149"/>
                    </a:cubicBezTo>
                    <a:lnTo>
                      <a:pt x="61" y="1149"/>
                    </a:lnTo>
                    <a:lnTo>
                      <a:pt x="61" y="1108"/>
                    </a:lnTo>
                    <a:cubicBezTo>
                      <a:pt x="72" y="1078"/>
                      <a:pt x="72" y="1047"/>
                      <a:pt x="72" y="1017"/>
                    </a:cubicBezTo>
                    <a:lnTo>
                      <a:pt x="102" y="804"/>
                    </a:lnTo>
                    <a:cubicBezTo>
                      <a:pt x="142" y="540"/>
                      <a:pt x="214" y="286"/>
                      <a:pt x="295" y="33"/>
                    </a:cubicBezTo>
                    <a:cubicBezTo>
                      <a:pt x="307" y="15"/>
                      <a:pt x="290" y="0"/>
                      <a:pt x="2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7"/>
              <p:cNvSpPr/>
              <p:nvPr/>
            </p:nvSpPr>
            <p:spPr>
              <a:xfrm>
                <a:off x="3816896" y="1501044"/>
                <a:ext cx="44550" cy="13269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27" extrusionOk="0">
                    <a:moveTo>
                      <a:pt x="637" y="0"/>
                    </a:moveTo>
                    <a:cubicBezTo>
                      <a:pt x="631" y="0"/>
                      <a:pt x="625" y="1"/>
                      <a:pt x="619" y="2"/>
                    </a:cubicBezTo>
                    <a:cubicBezTo>
                      <a:pt x="446" y="12"/>
                      <a:pt x="284" y="22"/>
                      <a:pt x="122" y="42"/>
                    </a:cubicBezTo>
                    <a:cubicBezTo>
                      <a:pt x="51" y="63"/>
                      <a:pt x="0" y="114"/>
                      <a:pt x="20" y="154"/>
                    </a:cubicBezTo>
                    <a:cubicBezTo>
                      <a:pt x="38" y="198"/>
                      <a:pt x="101" y="227"/>
                      <a:pt x="164" y="227"/>
                    </a:cubicBezTo>
                    <a:cubicBezTo>
                      <a:pt x="174" y="227"/>
                      <a:pt x="184" y="226"/>
                      <a:pt x="193" y="225"/>
                    </a:cubicBezTo>
                    <a:cubicBezTo>
                      <a:pt x="274" y="205"/>
                      <a:pt x="365" y="205"/>
                      <a:pt x="446" y="195"/>
                    </a:cubicBezTo>
                    <a:cubicBezTo>
                      <a:pt x="497" y="184"/>
                      <a:pt x="558" y="184"/>
                      <a:pt x="619" y="184"/>
                    </a:cubicBezTo>
                    <a:cubicBezTo>
                      <a:pt x="649" y="184"/>
                      <a:pt x="690" y="175"/>
                      <a:pt x="710" y="154"/>
                    </a:cubicBezTo>
                    <a:cubicBezTo>
                      <a:pt x="741" y="144"/>
                      <a:pt x="761" y="114"/>
                      <a:pt x="761" y="93"/>
                    </a:cubicBezTo>
                    <a:cubicBezTo>
                      <a:pt x="751" y="47"/>
                      <a:pt x="700" y="0"/>
                      <a:pt x="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7"/>
              <p:cNvSpPr/>
              <p:nvPr/>
            </p:nvSpPr>
            <p:spPr>
              <a:xfrm>
                <a:off x="3821280" y="1519456"/>
                <a:ext cx="36599" cy="27474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0" extrusionOk="0">
                    <a:moveTo>
                      <a:pt x="39" y="0"/>
                    </a:moveTo>
                    <a:cubicBezTo>
                      <a:pt x="13" y="0"/>
                      <a:pt x="0" y="43"/>
                      <a:pt x="37" y="52"/>
                    </a:cubicBezTo>
                    <a:cubicBezTo>
                      <a:pt x="209" y="72"/>
                      <a:pt x="382" y="133"/>
                      <a:pt x="534" y="225"/>
                    </a:cubicBezTo>
                    <a:cubicBezTo>
                      <a:pt x="362" y="275"/>
                      <a:pt x="209" y="336"/>
                      <a:pt x="57" y="417"/>
                    </a:cubicBezTo>
                    <a:cubicBezTo>
                      <a:pt x="21" y="435"/>
                      <a:pt x="41" y="470"/>
                      <a:pt x="68" y="470"/>
                    </a:cubicBezTo>
                    <a:cubicBezTo>
                      <a:pt x="71" y="470"/>
                      <a:pt x="74" y="469"/>
                      <a:pt x="78" y="468"/>
                    </a:cubicBezTo>
                    <a:cubicBezTo>
                      <a:pt x="250" y="376"/>
                      <a:pt x="422" y="306"/>
                      <a:pt x="605" y="265"/>
                    </a:cubicBezTo>
                    <a:cubicBezTo>
                      <a:pt x="625" y="255"/>
                      <a:pt x="625" y="225"/>
                      <a:pt x="615" y="214"/>
                    </a:cubicBezTo>
                    <a:cubicBezTo>
                      <a:pt x="443" y="103"/>
                      <a:pt x="250" y="22"/>
                      <a:pt x="47" y="2"/>
                    </a:cubicBezTo>
                    <a:cubicBezTo>
                      <a:pt x="44" y="1"/>
                      <a:pt x="41" y="0"/>
                      <a:pt x="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7"/>
              <p:cNvSpPr/>
              <p:nvPr/>
            </p:nvSpPr>
            <p:spPr>
              <a:xfrm>
                <a:off x="3910553" y="1935002"/>
                <a:ext cx="185042" cy="159874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735" extrusionOk="0">
                    <a:moveTo>
                      <a:pt x="538" y="0"/>
                    </a:moveTo>
                    <a:cubicBezTo>
                      <a:pt x="534" y="0"/>
                      <a:pt x="531" y="1"/>
                      <a:pt x="528" y="1"/>
                    </a:cubicBezTo>
                    <a:cubicBezTo>
                      <a:pt x="396" y="32"/>
                      <a:pt x="518" y="255"/>
                      <a:pt x="518" y="265"/>
                    </a:cubicBezTo>
                    <a:cubicBezTo>
                      <a:pt x="510" y="258"/>
                      <a:pt x="330" y="170"/>
                      <a:pt x="218" y="170"/>
                    </a:cubicBezTo>
                    <a:cubicBezTo>
                      <a:pt x="176" y="170"/>
                      <a:pt x="144" y="182"/>
                      <a:pt x="133" y="215"/>
                    </a:cubicBezTo>
                    <a:cubicBezTo>
                      <a:pt x="92" y="336"/>
                      <a:pt x="305" y="549"/>
                      <a:pt x="305" y="549"/>
                    </a:cubicBezTo>
                    <a:cubicBezTo>
                      <a:pt x="305" y="549"/>
                      <a:pt x="263" y="534"/>
                      <a:pt x="213" y="534"/>
                    </a:cubicBezTo>
                    <a:cubicBezTo>
                      <a:pt x="156" y="534"/>
                      <a:pt x="89" y="554"/>
                      <a:pt x="61" y="641"/>
                    </a:cubicBezTo>
                    <a:cubicBezTo>
                      <a:pt x="0" y="813"/>
                      <a:pt x="447" y="1462"/>
                      <a:pt x="447" y="1462"/>
                    </a:cubicBezTo>
                    <a:cubicBezTo>
                      <a:pt x="437" y="1847"/>
                      <a:pt x="1167" y="2456"/>
                      <a:pt x="1562" y="2638"/>
                    </a:cubicBezTo>
                    <a:cubicBezTo>
                      <a:pt x="1718" y="2712"/>
                      <a:pt x="1916" y="2734"/>
                      <a:pt x="2101" y="2734"/>
                    </a:cubicBezTo>
                    <a:cubicBezTo>
                      <a:pt x="2374" y="2734"/>
                      <a:pt x="2617" y="2685"/>
                      <a:pt x="2648" y="2679"/>
                    </a:cubicBezTo>
                    <a:lnTo>
                      <a:pt x="3165" y="1320"/>
                    </a:lnTo>
                    <a:lnTo>
                      <a:pt x="2982" y="904"/>
                    </a:lnTo>
                    <a:cubicBezTo>
                      <a:pt x="2972" y="874"/>
                      <a:pt x="2952" y="853"/>
                      <a:pt x="2921" y="823"/>
                    </a:cubicBezTo>
                    <a:cubicBezTo>
                      <a:pt x="2911" y="803"/>
                      <a:pt x="2891" y="792"/>
                      <a:pt x="2871" y="783"/>
                    </a:cubicBezTo>
                    <a:cubicBezTo>
                      <a:pt x="2698" y="650"/>
                      <a:pt x="2353" y="519"/>
                      <a:pt x="2060" y="488"/>
                    </a:cubicBezTo>
                    <a:cubicBezTo>
                      <a:pt x="2033" y="486"/>
                      <a:pt x="2008" y="485"/>
                      <a:pt x="1985" y="485"/>
                    </a:cubicBezTo>
                    <a:cubicBezTo>
                      <a:pt x="1673" y="485"/>
                      <a:pt x="1664" y="661"/>
                      <a:pt x="1664" y="661"/>
                    </a:cubicBezTo>
                    <a:cubicBezTo>
                      <a:pt x="1664" y="661"/>
                      <a:pt x="712" y="0"/>
                      <a:pt x="538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7"/>
              <p:cNvSpPr/>
              <p:nvPr/>
            </p:nvSpPr>
            <p:spPr>
              <a:xfrm>
                <a:off x="3937563" y="1949849"/>
                <a:ext cx="80039" cy="7751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26" extrusionOk="0">
                    <a:moveTo>
                      <a:pt x="38" y="0"/>
                    </a:moveTo>
                    <a:cubicBezTo>
                      <a:pt x="19" y="0"/>
                      <a:pt x="0" y="29"/>
                      <a:pt x="15" y="52"/>
                    </a:cubicBezTo>
                    <a:cubicBezTo>
                      <a:pt x="97" y="153"/>
                      <a:pt x="187" y="254"/>
                      <a:pt x="279" y="356"/>
                    </a:cubicBezTo>
                    <a:cubicBezTo>
                      <a:pt x="593" y="701"/>
                      <a:pt x="958" y="1015"/>
                      <a:pt x="1314" y="1320"/>
                    </a:cubicBezTo>
                    <a:cubicBezTo>
                      <a:pt x="1319" y="1324"/>
                      <a:pt x="1325" y="1325"/>
                      <a:pt x="1330" y="1325"/>
                    </a:cubicBezTo>
                    <a:cubicBezTo>
                      <a:pt x="1353" y="1325"/>
                      <a:pt x="1369" y="1294"/>
                      <a:pt x="1344" y="1269"/>
                    </a:cubicBezTo>
                    <a:cubicBezTo>
                      <a:pt x="1242" y="1187"/>
                      <a:pt x="1141" y="1097"/>
                      <a:pt x="1039" y="1015"/>
                    </a:cubicBezTo>
                    <a:cubicBezTo>
                      <a:pt x="685" y="701"/>
                      <a:pt x="350" y="387"/>
                      <a:pt x="56" y="11"/>
                    </a:cubicBezTo>
                    <a:cubicBezTo>
                      <a:pt x="51" y="4"/>
                      <a:pt x="45" y="0"/>
                      <a:pt x="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7"/>
              <p:cNvSpPr/>
              <p:nvPr/>
            </p:nvSpPr>
            <p:spPr>
              <a:xfrm>
                <a:off x="4062965" y="1930325"/>
                <a:ext cx="8512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495" extrusionOk="0">
                    <a:moveTo>
                      <a:pt x="426" y="0"/>
                    </a:moveTo>
                    <a:cubicBezTo>
                      <a:pt x="416" y="0"/>
                      <a:pt x="395" y="21"/>
                      <a:pt x="406" y="41"/>
                    </a:cubicBezTo>
                    <a:cubicBezTo>
                      <a:pt x="406" y="61"/>
                      <a:pt x="416" y="81"/>
                      <a:pt x="426" y="102"/>
                    </a:cubicBezTo>
                    <a:cubicBezTo>
                      <a:pt x="568" y="498"/>
                      <a:pt x="700" y="893"/>
                      <a:pt x="832" y="1289"/>
                    </a:cubicBezTo>
                    <a:cubicBezTo>
                      <a:pt x="791" y="1258"/>
                      <a:pt x="740" y="1228"/>
                      <a:pt x="700" y="1207"/>
                    </a:cubicBezTo>
                    <a:cubicBezTo>
                      <a:pt x="695" y="1202"/>
                      <a:pt x="690" y="1200"/>
                      <a:pt x="685" y="1200"/>
                    </a:cubicBezTo>
                    <a:cubicBezTo>
                      <a:pt x="679" y="1200"/>
                      <a:pt x="674" y="1202"/>
                      <a:pt x="670" y="1207"/>
                    </a:cubicBezTo>
                    <a:cubicBezTo>
                      <a:pt x="665" y="1203"/>
                      <a:pt x="661" y="1201"/>
                      <a:pt x="657" y="1201"/>
                    </a:cubicBezTo>
                    <a:cubicBezTo>
                      <a:pt x="651" y="1201"/>
                      <a:pt x="645" y="1205"/>
                      <a:pt x="639" y="1217"/>
                    </a:cubicBezTo>
                    <a:cubicBezTo>
                      <a:pt x="618" y="1278"/>
                      <a:pt x="588" y="1339"/>
                      <a:pt x="558" y="1400"/>
                    </a:cubicBezTo>
                    <a:cubicBezTo>
                      <a:pt x="406" y="1745"/>
                      <a:pt x="274" y="2100"/>
                      <a:pt x="142" y="2465"/>
                    </a:cubicBezTo>
                    <a:cubicBezTo>
                      <a:pt x="111" y="2556"/>
                      <a:pt x="71" y="2657"/>
                      <a:pt x="41" y="2759"/>
                    </a:cubicBezTo>
                    <a:cubicBezTo>
                      <a:pt x="41" y="2769"/>
                      <a:pt x="30" y="2790"/>
                      <a:pt x="30" y="2799"/>
                    </a:cubicBezTo>
                    <a:cubicBezTo>
                      <a:pt x="10" y="2810"/>
                      <a:pt x="0" y="2840"/>
                      <a:pt x="20" y="2850"/>
                    </a:cubicBezTo>
                    <a:cubicBezTo>
                      <a:pt x="304" y="3043"/>
                      <a:pt x="568" y="3256"/>
                      <a:pt x="812" y="3489"/>
                    </a:cubicBezTo>
                    <a:cubicBezTo>
                      <a:pt x="817" y="3493"/>
                      <a:pt x="823" y="3494"/>
                      <a:pt x="828" y="3494"/>
                    </a:cubicBezTo>
                    <a:cubicBezTo>
                      <a:pt x="851" y="3494"/>
                      <a:pt x="868" y="3465"/>
                      <a:pt x="852" y="3448"/>
                    </a:cubicBezTo>
                    <a:cubicBezTo>
                      <a:pt x="609" y="3225"/>
                      <a:pt x="345" y="3013"/>
                      <a:pt x="81" y="2820"/>
                    </a:cubicBezTo>
                    <a:cubicBezTo>
                      <a:pt x="213" y="2404"/>
                      <a:pt x="365" y="1999"/>
                      <a:pt x="537" y="1593"/>
                    </a:cubicBezTo>
                    <a:cubicBezTo>
                      <a:pt x="578" y="1481"/>
                      <a:pt x="629" y="1370"/>
                      <a:pt x="679" y="1258"/>
                    </a:cubicBezTo>
                    <a:cubicBezTo>
                      <a:pt x="923" y="1400"/>
                      <a:pt x="1166" y="1532"/>
                      <a:pt x="1400" y="1674"/>
                    </a:cubicBezTo>
                    <a:cubicBezTo>
                      <a:pt x="1405" y="1677"/>
                      <a:pt x="1410" y="1679"/>
                      <a:pt x="1414" y="1679"/>
                    </a:cubicBezTo>
                    <a:cubicBezTo>
                      <a:pt x="1438" y="1679"/>
                      <a:pt x="1456" y="1642"/>
                      <a:pt x="1430" y="1633"/>
                    </a:cubicBezTo>
                    <a:lnTo>
                      <a:pt x="902" y="1329"/>
                    </a:lnTo>
                    <a:cubicBezTo>
                      <a:pt x="760" y="893"/>
                      <a:pt x="609" y="457"/>
                      <a:pt x="456" y="21"/>
                    </a:cubicBezTo>
                    <a:cubicBezTo>
                      <a:pt x="446" y="11"/>
                      <a:pt x="436" y="0"/>
                      <a:pt x="42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7"/>
              <p:cNvSpPr/>
              <p:nvPr/>
            </p:nvSpPr>
            <p:spPr>
              <a:xfrm>
                <a:off x="3722595" y="1894026"/>
                <a:ext cx="17247" cy="9387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606" extrusionOk="0">
                    <a:moveTo>
                      <a:pt x="60" y="0"/>
                    </a:moveTo>
                    <a:cubicBezTo>
                      <a:pt x="46" y="0"/>
                      <a:pt x="31" y="8"/>
                      <a:pt x="31" y="23"/>
                    </a:cubicBezTo>
                    <a:cubicBezTo>
                      <a:pt x="1" y="348"/>
                      <a:pt x="41" y="783"/>
                      <a:pt x="123" y="1159"/>
                    </a:cubicBezTo>
                    <a:cubicBezTo>
                      <a:pt x="132" y="1189"/>
                      <a:pt x="132" y="1209"/>
                      <a:pt x="143" y="1230"/>
                    </a:cubicBezTo>
                    <a:cubicBezTo>
                      <a:pt x="173" y="1362"/>
                      <a:pt x="204" y="1484"/>
                      <a:pt x="244" y="1585"/>
                    </a:cubicBezTo>
                    <a:cubicBezTo>
                      <a:pt x="244" y="1595"/>
                      <a:pt x="254" y="1605"/>
                      <a:pt x="265" y="1605"/>
                    </a:cubicBezTo>
                    <a:cubicBezTo>
                      <a:pt x="285" y="1605"/>
                      <a:pt x="295" y="1595"/>
                      <a:pt x="295" y="1575"/>
                    </a:cubicBezTo>
                    <a:lnTo>
                      <a:pt x="295" y="1565"/>
                    </a:lnTo>
                    <a:cubicBezTo>
                      <a:pt x="143" y="1139"/>
                      <a:pt x="51" y="479"/>
                      <a:pt x="82" y="23"/>
                    </a:cubicBezTo>
                    <a:cubicBezTo>
                      <a:pt x="87" y="8"/>
                      <a:pt x="74" y="0"/>
                      <a:pt x="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7"/>
              <p:cNvSpPr/>
              <p:nvPr/>
            </p:nvSpPr>
            <p:spPr>
              <a:xfrm>
                <a:off x="3701607" y="1918342"/>
                <a:ext cx="17773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304" h="417" extrusionOk="0">
                    <a:moveTo>
                      <a:pt x="39" y="0"/>
                    </a:moveTo>
                    <a:cubicBezTo>
                      <a:pt x="22" y="0"/>
                      <a:pt x="1" y="22"/>
                      <a:pt x="15" y="43"/>
                    </a:cubicBezTo>
                    <a:cubicBezTo>
                      <a:pt x="86" y="165"/>
                      <a:pt x="157" y="286"/>
                      <a:pt x="238" y="408"/>
                    </a:cubicBezTo>
                    <a:cubicBezTo>
                      <a:pt x="244" y="414"/>
                      <a:pt x="252" y="416"/>
                      <a:pt x="260" y="416"/>
                    </a:cubicBezTo>
                    <a:cubicBezTo>
                      <a:pt x="281" y="416"/>
                      <a:pt x="303" y="400"/>
                      <a:pt x="289" y="378"/>
                    </a:cubicBezTo>
                    <a:cubicBezTo>
                      <a:pt x="207" y="256"/>
                      <a:pt x="137" y="135"/>
                      <a:pt x="56" y="13"/>
                    </a:cubicBezTo>
                    <a:cubicBezTo>
                      <a:pt x="53" y="4"/>
                      <a:pt x="46" y="0"/>
                      <a:pt x="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7"/>
              <p:cNvSpPr/>
              <p:nvPr/>
            </p:nvSpPr>
            <p:spPr>
              <a:xfrm>
                <a:off x="3694358" y="1934709"/>
                <a:ext cx="18650" cy="1414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42" extrusionOk="0">
                    <a:moveTo>
                      <a:pt x="45" y="1"/>
                    </a:moveTo>
                    <a:cubicBezTo>
                      <a:pt x="24" y="1"/>
                      <a:pt x="1" y="31"/>
                      <a:pt x="17" y="47"/>
                    </a:cubicBezTo>
                    <a:cubicBezTo>
                      <a:pt x="88" y="118"/>
                      <a:pt x="169" y="189"/>
                      <a:pt x="261" y="240"/>
                    </a:cubicBezTo>
                    <a:cubicBezTo>
                      <a:pt x="264" y="241"/>
                      <a:pt x="267" y="242"/>
                      <a:pt x="270" y="242"/>
                    </a:cubicBezTo>
                    <a:cubicBezTo>
                      <a:pt x="297" y="242"/>
                      <a:pt x="318" y="207"/>
                      <a:pt x="291" y="189"/>
                    </a:cubicBezTo>
                    <a:cubicBezTo>
                      <a:pt x="200" y="139"/>
                      <a:pt x="129" y="78"/>
                      <a:pt x="58" y="6"/>
                    </a:cubicBezTo>
                    <a:cubicBezTo>
                      <a:pt x="54" y="2"/>
                      <a:pt x="49" y="1"/>
                      <a:pt x="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7"/>
              <p:cNvSpPr/>
              <p:nvPr/>
            </p:nvSpPr>
            <p:spPr>
              <a:xfrm>
                <a:off x="4077990" y="1896247"/>
                <a:ext cx="9939" cy="8791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504" extrusionOk="0">
                    <a:moveTo>
                      <a:pt x="107" y="1"/>
                    </a:moveTo>
                    <a:cubicBezTo>
                      <a:pt x="89" y="1"/>
                      <a:pt x="68" y="16"/>
                      <a:pt x="68" y="36"/>
                    </a:cubicBezTo>
                    <a:cubicBezTo>
                      <a:pt x="159" y="462"/>
                      <a:pt x="108" y="1009"/>
                      <a:pt x="7" y="1446"/>
                    </a:cubicBezTo>
                    <a:lnTo>
                      <a:pt x="7" y="1466"/>
                    </a:lnTo>
                    <a:cubicBezTo>
                      <a:pt x="0" y="1490"/>
                      <a:pt x="17" y="1504"/>
                      <a:pt x="33" y="1504"/>
                    </a:cubicBezTo>
                    <a:cubicBezTo>
                      <a:pt x="43" y="1504"/>
                      <a:pt x="53" y="1498"/>
                      <a:pt x="57" y="1486"/>
                    </a:cubicBezTo>
                    <a:cubicBezTo>
                      <a:pt x="108" y="1243"/>
                      <a:pt x="159" y="959"/>
                      <a:pt x="169" y="685"/>
                    </a:cubicBezTo>
                    <a:lnTo>
                      <a:pt x="169" y="583"/>
                    </a:lnTo>
                    <a:cubicBezTo>
                      <a:pt x="169" y="391"/>
                      <a:pt x="159" y="198"/>
                      <a:pt x="129" y="15"/>
                    </a:cubicBezTo>
                    <a:cubicBezTo>
                      <a:pt x="125" y="5"/>
                      <a:pt x="116" y="1"/>
                      <a:pt x="1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7"/>
              <p:cNvSpPr/>
              <p:nvPr/>
            </p:nvSpPr>
            <p:spPr>
              <a:xfrm>
                <a:off x="4094769" y="1911211"/>
                <a:ext cx="16487" cy="22447"/>
              </a:xfrm>
              <a:custGeom>
                <a:avLst/>
                <a:gdLst/>
                <a:ahLst/>
                <a:cxnLst/>
                <a:rect l="l" t="t" r="r" b="b"/>
                <a:pathLst>
                  <a:path w="282" h="384" extrusionOk="0">
                    <a:moveTo>
                      <a:pt x="240" y="0"/>
                    </a:moveTo>
                    <a:cubicBezTo>
                      <a:pt x="231" y="0"/>
                      <a:pt x="222" y="4"/>
                      <a:pt x="216" y="13"/>
                    </a:cubicBezTo>
                    <a:cubicBezTo>
                      <a:pt x="156" y="124"/>
                      <a:pt x="85" y="236"/>
                      <a:pt x="14" y="348"/>
                    </a:cubicBezTo>
                    <a:cubicBezTo>
                      <a:pt x="0" y="368"/>
                      <a:pt x="17" y="383"/>
                      <a:pt x="36" y="383"/>
                    </a:cubicBezTo>
                    <a:cubicBezTo>
                      <a:pt x="47" y="383"/>
                      <a:pt x="58" y="379"/>
                      <a:pt x="65" y="368"/>
                    </a:cubicBezTo>
                    <a:cubicBezTo>
                      <a:pt x="126" y="266"/>
                      <a:pt x="196" y="155"/>
                      <a:pt x="268" y="43"/>
                    </a:cubicBezTo>
                    <a:cubicBezTo>
                      <a:pt x="282" y="22"/>
                      <a:pt x="261" y="0"/>
                      <a:pt x="2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7"/>
              <p:cNvSpPr/>
              <p:nvPr/>
            </p:nvSpPr>
            <p:spPr>
              <a:xfrm>
                <a:off x="4100907" y="1920797"/>
                <a:ext cx="18124" cy="1595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73" extrusionOk="0">
                    <a:moveTo>
                      <a:pt x="271" y="1"/>
                    </a:moveTo>
                    <a:cubicBezTo>
                      <a:pt x="265" y="1"/>
                      <a:pt x="258" y="4"/>
                      <a:pt x="253" y="12"/>
                    </a:cubicBezTo>
                    <a:lnTo>
                      <a:pt x="10" y="224"/>
                    </a:lnTo>
                    <a:cubicBezTo>
                      <a:pt x="0" y="235"/>
                      <a:pt x="0" y="255"/>
                      <a:pt x="10" y="265"/>
                    </a:cubicBezTo>
                    <a:cubicBezTo>
                      <a:pt x="15" y="270"/>
                      <a:pt x="20" y="273"/>
                      <a:pt x="27" y="273"/>
                    </a:cubicBezTo>
                    <a:cubicBezTo>
                      <a:pt x="33" y="273"/>
                      <a:pt x="40" y="270"/>
                      <a:pt x="51" y="265"/>
                    </a:cubicBezTo>
                    <a:lnTo>
                      <a:pt x="294" y="52"/>
                    </a:lnTo>
                    <a:cubicBezTo>
                      <a:pt x="309" y="29"/>
                      <a:pt x="290" y="1"/>
                      <a:pt x="2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7"/>
              <p:cNvSpPr/>
              <p:nvPr/>
            </p:nvSpPr>
            <p:spPr>
              <a:xfrm>
                <a:off x="3894534" y="1931202"/>
                <a:ext cx="9354" cy="1899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25" extrusionOk="0">
                    <a:moveTo>
                      <a:pt x="123" y="1"/>
                    </a:moveTo>
                    <a:cubicBezTo>
                      <a:pt x="114" y="1"/>
                      <a:pt x="106" y="5"/>
                      <a:pt x="102" y="16"/>
                    </a:cubicBezTo>
                    <a:cubicBezTo>
                      <a:pt x="72" y="117"/>
                      <a:pt x="42" y="199"/>
                      <a:pt x="1" y="289"/>
                    </a:cubicBezTo>
                    <a:cubicBezTo>
                      <a:pt x="1" y="310"/>
                      <a:pt x="11" y="320"/>
                      <a:pt x="21" y="320"/>
                    </a:cubicBezTo>
                    <a:cubicBezTo>
                      <a:pt x="27" y="323"/>
                      <a:pt x="32" y="324"/>
                      <a:pt x="36" y="324"/>
                    </a:cubicBezTo>
                    <a:cubicBezTo>
                      <a:pt x="46" y="324"/>
                      <a:pt x="51" y="317"/>
                      <a:pt x="51" y="310"/>
                    </a:cubicBezTo>
                    <a:cubicBezTo>
                      <a:pt x="92" y="219"/>
                      <a:pt x="123" y="127"/>
                      <a:pt x="153" y="36"/>
                    </a:cubicBezTo>
                    <a:cubicBezTo>
                      <a:pt x="160" y="16"/>
                      <a:pt x="140" y="1"/>
                      <a:pt x="1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7"/>
              <p:cNvSpPr/>
              <p:nvPr/>
            </p:nvSpPr>
            <p:spPr>
              <a:xfrm>
                <a:off x="3910553" y="1931494"/>
                <a:ext cx="8360" cy="1250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14" extrusionOk="0">
                    <a:moveTo>
                      <a:pt x="21" y="1"/>
                    </a:moveTo>
                    <a:cubicBezTo>
                      <a:pt x="0" y="11"/>
                      <a:pt x="0" y="31"/>
                      <a:pt x="11" y="41"/>
                    </a:cubicBezTo>
                    <a:cubicBezTo>
                      <a:pt x="41" y="92"/>
                      <a:pt x="61" y="142"/>
                      <a:pt x="92" y="203"/>
                    </a:cubicBezTo>
                    <a:cubicBezTo>
                      <a:pt x="102" y="214"/>
                      <a:pt x="122" y="214"/>
                      <a:pt x="133" y="214"/>
                    </a:cubicBezTo>
                    <a:cubicBezTo>
                      <a:pt x="142" y="203"/>
                      <a:pt x="142" y="183"/>
                      <a:pt x="142" y="173"/>
                    </a:cubicBezTo>
                    <a:cubicBezTo>
                      <a:pt x="112" y="122"/>
                      <a:pt x="82" y="72"/>
                      <a:pt x="52" y="11"/>
                    </a:cubicBezTo>
                    <a:cubicBezTo>
                      <a:pt x="52" y="1"/>
                      <a:pt x="31" y="1"/>
                      <a:pt x="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7"/>
              <p:cNvSpPr/>
              <p:nvPr/>
            </p:nvSpPr>
            <p:spPr>
              <a:xfrm>
                <a:off x="3813914" y="1896013"/>
                <a:ext cx="6548" cy="55298"/>
              </a:xfrm>
              <a:custGeom>
                <a:avLst/>
                <a:gdLst/>
                <a:ahLst/>
                <a:cxnLst/>
                <a:rect l="l" t="t" r="r" b="b"/>
                <a:pathLst>
                  <a:path w="112" h="946" extrusionOk="0">
                    <a:moveTo>
                      <a:pt x="53" y="0"/>
                    </a:moveTo>
                    <a:cubicBezTo>
                      <a:pt x="26" y="0"/>
                      <a:pt x="1" y="16"/>
                      <a:pt x="1" y="50"/>
                    </a:cubicBezTo>
                    <a:lnTo>
                      <a:pt x="1" y="891"/>
                    </a:lnTo>
                    <a:cubicBezTo>
                      <a:pt x="1" y="927"/>
                      <a:pt x="29" y="945"/>
                      <a:pt x="56" y="945"/>
                    </a:cubicBezTo>
                    <a:cubicBezTo>
                      <a:pt x="84" y="945"/>
                      <a:pt x="112" y="927"/>
                      <a:pt x="112" y="891"/>
                    </a:cubicBezTo>
                    <a:lnTo>
                      <a:pt x="112" y="50"/>
                    </a:lnTo>
                    <a:cubicBezTo>
                      <a:pt x="112" y="18"/>
                      <a:pt x="82" y="0"/>
                      <a:pt x="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7"/>
              <p:cNvSpPr/>
              <p:nvPr/>
            </p:nvSpPr>
            <p:spPr>
              <a:xfrm>
                <a:off x="3778369" y="1916063"/>
                <a:ext cx="11927" cy="35073"/>
              </a:xfrm>
              <a:custGeom>
                <a:avLst/>
                <a:gdLst/>
                <a:ahLst/>
                <a:cxnLst/>
                <a:rect l="l" t="t" r="r" b="b"/>
                <a:pathLst>
                  <a:path w="204" h="600" extrusionOk="0">
                    <a:moveTo>
                      <a:pt x="41" y="1"/>
                    </a:moveTo>
                    <a:cubicBezTo>
                      <a:pt x="10" y="11"/>
                      <a:pt x="0" y="41"/>
                      <a:pt x="0" y="72"/>
                    </a:cubicBezTo>
                    <a:lnTo>
                      <a:pt x="91" y="559"/>
                    </a:lnTo>
                    <a:cubicBezTo>
                      <a:pt x="91" y="589"/>
                      <a:pt x="132" y="600"/>
                      <a:pt x="152" y="600"/>
                    </a:cubicBezTo>
                    <a:cubicBezTo>
                      <a:pt x="183" y="589"/>
                      <a:pt x="203" y="559"/>
                      <a:pt x="193" y="528"/>
                    </a:cubicBezTo>
                    <a:lnTo>
                      <a:pt x="102" y="41"/>
                    </a:lnTo>
                    <a:cubicBezTo>
                      <a:pt x="102" y="11"/>
                      <a:pt x="61" y="1"/>
                      <a:pt x="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7"/>
              <p:cNvSpPr/>
              <p:nvPr/>
            </p:nvSpPr>
            <p:spPr>
              <a:xfrm>
                <a:off x="3752821" y="1944529"/>
                <a:ext cx="14324" cy="1847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316" extrusionOk="0">
                    <a:moveTo>
                      <a:pt x="68" y="1"/>
                    </a:moveTo>
                    <a:cubicBezTo>
                      <a:pt x="58" y="1"/>
                      <a:pt x="49" y="4"/>
                      <a:pt x="41" y="11"/>
                    </a:cubicBezTo>
                    <a:cubicBezTo>
                      <a:pt x="11" y="21"/>
                      <a:pt x="1" y="61"/>
                      <a:pt x="21" y="82"/>
                    </a:cubicBezTo>
                    <a:cubicBezTo>
                      <a:pt x="62" y="153"/>
                      <a:pt x="102" y="224"/>
                      <a:pt x="143" y="285"/>
                    </a:cubicBezTo>
                    <a:cubicBezTo>
                      <a:pt x="149" y="304"/>
                      <a:pt x="169" y="316"/>
                      <a:pt x="187" y="316"/>
                    </a:cubicBezTo>
                    <a:cubicBezTo>
                      <a:pt x="197" y="316"/>
                      <a:pt x="207" y="312"/>
                      <a:pt x="214" y="305"/>
                    </a:cubicBezTo>
                    <a:cubicBezTo>
                      <a:pt x="234" y="295"/>
                      <a:pt x="244" y="255"/>
                      <a:pt x="234" y="234"/>
                    </a:cubicBezTo>
                    <a:cubicBezTo>
                      <a:pt x="194" y="163"/>
                      <a:pt x="153" y="92"/>
                      <a:pt x="113" y="31"/>
                    </a:cubicBezTo>
                    <a:cubicBezTo>
                      <a:pt x="106" y="12"/>
                      <a:pt x="87" y="1"/>
                      <a:pt x="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7"/>
              <p:cNvSpPr/>
              <p:nvPr/>
            </p:nvSpPr>
            <p:spPr>
              <a:xfrm>
                <a:off x="3844081" y="1914894"/>
                <a:ext cx="15084" cy="33319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70" extrusionOk="0">
                    <a:moveTo>
                      <a:pt x="193" y="1"/>
                    </a:moveTo>
                    <a:cubicBezTo>
                      <a:pt x="172" y="1"/>
                      <a:pt x="152" y="13"/>
                      <a:pt x="144" y="41"/>
                    </a:cubicBezTo>
                    <a:lnTo>
                      <a:pt x="12" y="508"/>
                    </a:lnTo>
                    <a:cubicBezTo>
                      <a:pt x="0" y="544"/>
                      <a:pt x="34" y="569"/>
                      <a:pt x="66" y="569"/>
                    </a:cubicBezTo>
                    <a:cubicBezTo>
                      <a:pt x="88" y="569"/>
                      <a:pt x="109" y="557"/>
                      <a:pt x="113" y="528"/>
                    </a:cubicBezTo>
                    <a:lnTo>
                      <a:pt x="245" y="72"/>
                    </a:lnTo>
                    <a:cubicBezTo>
                      <a:pt x="257" y="29"/>
                      <a:pt x="225" y="1"/>
                      <a:pt x="1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7"/>
              <p:cNvSpPr/>
              <p:nvPr/>
            </p:nvSpPr>
            <p:spPr>
              <a:xfrm>
                <a:off x="3864893" y="1927344"/>
                <a:ext cx="13681" cy="1671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86" extrusionOk="0">
                    <a:moveTo>
                      <a:pt x="182" y="0"/>
                    </a:moveTo>
                    <a:cubicBezTo>
                      <a:pt x="163" y="0"/>
                      <a:pt x="145" y="11"/>
                      <a:pt x="132" y="31"/>
                    </a:cubicBezTo>
                    <a:cubicBezTo>
                      <a:pt x="92" y="92"/>
                      <a:pt x="51" y="143"/>
                      <a:pt x="11" y="204"/>
                    </a:cubicBezTo>
                    <a:cubicBezTo>
                      <a:pt x="1" y="213"/>
                      <a:pt x="1" y="234"/>
                      <a:pt x="11" y="244"/>
                    </a:cubicBezTo>
                    <a:cubicBezTo>
                      <a:pt x="11" y="254"/>
                      <a:pt x="21" y="274"/>
                      <a:pt x="31" y="274"/>
                    </a:cubicBezTo>
                    <a:cubicBezTo>
                      <a:pt x="43" y="282"/>
                      <a:pt x="55" y="286"/>
                      <a:pt x="65" y="286"/>
                    </a:cubicBezTo>
                    <a:cubicBezTo>
                      <a:pt x="82" y="286"/>
                      <a:pt x="96" y="277"/>
                      <a:pt x="102" y="265"/>
                    </a:cubicBezTo>
                    <a:lnTo>
                      <a:pt x="224" y="82"/>
                    </a:lnTo>
                    <a:cubicBezTo>
                      <a:pt x="234" y="72"/>
                      <a:pt x="234" y="51"/>
                      <a:pt x="234" y="41"/>
                    </a:cubicBezTo>
                    <a:cubicBezTo>
                      <a:pt x="234" y="31"/>
                      <a:pt x="224" y="21"/>
                      <a:pt x="213" y="11"/>
                    </a:cubicBezTo>
                    <a:cubicBezTo>
                      <a:pt x="203" y="4"/>
                      <a:pt x="192" y="0"/>
                      <a:pt x="1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7"/>
              <p:cNvSpPr/>
              <p:nvPr/>
            </p:nvSpPr>
            <p:spPr>
              <a:xfrm>
                <a:off x="4008419" y="1890460"/>
                <a:ext cx="5963" cy="5547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49" extrusionOk="0">
                    <a:moveTo>
                      <a:pt x="51" y="1"/>
                    </a:moveTo>
                    <a:cubicBezTo>
                      <a:pt x="26" y="1"/>
                      <a:pt x="0" y="18"/>
                      <a:pt x="0" y="53"/>
                    </a:cubicBezTo>
                    <a:lnTo>
                      <a:pt x="0" y="896"/>
                    </a:lnTo>
                    <a:cubicBezTo>
                      <a:pt x="0" y="931"/>
                      <a:pt x="26" y="949"/>
                      <a:pt x="51" y="949"/>
                    </a:cubicBezTo>
                    <a:cubicBezTo>
                      <a:pt x="76" y="949"/>
                      <a:pt x="102" y="931"/>
                      <a:pt x="102" y="896"/>
                    </a:cubicBezTo>
                    <a:lnTo>
                      <a:pt x="102" y="53"/>
                    </a:lnTo>
                    <a:cubicBezTo>
                      <a:pt x="102" y="18"/>
                      <a:pt x="76" y="1"/>
                      <a:pt x="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7"/>
              <p:cNvSpPr/>
              <p:nvPr/>
            </p:nvSpPr>
            <p:spPr>
              <a:xfrm>
                <a:off x="4038586" y="1910626"/>
                <a:ext cx="11927" cy="3478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595" extrusionOk="0">
                    <a:moveTo>
                      <a:pt x="147" y="0"/>
                    </a:moveTo>
                    <a:cubicBezTo>
                      <a:pt x="123" y="0"/>
                      <a:pt x="101" y="18"/>
                      <a:pt x="93" y="44"/>
                    </a:cubicBezTo>
                    <a:lnTo>
                      <a:pt x="1" y="530"/>
                    </a:lnTo>
                    <a:cubicBezTo>
                      <a:pt x="1" y="560"/>
                      <a:pt x="12" y="591"/>
                      <a:pt x="42" y="591"/>
                    </a:cubicBezTo>
                    <a:cubicBezTo>
                      <a:pt x="49" y="594"/>
                      <a:pt x="57" y="595"/>
                      <a:pt x="64" y="595"/>
                    </a:cubicBezTo>
                    <a:cubicBezTo>
                      <a:pt x="86" y="595"/>
                      <a:pt x="105" y="584"/>
                      <a:pt x="113" y="560"/>
                    </a:cubicBezTo>
                    <a:lnTo>
                      <a:pt x="204" y="74"/>
                    </a:lnTo>
                    <a:cubicBezTo>
                      <a:pt x="204" y="44"/>
                      <a:pt x="194" y="13"/>
                      <a:pt x="163" y="3"/>
                    </a:cubicBezTo>
                    <a:cubicBezTo>
                      <a:pt x="158" y="1"/>
                      <a:pt x="152" y="0"/>
                      <a:pt x="1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7"/>
              <p:cNvSpPr/>
              <p:nvPr/>
            </p:nvSpPr>
            <p:spPr>
              <a:xfrm>
                <a:off x="4061153" y="1939152"/>
                <a:ext cx="14265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10" extrusionOk="0">
                    <a:moveTo>
                      <a:pt x="180" y="1"/>
                    </a:moveTo>
                    <a:cubicBezTo>
                      <a:pt x="163" y="1"/>
                      <a:pt x="149" y="9"/>
                      <a:pt x="142" y="22"/>
                    </a:cubicBezTo>
                    <a:cubicBezTo>
                      <a:pt x="102" y="93"/>
                      <a:pt x="61" y="164"/>
                      <a:pt x="21" y="225"/>
                    </a:cubicBezTo>
                    <a:cubicBezTo>
                      <a:pt x="0" y="255"/>
                      <a:pt x="11" y="286"/>
                      <a:pt x="41" y="306"/>
                    </a:cubicBezTo>
                    <a:cubicBezTo>
                      <a:pt x="46" y="309"/>
                      <a:pt x="52" y="310"/>
                      <a:pt x="59" y="310"/>
                    </a:cubicBezTo>
                    <a:cubicBezTo>
                      <a:pt x="77" y="310"/>
                      <a:pt x="97" y="301"/>
                      <a:pt x="112" y="286"/>
                    </a:cubicBezTo>
                    <a:cubicBezTo>
                      <a:pt x="153" y="214"/>
                      <a:pt x="193" y="144"/>
                      <a:pt x="234" y="83"/>
                    </a:cubicBezTo>
                    <a:cubicBezTo>
                      <a:pt x="244" y="52"/>
                      <a:pt x="234" y="22"/>
                      <a:pt x="214" y="11"/>
                    </a:cubicBezTo>
                    <a:cubicBezTo>
                      <a:pt x="202" y="4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7"/>
              <p:cNvSpPr/>
              <p:nvPr/>
            </p:nvSpPr>
            <p:spPr>
              <a:xfrm>
                <a:off x="3969483" y="1909399"/>
                <a:ext cx="14792" cy="33436"/>
              </a:xfrm>
              <a:custGeom>
                <a:avLst/>
                <a:gdLst/>
                <a:ahLst/>
                <a:cxnLst/>
                <a:rect l="l" t="t" r="r" b="b"/>
                <a:pathLst>
                  <a:path w="253" h="572" extrusionOk="0">
                    <a:moveTo>
                      <a:pt x="71" y="1"/>
                    </a:moveTo>
                    <a:cubicBezTo>
                      <a:pt x="37" y="1"/>
                      <a:pt x="1" y="27"/>
                      <a:pt x="7" y="65"/>
                    </a:cubicBezTo>
                    <a:lnTo>
                      <a:pt x="139" y="531"/>
                    </a:lnTo>
                    <a:cubicBezTo>
                      <a:pt x="147" y="559"/>
                      <a:pt x="168" y="571"/>
                      <a:pt x="189" y="571"/>
                    </a:cubicBezTo>
                    <a:cubicBezTo>
                      <a:pt x="220" y="571"/>
                      <a:pt x="252" y="543"/>
                      <a:pt x="240" y="500"/>
                    </a:cubicBezTo>
                    <a:lnTo>
                      <a:pt x="119" y="34"/>
                    </a:lnTo>
                    <a:cubicBezTo>
                      <a:pt x="111" y="11"/>
                      <a:pt x="91" y="1"/>
                      <a:pt x="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7"/>
              <p:cNvSpPr/>
              <p:nvPr/>
            </p:nvSpPr>
            <p:spPr>
              <a:xfrm>
                <a:off x="3949664" y="1921966"/>
                <a:ext cx="1373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82" extrusionOk="0">
                    <a:moveTo>
                      <a:pt x="65" y="1"/>
                    </a:moveTo>
                    <a:cubicBezTo>
                      <a:pt x="55" y="1"/>
                      <a:pt x="43" y="4"/>
                      <a:pt x="32" y="12"/>
                    </a:cubicBezTo>
                    <a:cubicBezTo>
                      <a:pt x="21" y="12"/>
                      <a:pt x="11" y="22"/>
                      <a:pt x="11" y="42"/>
                    </a:cubicBezTo>
                    <a:cubicBezTo>
                      <a:pt x="1" y="52"/>
                      <a:pt x="1" y="73"/>
                      <a:pt x="11" y="82"/>
                    </a:cubicBezTo>
                    <a:cubicBezTo>
                      <a:pt x="52" y="143"/>
                      <a:pt x="92" y="194"/>
                      <a:pt x="133" y="255"/>
                    </a:cubicBezTo>
                    <a:cubicBezTo>
                      <a:pt x="146" y="274"/>
                      <a:pt x="163" y="281"/>
                      <a:pt x="181" y="281"/>
                    </a:cubicBezTo>
                    <a:cubicBezTo>
                      <a:pt x="192" y="281"/>
                      <a:pt x="203" y="279"/>
                      <a:pt x="214" y="275"/>
                    </a:cubicBezTo>
                    <a:cubicBezTo>
                      <a:pt x="224" y="265"/>
                      <a:pt x="234" y="255"/>
                      <a:pt x="234" y="245"/>
                    </a:cubicBezTo>
                    <a:lnTo>
                      <a:pt x="234" y="204"/>
                    </a:lnTo>
                    <a:cubicBezTo>
                      <a:pt x="194" y="143"/>
                      <a:pt x="143" y="82"/>
                      <a:pt x="102" y="22"/>
                    </a:cubicBezTo>
                    <a:cubicBezTo>
                      <a:pt x="96" y="9"/>
                      <a:pt x="82" y="1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7"/>
              <p:cNvSpPr/>
              <p:nvPr/>
            </p:nvSpPr>
            <p:spPr>
              <a:xfrm>
                <a:off x="3709558" y="1764201"/>
                <a:ext cx="2970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76" extrusionOk="0">
                    <a:moveTo>
                      <a:pt x="421" y="0"/>
                    </a:moveTo>
                    <a:cubicBezTo>
                      <a:pt x="401" y="0"/>
                      <a:pt x="381" y="8"/>
                      <a:pt x="366" y="23"/>
                    </a:cubicBezTo>
                    <a:cubicBezTo>
                      <a:pt x="254" y="135"/>
                      <a:pt x="143" y="236"/>
                      <a:pt x="31" y="338"/>
                    </a:cubicBezTo>
                    <a:cubicBezTo>
                      <a:pt x="1" y="368"/>
                      <a:pt x="1" y="429"/>
                      <a:pt x="31" y="449"/>
                    </a:cubicBezTo>
                    <a:cubicBezTo>
                      <a:pt x="47" y="465"/>
                      <a:pt x="69" y="476"/>
                      <a:pt x="91" y="476"/>
                    </a:cubicBezTo>
                    <a:cubicBezTo>
                      <a:pt x="110" y="476"/>
                      <a:pt x="128" y="468"/>
                      <a:pt x="143" y="449"/>
                    </a:cubicBezTo>
                    <a:lnTo>
                      <a:pt x="477" y="145"/>
                    </a:lnTo>
                    <a:cubicBezTo>
                      <a:pt x="508" y="115"/>
                      <a:pt x="508" y="54"/>
                      <a:pt x="477" y="23"/>
                    </a:cubicBezTo>
                    <a:cubicBezTo>
                      <a:pt x="462" y="8"/>
                      <a:pt x="442" y="0"/>
                      <a:pt x="42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7"/>
              <p:cNvSpPr/>
              <p:nvPr/>
            </p:nvSpPr>
            <p:spPr>
              <a:xfrm>
                <a:off x="3754633" y="1780159"/>
                <a:ext cx="29700" cy="2764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73" extrusionOk="0">
                    <a:moveTo>
                      <a:pt x="92" y="1"/>
                    </a:moveTo>
                    <a:cubicBezTo>
                      <a:pt x="69" y="1"/>
                      <a:pt x="46" y="9"/>
                      <a:pt x="31" y="24"/>
                    </a:cubicBezTo>
                    <a:cubicBezTo>
                      <a:pt x="1" y="54"/>
                      <a:pt x="1" y="105"/>
                      <a:pt x="31" y="135"/>
                    </a:cubicBezTo>
                    <a:cubicBezTo>
                      <a:pt x="143" y="237"/>
                      <a:pt x="254" y="349"/>
                      <a:pt x="366" y="450"/>
                    </a:cubicBezTo>
                    <a:cubicBezTo>
                      <a:pt x="381" y="465"/>
                      <a:pt x="401" y="473"/>
                      <a:pt x="421" y="473"/>
                    </a:cubicBezTo>
                    <a:cubicBezTo>
                      <a:pt x="442" y="473"/>
                      <a:pt x="462" y="465"/>
                      <a:pt x="477" y="450"/>
                    </a:cubicBezTo>
                    <a:cubicBezTo>
                      <a:pt x="508" y="419"/>
                      <a:pt x="508" y="369"/>
                      <a:pt x="477" y="338"/>
                    </a:cubicBezTo>
                    <a:cubicBezTo>
                      <a:pt x="366" y="237"/>
                      <a:pt x="254" y="126"/>
                      <a:pt x="152" y="24"/>
                    </a:cubicBezTo>
                    <a:cubicBezTo>
                      <a:pt x="137" y="9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7"/>
              <p:cNvSpPr/>
              <p:nvPr/>
            </p:nvSpPr>
            <p:spPr>
              <a:xfrm>
                <a:off x="3735048" y="1809385"/>
                <a:ext cx="9530" cy="31507"/>
              </a:xfrm>
              <a:custGeom>
                <a:avLst/>
                <a:gdLst/>
                <a:ahLst/>
                <a:cxnLst/>
                <a:rect l="l" t="t" r="r" b="b"/>
                <a:pathLst>
                  <a:path w="163" h="539" extrusionOk="0">
                    <a:moveTo>
                      <a:pt x="82" y="0"/>
                    </a:moveTo>
                    <a:cubicBezTo>
                      <a:pt x="31" y="0"/>
                      <a:pt x="0" y="31"/>
                      <a:pt x="0" y="81"/>
                    </a:cubicBezTo>
                    <a:lnTo>
                      <a:pt x="0" y="457"/>
                    </a:lnTo>
                    <a:cubicBezTo>
                      <a:pt x="0" y="498"/>
                      <a:pt x="31" y="538"/>
                      <a:pt x="82" y="538"/>
                    </a:cubicBezTo>
                    <a:cubicBezTo>
                      <a:pt x="122" y="538"/>
                      <a:pt x="163" y="498"/>
                      <a:pt x="163" y="457"/>
                    </a:cubicBezTo>
                    <a:lnTo>
                      <a:pt x="163" y="81"/>
                    </a:ln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7"/>
              <p:cNvSpPr/>
              <p:nvPr/>
            </p:nvSpPr>
            <p:spPr>
              <a:xfrm>
                <a:off x="3689973" y="1821660"/>
                <a:ext cx="13096" cy="32969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64" extrusionOk="0">
                    <a:moveTo>
                      <a:pt x="141" y="1"/>
                    </a:moveTo>
                    <a:cubicBezTo>
                      <a:pt x="106" y="1"/>
                      <a:pt x="70" y="21"/>
                      <a:pt x="62" y="54"/>
                    </a:cubicBezTo>
                    <a:cubicBezTo>
                      <a:pt x="41" y="196"/>
                      <a:pt x="32" y="328"/>
                      <a:pt x="11" y="460"/>
                    </a:cubicBezTo>
                    <a:cubicBezTo>
                      <a:pt x="1" y="491"/>
                      <a:pt x="1" y="500"/>
                      <a:pt x="11" y="521"/>
                    </a:cubicBezTo>
                    <a:cubicBezTo>
                      <a:pt x="21" y="541"/>
                      <a:pt x="41" y="561"/>
                      <a:pt x="62" y="561"/>
                    </a:cubicBezTo>
                    <a:cubicBezTo>
                      <a:pt x="69" y="563"/>
                      <a:pt x="76" y="564"/>
                      <a:pt x="84" y="564"/>
                    </a:cubicBezTo>
                    <a:cubicBezTo>
                      <a:pt x="119" y="564"/>
                      <a:pt x="155" y="544"/>
                      <a:pt x="163" y="511"/>
                    </a:cubicBezTo>
                    <a:cubicBezTo>
                      <a:pt x="183" y="369"/>
                      <a:pt x="204" y="237"/>
                      <a:pt x="224" y="105"/>
                    </a:cubicBezTo>
                    <a:cubicBezTo>
                      <a:pt x="224" y="74"/>
                      <a:pt x="224" y="54"/>
                      <a:pt x="214" y="34"/>
                    </a:cubicBezTo>
                    <a:cubicBezTo>
                      <a:pt x="204" y="24"/>
                      <a:pt x="183" y="4"/>
                      <a:pt x="163" y="4"/>
                    </a:cubicBezTo>
                    <a:cubicBezTo>
                      <a:pt x="156" y="2"/>
                      <a:pt x="148" y="1"/>
                      <a:pt x="14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7"/>
              <p:cNvSpPr/>
              <p:nvPr/>
            </p:nvSpPr>
            <p:spPr>
              <a:xfrm>
                <a:off x="3746331" y="1847205"/>
                <a:ext cx="35664" cy="15724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69" extrusionOk="0">
                    <a:moveTo>
                      <a:pt x="506" y="1"/>
                    </a:moveTo>
                    <a:cubicBezTo>
                      <a:pt x="500" y="1"/>
                      <a:pt x="494" y="1"/>
                      <a:pt x="487" y="2"/>
                    </a:cubicBezTo>
                    <a:cubicBezTo>
                      <a:pt x="355" y="43"/>
                      <a:pt x="213" y="74"/>
                      <a:pt x="71" y="114"/>
                    </a:cubicBezTo>
                    <a:cubicBezTo>
                      <a:pt x="31" y="124"/>
                      <a:pt x="1" y="175"/>
                      <a:pt x="10" y="216"/>
                    </a:cubicBezTo>
                    <a:cubicBezTo>
                      <a:pt x="27" y="249"/>
                      <a:pt x="57" y="269"/>
                      <a:pt x="90" y="269"/>
                    </a:cubicBezTo>
                    <a:cubicBezTo>
                      <a:pt x="97" y="269"/>
                      <a:pt x="105" y="268"/>
                      <a:pt x="112" y="266"/>
                    </a:cubicBezTo>
                    <a:cubicBezTo>
                      <a:pt x="254" y="236"/>
                      <a:pt x="396" y="196"/>
                      <a:pt x="538" y="165"/>
                    </a:cubicBezTo>
                    <a:cubicBezTo>
                      <a:pt x="578" y="155"/>
                      <a:pt x="609" y="104"/>
                      <a:pt x="589" y="63"/>
                    </a:cubicBezTo>
                    <a:cubicBezTo>
                      <a:pt x="580" y="28"/>
                      <a:pt x="548" y="1"/>
                      <a:pt x="50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7"/>
              <p:cNvSpPr/>
              <p:nvPr/>
            </p:nvSpPr>
            <p:spPr>
              <a:xfrm>
                <a:off x="3809179" y="1815289"/>
                <a:ext cx="11927" cy="2899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496" extrusionOk="0">
                    <a:moveTo>
                      <a:pt x="61" y="1"/>
                    </a:moveTo>
                    <a:cubicBezTo>
                      <a:pt x="41" y="11"/>
                      <a:pt x="21" y="21"/>
                      <a:pt x="10" y="41"/>
                    </a:cubicBezTo>
                    <a:cubicBezTo>
                      <a:pt x="1" y="62"/>
                      <a:pt x="1" y="82"/>
                      <a:pt x="1" y="102"/>
                    </a:cubicBezTo>
                    <a:cubicBezTo>
                      <a:pt x="10" y="214"/>
                      <a:pt x="31" y="325"/>
                      <a:pt x="41" y="437"/>
                    </a:cubicBezTo>
                    <a:cubicBezTo>
                      <a:pt x="51" y="458"/>
                      <a:pt x="71" y="478"/>
                      <a:pt x="82" y="488"/>
                    </a:cubicBezTo>
                    <a:cubicBezTo>
                      <a:pt x="92" y="493"/>
                      <a:pt x="102" y="495"/>
                      <a:pt x="112" y="495"/>
                    </a:cubicBezTo>
                    <a:cubicBezTo>
                      <a:pt x="122" y="495"/>
                      <a:pt x="132" y="493"/>
                      <a:pt x="143" y="488"/>
                    </a:cubicBezTo>
                    <a:cubicBezTo>
                      <a:pt x="163" y="488"/>
                      <a:pt x="183" y="478"/>
                      <a:pt x="193" y="458"/>
                    </a:cubicBezTo>
                    <a:cubicBezTo>
                      <a:pt x="203" y="437"/>
                      <a:pt x="203" y="417"/>
                      <a:pt x="203" y="397"/>
                    </a:cubicBezTo>
                    <a:cubicBezTo>
                      <a:pt x="183" y="285"/>
                      <a:pt x="173" y="174"/>
                      <a:pt x="152" y="62"/>
                    </a:cubicBezTo>
                    <a:cubicBezTo>
                      <a:pt x="152" y="41"/>
                      <a:pt x="132" y="21"/>
                      <a:pt x="122" y="11"/>
                    </a:cubicBezTo>
                    <a:cubicBezTo>
                      <a:pt x="102" y="1"/>
                      <a:pt x="71" y="1"/>
                      <a:pt x="6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7"/>
              <p:cNvSpPr/>
              <p:nvPr/>
            </p:nvSpPr>
            <p:spPr>
              <a:xfrm>
                <a:off x="3812102" y="1769637"/>
                <a:ext cx="37476" cy="24434"/>
              </a:xfrm>
              <a:custGeom>
                <a:avLst/>
                <a:gdLst/>
                <a:ahLst/>
                <a:cxnLst/>
                <a:rect l="l" t="t" r="r" b="b"/>
                <a:pathLst>
                  <a:path w="641" h="418" extrusionOk="0">
                    <a:moveTo>
                      <a:pt x="95" y="1"/>
                    </a:moveTo>
                    <a:cubicBezTo>
                      <a:pt x="67" y="1"/>
                      <a:pt x="35" y="15"/>
                      <a:pt x="21" y="42"/>
                    </a:cubicBezTo>
                    <a:cubicBezTo>
                      <a:pt x="1" y="82"/>
                      <a:pt x="11" y="133"/>
                      <a:pt x="52" y="153"/>
                    </a:cubicBezTo>
                    <a:cubicBezTo>
                      <a:pt x="204" y="245"/>
                      <a:pt x="356" y="326"/>
                      <a:pt x="508" y="407"/>
                    </a:cubicBezTo>
                    <a:cubicBezTo>
                      <a:pt x="519" y="414"/>
                      <a:pt x="532" y="417"/>
                      <a:pt x="546" y="417"/>
                    </a:cubicBezTo>
                    <a:cubicBezTo>
                      <a:pt x="572" y="417"/>
                      <a:pt x="600" y="406"/>
                      <a:pt x="620" y="387"/>
                    </a:cubicBezTo>
                    <a:cubicBezTo>
                      <a:pt x="640" y="346"/>
                      <a:pt x="630" y="295"/>
                      <a:pt x="589" y="275"/>
                    </a:cubicBezTo>
                    <a:cubicBezTo>
                      <a:pt x="437" y="184"/>
                      <a:pt x="285" y="103"/>
                      <a:pt x="133" y="11"/>
                    </a:cubicBezTo>
                    <a:cubicBezTo>
                      <a:pt x="123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7"/>
              <p:cNvSpPr/>
              <p:nvPr/>
            </p:nvSpPr>
            <p:spPr>
              <a:xfrm>
                <a:off x="3863724" y="1814588"/>
                <a:ext cx="12512" cy="275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72" extrusionOk="0">
                    <a:moveTo>
                      <a:pt x="131" y="0"/>
                    </a:moveTo>
                    <a:cubicBezTo>
                      <a:pt x="96" y="0"/>
                      <a:pt x="60" y="22"/>
                      <a:pt x="51" y="64"/>
                    </a:cubicBezTo>
                    <a:cubicBezTo>
                      <a:pt x="41" y="165"/>
                      <a:pt x="21" y="267"/>
                      <a:pt x="10" y="378"/>
                    </a:cubicBezTo>
                    <a:cubicBezTo>
                      <a:pt x="1" y="398"/>
                      <a:pt x="1" y="418"/>
                      <a:pt x="10" y="439"/>
                    </a:cubicBezTo>
                    <a:cubicBezTo>
                      <a:pt x="21" y="449"/>
                      <a:pt x="41" y="470"/>
                      <a:pt x="61" y="470"/>
                    </a:cubicBezTo>
                    <a:cubicBezTo>
                      <a:pt x="68" y="471"/>
                      <a:pt x="75" y="472"/>
                      <a:pt x="82" y="472"/>
                    </a:cubicBezTo>
                    <a:cubicBezTo>
                      <a:pt x="118" y="472"/>
                      <a:pt x="154" y="452"/>
                      <a:pt x="163" y="418"/>
                    </a:cubicBezTo>
                    <a:cubicBezTo>
                      <a:pt x="183" y="307"/>
                      <a:pt x="193" y="206"/>
                      <a:pt x="213" y="104"/>
                    </a:cubicBezTo>
                    <a:cubicBezTo>
                      <a:pt x="213" y="84"/>
                      <a:pt x="213" y="64"/>
                      <a:pt x="203" y="44"/>
                    </a:cubicBezTo>
                    <a:cubicBezTo>
                      <a:pt x="193" y="23"/>
                      <a:pt x="173" y="3"/>
                      <a:pt x="152" y="3"/>
                    </a:cubicBezTo>
                    <a:cubicBezTo>
                      <a:pt x="145" y="1"/>
                      <a:pt x="138" y="0"/>
                      <a:pt x="13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7"/>
              <p:cNvSpPr/>
              <p:nvPr/>
            </p:nvSpPr>
            <p:spPr>
              <a:xfrm>
                <a:off x="3839988" y="1847906"/>
                <a:ext cx="10758" cy="32209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51" extrusionOk="0">
                    <a:moveTo>
                      <a:pt x="102" y="1"/>
                    </a:moveTo>
                    <a:cubicBezTo>
                      <a:pt x="51" y="1"/>
                      <a:pt x="21" y="31"/>
                      <a:pt x="21" y="82"/>
                    </a:cubicBezTo>
                    <a:cubicBezTo>
                      <a:pt x="11" y="214"/>
                      <a:pt x="11" y="346"/>
                      <a:pt x="1" y="467"/>
                    </a:cubicBezTo>
                    <a:cubicBezTo>
                      <a:pt x="1" y="513"/>
                      <a:pt x="34" y="550"/>
                      <a:pt x="70" y="550"/>
                    </a:cubicBezTo>
                    <a:cubicBezTo>
                      <a:pt x="74" y="550"/>
                      <a:pt x="78" y="550"/>
                      <a:pt x="82" y="549"/>
                    </a:cubicBezTo>
                    <a:cubicBezTo>
                      <a:pt x="132" y="549"/>
                      <a:pt x="163" y="518"/>
                      <a:pt x="163" y="467"/>
                    </a:cubicBezTo>
                    <a:cubicBezTo>
                      <a:pt x="173" y="346"/>
                      <a:pt x="173" y="214"/>
                      <a:pt x="183" y="82"/>
                    </a:cubicBezTo>
                    <a:cubicBezTo>
                      <a:pt x="183" y="42"/>
                      <a:pt x="143" y="1"/>
                      <a:pt x="10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7"/>
              <p:cNvSpPr/>
              <p:nvPr/>
            </p:nvSpPr>
            <p:spPr>
              <a:xfrm>
                <a:off x="3781935" y="1878769"/>
                <a:ext cx="26719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4" extrusionOk="0">
                    <a:moveTo>
                      <a:pt x="355" y="0"/>
                    </a:moveTo>
                    <a:lnTo>
                      <a:pt x="61" y="41"/>
                    </a:lnTo>
                    <a:lnTo>
                      <a:pt x="20" y="81"/>
                    </a:lnTo>
                    <a:cubicBezTo>
                      <a:pt x="10" y="102"/>
                      <a:pt x="0" y="122"/>
                      <a:pt x="10" y="142"/>
                    </a:cubicBezTo>
                    <a:cubicBezTo>
                      <a:pt x="10" y="163"/>
                      <a:pt x="30" y="183"/>
                      <a:pt x="41" y="193"/>
                    </a:cubicBezTo>
                    <a:cubicBezTo>
                      <a:pt x="71" y="203"/>
                      <a:pt x="81" y="203"/>
                      <a:pt x="111" y="203"/>
                    </a:cubicBezTo>
                    <a:lnTo>
                      <a:pt x="395" y="163"/>
                    </a:lnTo>
                    <a:cubicBezTo>
                      <a:pt x="415" y="152"/>
                      <a:pt x="436" y="142"/>
                      <a:pt x="446" y="122"/>
                    </a:cubicBezTo>
                    <a:cubicBezTo>
                      <a:pt x="456" y="102"/>
                      <a:pt x="456" y="81"/>
                      <a:pt x="446" y="61"/>
                    </a:cubicBezTo>
                    <a:cubicBezTo>
                      <a:pt x="446" y="41"/>
                      <a:pt x="436" y="21"/>
                      <a:pt x="415" y="10"/>
                    </a:cubicBezTo>
                    <a:cubicBezTo>
                      <a:pt x="395" y="0"/>
                      <a:pt x="375" y="0"/>
                      <a:pt x="35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7"/>
              <p:cNvSpPr/>
              <p:nvPr/>
            </p:nvSpPr>
            <p:spPr>
              <a:xfrm>
                <a:off x="3691201" y="1882160"/>
                <a:ext cx="21983" cy="20868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7" extrusionOk="0">
                    <a:moveTo>
                      <a:pt x="289" y="0"/>
                    </a:moveTo>
                    <a:cubicBezTo>
                      <a:pt x="269" y="0"/>
                      <a:pt x="249" y="8"/>
                      <a:pt x="234" y="23"/>
                    </a:cubicBezTo>
                    <a:cubicBezTo>
                      <a:pt x="162" y="84"/>
                      <a:pt x="101" y="155"/>
                      <a:pt x="31" y="216"/>
                    </a:cubicBezTo>
                    <a:cubicBezTo>
                      <a:pt x="0" y="247"/>
                      <a:pt x="0" y="307"/>
                      <a:pt x="31" y="337"/>
                    </a:cubicBezTo>
                    <a:cubicBezTo>
                      <a:pt x="53" y="349"/>
                      <a:pt x="75" y="357"/>
                      <a:pt x="98" y="357"/>
                    </a:cubicBezTo>
                    <a:cubicBezTo>
                      <a:pt x="116" y="357"/>
                      <a:pt x="134" y="351"/>
                      <a:pt x="153" y="337"/>
                    </a:cubicBezTo>
                    <a:lnTo>
                      <a:pt x="345" y="135"/>
                    </a:lnTo>
                    <a:cubicBezTo>
                      <a:pt x="376" y="105"/>
                      <a:pt x="376" y="53"/>
                      <a:pt x="345" y="23"/>
                    </a:cubicBezTo>
                    <a:cubicBezTo>
                      <a:pt x="330" y="8"/>
                      <a:pt x="310" y="0"/>
                      <a:pt x="28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7"/>
              <p:cNvSpPr/>
              <p:nvPr/>
            </p:nvSpPr>
            <p:spPr>
              <a:xfrm>
                <a:off x="3647296" y="1857434"/>
                <a:ext cx="10173" cy="32618"/>
              </a:xfrm>
              <a:custGeom>
                <a:avLst/>
                <a:gdLst/>
                <a:ahLst/>
                <a:cxnLst/>
                <a:rect l="l" t="t" r="r" b="b"/>
                <a:pathLst>
                  <a:path w="174" h="558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213"/>
                      <a:pt x="11" y="345"/>
                      <a:pt x="11" y="476"/>
                    </a:cubicBezTo>
                    <a:cubicBezTo>
                      <a:pt x="11" y="517"/>
                      <a:pt x="52" y="558"/>
                      <a:pt x="92" y="558"/>
                    </a:cubicBezTo>
                    <a:cubicBezTo>
                      <a:pt x="133" y="548"/>
                      <a:pt x="173" y="517"/>
                      <a:pt x="173" y="476"/>
                    </a:cubicBezTo>
                    <a:cubicBezTo>
                      <a:pt x="173" y="345"/>
                      <a:pt x="163" y="213"/>
                      <a:pt x="163" y="81"/>
                    </a:cubicBezTo>
                    <a:cubicBezTo>
                      <a:pt x="16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7"/>
              <p:cNvSpPr/>
              <p:nvPr/>
            </p:nvSpPr>
            <p:spPr>
              <a:xfrm>
                <a:off x="3635428" y="1922025"/>
                <a:ext cx="31513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04" extrusionOk="0">
                    <a:moveTo>
                      <a:pt x="82" y="0"/>
                    </a:moveTo>
                    <a:cubicBezTo>
                      <a:pt x="41" y="0"/>
                      <a:pt x="1" y="41"/>
                      <a:pt x="1" y="81"/>
                    </a:cubicBezTo>
                    <a:cubicBezTo>
                      <a:pt x="1" y="132"/>
                      <a:pt x="41" y="163"/>
                      <a:pt x="82" y="163"/>
                    </a:cubicBezTo>
                    <a:cubicBezTo>
                      <a:pt x="204" y="173"/>
                      <a:pt x="336" y="193"/>
                      <a:pt x="457" y="203"/>
                    </a:cubicBezTo>
                    <a:cubicBezTo>
                      <a:pt x="498" y="203"/>
                      <a:pt x="539" y="163"/>
                      <a:pt x="539" y="122"/>
                    </a:cubicBezTo>
                    <a:cubicBezTo>
                      <a:pt x="539" y="72"/>
                      <a:pt x="508" y="41"/>
                      <a:pt x="457" y="41"/>
                    </a:cubicBezTo>
                    <a:cubicBezTo>
                      <a:pt x="336" y="31"/>
                      <a:pt x="204" y="11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7"/>
              <p:cNvSpPr/>
              <p:nvPr/>
            </p:nvSpPr>
            <p:spPr>
              <a:xfrm>
                <a:off x="3606430" y="1947043"/>
                <a:ext cx="27303" cy="3121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534" extrusionOk="0">
                    <a:moveTo>
                      <a:pt x="376" y="1"/>
                    </a:moveTo>
                    <a:cubicBezTo>
                      <a:pt x="344" y="1"/>
                      <a:pt x="319" y="17"/>
                      <a:pt x="304" y="39"/>
                    </a:cubicBezTo>
                    <a:cubicBezTo>
                      <a:pt x="213" y="160"/>
                      <a:pt x="111" y="293"/>
                      <a:pt x="20" y="414"/>
                    </a:cubicBezTo>
                    <a:cubicBezTo>
                      <a:pt x="0" y="444"/>
                      <a:pt x="20" y="505"/>
                      <a:pt x="50" y="526"/>
                    </a:cubicBezTo>
                    <a:cubicBezTo>
                      <a:pt x="62" y="531"/>
                      <a:pt x="74" y="534"/>
                      <a:pt x="86" y="534"/>
                    </a:cubicBezTo>
                    <a:cubicBezTo>
                      <a:pt x="117" y="534"/>
                      <a:pt x="148" y="517"/>
                      <a:pt x="162" y="496"/>
                    </a:cubicBezTo>
                    <a:cubicBezTo>
                      <a:pt x="253" y="374"/>
                      <a:pt x="345" y="242"/>
                      <a:pt x="436" y="120"/>
                    </a:cubicBezTo>
                    <a:cubicBezTo>
                      <a:pt x="467" y="90"/>
                      <a:pt x="446" y="29"/>
                      <a:pt x="416" y="9"/>
                    </a:cubicBezTo>
                    <a:cubicBezTo>
                      <a:pt x="401" y="3"/>
                      <a:pt x="388" y="1"/>
                      <a:pt x="37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3897516" y="1818855"/>
                <a:ext cx="24965" cy="30806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7" extrusionOk="0">
                    <a:moveTo>
                      <a:pt x="333" y="1"/>
                    </a:moveTo>
                    <a:cubicBezTo>
                      <a:pt x="304" y="1"/>
                      <a:pt x="277" y="14"/>
                      <a:pt x="264" y="41"/>
                    </a:cubicBezTo>
                    <a:lnTo>
                      <a:pt x="21" y="406"/>
                    </a:lnTo>
                    <a:cubicBezTo>
                      <a:pt x="0" y="437"/>
                      <a:pt x="11" y="498"/>
                      <a:pt x="51" y="518"/>
                    </a:cubicBezTo>
                    <a:cubicBezTo>
                      <a:pt x="63" y="524"/>
                      <a:pt x="75" y="526"/>
                      <a:pt x="87" y="526"/>
                    </a:cubicBezTo>
                    <a:cubicBezTo>
                      <a:pt x="118" y="526"/>
                      <a:pt x="148" y="510"/>
                      <a:pt x="163" y="487"/>
                    </a:cubicBezTo>
                    <a:lnTo>
                      <a:pt x="406" y="122"/>
                    </a:lnTo>
                    <a:cubicBezTo>
                      <a:pt x="426" y="92"/>
                      <a:pt x="416" y="31"/>
                      <a:pt x="376" y="11"/>
                    </a:cubicBezTo>
                    <a:cubicBezTo>
                      <a:pt x="362" y="4"/>
                      <a:pt x="347" y="1"/>
                      <a:pt x="333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>
                <a:off x="3872026" y="1870644"/>
                <a:ext cx="17247" cy="2724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66" extrusionOk="0">
                    <a:moveTo>
                      <a:pt x="97" y="1"/>
                    </a:moveTo>
                    <a:cubicBezTo>
                      <a:pt x="89" y="1"/>
                      <a:pt x="80" y="3"/>
                      <a:pt x="71" y="7"/>
                    </a:cubicBezTo>
                    <a:cubicBezTo>
                      <a:pt x="31" y="18"/>
                      <a:pt x="1" y="58"/>
                      <a:pt x="10" y="99"/>
                    </a:cubicBezTo>
                    <a:cubicBezTo>
                      <a:pt x="51" y="200"/>
                      <a:pt x="82" y="302"/>
                      <a:pt x="122" y="403"/>
                    </a:cubicBezTo>
                    <a:cubicBezTo>
                      <a:pt x="131" y="438"/>
                      <a:pt x="163" y="466"/>
                      <a:pt x="205" y="466"/>
                    </a:cubicBezTo>
                    <a:cubicBezTo>
                      <a:pt x="211" y="466"/>
                      <a:pt x="217" y="465"/>
                      <a:pt x="224" y="464"/>
                    </a:cubicBezTo>
                    <a:cubicBezTo>
                      <a:pt x="264" y="444"/>
                      <a:pt x="294" y="403"/>
                      <a:pt x="274" y="362"/>
                    </a:cubicBezTo>
                    <a:cubicBezTo>
                      <a:pt x="244" y="261"/>
                      <a:pt x="203" y="160"/>
                      <a:pt x="173" y="58"/>
                    </a:cubicBezTo>
                    <a:cubicBezTo>
                      <a:pt x="157" y="26"/>
                      <a:pt x="128" y="1"/>
                      <a:pt x="9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7"/>
              <p:cNvSpPr/>
              <p:nvPr/>
            </p:nvSpPr>
            <p:spPr>
              <a:xfrm>
                <a:off x="3916458" y="1877600"/>
                <a:ext cx="27946" cy="122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10" extrusionOk="0">
                    <a:moveTo>
                      <a:pt x="376" y="0"/>
                    </a:moveTo>
                    <a:cubicBezTo>
                      <a:pt x="275" y="20"/>
                      <a:pt x="163" y="30"/>
                      <a:pt x="62" y="50"/>
                    </a:cubicBezTo>
                    <a:cubicBezTo>
                      <a:pt x="41" y="50"/>
                      <a:pt x="21" y="71"/>
                      <a:pt x="11" y="91"/>
                    </a:cubicBezTo>
                    <a:cubicBezTo>
                      <a:pt x="1" y="101"/>
                      <a:pt x="1" y="131"/>
                      <a:pt x="1" y="152"/>
                    </a:cubicBezTo>
                    <a:cubicBezTo>
                      <a:pt x="11" y="172"/>
                      <a:pt x="21" y="183"/>
                      <a:pt x="41" y="192"/>
                    </a:cubicBezTo>
                    <a:cubicBezTo>
                      <a:pt x="53" y="204"/>
                      <a:pt x="65" y="209"/>
                      <a:pt x="77" y="209"/>
                    </a:cubicBezTo>
                    <a:cubicBezTo>
                      <a:pt x="86" y="209"/>
                      <a:pt x="94" y="207"/>
                      <a:pt x="102" y="203"/>
                    </a:cubicBezTo>
                    <a:cubicBezTo>
                      <a:pt x="204" y="192"/>
                      <a:pt x="316" y="172"/>
                      <a:pt x="417" y="152"/>
                    </a:cubicBezTo>
                    <a:cubicBezTo>
                      <a:pt x="437" y="152"/>
                      <a:pt x="458" y="131"/>
                      <a:pt x="467" y="122"/>
                    </a:cubicBezTo>
                    <a:cubicBezTo>
                      <a:pt x="478" y="101"/>
                      <a:pt x="478" y="71"/>
                      <a:pt x="478" y="50"/>
                    </a:cubicBezTo>
                    <a:cubicBezTo>
                      <a:pt x="467" y="41"/>
                      <a:pt x="458" y="20"/>
                      <a:pt x="437" y="10"/>
                    </a:cubicBezTo>
                    <a:cubicBezTo>
                      <a:pt x="417" y="0"/>
                      <a:pt x="397" y="0"/>
                      <a:pt x="37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7"/>
              <p:cNvSpPr/>
              <p:nvPr/>
            </p:nvSpPr>
            <p:spPr>
              <a:xfrm>
                <a:off x="3947326" y="1827740"/>
                <a:ext cx="17247" cy="2262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87" extrusionOk="0">
                    <a:moveTo>
                      <a:pt x="212" y="1"/>
                    </a:moveTo>
                    <a:cubicBezTo>
                      <a:pt x="183" y="1"/>
                      <a:pt x="156" y="15"/>
                      <a:pt x="142" y="42"/>
                    </a:cubicBezTo>
                    <a:cubicBezTo>
                      <a:pt x="102" y="123"/>
                      <a:pt x="61" y="193"/>
                      <a:pt x="20" y="265"/>
                    </a:cubicBezTo>
                    <a:cubicBezTo>
                      <a:pt x="0" y="305"/>
                      <a:pt x="11" y="356"/>
                      <a:pt x="51" y="376"/>
                    </a:cubicBezTo>
                    <a:cubicBezTo>
                      <a:pt x="62" y="383"/>
                      <a:pt x="77" y="387"/>
                      <a:pt x="92" y="387"/>
                    </a:cubicBezTo>
                    <a:cubicBezTo>
                      <a:pt x="120" y="387"/>
                      <a:pt x="149" y="376"/>
                      <a:pt x="162" y="356"/>
                    </a:cubicBezTo>
                    <a:cubicBezTo>
                      <a:pt x="203" y="275"/>
                      <a:pt x="244" y="204"/>
                      <a:pt x="284" y="123"/>
                    </a:cubicBezTo>
                    <a:cubicBezTo>
                      <a:pt x="295" y="92"/>
                      <a:pt x="295" y="31"/>
                      <a:pt x="254" y="11"/>
                    </a:cubicBezTo>
                    <a:cubicBezTo>
                      <a:pt x="241" y="4"/>
                      <a:pt x="226" y="1"/>
                      <a:pt x="21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7"/>
              <p:cNvSpPr/>
              <p:nvPr/>
            </p:nvSpPr>
            <p:spPr>
              <a:xfrm>
                <a:off x="3946098" y="1778463"/>
                <a:ext cx="30928" cy="18063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09" extrusionOk="0">
                    <a:moveTo>
                      <a:pt x="443" y="0"/>
                    </a:moveTo>
                    <a:cubicBezTo>
                      <a:pt x="437" y="0"/>
                      <a:pt x="432" y="1"/>
                      <a:pt x="427" y="2"/>
                    </a:cubicBezTo>
                    <a:cubicBezTo>
                      <a:pt x="305" y="53"/>
                      <a:pt x="183" y="103"/>
                      <a:pt x="72" y="144"/>
                    </a:cubicBezTo>
                    <a:cubicBezTo>
                      <a:pt x="52" y="155"/>
                      <a:pt x="32" y="164"/>
                      <a:pt x="21" y="185"/>
                    </a:cubicBezTo>
                    <a:cubicBezTo>
                      <a:pt x="11" y="205"/>
                      <a:pt x="1" y="225"/>
                      <a:pt x="11" y="245"/>
                    </a:cubicBezTo>
                    <a:cubicBezTo>
                      <a:pt x="20" y="280"/>
                      <a:pt x="59" y="308"/>
                      <a:pt x="96" y="308"/>
                    </a:cubicBezTo>
                    <a:cubicBezTo>
                      <a:pt x="102" y="308"/>
                      <a:pt x="107" y="308"/>
                      <a:pt x="113" y="306"/>
                    </a:cubicBezTo>
                    <a:cubicBezTo>
                      <a:pt x="235" y="256"/>
                      <a:pt x="346" y="205"/>
                      <a:pt x="467" y="164"/>
                    </a:cubicBezTo>
                    <a:cubicBezTo>
                      <a:pt x="488" y="155"/>
                      <a:pt x="508" y="144"/>
                      <a:pt x="519" y="124"/>
                    </a:cubicBezTo>
                    <a:cubicBezTo>
                      <a:pt x="528" y="103"/>
                      <a:pt x="528" y="83"/>
                      <a:pt x="528" y="63"/>
                    </a:cubicBezTo>
                    <a:cubicBezTo>
                      <a:pt x="520" y="27"/>
                      <a:pt x="480" y="0"/>
                      <a:pt x="443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7"/>
              <p:cNvSpPr/>
              <p:nvPr/>
            </p:nvSpPr>
            <p:spPr>
              <a:xfrm>
                <a:off x="3985268" y="1759583"/>
                <a:ext cx="29116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204" extrusionOk="0">
                    <a:moveTo>
                      <a:pt x="112" y="0"/>
                    </a:moveTo>
                    <a:cubicBezTo>
                      <a:pt x="92" y="0"/>
                      <a:pt x="72" y="0"/>
                      <a:pt x="51" y="11"/>
                    </a:cubicBezTo>
                    <a:cubicBezTo>
                      <a:pt x="31" y="21"/>
                      <a:pt x="21" y="41"/>
                      <a:pt x="11" y="52"/>
                    </a:cubicBezTo>
                    <a:cubicBezTo>
                      <a:pt x="0" y="92"/>
                      <a:pt x="31" y="153"/>
                      <a:pt x="72" y="153"/>
                    </a:cubicBezTo>
                    <a:cubicBezTo>
                      <a:pt x="173" y="173"/>
                      <a:pt x="284" y="183"/>
                      <a:pt x="386" y="203"/>
                    </a:cubicBezTo>
                    <a:cubicBezTo>
                      <a:pt x="406" y="203"/>
                      <a:pt x="426" y="203"/>
                      <a:pt x="446" y="194"/>
                    </a:cubicBezTo>
                    <a:cubicBezTo>
                      <a:pt x="467" y="183"/>
                      <a:pt x="477" y="163"/>
                      <a:pt x="487" y="142"/>
                    </a:cubicBezTo>
                    <a:cubicBezTo>
                      <a:pt x="498" y="112"/>
                      <a:pt x="477" y="52"/>
                      <a:pt x="426" y="52"/>
                    </a:cubicBezTo>
                    <a:cubicBezTo>
                      <a:pt x="325" y="31"/>
                      <a:pt x="223" y="11"/>
                      <a:pt x="11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4045134" y="1761804"/>
                <a:ext cx="26192" cy="2648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3" extrusionOk="0">
                    <a:moveTo>
                      <a:pt x="87" y="1"/>
                    </a:moveTo>
                    <a:cubicBezTo>
                      <a:pt x="67" y="1"/>
                      <a:pt x="46" y="8"/>
                      <a:pt x="31" y="23"/>
                    </a:cubicBezTo>
                    <a:cubicBezTo>
                      <a:pt x="1" y="64"/>
                      <a:pt x="1" y="104"/>
                      <a:pt x="31" y="145"/>
                    </a:cubicBezTo>
                    <a:cubicBezTo>
                      <a:pt x="123" y="237"/>
                      <a:pt x="213" y="328"/>
                      <a:pt x="305" y="429"/>
                    </a:cubicBezTo>
                    <a:cubicBezTo>
                      <a:pt x="320" y="444"/>
                      <a:pt x="340" y="452"/>
                      <a:pt x="361" y="452"/>
                    </a:cubicBezTo>
                    <a:cubicBezTo>
                      <a:pt x="381" y="452"/>
                      <a:pt x="401" y="444"/>
                      <a:pt x="416" y="429"/>
                    </a:cubicBezTo>
                    <a:cubicBezTo>
                      <a:pt x="447" y="388"/>
                      <a:pt x="447" y="348"/>
                      <a:pt x="416" y="307"/>
                    </a:cubicBezTo>
                    <a:cubicBezTo>
                      <a:pt x="325" y="216"/>
                      <a:pt x="234" y="125"/>
                      <a:pt x="143" y="23"/>
                    </a:cubicBezTo>
                    <a:cubicBezTo>
                      <a:pt x="127" y="8"/>
                      <a:pt x="107" y="1"/>
                      <a:pt x="8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4015493" y="1793369"/>
                <a:ext cx="1251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650" extrusionOk="0">
                    <a:moveTo>
                      <a:pt x="123" y="1"/>
                    </a:moveTo>
                    <a:cubicBezTo>
                      <a:pt x="82" y="1"/>
                      <a:pt x="51" y="41"/>
                      <a:pt x="41" y="82"/>
                    </a:cubicBezTo>
                    <a:cubicBezTo>
                      <a:pt x="31" y="244"/>
                      <a:pt x="21" y="407"/>
                      <a:pt x="1" y="569"/>
                    </a:cubicBezTo>
                    <a:cubicBezTo>
                      <a:pt x="1" y="609"/>
                      <a:pt x="41" y="650"/>
                      <a:pt x="82" y="650"/>
                    </a:cubicBezTo>
                    <a:cubicBezTo>
                      <a:pt x="132" y="639"/>
                      <a:pt x="163" y="609"/>
                      <a:pt x="163" y="569"/>
                    </a:cubicBezTo>
                    <a:cubicBezTo>
                      <a:pt x="173" y="407"/>
                      <a:pt x="193" y="244"/>
                      <a:pt x="204" y="82"/>
                    </a:cubicBezTo>
                    <a:cubicBezTo>
                      <a:pt x="213" y="41"/>
                      <a:pt x="163" y="1"/>
                      <a:pt x="123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7"/>
              <p:cNvSpPr/>
              <p:nvPr/>
            </p:nvSpPr>
            <p:spPr>
              <a:xfrm>
                <a:off x="3985853" y="1838904"/>
                <a:ext cx="16663" cy="33495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73" extrusionOk="0">
                    <a:moveTo>
                      <a:pt x="208" y="1"/>
                    </a:moveTo>
                    <a:cubicBezTo>
                      <a:pt x="171" y="1"/>
                      <a:pt x="131" y="28"/>
                      <a:pt x="122" y="63"/>
                    </a:cubicBezTo>
                    <a:cubicBezTo>
                      <a:pt x="82" y="196"/>
                      <a:pt x="51" y="327"/>
                      <a:pt x="11" y="469"/>
                    </a:cubicBezTo>
                    <a:cubicBezTo>
                      <a:pt x="1" y="510"/>
                      <a:pt x="21" y="561"/>
                      <a:pt x="71" y="570"/>
                    </a:cubicBezTo>
                    <a:cubicBezTo>
                      <a:pt x="77" y="572"/>
                      <a:pt x="82" y="572"/>
                      <a:pt x="88" y="572"/>
                    </a:cubicBezTo>
                    <a:cubicBezTo>
                      <a:pt x="122" y="572"/>
                      <a:pt x="155" y="545"/>
                      <a:pt x="173" y="510"/>
                    </a:cubicBezTo>
                    <a:cubicBezTo>
                      <a:pt x="204" y="378"/>
                      <a:pt x="244" y="236"/>
                      <a:pt x="274" y="104"/>
                    </a:cubicBezTo>
                    <a:cubicBezTo>
                      <a:pt x="285" y="63"/>
                      <a:pt x="264" y="13"/>
                      <a:pt x="224" y="2"/>
                    </a:cubicBezTo>
                    <a:cubicBezTo>
                      <a:pt x="219" y="1"/>
                      <a:pt x="213" y="1"/>
                      <a:pt x="20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7"/>
              <p:cNvSpPr/>
              <p:nvPr/>
            </p:nvSpPr>
            <p:spPr>
              <a:xfrm>
                <a:off x="4031512" y="1852056"/>
                <a:ext cx="23737" cy="1134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194" extrusionOk="0">
                    <a:moveTo>
                      <a:pt x="325" y="1"/>
                    </a:moveTo>
                    <a:lnTo>
                      <a:pt x="81" y="31"/>
                    </a:lnTo>
                    <a:cubicBezTo>
                      <a:pt x="61" y="41"/>
                      <a:pt x="41" y="41"/>
                      <a:pt x="21" y="61"/>
                    </a:cubicBezTo>
                    <a:cubicBezTo>
                      <a:pt x="11" y="72"/>
                      <a:pt x="0" y="92"/>
                      <a:pt x="0" y="113"/>
                    </a:cubicBezTo>
                    <a:cubicBezTo>
                      <a:pt x="0" y="133"/>
                      <a:pt x="11" y="153"/>
                      <a:pt x="21" y="173"/>
                    </a:cubicBezTo>
                    <a:cubicBezTo>
                      <a:pt x="41" y="183"/>
                      <a:pt x="61" y="194"/>
                      <a:pt x="81" y="194"/>
                    </a:cubicBezTo>
                    <a:lnTo>
                      <a:pt x="325" y="163"/>
                    </a:lnTo>
                    <a:cubicBezTo>
                      <a:pt x="345" y="163"/>
                      <a:pt x="365" y="163"/>
                      <a:pt x="376" y="143"/>
                    </a:cubicBezTo>
                    <a:cubicBezTo>
                      <a:pt x="396" y="133"/>
                      <a:pt x="406" y="102"/>
                      <a:pt x="406" y="82"/>
                    </a:cubicBezTo>
                    <a:cubicBezTo>
                      <a:pt x="406" y="61"/>
                      <a:pt x="396" y="41"/>
                      <a:pt x="376" y="31"/>
                    </a:cubicBezTo>
                    <a:cubicBezTo>
                      <a:pt x="365" y="11"/>
                      <a:pt x="345" y="1"/>
                      <a:pt x="32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7"/>
              <p:cNvSpPr/>
              <p:nvPr/>
            </p:nvSpPr>
            <p:spPr>
              <a:xfrm>
                <a:off x="4055832" y="1812366"/>
                <a:ext cx="33851" cy="12568"/>
              </a:xfrm>
              <a:custGeom>
                <a:avLst/>
                <a:gdLst/>
                <a:ahLst/>
                <a:cxnLst/>
                <a:rect l="l" t="t" r="r" b="b"/>
                <a:pathLst>
                  <a:path w="579" h="215" extrusionOk="0">
                    <a:moveTo>
                      <a:pt x="497" y="0"/>
                    </a:moveTo>
                    <a:cubicBezTo>
                      <a:pt x="355" y="21"/>
                      <a:pt x="224" y="41"/>
                      <a:pt x="82" y="51"/>
                    </a:cubicBezTo>
                    <a:cubicBezTo>
                      <a:pt x="41" y="61"/>
                      <a:pt x="0" y="82"/>
                      <a:pt x="0" y="132"/>
                    </a:cubicBezTo>
                    <a:cubicBezTo>
                      <a:pt x="9" y="169"/>
                      <a:pt x="36" y="214"/>
                      <a:pt x="71" y="214"/>
                    </a:cubicBezTo>
                    <a:cubicBezTo>
                      <a:pt x="74" y="214"/>
                      <a:pt x="78" y="214"/>
                      <a:pt x="82" y="213"/>
                    </a:cubicBezTo>
                    <a:cubicBezTo>
                      <a:pt x="224" y="203"/>
                      <a:pt x="355" y="183"/>
                      <a:pt x="497" y="163"/>
                    </a:cubicBezTo>
                    <a:cubicBezTo>
                      <a:pt x="538" y="163"/>
                      <a:pt x="578" y="132"/>
                      <a:pt x="578" y="82"/>
                    </a:cubicBezTo>
                    <a:cubicBezTo>
                      <a:pt x="568" y="41"/>
                      <a:pt x="538" y="0"/>
                      <a:pt x="49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7"/>
              <p:cNvSpPr/>
              <p:nvPr/>
            </p:nvSpPr>
            <p:spPr>
              <a:xfrm>
                <a:off x="4101433" y="1784250"/>
                <a:ext cx="22626" cy="27240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6" extrusionOk="0">
                    <a:moveTo>
                      <a:pt x="98" y="0"/>
                    </a:moveTo>
                    <a:cubicBezTo>
                      <a:pt x="85" y="0"/>
                      <a:pt x="72" y="5"/>
                      <a:pt x="62" y="15"/>
                    </a:cubicBezTo>
                    <a:cubicBezTo>
                      <a:pt x="21" y="35"/>
                      <a:pt x="1" y="86"/>
                      <a:pt x="32" y="126"/>
                    </a:cubicBezTo>
                    <a:cubicBezTo>
                      <a:pt x="93" y="228"/>
                      <a:pt x="154" y="329"/>
                      <a:pt x="224" y="430"/>
                    </a:cubicBezTo>
                    <a:cubicBezTo>
                      <a:pt x="237" y="450"/>
                      <a:pt x="263" y="466"/>
                      <a:pt x="288" y="466"/>
                    </a:cubicBezTo>
                    <a:cubicBezTo>
                      <a:pt x="302" y="466"/>
                      <a:pt x="315" y="461"/>
                      <a:pt x="326" y="451"/>
                    </a:cubicBezTo>
                    <a:cubicBezTo>
                      <a:pt x="366" y="430"/>
                      <a:pt x="386" y="380"/>
                      <a:pt x="356" y="339"/>
                    </a:cubicBezTo>
                    <a:cubicBezTo>
                      <a:pt x="295" y="238"/>
                      <a:pt x="235" y="146"/>
                      <a:pt x="174" y="45"/>
                    </a:cubicBezTo>
                    <a:cubicBezTo>
                      <a:pt x="153" y="18"/>
                      <a:pt x="124" y="0"/>
                      <a:pt x="9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7"/>
              <p:cNvSpPr/>
              <p:nvPr/>
            </p:nvSpPr>
            <p:spPr>
              <a:xfrm>
                <a:off x="4091378" y="1843756"/>
                <a:ext cx="26192" cy="3028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8" extrusionOk="0">
                    <a:moveTo>
                      <a:pt x="356" y="1"/>
                    </a:moveTo>
                    <a:cubicBezTo>
                      <a:pt x="329" y="1"/>
                      <a:pt x="305" y="14"/>
                      <a:pt x="285" y="41"/>
                    </a:cubicBezTo>
                    <a:cubicBezTo>
                      <a:pt x="204" y="163"/>
                      <a:pt x="112" y="275"/>
                      <a:pt x="31" y="396"/>
                    </a:cubicBezTo>
                    <a:cubicBezTo>
                      <a:pt x="1" y="437"/>
                      <a:pt x="21" y="487"/>
                      <a:pt x="62" y="508"/>
                    </a:cubicBezTo>
                    <a:cubicBezTo>
                      <a:pt x="75" y="514"/>
                      <a:pt x="89" y="518"/>
                      <a:pt x="102" y="518"/>
                    </a:cubicBezTo>
                    <a:cubicBezTo>
                      <a:pt x="128" y="518"/>
                      <a:pt x="153" y="505"/>
                      <a:pt x="173" y="478"/>
                    </a:cubicBezTo>
                    <a:cubicBezTo>
                      <a:pt x="254" y="366"/>
                      <a:pt x="335" y="244"/>
                      <a:pt x="427" y="122"/>
                    </a:cubicBezTo>
                    <a:cubicBezTo>
                      <a:pt x="447" y="82"/>
                      <a:pt x="437" y="31"/>
                      <a:pt x="396" y="11"/>
                    </a:cubicBezTo>
                    <a:cubicBezTo>
                      <a:pt x="382" y="4"/>
                      <a:pt x="369" y="1"/>
                      <a:pt x="35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8" name="Google Shape;428;p17"/>
            <p:cNvSpPr/>
            <p:nvPr/>
          </p:nvSpPr>
          <p:spPr>
            <a:xfrm>
              <a:off x="3759953" y="1350000"/>
              <a:ext cx="163702" cy="86572"/>
            </a:xfrm>
            <a:custGeom>
              <a:avLst/>
              <a:gdLst/>
              <a:ahLst/>
              <a:cxnLst/>
              <a:rect l="l" t="t" r="r" b="b"/>
              <a:pathLst>
                <a:path w="2800" h="1481" extrusionOk="0">
                  <a:moveTo>
                    <a:pt x="2276" y="0"/>
                  </a:moveTo>
                  <a:cubicBezTo>
                    <a:pt x="1793" y="0"/>
                    <a:pt x="1305" y="148"/>
                    <a:pt x="903" y="415"/>
                  </a:cubicBezTo>
                  <a:cubicBezTo>
                    <a:pt x="619" y="598"/>
                    <a:pt x="366" y="832"/>
                    <a:pt x="183" y="1125"/>
                  </a:cubicBezTo>
                  <a:cubicBezTo>
                    <a:pt x="112" y="1237"/>
                    <a:pt x="52" y="1359"/>
                    <a:pt x="0" y="1481"/>
                  </a:cubicBezTo>
                  <a:cubicBezTo>
                    <a:pt x="203" y="1450"/>
                    <a:pt x="406" y="1409"/>
                    <a:pt x="599" y="1359"/>
                  </a:cubicBezTo>
                  <a:cubicBezTo>
                    <a:pt x="843" y="1288"/>
                    <a:pt x="1086" y="1176"/>
                    <a:pt x="1319" y="1064"/>
                  </a:cubicBezTo>
                  <a:cubicBezTo>
                    <a:pt x="1674" y="892"/>
                    <a:pt x="2008" y="690"/>
                    <a:pt x="2333" y="467"/>
                  </a:cubicBezTo>
                  <a:cubicBezTo>
                    <a:pt x="2506" y="355"/>
                    <a:pt x="2678" y="223"/>
                    <a:pt x="2800" y="61"/>
                  </a:cubicBezTo>
                  <a:cubicBezTo>
                    <a:pt x="2629" y="20"/>
                    <a:pt x="2453" y="0"/>
                    <a:pt x="227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3634434" y="1961773"/>
              <a:ext cx="116111" cy="174079"/>
            </a:xfrm>
            <a:custGeom>
              <a:avLst/>
              <a:gdLst/>
              <a:ahLst/>
              <a:cxnLst/>
              <a:rect l="l" t="t" r="r" b="b"/>
              <a:pathLst>
                <a:path w="1986" h="2978" extrusionOk="0">
                  <a:moveTo>
                    <a:pt x="1631" y="0"/>
                  </a:moveTo>
                  <a:cubicBezTo>
                    <a:pt x="1631" y="10"/>
                    <a:pt x="1620" y="10"/>
                    <a:pt x="1620" y="10"/>
                  </a:cubicBezTo>
                  <a:cubicBezTo>
                    <a:pt x="1428" y="365"/>
                    <a:pt x="1245" y="720"/>
                    <a:pt x="1072" y="1075"/>
                  </a:cubicBezTo>
                  <a:lnTo>
                    <a:pt x="1072" y="1085"/>
                  </a:lnTo>
                  <a:cubicBezTo>
                    <a:pt x="728" y="1258"/>
                    <a:pt x="383" y="1440"/>
                    <a:pt x="28" y="1612"/>
                  </a:cubicBezTo>
                  <a:cubicBezTo>
                    <a:pt x="1" y="1630"/>
                    <a:pt x="22" y="1665"/>
                    <a:pt x="49" y="1665"/>
                  </a:cubicBezTo>
                  <a:cubicBezTo>
                    <a:pt x="52" y="1665"/>
                    <a:pt x="55" y="1664"/>
                    <a:pt x="58" y="1663"/>
                  </a:cubicBezTo>
                  <a:lnTo>
                    <a:pt x="1489" y="933"/>
                  </a:lnTo>
                  <a:cubicBezTo>
                    <a:pt x="1620" y="1409"/>
                    <a:pt x="1762" y="1876"/>
                    <a:pt x="1924" y="2333"/>
                  </a:cubicBezTo>
                  <a:cubicBezTo>
                    <a:pt x="1721" y="2525"/>
                    <a:pt x="1519" y="2728"/>
                    <a:pt x="1326" y="2931"/>
                  </a:cubicBezTo>
                  <a:cubicBezTo>
                    <a:pt x="1303" y="2954"/>
                    <a:pt x="1321" y="2978"/>
                    <a:pt x="1341" y="2978"/>
                  </a:cubicBezTo>
                  <a:cubicBezTo>
                    <a:pt x="1346" y="2978"/>
                    <a:pt x="1352" y="2976"/>
                    <a:pt x="1356" y="2971"/>
                  </a:cubicBezTo>
                  <a:cubicBezTo>
                    <a:pt x="1559" y="2768"/>
                    <a:pt x="1762" y="2566"/>
                    <a:pt x="1975" y="2363"/>
                  </a:cubicBezTo>
                  <a:cubicBezTo>
                    <a:pt x="1975" y="2363"/>
                    <a:pt x="1985" y="2363"/>
                    <a:pt x="1985" y="2353"/>
                  </a:cubicBezTo>
                  <a:cubicBezTo>
                    <a:pt x="1985" y="2342"/>
                    <a:pt x="1985" y="2333"/>
                    <a:pt x="1975" y="2333"/>
                  </a:cubicBezTo>
                  <a:cubicBezTo>
                    <a:pt x="1975" y="2312"/>
                    <a:pt x="1965" y="2292"/>
                    <a:pt x="1965" y="2282"/>
                  </a:cubicBezTo>
                  <a:cubicBezTo>
                    <a:pt x="1965" y="2272"/>
                    <a:pt x="1955" y="2272"/>
                    <a:pt x="1955" y="2261"/>
                  </a:cubicBezTo>
                  <a:cubicBezTo>
                    <a:pt x="1803" y="1815"/>
                    <a:pt x="1661" y="1349"/>
                    <a:pt x="1529" y="893"/>
                  </a:cubicBezTo>
                  <a:cubicBezTo>
                    <a:pt x="1529" y="873"/>
                    <a:pt x="1517" y="866"/>
                    <a:pt x="1505" y="866"/>
                  </a:cubicBezTo>
                  <a:cubicBezTo>
                    <a:pt x="1499" y="866"/>
                    <a:pt x="1492" y="868"/>
                    <a:pt x="1489" y="872"/>
                  </a:cubicBezTo>
                  <a:cubicBezTo>
                    <a:pt x="1377" y="933"/>
                    <a:pt x="1266" y="994"/>
                    <a:pt x="1154" y="1044"/>
                  </a:cubicBezTo>
                  <a:cubicBezTo>
                    <a:pt x="1306" y="720"/>
                    <a:pt x="1478" y="395"/>
                    <a:pt x="1651" y="71"/>
                  </a:cubicBezTo>
                  <a:cubicBezTo>
                    <a:pt x="1661" y="61"/>
                    <a:pt x="1661" y="50"/>
                    <a:pt x="1671" y="41"/>
                  </a:cubicBezTo>
                  <a:cubicBezTo>
                    <a:pt x="1681" y="20"/>
                    <a:pt x="1651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3801228" y="1961422"/>
              <a:ext cx="84774" cy="72426"/>
            </a:xfrm>
            <a:custGeom>
              <a:avLst/>
              <a:gdLst/>
              <a:ahLst/>
              <a:cxnLst/>
              <a:rect l="l" t="t" r="r" b="b"/>
              <a:pathLst>
                <a:path w="1450" h="1239" extrusionOk="0">
                  <a:moveTo>
                    <a:pt x="1407" y="1"/>
                  </a:moveTo>
                  <a:cubicBezTo>
                    <a:pt x="1403" y="1"/>
                    <a:pt x="1398" y="2"/>
                    <a:pt x="1394" y="6"/>
                  </a:cubicBezTo>
                  <a:cubicBezTo>
                    <a:pt x="1079" y="361"/>
                    <a:pt x="714" y="665"/>
                    <a:pt x="349" y="949"/>
                  </a:cubicBezTo>
                  <a:cubicBezTo>
                    <a:pt x="238" y="1030"/>
                    <a:pt x="126" y="1111"/>
                    <a:pt x="25" y="1192"/>
                  </a:cubicBezTo>
                  <a:cubicBezTo>
                    <a:pt x="0" y="1209"/>
                    <a:pt x="15" y="1238"/>
                    <a:pt x="33" y="1238"/>
                  </a:cubicBezTo>
                  <a:cubicBezTo>
                    <a:pt x="37" y="1238"/>
                    <a:pt x="41" y="1237"/>
                    <a:pt x="45" y="1233"/>
                  </a:cubicBezTo>
                  <a:cubicBezTo>
                    <a:pt x="430" y="949"/>
                    <a:pt x="806" y="665"/>
                    <a:pt x="1151" y="340"/>
                  </a:cubicBezTo>
                  <a:cubicBezTo>
                    <a:pt x="1252" y="250"/>
                    <a:pt x="1343" y="148"/>
                    <a:pt x="1424" y="47"/>
                  </a:cubicBezTo>
                  <a:cubicBezTo>
                    <a:pt x="1449" y="30"/>
                    <a:pt x="1427" y="1"/>
                    <a:pt x="14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3807600" y="1977146"/>
              <a:ext cx="90738" cy="79207"/>
            </a:xfrm>
            <a:custGeom>
              <a:avLst/>
              <a:gdLst/>
              <a:ahLst/>
              <a:cxnLst/>
              <a:rect l="l" t="t" r="r" b="b"/>
              <a:pathLst>
                <a:path w="1552" h="1355" extrusionOk="0">
                  <a:moveTo>
                    <a:pt x="1515" y="0"/>
                  </a:moveTo>
                  <a:cubicBezTo>
                    <a:pt x="1509" y="0"/>
                    <a:pt x="1503" y="3"/>
                    <a:pt x="1498" y="11"/>
                  </a:cubicBezTo>
                  <a:cubicBezTo>
                    <a:pt x="1153" y="386"/>
                    <a:pt x="778" y="731"/>
                    <a:pt x="372" y="1045"/>
                  </a:cubicBezTo>
                  <a:cubicBezTo>
                    <a:pt x="260" y="1137"/>
                    <a:pt x="139" y="1218"/>
                    <a:pt x="17" y="1309"/>
                  </a:cubicBezTo>
                  <a:cubicBezTo>
                    <a:pt x="1" y="1325"/>
                    <a:pt x="11" y="1355"/>
                    <a:pt x="32" y="1355"/>
                  </a:cubicBezTo>
                  <a:cubicBezTo>
                    <a:pt x="36" y="1355"/>
                    <a:pt x="42" y="1353"/>
                    <a:pt x="48" y="1349"/>
                  </a:cubicBezTo>
                  <a:cubicBezTo>
                    <a:pt x="463" y="1056"/>
                    <a:pt x="859" y="720"/>
                    <a:pt x="1224" y="366"/>
                  </a:cubicBezTo>
                  <a:cubicBezTo>
                    <a:pt x="1335" y="265"/>
                    <a:pt x="1437" y="153"/>
                    <a:pt x="1529" y="51"/>
                  </a:cubicBezTo>
                  <a:cubicBezTo>
                    <a:pt x="1551" y="29"/>
                    <a:pt x="1534" y="0"/>
                    <a:pt x="1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821807" y="2029579"/>
              <a:ext cx="63551" cy="46706"/>
            </a:xfrm>
            <a:custGeom>
              <a:avLst/>
              <a:gdLst/>
              <a:ahLst/>
              <a:cxnLst/>
              <a:rect l="l" t="t" r="r" b="b"/>
              <a:pathLst>
                <a:path w="1087" h="799" extrusionOk="0">
                  <a:moveTo>
                    <a:pt x="1045" y="0"/>
                  </a:moveTo>
                  <a:cubicBezTo>
                    <a:pt x="1040" y="0"/>
                    <a:pt x="1035" y="2"/>
                    <a:pt x="1032" y="6"/>
                  </a:cubicBezTo>
                  <a:cubicBezTo>
                    <a:pt x="718" y="280"/>
                    <a:pt x="383" y="524"/>
                    <a:pt x="28" y="747"/>
                  </a:cubicBezTo>
                  <a:cubicBezTo>
                    <a:pt x="1" y="765"/>
                    <a:pt x="22" y="799"/>
                    <a:pt x="48" y="799"/>
                  </a:cubicBezTo>
                  <a:cubicBezTo>
                    <a:pt x="51" y="799"/>
                    <a:pt x="55" y="798"/>
                    <a:pt x="58" y="797"/>
                  </a:cubicBezTo>
                  <a:cubicBezTo>
                    <a:pt x="413" y="574"/>
                    <a:pt x="748" y="321"/>
                    <a:pt x="1062" y="47"/>
                  </a:cubicBezTo>
                  <a:cubicBezTo>
                    <a:pt x="1087" y="30"/>
                    <a:pt x="1065" y="0"/>
                    <a:pt x="1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3783397" y="1979426"/>
              <a:ext cx="32740" cy="19992"/>
            </a:xfrm>
            <a:custGeom>
              <a:avLst/>
              <a:gdLst/>
              <a:ahLst/>
              <a:cxnLst/>
              <a:rect l="l" t="t" r="r" b="b"/>
              <a:pathLst>
                <a:path w="560" h="342" extrusionOk="0">
                  <a:moveTo>
                    <a:pt x="512" y="1"/>
                  </a:moveTo>
                  <a:cubicBezTo>
                    <a:pt x="509" y="1"/>
                    <a:pt x="506" y="1"/>
                    <a:pt x="502" y="2"/>
                  </a:cubicBezTo>
                  <a:cubicBezTo>
                    <a:pt x="340" y="104"/>
                    <a:pt x="188" y="195"/>
                    <a:pt x="25" y="286"/>
                  </a:cubicBezTo>
                  <a:cubicBezTo>
                    <a:pt x="0" y="303"/>
                    <a:pt x="17" y="341"/>
                    <a:pt x="41" y="341"/>
                  </a:cubicBezTo>
                  <a:cubicBezTo>
                    <a:pt x="46" y="341"/>
                    <a:pt x="51" y="340"/>
                    <a:pt x="56" y="337"/>
                  </a:cubicBezTo>
                  <a:cubicBezTo>
                    <a:pt x="208" y="246"/>
                    <a:pt x="370" y="144"/>
                    <a:pt x="532" y="53"/>
                  </a:cubicBezTo>
                  <a:cubicBezTo>
                    <a:pt x="560" y="35"/>
                    <a:pt x="53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923882" y="1964637"/>
              <a:ext cx="86002" cy="84643"/>
            </a:xfrm>
            <a:custGeom>
              <a:avLst/>
              <a:gdLst/>
              <a:ahLst/>
              <a:cxnLst/>
              <a:rect l="l" t="t" r="r" b="b"/>
              <a:pathLst>
                <a:path w="1471" h="1448" extrusionOk="0">
                  <a:moveTo>
                    <a:pt x="38" y="1"/>
                  </a:moveTo>
                  <a:cubicBezTo>
                    <a:pt x="19" y="1"/>
                    <a:pt x="1" y="29"/>
                    <a:pt x="16" y="53"/>
                  </a:cubicBezTo>
                  <a:cubicBezTo>
                    <a:pt x="117" y="164"/>
                    <a:pt x="209" y="276"/>
                    <a:pt x="310" y="387"/>
                  </a:cubicBezTo>
                  <a:cubicBezTo>
                    <a:pt x="645" y="762"/>
                    <a:pt x="1020" y="1117"/>
                    <a:pt x="1415" y="1442"/>
                  </a:cubicBezTo>
                  <a:cubicBezTo>
                    <a:pt x="1421" y="1445"/>
                    <a:pt x="1427" y="1447"/>
                    <a:pt x="1432" y="1447"/>
                  </a:cubicBezTo>
                  <a:cubicBezTo>
                    <a:pt x="1455" y="1447"/>
                    <a:pt x="1470" y="1417"/>
                    <a:pt x="1446" y="1401"/>
                  </a:cubicBezTo>
                  <a:cubicBezTo>
                    <a:pt x="1334" y="1310"/>
                    <a:pt x="1223" y="1209"/>
                    <a:pt x="1111" y="1117"/>
                  </a:cubicBezTo>
                  <a:cubicBezTo>
                    <a:pt x="736" y="772"/>
                    <a:pt x="381" y="407"/>
                    <a:pt x="56" y="12"/>
                  </a:cubicBezTo>
                  <a:cubicBezTo>
                    <a:pt x="51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933996" y="2018005"/>
              <a:ext cx="60044" cy="50154"/>
            </a:xfrm>
            <a:custGeom>
              <a:avLst/>
              <a:gdLst/>
              <a:ahLst/>
              <a:cxnLst/>
              <a:rect l="l" t="t" r="r" b="b"/>
              <a:pathLst>
                <a:path w="1027" h="858" extrusionOk="0">
                  <a:moveTo>
                    <a:pt x="38" y="1"/>
                  </a:moveTo>
                  <a:cubicBezTo>
                    <a:pt x="19" y="1"/>
                    <a:pt x="1" y="27"/>
                    <a:pt x="16" y="42"/>
                  </a:cubicBezTo>
                  <a:cubicBezTo>
                    <a:pt x="309" y="336"/>
                    <a:pt x="634" y="610"/>
                    <a:pt x="979" y="853"/>
                  </a:cubicBezTo>
                  <a:cubicBezTo>
                    <a:pt x="982" y="856"/>
                    <a:pt x="986" y="858"/>
                    <a:pt x="989" y="858"/>
                  </a:cubicBezTo>
                  <a:cubicBezTo>
                    <a:pt x="1008" y="858"/>
                    <a:pt x="1026" y="820"/>
                    <a:pt x="1009" y="803"/>
                  </a:cubicBezTo>
                  <a:cubicBezTo>
                    <a:pt x="665" y="569"/>
                    <a:pt x="350" y="296"/>
                    <a:pt x="56" y="12"/>
                  </a:cubicBezTo>
                  <a:cubicBezTo>
                    <a:pt x="51" y="4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4006198" y="1972119"/>
              <a:ext cx="31630" cy="21979"/>
            </a:xfrm>
            <a:custGeom>
              <a:avLst/>
              <a:gdLst/>
              <a:ahLst/>
              <a:cxnLst/>
              <a:rect l="l" t="t" r="r" b="b"/>
              <a:pathLst>
                <a:path w="541" h="376" extrusionOk="0">
                  <a:moveTo>
                    <a:pt x="37" y="1"/>
                  </a:moveTo>
                  <a:cubicBezTo>
                    <a:pt x="19" y="1"/>
                    <a:pt x="1" y="39"/>
                    <a:pt x="18" y="56"/>
                  </a:cubicBezTo>
                  <a:cubicBezTo>
                    <a:pt x="180" y="157"/>
                    <a:pt x="332" y="259"/>
                    <a:pt x="484" y="371"/>
                  </a:cubicBezTo>
                  <a:cubicBezTo>
                    <a:pt x="489" y="374"/>
                    <a:pt x="494" y="375"/>
                    <a:pt x="499" y="375"/>
                  </a:cubicBezTo>
                  <a:cubicBezTo>
                    <a:pt x="523" y="375"/>
                    <a:pt x="540" y="337"/>
                    <a:pt x="514" y="320"/>
                  </a:cubicBezTo>
                  <a:cubicBezTo>
                    <a:pt x="363" y="218"/>
                    <a:pt x="210" y="117"/>
                    <a:pt x="48" y="6"/>
                  </a:cubicBezTo>
                  <a:cubicBezTo>
                    <a:pt x="45" y="2"/>
                    <a:pt x="41" y="1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3868167" y="2053370"/>
              <a:ext cx="25842" cy="18998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406" y="1"/>
                  </a:moveTo>
                  <a:cubicBezTo>
                    <a:pt x="402" y="1"/>
                    <a:pt x="397" y="2"/>
                    <a:pt x="391" y="5"/>
                  </a:cubicBezTo>
                  <a:cubicBezTo>
                    <a:pt x="269" y="96"/>
                    <a:pt x="148" y="187"/>
                    <a:pt x="26" y="268"/>
                  </a:cubicBezTo>
                  <a:cubicBezTo>
                    <a:pt x="0" y="285"/>
                    <a:pt x="18" y="324"/>
                    <a:pt x="42" y="324"/>
                  </a:cubicBezTo>
                  <a:cubicBezTo>
                    <a:pt x="46" y="324"/>
                    <a:pt x="51" y="323"/>
                    <a:pt x="56" y="319"/>
                  </a:cubicBezTo>
                  <a:cubicBezTo>
                    <a:pt x="178" y="228"/>
                    <a:pt x="299" y="137"/>
                    <a:pt x="421" y="56"/>
                  </a:cubicBezTo>
                  <a:cubicBezTo>
                    <a:pt x="432" y="45"/>
                    <a:pt x="441" y="25"/>
                    <a:pt x="432" y="15"/>
                  </a:cubicBezTo>
                  <a:cubicBezTo>
                    <a:pt x="424" y="8"/>
                    <a:pt x="417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3923298" y="2055708"/>
              <a:ext cx="31045" cy="15841"/>
            </a:xfrm>
            <a:custGeom>
              <a:avLst/>
              <a:gdLst/>
              <a:ahLst/>
              <a:cxnLst/>
              <a:rect l="l" t="t" r="r" b="b"/>
              <a:pathLst>
                <a:path w="531" h="271" extrusionOk="0">
                  <a:moveTo>
                    <a:pt x="33" y="1"/>
                  </a:moveTo>
                  <a:cubicBezTo>
                    <a:pt x="11" y="1"/>
                    <a:pt x="1" y="39"/>
                    <a:pt x="26" y="56"/>
                  </a:cubicBezTo>
                  <a:cubicBezTo>
                    <a:pt x="168" y="137"/>
                    <a:pt x="330" y="208"/>
                    <a:pt x="483" y="269"/>
                  </a:cubicBezTo>
                  <a:cubicBezTo>
                    <a:pt x="485" y="270"/>
                    <a:pt x="488" y="270"/>
                    <a:pt x="491" y="270"/>
                  </a:cubicBezTo>
                  <a:cubicBezTo>
                    <a:pt x="516" y="270"/>
                    <a:pt x="530" y="227"/>
                    <a:pt x="503" y="219"/>
                  </a:cubicBezTo>
                  <a:cubicBezTo>
                    <a:pt x="341" y="158"/>
                    <a:pt x="199" y="86"/>
                    <a:pt x="46" y="5"/>
                  </a:cubicBezTo>
                  <a:cubicBezTo>
                    <a:pt x="41" y="2"/>
                    <a:pt x="37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3662145" y="1959377"/>
              <a:ext cx="19001" cy="27298"/>
            </a:xfrm>
            <a:custGeom>
              <a:avLst/>
              <a:gdLst/>
              <a:ahLst/>
              <a:cxnLst/>
              <a:rect l="l" t="t" r="r" b="b"/>
              <a:pathLst>
                <a:path w="325" h="467" extrusionOk="0">
                  <a:moveTo>
                    <a:pt x="89" y="0"/>
                  </a:moveTo>
                  <a:cubicBezTo>
                    <a:pt x="74" y="0"/>
                    <a:pt x="61" y="4"/>
                    <a:pt x="51" y="10"/>
                  </a:cubicBezTo>
                  <a:cubicBezTo>
                    <a:pt x="10" y="41"/>
                    <a:pt x="0" y="82"/>
                    <a:pt x="21" y="122"/>
                  </a:cubicBezTo>
                  <a:cubicBezTo>
                    <a:pt x="71" y="224"/>
                    <a:pt x="122" y="325"/>
                    <a:pt x="163" y="427"/>
                  </a:cubicBezTo>
                  <a:cubicBezTo>
                    <a:pt x="176" y="453"/>
                    <a:pt x="208" y="467"/>
                    <a:pt x="236" y="467"/>
                  </a:cubicBezTo>
                  <a:cubicBezTo>
                    <a:pt x="250" y="467"/>
                    <a:pt x="264" y="463"/>
                    <a:pt x="274" y="457"/>
                  </a:cubicBezTo>
                  <a:cubicBezTo>
                    <a:pt x="314" y="427"/>
                    <a:pt x="325" y="386"/>
                    <a:pt x="305" y="345"/>
                  </a:cubicBezTo>
                  <a:cubicBezTo>
                    <a:pt x="254" y="244"/>
                    <a:pt x="213" y="143"/>
                    <a:pt x="163" y="41"/>
                  </a:cubicBezTo>
                  <a:cubicBezTo>
                    <a:pt x="149" y="14"/>
                    <a:pt x="117" y="0"/>
                    <a:pt x="8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3691786" y="1975393"/>
              <a:ext cx="24321" cy="30280"/>
            </a:xfrm>
            <a:custGeom>
              <a:avLst/>
              <a:gdLst/>
              <a:ahLst/>
              <a:cxnLst/>
              <a:rect l="l" t="t" r="r" b="b"/>
              <a:pathLst>
                <a:path w="416" h="518" extrusionOk="0">
                  <a:moveTo>
                    <a:pt x="323" y="0"/>
                  </a:moveTo>
                  <a:cubicBezTo>
                    <a:pt x="294" y="0"/>
                    <a:pt x="267" y="14"/>
                    <a:pt x="254" y="41"/>
                  </a:cubicBezTo>
                  <a:cubicBezTo>
                    <a:pt x="173" y="153"/>
                    <a:pt x="102" y="274"/>
                    <a:pt x="31" y="396"/>
                  </a:cubicBezTo>
                  <a:cubicBezTo>
                    <a:pt x="1" y="436"/>
                    <a:pt x="21" y="487"/>
                    <a:pt x="51" y="507"/>
                  </a:cubicBezTo>
                  <a:cubicBezTo>
                    <a:pt x="64" y="514"/>
                    <a:pt x="79" y="517"/>
                    <a:pt x="94" y="517"/>
                  </a:cubicBezTo>
                  <a:cubicBezTo>
                    <a:pt x="122" y="517"/>
                    <a:pt x="149" y="504"/>
                    <a:pt x="163" y="477"/>
                  </a:cubicBezTo>
                  <a:cubicBezTo>
                    <a:pt x="244" y="355"/>
                    <a:pt x="315" y="234"/>
                    <a:pt x="396" y="122"/>
                  </a:cubicBezTo>
                  <a:cubicBezTo>
                    <a:pt x="416" y="81"/>
                    <a:pt x="396" y="31"/>
                    <a:pt x="366" y="11"/>
                  </a:cubicBezTo>
                  <a:cubicBezTo>
                    <a:pt x="352" y="4"/>
                    <a:pt x="337" y="0"/>
                    <a:pt x="32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3633674" y="1986557"/>
              <a:ext cx="17832" cy="31683"/>
            </a:xfrm>
            <a:custGeom>
              <a:avLst/>
              <a:gdLst/>
              <a:ahLst/>
              <a:cxnLst/>
              <a:rect l="l" t="t" r="r" b="b"/>
              <a:pathLst>
                <a:path w="305" h="542" extrusionOk="0">
                  <a:moveTo>
                    <a:pt x="214" y="0"/>
                  </a:moveTo>
                  <a:cubicBezTo>
                    <a:pt x="173" y="0"/>
                    <a:pt x="141" y="28"/>
                    <a:pt x="132" y="63"/>
                  </a:cubicBezTo>
                  <a:cubicBezTo>
                    <a:pt x="92" y="185"/>
                    <a:pt x="51" y="316"/>
                    <a:pt x="10" y="438"/>
                  </a:cubicBezTo>
                  <a:cubicBezTo>
                    <a:pt x="1" y="478"/>
                    <a:pt x="21" y="529"/>
                    <a:pt x="71" y="539"/>
                  </a:cubicBezTo>
                  <a:cubicBezTo>
                    <a:pt x="77" y="541"/>
                    <a:pt x="82" y="541"/>
                    <a:pt x="88" y="541"/>
                  </a:cubicBezTo>
                  <a:cubicBezTo>
                    <a:pt x="122" y="541"/>
                    <a:pt x="154" y="513"/>
                    <a:pt x="163" y="478"/>
                  </a:cubicBezTo>
                  <a:cubicBezTo>
                    <a:pt x="204" y="357"/>
                    <a:pt x="244" y="225"/>
                    <a:pt x="285" y="104"/>
                  </a:cubicBezTo>
                  <a:cubicBezTo>
                    <a:pt x="305" y="63"/>
                    <a:pt x="274" y="12"/>
                    <a:pt x="234" y="2"/>
                  </a:cubicBezTo>
                  <a:cubicBezTo>
                    <a:pt x="227" y="1"/>
                    <a:pt x="220" y="0"/>
                    <a:pt x="21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598655" y="2013738"/>
              <a:ext cx="13155" cy="28058"/>
            </a:xfrm>
            <a:custGeom>
              <a:avLst/>
              <a:gdLst/>
              <a:ahLst/>
              <a:cxnLst/>
              <a:rect l="l" t="t" r="r" b="b"/>
              <a:pathLst>
                <a:path w="225" h="480" extrusionOk="0">
                  <a:moveTo>
                    <a:pt x="142" y="1"/>
                  </a:moveTo>
                  <a:cubicBezTo>
                    <a:pt x="107" y="1"/>
                    <a:pt x="71" y="22"/>
                    <a:pt x="62" y="64"/>
                  </a:cubicBezTo>
                  <a:cubicBezTo>
                    <a:pt x="41" y="166"/>
                    <a:pt x="21" y="267"/>
                    <a:pt x="1" y="378"/>
                  </a:cubicBezTo>
                  <a:cubicBezTo>
                    <a:pt x="1" y="419"/>
                    <a:pt x="21" y="470"/>
                    <a:pt x="62" y="480"/>
                  </a:cubicBezTo>
                  <a:cubicBezTo>
                    <a:pt x="102" y="480"/>
                    <a:pt x="153" y="460"/>
                    <a:pt x="163" y="419"/>
                  </a:cubicBezTo>
                  <a:cubicBezTo>
                    <a:pt x="183" y="318"/>
                    <a:pt x="204" y="206"/>
                    <a:pt x="224" y="105"/>
                  </a:cubicBezTo>
                  <a:cubicBezTo>
                    <a:pt x="224" y="64"/>
                    <a:pt x="214" y="13"/>
                    <a:pt x="163" y="4"/>
                  </a:cubicBezTo>
                  <a:cubicBezTo>
                    <a:pt x="156" y="2"/>
                    <a:pt x="149" y="1"/>
                    <a:pt x="14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648465" y="2019233"/>
              <a:ext cx="31513" cy="19056"/>
            </a:xfrm>
            <a:custGeom>
              <a:avLst/>
              <a:gdLst/>
              <a:ahLst/>
              <a:cxnLst/>
              <a:rect l="l" t="t" r="r" b="b"/>
              <a:pathLst>
                <a:path w="539" h="326" extrusionOk="0">
                  <a:moveTo>
                    <a:pt x="449" y="0"/>
                  </a:moveTo>
                  <a:cubicBezTo>
                    <a:pt x="435" y="0"/>
                    <a:pt x="421" y="4"/>
                    <a:pt x="406" y="11"/>
                  </a:cubicBezTo>
                  <a:cubicBezTo>
                    <a:pt x="285" y="61"/>
                    <a:pt x="174" y="122"/>
                    <a:pt x="52" y="183"/>
                  </a:cubicBezTo>
                  <a:cubicBezTo>
                    <a:pt x="21" y="194"/>
                    <a:pt x="1" y="254"/>
                    <a:pt x="32" y="295"/>
                  </a:cubicBezTo>
                  <a:cubicBezTo>
                    <a:pt x="45" y="314"/>
                    <a:pt x="66" y="326"/>
                    <a:pt x="94" y="326"/>
                  </a:cubicBezTo>
                  <a:cubicBezTo>
                    <a:pt x="109" y="326"/>
                    <a:pt x="125" y="322"/>
                    <a:pt x="143" y="315"/>
                  </a:cubicBezTo>
                  <a:cubicBezTo>
                    <a:pt x="255" y="264"/>
                    <a:pt x="366" y="203"/>
                    <a:pt x="488" y="142"/>
                  </a:cubicBezTo>
                  <a:cubicBezTo>
                    <a:pt x="528" y="133"/>
                    <a:pt x="539" y="72"/>
                    <a:pt x="518" y="31"/>
                  </a:cubicBezTo>
                  <a:cubicBezTo>
                    <a:pt x="499" y="11"/>
                    <a:pt x="475" y="0"/>
                    <a:pt x="44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3603449" y="2060033"/>
              <a:ext cx="18416" cy="30747"/>
            </a:xfrm>
            <a:custGeom>
              <a:avLst/>
              <a:gdLst/>
              <a:ahLst/>
              <a:cxnLst/>
              <a:rect l="l" t="t" r="r" b="b"/>
              <a:pathLst>
                <a:path w="315" h="526" extrusionOk="0">
                  <a:moveTo>
                    <a:pt x="227" y="1"/>
                  </a:moveTo>
                  <a:cubicBezTo>
                    <a:pt x="192" y="1"/>
                    <a:pt x="160" y="28"/>
                    <a:pt x="142" y="63"/>
                  </a:cubicBezTo>
                  <a:cubicBezTo>
                    <a:pt x="101" y="185"/>
                    <a:pt x="61" y="307"/>
                    <a:pt x="11" y="429"/>
                  </a:cubicBezTo>
                  <a:cubicBezTo>
                    <a:pt x="0" y="469"/>
                    <a:pt x="31" y="519"/>
                    <a:pt x="71" y="519"/>
                  </a:cubicBezTo>
                  <a:cubicBezTo>
                    <a:pt x="80" y="524"/>
                    <a:pt x="89" y="526"/>
                    <a:pt x="98" y="526"/>
                  </a:cubicBezTo>
                  <a:cubicBezTo>
                    <a:pt x="129" y="526"/>
                    <a:pt x="157" y="501"/>
                    <a:pt x="173" y="469"/>
                  </a:cubicBezTo>
                  <a:cubicBezTo>
                    <a:pt x="213" y="347"/>
                    <a:pt x="254" y="226"/>
                    <a:pt x="304" y="104"/>
                  </a:cubicBezTo>
                  <a:cubicBezTo>
                    <a:pt x="315" y="63"/>
                    <a:pt x="284" y="12"/>
                    <a:pt x="243" y="3"/>
                  </a:cubicBezTo>
                  <a:cubicBezTo>
                    <a:pt x="238" y="1"/>
                    <a:pt x="233" y="1"/>
                    <a:pt x="22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3583279" y="2089085"/>
              <a:ext cx="17832" cy="30806"/>
            </a:xfrm>
            <a:custGeom>
              <a:avLst/>
              <a:gdLst/>
              <a:ahLst/>
              <a:cxnLst/>
              <a:rect l="l" t="t" r="r" b="b"/>
              <a:pathLst>
                <a:path w="305" h="527" extrusionOk="0">
                  <a:moveTo>
                    <a:pt x="87" y="0"/>
                  </a:moveTo>
                  <a:cubicBezTo>
                    <a:pt x="82" y="0"/>
                    <a:pt x="77" y="1"/>
                    <a:pt x="72" y="2"/>
                  </a:cubicBezTo>
                  <a:cubicBezTo>
                    <a:pt x="31" y="22"/>
                    <a:pt x="0" y="63"/>
                    <a:pt x="11" y="104"/>
                  </a:cubicBezTo>
                  <a:lnTo>
                    <a:pt x="132" y="469"/>
                  </a:lnTo>
                  <a:cubicBezTo>
                    <a:pt x="140" y="500"/>
                    <a:pt x="173" y="526"/>
                    <a:pt x="206" y="526"/>
                  </a:cubicBezTo>
                  <a:cubicBezTo>
                    <a:pt x="216" y="526"/>
                    <a:pt x="225" y="524"/>
                    <a:pt x="234" y="520"/>
                  </a:cubicBezTo>
                  <a:cubicBezTo>
                    <a:pt x="274" y="509"/>
                    <a:pt x="304" y="469"/>
                    <a:pt x="284" y="428"/>
                  </a:cubicBezTo>
                  <a:cubicBezTo>
                    <a:pt x="244" y="306"/>
                    <a:pt x="203" y="185"/>
                    <a:pt x="173" y="63"/>
                  </a:cubicBezTo>
                  <a:cubicBezTo>
                    <a:pt x="155" y="28"/>
                    <a:pt x="122" y="0"/>
                    <a:pt x="8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3625957" y="2082421"/>
              <a:ext cx="27946" cy="19290"/>
            </a:xfrm>
            <a:custGeom>
              <a:avLst/>
              <a:gdLst/>
              <a:ahLst/>
              <a:cxnLst/>
              <a:rect l="l" t="t" r="r" b="b"/>
              <a:pathLst>
                <a:path w="478" h="330" extrusionOk="0">
                  <a:moveTo>
                    <a:pt x="385" y="0"/>
                  </a:moveTo>
                  <a:cubicBezTo>
                    <a:pt x="372" y="0"/>
                    <a:pt x="359" y="5"/>
                    <a:pt x="345" y="15"/>
                  </a:cubicBezTo>
                  <a:cubicBezTo>
                    <a:pt x="244" y="66"/>
                    <a:pt x="153" y="127"/>
                    <a:pt x="61" y="177"/>
                  </a:cubicBezTo>
                  <a:cubicBezTo>
                    <a:pt x="21" y="197"/>
                    <a:pt x="0" y="248"/>
                    <a:pt x="31" y="289"/>
                  </a:cubicBezTo>
                  <a:cubicBezTo>
                    <a:pt x="45" y="316"/>
                    <a:pt x="71" y="329"/>
                    <a:pt x="100" y="329"/>
                  </a:cubicBezTo>
                  <a:cubicBezTo>
                    <a:pt x="114" y="329"/>
                    <a:pt x="129" y="326"/>
                    <a:pt x="142" y="319"/>
                  </a:cubicBezTo>
                  <a:cubicBezTo>
                    <a:pt x="234" y="258"/>
                    <a:pt x="325" y="208"/>
                    <a:pt x="426" y="147"/>
                  </a:cubicBezTo>
                  <a:cubicBezTo>
                    <a:pt x="457" y="127"/>
                    <a:pt x="477" y="76"/>
                    <a:pt x="457" y="46"/>
                  </a:cubicBezTo>
                  <a:cubicBezTo>
                    <a:pt x="437" y="18"/>
                    <a:pt x="412" y="0"/>
                    <a:pt x="38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671031" y="2061202"/>
              <a:ext cx="26134" cy="13971"/>
            </a:xfrm>
            <a:custGeom>
              <a:avLst/>
              <a:gdLst/>
              <a:ahLst/>
              <a:cxnLst/>
              <a:rect l="l" t="t" r="r" b="b"/>
              <a:pathLst>
                <a:path w="447" h="239" extrusionOk="0">
                  <a:moveTo>
                    <a:pt x="95" y="1"/>
                  </a:moveTo>
                  <a:cubicBezTo>
                    <a:pt x="59" y="1"/>
                    <a:pt x="19" y="29"/>
                    <a:pt x="11" y="64"/>
                  </a:cubicBezTo>
                  <a:cubicBezTo>
                    <a:pt x="0" y="104"/>
                    <a:pt x="20" y="155"/>
                    <a:pt x="72" y="165"/>
                  </a:cubicBezTo>
                  <a:cubicBezTo>
                    <a:pt x="162" y="185"/>
                    <a:pt x="244" y="216"/>
                    <a:pt x="335" y="236"/>
                  </a:cubicBezTo>
                  <a:cubicBezTo>
                    <a:pt x="342" y="238"/>
                    <a:pt x="350" y="239"/>
                    <a:pt x="357" y="239"/>
                  </a:cubicBezTo>
                  <a:cubicBezTo>
                    <a:pt x="392" y="239"/>
                    <a:pt x="428" y="219"/>
                    <a:pt x="437" y="185"/>
                  </a:cubicBezTo>
                  <a:cubicBezTo>
                    <a:pt x="446" y="134"/>
                    <a:pt x="426" y="94"/>
                    <a:pt x="386" y="84"/>
                  </a:cubicBezTo>
                  <a:cubicBezTo>
                    <a:pt x="295" y="53"/>
                    <a:pt x="203" y="33"/>
                    <a:pt x="112" y="3"/>
                  </a:cubicBezTo>
                  <a:cubicBezTo>
                    <a:pt x="107" y="2"/>
                    <a:pt x="101" y="1"/>
                    <a:pt x="9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3708974" y="2046355"/>
              <a:ext cx="22567" cy="23499"/>
            </a:xfrm>
            <a:custGeom>
              <a:avLst/>
              <a:gdLst/>
              <a:ahLst/>
              <a:cxnLst/>
              <a:rect l="l" t="t" r="r" b="b"/>
              <a:pathLst>
                <a:path w="386" h="402" extrusionOk="0">
                  <a:moveTo>
                    <a:pt x="92" y="1"/>
                  </a:moveTo>
                  <a:cubicBezTo>
                    <a:pt x="69" y="1"/>
                    <a:pt x="46" y="8"/>
                    <a:pt x="31" y="23"/>
                  </a:cubicBezTo>
                  <a:cubicBezTo>
                    <a:pt x="0" y="54"/>
                    <a:pt x="0" y="104"/>
                    <a:pt x="31" y="135"/>
                  </a:cubicBezTo>
                  <a:lnTo>
                    <a:pt x="244" y="379"/>
                  </a:lnTo>
                  <a:cubicBezTo>
                    <a:pt x="259" y="394"/>
                    <a:pt x="279" y="401"/>
                    <a:pt x="300" y="401"/>
                  </a:cubicBezTo>
                  <a:cubicBezTo>
                    <a:pt x="320" y="401"/>
                    <a:pt x="340" y="394"/>
                    <a:pt x="356" y="379"/>
                  </a:cubicBezTo>
                  <a:cubicBezTo>
                    <a:pt x="386" y="338"/>
                    <a:pt x="386" y="297"/>
                    <a:pt x="356" y="257"/>
                  </a:cubicBezTo>
                  <a:cubicBezTo>
                    <a:pt x="284" y="186"/>
                    <a:pt x="214" y="104"/>
                    <a:pt x="153" y="23"/>
                  </a:cubicBezTo>
                  <a:cubicBezTo>
                    <a:pt x="137" y="8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3717860" y="2085636"/>
              <a:ext cx="10758" cy="30864"/>
            </a:xfrm>
            <a:custGeom>
              <a:avLst/>
              <a:gdLst/>
              <a:ahLst/>
              <a:cxnLst/>
              <a:rect l="l" t="t" r="r" b="b"/>
              <a:pathLst>
                <a:path w="184" h="528" extrusionOk="0">
                  <a:moveTo>
                    <a:pt x="102" y="0"/>
                  </a:moveTo>
                  <a:cubicBezTo>
                    <a:pt x="51" y="0"/>
                    <a:pt x="21" y="41"/>
                    <a:pt x="21" y="81"/>
                  </a:cubicBezTo>
                  <a:lnTo>
                    <a:pt x="1" y="447"/>
                  </a:lnTo>
                  <a:cubicBezTo>
                    <a:pt x="1" y="487"/>
                    <a:pt x="41" y="528"/>
                    <a:pt x="82" y="528"/>
                  </a:cubicBezTo>
                  <a:cubicBezTo>
                    <a:pt x="132" y="528"/>
                    <a:pt x="163" y="487"/>
                    <a:pt x="163" y="447"/>
                  </a:cubicBezTo>
                  <a:lnTo>
                    <a:pt x="183" y="81"/>
                  </a:lnTo>
                  <a:cubicBezTo>
                    <a:pt x="183" y="41"/>
                    <a:pt x="143" y="0"/>
                    <a:pt x="10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3683484" y="2100892"/>
              <a:ext cx="12512" cy="29403"/>
            </a:xfrm>
            <a:custGeom>
              <a:avLst/>
              <a:gdLst/>
              <a:ahLst/>
              <a:cxnLst/>
              <a:rect l="l" t="t" r="r" b="b"/>
              <a:pathLst>
                <a:path w="214" h="503" extrusionOk="0">
                  <a:moveTo>
                    <a:pt x="131" y="1"/>
                  </a:moveTo>
                  <a:cubicBezTo>
                    <a:pt x="96" y="1"/>
                    <a:pt x="60" y="20"/>
                    <a:pt x="51" y="54"/>
                  </a:cubicBezTo>
                  <a:cubicBezTo>
                    <a:pt x="41" y="176"/>
                    <a:pt x="21" y="287"/>
                    <a:pt x="1" y="399"/>
                  </a:cubicBezTo>
                  <a:cubicBezTo>
                    <a:pt x="1" y="429"/>
                    <a:pt x="1" y="449"/>
                    <a:pt x="10" y="470"/>
                  </a:cubicBezTo>
                  <a:cubicBezTo>
                    <a:pt x="21" y="480"/>
                    <a:pt x="41" y="500"/>
                    <a:pt x="61" y="500"/>
                  </a:cubicBezTo>
                  <a:cubicBezTo>
                    <a:pt x="66" y="502"/>
                    <a:pt x="72" y="503"/>
                    <a:pt x="79" y="503"/>
                  </a:cubicBezTo>
                  <a:cubicBezTo>
                    <a:pt x="110" y="503"/>
                    <a:pt x="152" y="483"/>
                    <a:pt x="152" y="449"/>
                  </a:cubicBezTo>
                  <a:cubicBezTo>
                    <a:pt x="173" y="328"/>
                    <a:pt x="193" y="216"/>
                    <a:pt x="213" y="95"/>
                  </a:cubicBezTo>
                  <a:cubicBezTo>
                    <a:pt x="213" y="74"/>
                    <a:pt x="213" y="54"/>
                    <a:pt x="203" y="34"/>
                  </a:cubicBezTo>
                  <a:cubicBezTo>
                    <a:pt x="193" y="23"/>
                    <a:pt x="173" y="3"/>
                    <a:pt x="152" y="3"/>
                  </a:cubicBezTo>
                  <a:cubicBezTo>
                    <a:pt x="146" y="1"/>
                    <a:pt x="138" y="1"/>
                    <a:pt x="13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3640163" y="2113401"/>
              <a:ext cx="27362" cy="15666"/>
            </a:xfrm>
            <a:custGeom>
              <a:avLst/>
              <a:gdLst/>
              <a:ahLst/>
              <a:cxnLst/>
              <a:rect l="l" t="t" r="r" b="b"/>
              <a:pathLst>
                <a:path w="468" h="268" extrusionOk="0">
                  <a:moveTo>
                    <a:pt x="96" y="0"/>
                  </a:moveTo>
                  <a:cubicBezTo>
                    <a:pt x="59" y="0"/>
                    <a:pt x="20" y="28"/>
                    <a:pt x="11" y="63"/>
                  </a:cubicBezTo>
                  <a:cubicBezTo>
                    <a:pt x="1" y="104"/>
                    <a:pt x="21" y="144"/>
                    <a:pt x="72" y="165"/>
                  </a:cubicBezTo>
                  <a:cubicBezTo>
                    <a:pt x="163" y="195"/>
                    <a:pt x="255" y="226"/>
                    <a:pt x="356" y="266"/>
                  </a:cubicBezTo>
                  <a:cubicBezTo>
                    <a:pt x="361" y="267"/>
                    <a:pt x="367" y="268"/>
                    <a:pt x="372" y="268"/>
                  </a:cubicBezTo>
                  <a:cubicBezTo>
                    <a:pt x="409" y="268"/>
                    <a:pt x="448" y="241"/>
                    <a:pt x="458" y="205"/>
                  </a:cubicBezTo>
                  <a:cubicBezTo>
                    <a:pt x="467" y="165"/>
                    <a:pt x="437" y="124"/>
                    <a:pt x="397" y="104"/>
                  </a:cubicBezTo>
                  <a:cubicBezTo>
                    <a:pt x="305" y="73"/>
                    <a:pt x="204" y="43"/>
                    <a:pt x="113" y="2"/>
                  </a:cubicBezTo>
                  <a:cubicBezTo>
                    <a:pt x="107" y="1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3601052" y="2128307"/>
              <a:ext cx="24965" cy="30280"/>
            </a:xfrm>
            <a:custGeom>
              <a:avLst/>
              <a:gdLst/>
              <a:ahLst/>
              <a:cxnLst/>
              <a:rect l="l" t="t" r="r" b="b"/>
              <a:pathLst>
                <a:path w="427" h="518" extrusionOk="0">
                  <a:moveTo>
                    <a:pt x="336" y="1"/>
                  </a:moveTo>
                  <a:cubicBezTo>
                    <a:pt x="309" y="1"/>
                    <a:pt x="285" y="14"/>
                    <a:pt x="264" y="41"/>
                  </a:cubicBezTo>
                  <a:cubicBezTo>
                    <a:pt x="183" y="163"/>
                    <a:pt x="102" y="275"/>
                    <a:pt x="21" y="396"/>
                  </a:cubicBezTo>
                  <a:cubicBezTo>
                    <a:pt x="0" y="437"/>
                    <a:pt x="11" y="487"/>
                    <a:pt x="52" y="508"/>
                  </a:cubicBezTo>
                  <a:cubicBezTo>
                    <a:pt x="65" y="514"/>
                    <a:pt x="79" y="518"/>
                    <a:pt x="92" y="518"/>
                  </a:cubicBezTo>
                  <a:cubicBezTo>
                    <a:pt x="118" y="518"/>
                    <a:pt x="143" y="505"/>
                    <a:pt x="163" y="478"/>
                  </a:cubicBezTo>
                  <a:cubicBezTo>
                    <a:pt x="244" y="356"/>
                    <a:pt x="325" y="244"/>
                    <a:pt x="406" y="122"/>
                  </a:cubicBezTo>
                  <a:cubicBezTo>
                    <a:pt x="426" y="92"/>
                    <a:pt x="417" y="31"/>
                    <a:pt x="376" y="11"/>
                  </a:cubicBezTo>
                  <a:cubicBezTo>
                    <a:pt x="362" y="4"/>
                    <a:pt x="349" y="1"/>
                    <a:pt x="33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3634258" y="2137659"/>
              <a:ext cx="36248" cy="18355"/>
            </a:xfrm>
            <a:custGeom>
              <a:avLst/>
              <a:gdLst/>
              <a:ahLst/>
              <a:cxnLst/>
              <a:rect l="l" t="t" r="r" b="b"/>
              <a:pathLst>
                <a:path w="620" h="314" extrusionOk="0">
                  <a:moveTo>
                    <a:pt x="523" y="1"/>
                  </a:moveTo>
                  <a:cubicBezTo>
                    <a:pt x="518" y="1"/>
                    <a:pt x="513" y="2"/>
                    <a:pt x="507" y="3"/>
                  </a:cubicBezTo>
                  <a:cubicBezTo>
                    <a:pt x="356" y="54"/>
                    <a:pt x="214" y="104"/>
                    <a:pt x="72" y="155"/>
                  </a:cubicBezTo>
                  <a:cubicBezTo>
                    <a:pt x="31" y="165"/>
                    <a:pt x="0" y="206"/>
                    <a:pt x="11" y="257"/>
                  </a:cubicBezTo>
                  <a:cubicBezTo>
                    <a:pt x="19" y="288"/>
                    <a:pt x="51" y="314"/>
                    <a:pt x="85" y="314"/>
                  </a:cubicBezTo>
                  <a:cubicBezTo>
                    <a:pt x="94" y="314"/>
                    <a:pt x="103" y="312"/>
                    <a:pt x="112" y="307"/>
                  </a:cubicBezTo>
                  <a:cubicBezTo>
                    <a:pt x="254" y="257"/>
                    <a:pt x="406" y="206"/>
                    <a:pt x="548" y="155"/>
                  </a:cubicBezTo>
                  <a:cubicBezTo>
                    <a:pt x="589" y="145"/>
                    <a:pt x="619" y="104"/>
                    <a:pt x="599" y="64"/>
                  </a:cubicBezTo>
                  <a:cubicBezTo>
                    <a:pt x="590" y="28"/>
                    <a:pt x="558" y="1"/>
                    <a:pt x="52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4128735" y="1860824"/>
              <a:ext cx="26777" cy="14555"/>
            </a:xfrm>
            <a:custGeom>
              <a:avLst/>
              <a:gdLst/>
              <a:ahLst/>
              <a:cxnLst/>
              <a:rect l="l" t="t" r="r" b="b"/>
              <a:pathLst>
                <a:path w="458" h="249" extrusionOk="0">
                  <a:moveTo>
                    <a:pt x="96" y="1"/>
                  </a:moveTo>
                  <a:cubicBezTo>
                    <a:pt x="59" y="1"/>
                    <a:pt x="19" y="29"/>
                    <a:pt x="11" y="64"/>
                  </a:cubicBezTo>
                  <a:cubicBezTo>
                    <a:pt x="0" y="104"/>
                    <a:pt x="21" y="145"/>
                    <a:pt x="61" y="165"/>
                  </a:cubicBezTo>
                  <a:cubicBezTo>
                    <a:pt x="163" y="186"/>
                    <a:pt x="254" y="216"/>
                    <a:pt x="356" y="246"/>
                  </a:cubicBezTo>
                  <a:cubicBezTo>
                    <a:pt x="362" y="248"/>
                    <a:pt x="369" y="249"/>
                    <a:pt x="376" y="249"/>
                  </a:cubicBezTo>
                  <a:cubicBezTo>
                    <a:pt x="412" y="249"/>
                    <a:pt x="448" y="228"/>
                    <a:pt x="457" y="186"/>
                  </a:cubicBezTo>
                  <a:cubicBezTo>
                    <a:pt x="457" y="145"/>
                    <a:pt x="437" y="104"/>
                    <a:pt x="396" y="94"/>
                  </a:cubicBezTo>
                  <a:lnTo>
                    <a:pt x="112" y="3"/>
                  </a:lnTo>
                  <a:cubicBezTo>
                    <a:pt x="107" y="2"/>
                    <a:pt x="101" y="1"/>
                    <a:pt x="9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4132302" y="1888122"/>
              <a:ext cx="20229" cy="35891"/>
            </a:xfrm>
            <a:custGeom>
              <a:avLst/>
              <a:gdLst/>
              <a:ahLst/>
              <a:cxnLst/>
              <a:rect l="l" t="t" r="r" b="b"/>
              <a:pathLst>
                <a:path w="346" h="614" extrusionOk="0">
                  <a:moveTo>
                    <a:pt x="255" y="0"/>
                  </a:moveTo>
                  <a:cubicBezTo>
                    <a:pt x="213" y="0"/>
                    <a:pt x="182" y="28"/>
                    <a:pt x="173" y="63"/>
                  </a:cubicBezTo>
                  <a:cubicBezTo>
                    <a:pt x="122" y="215"/>
                    <a:pt x="72" y="357"/>
                    <a:pt x="21" y="510"/>
                  </a:cubicBezTo>
                  <a:cubicBezTo>
                    <a:pt x="0" y="550"/>
                    <a:pt x="31" y="601"/>
                    <a:pt x="72" y="611"/>
                  </a:cubicBezTo>
                  <a:cubicBezTo>
                    <a:pt x="80" y="613"/>
                    <a:pt x="88" y="613"/>
                    <a:pt x="95" y="613"/>
                  </a:cubicBezTo>
                  <a:cubicBezTo>
                    <a:pt x="134" y="613"/>
                    <a:pt x="164" y="592"/>
                    <a:pt x="173" y="550"/>
                  </a:cubicBezTo>
                  <a:cubicBezTo>
                    <a:pt x="223" y="408"/>
                    <a:pt x="275" y="256"/>
                    <a:pt x="325" y="104"/>
                  </a:cubicBezTo>
                  <a:cubicBezTo>
                    <a:pt x="345" y="63"/>
                    <a:pt x="315" y="12"/>
                    <a:pt x="275" y="3"/>
                  </a:cubicBezTo>
                  <a:cubicBezTo>
                    <a:pt x="268" y="1"/>
                    <a:pt x="261" y="0"/>
                    <a:pt x="25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4164924" y="1924129"/>
              <a:ext cx="23152" cy="14789"/>
            </a:xfrm>
            <a:custGeom>
              <a:avLst/>
              <a:gdLst/>
              <a:ahLst/>
              <a:cxnLst/>
              <a:rect l="l" t="t" r="r" b="b"/>
              <a:pathLst>
                <a:path w="396" h="253" extrusionOk="0">
                  <a:moveTo>
                    <a:pt x="89" y="1"/>
                  </a:moveTo>
                  <a:cubicBezTo>
                    <a:pt x="75" y="1"/>
                    <a:pt x="55" y="8"/>
                    <a:pt x="41" y="15"/>
                  </a:cubicBezTo>
                  <a:cubicBezTo>
                    <a:pt x="31" y="25"/>
                    <a:pt x="10" y="45"/>
                    <a:pt x="10" y="66"/>
                  </a:cubicBezTo>
                  <a:cubicBezTo>
                    <a:pt x="1" y="86"/>
                    <a:pt x="1" y="106"/>
                    <a:pt x="10" y="127"/>
                  </a:cubicBezTo>
                  <a:cubicBezTo>
                    <a:pt x="31" y="147"/>
                    <a:pt x="41" y="157"/>
                    <a:pt x="61" y="157"/>
                  </a:cubicBezTo>
                  <a:cubicBezTo>
                    <a:pt x="132" y="187"/>
                    <a:pt x="213" y="218"/>
                    <a:pt x="284" y="248"/>
                  </a:cubicBezTo>
                  <a:cubicBezTo>
                    <a:pt x="290" y="251"/>
                    <a:pt x="297" y="253"/>
                    <a:pt x="304" y="253"/>
                  </a:cubicBezTo>
                  <a:cubicBezTo>
                    <a:pt x="321" y="253"/>
                    <a:pt x="338" y="245"/>
                    <a:pt x="345" y="238"/>
                  </a:cubicBezTo>
                  <a:cubicBezTo>
                    <a:pt x="366" y="238"/>
                    <a:pt x="386" y="218"/>
                    <a:pt x="386" y="198"/>
                  </a:cubicBezTo>
                  <a:cubicBezTo>
                    <a:pt x="396" y="178"/>
                    <a:pt x="386" y="147"/>
                    <a:pt x="375" y="137"/>
                  </a:cubicBezTo>
                  <a:cubicBezTo>
                    <a:pt x="366" y="117"/>
                    <a:pt x="355" y="106"/>
                    <a:pt x="335" y="96"/>
                  </a:cubicBezTo>
                  <a:cubicBezTo>
                    <a:pt x="254" y="66"/>
                    <a:pt x="183" y="36"/>
                    <a:pt x="102" y="5"/>
                  </a:cubicBezTo>
                  <a:cubicBezTo>
                    <a:pt x="99" y="2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131717" y="1941899"/>
              <a:ext cx="21398" cy="27006"/>
            </a:xfrm>
            <a:custGeom>
              <a:avLst/>
              <a:gdLst/>
              <a:ahLst/>
              <a:cxnLst/>
              <a:rect l="l" t="t" r="r" b="b"/>
              <a:pathLst>
                <a:path w="366" h="462" extrusionOk="0">
                  <a:moveTo>
                    <a:pt x="277" y="0"/>
                  </a:moveTo>
                  <a:cubicBezTo>
                    <a:pt x="251" y="0"/>
                    <a:pt x="223" y="16"/>
                    <a:pt x="203" y="36"/>
                  </a:cubicBezTo>
                  <a:cubicBezTo>
                    <a:pt x="152" y="137"/>
                    <a:pt x="91" y="239"/>
                    <a:pt x="31" y="340"/>
                  </a:cubicBezTo>
                  <a:cubicBezTo>
                    <a:pt x="1" y="381"/>
                    <a:pt x="21" y="431"/>
                    <a:pt x="61" y="451"/>
                  </a:cubicBezTo>
                  <a:cubicBezTo>
                    <a:pt x="72" y="458"/>
                    <a:pt x="84" y="462"/>
                    <a:pt x="97" y="462"/>
                  </a:cubicBezTo>
                  <a:cubicBezTo>
                    <a:pt x="122" y="462"/>
                    <a:pt x="149" y="448"/>
                    <a:pt x="163" y="421"/>
                  </a:cubicBezTo>
                  <a:lnTo>
                    <a:pt x="345" y="117"/>
                  </a:lnTo>
                  <a:cubicBezTo>
                    <a:pt x="366" y="86"/>
                    <a:pt x="355" y="36"/>
                    <a:pt x="315" y="16"/>
                  </a:cubicBezTo>
                  <a:cubicBezTo>
                    <a:pt x="304" y="5"/>
                    <a:pt x="291" y="0"/>
                    <a:pt x="27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157791" y="1967092"/>
              <a:ext cx="29116" cy="10697"/>
            </a:xfrm>
            <a:custGeom>
              <a:avLst/>
              <a:gdLst/>
              <a:ahLst/>
              <a:cxnLst/>
              <a:rect l="l" t="t" r="r" b="b"/>
              <a:pathLst>
                <a:path w="498" h="183" extrusionOk="0">
                  <a:moveTo>
                    <a:pt x="82" y="0"/>
                  </a:moveTo>
                  <a:cubicBezTo>
                    <a:pt x="41" y="0"/>
                    <a:pt x="1" y="41"/>
                    <a:pt x="1" y="81"/>
                  </a:cubicBezTo>
                  <a:cubicBezTo>
                    <a:pt x="11" y="132"/>
                    <a:pt x="41" y="162"/>
                    <a:pt x="82" y="162"/>
                  </a:cubicBezTo>
                  <a:cubicBezTo>
                    <a:pt x="193" y="173"/>
                    <a:pt x="305" y="173"/>
                    <a:pt x="416" y="183"/>
                  </a:cubicBezTo>
                  <a:cubicBezTo>
                    <a:pt x="457" y="183"/>
                    <a:pt x="497" y="142"/>
                    <a:pt x="497" y="101"/>
                  </a:cubicBezTo>
                  <a:cubicBezTo>
                    <a:pt x="497" y="51"/>
                    <a:pt x="457" y="20"/>
                    <a:pt x="416" y="20"/>
                  </a:cubicBezTo>
                  <a:cubicBezTo>
                    <a:pt x="305" y="11"/>
                    <a:pt x="193" y="11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4190998" y="1992695"/>
              <a:ext cx="17247" cy="25428"/>
            </a:xfrm>
            <a:custGeom>
              <a:avLst/>
              <a:gdLst/>
              <a:ahLst/>
              <a:cxnLst/>
              <a:rect l="l" t="t" r="r" b="b"/>
              <a:pathLst>
                <a:path w="295" h="435" extrusionOk="0">
                  <a:moveTo>
                    <a:pt x="78" y="1"/>
                  </a:moveTo>
                  <a:cubicBezTo>
                    <a:pt x="66" y="1"/>
                    <a:pt x="56" y="3"/>
                    <a:pt x="51" y="8"/>
                  </a:cubicBezTo>
                  <a:cubicBezTo>
                    <a:pt x="31" y="19"/>
                    <a:pt x="10" y="39"/>
                    <a:pt x="10" y="59"/>
                  </a:cubicBezTo>
                  <a:cubicBezTo>
                    <a:pt x="1" y="80"/>
                    <a:pt x="10" y="100"/>
                    <a:pt x="21" y="120"/>
                  </a:cubicBezTo>
                  <a:lnTo>
                    <a:pt x="143" y="394"/>
                  </a:lnTo>
                  <a:cubicBezTo>
                    <a:pt x="143" y="414"/>
                    <a:pt x="173" y="424"/>
                    <a:pt x="183" y="434"/>
                  </a:cubicBezTo>
                  <a:cubicBezTo>
                    <a:pt x="204" y="434"/>
                    <a:pt x="234" y="434"/>
                    <a:pt x="254" y="424"/>
                  </a:cubicBezTo>
                  <a:cubicBezTo>
                    <a:pt x="264" y="414"/>
                    <a:pt x="285" y="394"/>
                    <a:pt x="285" y="373"/>
                  </a:cubicBezTo>
                  <a:cubicBezTo>
                    <a:pt x="294" y="353"/>
                    <a:pt x="285" y="333"/>
                    <a:pt x="274" y="312"/>
                  </a:cubicBezTo>
                  <a:cubicBezTo>
                    <a:pt x="234" y="222"/>
                    <a:pt x="193" y="130"/>
                    <a:pt x="163" y="39"/>
                  </a:cubicBezTo>
                  <a:cubicBezTo>
                    <a:pt x="152" y="19"/>
                    <a:pt x="122" y="8"/>
                    <a:pt x="112" y="8"/>
                  </a:cubicBezTo>
                  <a:cubicBezTo>
                    <a:pt x="102" y="3"/>
                    <a:pt x="89" y="1"/>
                    <a:pt x="7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4161358" y="2005029"/>
              <a:ext cx="17247" cy="24960"/>
            </a:xfrm>
            <a:custGeom>
              <a:avLst/>
              <a:gdLst/>
              <a:ahLst/>
              <a:cxnLst/>
              <a:rect l="l" t="t" r="r" b="b"/>
              <a:pathLst>
                <a:path w="295" h="427" extrusionOk="0">
                  <a:moveTo>
                    <a:pt x="216" y="0"/>
                  </a:moveTo>
                  <a:cubicBezTo>
                    <a:pt x="187" y="0"/>
                    <a:pt x="156" y="14"/>
                    <a:pt x="143" y="41"/>
                  </a:cubicBezTo>
                  <a:cubicBezTo>
                    <a:pt x="102" y="132"/>
                    <a:pt x="51" y="213"/>
                    <a:pt x="10" y="304"/>
                  </a:cubicBezTo>
                  <a:cubicBezTo>
                    <a:pt x="1" y="325"/>
                    <a:pt x="1" y="345"/>
                    <a:pt x="1" y="376"/>
                  </a:cubicBezTo>
                  <a:cubicBezTo>
                    <a:pt x="10" y="385"/>
                    <a:pt x="21" y="406"/>
                    <a:pt x="41" y="416"/>
                  </a:cubicBezTo>
                  <a:cubicBezTo>
                    <a:pt x="55" y="423"/>
                    <a:pt x="69" y="426"/>
                    <a:pt x="83" y="426"/>
                  </a:cubicBezTo>
                  <a:cubicBezTo>
                    <a:pt x="112" y="426"/>
                    <a:pt x="139" y="413"/>
                    <a:pt x="152" y="385"/>
                  </a:cubicBezTo>
                  <a:cubicBezTo>
                    <a:pt x="193" y="304"/>
                    <a:pt x="244" y="213"/>
                    <a:pt x="285" y="122"/>
                  </a:cubicBezTo>
                  <a:cubicBezTo>
                    <a:pt x="294" y="101"/>
                    <a:pt x="294" y="81"/>
                    <a:pt x="294" y="61"/>
                  </a:cubicBezTo>
                  <a:cubicBezTo>
                    <a:pt x="285" y="41"/>
                    <a:pt x="274" y="20"/>
                    <a:pt x="254" y="11"/>
                  </a:cubicBezTo>
                  <a:cubicBezTo>
                    <a:pt x="244" y="4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4118680" y="1989831"/>
              <a:ext cx="32097" cy="17361"/>
            </a:xfrm>
            <a:custGeom>
              <a:avLst/>
              <a:gdLst/>
              <a:ahLst/>
              <a:cxnLst/>
              <a:rect l="l" t="t" r="r" b="b"/>
              <a:pathLst>
                <a:path w="549" h="297" extrusionOk="0">
                  <a:moveTo>
                    <a:pt x="458" y="0"/>
                  </a:moveTo>
                  <a:cubicBezTo>
                    <a:pt x="448" y="0"/>
                    <a:pt x="438" y="2"/>
                    <a:pt x="426" y="7"/>
                  </a:cubicBezTo>
                  <a:cubicBezTo>
                    <a:pt x="314" y="48"/>
                    <a:pt x="193" y="88"/>
                    <a:pt x="71" y="138"/>
                  </a:cubicBezTo>
                  <a:cubicBezTo>
                    <a:pt x="31" y="149"/>
                    <a:pt x="0" y="189"/>
                    <a:pt x="10" y="240"/>
                  </a:cubicBezTo>
                  <a:cubicBezTo>
                    <a:pt x="27" y="265"/>
                    <a:pt x="57" y="296"/>
                    <a:pt x="89" y="296"/>
                  </a:cubicBezTo>
                  <a:cubicBezTo>
                    <a:pt x="96" y="296"/>
                    <a:pt x="104" y="295"/>
                    <a:pt x="112" y="291"/>
                  </a:cubicBezTo>
                  <a:cubicBezTo>
                    <a:pt x="233" y="250"/>
                    <a:pt x="355" y="199"/>
                    <a:pt x="477" y="159"/>
                  </a:cubicBezTo>
                  <a:cubicBezTo>
                    <a:pt x="517" y="149"/>
                    <a:pt x="548" y="108"/>
                    <a:pt x="528" y="57"/>
                  </a:cubicBezTo>
                  <a:cubicBezTo>
                    <a:pt x="520" y="26"/>
                    <a:pt x="493" y="0"/>
                    <a:pt x="45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4155453" y="2046472"/>
              <a:ext cx="26134" cy="21453"/>
            </a:xfrm>
            <a:custGeom>
              <a:avLst/>
              <a:gdLst/>
              <a:ahLst/>
              <a:cxnLst/>
              <a:rect l="l" t="t" r="r" b="b"/>
              <a:pathLst>
                <a:path w="447" h="367" extrusionOk="0">
                  <a:moveTo>
                    <a:pt x="91" y="1"/>
                  </a:moveTo>
                  <a:cubicBezTo>
                    <a:pt x="71" y="1"/>
                    <a:pt x="51" y="1"/>
                    <a:pt x="41" y="21"/>
                  </a:cubicBezTo>
                  <a:cubicBezTo>
                    <a:pt x="10" y="52"/>
                    <a:pt x="0" y="102"/>
                    <a:pt x="41" y="133"/>
                  </a:cubicBezTo>
                  <a:cubicBezTo>
                    <a:pt x="122" y="204"/>
                    <a:pt x="213" y="275"/>
                    <a:pt x="294" y="346"/>
                  </a:cubicBezTo>
                  <a:cubicBezTo>
                    <a:pt x="314" y="356"/>
                    <a:pt x="325" y="366"/>
                    <a:pt x="355" y="366"/>
                  </a:cubicBezTo>
                  <a:cubicBezTo>
                    <a:pt x="375" y="366"/>
                    <a:pt x="395" y="356"/>
                    <a:pt x="406" y="346"/>
                  </a:cubicBezTo>
                  <a:cubicBezTo>
                    <a:pt x="436" y="316"/>
                    <a:pt x="446" y="255"/>
                    <a:pt x="406" y="235"/>
                  </a:cubicBezTo>
                  <a:cubicBezTo>
                    <a:pt x="325" y="163"/>
                    <a:pt x="233" y="93"/>
                    <a:pt x="152" y="21"/>
                  </a:cubicBezTo>
                  <a:cubicBezTo>
                    <a:pt x="132" y="1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4202281" y="2055416"/>
              <a:ext cx="23152" cy="20225"/>
            </a:xfrm>
            <a:custGeom>
              <a:avLst/>
              <a:gdLst/>
              <a:ahLst/>
              <a:cxnLst/>
              <a:rect l="l" t="t" r="r" b="b"/>
              <a:pathLst>
                <a:path w="396" h="346" extrusionOk="0">
                  <a:moveTo>
                    <a:pt x="81" y="1"/>
                  </a:moveTo>
                  <a:cubicBezTo>
                    <a:pt x="61" y="1"/>
                    <a:pt x="41" y="10"/>
                    <a:pt x="20" y="31"/>
                  </a:cubicBezTo>
                  <a:cubicBezTo>
                    <a:pt x="11" y="41"/>
                    <a:pt x="0" y="61"/>
                    <a:pt x="0" y="82"/>
                  </a:cubicBezTo>
                  <a:cubicBezTo>
                    <a:pt x="0" y="102"/>
                    <a:pt x="11" y="132"/>
                    <a:pt x="20" y="142"/>
                  </a:cubicBezTo>
                  <a:cubicBezTo>
                    <a:pt x="101" y="203"/>
                    <a:pt x="173" y="264"/>
                    <a:pt x="254" y="325"/>
                  </a:cubicBezTo>
                  <a:cubicBezTo>
                    <a:pt x="274" y="335"/>
                    <a:pt x="284" y="345"/>
                    <a:pt x="315" y="345"/>
                  </a:cubicBezTo>
                  <a:cubicBezTo>
                    <a:pt x="325" y="345"/>
                    <a:pt x="355" y="335"/>
                    <a:pt x="365" y="325"/>
                  </a:cubicBezTo>
                  <a:cubicBezTo>
                    <a:pt x="385" y="305"/>
                    <a:pt x="396" y="284"/>
                    <a:pt x="396" y="264"/>
                  </a:cubicBezTo>
                  <a:cubicBezTo>
                    <a:pt x="385" y="244"/>
                    <a:pt x="385" y="224"/>
                    <a:pt x="365" y="203"/>
                  </a:cubicBezTo>
                  <a:cubicBezTo>
                    <a:pt x="295" y="142"/>
                    <a:pt x="213" y="91"/>
                    <a:pt x="142" y="31"/>
                  </a:cubicBezTo>
                  <a:cubicBezTo>
                    <a:pt x="122" y="10"/>
                    <a:pt x="101" y="1"/>
                    <a:pt x="8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4187432" y="2088383"/>
              <a:ext cx="22626" cy="34079"/>
            </a:xfrm>
            <a:custGeom>
              <a:avLst/>
              <a:gdLst/>
              <a:ahLst/>
              <a:cxnLst/>
              <a:rect l="l" t="t" r="r" b="b"/>
              <a:pathLst>
                <a:path w="387" h="583" extrusionOk="0">
                  <a:moveTo>
                    <a:pt x="287" y="1"/>
                  </a:moveTo>
                  <a:cubicBezTo>
                    <a:pt x="262" y="1"/>
                    <a:pt x="236" y="11"/>
                    <a:pt x="224" y="34"/>
                  </a:cubicBezTo>
                  <a:lnTo>
                    <a:pt x="11" y="460"/>
                  </a:lnTo>
                  <a:cubicBezTo>
                    <a:pt x="1" y="501"/>
                    <a:pt x="1" y="552"/>
                    <a:pt x="41" y="572"/>
                  </a:cubicBezTo>
                  <a:cubicBezTo>
                    <a:pt x="55" y="579"/>
                    <a:pt x="69" y="582"/>
                    <a:pt x="83" y="582"/>
                  </a:cubicBezTo>
                  <a:cubicBezTo>
                    <a:pt x="112" y="582"/>
                    <a:pt x="139" y="569"/>
                    <a:pt x="153" y="542"/>
                  </a:cubicBezTo>
                  <a:cubicBezTo>
                    <a:pt x="224" y="400"/>
                    <a:pt x="295" y="258"/>
                    <a:pt x="366" y="126"/>
                  </a:cubicBezTo>
                  <a:cubicBezTo>
                    <a:pt x="386" y="86"/>
                    <a:pt x="376" y="34"/>
                    <a:pt x="335" y="14"/>
                  </a:cubicBezTo>
                  <a:cubicBezTo>
                    <a:pt x="323" y="6"/>
                    <a:pt x="305" y="1"/>
                    <a:pt x="28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4133471" y="2096742"/>
              <a:ext cx="38002" cy="13386"/>
            </a:xfrm>
            <a:custGeom>
              <a:avLst/>
              <a:gdLst/>
              <a:ahLst/>
              <a:cxnLst/>
              <a:rect l="l" t="t" r="r" b="b"/>
              <a:pathLst>
                <a:path w="650" h="229" extrusionOk="0">
                  <a:moveTo>
                    <a:pt x="563" y="1"/>
                  </a:moveTo>
                  <a:cubicBezTo>
                    <a:pt x="555" y="1"/>
                    <a:pt x="547" y="2"/>
                    <a:pt x="539" y="3"/>
                  </a:cubicBezTo>
                  <a:cubicBezTo>
                    <a:pt x="386" y="24"/>
                    <a:pt x="234" y="54"/>
                    <a:pt x="72" y="74"/>
                  </a:cubicBezTo>
                  <a:cubicBezTo>
                    <a:pt x="31" y="85"/>
                    <a:pt x="1" y="135"/>
                    <a:pt x="21" y="175"/>
                  </a:cubicBezTo>
                  <a:cubicBezTo>
                    <a:pt x="30" y="209"/>
                    <a:pt x="59" y="229"/>
                    <a:pt x="98" y="229"/>
                  </a:cubicBezTo>
                  <a:cubicBezTo>
                    <a:pt x="106" y="229"/>
                    <a:pt x="114" y="228"/>
                    <a:pt x="122" y="227"/>
                  </a:cubicBezTo>
                  <a:cubicBezTo>
                    <a:pt x="275" y="206"/>
                    <a:pt x="427" y="186"/>
                    <a:pt x="589" y="166"/>
                  </a:cubicBezTo>
                  <a:cubicBezTo>
                    <a:pt x="629" y="155"/>
                    <a:pt x="650" y="94"/>
                    <a:pt x="640" y="64"/>
                  </a:cubicBezTo>
                  <a:cubicBezTo>
                    <a:pt x="631" y="22"/>
                    <a:pt x="602" y="1"/>
                    <a:pt x="56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4121603" y="2049921"/>
              <a:ext cx="16663" cy="29403"/>
            </a:xfrm>
            <a:custGeom>
              <a:avLst/>
              <a:gdLst/>
              <a:ahLst/>
              <a:cxnLst/>
              <a:rect l="l" t="t" r="r" b="b"/>
              <a:pathLst>
                <a:path w="285" h="503" extrusionOk="0">
                  <a:moveTo>
                    <a:pt x="194" y="0"/>
                  </a:moveTo>
                  <a:cubicBezTo>
                    <a:pt x="161" y="0"/>
                    <a:pt x="130" y="20"/>
                    <a:pt x="113" y="54"/>
                  </a:cubicBezTo>
                  <a:cubicBezTo>
                    <a:pt x="82" y="176"/>
                    <a:pt x="41" y="287"/>
                    <a:pt x="11" y="399"/>
                  </a:cubicBezTo>
                  <a:cubicBezTo>
                    <a:pt x="1" y="439"/>
                    <a:pt x="21" y="490"/>
                    <a:pt x="72" y="500"/>
                  </a:cubicBezTo>
                  <a:cubicBezTo>
                    <a:pt x="79" y="502"/>
                    <a:pt x="86" y="503"/>
                    <a:pt x="92" y="503"/>
                  </a:cubicBezTo>
                  <a:cubicBezTo>
                    <a:pt x="125" y="503"/>
                    <a:pt x="155" y="483"/>
                    <a:pt x="163" y="449"/>
                  </a:cubicBezTo>
                  <a:cubicBezTo>
                    <a:pt x="204" y="327"/>
                    <a:pt x="234" y="216"/>
                    <a:pt x="275" y="104"/>
                  </a:cubicBezTo>
                  <a:cubicBezTo>
                    <a:pt x="285" y="64"/>
                    <a:pt x="255" y="13"/>
                    <a:pt x="214" y="3"/>
                  </a:cubicBezTo>
                  <a:cubicBezTo>
                    <a:pt x="207" y="1"/>
                    <a:pt x="201" y="0"/>
                    <a:pt x="19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103246" y="2022682"/>
              <a:ext cx="10699" cy="37528"/>
            </a:xfrm>
            <a:custGeom>
              <a:avLst/>
              <a:gdLst/>
              <a:ahLst/>
              <a:cxnLst/>
              <a:rect l="l" t="t" r="r" b="b"/>
              <a:pathLst>
                <a:path w="183" h="642" extrusionOk="0">
                  <a:moveTo>
                    <a:pt x="107" y="1"/>
                  </a:moveTo>
                  <a:cubicBezTo>
                    <a:pt x="102" y="1"/>
                    <a:pt x="97" y="1"/>
                    <a:pt x="92" y="2"/>
                  </a:cubicBezTo>
                  <a:cubicBezTo>
                    <a:pt x="51" y="2"/>
                    <a:pt x="21" y="33"/>
                    <a:pt x="11" y="83"/>
                  </a:cubicBezTo>
                  <a:cubicBezTo>
                    <a:pt x="11" y="236"/>
                    <a:pt x="11" y="398"/>
                    <a:pt x="1" y="561"/>
                  </a:cubicBezTo>
                  <a:cubicBezTo>
                    <a:pt x="1" y="601"/>
                    <a:pt x="41" y="642"/>
                    <a:pt x="82" y="642"/>
                  </a:cubicBezTo>
                  <a:cubicBezTo>
                    <a:pt x="132" y="642"/>
                    <a:pt x="163" y="601"/>
                    <a:pt x="163" y="561"/>
                  </a:cubicBezTo>
                  <a:cubicBezTo>
                    <a:pt x="173" y="398"/>
                    <a:pt x="173" y="236"/>
                    <a:pt x="173" y="83"/>
                  </a:cubicBezTo>
                  <a:cubicBezTo>
                    <a:pt x="182" y="38"/>
                    <a:pt x="150" y="1"/>
                    <a:pt x="10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4077756" y="2077803"/>
              <a:ext cx="27946" cy="12802"/>
            </a:xfrm>
            <a:custGeom>
              <a:avLst/>
              <a:gdLst/>
              <a:ahLst/>
              <a:cxnLst/>
              <a:rect l="l" t="t" r="r" b="b"/>
              <a:pathLst>
                <a:path w="478" h="219" extrusionOk="0">
                  <a:moveTo>
                    <a:pt x="390" y="0"/>
                  </a:moveTo>
                  <a:cubicBezTo>
                    <a:pt x="382" y="0"/>
                    <a:pt x="374" y="1"/>
                    <a:pt x="365" y="3"/>
                  </a:cubicBezTo>
                  <a:cubicBezTo>
                    <a:pt x="264" y="23"/>
                    <a:pt x="163" y="43"/>
                    <a:pt x="72" y="64"/>
                  </a:cubicBezTo>
                  <a:cubicBezTo>
                    <a:pt x="31" y="64"/>
                    <a:pt x="0" y="125"/>
                    <a:pt x="11" y="155"/>
                  </a:cubicBezTo>
                  <a:cubicBezTo>
                    <a:pt x="19" y="197"/>
                    <a:pt x="48" y="218"/>
                    <a:pt x="87" y="218"/>
                  </a:cubicBezTo>
                  <a:cubicBezTo>
                    <a:pt x="95" y="218"/>
                    <a:pt x="104" y="217"/>
                    <a:pt x="112" y="215"/>
                  </a:cubicBezTo>
                  <a:cubicBezTo>
                    <a:pt x="214" y="195"/>
                    <a:pt x="315" y="175"/>
                    <a:pt x="406" y="165"/>
                  </a:cubicBezTo>
                  <a:cubicBezTo>
                    <a:pt x="447" y="155"/>
                    <a:pt x="477" y="104"/>
                    <a:pt x="467" y="64"/>
                  </a:cubicBezTo>
                  <a:cubicBezTo>
                    <a:pt x="450" y="21"/>
                    <a:pt x="427" y="0"/>
                    <a:pt x="39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4158376" y="2127605"/>
              <a:ext cx="33910" cy="16543"/>
            </a:xfrm>
            <a:custGeom>
              <a:avLst/>
              <a:gdLst/>
              <a:ahLst/>
              <a:cxnLst/>
              <a:rect l="l" t="t" r="r" b="b"/>
              <a:pathLst>
                <a:path w="580" h="283" extrusionOk="0">
                  <a:moveTo>
                    <a:pt x="96" y="1"/>
                  </a:moveTo>
                  <a:cubicBezTo>
                    <a:pt x="59" y="1"/>
                    <a:pt x="20" y="29"/>
                    <a:pt x="11" y="64"/>
                  </a:cubicBezTo>
                  <a:cubicBezTo>
                    <a:pt x="1" y="104"/>
                    <a:pt x="21" y="155"/>
                    <a:pt x="61" y="165"/>
                  </a:cubicBezTo>
                  <a:cubicBezTo>
                    <a:pt x="203" y="206"/>
                    <a:pt x="336" y="246"/>
                    <a:pt x="467" y="276"/>
                  </a:cubicBezTo>
                  <a:cubicBezTo>
                    <a:pt x="476" y="281"/>
                    <a:pt x="486" y="283"/>
                    <a:pt x="495" y="283"/>
                  </a:cubicBezTo>
                  <a:cubicBezTo>
                    <a:pt x="528" y="283"/>
                    <a:pt x="561" y="258"/>
                    <a:pt x="568" y="226"/>
                  </a:cubicBezTo>
                  <a:cubicBezTo>
                    <a:pt x="579" y="185"/>
                    <a:pt x="559" y="134"/>
                    <a:pt x="518" y="124"/>
                  </a:cubicBezTo>
                  <a:cubicBezTo>
                    <a:pt x="376" y="84"/>
                    <a:pt x="244" y="43"/>
                    <a:pt x="113" y="3"/>
                  </a:cubicBezTo>
                  <a:cubicBezTo>
                    <a:pt x="107" y="1"/>
                    <a:pt x="101" y="1"/>
                    <a:pt x="9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853610" y="2094521"/>
              <a:ext cx="22041" cy="29111"/>
            </a:xfrm>
            <a:custGeom>
              <a:avLst/>
              <a:gdLst/>
              <a:ahLst/>
              <a:cxnLst/>
              <a:rect l="l" t="t" r="r" b="b"/>
              <a:pathLst>
                <a:path w="377" h="498" extrusionOk="0">
                  <a:moveTo>
                    <a:pt x="291" y="1"/>
                  </a:moveTo>
                  <a:cubicBezTo>
                    <a:pt x="265" y="1"/>
                    <a:pt x="237" y="14"/>
                    <a:pt x="224" y="41"/>
                  </a:cubicBezTo>
                  <a:cubicBezTo>
                    <a:pt x="153" y="153"/>
                    <a:pt x="92" y="265"/>
                    <a:pt x="21" y="376"/>
                  </a:cubicBezTo>
                  <a:cubicBezTo>
                    <a:pt x="1" y="407"/>
                    <a:pt x="11" y="467"/>
                    <a:pt x="52" y="488"/>
                  </a:cubicBezTo>
                  <a:cubicBezTo>
                    <a:pt x="65" y="494"/>
                    <a:pt x="80" y="498"/>
                    <a:pt x="94" y="498"/>
                  </a:cubicBezTo>
                  <a:cubicBezTo>
                    <a:pt x="122" y="498"/>
                    <a:pt x="149" y="484"/>
                    <a:pt x="163" y="457"/>
                  </a:cubicBezTo>
                  <a:cubicBezTo>
                    <a:pt x="234" y="346"/>
                    <a:pt x="295" y="234"/>
                    <a:pt x="356" y="123"/>
                  </a:cubicBezTo>
                  <a:cubicBezTo>
                    <a:pt x="376" y="92"/>
                    <a:pt x="366" y="31"/>
                    <a:pt x="325" y="11"/>
                  </a:cubicBezTo>
                  <a:cubicBezTo>
                    <a:pt x="315" y="4"/>
                    <a:pt x="303" y="1"/>
                    <a:pt x="2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3900497" y="2094112"/>
              <a:ext cx="27303" cy="21804"/>
            </a:xfrm>
            <a:custGeom>
              <a:avLst/>
              <a:gdLst/>
              <a:ahLst/>
              <a:cxnLst/>
              <a:rect l="l" t="t" r="r" b="b"/>
              <a:pathLst>
                <a:path w="467" h="373" extrusionOk="0">
                  <a:moveTo>
                    <a:pt x="96" y="1"/>
                  </a:moveTo>
                  <a:cubicBezTo>
                    <a:pt x="88" y="1"/>
                    <a:pt x="79" y="3"/>
                    <a:pt x="71" y="8"/>
                  </a:cubicBezTo>
                  <a:cubicBezTo>
                    <a:pt x="51" y="8"/>
                    <a:pt x="30" y="28"/>
                    <a:pt x="21" y="38"/>
                  </a:cubicBezTo>
                  <a:cubicBezTo>
                    <a:pt x="0" y="89"/>
                    <a:pt x="10" y="130"/>
                    <a:pt x="51" y="150"/>
                  </a:cubicBezTo>
                  <a:cubicBezTo>
                    <a:pt x="142" y="220"/>
                    <a:pt x="244" y="292"/>
                    <a:pt x="335" y="362"/>
                  </a:cubicBezTo>
                  <a:cubicBezTo>
                    <a:pt x="355" y="373"/>
                    <a:pt x="386" y="373"/>
                    <a:pt x="396" y="373"/>
                  </a:cubicBezTo>
                  <a:cubicBezTo>
                    <a:pt x="416" y="362"/>
                    <a:pt x="436" y="353"/>
                    <a:pt x="447" y="332"/>
                  </a:cubicBezTo>
                  <a:cubicBezTo>
                    <a:pt x="467" y="292"/>
                    <a:pt x="456" y="251"/>
                    <a:pt x="416" y="220"/>
                  </a:cubicBezTo>
                  <a:lnTo>
                    <a:pt x="132" y="18"/>
                  </a:lnTo>
                  <a:cubicBezTo>
                    <a:pt x="120" y="6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3880912" y="2132399"/>
              <a:ext cx="11927" cy="28000"/>
            </a:xfrm>
            <a:custGeom>
              <a:avLst/>
              <a:gdLst/>
              <a:ahLst/>
              <a:cxnLst/>
              <a:rect l="l" t="t" r="r" b="b"/>
              <a:pathLst>
                <a:path w="204" h="479" extrusionOk="0">
                  <a:moveTo>
                    <a:pt x="135" y="0"/>
                  </a:moveTo>
                  <a:cubicBezTo>
                    <a:pt x="131" y="0"/>
                    <a:pt x="126" y="1"/>
                    <a:pt x="122" y="2"/>
                  </a:cubicBezTo>
                  <a:cubicBezTo>
                    <a:pt x="72" y="2"/>
                    <a:pt x="41" y="32"/>
                    <a:pt x="41" y="83"/>
                  </a:cubicBezTo>
                  <a:lnTo>
                    <a:pt x="0" y="397"/>
                  </a:lnTo>
                  <a:cubicBezTo>
                    <a:pt x="0" y="438"/>
                    <a:pt x="41" y="478"/>
                    <a:pt x="81" y="478"/>
                  </a:cubicBezTo>
                  <a:cubicBezTo>
                    <a:pt x="133" y="478"/>
                    <a:pt x="163" y="438"/>
                    <a:pt x="163" y="397"/>
                  </a:cubicBezTo>
                  <a:lnTo>
                    <a:pt x="203" y="83"/>
                  </a:lnTo>
                  <a:cubicBezTo>
                    <a:pt x="203" y="37"/>
                    <a:pt x="171" y="0"/>
                    <a:pt x="13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3796726" y="2107556"/>
              <a:ext cx="28472" cy="18472"/>
            </a:xfrm>
            <a:custGeom>
              <a:avLst/>
              <a:gdLst/>
              <a:ahLst/>
              <a:cxnLst/>
              <a:rect l="l" t="t" r="r" b="b"/>
              <a:pathLst>
                <a:path w="487" h="316" extrusionOk="0">
                  <a:moveTo>
                    <a:pt x="387" y="1"/>
                  </a:moveTo>
                  <a:cubicBezTo>
                    <a:pt x="373" y="1"/>
                    <a:pt x="358" y="4"/>
                    <a:pt x="345" y="11"/>
                  </a:cubicBezTo>
                  <a:cubicBezTo>
                    <a:pt x="244" y="62"/>
                    <a:pt x="153" y="112"/>
                    <a:pt x="51" y="163"/>
                  </a:cubicBezTo>
                  <a:cubicBezTo>
                    <a:pt x="11" y="184"/>
                    <a:pt x="0" y="244"/>
                    <a:pt x="20" y="274"/>
                  </a:cubicBezTo>
                  <a:cubicBezTo>
                    <a:pt x="34" y="302"/>
                    <a:pt x="61" y="315"/>
                    <a:pt x="90" y="315"/>
                  </a:cubicBezTo>
                  <a:cubicBezTo>
                    <a:pt x="104" y="315"/>
                    <a:pt x="119" y="312"/>
                    <a:pt x="132" y="305"/>
                  </a:cubicBezTo>
                  <a:cubicBezTo>
                    <a:pt x="234" y="254"/>
                    <a:pt x="335" y="204"/>
                    <a:pt x="426" y="153"/>
                  </a:cubicBezTo>
                  <a:cubicBezTo>
                    <a:pt x="467" y="132"/>
                    <a:pt x="487" y="82"/>
                    <a:pt x="457" y="42"/>
                  </a:cubicBezTo>
                  <a:cubicBezTo>
                    <a:pt x="443" y="14"/>
                    <a:pt x="416" y="1"/>
                    <a:pt x="38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759953" y="2116441"/>
              <a:ext cx="19001" cy="27065"/>
            </a:xfrm>
            <a:custGeom>
              <a:avLst/>
              <a:gdLst/>
              <a:ahLst/>
              <a:cxnLst/>
              <a:rect l="l" t="t" r="r" b="b"/>
              <a:pathLst>
                <a:path w="325" h="463" extrusionOk="0">
                  <a:moveTo>
                    <a:pt x="90" y="1"/>
                  </a:moveTo>
                  <a:cubicBezTo>
                    <a:pt x="75" y="1"/>
                    <a:pt x="62" y="4"/>
                    <a:pt x="52" y="11"/>
                  </a:cubicBezTo>
                  <a:cubicBezTo>
                    <a:pt x="11" y="32"/>
                    <a:pt x="0" y="82"/>
                    <a:pt x="21" y="122"/>
                  </a:cubicBezTo>
                  <a:lnTo>
                    <a:pt x="173" y="427"/>
                  </a:lnTo>
                  <a:cubicBezTo>
                    <a:pt x="186" y="447"/>
                    <a:pt x="212" y="462"/>
                    <a:pt x="240" y="462"/>
                  </a:cubicBezTo>
                  <a:cubicBezTo>
                    <a:pt x="255" y="462"/>
                    <a:pt x="270" y="458"/>
                    <a:pt x="284" y="447"/>
                  </a:cubicBezTo>
                  <a:cubicBezTo>
                    <a:pt x="315" y="427"/>
                    <a:pt x="325" y="386"/>
                    <a:pt x="305" y="336"/>
                  </a:cubicBezTo>
                  <a:cubicBezTo>
                    <a:pt x="264" y="244"/>
                    <a:pt x="214" y="143"/>
                    <a:pt x="163" y="41"/>
                  </a:cubicBezTo>
                  <a:cubicBezTo>
                    <a:pt x="149" y="14"/>
                    <a:pt x="118" y="1"/>
                    <a:pt x="9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965098" y="2093819"/>
              <a:ext cx="10699" cy="32150"/>
            </a:xfrm>
            <a:custGeom>
              <a:avLst/>
              <a:gdLst/>
              <a:ahLst/>
              <a:cxnLst/>
              <a:rect l="l" t="t" r="r" b="b"/>
              <a:pathLst>
                <a:path w="183" h="550" extrusionOk="0">
                  <a:moveTo>
                    <a:pt x="114" y="1"/>
                  </a:moveTo>
                  <a:cubicBezTo>
                    <a:pt x="110" y="1"/>
                    <a:pt x="106" y="1"/>
                    <a:pt x="102" y="2"/>
                  </a:cubicBezTo>
                  <a:cubicBezTo>
                    <a:pt x="52" y="2"/>
                    <a:pt x="21" y="33"/>
                    <a:pt x="21" y="74"/>
                  </a:cubicBezTo>
                  <a:cubicBezTo>
                    <a:pt x="11" y="205"/>
                    <a:pt x="11" y="337"/>
                    <a:pt x="0" y="469"/>
                  </a:cubicBezTo>
                  <a:cubicBezTo>
                    <a:pt x="0" y="509"/>
                    <a:pt x="41" y="550"/>
                    <a:pt x="82" y="550"/>
                  </a:cubicBezTo>
                  <a:cubicBezTo>
                    <a:pt x="133" y="550"/>
                    <a:pt x="163" y="509"/>
                    <a:pt x="163" y="469"/>
                  </a:cubicBezTo>
                  <a:cubicBezTo>
                    <a:pt x="173" y="337"/>
                    <a:pt x="173" y="205"/>
                    <a:pt x="183" y="74"/>
                  </a:cubicBezTo>
                  <a:cubicBezTo>
                    <a:pt x="183" y="37"/>
                    <a:pt x="150" y="1"/>
                    <a:pt x="11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4007192" y="2107439"/>
              <a:ext cx="32682" cy="13386"/>
            </a:xfrm>
            <a:custGeom>
              <a:avLst/>
              <a:gdLst/>
              <a:ahLst/>
              <a:cxnLst/>
              <a:rect l="l" t="t" r="r" b="b"/>
              <a:pathLst>
                <a:path w="559" h="229" extrusionOk="0">
                  <a:moveTo>
                    <a:pt x="468" y="0"/>
                  </a:moveTo>
                  <a:cubicBezTo>
                    <a:pt x="461" y="0"/>
                    <a:pt x="454" y="1"/>
                    <a:pt x="447" y="3"/>
                  </a:cubicBezTo>
                  <a:cubicBezTo>
                    <a:pt x="325" y="23"/>
                    <a:pt x="193" y="53"/>
                    <a:pt x="71" y="74"/>
                  </a:cubicBezTo>
                  <a:cubicBezTo>
                    <a:pt x="31" y="84"/>
                    <a:pt x="1" y="134"/>
                    <a:pt x="11" y="175"/>
                  </a:cubicBezTo>
                  <a:cubicBezTo>
                    <a:pt x="28" y="209"/>
                    <a:pt x="58" y="229"/>
                    <a:pt x="92" y="229"/>
                  </a:cubicBezTo>
                  <a:cubicBezTo>
                    <a:pt x="98" y="229"/>
                    <a:pt x="105" y="228"/>
                    <a:pt x="112" y="226"/>
                  </a:cubicBezTo>
                  <a:cubicBezTo>
                    <a:pt x="234" y="206"/>
                    <a:pt x="366" y="186"/>
                    <a:pt x="488" y="155"/>
                  </a:cubicBezTo>
                  <a:cubicBezTo>
                    <a:pt x="528" y="155"/>
                    <a:pt x="558" y="94"/>
                    <a:pt x="549" y="53"/>
                  </a:cubicBezTo>
                  <a:cubicBezTo>
                    <a:pt x="532" y="20"/>
                    <a:pt x="501" y="0"/>
                    <a:pt x="46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4056417" y="2119188"/>
              <a:ext cx="16078" cy="24610"/>
            </a:xfrm>
            <a:custGeom>
              <a:avLst/>
              <a:gdLst/>
              <a:ahLst/>
              <a:cxnLst/>
              <a:rect l="l" t="t" r="r" b="b"/>
              <a:pathLst>
                <a:path w="275" h="421" extrusionOk="0">
                  <a:moveTo>
                    <a:pt x="81" y="0"/>
                  </a:moveTo>
                  <a:cubicBezTo>
                    <a:pt x="74" y="0"/>
                    <a:pt x="67" y="2"/>
                    <a:pt x="61" y="5"/>
                  </a:cubicBezTo>
                  <a:cubicBezTo>
                    <a:pt x="41" y="15"/>
                    <a:pt x="20" y="25"/>
                    <a:pt x="11" y="45"/>
                  </a:cubicBezTo>
                  <a:cubicBezTo>
                    <a:pt x="11" y="55"/>
                    <a:pt x="0" y="86"/>
                    <a:pt x="11" y="106"/>
                  </a:cubicBezTo>
                  <a:cubicBezTo>
                    <a:pt x="41" y="187"/>
                    <a:pt x="72" y="278"/>
                    <a:pt x="112" y="359"/>
                  </a:cubicBezTo>
                  <a:cubicBezTo>
                    <a:pt x="112" y="380"/>
                    <a:pt x="122" y="400"/>
                    <a:pt x="142" y="410"/>
                  </a:cubicBezTo>
                  <a:cubicBezTo>
                    <a:pt x="162" y="420"/>
                    <a:pt x="193" y="420"/>
                    <a:pt x="203" y="420"/>
                  </a:cubicBezTo>
                  <a:cubicBezTo>
                    <a:pt x="223" y="410"/>
                    <a:pt x="244" y="400"/>
                    <a:pt x="254" y="380"/>
                  </a:cubicBezTo>
                  <a:cubicBezTo>
                    <a:pt x="264" y="359"/>
                    <a:pt x="274" y="339"/>
                    <a:pt x="264" y="319"/>
                  </a:cubicBezTo>
                  <a:cubicBezTo>
                    <a:pt x="234" y="238"/>
                    <a:pt x="193" y="147"/>
                    <a:pt x="162" y="66"/>
                  </a:cubicBezTo>
                  <a:cubicBezTo>
                    <a:pt x="153" y="45"/>
                    <a:pt x="142" y="25"/>
                    <a:pt x="122" y="15"/>
                  </a:cubicBezTo>
                  <a:cubicBezTo>
                    <a:pt x="115" y="8"/>
                    <a:pt x="98" y="0"/>
                    <a:pt x="8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3897516" y="2010348"/>
              <a:ext cx="22567" cy="30280"/>
            </a:xfrm>
            <a:custGeom>
              <a:avLst/>
              <a:gdLst/>
              <a:ahLst/>
              <a:cxnLst/>
              <a:rect l="l" t="t" r="r" b="b"/>
              <a:pathLst>
                <a:path w="386" h="518" extrusionOk="0">
                  <a:moveTo>
                    <a:pt x="290" y="0"/>
                  </a:moveTo>
                  <a:cubicBezTo>
                    <a:pt x="263" y="0"/>
                    <a:pt x="237" y="11"/>
                    <a:pt x="223" y="31"/>
                  </a:cubicBezTo>
                  <a:cubicBezTo>
                    <a:pt x="163" y="152"/>
                    <a:pt x="92" y="274"/>
                    <a:pt x="31" y="396"/>
                  </a:cubicBezTo>
                  <a:cubicBezTo>
                    <a:pt x="0" y="427"/>
                    <a:pt x="21" y="488"/>
                    <a:pt x="51" y="508"/>
                  </a:cubicBezTo>
                  <a:cubicBezTo>
                    <a:pt x="65" y="515"/>
                    <a:pt x="79" y="518"/>
                    <a:pt x="93" y="518"/>
                  </a:cubicBezTo>
                  <a:cubicBezTo>
                    <a:pt x="122" y="518"/>
                    <a:pt x="149" y="504"/>
                    <a:pt x="163" y="477"/>
                  </a:cubicBezTo>
                  <a:cubicBezTo>
                    <a:pt x="234" y="355"/>
                    <a:pt x="295" y="234"/>
                    <a:pt x="365" y="122"/>
                  </a:cubicBezTo>
                  <a:cubicBezTo>
                    <a:pt x="386" y="82"/>
                    <a:pt x="376" y="31"/>
                    <a:pt x="335" y="10"/>
                  </a:cubicBezTo>
                  <a:cubicBezTo>
                    <a:pt x="321" y="3"/>
                    <a:pt x="306" y="0"/>
                    <a:pt x="29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7"/>
          <p:cNvSpPr/>
          <p:nvPr/>
        </p:nvSpPr>
        <p:spPr>
          <a:xfrm>
            <a:off x="4040398" y="2095120"/>
            <a:ext cx="35021" cy="30221"/>
          </a:xfrm>
          <a:custGeom>
            <a:avLst/>
            <a:gdLst/>
            <a:ahLst/>
            <a:cxnLst/>
            <a:rect l="l" t="t" r="r" b="b"/>
            <a:pathLst>
              <a:path w="599" h="517" extrusionOk="0">
                <a:moveTo>
                  <a:pt x="97" y="1"/>
                </a:moveTo>
                <a:cubicBezTo>
                  <a:pt x="77" y="1"/>
                  <a:pt x="56" y="8"/>
                  <a:pt x="41" y="23"/>
                </a:cubicBezTo>
                <a:cubicBezTo>
                  <a:pt x="11" y="54"/>
                  <a:pt x="1" y="104"/>
                  <a:pt x="41" y="135"/>
                </a:cubicBezTo>
                <a:cubicBezTo>
                  <a:pt x="173" y="257"/>
                  <a:pt x="315" y="379"/>
                  <a:pt x="447" y="490"/>
                </a:cubicBezTo>
                <a:cubicBezTo>
                  <a:pt x="469" y="506"/>
                  <a:pt x="493" y="517"/>
                  <a:pt x="516" y="517"/>
                </a:cubicBezTo>
                <a:cubicBezTo>
                  <a:pt x="536" y="517"/>
                  <a:pt x="554" y="509"/>
                  <a:pt x="569" y="490"/>
                </a:cubicBezTo>
                <a:cubicBezTo>
                  <a:pt x="589" y="460"/>
                  <a:pt x="599" y="409"/>
                  <a:pt x="569" y="379"/>
                </a:cubicBezTo>
                <a:cubicBezTo>
                  <a:pt x="427" y="257"/>
                  <a:pt x="294" y="145"/>
                  <a:pt x="153" y="23"/>
                </a:cubicBezTo>
                <a:cubicBezTo>
                  <a:pt x="138" y="8"/>
                  <a:pt x="117" y="1"/>
                  <a:pt x="97" y="1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17"/>
          <p:cNvGrpSpPr/>
          <p:nvPr/>
        </p:nvGrpSpPr>
        <p:grpSpPr>
          <a:xfrm>
            <a:off x="922406" y="1241571"/>
            <a:ext cx="808233" cy="814316"/>
            <a:chOff x="870425" y="1539226"/>
            <a:chExt cx="1075349" cy="1083443"/>
          </a:xfrm>
        </p:grpSpPr>
        <p:sp>
          <p:nvSpPr>
            <p:cNvPr id="481" name="Google Shape;481;p17"/>
            <p:cNvSpPr/>
            <p:nvPr/>
          </p:nvSpPr>
          <p:spPr>
            <a:xfrm>
              <a:off x="870425" y="1539226"/>
              <a:ext cx="1075349" cy="1076340"/>
            </a:xfrm>
            <a:custGeom>
              <a:avLst/>
              <a:gdLst/>
              <a:ahLst/>
              <a:cxnLst/>
              <a:rect l="l" t="t" r="r" b="b"/>
              <a:pathLst>
                <a:path w="11947" h="11958" extrusionOk="0">
                  <a:moveTo>
                    <a:pt x="5973" y="0"/>
                  </a:moveTo>
                  <a:cubicBezTo>
                    <a:pt x="2677" y="0"/>
                    <a:pt x="0" y="2678"/>
                    <a:pt x="0" y="5984"/>
                  </a:cubicBezTo>
                  <a:cubicBezTo>
                    <a:pt x="0" y="9280"/>
                    <a:pt x="2677" y="11958"/>
                    <a:pt x="5973" y="11958"/>
                  </a:cubicBezTo>
                  <a:cubicBezTo>
                    <a:pt x="9279" y="11958"/>
                    <a:pt x="11947" y="9280"/>
                    <a:pt x="11947" y="5984"/>
                  </a:cubicBezTo>
                  <a:cubicBezTo>
                    <a:pt x="11947" y="2678"/>
                    <a:pt x="9279" y="0"/>
                    <a:pt x="597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1022809" y="1617714"/>
              <a:ext cx="724851" cy="721430"/>
            </a:xfrm>
            <a:custGeom>
              <a:avLst/>
              <a:gdLst/>
              <a:ahLst/>
              <a:cxnLst/>
              <a:rect l="l" t="t" r="r" b="b"/>
              <a:pathLst>
                <a:path w="8053" h="8015" extrusionOk="0">
                  <a:moveTo>
                    <a:pt x="5021" y="0"/>
                  </a:moveTo>
                  <a:cubicBezTo>
                    <a:pt x="4970" y="284"/>
                    <a:pt x="4818" y="548"/>
                    <a:pt x="4625" y="782"/>
                  </a:cubicBezTo>
                  <a:cubicBezTo>
                    <a:pt x="4442" y="1015"/>
                    <a:pt x="4219" y="1217"/>
                    <a:pt x="3976" y="1400"/>
                  </a:cubicBezTo>
                  <a:cubicBezTo>
                    <a:pt x="3783" y="1532"/>
                    <a:pt x="3590" y="1654"/>
                    <a:pt x="3378" y="1745"/>
                  </a:cubicBezTo>
                  <a:cubicBezTo>
                    <a:pt x="2830" y="2009"/>
                    <a:pt x="2222" y="2151"/>
                    <a:pt x="1613" y="2161"/>
                  </a:cubicBezTo>
                  <a:cubicBezTo>
                    <a:pt x="1573" y="2374"/>
                    <a:pt x="1552" y="2576"/>
                    <a:pt x="1552" y="2790"/>
                  </a:cubicBezTo>
                  <a:lnTo>
                    <a:pt x="1542" y="2790"/>
                  </a:lnTo>
                  <a:lnTo>
                    <a:pt x="1542" y="2891"/>
                  </a:lnTo>
                  <a:cubicBezTo>
                    <a:pt x="1512" y="3023"/>
                    <a:pt x="1440" y="3144"/>
                    <a:pt x="1319" y="3205"/>
                  </a:cubicBezTo>
                  <a:cubicBezTo>
                    <a:pt x="1126" y="3327"/>
                    <a:pt x="842" y="3307"/>
                    <a:pt x="730" y="3500"/>
                  </a:cubicBezTo>
                  <a:cubicBezTo>
                    <a:pt x="609" y="3703"/>
                    <a:pt x="771" y="4007"/>
                    <a:pt x="609" y="4179"/>
                  </a:cubicBezTo>
                  <a:cubicBezTo>
                    <a:pt x="507" y="4280"/>
                    <a:pt x="345" y="4280"/>
                    <a:pt x="223" y="4361"/>
                  </a:cubicBezTo>
                  <a:cubicBezTo>
                    <a:pt x="61" y="4473"/>
                    <a:pt x="61" y="4717"/>
                    <a:pt x="142" y="4889"/>
                  </a:cubicBezTo>
                  <a:cubicBezTo>
                    <a:pt x="183" y="4970"/>
                    <a:pt x="234" y="5041"/>
                    <a:pt x="254" y="5122"/>
                  </a:cubicBezTo>
                  <a:cubicBezTo>
                    <a:pt x="315" y="5396"/>
                    <a:pt x="0" y="5670"/>
                    <a:pt x="133" y="5913"/>
                  </a:cubicBezTo>
                  <a:cubicBezTo>
                    <a:pt x="203" y="6055"/>
                    <a:pt x="396" y="6096"/>
                    <a:pt x="498" y="6218"/>
                  </a:cubicBezTo>
                  <a:cubicBezTo>
                    <a:pt x="629" y="6380"/>
                    <a:pt x="568" y="6653"/>
                    <a:pt x="710" y="6806"/>
                  </a:cubicBezTo>
                  <a:cubicBezTo>
                    <a:pt x="852" y="6948"/>
                    <a:pt x="1086" y="6928"/>
                    <a:pt x="1238" y="7059"/>
                  </a:cubicBezTo>
                  <a:cubicBezTo>
                    <a:pt x="1359" y="7171"/>
                    <a:pt x="1380" y="7384"/>
                    <a:pt x="1532" y="7475"/>
                  </a:cubicBezTo>
                  <a:cubicBezTo>
                    <a:pt x="1607" y="7528"/>
                    <a:pt x="1699" y="7535"/>
                    <a:pt x="1794" y="7535"/>
                  </a:cubicBezTo>
                  <a:cubicBezTo>
                    <a:pt x="1827" y="7535"/>
                    <a:pt x="1860" y="7534"/>
                    <a:pt x="1892" y="7534"/>
                  </a:cubicBezTo>
                  <a:cubicBezTo>
                    <a:pt x="1982" y="7534"/>
                    <a:pt x="2069" y="7540"/>
                    <a:pt x="2141" y="7586"/>
                  </a:cubicBezTo>
                  <a:cubicBezTo>
                    <a:pt x="2222" y="7638"/>
                    <a:pt x="2272" y="7739"/>
                    <a:pt x="2353" y="7800"/>
                  </a:cubicBezTo>
                  <a:cubicBezTo>
                    <a:pt x="2410" y="7840"/>
                    <a:pt x="2473" y="7855"/>
                    <a:pt x="2538" y="7855"/>
                  </a:cubicBezTo>
                  <a:cubicBezTo>
                    <a:pt x="2712" y="7855"/>
                    <a:pt x="2909" y="7751"/>
                    <a:pt x="3094" y="7751"/>
                  </a:cubicBezTo>
                  <a:cubicBezTo>
                    <a:pt x="3135" y="7751"/>
                    <a:pt x="3176" y="7756"/>
                    <a:pt x="3216" y="7769"/>
                  </a:cubicBezTo>
                  <a:cubicBezTo>
                    <a:pt x="3388" y="7820"/>
                    <a:pt x="3509" y="8003"/>
                    <a:pt x="3682" y="8012"/>
                  </a:cubicBezTo>
                  <a:cubicBezTo>
                    <a:pt x="3692" y="8014"/>
                    <a:pt x="3702" y="8014"/>
                    <a:pt x="3712" y="8014"/>
                  </a:cubicBezTo>
                  <a:cubicBezTo>
                    <a:pt x="3871" y="8014"/>
                    <a:pt x="4006" y="7868"/>
                    <a:pt x="4169" y="7830"/>
                  </a:cubicBezTo>
                  <a:cubicBezTo>
                    <a:pt x="4199" y="7823"/>
                    <a:pt x="4229" y="7820"/>
                    <a:pt x="4259" y="7820"/>
                  </a:cubicBezTo>
                  <a:cubicBezTo>
                    <a:pt x="4450" y="7820"/>
                    <a:pt x="4642" y="7935"/>
                    <a:pt x="4821" y="7935"/>
                  </a:cubicBezTo>
                  <a:cubicBezTo>
                    <a:pt x="4872" y="7935"/>
                    <a:pt x="4921" y="7925"/>
                    <a:pt x="4970" y="7901"/>
                  </a:cubicBezTo>
                  <a:cubicBezTo>
                    <a:pt x="5051" y="7861"/>
                    <a:pt x="5102" y="7800"/>
                    <a:pt x="5183" y="7759"/>
                  </a:cubicBezTo>
                  <a:cubicBezTo>
                    <a:pt x="5231" y="7738"/>
                    <a:pt x="5281" y="7730"/>
                    <a:pt x="5333" y="7730"/>
                  </a:cubicBezTo>
                  <a:cubicBezTo>
                    <a:pt x="5465" y="7730"/>
                    <a:pt x="5605" y="7779"/>
                    <a:pt x="5735" y="7779"/>
                  </a:cubicBezTo>
                  <a:cubicBezTo>
                    <a:pt x="5794" y="7779"/>
                    <a:pt x="5850" y="7769"/>
                    <a:pt x="5903" y="7739"/>
                  </a:cubicBezTo>
                  <a:cubicBezTo>
                    <a:pt x="6055" y="7658"/>
                    <a:pt x="6096" y="7444"/>
                    <a:pt x="6247" y="7374"/>
                  </a:cubicBezTo>
                  <a:cubicBezTo>
                    <a:pt x="6289" y="7355"/>
                    <a:pt x="6332" y="7349"/>
                    <a:pt x="6377" y="7349"/>
                  </a:cubicBezTo>
                  <a:cubicBezTo>
                    <a:pt x="6480" y="7349"/>
                    <a:pt x="6589" y="7384"/>
                    <a:pt x="6690" y="7384"/>
                  </a:cubicBezTo>
                  <a:cubicBezTo>
                    <a:pt x="6737" y="7384"/>
                    <a:pt x="6783" y="7376"/>
                    <a:pt x="6826" y="7354"/>
                  </a:cubicBezTo>
                  <a:cubicBezTo>
                    <a:pt x="6988" y="7282"/>
                    <a:pt x="7018" y="7059"/>
                    <a:pt x="7150" y="6928"/>
                  </a:cubicBezTo>
                  <a:cubicBezTo>
                    <a:pt x="7302" y="6786"/>
                    <a:pt x="7597" y="6786"/>
                    <a:pt x="7658" y="6593"/>
                  </a:cubicBezTo>
                  <a:cubicBezTo>
                    <a:pt x="7718" y="6430"/>
                    <a:pt x="7576" y="6268"/>
                    <a:pt x="7586" y="6096"/>
                  </a:cubicBezTo>
                  <a:cubicBezTo>
                    <a:pt x="7606" y="5974"/>
                    <a:pt x="7698" y="5873"/>
                    <a:pt x="7779" y="5771"/>
                  </a:cubicBezTo>
                  <a:cubicBezTo>
                    <a:pt x="7850" y="5670"/>
                    <a:pt x="7921" y="5538"/>
                    <a:pt x="7870" y="5416"/>
                  </a:cubicBezTo>
                  <a:cubicBezTo>
                    <a:pt x="7850" y="5366"/>
                    <a:pt x="7800" y="5325"/>
                    <a:pt x="7779" y="5274"/>
                  </a:cubicBezTo>
                  <a:cubicBezTo>
                    <a:pt x="7667" y="5041"/>
                    <a:pt x="8053" y="4787"/>
                    <a:pt x="7972" y="4534"/>
                  </a:cubicBezTo>
                  <a:cubicBezTo>
                    <a:pt x="7921" y="4402"/>
                    <a:pt x="7769" y="4341"/>
                    <a:pt x="7698" y="4210"/>
                  </a:cubicBezTo>
                  <a:cubicBezTo>
                    <a:pt x="7597" y="4017"/>
                    <a:pt x="7769" y="3753"/>
                    <a:pt x="7667" y="3550"/>
                  </a:cubicBezTo>
                  <a:cubicBezTo>
                    <a:pt x="7586" y="3408"/>
                    <a:pt x="7383" y="3368"/>
                    <a:pt x="7313" y="3216"/>
                  </a:cubicBezTo>
                  <a:cubicBezTo>
                    <a:pt x="7252" y="3084"/>
                    <a:pt x="7322" y="2921"/>
                    <a:pt x="7262" y="2800"/>
                  </a:cubicBezTo>
                  <a:cubicBezTo>
                    <a:pt x="7191" y="2648"/>
                    <a:pt x="6998" y="2628"/>
                    <a:pt x="6836" y="2587"/>
                  </a:cubicBezTo>
                  <a:cubicBezTo>
                    <a:pt x="6775" y="2576"/>
                    <a:pt x="6704" y="2546"/>
                    <a:pt x="6643" y="2506"/>
                  </a:cubicBezTo>
                  <a:cubicBezTo>
                    <a:pt x="6633" y="1837"/>
                    <a:pt x="6308" y="1136"/>
                    <a:pt x="5862" y="640"/>
                  </a:cubicBezTo>
                  <a:cubicBezTo>
                    <a:pt x="5659" y="417"/>
                    <a:pt x="5426" y="214"/>
                    <a:pt x="5163" y="72"/>
                  </a:cubicBezTo>
                  <a:cubicBezTo>
                    <a:pt x="5112" y="41"/>
                    <a:pt x="5061" y="21"/>
                    <a:pt x="50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1017319" y="2201063"/>
              <a:ext cx="814320" cy="419987"/>
            </a:xfrm>
            <a:custGeom>
              <a:avLst/>
              <a:gdLst/>
              <a:ahLst/>
              <a:cxnLst/>
              <a:rect l="l" t="t" r="r" b="b"/>
              <a:pathLst>
                <a:path w="9047" h="4666" extrusionOk="0">
                  <a:moveTo>
                    <a:pt x="3033" y="0"/>
                  </a:moveTo>
                  <a:cubicBezTo>
                    <a:pt x="3033" y="0"/>
                    <a:pt x="843" y="710"/>
                    <a:pt x="649" y="1116"/>
                  </a:cubicBezTo>
                  <a:cubicBezTo>
                    <a:pt x="457" y="1522"/>
                    <a:pt x="0" y="4666"/>
                    <a:pt x="0" y="4666"/>
                  </a:cubicBezTo>
                  <a:lnTo>
                    <a:pt x="9047" y="4666"/>
                  </a:lnTo>
                  <a:cubicBezTo>
                    <a:pt x="9047" y="4666"/>
                    <a:pt x="8510" y="1481"/>
                    <a:pt x="8195" y="1075"/>
                  </a:cubicBezTo>
                  <a:cubicBezTo>
                    <a:pt x="7881" y="659"/>
                    <a:pt x="5487" y="0"/>
                    <a:pt x="5487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1290314" y="2086031"/>
              <a:ext cx="220975" cy="179030"/>
            </a:xfrm>
            <a:custGeom>
              <a:avLst/>
              <a:gdLst/>
              <a:ahLst/>
              <a:cxnLst/>
              <a:rect l="l" t="t" r="r" b="b"/>
              <a:pathLst>
                <a:path w="2455" h="1989" extrusionOk="0">
                  <a:moveTo>
                    <a:pt x="2261" y="1"/>
                  </a:moveTo>
                  <a:lnTo>
                    <a:pt x="2252" y="10"/>
                  </a:lnTo>
                  <a:cubicBezTo>
                    <a:pt x="2125" y="146"/>
                    <a:pt x="1345" y="1001"/>
                    <a:pt x="297" y="1001"/>
                  </a:cubicBezTo>
                  <a:cubicBezTo>
                    <a:pt x="246" y="1001"/>
                    <a:pt x="194" y="999"/>
                    <a:pt x="142" y="994"/>
                  </a:cubicBezTo>
                  <a:cubicBezTo>
                    <a:pt x="102" y="1085"/>
                    <a:pt x="61" y="1187"/>
                    <a:pt x="0" y="1278"/>
                  </a:cubicBezTo>
                  <a:cubicBezTo>
                    <a:pt x="0" y="1278"/>
                    <a:pt x="467" y="1988"/>
                    <a:pt x="1227" y="1988"/>
                  </a:cubicBezTo>
                  <a:lnTo>
                    <a:pt x="1237" y="1988"/>
                  </a:lnTo>
                  <a:cubicBezTo>
                    <a:pt x="1988" y="1988"/>
                    <a:pt x="2454" y="1278"/>
                    <a:pt x="2454" y="1278"/>
                  </a:cubicBezTo>
                  <a:cubicBezTo>
                    <a:pt x="2110" y="720"/>
                    <a:pt x="2252" y="82"/>
                    <a:pt x="2261" y="1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1174293" y="1722755"/>
              <a:ext cx="457521" cy="404415"/>
            </a:xfrm>
            <a:custGeom>
              <a:avLst/>
              <a:gdLst/>
              <a:ahLst/>
              <a:cxnLst/>
              <a:rect l="l" t="t" r="r" b="b"/>
              <a:pathLst>
                <a:path w="5083" h="4493" extrusionOk="0">
                  <a:moveTo>
                    <a:pt x="3094" y="0"/>
                  </a:moveTo>
                  <a:cubicBezTo>
                    <a:pt x="2486" y="1105"/>
                    <a:pt x="711" y="1400"/>
                    <a:pt x="650" y="1409"/>
                  </a:cubicBezTo>
                  <a:cubicBezTo>
                    <a:pt x="650" y="1461"/>
                    <a:pt x="650" y="1542"/>
                    <a:pt x="660" y="1643"/>
                  </a:cubicBezTo>
                  <a:cubicBezTo>
                    <a:pt x="610" y="1568"/>
                    <a:pt x="526" y="1465"/>
                    <a:pt x="390" y="1465"/>
                  </a:cubicBezTo>
                  <a:cubicBezTo>
                    <a:pt x="361" y="1465"/>
                    <a:pt x="329" y="1470"/>
                    <a:pt x="295" y="1481"/>
                  </a:cubicBezTo>
                  <a:cubicBezTo>
                    <a:pt x="1" y="1572"/>
                    <a:pt x="32" y="2667"/>
                    <a:pt x="762" y="2698"/>
                  </a:cubicBezTo>
                  <a:cubicBezTo>
                    <a:pt x="782" y="2809"/>
                    <a:pt x="792" y="2910"/>
                    <a:pt x="812" y="3022"/>
                  </a:cubicBezTo>
                  <a:cubicBezTo>
                    <a:pt x="904" y="3458"/>
                    <a:pt x="1167" y="3793"/>
                    <a:pt x="1481" y="4026"/>
                  </a:cubicBezTo>
                  <a:cubicBezTo>
                    <a:pt x="1837" y="4290"/>
                    <a:pt x="2252" y="4442"/>
                    <a:pt x="2526" y="4493"/>
                  </a:cubicBezTo>
                  <a:cubicBezTo>
                    <a:pt x="2790" y="4442"/>
                    <a:pt x="3185" y="4300"/>
                    <a:pt x="3541" y="4046"/>
                  </a:cubicBezTo>
                  <a:cubicBezTo>
                    <a:pt x="3550" y="4037"/>
                    <a:pt x="3550" y="4026"/>
                    <a:pt x="3550" y="4026"/>
                  </a:cubicBezTo>
                  <a:lnTo>
                    <a:pt x="3550" y="4037"/>
                  </a:lnTo>
                  <a:cubicBezTo>
                    <a:pt x="3875" y="3793"/>
                    <a:pt x="4149" y="3469"/>
                    <a:pt x="4230" y="3022"/>
                  </a:cubicBezTo>
                  <a:cubicBezTo>
                    <a:pt x="4251" y="2910"/>
                    <a:pt x="4271" y="2809"/>
                    <a:pt x="4291" y="2698"/>
                  </a:cubicBezTo>
                  <a:cubicBezTo>
                    <a:pt x="5062" y="2698"/>
                    <a:pt x="5082" y="1572"/>
                    <a:pt x="4788" y="1481"/>
                  </a:cubicBezTo>
                  <a:cubicBezTo>
                    <a:pt x="4754" y="1470"/>
                    <a:pt x="4723" y="1465"/>
                    <a:pt x="4695" y="1465"/>
                  </a:cubicBezTo>
                  <a:cubicBezTo>
                    <a:pt x="4504" y="1465"/>
                    <a:pt x="4409" y="1671"/>
                    <a:pt x="4382" y="1724"/>
                  </a:cubicBezTo>
                  <a:lnTo>
                    <a:pt x="4382" y="1704"/>
                  </a:lnTo>
                  <a:cubicBezTo>
                    <a:pt x="4251" y="801"/>
                    <a:pt x="3094" y="0"/>
                    <a:pt x="3094" y="0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1374292" y="2012044"/>
              <a:ext cx="67598" cy="55806"/>
            </a:xfrm>
            <a:custGeom>
              <a:avLst/>
              <a:gdLst/>
              <a:ahLst/>
              <a:cxnLst/>
              <a:rect l="l" t="t" r="r" b="b"/>
              <a:pathLst>
                <a:path w="751" h="620" extrusionOk="0">
                  <a:moveTo>
                    <a:pt x="467" y="1"/>
                  </a:moveTo>
                  <a:cubicBezTo>
                    <a:pt x="365" y="1"/>
                    <a:pt x="264" y="31"/>
                    <a:pt x="183" y="82"/>
                  </a:cubicBezTo>
                  <a:lnTo>
                    <a:pt x="152" y="113"/>
                  </a:lnTo>
                  <a:cubicBezTo>
                    <a:pt x="91" y="163"/>
                    <a:pt x="41" y="244"/>
                    <a:pt x="10" y="325"/>
                  </a:cubicBezTo>
                  <a:cubicBezTo>
                    <a:pt x="10" y="356"/>
                    <a:pt x="0" y="386"/>
                    <a:pt x="10" y="406"/>
                  </a:cubicBezTo>
                  <a:cubicBezTo>
                    <a:pt x="20" y="478"/>
                    <a:pt x="71" y="539"/>
                    <a:pt x="132" y="569"/>
                  </a:cubicBezTo>
                  <a:cubicBezTo>
                    <a:pt x="162" y="589"/>
                    <a:pt x="183" y="599"/>
                    <a:pt x="213" y="609"/>
                  </a:cubicBezTo>
                  <a:cubicBezTo>
                    <a:pt x="253" y="620"/>
                    <a:pt x="294" y="620"/>
                    <a:pt x="334" y="620"/>
                  </a:cubicBezTo>
                  <a:cubicBezTo>
                    <a:pt x="426" y="609"/>
                    <a:pt x="507" y="589"/>
                    <a:pt x="588" y="539"/>
                  </a:cubicBezTo>
                  <a:cubicBezTo>
                    <a:pt x="659" y="478"/>
                    <a:pt x="720" y="406"/>
                    <a:pt x="740" y="315"/>
                  </a:cubicBezTo>
                  <a:cubicBezTo>
                    <a:pt x="751" y="275"/>
                    <a:pt x="751" y="224"/>
                    <a:pt x="740" y="183"/>
                  </a:cubicBezTo>
                  <a:cubicBezTo>
                    <a:pt x="730" y="133"/>
                    <a:pt x="690" y="82"/>
                    <a:pt x="639" y="52"/>
                  </a:cubicBezTo>
                  <a:cubicBezTo>
                    <a:pt x="588" y="21"/>
                    <a:pt x="528" y="11"/>
                    <a:pt x="46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1471051" y="1931756"/>
              <a:ext cx="68498" cy="68588"/>
            </a:xfrm>
            <a:custGeom>
              <a:avLst/>
              <a:gdLst/>
              <a:ahLst/>
              <a:cxnLst/>
              <a:rect l="l" t="t" r="r" b="b"/>
              <a:pathLst>
                <a:path w="761" h="762" extrusionOk="0">
                  <a:moveTo>
                    <a:pt x="375" y="0"/>
                  </a:moveTo>
                  <a:cubicBezTo>
                    <a:pt x="162" y="0"/>
                    <a:pt x="0" y="162"/>
                    <a:pt x="0" y="376"/>
                  </a:cubicBezTo>
                  <a:cubicBezTo>
                    <a:pt x="0" y="588"/>
                    <a:pt x="162" y="761"/>
                    <a:pt x="375" y="761"/>
                  </a:cubicBezTo>
                  <a:cubicBezTo>
                    <a:pt x="588" y="761"/>
                    <a:pt x="760" y="588"/>
                    <a:pt x="760" y="376"/>
                  </a:cubicBezTo>
                  <a:cubicBezTo>
                    <a:pt x="760" y="162"/>
                    <a:pt x="588" y="0"/>
                    <a:pt x="375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1256471" y="1938147"/>
              <a:ext cx="68588" cy="68498"/>
            </a:xfrm>
            <a:custGeom>
              <a:avLst/>
              <a:gdLst/>
              <a:ahLst/>
              <a:cxnLst/>
              <a:rect l="l" t="t" r="r" b="b"/>
              <a:pathLst>
                <a:path w="762" h="761" extrusionOk="0">
                  <a:moveTo>
                    <a:pt x="386" y="1"/>
                  </a:moveTo>
                  <a:cubicBezTo>
                    <a:pt x="173" y="1"/>
                    <a:pt x="1" y="173"/>
                    <a:pt x="1" y="386"/>
                  </a:cubicBezTo>
                  <a:cubicBezTo>
                    <a:pt x="1" y="589"/>
                    <a:pt x="173" y="761"/>
                    <a:pt x="386" y="761"/>
                  </a:cubicBezTo>
                  <a:cubicBezTo>
                    <a:pt x="589" y="761"/>
                    <a:pt x="762" y="589"/>
                    <a:pt x="762" y="386"/>
                  </a:cubicBezTo>
                  <a:cubicBezTo>
                    <a:pt x="762" y="173"/>
                    <a:pt x="589" y="1"/>
                    <a:pt x="386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167993" y="1609523"/>
              <a:ext cx="306754" cy="202793"/>
            </a:xfrm>
            <a:custGeom>
              <a:avLst/>
              <a:gdLst/>
              <a:ahLst/>
              <a:cxnLst/>
              <a:rect l="l" t="t" r="r" b="b"/>
              <a:pathLst>
                <a:path w="3408" h="2253" extrusionOk="0">
                  <a:moveTo>
                    <a:pt x="3164" y="1"/>
                  </a:moveTo>
                  <a:cubicBezTo>
                    <a:pt x="3002" y="233"/>
                    <a:pt x="2748" y="386"/>
                    <a:pt x="2505" y="517"/>
                  </a:cubicBezTo>
                  <a:cubicBezTo>
                    <a:pt x="1826" y="873"/>
                    <a:pt x="1095" y="1136"/>
                    <a:pt x="334" y="1238"/>
                  </a:cubicBezTo>
                  <a:cubicBezTo>
                    <a:pt x="253" y="1400"/>
                    <a:pt x="192" y="1572"/>
                    <a:pt x="142" y="1745"/>
                  </a:cubicBezTo>
                  <a:cubicBezTo>
                    <a:pt x="81" y="1917"/>
                    <a:pt x="41" y="2079"/>
                    <a:pt x="0" y="2252"/>
                  </a:cubicBezTo>
                  <a:cubicBezTo>
                    <a:pt x="609" y="2242"/>
                    <a:pt x="1217" y="2100"/>
                    <a:pt x="1765" y="1836"/>
                  </a:cubicBezTo>
                  <a:cubicBezTo>
                    <a:pt x="1977" y="1745"/>
                    <a:pt x="2170" y="1623"/>
                    <a:pt x="2363" y="1491"/>
                  </a:cubicBezTo>
                  <a:cubicBezTo>
                    <a:pt x="2606" y="1308"/>
                    <a:pt x="2829" y="1106"/>
                    <a:pt x="3012" y="873"/>
                  </a:cubicBezTo>
                  <a:cubicBezTo>
                    <a:pt x="3205" y="639"/>
                    <a:pt x="3357" y="375"/>
                    <a:pt x="3408" y="91"/>
                  </a:cubicBezTo>
                  <a:lnTo>
                    <a:pt x="3164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303095" y="2085041"/>
              <a:ext cx="189921" cy="91090"/>
            </a:xfrm>
            <a:custGeom>
              <a:avLst/>
              <a:gdLst/>
              <a:ahLst/>
              <a:cxnLst/>
              <a:rect l="l" t="t" r="r" b="b"/>
              <a:pathLst>
                <a:path w="2110" h="1012" extrusionOk="0">
                  <a:moveTo>
                    <a:pt x="50" y="1"/>
                  </a:moveTo>
                  <a:cubicBezTo>
                    <a:pt x="50" y="1"/>
                    <a:pt x="172" y="498"/>
                    <a:pt x="0" y="1005"/>
                  </a:cubicBezTo>
                  <a:cubicBezTo>
                    <a:pt x="52" y="1010"/>
                    <a:pt x="104" y="1012"/>
                    <a:pt x="155" y="1012"/>
                  </a:cubicBezTo>
                  <a:cubicBezTo>
                    <a:pt x="1203" y="1012"/>
                    <a:pt x="1983" y="157"/>
                    <a:pt x="2110" y="21"/>
                  </a:cubicBezTo>
                  <a:lnTo>
                    <a:pt x="2110" y="21"/>
                  </a:lnTo>
                  <a:cubicBezTo>
                    <a:pt x="1754" y="275"/>
                    <a:pt x="1359" y="417"/>
                    <a:pt x="1095" y="468"/>
                  </a:cubicBezTo>
                  <a:cubicBezTo>
                    <a:pt x="821" y="417"/>
                    <a:pt x="406" y="265"/>
                    <a:pt x="50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452779" y="1827525"/>
              <a:ext cx="68498" cy="19982"/>
            </a:xfrm>
            <a:custGeom>
              <a:avLst/>
              <a:gdLst/>
              <a:ahLst/>
              <a:cxnLst/>
              <a:rect l="l" t="t" r="r" b="b"/>
              <a:pathLst>
                <a:path w="761" h="222" extrusionOk="0">
                  <a:moveTo>
                    <a:pt x="122" y="1"/>
                  </a:moveTo>
                  <a:cubicBezTo>
                    <a:pt x="51" y="1"/>
                    <a:pt x="0" y="47"/>
                    <a:pt x="0" y="94"/>
                  </a:cubicBezTo>
                  <a:cubicBezTo>
                    <a:pt x="0" y="114"/>
                    <a:pt x="10" y="134"/>
                    <a:pt x="41" y="155"/>
                  </a:cubicBezTo>
                  <a:cubicBezTo>
                    <a:pt x="71" y="175"/>
                    <a:pt x="102" y="175"/>
                    <a:pt x="142" y="175"/>
                  </a:cubicBezTo>
                  <a:cubicBezTo>
                    <a:pt x="193" y="185"/>
                    <a:pt x="253" y="185"/>
                    <a:pt x="314" y="195"/>
                  </a:cubicBezTo>
                  <a:cubicBezTo>
                    <a:pt x="395" y="195"/>
                    <a:pt x="477" y="205"/>
                    <a:pt x="558" y="215"/>
                  </a:cubicBezTo>
                  <a:cubicBezTo>
                    <a:pt x="575" y="220"/>
                    <a:pt x="592" y="222"/>
                    <a:pt x="608" y="222"/>
                  </a:cubicBezTo>
                  <a:cubicBezTo>
                    <a:pt x="667" y="222"/>
                    <a:pt x="715" y="194"/>
                    <a:pt x="731" y="155"/>
                  </a:cubicBezTo>
                  <a:cubicBezTo>
                    <a:pt x="761" y="114"/>
                    <a:pt x="710" y="53"/>
                    <a:pt x="639" y="43"/>
                  </a:cubicBezTo>
                  <a:cubicBezTo>
                    <a:pt x="477" y="22"/>
                    <a:pt x="305" y="2"/>
                    <a:pt x="142" y="2"/>
                  </a:cubicBezTo>
                  <a:cubicBezTo>
                    <a:pt x="135" y="1"/>
                    <a:pt x="129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457280" y="1855068"/>
              <a:ext cx="56706" cy="43115"/>
            </a:xfrm>
            <a:custGeom>
              <a:avLst/>
              <a:gdLst/>
              <a:ahLst/>
              <a:cxnLst/>
              <a:rect l="l" t="t" r="r" b="b"/>
              <a:pathLst>
                <a:path w="630" h="479" extrusionOk="0">
                  <a:moveTo>
                    <a:pt x="579" y="0"/>
                  </a:moveTo>
                  <a:cubicBezTo>
                    <a:pt x="376" y="31"/>
                    <a:pt x="183" y="102"/>
                    <a:pt x="21" y="214"/>
                  </a:cubicBezTo>
                  <a:cubicBezTo>
                    <a:pt x="1" y="234"/>
                    <a:pt x="1" y="264"/>
                    <a:pt x="31" y="264"/>
                  </a:cubicBezTo>
                  <a:cubicBezTo>
                    <a:pt x="214" y="315"/>
                    <a:pt x="386" y="386"/>
                    <a:pt x="548" y="477"/>
                  </a:cubicBezTo>
                  <a:cubicBezTo>
                    <a:pt x="552" y="478"/>
                    <a:pt x="555" y="479"/>
                    <a:pt x="558" y="479"/>
                  </a:cubicBezTo>
                  <a:cubicBezTo>
                    <a:pt x="585" y="479"/>
                    <a:pt x="606" y="444"/>
                    <a:pt x="579" y="426"/>
                  </a:cubicBezTo>
                  <a:cubicBezTo>
                    <a:pt x="427" y="345"/>
                    <a:pt x="264" y="284"/>
                    <a:pt x="102" y="234"/>
                  </a:cubicBezTo>
                  <a:cubicBezTo>
                    <a:pt x="255" y="142"/>
                    <a:pt x="417" y="81"/>
                    <a:pt x="599" y="61"/>
                  </a:cubicBezTo>
                  <a:cubicBezTo>
                    <a:pt x="629" y="51"/>
                    <a:pt x="620" y="0"/>
                    <a:pt x="5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1198056" y="1601783"/>
              <a:ext cx="254818" cy="119173"/>
            </a:xfrm>
            <a:custGeom>
              <a:avLst/>
              <a:gdLst/>
              <a:ahLst/>
              <a:cxnLst/>
              <a:rect l="l" t="t" r="r" b="b"/>
              <a:pathLst>
                <a:path w="2831" h="1324" extrusionOk="0">
                  <a:moveTo>
                    <a:pt x="2209" y="1"/>
                  </a:moveTo>
                  <a:cubicBezTo>
                    <a:pt x="1723" y="1"/>
                    <a:pt x="1233" y="149"/>
                    <a:pt x="822" y="411"/>
                  </a:cubicBezTo>
                  <a:cubicBezTo>
                    <a:pt x="538" y="594"/>
                    <a:pt x="295" y="837"/>
                    <a:pt x="112" y="1131"/>
                  </a:cubicBezTo>
                  <a:cubicBezTo>
                    <a:pt x="72" y="1192"/>
                    <a:pt x="31" y="1263"/>
                    <a:pt x="0" y="1324"/>
                  </a:cubicBezTo>
                  <a:cubicBezTo>
                    <a:pt x="761" y="1222"/>
                    <a:pt x="1492" y="959"/>
                    <a:pt x="2171" y="603"/>
                  </a:cubicBezTo>
                  <a:cubicBezTo>
                    <a:pt x="2414" y="472"/>
                    <a:pt x="2668" y="319"/>
                    <a:pt x="2830" y="87"/>
                  </a:cubicBezTo>
                  <a:cubicBezTo>
                    <a:pt x="2628" y="28"/>
                    <a:pt x="2419" y="1"/>
                    <a:pt x="220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1278343" y="1834096"/>
              <a:ext cx="68588" cy="20342"/>
            </a:xfrm>
            <a:custGeom>
              <a:avLst/>
              <a:gdLst/>
              <a:ahLst/>
              <a:cxnLst/>
              <a:rect l="l" t="t" r="r" b="b"/>
              <a:pathLst>
                <a:path w="762" h="226" extrusionOk="0">
                  <a:moveTo>
                    <a:pt x="620" y="0"/>
                  </a:moveTo>
                  <a:cubicBezTo>
                    <a:pt x="458" y="10"/>
                    <a:pt x="295" y="30"/>
                    <a:pt x="133" y="51"/>
                  </a:cubicBezTo>
                  <a:cubicBezTo>
                    <a:pt x="52" y="61"/>
                    <a:pt x="1" y="122"/>
                    <a:pt x="32" y="163"/>
                  </a:cubicBezTo>
                  <a:cubicBezTo>
                    <a:pt x="49" y="205"/>
                    <a:pt x="101" y="226"/>
                    <a:pt x="165" y="226"/>
                  </a:cubicBezTo>
                  <a:cubicBezTo>
                    <a:pt x="178" y="226"/>
                    <a:pt x="191" y="225"/>
                    <a:pt x="204" y="224"/>
                  </a:cubicBezTo>
                  <a:cubicBezTo>
                    <a:pt x="285" y="213"/>
                    <a:pt x="366" y="203"/>
                    <a:pt x="458" y="193"/>
                  </a:cubicBezTo>
                  <a:cubicBezTo>
                    <a:pt x="508" y="193"/>
                    <a:pt x="569" y="193"/>
                    <a:pt x="620" y="183"/>
                  </a:cubicBezTo>
                  <a:cubicBezTo>
                    <a:pt x="661" y="183"/>
                    <a:pt x="691" y="172"/>
                    <a:pt x="721" y="163"/>
                  </a:cubicBezTo>
                  <a:cubicBezTo>
                    <a:pt x="751" y="142"/>
                    <a:pt x="762" y="122"/>
                    <a:pt x="762" y="91"/>
                  </a:cubicBezTo>
                  <a:cubicBezTo>
                    <a:pt x="762" y="51"/>
                    <a:pt x="701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285724" y="1862359"/>
              <a:ext cx="56616" cy="42485"/>
            </a:xfrm>
            <a:custGeom>
              <a:avLst/>
              <a:gdLst/>
              <a:ahLst/>
              <a:cxnLst/>
              <a:rect l="l" t="t" r="r" b="b"/>
              <a:pathLst>
                <a:path w="629" h="472" extrusionOk="0">
                  <a:moveTo>
                    <a:pt x="51" y="0"/>
                  </a:moveTo>
                  <a:cubicBezTo>
                    <a:pt x="20" y="0"/>
                    <a:pt x="0" y="52"/>
                    <a:pt x="41" y="52"/>
                  </a:cubicBezTo>
                  <a:cubicBezTo>
                    <a:pt x="213" y="82"/>
                    <a:pt x="385" y="142"/>
                    <a:pt x="527" y="234"/>
                  </a:cubicBezTo>
                  <a:cubicBezTo>
                    <a:pt x="365" y="275"/>
                    <a:pt x="203" y="345"/>
                    <a:pt x="51" y="426"/>
                  </a:cubicBezTo>
                  <a:cubicBezTo>
                    <a:pt x="25" y="435"/>
                    <a:pt x="43" y="472"/>
                    <a:pt x="67" y="472"/>
                  </a:cubicBezTo>
                  <a:cubicBezTo>
                    <a:pt x="71" y="472"/>
                    <a:pt x="76" y="470"/>
                    <a:pt x="81" y="467"/>
                  </a:cubicBezTo>
                  <a:cubicBezTo>
                    <a:pt x="243" y="386"/>
                    <a:pt x="426" y="315"/>
                    <a:pt x="609" y="264"/>
                  </a:cubicBezTo>
                  <a:cubicBezTo>
                    <a:pt x="629" y="264"/>
                    <a:pt x="629" y="234"/>
                    <a:pt x="609" y="214"/>
                  </a:cubicBezTo>
                  <a:cubicBezTo>
                    <a:pt x="446" y="102"/>
                    <a:pt x="254" y="31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1397964" y="2264969"/>
              <a:ext cx="295863" cy="356080"/>
            </a:xfrm>
            <a:custGeom>
              <a:avLst/>
              <a:gdLst/>
              <a:ahLst/>
              <a:cxnLst/>
              <a:rect l="l" t="t" r="r" b="b"/>
              <a:pathLst>
                <a:path w="3287" h="3956" extrusionOk="0">
                  <a:moveTo>
                    <a:pt x="1907" y="0"/>
                  </a:moveTo>
                  <a:lnTo>
                    <a:pt x="1" y="639"/>
                  </a:lnTo>
                  <a:lnTo>
                    <a:pt x="609" y="3956"/>
                  </a:lnTo>
                  <a:lnTo>
                    <a:pt x="3287" y="3956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253771" y="1953628"/>
              <a:ext cx="298563" cy="357070"/>
            </a:xfrm>
            <a:custGeom>
              <a:avLst/>
              <a:gdLst/>
              <a:ahLst/>
              <a:cxnLst/>
              <a:rect l="l" t="t" r="r" b="b"/>
              <a:pathLst>
                <a:path w="3317" h="3967" extrusionOk="0">
                  <a:moveTo>
                    <a:pt x="801" y="1"/>
                  </a:moveTo>
                  <a:cubicBezTo>
                    <a:pt x="720" y="1"/>
                    <a:pt x="792" y="305"/>
                    <a:pt x="792" y="305"/>
                  </a:cubicBezTo>
                  <a:cubicBezTo>
                    <a:pt x="792" y="305"/>
                    <a:pt x="460" y="103"/>
                    <a:pt x="317" y="103"/>
                  </a:cubicBezTo>
                  <a:cubicBezTo>
                    <a:pt x="299" y="103"/>
                    <a:pt x="285" y="106"/>
                    <a:pt x="274" y="113"/>
                  </a:cubicBezTo>
                  <a:cubicBezTo>
                    <a:pt x="183" y="183"/>
                    <a:pt x="426" y="498"/>
                    <a:pt x="426" y="498"/>
                  </a:cubicBezTo>
                  <a:cubicBezTo>
                    <a:pt x="426" y="498"/>
                    <a:pt x="250" y="459"/>
                    <a:pt x="138" y="459"/>
                  </a:cubicBezTo>
                  <a:cubicBezTo>
                    <a:pt x="111" y="459"/>
                    <a:pt x="87" y="461"/>
                    <a:pt x="71" y="467"/>
                  </a:cubicBezTo>
                  <a:cubicBezTo>
                    <a:pt x="51" y="487"/>
                    <a:pt x="71" y="579"/>
                    <a:pt x="152" y="711"/>
                  </a:cubicBezTo>
                  <a:cubicBezTo>
                    <a:pt x="140" y="708"/>
                    <a:pt x="128" y="707"/>
                    <a:pt x="117" y="707"/>
                  </a:cubicBezTo>
                  <a:cubicBezTo>
                    <a:pt x="83" y="707"/>
                    <a:pt x="56" y="718"/>
                    <a:pt x="41" y="741"/>
                  </a:cubicBezTo>
                  <a:cubicBezTo>
                    <a:pt x="0" y="782"/>
                    <a:pt x="0" y="843"/>
                    <a:pt x="31" y="893"/>
                  </a:cubicBezTo>
                  <a:cubicBezTo>
                    <a:pt x="51" y="954"/>
                    <a:pt x="102" y="1005"/>
                    <a:pt x="142" y="1055"/>
                  </a:cubicBezTo>
                  <a:cubicBezTo>
                    <a:pt x="193" y="1106"/>
                    <a:pt x="233" y="1157"/>
                    <a:pt x="284" y="1197"/>
                  </a:cubicBezTo>
                  <a:cubicBezTo>
                    <a:pt x="386" y="1289"/>
                    <a:pt x="497" y="1370"/>
                    <a:pt x="609" y="1441"/>
                  </a:cubicBezTo>
                  <a:cubicBezTo>
                    <a:pt x="740" y="1522"/>
                    <a:pt x="882" y="1593"/>
                    <a:pt x="1024" y="1634"/>
                  </a:cubicBezTo>
                  <a:cubicBezTo>
                    <a:pt x="1015" y="1704"/>
                    <a:pt x="984" y="2628"/>
                    <a:pt x="1856" y="3196"/>
                  </a:cubicBezTo>
                  <a:lnTo>
                    <a:pt x="1836" y="3966"/>
                  </a:lnTo>
                  <a:lnTo>
                    <a:pt x="3316" y="3500"/>
                  </a:lnTo>
                  <a:lnTo>
                    <a:pt x="3063" y="2445"/>
                  </a:lnTo>
                  <a:cubicBezTo>
                    <a:pt x="3063" y="2445"/>
                    <a:pt x="3276" y="1704"/>
                    <a:pt x="2911" y="1076"/>
                  </a:cubicBezTo>
                  <a:cubicBezTo>
                    <a:pt x="2593" y="529"/>
                    <a:pt x="2445" y="442"/>
                    <a:pt x="2351" y="442"/>
                  </a:cubicBezTo>
                  <a:cubicBezTo>
                    <a:pt x="2337" y="442"/>
                    <a:pt x="2325" y="444"/>
                    <a:pt x="2313" y="447"/>
                  </a:cubicBezTo>
                  <a:cubicBezTo>
                    <a:pt x="2232" y="467"/>
                    <a:pt x="2414" y="1055"/>
                    <a:pt x="2414" y="1055"/>
                  </a:cubicBezTo>
                  <a:cubicBezTo>
                    <a:pt x="2414" y="1055"/>
                    <a:pt x="882" y="1"/>
                    <a:pt x="801" y="1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342249" y="2097643"/>
              <a:ext cx="81369" cy="217644"/>
            </a:xfrm>
            <a:custGeom>
              <a:avLst/>
              <a:gdLst/>
              <a:ahLst/>
              <a:cxnLst/>
              <a:rect l="l" t="t" r="r" b="b"/>
              <a:pathLst>
                <a:path w="904" h="2418" extrusionOk="0">
                  <a:moveTo>
                    <a:pt x="47" y="1"/>
                  </a:moveTo>
                  <a:cubicBezTo>
                    <a:pt x="34" y="1"/>
                    <a:pt x="21" y="8"/>
                    <a:pt x="21" y="23"/>
                  </a:cubicBezTo>
                  <a:cubicBezTo>
                    <a:pt x="1" y="530"/>
                    <a:pt x="194" y="1028"/>
                    <a:pt x="548" y="1382"/>
                  </a:cubicBezTo>
                  <a:cubicBezTo>
                    <a:pt x="640" y="1474"/>
                    <a:pt x="742" y="1544"/>
                    <a:pt x="843" y="1616"/>
                  </a:cubicBezTo>
                  <a:cubicBezTo>
                    <a:pt x="823" y="1869"/>
                    <a:pt x="812" y="2133"/>
                    <a:pt x="802" y="2387"/>
                  </a:cubicBezTo>
                  <a:cubicBezTo>
                    <a:pt x="802" y="2407"/>
                    <a:pt x="818" y="2417"/>
                    <a:pt x="833" y="2417"/>
                  </a:cubicBezTo>
                  <a:cubicBezTo>
                    <a:pt x="848" y="2417"/>
                    <a:pt x="863" y="2407"/>
                    <a:pt x="863" y="2387"/>
                  </a:cubicBezTo>
                  <a:cubicBezTo>
                    <a:pt x="863" y="2133"/>
                    <a:pt x="884" y="1869"/>
                    <a:pt x="904" y="1616"/>
                  </a:cubicBezTo>
                  <a:lnTo>
                    <a:pt x="904" y="1596"/>
                  </a:lnTo>
                  <a:cubicBezTo>
                    <a:pt x="904" y="1575"/>
                    <a:pt x="884" y="1565"/>
                    <a:pt x="873" y="1565"/>
                  </a:cubicBezTo>
                  <a:cubicBezTo>
                    <a:pt x="488" y="1312"/>
                    <a:pt x="204" y="906"/>
                    <a:pt x="113" y="449"/>
                  </a:cubicBezTo>
                  <a:cubicBezTo>
                    <a:pt x="82" y="318"/>
                    <a:pt x="72" y="176"/>
                    <a:pt x="72" y="23"/>
                  </a:cubicBezTo>
                  <a:cubicBezTo>
                    <a:pt x="72" y="8"/>
                    <a:pt x="59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470601" y="2047238"/>
              <a:ext cx="32044" cy="23853"/>
            </a:xfrm>
            <a:custGeom>
              <a:avLst/>
              <a:gdLst/>
              <a:ahLst/>
              <a:cxnLst/>
              <a:rect l="l" t="t" r="r" b="b"/>
              <a:pathLst>
                <a:path w="356" h="265" extrusionOk="0">
                  <a:moveTo>
                    <a:pt x="42" y="0"/>
                  </a:moveTo>
                  <a:cubicBezTo>
                    <a:pt x="22" y="0"/>
                    <a:pt x="1" y="30"/>
                    <a:pt x="25" y="46"/>
                  </a:cubicBezTo>
                  <a:cubicBezTo>
                    <a:pt x="107" y="127"/>
                    <a:pt x="208" y="198"/>
                    <a:pt x="309" y="259"/>
                  </a:cubicBezTo>
                  <a:cubicBezTo>
                    <a:pt x="315" y="263"/>
                    <a:pt x="321" y="264"/>
                    <a:pt x="325" y="264"/>
                  </a:cubicBezTo>
                  <a:cubicBezTo>
                    <a:pt x="346" y="264"/>
                    <a:pt x="356" y="235"/>
                    <a:pt x="339" y="218"/>
                  </a:cubicBezTo>
                  <a:cubicBezTo>
                    <a:pt x="238" y="157"/>
                    <a:pt x="147" y="87"/>
                    <a:pt x="55" y="6"/>
                  </a:cubicBezTo>
                  <a:cubicBezTo>
                    <a:pt x="52" y="2"/>
                    <a:pt x="47" y="0"/>
                    <a:pt x="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271503" y="2016274"/>
              <a:ext cx="99641" cy="63817"/>
            </a:xfrm>
            <a:custGeom>
              <a:avLst/>
              <a:gdLst/>
              <a:ahLst/>
              <a:cxnLst/>
              <a:rect l="l" t="t" r="r" b="b"/>
              <a:pathLst>
                <a:path w="1107" h="709" extrusionOk="0">
                  <a:moveTo>
                    <a:pt x="36" y="0"/>
                  </a:moveTo>
                  <a:cubicBezTo>
                    <a:pt x="18" y="0"/>
                    <a:pt x="1" y="38"/>
                    <a:pt x="27" y="55"/>
                  </a:cubicBezTo>
                  <a:cubicBezTo>
                    <a:pt x="371" y="258"/>
                    <a:pt x="716" y="481"/>
                    <a:pt x="1051" y="704"/>
                  </a:cubicBezTo>
                  <a:cubicBezTo>
                    <a:pt x="1056" y="707"/>
                    <a:pt x="1061" y="709"/>
                    <a:pt x="1065" y="709"/>
                  </a:cubicBezTo>
                  <a:cubicBezTo>
                    <a:pt x="1090" y="709"/>
                    <a:pt x="1106" y="671"/>
                    <a:pt x="1081" y="654"/>
                  </a:cubicBezTo>
                  <a:cubicBezTo>
                    <a:pt x="746" y="431"/>
                    <a:pt x="401" y="217"/>
                    <a:pt x="47" y="5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297065" y="1996112"/>
              <a:ext cx="95141" cy="64897"/>
            </a:xfrm>
            <a:custGeom>
              <a:avLst/>
              <a:gdLst/>
              <a:ahLst/>
              <a:cxnLst/>
              <a:rect l="l" t="t" r="r" b="b"/>
              <a:pathLst>
                <a:path w="1057" h="721" extrusionOk="0">
                  <a:moveTo>
                    <a:pt x="42" y="1"/>
                  </a:moveTo>
                  <a:cubicBezTo>
                    <a:pt x="18" y="1"/>
                    <a:pt x="1" y="39"/>
                    <a:pt x="27" y="56"/>
                  </a:cubicBezTo>
                  <a:cubicBezTo>
                    <a:pt x="361" y="259"/>
                    <a:pt x="685" y="472"/>
                    <a:pt x="1000" y="716"/>
                  </a:cubicBezTo>
                  <a:cubicBezTo>
                    <a:pt x="1005" y="719"/>
                    <a:pt x="1010" y="720"/>
                    <a:pt x="1014" y="720"/>
                  </a:cubicBezTo>
                  <a:cubicBezTo>
                    <a:pt x="1038" y="720"/>
                    <a:pt x="1056" y="681"/>
                    <a:pt x="1030" y="664"/>
                  </a:cubicBezTo>
                  <a:cubicBezTo>
                    <a:pt x="716" y="432"/>
                    <a:pt x="392" y="208"/>
                    <a:pt x="57" y="6"/>
                  </a:cubicBezTo>
                  <a:cubicBezTo>
                    <a:pt x="52" y="2"/>
                    <a:pt x="47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327038" y="1977210"/>
              <a:ext cx="100631" cy="68318"/>
            </a:xfrm>
            <a:custGeom>
              <a:avLst/>
              <a:gdLst/>
              <a:ahLst/>
              <a:cxnLst/>
              <a:rect l="l" t="t" r="r" b="b"/>
              <a:pathLst>
                <a:path w="1118" h="759" extrusionOk="0">
                  <a:moveTo>
                    <a:pt x="49" y="1"/>
                  </a:moveTo>
                  <a:cubicBezTo>
                    <a:pt x="22" y="1"/>
                    <a:pt x="1" y="35"/>
                    <a:pt x="28" y="53"/>
                  </a:cubicBezTo>
                  <a:cubicBezTo>
                    <a:pt x="393" y="256"/>
                    <a:pt x="738" y="489"/>
                    <a:pt x="1062" y="753"/>
                  </a:cubicBezTo>
                  <a:cubicBezTo>
                    <a:pt x="1066" y="757"/>
                    <a:pt x="1071" y="758"/>
                    <a:pt x="1075" y="758"/>
                  </a:cubicBezTo>
                  <a:cubicBezTo>
                    <a:pt x="1095" y="758"/>
                    <a:pt x="1117" y="729"/>
                    <a:pt x="1093" y="712"/>
                  </a:cubicBezTo>
                  <a:cubicBezTo>
                    <a:pt x="769" y="449"/>
                    <a:pt x="424" y="216"/>
                    <a:pt x="59" y="2"/>
                  </a:cubicBezTo>
                  <a:cubicBezTo>
                    <a:pt x="55" y="1"/>
                    <a:pt x="52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143691" y="2394313"/>
              <a:ext cx="75068" cy="218274"/>
            </a:xfrm>
            <a:custGeom>
              <a:avLst/>
              <a:gdLst/>
              <a:ahLst/>
              <a:cxnLst/>
              <a:rect l="l" t="t" r="r" b="b"/>
              <a:pathLst>
                <a:path w="834" h="2425" extrusionOk="0">
                  <a:moveTo>
                    <a:pt x="802" y="1"/>
                  </a:moveTo>
                  <a:cubicBezTo>
                    <a:pt x="792" y="1"/>
                    <a:pt x="781" y="7"/>
                    <a:pt x="777" y="24"/>
                  </a:cubicBezTo>
                  <a:cubicBezTo>
                    <a:pt x="534" y="622"/>
                    <a:pt x="290" y="1230"/>
                    <a:pt x="128" y="1859"/>
                  </a:cubicBezTo>
                  <a:cubicBezTo>
                    <a:pt x="77" y="2032"/>
                    <a:pt x="37" y="2214"/>
                    <a:pt x="7" y="2386"/>
                  </a:cubicBezTo>
                  <a:cubicBezTo>
                    <a:pt x="0" y="2411"/>
                    <a:pt x="16" y="2424"/>
                    <a:pt x="32" y="2424"/>
                  </a:cubicBezTo>
                  <a:cubicBezTo>
                    <a:pt x="43" y="2424"/>
                    <a:pt x="53" y="2419"/>
                    <a:pt x="57" y="2407"/>
                  </a:cubicBezTo>
                  <a:cubicBezTo>
                    <a:pt x="179" y="1768"/>
                    <a:pt x="392" y="1149"/>
                    <a:pt x="625" y="551"/>
                  </a:cubicBezTo>
                  <a:cubicBezTo>
                    <a:pt x="696" y="378"/>
                    <a:pt x="757" y="206"/>
                    <a:pt x="828" y="33"/>
                  </a:cubicBezTo>
                  <a:cubicBezTo>
                    <a:pt x="834" y="15"/>
                    <a:pt x="818" y="1"/>
                    <a:pt x="8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394364" y="2259749"/>
              <a:ext cx="300903" cy="362920"/>
            </a:xfrm>
            <a:custGeom>
              <a:avLst/>
              <a:gdLst/>
              <a:ahLst/>
              <a:cxnLst/>
              <a:rect l="l" t="t" r="r" b="b"/>
              <a:pathLst>
                <a:path w="3343" h="4032" extrusionOk="0">
                  <a:moveTo>
                    <a:pt x="1977" y="1"/>
                  </a:moveTo>
                  <a:cubicBezTo>
                    <a:pt x="1969" y="1"/>
                    <a:pt x="1962" y="3"/>
                    <a:pt x="1957" y="7"/>
                  </a:cubicBezTo>
                  <a:cubicBezTo>
                    <a:pt x="1450" y="169"/>
                    <a:pt x="954" y="332"/>
                    <a:pt x="447" y="514"/>
                  </a:cubicBezTo>
                  <a:cubicBezTo>
                    <a:pt x="305" y="555"/>
                    <a:pt x="163" y="606"/>
                    <a:pt x="30" y="667"/>
                  </a:cubicBezTo>
                  <a:cubicBezTo>
                    <a:pt x="21" y="667"/>
                    <a:pt x="10" y="667"/>
                    <a:pt x="10" y="677"/>
                  </a:cubicBezTo>
                  <a:cubicBezTo>
                    <a:pt x="0" y="677"/>
                    <a:pt x="0" y="687"/>
                    <a:pt x="0" y="707"/>
                  </a:cubicBezTo>
                  <a:cubicBezTo>
                    <a:pt x="163" y="1559"/>
                    <a:pt x="325" y="2421"/>
                    <a:pt x="477" y="3283"/>
                  </a:cubicBezTo>
                  <a:lnTo>
                    <a:pt x="598" y="4014"/>
                  </a:lnTo>
                  <a:cubicBezTo>
                    <a:pt x="598" y="4025"/>
                    <a:pt x="608" y="4031"/>
                    <a:pt x="619" y="4031"/>
                  </a:cubicBezTo>
                  <a:cubicBezTo>
                    <a:pt x="635" y="4031"/>
                    <a:pt x="655" y="4018"/>
                    <a:pt x="649" y="3993"/>
                  </a:cubicBezTo>
                  <a:cubicBezTo>
                    <a:pt x="507" y="3131"/>
                    <a:pt x="355" y="2269"/>
                    <a:pt x="193" y="1417"/>
                  </a:cubicBezTo>
                  <a:cubicBezTo>
                    <a:pt x="142" y="1184"/>
                    <a:pt x="102" y="940"/>
                    <a:pt x="51" y="707"/>
                  </a:cubicBezTo>
                  <a:cubicBezTo>
                    <a:pt x="548" y="525"/>
                    <a:pt x="1044" y="363"/>
                    <a:pt x="1542" y="200"/>
                  </a:cubicBezTo>
                  <a:cubicBezTo>
                    <a:pt x="1684" y="149"/>
                    <a:pt x="1826" y="109"/>
                    <a:pt x="1957" y="68"/>
                  </a:cubicBezTo>
                  <a:cubicBezTo>
                    <a:pt x="2150" y="545"/>
                    <a:pt x="2333" y="1021"/>
                    <a:pt x="2505" y="1508"/>
                  </a:cubicBezTo>
                  <a:cubicBezTo>
                    <a:pt x="2687" y="2005"/>
                    <a:pt x="2850" y="2502"/>
                    <a:pt x="3012" y="2999"/>
                  </a:cubicBezTo>
                  <a:lnTo>
                    <a:pt x="3286" y="3851"/>
                  </a:lnTo>
                  <a:cubicBezTo>
                    <a:pt x="3290" y="3867"/>
                    <a:pt x="3301" y="3874"/>
                    <a:pt x="3311" y="3874"/>
                  </a:cubicBezTo>
                  <a:cubicBezTo>
                    <a:pt x="3327" y="3874"/>
                    <a:pt x="3343" y="3859"/>
                    <a:pt x="3336" y="3841"/>
                  </a:cubicBezTo>
                  <a:cubicBezTo>
                    <a:pt x="3185" y="3334"/>
                    <a:pt x="3022" y="2837"/>
                    <a:pt x="2850" y="2340"/>
                  </a:cubicBezTo>
                  <a:cubicBezTo>
                    <a:pt x="2687" y="1843"/>
                    <a:pt x="2505" y="1346"/>
                    <a:pt x="2322" y="849"/>
                  </a:cubicBezTo>
                  <a:cubicBezTo>
                    <a:pt x="2221" y="575"/>
                    <a:pt x="2110" y="302"/>
                    <a:pt x="1998" y="18"/>
                  </a:cubicBezTo>
                  <a:cubicBezTo>
                    <a:pt x="1998" y="6"/>
                    <a:pt x="1987" y="1"/>
                    <a:pt x="19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247560" y="1952008"/>
              <a:ext cx="279661" cy="114223"/>
            </a:xfrm>
            <a:custGeom>
              <a:avLst/>
              <a:gdLst/>
              <a:ahLst/>
              <a:cxnLst/>
              <a:rect l="l" t="t" r="r" b="b"/>
              <a:pathLst>
                <a:path w="3107" h="1269" extrusionOk="0">
                  <a:moveTo>
                    <a:pt x="871" y="1"/>
                  </a:moveTo>
                  <a:cubicBezTo>
                    <a:pt x="846" y="1"/>
                    <a:pt x="824" y="13"/>
                    <a:pt x="820" y="49"/>
                  </a:cubicBezTo>
                  <a:cubicBezTo>
                    <a:pt x="809" y="90"/>
                    <a:pt x="820" y="131"/>
                    <a:pt x="820" y="171"/>
                  </a:cubicBezTo>
                  <a:cubicBezTo>
                    <a:pt x="830" y="191"/>
                    <a:pt x="830" y="221"/>
                    <a:pt x="830" y="242"/>
                  </a:cubicBezTo>
                  <a:cubicBezTo>
                    <a:pt x="769" y="201"/>
                    <a:pt x="698" y="171"/>
                    <a:pt x="637" y="140"/>
                  </a:cubicBezTo>
                  <a:cubicBezTo>
                    <a:pt x="586" y="120"/>
                    <a:pt x="546" y="100"/>
                    <a:pt x="505" y="90"/>
                  </a:cubicBezTo>
                  <a:cubicBezTo>
                    <a:pt x="473" y="82"/>
                    <a:pt x="434" y="67"/>
                    <a:pt x="399" y="67"/>
                  </a:cubicBezTo>
                  <a:cubicBezTo>
                    <a:pt x="390" y="67"/>
                    <a:pt x="382" y="68"/>
                    <a:pt x="374" y="70"/>
                  </a:cubicBezTo>
                  <a:cubicBezTo>
                    <a:pt x="293" y="79"/>
                    <a:pt x="282" y="171"/>
                    <a:pt x="313" y="242"/>
                  </a:cubicBezTo>
                  <a:cubicBezTo>
                    <a:pt x="343" y="323"/>
                    <a:pt x="394" y="394"/>
                    <a:pt x="435" y="475"/>
                  </a:cubicBezTo>
                  <a:cubicBezTo>
                    <a:pt x="383" y="465"/>
                    <a:pt x="343" y="465"/>
                    <a:pt x="293" y="455"/>
                  </a:cubicBezTo>
                  <a:cubicBezTo>
                    <a:pt x="269" y="449"/>
                    <a:pt x="243" y="443"/>
                    <a:pt x="216" y="443"/>
                  </a:cubicBezTo>
                  <a:cubicBezTo>
                    <a:pt x="197" y="443"/>
                    <a:pt x="178" y="446"/>
                    <a:pt x="160" y="455"/>
                  </a:cubicBezTo>
                  <a:cubicBezTo>
                    <a:pt x="120" y="485"/>
                    <a:pt x="110" y="536"/>
                    <a:pt x="120" y="577"/>
                  </a:cubicBezTo>
                  <a:cubicBezTo>
                    <a:pt x="140" y="617"/>
                    <a:pt x="160" y="658"/>
                    <a:pt x="191" y="698"/>
                  </a:cubicBezTo>
                  <a:cubicBezTo>
                    <a:pt x="140" y="708"/>
                    <a:pt x="79" y="719"/>
                    <a:pt x="29" y="729"/>
                  </a:cubicBezTo>
                  <a:cubicBezTo>
                    <a:pt x="1" y="738"/>
                    <a:pt x="7" y="781"/>
                    <a:pt x="39" y="781"/>
                  </a:cubicBezTo>
                  <a:cubicBezTo>
                    <a:pt x="42" y="781"/>
                    <a:pt x="46" y="780"/>
                    <a:pt x="49" y="780"/>
                  </a:cubicBezTo>
                  <a:cubicBezTo>
                    <a:pt x="110" y="759"/>
                    <a:pt x="171" y="749"/>
                    <a:pt x="232" y="749"/>
                  </a:cubicBezTo>
                  <a:cubicBezTo>
                    <a:pt x="252" y="749"/>
                    <a:pt x="272" y="729"/>
                    <a:pt x="262" y="708"/>
                  </a:cubicBezTo>
                  <a:cubicBezTo>
                    <a:pt x="232" y="668"/>
                    <a:pt x="211" y="627"/>
                    <a:pt x="191" y="587"/>
                  </a:cubicBezTo>
                  <a:cubicBezTo>
                    <a:pt x="171" y="557"/>
                    <a:pt x="160" y="505"/>
                    <a:pt x="211" y="496"/>
                  </a:cubicBezTo>
                  <a:cubicBezTo>
                    <a:pt x="252" y="496"/>
                    <a:pt x="293" y="505"/>
                    <a:pt x="333" y="516"/>
                  </a:cubicBezTo>
                  <a:cubicBezTo>
                    <a:pt x="374" y="526"/>
                    <a:pt x="424" y="526"/>
                    <a:pt x="475" y="536"/>
                  </a:cubicBezTo>
                  <a:cubicBezTo>
                    <a:pt x="495" y="536"/>
                    <a:pt x="516" y="516"/>
                    <a:pt x="505" y="496"/>
                  </a:cubicBezTo>
                  <a:cubicBezTo>
                    <a:pt x="465" y="424"/>
                    <a:pt x="424" y="343"/>
                    <a:pt x="394" y="273"/>
                  </a:cubicBezTo>
                  <a:cubicBezTo>
                    <a:pt x="374" y="242"/>
                    <a:pt x="343" y="201"/>
                    <a:pt x="343" y="161"/>
                  </a:cubicBezTo>
                  <a:cubicBezTo>
                    <a:pt x="349" y="131"/>
                    <a:pt x="369" y="122"/>
                    <a:pt x="393" y="122"/>
                  </a:cubicBezTo>
                  <a:cubicBezTo>
                    <a:pt x="410" y="122"/>
                    <a:pt x="428" y="126"/>
                    <a:pt x="444" y="131"/>
                  </a:cubicBezTo>
                  <a:cubicBezTo>
                    <a:pt x="586" y="171"/>
                    <a:pt x="728" y="232"/>
                    <a:pt x="850" y="323"/>
                  </a:cubicBezTo>
                  <a:cubicBezTo>
                    <a:pt x="855" y="326"/>
                    <a:pt x="861" y="327"/>
                    <a:pt x="866" y="327"/>
                  </a:cubicBezTo>
                  <a:cubicBezTo>
                    <a:pt x="880" y="327"/>
                    <a:pt x="891" y="317"/>
                    <a:pt x="891" y="303"/>
                  </a:cubicBezTo>
                  <a:cubicBezTo>
                    <a:pt x="881" y="232"/>
                    <a:pt x="870" y="161"/>
                    <a:pt x="870" y="90"/>
                  </a:cubicBezTo>
                  <a:cubicBezTo>
                    <a:pt x="870" y="70"/>
                    <a:pt x="870" y="59"/>
                    <a:pt x="891" y="59"/>
                  </a:cubicBezTo>
                  <a:cubicBezTo>
                    <a:pt x="901" y="59"/>
                    <a:pt x="921" y="70"/>
                    <a:pt x="942" y="79"/>
                  </a:cubicBezTo>
                  <a:cubicBezTo>
                    <a:pt x="972" y="90"/>
                    <a:pt x="992" y="110"/>
                    <a:pt x="1023" y="120"/>
                  </a:cubicBezTo>
                  <a:cubicBezTo>
                    <a:pt x="1145" y="181"/>
                    <a:pt x="1256" y="252"/>
                    <a:pt x="1368" y="323"/>
                  </a:cubicBezTo>
                  <a:cubicBezTo>
                    <a:pt x="1600" y="475"/>
                    <a:pt x="1834" y="638"/>
                    <a:pt x="2067" y="800"/>
                  </a:cubicBezTo>
                  <a:cubicBezTo>
                    <a:pt x="2199" y="891"/>
                    <a:pt x="2331" y="972"/>
                    <a:pt x="2463" y="1064"/>
                  </a:cubicBezTo>
                  <a:cubicBezTo>
                    <a:pt x="2473" y="1068"/>
                    <a:pt x="2481" y="1071"/>
                    <a:pt x="2487" y="1071"/>
                  </a:cubicBezTo>
                  <a:cubicBezTo>
                    <a:pt x="2493" y="1071"/>
                    <a:pt x="2498" y="1068"/>
                    <a:pt x="2503" y="1064"/>
                  </a:cubicBezTo>
                  <a:cubicBezTo>
                    <a:pt x="2513" y="1064"/>
                    <a:pt x="2524" y="1043"/>
                    <a:pt x="2513" y="1033"/>
                  </a:cubicBezTo>
                  <a:cubicBezTo>
                    <a:pt x="2483" y="922"/>
                    <a:pt x="2452" y="820"/>
                    <a:pt x="2422" y="708"/>
                  </a:cubicBezTo>
                  <a:cubicBezTo>
                    <a:pt x="2412" y="658"/>
                    <a:pt x="2392" y="607"/>
                    <a:pt x="2392" y="546"/>
                  </a:cubicBezTo>
                  <a:cubicBezTo>
                    <a:pt x="2392" y="526"/>
                    <a:pt x="2392" y="496"/>
                    <a:pt x="2422" y="475"/>
                  </a:cubicBezTo>
                  <a:cubicBezTo>
                    <a:pt x="2428" y="473"/>
                    <a:pt x="2434" y="471"/>
                    <a:pt x="2440" y="471"/>
                  </a:cubicBezTo>
                  <a:cubicBezTo>
                    <a:pt x="2458" y="471"/>
                    <a:pt x="2478" y="481"/>
                    <a:pt x="2493" y="496"/>
                  </a:cubicBezTo>
                  <a:cubicBezTo>
                    <a:pt x="2666" y="587"/>
                    <a:pt x="2767" y="769"/>
                    <a:pt x="2869" y="931"/>
                  </a:cubicBezTo>
                  <a:cubicBezTo>
                    <a:pt x="2929" y="1033"/>
                    <a:pt x="2990" y="1145"/>
                    <a:pt x="3051" y="1256"/>
                  </a:cubicBezTo>
                  <a:cubicBezTo>
                    <a:pt x="3054" y="1265"/>
                    <a:pt x="3060" y="1269"/>
                    <a:pt x="3068" y="1269"/>
                  </a:cubicBezTo>
                  <a:cubicBezTo>
                    <a:pt x="3085" y="1269"/>
                    <a:pt x="3106" y="1247"/>
                    <a:pt x="3092" y="1226"/>
                  </a:cubicBezTo>
                  <a:cubicBezTo>
                    <a:pt x="3041" y="1114"/>
                    <a:pt x="2970" y="1003"/>
                    <a:pt x="2909" y="891"/>
                  </a:cubicBezTo>
                  <a:cubicBezTo>
                    <a:pt x="2848" y="800"/>
                    <a:pt x="2787" y="698"/>
                    <a:pt x="2716" y="617"/>
                  </a:cubicBezTo>
                  <a:cubicBezTo>
                    <a:pt x="2655" y="536"/>
                    <a:pt x="2574" y="455"/>
                    <a:pt x="2473" y="424"/>
                  </a:cubicBezTo>
                  <a:cubicBezTo>
                    <a:pt x="2463" y="422"/>
                    <a:pt x="2453" y="421"/>
                    <a:pt x="2443" y="421"/>
                  </a:cubicBezTo>
                  <a:cubicBezTo>
                    <a:pt x="2410" y="421"/>
                    <a:pt x="2377" y="434"/>
                    <a:pt x="2361" y="465"/>
                  </a:cubicBezTo>
                  <a:cubicBezTo>
                    <a:pt x="2331" y="505"/>
                    <a:pt x="2341" y="566"/>
                    <a:pt x="2351" y="617"/>
                  </a:cubicBezTo>
                  <a:cubicBezTo>
                    <a:pt x="2371" y="749"/>
                    <a:pt x="2412" y="870"/>
                    <a:pt x="2443" y="992"/>
                  </a:cubicBezTo>
                  <a:cubicBezTo>
                    <a:pt x="2199" y="820"/>
                    <a:pt x="1956" y="658"/>
                    <a:pt x="1712" y="496"/>
                  </a:cubicBezTo>
                  <a:cubicBezTo>
                    <a:pt x="1469" y="333"/>
                    <a:pt x="1235" y="151"/>
                    <a:pt x="962" y="29"/>
                  </a:cubicBezTo>
                  <a:cubicBezTo>
                    <a:pt x="940" y="18"/>
                    <a:pt x="902" y="1"/>
                    <a:pt x="8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298505" y="1884231"/>
              <a:ext cx="200002" cy="63457"/>
            </a:xfrm>
            <a:custGeom>
              <a:avLst/>
              <a:gdLst/>
              <a:ahLst/>
              <a:cxnLst/>
              <a:rect l="l" t="t" r="r" b="b"/>
              <a:pathLst>
                <a:path w="2222" h="705" extrusionOk="0">
                  <a:moveTo>
                    <a:pt x="1106" y="1"/>
                  </a:moveTo>
                  <a:cubicBezTo>
                    <a:pt x="883" y="11"/>
                    <a:pt x="649" y="41"/>
                    <a:pt x="437" y="93"/>
                  </a:cubicBezTo>
                  <a:cubicBezTo>
                    <a:pt x="345" y="123"/>
                    <a:pt x="254" y="163"/>
                    <a:pt x="183" y="224"/>
                  </a:cubicBezTo>
                  <a:cubicBezTo>
                    <a:pt x="122" y="275"/>
                    <a:pt x="61" y="346"/>
                    <a:pt x="41" y="437"/>
                  </a:cubicBezTo>
                  <a:cubicBezTo>
                    <a:pt x="11" y="488"/>
                    <a:pt x="0" y="548"/>
                    <a:pt x="41" y="600"/>
                  </a:cubicBezTo>
                  <a:cubicBezTo>
                    <a:pt x="81" y="670"/>
                    <a:pt x="183" y="690"/>
                    <a:pt x="264" y="701"/>
                  </a:cubicBezTo>
                  <a:cubicBezTo>
                    <a:pt x="288" y="704"/>
                    <a:pt x="313" y="705"/>
                    <a:pt x="339" y="705"/>
                  </a:cubicBezTo>
                  <a:cubicBezTo>
                    <a:pt x="409" y="705"/>
                    <a:pt x="484" y="696"/>
                    <a:pt x="558" y="681"/>
                  </a:cubicBezTo>
                  <a:cubicBezTo>
                    <a:pt x="660" y="660"/>
                    <a:pt x="771" y="630"/>
                    <a:pt x="872" y="620"/>
                  </a:cubicBezTo>
                  <a:cubicBezTo>
                    <a:pt x="932" y="608"/>
                    <a:pt x="996" y="603"/>
                    <a:pt x="1059" y="603"/>
                  </a:cubicBezTo>
                  <a:cubicBezTo>
                    <a:pt x="1102" y="603"/>
                    <a:pt x="1145" y="605"/>
                    <a:pt x="1187" y="609"/>
                  </a:cubicBezTo>
                  <a:cubicBezTo>
                    <a:pt x="1390" y="630"/>
                    <a:pt x="1593" y="690"/>
                    <a:pt x="1805" y="690"/>
                  </a:cubicBezTo>
                  <a:cubicBezTo>
                    <a:pt x="1947" y="681"/>
                    <a:pt x="2221" y="630"/>
                    <a:pt x="2150" y="417"/>
                  </a:cubicBezTo>
                  <a:cubicBezTo>
                    <a:pt x="2100" y="244"/>
                    <a:pt x="1917" y="133"/>
                    <a:pt x="1755" y="72"/>
                  </a:cubicBezTo>
                  <a:cubicBezTo>
                    <a:pt x="1552" y="1"/>
                    <a:pt x="1318" y="1"/>
                    <a:pt x="1106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170693" y="2399263"/>
              <a:ext cx="15212" cy="49415"/>
            </a:xfrm>
            <a:custGeom>
              <a:avLst/>
              <a:gdLst/>
              <a:ahLst/>
              <a:cxnLst/>
              <a:rect l="l" t="t" r="r" b="b"/>
              <a:pathLst>
                <a:path w="169" h="549" extrusionOk="0">
                  <a:moveTo>
                    <a:pt x="139" y="1"/>
                  </a:moveTo>
                  <a:cubicBezTo>
                    <a:pt x="128" y="1"/>
                    <a:pt x="116" y="6"/>
                    <a:pt x="112" y="19"/>
                  </a:cubicBezTo>
                  <a:cubicBezTo>
                    <a:pt x="72" y="181"/>
                    <a:pt x="31" y="344"/>
                    <a:pt x="0" y="516"/>
                  </a:cubicBezTo>
                  <a:cubicBezTo>
                    <a:pt x="0" y="534"/>
                    <a:pt x="19" y="549"/>
                    <a:pt x="33" y="549"/>
                  </a:cubicBezTo>
                  <a:cubicBezTo>
                    <a:pt x="43" y="549"/>
                    <a:pt x="51" y="542"/>
                    <a:pt x="51" y="526"/>
                  </a:cubicBezTo>
                  <a:cubicBezTo>
                    <a:pt x="81" y="364"/>
                    <a:pt x="122" y="202"/>
                    <a:pt x="162" y="30"/>
                  </a:cubicBezTo>
                  <a:cubicBezTo>
                    <a:pt x="169" y="12"/>
                    <a:pt x="154" y="1"/>
                    <a:pt x="1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157912" y="2414835"/>
              <a:ext cx="7921" cy="35194"/>
            </a:xfrm>
            <a:custGeom>
              <a:avLst/>
              <a:gdLst/>
              <a:ahLst/>
              <a:cxnLst/>
              <a:rect l="l" t="t" r="r" b="b"/>
              <a:pathLst>
                <a:path w="88" h="391" extrusionOk="0">
                  <a:moveTo>
                    <a:pt x="58" y="0"/>
                  </a:moveTo>
                  <a:cubicBezTo>
                    <a:pt x="46" y="0"/>
                    <a:pt x="35" y="6"/>
                    <a:pt x="31" y="19"/>
                  </a:cubicBezTo>
                  <a:cubicBezTo>
                    <a:pt x="11" y="130"/>
                    <a:pt x="0" y="252"/>
                    <a:pt x="11" y="364"/>
                  </a:cubicBezTo>
                  <a:cubicBezTo>
                    <a:pt x="11" y="380"/>
                    <a:pt x="25" y="390"/>
                    <a:pt x="39" y="390"/>
                  </a:cubicBezTo>
                  <a:cubicBezTo>
                    <a:pt x="50" y="390"/>
                    <a:pt x="61" y="382"/>
                    <a:pt x="61" y="364"/>
                  </a:cubicBezTo>
                  <a:cubicBezTo>
                    <a:pt x="51" y="252"/>
                    <a:pt x="61" y="140"/>
                    <a:pt x="81" y="29"/>
                  </a:cubicBezTo>
                  <a:cubicBezTo>
                    <a:pt x="87" y="11"/>
                    <a:pt x="73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167003" y="2288462"/>
              <a:ext cx="38434" cy="39784"/>
            </a:xfrm>
            <a:custGeom>
              <a:avLst/>
              <a:gdLst/>
              <a:ahLst/>
              <a:cxnLst/>
              <a:rect l="l" t="t" r="r" b="b"/>
              <a:pathLst>
                <a:path w="427" h="442" extrusionOk="0">
                  <a:moveTo>
                    <a:pt x="92" y="0"/>
                  </a:moveTo>
                  <a:cubicBezTo>
                    <a:pt x="69" y="0"/>
                    <a:pt x="46" y="8"/>
                    <a:pt x="31" y="23"/>
                  </a:cubicBezTo>
                  <a:cubicBezTo>
                    <a:pt x="1" y="53"/>
                    <a:pt x="1" y="104"/>
                    <a:pt x="31" y="134"/>
                  </a:cubicBezTo>
                  <a:cubicBezTo>
                    <a:pt x="113" y="226"/>
                    <a:pt x="194" y="317"/>
                    <a:pt x="275" y="418"/>
                  </a:cubicBezTo>
                  <a:cubicBezTo>
                    <a:pt x="290" y="434"/>
                    <a:pt x="313" y="441"/>
                    <a:pt x="335" y="441"/>
                  </a:cubicBezTo>
                  <a:cubicBezTo>
                    <a:pt x="358" y="441"/>
                    <a:pt x="381" y="434"/>
                    <a:pt x="397" y="418"/>
                  </a:cubicBezTo>
                  <a:cubicBezTo>
                    <a:pt x="427" y="378"/>
                    <a:pt x="427" y="337"/>
                    <a:pt x="397" y="297"/>
                  </a:cubicBezTo>
                  <a:lnTo>
                    <a:pt x="153" y="23"/>
                  </a:lnTo>
                  <a:cubicBezTo>
                    <a:pt x="138" y="8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120468" y="2338867"/>
              <a:ext cx="32044" cy="39334"/>
            </a:xfrm>
            <a:custGeom>
              <a:avLst/>
              <a:gdLst/>
              <a:ahLst/>
              <a:cxnLst/>
              <a:rect l="l" t="t" r="r" b="b"/>
              <a:pathLst>
                <a:path w="356" h="437" extrusionOk="0">
                  <a:moveTo>
                    <a:pt x="265" y="1"/>
                  </a:moveTo>
                  <a:cubicBezTo>
                    <a:pt x="238" y="1"/>
                    <a:pt x="214" y="14"/>
                    <a:pt x="193" y="41"/>
                  </a:cubicBezTo>
                  <a:cubicBezTo>
                    <a:pt x="143" y="133"/>
                    <a:pt x="82" y="223"/>
                    <a:pt x="21" y="315"/>
                  </a:cubicBezTo>
                  <a:cubicBezTo>
                    <a:pt x="1" y="345"/>
                    <a:pt x="21" y="406"/>
                    <a:pt x="51" y="426"/>
                  </a:cubicBezTo>
                  <a:cubicBezTo>
                    <a:pt x="65" y="433"/>
                    <a:pt x="80" y="437"/>
                    <a:pt x="94" y="437"/>
                  </a:cubicBezTo>
                  <a:cubicBezTo>
                    <a:pt x="123" y="437"/>
                    <a:pt x="150" y="423"/>
                    <a:pt x="163" y="396"/>
                  </a:cubicBezTo>
                  <a:lnTo>
                    <a:pt x="335" y="122"/>
                  </a:lnTo>
                  <a:cubicBezTo>
                    <a:pt x="355" y="92"/>
                    <a:pt x="346" y="31"/>
                    <a:pt x="305" y="11"/>
                  </a:cubicBezTo>
                  <a:cubicBezTo>
                    <a:pt x="291" y="4"/>
                    <a:pt x="278" y="1"/>
                    <a:pt x="26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078524" y="2416815"/>
              <a:ext cx="26553" cy="47435"/>
            </a:xfrm>
            <a:custGeom>
              <a:avLst/>
              <a:gdLst/>
              <a:ahLst/>
              <a:cxnLst/>
              <a:rect l="l" t="t" r="r" b="b"/>
              <a:pathLst>
                <a:path w="295" h="527" extrusionOk="0">
                  <a:moveTo>
                    <a:pt x="103" y="0"/>
                  </a:moveTo>
                  <a:cubicBezTo>
                    <a:pt x="93" y="0"/>
                    <a:pt x="82" y="2"/>
                    <a:pt x="71" y="7"/>
                  </a:cubicBezTo>
                  <a:cubicBezTo>
                    <a:pt x="30" y="17"/>
                    <a:pt x="0" y="58"/>
                    <a:pt x="21" y="98"/>
                  </a:cubicBezTo>
                  <a:cubicBezTo>
                    <a:pt x="51" y="220"/>
                    <a:pt x="91" y="342"/>
                    <a:pt x="132" y="463"/>
                  </a:cubicBezTo>
                  <a:cubicBezTo>
                    <a:pt x="141" y="499"/>
                    <a:pt x="173" y="526"/>
                    <a:pt x="214" y="526"/>
                  </a:cubicBezTo>
                  <a:cubicBezTo>
                    <a:pt x="220" y="526"/>
                    <a:pt x="227" y="525"/>
                    <a:pt x="233" y="524"/>
                  </a:cubicBezTo>
                  <a:cubicBezTo>
                    <a:pt x="274" y="504"/>
                    <a:pt x="294" y="463"/>
                    <a:pt x="284" y="423"/>
                  </a:cubicBezTo>
                  <a:cubicBezTo>
                    <a:pt x="244" y="301"/>
                    <a:pt x="213" y="179"/>
                    <a:pt x="172" y="58"/>
                  </a:cubicBezTo>
                  <a:cubicBezTo>
                    <a:pt x="165" y="26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1109577" y="2499533"/>
              <a:ext cx="40234" cy="26553"/>
            </a:xfrm>
            <a:custGeom>
              <a:avLst/>
              <a:gdLst/>
              <a:ahLst/>
              <a:cxnLst/>
              <a:rect l="l" t="t" r="r" b="b"/>
              <a:pathLst>
                <a:path w="447" h="295" extrusionOk="0">
                  <a:moveTo>
                    <a:pt x="357" y="1"/>
                  </a:moveTo>
                  <a:cubicBezTo>
                    <a:pt x="343" y="1"/>
                    <a:pt x="328" y="4"/>
                    <a:pt x="314" y="11"/>
                  </a:cubicBezTo>
                  <a:cubicBezTo>
                    <a:pt x="233" y="51"/>
                    <a:pt x="142" y="102"/>
                    <a:pt x="61" y="142"/>
                  </a:cubicBezTo>
                  <a:cubicBezTo>
                    <a:pt x="20" y="163"/>
                    <a:pt x="0" y="214"/>
                    <a:pt x="30" y="254"/>
                  </a:cubicBezTo>
                  <a:cubicBezTo>
                    <a:pt x="44" y="281"/>
                    <a:pt x="71" y="294"/>
                    <a:pt x="99" y="294"/>
                  </a:cubicBezTo>
                  <a:cubicBezTo>
                    <a:pt x="114" y="294"/>
                    <a:pt x="128" y="291"/>
                    <a:pt x="142" y="284"/>
                  </a:cubicBezTo>
                  <a:cubicBezTo>
                    <a:pt x="223" y="234"/>
                    <a:pt x="314" y="193"/>
                    <a:pt x="395" y="153"/>
                  </a:cubicBezTo>
                  <a:cubicBezTo>
                    <a:pt x="436" y="133"/>
                    <a:pt x="446" y="72"/>
                    <a:pt x="426" y="41"/>
                  </a:cubicBezTo>
                  <a:cubicBezTo>
                    <a:pt x="413" y="14"/>
                    <a:pt x="386" y="1"/>
                    <a:pt x="35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1104087" y="2557319"/>
              <a:ext cx="22863" cy="40144"/>
            </a:xfrm>
            <a:custGeom>
              <a:avLst/>
              <a:gdLst/>
              <a:ahLst/>
              <a:cxnLst/>
              <a:rect l="l" t="t" r="r" b="b"/>
              <a:pathLst>
                <a:path w="254" h="446" extrusionOk="0">
                  <a:moveTo>
                    <a:pt x="98" y="1"/>
                  </a:moveTo>
                  <a:cubicBezTo>
                    <a:pt x="89" y="1"/>
                    <a:pt x="80" y="3"/>
                    <a:pt x="71" y="7"/>
                  </a:cubicBezTo>
                  <a:cubicBezTo>
                    <a:pt x="30" y="18"/>
                    <a:pt x="0" y="58"/>
                    <a:pt x="10" y="99"/>
                  </a:cubicBezTo>
                  <a:cubicBezTo>
                    <a:pt x="41" y="200"/>
                    <a:pt x="61" y="291"/>
                    <a:pt x="81" y="383"/>
                  </a:cubicBezTo>
                  <a:cubicBezTo>
                    <a:pt x="90" y="418"/>
                    <a:pt x="130" y="446"/>
                    <a:pt x="167" y="446"/>
                  </a:cubicBezTo>
                  <a:cubicBezTo>
                    <a:pt x="172" y="446"/>
                    <a:pt x="178" y="445"/>
                    <a:pt x="183" y="444"/>
                  </a:cubicBezTo>
                  <a:cubicBezTo>
                    <a:pt x="223" y="424"/>
                    <a:pt x="253" y="383"/>
                    <a:pt x="244" y="342"/>
                  </a:cubicBezTo>
                  <a:cubicBezTo>
                    <a:pt x="213" y="251"/>
                    <a:pt x="193" y="149"/>
                    <a:pt x="172" y="58"/>
                  </a:cubicBezTo>
                  <a:cubicBezTo>
                    <a:pt x="165" y="27"/>
                    <a:pt x="132" y="1"/>
                    <a:pt x="9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1053862" y="2544898"/>
              <a:ext cx="19262" cy="44195"/>
            </a:xfrm>
            <a:custGeom>
              <a:avLst/>
              <a:gdLst/>
              <a:ahLst/>
              <a:cxnLst/>
              <a:rect l="l" t="t" r="r" b="b"/>
              <a:pathLst>
                <a:path w="214" h="491" extrusionOk="0">
                  <a:moveTo>
                    <a:pt x="132" y="1"/>
                  </a:moveTo>
                  <a:cubicBezTo>
                    <a:pt x="96" y="1"/>
                    <a:pt x="59" y="21"/>
                    <a:pt x="51" y="54"/>
                  </a:cubicBezTo>
                  <a:cubicBezTo>
                    <a:pt x="41" y="166"/>
                    <a:pt x="20" y="278"/>
                    <a:pt x="0" y="389"/>
                  </a:cubicBezTo>
                  <a:cubicBezTo>
                    <a:pt x="0" y="409"/>
                    <a:pt x="0" y="429"/>
                    <a:pt x="11" y="450"/>
                  </a:cubicBezTo>
                  <a:cubicBezTo>
                    <a:pt x="20" y="470"/>
                    <a:pt x="41" y="480"/>
                    <a:pt x="61" y="490"/>
                  </a:cubicBezTo>
                  <a:cubicBezTo>
                    <a:pt x="101" y="490"/>
                    <a:pt x="153" y="470"/>
                    <a:pt x="162" y="429"/>
                  </a:cubicBezTo>
                  <a:cubicBezTo>
                    <a:pt x="173" y="318"/>
                    <a:pt x="193" y="206"/>
                    <a:pt x="203" y="95"/>
                  </a:cubicBezTo>
                  <a:cubicBezTo>
                    <a:pt x="213" y="75"/>
                    <a:pt x="213" y="54"/>
                    <a:pt x="203" y="34"/>
                  </a:cubicBezTo>
                  <a:cubicBezTo>
                    <a:pt x="193" y="24"/>
                    <a:pt x="173" y="3"/>
                    <a:pt x="153" y="3"/>
                  </a:cubicBezTo>
                  <a:cubicBezTo>
                    <a:pt x="146" y="2"/>
                    <a:pt x="139" y="1"/>
                    <a:pt x="13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1085815" y="2298453"/>
              <a:ext cx="40234" cy="47525"/>
            </a:xfrm>
            <a:custGeom>
              <a:avLst/>
              <a:gdLst/>
              <a:ahLst/>
              <a:cxnLst/>
              <a:rect l="l" t="t" r="r" b="b"/>
              <a:pathLst>
                <a:path w="447" h="528" extrusionOk="0">
                  <a:moveTo>
                    <a:pt x="366" y="1"/>
                  </a:moveTo>
                  <a:cubicBezTo>
                    <a:pt x="345" y="1"/>
                    <a:pt x="325" y="8"/>
                    <a:pt x="314" y="23"/>
                  </a:cubicBezTo>
                  <a:cubicBezTo>
                    <a:pt x="213" y="145"/>
                    <a:pt x="122" y="267"/>
                    <a:pt x="21" y="389"/>
                  </a:cubicBezTo>
                  <a:cubicBezTo>
                    <a:pt x="10" y="409"/>
                    <a:pt x="0" y="419"/>
                    <a:pt x="0" y="449"/>
                  </a:cubicBezTo>
                  <a:cubicBezTo>
                    <a:pt x="0" y="470"/>
                    <a:pt x="10" y="490"/>
                    <a:pt x="21" y="500"/>
                  </a:cubicBezTo>
                  <a:cubicBezTo>
                    <a:pt x="37" y="517"/>
                    <a:pt x="62" y="527"/>
                    <a:pt x="86" y="527"/>
                  </a:cubicBezTo>
                  <a:cubicBezTo>
                    <a:pt x="107" y="527"/>
                    <a:pt x="128" y="519"/>
                    <a:pt x="142" y="500"/>
                  </a:cubicBezTo>
                  <a:cubicBezTo>
                    <a:pt x="233" y="379"/>
                    <a:pt x="335" y="257"/>
                    <a:pt x="426" y="135"/>
                  </a:cubicBezTo>
                  <a:cubicBezTo>
                    <a:pt x="436" y="125"/>
                    <a:pt x="447" y="105"/>
                    <a:pt x="447" y="84"/>
                  </a:cubicBezTo>
                  <a:cubicBezTo>
                    <a:pt x="447" y="64"/>
                    <a:pt x="447" y="34"/>
                    <a:pt x="426" y="23"/>
                  </a:cubicBezTo>
                  <a:cubicBezTo>
                    <a:pt x="411" y="8"/>
                    <a:pt x="388" y="1"/>
                    <a:pt x="36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1235499" y="2245618"/>
              <a:ext cx="43925" cy="22412"/>
            </a:xfrm>
            <a:custGeom>
              <a:avLst/>
              <a:gdLst/>
              <a:ahLst/>
              <a:cxnLst/>
              <a:rect l="l" t="t" r="r" b="b"/>
              <a:pathLst>
                <a:path w="488" h="249" extrusionOk="0">
                  <a:moveTo>
                    <a:pt x="96" y="0"/>
                  </a:moveTo>
                  <a:cubicBezTo>
                    <a:pt x="59" y="0"/>
                    <a:pt x="20" y="27"/>
                    <a:pt x="10" y="63"/>
                  </a:cubicBezTo>
                  <a:cubicBezTo>
                    <a:pt x="1" y="103"/>
                    <a:pt x="21" y="154"/>
                    <a:pt x="71" y="164"/>
                  </a:cubicBezTo>
                  <a:cubicBezTo>
                    <a:pt x="173" y="184"/>
                    <a:pt x="274" y="215"/>
                    <a:pt x="375" y="245"/>
                  </a:cubicBezTo>
                  <a:cubicBezTo>
                    <a:pt x="382" y="247"/>
                    <a:pt x="390" y="248"/>
                    <a:pt x="397" y="248"/>
                  </a:cubicBezTo>
                  <a:cubicBezTo>
                    <a:pt x="432" y="248"/>
                    <a:pt x="469" y="227"/>
                    <a:pt x="477" y="184"/>
                  </a:cubicBezTo>
                  <a:cubicBezTo>
                    <a:pt x="487" y="144"/>
                    <a:pt x="467" y="103"/>
                    <a:pt x="427" y="83"/>
                  </a:cubicBezTo>
                  <a:cubicBezTo>
                    <a:pt x="315" y="63"/>
                    <a:pt x="213" y="33"/>
                    <a:pt x="112" y="2"/>
                  </a:cubicBezTo>
                  <a:cubicBezTo>
                    <a:pt x="107" y="1"/>
                    <a:pt x="101" y="0"/>
                    <a:pt x="9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1324968" y="2271990"/>
              <a:ext cx="33844" cy="34384"/>
            </a:xfrm>
            <a:custGeom>
              <a:avLst/>
              <a:gdLst/>
              <a:ahLst/>
              <a:cxnLst/>
              <a:rect l="l" t="t" r="r" b="b"/>
              <a:pathLst>
                <a:path w="376" h="382" extrusionOk="0">
                  <a:moveTo>
                    <a:pt x="87" y="1"/>
                  </a:moveTo>
                  <a:cubicBezTo>
                    <a:pt x="66" y="1"/>
                    <a:pt x="46" y="8"/>
                    <a:pt x="31" y="24"/>
                  </a:cubicBezTo>
                  <a:cubicBezTo>
                    <a:pt x="1" y="54"/>
                    <a:pt x="1" y="105"/>
                    <a:pt x="31" y="135"/>
                  </a:cubicBezTo>
                  <a:cubicBezTo>
                    <a:pt x="91" y="206"/>
                    <a:pt x="163" y="287"/>
                    <a:pt x="224" y="358"/>
                  </a:cubicBezTo>
                  <a:cubicBezTo>
                    <a:pt x="239" y="373"/>
                    <a:pt x="261" y="381"/>
                    <a:pt x="284" y="381"/>
                  </a:cubicBezTo>
                  <a:cubicBezTo>
                    <a:pt x="307" y="381"/>
                    <a:pt x="330" y="373"/>
                    <a:pt x="345" y="358"/>
                  </a:cubicBezTo>
                  <a:cubicBezTo>
                    <a:pt x="375" y="317"/>
                    <a:pt x="375" y="277"/>
                    <a:pt x="345" y="236"/>
                  </a:cubicBezTo>
                  <a:cubicBezTo>
                    <a:pt x="274" y="166"/>
                    <a:pt x="213" y="94"/>
                    <a:pt x="143" y="24"/>
                  </a:cubicBezTo>
                  <a:cubicBezTo>
                    <a:pt x="127" y="8"/>
                    <a:pt x="107" y="1"/>
                    <a:pt x="8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1270242" y="2320235"/>
              <a:ext cx="19172" cy="45185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79" y="1"/>
                  </a:moveTo>
                  <a:cubicBezTo>
                    <a:pt x="73" y="1"/>
                    <a:pt x="67" y="2"/>
                    <a:pt x="61" y="5"/>
                  </a:cubicBezTo>
                  <a:cubicBezTo>
                    <a:pt x="41" y="5"/>
                    <a:pt x="20" y="25"/>
                    <a:pt x="10" y="35"/>
                  </a:cubicBezTo>
                  <a:cubicBezTo>
                    <a:pt x="0" y="56"/>
                    <a:pt x="0" y="76"/>
                    <a:pt x="0" y="106"/>
                  </a:cubicBezTo>
                  <a:cubicBezTo>
                    <a:pt x="20" y="218"/>
                    <a:pt x="30" y="329"/>
                    <a:pt x="50" y="441"/>
                  </a:cubicBezTo>
                  <a:cubicBezTo>
                    <a:pt x="50" y="461"/>
                    <a:pt x="71" y="482"/>
                    <a:pt x="91" y="491"/>
                  </a:cubicBezTo>
                  <a:cubicBezTo>
                    <a:pt x="101" y="502"/>
                    <a:pt x="131" y="502"/>
                    <a:pt x="152" y="502"/>
                  </a:cubicBezTo>
                  <a:cubicBezTo>
                    <a:pt x="172" y="491"/>
                    <a:pt x="183" y="482"/>
                    <a:pt x="192" y="461"/>
                  </a:cubicBezTo>
                  <a:cubicBezTo>
                    <a:pt x="213" y="441"/>
                    <a:pt x="213" y="421"/>
                    <a:pt x="203" y="400"/>
                  </a:cubicBezTo>
                  <a:cubicBezTo>
                    <a:pt x="192" y="288"/>
                    <a:pt x="172" y="177"/>
                    <a:pt x="162" y="56"/>
                  </a:cubicBezTo>
                  <a:cubicBezTo>
                    <a:pt x="152" y="35"/>
                    <a:pt x="142" y="15"/>
                    <a:pt x="122" y="15"/>
                  </a:cubicBezTo>
                  <a:cubicBezTo>
                    <a:pt x="107" y="8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1242790" y="2395123"/>
              <a:ext cx="18362" cy="43385"/>
            </a:xfrm>
            <a:custGeom>
              <a:avLst/>
              <a:gdLst/>
              <a:ahLst/>
              <a:cxnLst/>
              <a:rect l="l" t="t" r="r" b="b"/>
              <a:pathLst>
                <a:path w="204" h="482" extrusionOk="0">
                  <a:moveTo>
                    <a:pt x="98" y="0"/>
                  </a:moveTo>
                  <a:cubicBezTo>
                    <a:pt x="93" y="0"/>
                    <a:pt x="87" y="2"/>
                    <a:pt x="82" y="4"/>
                  </a:cubicBezTo>
                  <a:cubicBezTo>
                    <a:pt x="41" y="4"/>
                    <a:pt x="1" y="35"/>
                    <a:pt x="1" y="85"/>
                  </a:cubicBezTo>
                  <a:cubicBezTo>
                    <a:pt x="11" y="187"/>
                    <a:pt x="21" y="299"/>
                    <a:pt x="31" y="400"/>
                  </a:cubicBezTo>
                  <a:cubicBezTo>
                    <a:pt x="41" y="420"/>
                    <a:pt x="41" y="441"/>
                    <a:pt x="62" y="461"/>
                  </a:cubicBezTo>
                  <a:cubicBezTo>
                    <a:pt x="71" y="471"/>
                    <a:pt x="92" y="481"/>
                    <a:pt x="112" y="481"/>
                  </a:cubicBezTo>
                  <a:cubicBezTo>
                    <a:pt x="153" y="481"/>
                    <a:pt x="204" y="450"/>
                    <a:pt x="193" y="400"/>
                  </a:cubicBezTo>
                  <a:cubicBezTo>
                    <a:pt x="183" y="299"/>
                    <a:pt x="173" y="187"/>
                    <a:pt x="163" y="85"/>
                  </a:cubicBezTo>
                  <a:cubicBezTo>
                    <a:pt x="163" y="55"/>
                    <a:pt x="153" y="35"/>
                    <a:pt x="143" y="24"/>
                  </a:cubicBezTo>
                  <a:cubicBezTo>
                    <a:pt x="128" y="10"/>
                    <a:pt x="113" y="0"/>
                    <a:pt x="9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1230909" y="2453629"/>
              <a:ext cx="50316" cy="21602"/>
            </a:xfrm>
            <a:custGeom>
              <a:avLst/>
              <a:gdLst/>
              <a:ahLst/>
              <a:cxnLst/>
              <a:rect l="l" t="t" r="r" b="b"/>
              <a:pathLst>
                <a:path w="559" h="240" extrusionOk="0">
                  <a:moveTo>
                    <a:pt x="471" y="1"/>
                  </a:moveTo>
                  <a:cubicBezTo>
                    <a:pt x="464" y="1"/>
                    <a:pt x="455" y="2"/>
                    <a:pt x="447" y="3"/>
                  </a:cubicBezTo>
                  <a:cubicBezTo>
                    <a:pt x="325" y="23"/>
                    <a:pt x="194" y="54"/>
                    <a:pt x="72" y="84"/>
                  </a:cubicBezTo>
                  <a:cubicBezTo>
                    <a:pt x="31" y="95"/>
                    <a:pt x="1" y="145"/>
                    <a:pt x="11" y="176"/>
                  </a:cubicBezTo>
                  <a:cubicBezTo>
                    <a:pt x="19" y="218"/>
                    <a:pt x="56" y="239"/>
                    <a:pt x="92" y="239"/>
                  </a:cubicBezTo>
                  <a:cubicBezTo>
                    <a:pt x="99" y="239"/>
                    <a:pt x="106" y="238"/>
                    <a:pt x="113" y="237"/>
                  </a:cubicBezTo>
                  <a:cubicBezTo>
                    <a:pt x="234" y="206"/>
                    <a:pt x="366" y="186"/>
                    <a:pt x="487" y="156"/>
                  </a:cubicBezTo>
                  <a:cubicBezTo>
                    <a:pt x="538" y="145"/>
                    <a:pt x="559" y="95"/>
                    <a:pt x="548" y="54"/>
                  </a:cubicBezTo>
                  <a:cubicBezTo>
                    <a:pt x="540" y="21"/>
                    <a:pt x="511" y="1"/>
                    <a:pt x="47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1317677" y="2406374"/>
              <a:ext cx="39334" cy="25203"/>
            </a:xfrm>
            <a:custGeom>
              <a:avLst/>
              <a:gdLst/>
              <a:ahLst/>
              <a:cxnLst/>
              <a:rect l="l" t="t" r="r" b="b"/>
              <a:pathLst>
                <a:path w="437" h="280" extrusionOk="0">
                  <a:moveTo>
                    <a:pt x="375" y="1"/>
                  </a:moveTo>
                  <a:cubicBezTo>
                    <a:pt x="345" y="1"/>
                    <a:pt x="335" y="1"/>
                    <a:pt x="314" y="11"/>
                  </a:cubicBezTo>
                  <a:lnTo>
                    <a:pt x="41" y="133"/>
                  </a:lnTo>
                  <a:cubicBezTo>
                    <a:pt x="21" y="133"/>
                    <a:pt x="10" y="163"/>
                    <a:pt x="0" y="174"/>
                  </a:cubicBezTo>
                  <a:cubicBezTo>
                    <a:pt x="0" y="194"/>
                    <a:pt x="0" y="224"/>
                    <a:pt x="10" y="244"/>
                  </a:cubicBezTo>
                  <a:cubicBezTo>
                    <a:pt x="21" y="255"/>
                    <a:pt x="41" y="275"/>
                    <a:pt x="61" y="275"/>
                  </a:cubicBezTo>
                  <a:cubicBezTo>
                    <a:pt x="67" y="278"/>
                    <a:pt x="73" y="279"/>
                    <a:pt x="79" y="279"/>
                  </a:cubicBezTo>
                  <a:cubicBezTo>
                    <a:pt x="93" y="279"/>
                    <a:pt x="108" y="272"/>
                    <a:pt x="122" y="265"/>
                  </a:cubicBezTo>
                  <a:cubicBezTo>
                    <a:pt x="213" y="234"/>
                    <a:pt x="305" y="194"/>
                    <a:pt x="396" y="153"/>
                  </a:cubicBezTo>
                  <a:cubicBezTo>
                    <a:pt x="406" y="143"/>
                    <a:pt x="426" y="123"/>
                    <a:pt x="426" y="102"/>
                  </a:cubicBezTo>
                  <a:cubicBezTo>
                    <a:pt x="436" y="82"/>
                    <a:pt x="436" y="62"/>
                    <a:pt x="416" y="41"/>
                  </a:cubicBezTo>
                  <a:cubicBezTo>
                    <a:pt x="406" y="21"/>
                    <a:pt x="396" y="11"/>
                    <a:pt x="37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1363311" y="2350748"/>
              <a:ext cx="32044" cy="35644"/>
            </a:xfrm>
            <a:custGeom>
              <a:avLst/>
              <a:gdLst/>
              <a:ahLst/>
              <a:cxnLst/>
              <a:rect l="l" t="t" r="r" b="b"/>
              <a:pathLst>
                <a:path w="356" h="396" extrusionOk="0">
                  <a:moveTo>
                    <a:pt x="82" y="1"/>
                  </a:moveTo>
                  <a:cubicBezTo>
                    <a:pt x="61" y="1"/>
                    <a:pt x="41" y="10"/>
                    <a:pt x="21" y="21"/>
                  </a:cubicBezTo>
                  <a:cubicBezTo>
                    <a:pt x="10" y="41"/>
                    <a:pt x="0" y="61"/>
                    <a:pt x="0" y="82"/>
                  </a:cubicBezTo>
                  <a:cubicBezTo>
                    <a:pt x="0" y="102"/>
                    <a:pt x="10" y="122"/>
                    <a:pt x="21" y="143"/>
                  </a:cubicBezTo>
                  <a:lnTo>
                    <a:pt x="213" y="366"/>
                  </a:lnTo>
                  <a:cubicBezTo>
                    <a:pt x="224" y="386"/>
                    <a:pt x="254" y="396"/>
                    <a:pt x="274" y="396"/>
                  </a:cubicBezTo>
                  <a:cubicBezTo>
                    <a:pt x="294" y="396"/>
                    <a:pt x="314" y="386"/>
                    <a:pt x="325" y="366"/>
                  </a:cubicBezTo>
                  <a:cubicBezTo>
                    <a:pt x="345" y="355"/>
                    <a:pt x="355" y="335"/>
                    <a:pt x="355" y="315"/>
                  </a:cubicBezTo>
                  <a:cubicBezTo>
                    <a:pt x="355" y="294"/>
                    <a:pt x="345" y="274"/>
                    <a:pt x="325" y="254"/>
                  </a:cubicBezTo>
                  <a:cubicBezTo>
                    <a:pt x="264" y="183"/>
                    <a:pt x="203" y="102"/>
                    <a:pt x="142" y="21"/>
                  </a:cubicBezTo>
                  <a:cubicBezTo>
                    <a:pt x="122" y="10"/>
                    <a:pt x="102" y="1"/>
                    <a:pt x="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1375102" y="2438237"/>
              <a:ext cx="23853" cy="45545"/>
            </a:xfrm>
            <a:custGeom>
              <a:avLst/>
              <a:gdLst/>
              <a:ahLst/>
              <a:cxnLst/>
              <a:rect l="l" t="t" r="r" b="b"/>
              <a:pathLst>
                <a:path w="265" h="506" extrusionOk="0">
                  <a:moveTo>
                    <a:pt x="82" y="0"/>
                  </a:moveTo>
                  <a:cubicBezTo>
                    <a:pt x="75" y="0"/>
                    <a:pt x="69" y="1"/>
                    <a:pt x="62" y="2"/>
                  </a:cubicBezTo>
                  <a:cubicBezTo>
                    <a:pt x="21" y="22"/>
                    <a:pt x="1" y="63"/>
                    <a:pt x="11" y="104"/>
                  </a:cubicBezTo>
                  <a:cubicBezTo>
                    <a:pt x="41" y="215"/>
                    <a:pt x="72" y="327"/>
                    <a:pt x="102" y="448"/>
                  </a:cubicBezTo>
                  <a:cubicBezTo>
                    <a:pt x="111" y="480"/>
                    <a:pt x="137" y="505"/>
                    <a:pt x="172" y="505"/>
                  </a:cubicBezTo>
                  <a:cubicBezTo>
                    <a:pt x="182" y="505"/>
                    <a:pt x="193" y="503"/>
                    <a:pt x="204" y="499"/>
                  </a:cubicBezTo>
                  <a:cubicBezTo>
                    <a:pt x="244" y="489"/>
                    <a:pt x="265" y="448"/>
                    <a:pt x="255" y="397"/>
                  </a:cubicBezTo>
                  <a:lnTo>
                    <a:pt x="163" y="63"/>
                  </a:lnTo>
                  <a:cubicBezTo>
                    <a:pt x="155" y="28"/>
                    <a:pt x="123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1327668" y="2489542"/>
              <a:ext cx="24753" cy="37264"/>
            </a:xfrm>
            <a:custGeom>
              <a:avLst/>
              <a:gdLst/>
              <a:ahLst/>
              <a:cxnLst/>
              <a:rect l="l" t="t" r="r" b="b"/>
              <a:pathLst>
                <a:path w="275" h="414" extrusionOk="0">
                  <a:moveTo>
                    <a:pt x="203" y="0"/>
                  </a:moveTo>
                  <a:cubicBezTo>
                    <a:pt x="183" y="0"/>
                    <a:pt x="163" y="0"/>
                    <a:pt x="143" y="10"/>
                  </a:cubicBezTo>
                  <a:cubicBezTo>
                    <a:pt x="122" y="20"/>
                    <a:pt x="113" y="41"/>
                    <a:pt x="102" y="61"/>
                  </a:cubicBezTo>
                  <a:cubicBezTo>
                    <a:pt x="72" y="142"/>
                    <a:pt x="41" y="223"/>
                    <a:pt x="1" y="314"/>
                  </a:cubicBezTo>
                  <a:cubicBezTo>
                    <a:pt x="1" y="325"/>
                    <a:pt x="1" y="355"/>
                    <a:pt x="11" y="375"/>
                  </a:cubicBezTo>
                  <a:cubicBezTo>
                    <a:pt x="21" y="386"/>
                    <a:pt x="41" y="406"/>
                    <a:pt x="61" y="406"/>
                  </a:cubicBezTo>
                  <a:cubicBezTo>
                    <a:pt x="72" y="411"/>
                    <a:pt x="82" y="413"/>
                    <a:pt x="92" y="413"/>
                  </a:cubicBezTo>
                  <a:cubicBezTo>
                    <a:pt x="102" y="413"/>
                    <a:pt x="112" y="411"/>
                    <a:pt x="122" y="406"/>
                  </a:cubicBezTo>
                  <a:cubicBezTo>
                    <a:pt x="143" y="386"/>
                    <a:pt x="153" y="375"/>
                    <a:pt x="163" y="355"/>
                  </a:cubicBezTo>
                  <a:cubicBezTo>
                    <a:pt x="194" y="274"/>
                    <a:pt x="224" y="183"/>
                    <a:pt x="264" y="102"/>
                  </a:cubicBezTo>
                  <a:cubicBezTo>
                    <a:pt x="275" y="81"/>
                    <a:pt x="264" y="61"/>
                    <a:pt x="255" y="41"/>
                  </a:cubicBezTo>
                  <a:cubicBezTo>
                    <a:pt x="244" y="20"/>
                    <a:pt x="224" y="10"/>
                    <a:pt x="20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1268352" y="2513035"/>
              <a:ext cx="19262" cy="36994"/>
            </a:xfrm>
            <a:custGeom>
              <a:avLst/>
              <a:gdLst/>
              <a:ahLst/>
              <a:cxnLst/>
              <a:rect l="l" t="t" r="r" b="b"/>
              <a:pathLst>
                <a:path w="214" h="411" extrusionOk="0">
                  <a:moveTo>
                    <a:pt x="131" y="0"/>
                  </a:moveTo>
                  <a:cubicBezTo>
                    <a:pt x="96" y="0"/>
                    <a:pt x="60" y="21"/>
                    <a:pt x="51" y="64"/>
                  </a:cubicBezTo>
                  <a:cubicBezTo>
                    <a:pt x="41" y="145"/>
                    <a:pt x="21" y="226"/>
                    <a:pt x="10" y="307"/>
                  </a:cubicBezTo>
                  <a:cubicBezTo>
                    <a:pt x="1" y="337"/>
                    <a:pt x="1" y="357"/>
                    <a:pt x="21" y="378"/>
                  </a:cubicBezTo>
                  <a:cubicBezTo>
                    <a:pt x="21" y="388"/>
                    <a:pt x="41" y="408"/>
                    <a:pt x="62" y="408"/>
                  </a:cubicBezTo>
                  <a:cubicBezTo>
                    <a:pt x="68" y="410"/>
                    <a:pt x="75" y="411"/>
                    <a:pt x="82" y="411"/>
                  </a:cubicBezTo>
                  <a:cubicBezTo>
                    <a:pt x="118" y="411"/>
                    <a:pt x="154" y="391"/>
                    <a:pt x="163" y="357"/>
                  </a:cubicBezTo>
                  <a:cubicBezTo>
                    <a:pt x="183" y="266"/>
                    <a:pt x="193" y="185"/>
                    <a:pt x="213" y="104"/>
                  </a:cubicBezTo>
                  <a:cubicBezTo>
                    <a:pt x="213" y="84"/>
                    <a:pt x="213" y="64"/>
                    <a:pt x="204" y="43"/>
                  </a:cubicBezTo>
                  <a:cubicBezTo>
                    <a:pt x="193" y="23"/>
                    <a:pt x="173" y="3"/>
                    <a:pt x="152" y="3"/>
                  </a:cubicBezTo>
                  <a:cubicBezTo>
                    <a:pt x="146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1197156" y="2525816"/>
              <a:ext cx="23853" cy="38794"/>
            </a:xfrm>
            <a:custGeom>
              <a:avLst/>
              <a:gdLst/>
              <a:ahLst/>
              <a:cxnLst/>
              <a:rect l="l" t="t" r="r" b="b"/>
              <a:pathLst>
                <a:path w="265" h="431" extrusionOk="0">
                  <a:moveTo>
                    <a:pt x="88" y="1"/>
                  </a:moveTo>
                  <a:cubicBezTo>
                    <a:pt x="82" y="1"/>
                    <a:pt x="77" y="1"/>
                    <a:pt x="71" y="3"/>
                  </a:cubicBezTo>
                  <a:cubicBezTo>
                    <a:pt x="31" y="13"/>
                    <a:pt x="1" y="64"/>
                    <a:pt x="10" y="104"/>
                  </a:cubicBezTo>
                  <a:cubicBezTo>
                    <a:pt x="41" y="195"/>
                    <a:pt x="71" y="287"/>
                    <a:pt x="92" y="368"/>
                  </a:cubicBezTo>
                  <a:cubicBezTo>
                    <a:pt x="109" y="403"/>
                    <a:pt x="142" y="431"/>
                    <a:pt x="177" y="431"/>
                  </a:cubicBezTo>
                  <a:cubicBezTo>
                    <a:pt x="183" y="431"/>
                    <a:pt x="188" y="430"/>
                    <a:pt x="193" y="429"/>
                  </a:cubicBezTo>
                  <a:cubicBezTo>
                    <a:pt x="234" y="418"/>
                    <a:pt x="264" y="368"/>
                    <a:pt x="254" y="327"/>
                  </a:cubicBezTo>
                  <a:cubicBezTo>
                    <a:pt x="224" y="236"/>
                    <a:pt x="193" y="145"/>
                    <a:pt x="173" y="64"/>
                  </a:cubicBezTo>
                  <a:cubicBezTo>
                    <a:pt x="155" y="29"/>
                    <a:pt x="122" y="1"/>
                    <a:pt x="8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1221818" y="2583242"/>
              <a:ext cx="50316" cy="20702"/>
            </a:xfrm>
            <a:custGeom>
              <a:avLst/>
              <a:gdLst/>
              <a:ahLst/>
              <a:cxnLst/>
              <a:rect l="l" t="t" r="r" b="b"/>
              <a:pathLst>
                <a:path w="559" h="230" extrusionOk="0">
                  <a:moveTo>
                    <a:pt x="470" y="1"/>
                  </a:moveTo>
                  <a:cubicBezTo>
                    <a:pt x="463" y="1"/>
                    <a:pt x="455" y="2"/>
                    <a:pt x="446" y="3"/>
                  </a:cubicBezTo>
                  <a:cubicBezTo>
                    <a:pt x="325" y="24"/>
                    <a:pt x="193" y="54"/>
                    <a:pt x="72" y="75"/>
                  </a:cubicBezTo>
                  <a:cubicBezTo>
                    <a:pt x="31" y="84"/>
                    <a:pt x="0" y="136"/>
                    <a:pt x="11" y="176"/>
                  </a:cubicBezTo>
                  <a:cubicBezTo>
                    <a:pt x="27" y="210"/>
                    <a:pt x="58" y="229"/>
                    <a:pt x="91" y="229"/>
                  </a:cubicBezTo>
                  <a:cubicBezTo>
                    <a:pt x="98" y="229"/>
                    <a:pt x="105" y="228"/>
                    <a:pt x="112" y="226"/>
                  </a:cubicBezTo>
                  <a:cubicBezTo>
                    <a:pt x="244" y="206"/>
                    <a:pt x="365" y="186"/>
                    <a:pt x="497" y="156"/>
                  </a:cubicBezTo>
                  <a:cubicBezTo>
                    <a:pt x="538" y="156"/>
                    <a:pt x="558" y="105"/>
                    <a:pt x="548" y="64"/>
                  </a:cubicBezTo>
                  <a:cubicBezTo>
                    <a:pt x="540" y="22"/>
                    <a:pt x="510" y="1"/>
                    <a:pt x="47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1315877" y="2567310"/>
              <a:ext cx="31954" cy="38254"/>
            </a:xfrm>
            <a:custGeom>
              <a:avLst/>
              <a:gdLst/>
              <a:ahLst/>
              <a:cxnLst/>
              <a:rect l="l" t="t" r="r" b="b"/>
              <a:pathLst>
                <a:path w="355" h="425" extrusionOk="0">
                  <a:moveTo>
                    <a:pt x="86" y="0"/>
                  </a:moveTo>
                  <a:cubicBezTo>
                    <a:pt x="74" y="0"/>
                    <a:pt x="62" y="3"/>
                    <a:pt x="50" y="8"/>
                  </a:cubicBezTo>
                  <a:cubicBezTo>
                    <a:pt x="20" y="38"/>
                    <a:pt x="0" y="79"/>
                    <a:pt x="30" y="119"/>
                  </a:cubicBezTo>
                  <a:cubicBezTo>
                    <a:pt x="81" y="211"/>
                    <a:pt x="132" y="292"/>
                    <a:pt x="192" y="383"/>
                  </a:cubicBezTo>
                  <a:cubicBezTo>
                    <a:pt x="206" y="410"/>
                    <a:pt x="233" y="424"/>
                    <a:pt x="262" y="424"/>
                  </a:cubicBezTo>
                  <a:cubicBezTo>
                    <a:pt x="276" y="424"/>
                    <a:pt x="291" y="421"/>
                    <a:pt x="304" y="414"/>
                  </a:cubicBezTo>
                  <a:cubicBezTo>
                    <a:pt x="334" y="394"/>
                    <a:pt x="355" y="343"/>
                    <a:pt x="334" y="302"/>
                  </a:cubicBezTo>
                  <a:cubicBezTo>
                    <a:pt x="274" y="211"/>
                    <a:pt x="223" y="130"/>
                    <a:pt x="162" y="38"/>
                  </a:cubicBezTo>
                  <a:cubicBezTo>
                    <a:pt x="148" y="17"/>
                    <a:pt x="117" y="0"/>
                    <a:pt x="8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378793" y="2543098"/>
              <a:ext cx="40234" cy="20612"/>
            </a:xfrm>
            <a:custGeom>
              <a:avLst/>
              <a:gdLst/>
              <a:ahLst/>
              <a:cxnLst/>
              <a:rect l="l" t="t" r="r" b="b"/>
              <a:pathLst>
                <a:path w="447" h="229" extrusionOk="0">
                  <a:moveTo>
                    <a:pt x="359" y="1"/>
                  </a:moveTo>
                  <a:cubicBezTo>
                    <a:pt x="352" y="1"/>
                    <a:pt x="344" y="1"/>
                    <a:pt x="336" y="3"/>
                  </a:cubicBezTo>
                  <a:cubicBezTo>
                    <a:pt x="244" y="23"/>
                    <a:pt x="153" y="44"/>
                    <a:pt x="72" y="64"/>
                  </a:cubicBezTo>
                  <a:cubicBezTo>
                    <a:pt x="21" y="74"/>
                    <a:pt x="0" y="125"/>
                    <a:pt x="11" y="165"/>
                  </a:cubicBezTo>
                  <a:cubicBezTo>
                    <a:pt x="19" y="200"/>
                    <a:pt x="51" y="228"/>
                    <a:pt x="92" y="228"/>
                  </a:cubicBezTo>
                  <a:cubicBezTo>
                    <a:pt x="99" y="228"/>
                    <a:pt x="106" y="228"/>
                    <a:pt x="112" y="226"/>
                  </a:cubicBezTo>
                  <a:cubicBezTo>
                    <a:pt x="203" y="206"/>
                    <a:pt x="295" y="186"/>
                    <a:pt x="376" y="165"/>
                  </a:cubicBezTo>
                  <a:cubicBezTo>
                    <a:pt x="426" y="156"/>
                    <a:pt x="447" y="104"/>
                    <a:pt x="437" y="64"/>
                  </a:cubicBezTo>
                  <a:cubicBezTo>
                    <a:pt x="428" y="22"/>
                    <a:pt x="398" y="1"/>
                    <a:pt x="35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397964" y="2576221"/>
              <a:ext cx="25653" cy="37894"/>
            </a:xfrm>
            <a:custGeom>
              <a:avLst/>
              <a:gdLst/>
              <a:ahLst/>
              <a:cxnLst/>
              <a:rect l="l" t="t" r="r" b="b"/>
              <a:pathLst>
                <a:path w="285" h="421" extrusionOk="0">
                  <a:moveTo>
                    <a:pt x="173" y="0"/>
                  </a:moveTo>
                  <a:cubicBezTo>
                    <a:pt x="153" y="11"/>
                    <a:pt x="132" y="20"/>
                    <a:pt x="123" y="41"/>
                  </a:cubicBezTo>
                  <a:cubicBezTo>
                    <a:pt x="92" y="122"/>
                    <a:pt x="51" y="214"/>
                    <a:pt x="21" y="304"/>
                  </a:cubicBezTo>
                  <a:cubicBezTo>
                    <a:pt x="11" y="325"/>
                    <a:pt x="1" y="335"/>
                    <a:pt x="11" y="365"/>
                  </a:cubicBezTo>
                  <a:cubicBezTo>
                    <a:pt x="11" y="386"/>
                    <a:pt x="31" y="406"/>
                    <a:pt x="41" y="406"/>
                  </a:cubicBezTo>
                  <a:cubicBezTo>
                    <a:pt x="56" y="413"/>
                    <a:pt x="75" y="420"/>
                    <a:pt x="92" y="420"/>
                  </a:cubicBezTo>
                  <a:cubicBezTo>
                    <a:pt x="99" y="420"/>
                    <a:pt x="106" y="419"/>
                    <a:pt x="112" y="416"/>
                  </a:cubicBezTo>
                  <a:cubicBezTo>
                    <a:pt x="123" y="416"/>
                    <a:pt x="153" y="396"/>
                    <a:pt x="153" y="386"/>
                  </a:cubicBezTo>
                  <a:cubicBezTo>
                    <a:pt x="193" y="295"/>
                    <a:pt x="234" y="214"/>
                    <a:pt x="265" y="122"/>
                  </a:cubicBezTo>
                  <a:cubicBezTo>
                    <a:pt x="274" y="102"/>
                    <a:pt x="285" y="81"/>
                    <a:pt x="274" y="61"/>
                  </a:cubicBezTo>
                  <a:cubicBezTo>
                    <a:pt x="274" y="41"/>
                    <a:pt x="254" y="20"/>
                    <a:pt x="234" y="11"/>
                  </a:cubicBezTo>
                  <a:cubicBezTo>
                    <a:pt x="224" y="0"/>
                    <a:pt x="193" y="0"/>
                    <a:pt x="17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490133" y="2587112"/>
              <a:ext cx="38434" cy="15662"/>
            </a:xfrm>
            <a:custGeom>
              <a:avLst/>
              <a:gdLst/>
              <a:ahLst/>
              <a:cxnLst/>
              <a:rect l="l" t="t" r="r" b="b"/>
              <a:pathLst>
                <a:path w="427" h="174" extrusionOk="0">
                  <a:moveTo>
                    <a:pt x="82" y="1"/>
                  </a:moveTo>
                  <a:cubicBezTo>
                    <a:pt x="41" y="1"/>
                    <a:pt x="1" y="41"/>
                    <a:pt x="1" y="82"/>
                  </a:cubicBezTo>
                  <a:cubicBezTo>
                    <a:pt x="1" y="123"/>
                    <a:pt x="41" y="163"/>
                    <a:pt x="82" y="163"/>
                  </a:cubicBezTo>
                  <a:cubicBezTo>
                    <a:pt x="174" y="163"/>
                    <a:pt x="255" y="174"/>
                    <a:pt x="346" y="174"/>
                  </a:cubicBezTo>
                  <a:cubicBezTo>
                    <a:pt x="386" y="174"/>
                    <a:pt x="427" y="133"/>
                    <a:pt x="427" y="93"/>
                  </a:cubicBezTo>
                  <a:cubicBezTo>
                    <a:pt x="427" y="52"/>
                    <a:pt x="386" y="11"/>
                    <a:pt x="346" y="11"/>
                  </a:cubicBezTo>
                  <a:cubicBezTo>
                    <a:pt x="255" y="11"/>
                    <a:pt x="174" y="1"/>
                    <a:pt x="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1561330" y="2534007"/>
              <a:ext cx="22052" cy="37984"/>
            </a:xfrm>
            <a:custGeom>
              <a:avLst/>
              <a:gdLst/>
              <a:ahLst/>
              <a:cxnLst/>
              <a:rect l="l" t="t" r="r" b="b"/>
              <a:pathLst>
                <a:path w="245" h="422" extrusionOk="0">
                  <a:moveTo>
                    <a:pt x="153" y="0"/>
                  </a:moveTo>
                  <a:cubicBezTo>
                    <a:pt x="117" y="0"/>
                    <a:pt x="80" y="20"/>
                    <a:pt x="72" y="54"/>
                  </a:cubicBezTo>
                  <a:cubicBezTo>
                    <a:pt x="52" y="145"/>
                    <a:pt x="32" y="226"/>
                    <a:pt x="11" y="317"/>
                  </a:cubicBezTo>
                  <a:cubicBezTo>
                    <a:pt x="1" y="358"/>
                    <a:pt x="32" y="408"/>
                    <a:pt x="72" y="419"/>
                  </a:cubicBezTo>
                  <a:cubicBezTo>
                    <a:pt x="79" y="420"/>
                    <a:pt x="86" y="421"/>
                    <a:pt x="92" y="421"/>
                  </a:cubicBezTo>
                  <a:cubicBezTo>
                    <a:pt x="128" y="421"/>
                    <a:pt x="165" y="400"/>
                    <a:pt x="174" y="358"/>
                  </a:cubicBezTo>
                  <a:cubicBezTo>
                    <a:pt x="194" y="277"/>
                    <a:pt x="214" y="185"/>
                    <a:pt x="234" y="104"/>
                  </a:cubicBezTo>
                  <a:cubicBezTo>
                    <a:pt x="244" y="64"/>
                    <a:pt x="224" y="13"/>
                    <a:pt x="174" y="3"/>
                  </a:cubicBezTo>
                  <a:cubicBezTo>
                    <a:pt x="167" y="1"/>
                    <a:pt x="160" y="0"/>
                    <a:pt x="15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1504804" y="2499533"/>
              <a:ext cx="17462" cy="41225"/>
            </a:xfrm>
            <a:custGeom>
              <a:avLst/>
              <a:gdLst/>
              <a:ahLst/>
              <a:cxnLst/>
              <a:rect l="l" t="t" r="r" b="b"/>
              <a:pathLst>
                <a:path w="194" h="458" extrusionOk="0">
                  <a:moveTo>
                    <a:pt x="112" y="0"/>
                  </a:moveTo>
                  <a:cubicBezTo>
                    <a:pt x="92" y="0"/>
                    <a:pt x="71" y="11"/>
                    <a:pt x="51" y="21"/>
                  </a:cubicBezTo>
                  <a:cubicBezTo>
                    <a:pt x="41" y="41"/>
                    <a:pt x="31" y="61"/>
                    <a:pt x="31" y="81"/>
                  </a:cubicBezTo>
                  <a:cubicBezTo>
                    <a:pt x="20" y="183"/>
                    <a:pt x="11" y="275"/>
                    <a:pt x="0" y="376"/>
                  </a:cubicBezTo>
                  <a:cubicBezTo>
                    <a:pt x="0" y="396"/>
                    <a:pt x="11" y="416"/>
                    <a:pt x="20" y="426"/>
                  </a:cubicBezTo>
                  <a:cubicBezTo>
                    <a:pt x="41" y="447"/>
                    <a:pt x="61" y="457"/>
                    <a:pt x="81" y="457"/>
                  </a:cubicBezTo>
                  <a:cubicBezTo>
                    <a:pt x="101" y="457"/>
                    <a:pt x="122" y="447"/>
                    <a:pt x="142" y="426"/>
                  </a:cubicBezTo>
                  <a:cubicBezTo>
                    <a:pt x="153" y="416"/>
                    <a:pt x="162" y="396"/>
                    <a:pt x="162" y="376"/>
                  </a:cubicBezTo>
                  <a:cubicBezTo>
                    <a:pt x="173" y="275"/>
                    <a:pt x="183" y="183"/>
                    <a:pt x="193" y="81"/>
                  </a:cubicBezTo>
                  <a:cubicBezTo>
                    <a:pt x="193" y="61"/>
                    <a:pt x="183" y="41"/>
                    <a:pt x="162" y="21"/>
                  </a:cubicBezTo>
                  <a:cubicBezTo>
                    <a:pt x="153" y="11"/>
                    <a:pt x="132" y="0"/>
                    <a:pt x="11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1444499" y="2452908"/>
              <a:ext cx="51216" cy="18452"/>
            </a:xfrm>
            <a:custGeom>
              <a:avLst/>
              <a:gdLst/>
              <a:ahLst/>
              <a:cxnLst/>
              <a:rect l="l" t="t" r="r" b="b"/>
              <a:pathLst>
                <a:path w="569" h="205" extrusionOk="0">
                  <a:moveTo>
                    <a:pt x="71" y="0"/>
                  </a:moveTo>
                  <a:cubicBezTo>
                    <a:pt x="34" y="0"/>
                    <a:pt x="1" y="46"/>
                    <a:pt x="1" y="83"/>
                  </a:cubicBezTo>
                  <a:cubicBezTo>
                    <a:pt x="1" y="123"/>
                    <a:pt x="32" y="153"/>
                    <a:pt x="82" y="164"/>
                  </a:cubicBezTo>
                  <a:lnTo>
                    <a:pt x="487" y="204"/>
                  </a:lnTo>
                  <a:cubicBezTo>
                    <a:pt x="528" y="204"/>
                    <a:pt x="569" y="164"/>
                    <a:pt x="569" y="123"/>
                  </a:cubicBezTo>
                  <a:cubicBezTo>
                    <a:pt x="569" y="72"/>
                    <a:pt x="539" y="42"/>
                    <a:pt x="487" y="42"/>
                  </a:cubicBezTo>
                  <a:lnTo>
                    <a:pt x="82" y="1"/>
                  </a:lnTo>
                  <a:cubicBezTo>
                    <a:pt x="78" y="1"/>
                    <a:pt x="74" y="0"/>
                    <a:pt x="7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1441798" y="2337967"/>
              <a:ext cx="18362" cy="55716"/>
            </a:xfrm>
            <a:custGeom>
              <a:avLst/>
              <a:gdLst/>
              <a:ahLst/>
              <a:cxnLst/>
              <a:rect l="l" t="t" r="r" b="b"/>
              <a:pathLst>
                <a:path w="204" h="619" extrusionOk="0">
                  <a:moveTo>
                    <a:pt x="122" y="1"/>
                  </a:moveTo>
                  <a:cubicBezTo>
                    <a:pt x="71" y="10"/>
                    <a:pt x="41" y="41"/>
                    <a:pt x="41" y="82"/>
                  </a:cubicBezTo>
                  <a:cubicBezTo>
                    <a:pt x="31" y="233"/>
                    <a:pt x="10" y="386"/>
                    <a:pt x="1" y="538"/>
                  </a:cubicBezTo>
                  <a:cubicBezTo>
                    <a:pt x="1" y="578"/>
                    <a:pt x="41" y="619"/>
                    <a:pt x="82" y="619"/>
                  </a:cubicBezTo>
                  <a:cubicBezTo>
                    <a:pt x="132" y="609"/>
                    <a:pt x="163" y="578"/>
                    <a:pt x="163" y="538"/>
                  </a:cubicBezTo>
                  <a:cubicBezTo>
                    <a:pt x="173" y="386"/>
                    <a:pt x="193" y="233"/>
                    <a:pt x="203" y="82"/>
                  </a:cubicBezTo>
                  <a:cubicBezTo>
                    <a:pt x="203" y="41"/>
                    <a:pt x="163" y="1"/>
                    <a:pt x="12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1502104" y="2325006"/>
              <a:ext cx="53016" cy="23313"/>
            </a:xfrm>
            <a:custGeom>
              <a:avLst/>
              <a:gdLst/>
              <a:ahLst/>
              <a:cxnLst/>
              <a:rect l="l" t="t" r="r" b="b"/>
              <a:pathLst>
                <a:path w="589" h="259" extrusionOk="0">
                  <a:moveTo>
                    <a:pt x="94" y="1"/>
                  </a:moveTo>
                  <a:cubicBezTo>
                    <a:pt x="58" y="1"/>
                    <a:pt x="19" y="28"/>
                    <a:pt x="10" y="63"/>
                  </a:cubicBezTo>
                  <a:cubicBezTo>
                    <a:pt x="0" y="104"/>
                    <a:pt x="20" y="154"/>
                    <a:pt x="71" y="165"/>
                  </a:cubicBezTo>
                  <a:cubicBezTo>
                    <a:pt x="203" y="195"/>
                    <a:pt x="345" y="226"/>
                    <a:pt x="476" y="256"/>
                  </a:cubicBezTo>
                  <a:cubicBezTo>
                    <a:pt x="483" y="258"/>
                    <a:pt x="491" y="259"/>
                    <a:pt x="498" y="259"/>
                  </a:cubicBezTo>
                  <a:cubicBezTo>
                    <a:pt x="534" y="259"/>
                    <a:pt x="570" y="239"/>
                    <a:pt x="578" y="205"/>
                  </a:cubicBezTo>
                  <a:cubicBezTo>
                    <a:pt x="588" y="165"/>
                    <a:pt x="568" y="114"/>
                    <a:pt x="527" y="104"/>
                  </a:cubicBezTo>
                  <a:cubicBezTo>
                    <a:pt x="385" y="73"/>
                    <a:pt x="253" y="43"/>
                    <a:pt x="111" y="3"/>
                  </a:cubicBezTo>
                  <a:cubicBezTo>
                    <a:pt x="106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1492923" y="2384322"/>
              <a:ext cx="24753" cy="40595"/>
            </a:xfrm>
            <a:custGeom>
              <a:avLst/>
              <a:gdLst/>
              <a:ahLst/>
              <a:cxnLst/>
              <a:rect l="l" t="t" r="r" b="b"/>
              <a:pathLst>
                <a:path w="275" h="451" extrusionOk="0">
                  <a:moveTo>
                    <a:pt x="179" y="0"/>
                  </a:moveTo>
                  <a:cubicBezTo>
                    <a:pt x="140" y="0"/>
                    <a:pt x="110" y="20"/>
                    <a:pt x="102" y="54"/>
                  </a:cubicBezTo>
                  <a:lnTo>
                    <a:pt x="10" y="347"/>
                  </a:lnTo>
                  <a:cubicBezTo>
                    <a:pt x="1" y="388"/>
                    <a:pt x="21" y="439"/>
                    <a:pt x="71" y="449"/>
                  </a:cubicBezTo>
                  <a:cubicBezTo>
                    <a:pt x="77" y="450"/>
                    <a:pt x="82" y="451"/>
                    <a:pt x="87" y="451"/>
                  </a:cubicBezTo>
                  <a:cubicBezTo>
                    <a:pt x="122" y="451"/>
                    <a:pt x="154" y="423"/>
                    <a:pt x="163" y="388"/>
                  </a:cubicBezTo>
                  <a:lnTo>
                    <a:pt x="254" y="104"/>
                  </a:lnTo>
                  <a:cubicBezTo>
                    <a:pt x="274" y="63"/>
                    <a:pt x="244" y="13"/>
                    <a:pt x="203" y="2"/>
                  </a:cubicBezTo>
                  <a:cubicBezTo>
                    <a:pt x="195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1571411" y="2383601"/>
              <a:ext cx="49415" cy="38884"/>
            </a:xfrm>
            <a:custGeom>
              <a:avLst/>
              <a:gdLst/>
              <a:ahLst/>
              <a:cxnLst/>
              <a:rect l="l" t="t" r="r" b="b"/>
              <a:pathLst>
                <a:path w="549" h="432" extrusionOk="0">
                  <a:moveTo>
                    <a:pt x="90" y="0"/>
                  </a:moveTo>
                  <a:cubicBezTo>
                    <a:pt x="62" y="0"/>
                    <a:pt x="35" y="14"/>
                    <a:pt x="21" y="41"/>
                  </a:cubicBezTo>
                  <a:cubicBezTo>
                    <a:pt x="1" y="82"/>
                    <a:pt x="11" y="122"/>
                    <a:pt x="51" y="152"/>
                  </a:cubicBezTo>
                  <a:cubicBezTo>
                    <a:pt x="173" y="244"/>
                    <a:pt x="294" y="325"/>
                    <a:pt x="406" y="416"/>
                  </a:cubicBezTo>
                  <a:cubicBezTo>
                    <a:pt x="420" y="426"/>
                    <a:pt x="436" y="431"/>
                    <a:pt x="451" y="431"/>
                  </a:cubicBezTo>
                  <a:cubicBezTo>
                    <a:pt x="482" y="431"/>
                    <a:pt x="511" y="413"/>
                    <a:pt x="518" y="386"/>
                  </a:cubicBezTo>
                  <a:cubicBezTo>
                    <a:pt x="548" y="346"/>
                    <a:pt x="528" y="305"/>
                    <a:pt x="497" y="274"/>
                  </a:cubicBezTo>
                  <a:cubicBezTo>
                    <a:pt x="376" y="193"/>
                    <a:pt x="254" y="102"/>
                    <a:pt x="132" y="10"/>
                  </a:cubicBezTo>
                  <a:cubicBezTo>
                    <a:pt x="119" y="4"/>
                    <a:pt x="104" y="0"/>
                    <a:pt x="9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1551339" y="2435447"/>
              <a:ext cx="28353" cy="50676"/>
            </a:xfrm>
            <a:custGeom>
              <a:avLst/>
              <a:gdLst/>
              <a:ahLst/>
              <a:cxnLst/>
              <a:rect l="l" t="t" r="r" b="b"/>
              <a:pathLst>
                <a:path w="315" h="563" extrusionOk="0">
                  <a:moveTo>
                    <a:pt x="228" y="1"/>
                  </a:moveTo>
                  <a:cubicBezTo>
                    <a:pt x="193" y="1"/>
                    <a:pt x="160" y="28"/>
                    <a:pt x="143" y="63"/>
                  </a:cubicBezTo>
                  <a:cubicBezTo>
                    <a:pt x="102" y="195"/>
                    <a:pt x="62" y="327"/>
                    <a:pt x="10" y="459"/>
                  </a:cubicBezTo>
                  <a:cubicBezTo>
                    <a:pt x="1" y="500"/>
                    <a:pt x="31" y="550"/>
                    <a:pt x="71" y="561"/>
                  </a:cubicBezTo>
                  <a:cubicBezTo>
                    <a:pt x="78" y="562"/>
                    <a:pt x="84" y="563"/>
                    <a:pt x="91" y="563"/>
                  </a:cubicBezTo>
                  <a:cubicBezTo>
                    <a:pt x="124" y="563"/>
                    <a:pt x="156" y="542"/>
                    <a:pt x="173" y="500"/>
                  </a:cubicBezTo>
                  <a:cubicBezTo>
                    <a:pt x="213" y="367"/>
                    <a:pt x="254" y="236"/>
                    <a:pt x="305" y="104"/>
                  </a:cubicBezTo>
                  <a:cubicBezTo>
                    <a:pt x="315" y="63"/>
                    <a:pt x="285" y="13"/>
                    <a:pt x="244" y="2"/>
                  </a:cubicBezTo>
                  <a:cubicBezTo>
                    <a:pt x="239" y="1"/>
                    <a:pt x="234" y="1"/>
                    <a:pt x="22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1596073" y="2469200"/>
              <a:ext cx="38434" cy="35194"/>
            </a:xfrm>
            <a:custGeom>
              <a:avLst/>
              <a:gdLst/>
              <a:ahLst/>
              <a:cxnLst/>
              <a:rect l="l" t="t" r="r" b="b"/>
              <a:pathLst>
                <a:path w="427" h="391" extrusionOk="0">
                  <a:moveTo>
                    <a:pt x="87" y="0"/>
                  </a:moveTo>
                  <a:cubicBezTo>
                    <a:pt x="66" y="0"/>
                    <a:pt x="46" y="8"/>
                    <a:pt x="31" y="23"/>
                  </a:cubicBezTo>
                  <a:cubicBezTo>
                    <a:pt x="0" y="53"/>
                    <a:pt x="0" y="104"/>
                    <a:pt x="31" y="134"/>
                  </a:cubicBezTo>
                  <a:cubicBezTo>
                    <a:pt x="112" y="216"/>
                    <a:pt x="193" y="297"/>
                    <a:pt x="274" y="368"/>
                  </a:cubicBezTo>
                  <a:cubicBezTo>
                    <a:pt x="289" y="383"/>
                    <a:pt x="312" y="391"/>
                    <a:pt x="335" y="391"/>
                  </a:cubicBezTo>
                  <a:cubicBezTo>
                    <a:pt x="358" y="391"/>
                    <a:pt x="381" y="383"/>
                    <a:pt x="396" y="368"/>
                  </a:cubicBezTo>
                  <a:cubicBezTo>
                    <a:pt x="426" y="337"/>
                    <a:pt x="426" y="287"/>
                    <a:pt x="396" y="256"/>
                  </a:cubicBezTo>
                  <a:cubicBezTo>
                    <a:pt x="315" y="175"/>
                    <a:pt x="223" y="104"/>
                    <a:pt x="142" y="23"/>
                  </a:cubicBezTo>
                  <a:cubicBezTo>
                    <a:pt x="127" y="8"/>
                    <a:pt x="107" y="0"/>
                    <a:pt x="8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1602463" y="2539497"/>
              <a:ext cx="44825" cy="24573"/>
            </a:xfrm>
            <a:custGeom>
              <a:avLst/>
              <a:gdLst/>
              <a:ahLst/>
              <a:cxnLst/>
              <a:rect l="l" t="t" r="r" b="b"/>
              <a:pathLst>
                <a:path w="498" h="273" extrusionOk="0">
                  <a:moveTo>
                    <a:pt x="402" y="1"/>
                  </a:moveTo>
                  <a:cubicBezTo>
                    <a:pt x="397" y="1"/>
                    <a:pt x="391" y="1"/>
                    <a:pt x="386" y="3"/>
                  </a:cubicBezTo>
                  <a:cubicBezTo>
                    <a:pt x="285" y="43"/>
                    <a:pt x="173" y="74"/>
                    <a:pt x="71" y="114"/>
                  </a:cubicBezTo>
                  <a:cubicBezTo>
                    <a:pt x="31" y="124"/>
                    <a:pt x="1" y="165"/>
                    <a:pt x="10" y="216"/>
                  </a:cubicBezTo>
                  <a:cubicBezTo>
                    <a:pt x="19" y="247"/>
                    <a:pt x="51" y="273"/>
                    <a:pt x="84" y="273"/>
                  </a:cubicBezTo>
                  <a:cubicBezTo>
                    <a:pt x="93" y="273"/>
                    <a:pt x="103" y="271"/>
                    <a:pt x="112" y="266"/>
                  </a:cubicBezTo>
                  <a:cubicBezTo>
                    <a:pt x="213" y="236"/>
                    <a:pt x="325" y="196"/>
                    <a:pt x="427" y="155"/>
                  </a:cubicBezTo>
                  <a:cubicBezTo>
                    <a:pt x="467" y="144"/>
                    <a:pt x="497" y="104"/>
                    <a:pt x="487" y="63"/>
                  </a:cubicBezTo>
                  <a:cubicBezTo>
                    <a:pt x="478" y="28"/>
                    <a:pt x="439" y="1"/>
                    <a:pt x="40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1588782" y="2585222"/>
              <a:ext cx="48425" cy="17552"/>
            </a:xfrm>
            <a:custGeom>
              <a:avLst/>
              <a:gdLst/>
              <a:ahLst/>
              <a:cxnLst/>
              <a:rect l="l" t="t" r="r" b="b"/>
              <a:pathLst>
                <a:path w="538" h="195" extrusionOk="0">
                  <a:moveTo>
                    <a:pt x="459" y="0"/>
                  </a:moveTo>
                  <a:cubicBezTo>
                    <a:pt x="455" y="0"/>
                    <a:pt x="451" y="1"/>
                    <a:pt x="446" y="2"/>
                  </a:cubicBezTo>
                  <a:lnTo>
                    <a:pt x="81" y="32"/>
                  </a:lnTo>
                  <a:cubicBezTo>
                    <a:pt x="41" y="32"/>
                    <a:pt x="0" y="62"/>
                    <a:pt x="0" y="114"/>
                  </a:cubicBezTo>
                  <a:cubicBezTo>
                    <a:pt x="0" y="154"/>
                    <a:pt x="31" y="195"/>
                    <a:pt x="81" y="195"/>
                  </a:cubicBezTo>
                  <a:lnTo>
                    <a:pt x="446" y="164"/>
                  </a:lnTo>
                  <a:cubicBezTo>
                    <a:pt x="487" y="154"/>
                    <a:pt x="538" y="123"/>
                    <a:pt x="527" y="83"/>
                  </a:cubicBezTo>
                  <a:cubicBezTo>
                    <a:pt x="527" y="46"/>
                    <a:pt x="502" y="0"/>
                    <a:pt x="45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1656289" y="2578021"/>
              <a:ext cx="25653" cy="31864"/>
            </a:xfrm>
            <a:custGeom>
              <a:avLst/>
              <a:gdLst/>
              <a:ahLst/>
              <a:cxnLst/>
              <a:rect l="l" t="t" r="r" b="b"/>
              <a:pathLst>
                <a:path w="285" h="354" extrusionOk="0">
                  <a:moveTo>
                    <a:pt x="90" y="1"/>
                  </a:moveTo>
                  <a:cubicBezTo>
                    <a:pt x="75" y="1"/>
                    <a:pt x="62" y="4"/>
                    <a:pt x="52" y="11"/>
                  </a:cubicBezTo>
                  <a:cubicBezTo>
                    <a:pt x="11" y="31"/>
                    <a:pt x="1" y="82"/>
                    <a:pt x="21" y="122"/>
                  </a:cubicBezTo>
                  <a:cubicBezTo>
                    <a:pt x="52" y="183"/>
                    <a:pt x="92" y="244"/>
                    <a:pt x="122" y="315"/>
                  </a:cubicBezTo>
                  <a:cubicBezTo>
                    <a:pt x="137" y="337"/>
                    <a:pt x="167" y="353"/>
                    <a:pt x="199" y="353"/>
                  </a:cubicBezTo>
                  <a:cubicBezTo>
                    <a:pt x="211" y="353"/>
                    <a:pt x="223" y="351"/>
                    <a:pt x="234" y="345"/>
                  </a:cubicBezTo>
                  <a:cubicBezTo>
                    <a:pt x="275" y="315"/>
                    <a:pt x="284" y="275"/>
                    <a:pt x="264" y="234"/>
                  </a:cubicBezTo>
                  <a:cubicBezTo>
                    <a:pt x="224" y="163"/>
                    <a:pt x="194" y="102"/>
                    <a:pt x="163" y="41"/>
                  </a:cubicBezTo>
                  <a:cubicBezTo>
                    <a:pt x="149" y="14"/>
                    <a:pt x="118" y="1"/>
                    <a:pt x="9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1462770" y="2520325"/>
              <a:ext cx="19262" cy="42485"/>
            </a:xfrm>
            <a:custGeom>
              <a:avLst/>
              <a:gdLst/>
              <a:ahLst/>
              <a:cxnLst/>
              <a:rect l="l" t="t" r="r" b="b"/>
              <a:pathLst>
                <a:path w="214" h="472" extrusionOk="0">
                  <a:moveTo>
                    <a:pt x="132" y="0"/>
                  </a:moveTo>
                  <a:cubicBezTo>
                    <a:pt x="96" y="0"/>
                    <a:pt x="60" y="21"/>
                    <a:pt x="52" y="64"/>
                  </a:cubicBezTo>
                  <a:cubicBezTo>
                    <a:pt x="41" y="165"/>
                    <a:pt x="21" y="267"/>
                    <a:pt x="1" y="368"/>
                  </a:cubicBezTo>
                  <a:cubicBezTo>
                    <a:pt x="1" y="388"/>
                    <a:pt x="1" y="409"/>
                    <a:pt x="11" y="429"/>
                  </a:cubicBezTo>
                  <a:cubicBezTo>
                    <a:pt x="21" y="449"/>
                    <a:pt x="41" y="469"/>
                    <a:pt x="61" y="469"/>
                  </a:cubicBezTo>
                  <a:cubicBezTo>
                    <a:pt x="68" y="471"/>
                    <a:pt x="75" y="472"/>
                    <a:pt x="82" y="472"/>
                  </a:cubicBezTo>
                  <a:cubicBezTo>
                    <a:pt x="118" y="472"/>
                    <a:pt x="155" y="452"/>
                    <a:pt x="163" y="418"/>
                  </a:cubicBezTo>
                  <a:cubicBezTo>
                    <a:pt x="173" y="307"/>
                    <a:pt x="194" y="206"/>
                    <a:pt x="214" y="104"/>
                  </a:cubicBezTo>
                  <a:cubicBezTo>
                    <a:pt x="214" y="84"/>
                    <a:pt x="214" y="64"/>
                    <a:pt x="203" y="44"/>
                  </a:cubicBezTo>
                  <a:cubicBezTo>
                    <a:pt x="194" y="23"/>
                    <a:pt x="173" y="13"/>
                    <a:pt x="153" y="3"/>
                  </a:cubicBezTo>
                  <a:cubicBezTo>
                    <a:pt x="146" y="1"/>
                    <a:pt x="139" y="0"/>
                    <a:pt x="13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1599673" y="2271990"/>
              <a:ext cx="51216" cy="24303"/>
            </a:xfrm>
            <a:custGeom>
              <a:avLst/>
              <a:gdLst/>
              <a:ahLst/>
              <a:cxnLst/>
              <a:rect l="l" t="t" r="r" b="b"/>
              <a:pathLst>
                <a:path w="569" h="270" extrusionOk="0">
                  <a:moveTo>
                    <a:pt x="91" y="1"/>
                  </a:moveTo>
                  <a:cubicBezTo>
                    <a:pt x="56" y="1"/>
                    <a:pt x="19" y="22"/>
                    <a:pt x="11" y="64"/>
                  </a:cubicBezTo>
                  <a:cubicBezTo>
                    <a:pt x="1" y="105"/>
                    <a:pt x="21" y="145"/>
                    <a:pt x="72" y="155"/>
                  </a:cubicBezTo>
                  <a:cubicBezTo>
                    <a:pt x="194" y="196"/>
                    <a:pt x="325" y="236"/>
                    <a:pt x="458" y="267"/>
                  </a:cubicBezTo>
                  <a:cubicBezTo>
                    <a:pt x="464" y="269"/>
                    <a:pt x="471" y="270"/>
                    <a:pt x="478" y="270"/>
                  </a:cubicBezTo>
                  <a:cubicBezTo>
                    <a:pt x="514" y="270"/>
                    <a:pt x="550" y="250"/>
                    <a:pt x="559" y="216"/>
                  </a:cubicBezTo>
                  <a:cubicBezTo>
                    <a:pt x="569" y="166"/>
                    <a:pt x="539" y="125"/>
                    <a:pt x="498" y="115"/>
                  </a:cubicBezTo>
                  <a:lnTo>
                    <a:pt x="113" y="3"/>
                  </a:lnTo>
                  <a:cubicBezTo>
                    <a:pt x="106" y="2"/>
                    <a:pt x="99" y="1"/>
                    <a:pt x="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1683651" y="2287922"/>
              <a:ext cx="40234" cy="30063"/>
            </a:xfrm>
            <a:custGeom>
              <a:avLst/>
              <a:gdLst/>
              <a:ahLst/>
              <a:cxnLst/>
              <a:rect l="l" t="t" r="r" b="b"/>
              <a:pathLst>
                <a:path w="447" h="334" extrusionOk="0">
                  <a:moveTo>
                    <a:pt x="102" y="1"/>
                  </a:moveTo>
                  <a:cubicBezTo>
                    <a:pt x="71" y="1"/>
                    <a:pt x="36" y="17"/>
                    <a:pt x="21" y="39"/>
                  </a:cubicBezTo>
                  <a:cubicBezTo>
                    <a:pt x="1" y="80"/>
                    <a:pt x="11" y="131"/>
                    <a:pt x="52" y="151"/>
                  </a:cubicBezTo>
                  <a:cubicBezTo>
                    <a:pt x="143" y="212"/>
                    <a:pt x="224" y="262"/>
                    <a:pt x="316" y="323"/>
                  </a:cubicBezTo>
                  <a:cubicBezTo>
                    <a:pt x="326" y="330"/>
                    <a:pt x="339" y="333"/>
                    <a:pt x="354" y="333"/>
                  </a:cubicBezTo>
                  <a:cubicBezTo>
                    <a:pt x="382" y="333"/>
                    <a:pt x="413" y="320"/>
                    <a:pt x="427" y="293"/>
                  </a:cubicBezTo>
                  <a:cubicBezTo>
                    <a:pt x="447" y="252"/>
                    <a:pt x="437" y="212"/>
                    <a:pt x="397" y="181"/>
                  </a:cubicBezTo>
                  <a:cubicBezTo>
                    <a:pt x="305" y="131"/>
                    <a:pt x="224" y="70"/>
                    <a:pt x="133" y="9"/>
                  </a:cubicBezTo>
                  <a:cubicBezTo>
                    <a:pt x="124" y="3"/>
                    <a:pt x="113" y="1"/>
                    <a:pt x="10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1649898" y="2318525"/>
              <a:ext cx="25653" cy="45275"/>
            </a:xfrm>
            <a:custGeom>
              <a:avLst/>
              <a:gdLst/>
              <a:ahLst/>
              <a:cxnLst/>
              <a:rect l="l" t="t" r="r" b="b"/>
              <a:pathLst>
                <a:path w="285" h="503" extrusionOk="0">
                  <a:moveTo>
                    <a:pt x="193" y="1"/>
                  </a:moveTo>
                  <a:cubicBezTo>
                    <a:pt x="157" y="1"/>
                    <a:pt x="121" y="21"/>
                    <a:pt x="112" y="54"/>
                  </a:cubicBezTo>
                  <a:cubicBezTo>
                    <a:pt x="82" y="176"/>
                    <a:pt x="51" y="287"/>
                    <a:pt x="11" y="399"/>
                  </a:cubicBezTo>
                  <a:cubicBezTo>
                    <a:pt x="1" y="440"/>
                    <a:pt x="31" y="490"/>
                    <a:pt x="72" y="501"/>
                  </a:cubicBezTo>
                  <a:cubicBezTo>
                    <a:pt x="78" y="502"/>
                    <a:pt x="85" y="503"/>
                    <a:pt x="92" y="503"/>
                  </a:cubicBezTo>
                  <a:cubicBezTo>
                    <a:pt x="128" y="503"/>
                    <a:pt x="165" y="482"/>
                    <a:pt x="173" y="440"/>
                  </a:cubicBezTo>
                  <a:lnTo>
                    <a:pt x="274" y="105"/>
                  </a:lnTo>
                  <a:cubicBezTo>
                    <a:pt x="285" y="64"/>
                    <a:pt x="254" y="14"/>
                    <a:pt x="214" y="3"/>
                  </a:cubicBezTo>
                  <a:cubicBezTo>
                    <a:pt x="207" y="2"/>
                    <a:pt x="200" y="1"/>
                    <a:pt x="19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1625236" y="2370370"/>
              <a:ext cx="33934" cy="51666"/>
            </a:xfrm>
            <a:custGeom>
              <a:avLst/>
              <a:gdLst/>
              <a:ahLst/>
              <a:cxnLst/>
              <a:rect l="l" t="t" r="r" b="b"/>
              <a:pathLst>
                <a:path w="377" h="574" extrusionOk="0">
                  <a:moveTo>
                    <a:pt x="91" y="1"/>
                  </a:moveTo>
                  <a:cubicBezTo>
                    <a:pt x="76" y="1"/>
                    <a:pt x="62" y="5"/>
                    <a:pt x="52" y="15"/>
                  </a:cubicBezTo>
                  <a:cubicBezTo>
                    <a:pt x="11" y="36"/>
                    <a:pt x="1" y="76"/>
                    <a:pt x="21" y="127"/>
                  </a:cubicBezTo>
                  <a:cubicBezTo>
                    <a:pt x="82" y="259"/>
                    <a:pt x="153" y="401"/>
                    <a:pt x="214" y="533"/>
                  </a:cubicBezTo>
                  <a:cubicBezTo>
                    <a:pt x="228" y="560"/>
                    <a:pt x="259" y="573"/>
                    <a:pt x="287" y="573"/>
                  </a:cubicBezTo>
                  <a:cubicBezTo>
                    <a:pt x="302" y="573"/>
                    <a:pt x="315" y="570"/>
                    <a:pt x="325" y="563"/>
                  </a:cubicBezTo>
                  <a:cubicBezTo>
                    <a:pt x="366" y="543"/>
                    <a:pt x="376" y="493"/>
                    <a:pt x="356" y="452"/>
                  </a:cubicBezTo>
                  <a:cubicBezTo>
                    <a:pt x="285" y="320"/>
                    <a:pt x="224" y="178"/>
                    <a:pt x="163" y="36"/>
                  </a:cubicBezTo>
                  <a:cubicBezTo>
                    <a:pt x="150" y="16"/>
                    <a:pt x="119" y="1"/>
                    <a:pt x="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1676360" y="2379911"/>
              <a:ext cx="43025" cy="29793"/>
            </a:xfrm>
            <a:custGeom>
              <a:avLst/>
              <a:gdLst/>
              <a:ahLst/>
              <a:cxnLst/>
              <a:rect l="l" t="t" r="r" b="b"/>
              <a:pathLst>
                <a:path w="478" h="331" extrusionOk="0">
                  <a:moveTo>
                    <a:pt x="385" y="1"/>
                  </a:moveTo>
                  <a:cubicBezTo>
                    <a:pt x="372" y="1"/>
                    <a:pt x="359" y="4"/>
                    <a:pt x="345" y="11"/>
                  </a:cubicBezTo>
                  <a:cubicBezTo>
                    <a:pt x="244" y="72"/>
                    <a:pt x="153" y="123"/>
                    <a:pt x="52" y="184"/>
                  </a:cubicBezTo>
                  <a:cubicBezTo>
                    <a:pt x="11" y="204"/>
                    <a:pt x="1" y="254"/>
                    <a:pt x="21" y="295"/>
                  </a:cubicBezTo>
                  <a:cubicBezTo>
                    <a:pt x="34" y="315"/>
                    <a:pt x="60" y="330"/>
                    <a:pt x="88" y="330"/>
                  </a:cubicBezTo>
                  <a:cubicBezTo>
                    <a:pt x="103" y="330"/>
                    <a:pt x="119" y="326"/>
                    <a:pt x="133" y="315"/>
                  </a:cubicBezTo>
                  <a:cubicBezTo>
                    <a:pt x="234" y="265"/>
                    <a:pt x="325" y="204"/>
                    <a:pt x="427" y="153"/>
                  </a:cubicBezTo>
                  <a:cubicBezTo>
                    <a:pt x="457" y="133"/>
                    <a:pt x="478" y="82"/>
                    <a:pt x="457" y="42"/>
                  </a:cubicBezTo>
                  <a:cubicBezTo>
                    <a:pt x="437" y="15"/>
                    <a:pt x="412" y="1"/>
                    <a:pt x="38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730275" y="2354168"/>
              <a:ext cx="34744" cy="36184"/>
            </a:xfrm>
            <a:custGeom>
              <a:avLst/>
              <a:gdLst/>
              <a:ahLst/>
              <a:cxnLst/>
              <a:rect l="l" t="t" r="r" b="b"/>
              <a:pathLst>
                <a:path w="386" h="402" extrusionOk="0">
                  <a:moveTo>
                    <a:pt x="92" y="0"/>
                  </a:moveTo>
                  <a:cubicBezTo>
                    <a:pt x="69" y="0"/>
                    <a:pt x="46" y="8"/>
                    <a:pt x="30" y="23"/>
                  </a:cubicBezTo>
                  <a:cubicBezTo>
                    <a:pt x="0" y="53"/>
                    <a:pt x="10" y="105"/>
                    <a:pt x="30" y="135"/>
                  </a:cubicBezTo>
                  <a:lnTo>
                    <a:pt x="244" y="378"/>
                  </a:lnTo>
                  <a:cubicBezTo>
                    <a:pt x="259" y="393"/>
                    <a:pt x="282" y="401"/>
                    <a:pt x="303" y="401"/>
                  </a:cubicBezTo>
                  <a:cubicBezTo>
                    <a:pt x="325" y="401"/>
                    <a:pt x="345" y="393"/>
                    <a:pt x="355" y="378"/>
                  </a:cubicBezTo>
                  <a:cubicBezTo>
                    <a:pt x="386" y="348"/>
                    <a:pt x="386" y="297"/>
                    <a:pt x="355" y="267"/>
                  </a:cubicBezTo>
                  <a:cubicBezTo>
                    <a:pt x="294" y="186"/>
                    <a:pt x="224" y="105"/>
                    <a:pt x="152" y="23"/>
                  </a:cubicBezTo>
                  <a:cubicBezTo>
                    <a:pt x="137" y="8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736576" y="2419965"/>
              <a:ext cx="21152" cy="42845"/>
            </a:xfrm>
            <a:custGeom>
              <a:avLst/>
              <a:gdLst/>
              <a:ahLst/>
              <a:cxnLst/>
              <a:rect l="l" t="t" r="r" b="b"/>
              <a:pathLst>
                <a:path w="235" h="476" extrusionOk="0">
                  <a:moveTo>
                    <a:pt x="86" y="0"/>
                  </a:moveTo>
                  <a:cubicBezTo>
                    <a:pt x="81" y="0"/>
                    <a:pt x="76" y="1"/>
                    <a:pt x="72" y="2"/>
                  </a:cubicBezTo>
                  <a:cubicBezTo>
                    <a:pt x="21" y="23"/>
                    <a:pt x="1" y="63"/>
                    <a:pt x="12" y="104"/>
                  </a:cubicBezTo>
                  <a:cubicBezTo>
                    <a:pt x="32" y="205"/>
                    <a:pt x="52" y="316"/>
                    <a:pt x="72" y="418"/>
                  </a:cubicBezTo>
                  <a:cubicBezTo>
                    <a:pt x="80" y="450"/>
                    <a:pt x="113" y="475"/>
                    <a:pt x="146" y="475"/>
                  </a:cubicBezTo>
                  <a:cubicBezTo>
                    <a:pt x="156" y="475"/>
                    <a:pt x="165" y="473"/>
                    <a:pt x="174" y="469"/>
                  </a:cubicBezTo>
                  <a:cubicBezTo>
                    <a:pt x="214" y="458"/>
                    <a:pt x="235" y="418"/>
                    <a:pt x="224" y="377"/>
                  </a:cubicBezTo>
                  <a:cubicBezTo>
                    <a:pt x="204" y="266"/>
                    <a:pt x="184" y="165"/>
                    <a:pt x="163" y="63"/>
                  </a:cubicBezTo>
                  <a:cubicBezTo>
                    <a:pt x="163" y="28"/>
                    <a:pt x="118" y="0"/>
                    <a:pt x="86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1689142" y="2451018"/>
              <a:ext cx="23853" cy="37804"/>
            </a:xfrm>
            <a:custGeom>
              <a:avLst/>
              <a:gdLst/>
              <a:ahLst/>
              <a:cxnLst/>
              <a:rect l="l" t="t" r="r" b="b"/>
              <a:pathLst>
                <a:path w="265" h="420" extrusionOk="0">
                  <a:moveTo>
                    <a:pt x="88" y="0"/>
                  </a:moveTo>
                  <a:cubicBezTo>
                    <a:pt x="83" y="0"/>
                    <a:pt x="77" y="1"/>
                    <a:pt x="72" y="2"/>
                  </a:cubicBezTo>
                  <a:cubicBezTo>
                    <a:pt x="31" y="12"/>
                    <a:pt x="1" y="63"/>
                    <a:pt x="11" y="104"/>
                  </a:cubicBezTo>
                  <a:cubicBezTo>
                    <a:pt x="41" y="194"/>
                    <a:pt x="72" y="276"/>
                    <a:pt x="92" y="357"/>
                  </a:cubicBezTo>
                  <a:cubicBezTo>
                    <a:pt x="110" y="392"/>
                    <a:pt x="143" y="420"/>
                    <a:pt x="177" y="420"/>
                  </a:cubicBezTo>
                  <a:cubicBezTo>
                    <a:pt x="183" y="420"/>
                    <a:pt x="188" y="419"/>
                    <a:pt x="194" y="418"/>
                  </a:cubicBezTo>
                  <a:cubicBezTo>
                    <a:pt x="234" y="408"/>
                    <a:pt x="264" y="367"/>
                    <a:pt x="255" y="316"/>
                  </a:cubicBezTo>
                  <a:cubicBezTo>
                    <a:pt x="224" y="235"/>
                    <a:pt x="194" y="144"/>
                    <a:pt x="163" y="63"/>
                  </a:cubicBezTo>
                  <a:cubicBezTo>
                    <a:pt x="154" y="28"/>
                    <a:pt x="123" y="0"/>
                    <a:pt x="8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1669070" y="2496113"/>
              <a:ext cx="45725" cy="35464"/>
            </a:xfrm>
            <a:custGeom>
              <a:avLst/>
              <a:gdLst/>
              <a:ahLst/>
              <a:cxnLst/>
              <a:rect l="l" t="t" r="r" b="b"/>
              <a:pathLst>
                <a:path w="508" h="394" extrusionOk="0">
                  <a:moveTo>
                    <a:pt x="102" y="0"/>
                  </a:moveTo>
                  <a:cubicBezTo>
                    <a:pt x="72" y="0"/>
                    <a:pt x="38" y="17"/>
                    <a:pt x="31" y="38"/>
                  </a:cubicBezTo>
                  <a:cubicBezTo>
                    <a:pt x="1" y="79"/>
                    <a:pt x="21" y="130"/>
                    <a:pt x="52" y="150"/>
                  </a:cubicBezTo>
                  <a:cubicBezTo>
                    <a:pt x="163" y="231"/>
                    <a:pt x="275" y="302"/>
                    <a:pt x="376" y="383"/>
                  </a:cubicBezTo>
                  <a:cubicBezTo>
                    <a:pt x="390" y="390"/>
                    <a:pt x="405" y="393"/>
                    <a:pt x="419" y="393"/>
                  </a:cubicBezTo>
                  <a:cubicBezTo>
                    <a:pt x="447" y="393"/>
                    <a:pt x="474" y="380"/>
                    <a:pt x="487" y="353"/>
                  </a:cubicBezTo>
                  <a:cubicBezTo>
                    <a:pt x="508" y="313"/>
                    <a:pt x="498" y="272"/>
                    <a:pt x="457" y="241"/>
                  </a:cubicBezTo>
                  <a:lnTo>
                    <a:pt x="133" y="8"/>
                  </a:lnTo>
                  <a:cubicBezTo>
                    <a:pt x="124" y="3"/>
                    <a:pt x="113" y="0"/>
                    <a:pt x="10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1740266" y="2498633"/>
              <a:ext cx="43925" cy="28803"/>
            </a:xfrm>
            <a:custGeom>
              <a:avLst/>
              <a:gdLst/>
              <a:ahLst/>
              <a:cxnLst/>
              <a:rect l="l" t="t" r="r" b="b"/>
              <a:pathLst>
                <a:path w="488" h="320" extrusionOk="0">
                  <a:moveTo>
                    <a:pt x="398" y="0"/>
                  </a:moveTo>
                  <a:cubicBezTo>
                    <a:pt x="384" y="0"/>
                    <a:pt x="369" y="4"/>
                    <a:pt x="356" y="10"/>
                  </a:cubicBezTo>
                  <a:cubicBezTo>
                    <a:pt x="255" y="61"/>
                    <a:pt x="153" y="112"/>
                    <a:pt x="52" y="173"/>
                  </a:cubicBezTo>
                  <a:cubicBezTo>
                    <a:pt x="11" y="193"/>
                    <a:pt x="1" y="244"/>
                    <a:pt x="21" y="285"/>
                  </a:cubicBezTo>
                  <a:cubicBezTo>
                    <a:pt x="41" y="304"/>
                    <a:pt x="65" y="320"/>
                    <a:pt x="91" y="320"/>
                  </a:cubicBezTo>
                  <a:cubicBezTo>
                    <a:pt x="105" y="320"/>
                    <a:pt x="119" y="315"/>
                    <a:pt x="133" y="305"/>
                  </a:cubicBezTo>
                  <a:cubicBezTo>
                    <a:pt x="234" y="254"/>
                    <a:pt x="336" y="203"/>
                    <a:pt x="437" y="143"/>
                  </a:cubicBezTo>
                  <a:cubicBezTo>
                    <a:pt x="478" y="122"/>
                    <a:pt x="487" y="71"/>
                    <a:pt x="467" y="41"/>
                  </a:cubicBezTo>
                  <a:cubicBezTo>
                    <a:pt x="453" y="14"/>
                    <a:pt x="426" y="0"/>
                    <a:pt x="39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1782300" y="2548228"/>
              <a:ext cx="26553" cy="31684"/>
            </a:xfrm>
            <a:custGeom>
              <a:avLst/>
              <a:gdLst/>
              <a:ahLst/>
              <a:cxnLst/>
              <a:rect l="l" t="t" r="r" b="b"/>
              <a:pathLst>
                <a:path w="295" h="352" extrusionOk="0">
                  <a:moveTo>
                    <a:pt x="87" y="1"/>
                  </a:moveTo>
                  <a:cubicBezTo>
                    <a:pt x="75" y="1"/>
                    <a:pt x="63" y="5"/>
                    <a:pt x="51" y="17"/>
                  </a:cubicBezTo>
                  <a:cubicBezTo>
                    <a:pt x="11" y="38"/>
                    <a:pt x="0" y="88"/>
                    <a:pt x="20" y="119"/>
                  </a:cubicBezTo>
                  <a:cubicBezTo>
                    <a:pt x="61" y="189"/>
                    <a:pt x="92" y="250"/>
                    <a:pt x="132" y="311"/>
                  </a:cubicBezTo>
                  <a:cubicBezTo>
                    <a:pt x="142" y="331"/>
                    <a:pt x="162" y="342"/>
                    <a:pt x="183" y="352"/>
                  </a:cubicBezTo>
                  <a:cubicBezTo>
                    <a:pt x="203" y="352"/>
                    <a:pt x="223" y="352"/>
                    <a:pt x="243" y="342"/>
                  </a:cubicBezTo>
                  <a:cubicBezTo>
                    <a:pt x="274" y="322"/>
                    <a:pt x="295" y="271"/>
                    <a:pt x="274" y="230"/>
                  </a:cubicBezTo>
                  <a:cubicBezTo>
                    <a:pt x="234" y="169"/>
                    <a:pt x="193" y="108"/>
                    <a:pt x="162" y="38"/>
                  </a:cubicBezTo>
                  <a:cubicBezTo>
                    <a:pt x="153" y="27"/>
                    <a:pt x="132" y="7"/>
                    <a:pt x="112" y="7"/>
                  </a:cubicBezTo>
                  <a:cubicBezTo>
                    <a:pt x="104" y="3"/>
                    <a:pt x="95" y="1"/>
                    <a:pt x="8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1731176" y="2554259"/>
              <a:ext cx="17462" cy="43025"/>
            </a:xfrm>
            <a:custGeom>
              <a:avLst/>
              <a:gdLst/>
              <a:ahLst/>
              <a:cxnLst/>
              <a:rect l="l" t="t" r="r" b="b"/>
              <a:pathLst>
                <a:path w="194" h="478" extrusionOk="0">
                  <a:moveTo>
                    <a:pt x="102" y="1"/>
                  </a:moveTo>
                  <a:cubicBezTo>
                    <a:pt x="61" y="1"/>
                    <a:pt x="31" y="41"/>
                    <a:pt x="20" y="82"/>
                  </a:cubicBezTo>
                  <a:cubicBezTo>
                    <a:pt x="20" y="183"/>
                    <a:pt x="11" y="295"/>
                    <a:pt x="0" y="397"/>
                  </a:cubicBezTo>
                  <a:cubicBezTo>
                    <a:pt x="0" y="437"/>
                    <a:pt x="41" y="478"/>
                    <a:pt x="81" y="478"/>
                  </a:cubicBezTo>
                  <a:cubicBezTo>
                    <a:pt x="132" y="478"/>
                    <a:pt x="162" y="437"/>
                    <a:pt x="162" y="397"/>
                  </a:cubicBezTo>
                  <a:cubicBezTo>
                    <a:pt x="173" y="295"/>
                    <a:pt x="183" y="183"/>
                    <a:pt x="183" y="82"/>
                  </a:cubicBezTo>
                  <a:cubicBezTo>
                    <a:pt x="193" y="41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1695622" y="2551918"/>
              <a:ext cx="23763" cy="40054"/>
            </a:xfrm>
            <a:custGeom>
              <a:avLst/>
              <a:gdLst/>
              <a:ahLst/>
              <a:cxnLst/>
              <a:rect l="l" t="t" r="r" b="b"/>
              <a:pathLst>
                <a:path w="264" h="445" extrusionOk="0">
                  <a:moveTo>
                    <a:pt x="98" y="0"/>
                  </a:moveTo>
                  <a:cubicBezTo>
                    <a:pt x="89" y="0"/>
                    <a:pt x="79" y="2"/>
                    <a:pt x="71" y="6"/>
                  </a:cubicBezTo>
                  <a:cubicBezTo>
                    <a:pt x="30" y="17"/>
                    <a:pt x="0" y="58"/>
                    <a:pt x="10" y="98"/>
                  </a:cubicBezTo>
                  <a:cubicBezTo>
                    <a:pt x="41" y="200"/>
                    <a:pt x="71" y="290"/>
                    <a:pt x="91" y="382"/>
                  </a:cubicBezTo>
                  <a:cubicBezTo>
                    <a:pt x="109" y="417"/>
                    <a:pt x="142" y="445"/>
                    <a:pt x="177" y="445"/>
                  </a:cubicBezTo>
                  <a:cubicBezTo>
                    <a:pt x="182" y="445"/>
                    <a:pt x="187" y="444"/>
                    <a:pt x="192" y="443"/>
                  </a:cubicBezTo>
                  <a:cubicBezTo>
                    <a:pt x="233" y="423"/>
                    <a:pt x="264" y="382"/>
                    <a:pt x="253" y="342"/>
                  </a:cubicBezTo>
                  <a:cubicBezTo>
                    <a:pt x="223" y="250"/>
                    <a:pt x="203" y="148"/>
                    <a:pt x="172" y="58"/>
                  </a:cubicBezTo>
                  <a:cubicBezTo>
                    <a:pt x="164" y="26"/>
                    <a:pt x="131" y="0"/>
                    <a:pt x="9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1372402" y="1878110"/>
              <a:ext cx="50316" cy="109452"/>
            </a:xfrm>
            <a:custGeom>
              <a:avLst/>
              <a:gdLst/>
              <a:ahLst/>
              <a:cxnLst/>
              <a:rect l="l" t="t" r="r" b="b"/>
              <a:pathLst>
                <a:path w="559" h="1216" extrusionOk="0">
                  <a:moveTo>
                    <a:pt x="269" y="1"/>
                  </a:moveTo>
                  <a:cubicBezTo>
                    <a:pt x="258" y="1"/>
                    <a:pt x="248" y="6"/>
                    <a:pt x="244" y="19"/>
                  </a:cubicBezTo>
                  <a:cubicBezTo>
                    <a:pt x="173" y="231"/>
                    <a:pt x="112" y="454"/>
                    <a:pt x="62" y="688"/>
                  </a:cubicBezTo>
                  <a:cubicBezTo>
                    <a:pt x="41" y="789"/>
                    <a:pt x="31" y="900"/>
                    <a:pt x="21" y="1012"/>
                  </a:cubicBezTo>
                  <a:cubicBezTo>
                    <a:pt x="11" y="1042"/>
                    <a:pt x="11" y="1063"/>
                    <a:pt x="11" y="1094"/>
                  </a:cubicBezTo>
                  <a:cubicBezTo>
                    <a:pt x="11" y="1114"/>
                    <a:pt x="1" y="1144"/>
                    <a:pt x="11" y="1164"/>
                  </a:cubicBezTo>
                  <a:cubicBezTo>
                    <a:pt x="18" y="1200"/>
                    <a:pt x="51" y="1206"/>
                    <a:pt x="84" y="1206"/>
                  </a:cubicBezTo>
                  <a:cubicBezTo>
                    <a:pt x="97" y="1206"/>
                    <a:pt x="111" y="1205"/>
                    <a:pt x="123" y="1205"/>
                  </a:cubicBezTo>
                  <a:cubicBezTo>
                    <a:pt x="254" y="1215"/>
                    <a:pt x="386" y="1215"/>
                    <a:pt x="518" y="1215"/>
                  </a:cubicBezTo>
                  <a:cubicBezTo>
                    <a:pt x="558" y="1205"/>
                    <a:pt x="558" y="1154"/>
                    <a:pt x="518" y="1154"/>
                  </a:cubicBezTo>
                  <a:cubicBezTo>
                    <a:pt x="447" y="1159"/>
                    <a:pt x="378" y="1162"/>
                    <a:pt x="310" y="1162"/>
                  </a:cubicBezTo>
                  <a:cubicBezTo>
                    <a:pt x="242" y="1162"/>
                    <a:pt x="173" y="1159"/>
                    <a:pt x="102" y="1154"/>
                  </a:cubicBezTo>
                  <a:lnTo>
                    <a:pt x="62" y="1154"/>
                  </a:lnTo>
                  <a:cubicBezTo>
                    <a:pt x="51" y="1144"/>
                    <a:pt x="62" y="1114"/>
                    <a:pt x="62" y="1103"/>
                  </a:cubicBezTo>
                  <a:cubicBezTo>
                    <a:pt x="62" y="1073"/>
                    <a:pt x="71" y="1042"/>
                    <a:pt x="71" y="1012"/>
                  </a:cubicBezTo>
                  <a:cubicBezTo>
                    <a:pt x="82" y="952"/>
                    <a:pt x="92" y="880"/>
                    <a:pt x="102" y="810"/>
                  </a:cubicBezTo>
                  <a:cubicBezTo>
                    <a:pt x="143" y="546"/>
                    <a:pt x="204" y="292"/>
                    <a:pt x="295" y="39"/>
                  </a:cubicBezTo>
                  <a:cubicBezTo>
                    <a:pt x="301" y="14"/>
                    <a:pt x="285" y="1"/>
                    <a:pt x="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7"/>
          <p:cNvGrpSpPr/>
          <p:nvPr/>
        </p:nvGrpSpPr>
        <p:grpSpPr>
          <a:xfrm>
            <a:off x="7359805" y="3128887"/>
            <a:ext cx="808300" cy="822637"/>
            <a:chOff x="3382470" y="3181442"/>
            <a:chExt cx="1075439" cy="1094514"/>
          </a:xfrm>
        </p:grpSpPr>
        <p:sp>
          <p:nvSpPr>
            <p:cNvPr id="560" name="Google Shape;560;p17"/>
            <p:cNvSpPr/>
            <p:nvPr/>
          </p:nvSpPr>
          <p:spPr>
            <a:xfrm>
              <a:off x="3382470" y="3181442"/>
              <a:ext cx="1075439" cy="1075439"/>
            </a:xfrm>
            <a:custGeom>
              <a:avLst/>
              <a:gdLst/>
              <a:ahLst/>
              <a:cxnLst/>
              <a:rect l="l" t="t" r="r" b="b"/>
              <a:pathLst>
                <a:path w="11948" h="11948" extrusionOk="0">
                  <a:moveTo>
                    <a:pt x="5974" y="0"/>
                  </a:moveTo>
                  <a:cubicBezTo>
                    <a:pt x="2678" y="0"/>
                    <a:pt x="1" y="2678"/>
                    <a:pt x="1" y="5973"/>
                  </a:cubicBezTo>
                  <a:cubicBezTo>
                    <a:pt x="1" y="9270"/>
                    <a:pt x="2678" y="11947"/>
                    <a:pt x="5974" y="11947"/>
                  </a:cubicBezTo>
                  <a:cubicBezTo>
                    <a:pt x="9280" y="11947"/>
                    <a:pt x="11947" y="9270"/>
                    <a:pt x="11947" y="5973"/>
                  </a:cubicBezTo>
                  <a:cubicBezTo>
                    <a:pt x="11947" y="2678"/>
                    <a:pt x="9280" y="0"/>
                    <a:pt x="5974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4021440" y="3367671"/>
              <a:ext cx="23853" cy="497575"/>
            </a:xfrm>
            <a:custGeom>
              <a:avLst/>
              <a:gdLst/>
              <a:ahLst/>
              <a:cxnLst/>
              <a:rect l="l" t="t" r="r" b="b"/>
              <a:pathLst>
                <a:path w="265" h="5528" extrusionOk="0">
                  <a:moveTo>
                    <a:pt x="132" y="0"/>
                  </a:moveTo>
                  <a:cubicBezTo>
                    <a:pt x="62" y="0"/>
                    <a:pt x="1" y="61"/>
                    <a:pt x="1" y="132"/>
                  </a:cubicBezTo>
                  <a:lnTo>
                    <a:pt x="1" y="5396"/>
                  </a:lnTo>
                  <a:cubicBezTo>
                    <a:pt x="1" y="5466"/>
                    <a:pt x="62" y="5527"/>
                    <a:pt x="132" y="5527"/>
                  </a:cubicBezTo>
                  <a:cubicBezTo>
                    <a:pt x="204" y="5527"/>
                    <a:pt x="264" y="5466"/>
                    <a:pt x="264" y="5396"/>
                  </a:cubicBezTo>
                  <a:lnTo>
                    <a:pt x="264" y="132"/>
                  </a:lnTo>
                  <a:cubicBezTo>
                    <a:pt x="264" y="61"/>
                    <a:pt x="204" y="0"/>
                    <a:pt x="13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3859875" y="3881533"/>
              <a:ext cx="399914" cy="394424"/>
            </a:xfrm>
            <a:custGeom>
              <a:avLst/>
              <a:gdLst/>
              <a:ahLst/>
              <a:cxnLst/>
              <a:rect l="l" t="t" r="r" b="b"/>
              <a:pathLst>
                <a:path w="4443" h="4382" extrusionOk="0">
                  <a:moveTo>
                    <a:pt x="0" y="1"/>
                  </a:moveTo>
                  <a:lnTo>
                    <a:pt x="0" y="4382"/>
                  </a:lnTo>
                  <a:lnTo>
                    <a:pt x="2962" y="4382"/>
                  </a:lnTo>
                  <a:cubicBezTo>
                    <a:pt x="2962" y="4382"/>
                    <a:pt x="2495" y="2962"/>
                    <a:pt x="3063" y="2496"/>
                  </a:cubicBezTo>
                  <a:cubicBezTo>
                    <a:pt x="3621" y="2029"/>
                    <a:pt x="4442" y="1269"/>
                    <a:pt x="444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3520273" y="3847779"/>
              <a:ext cx="596226" cy="33844"/>
            </a:xfrm>
            <a:custGeom>
              <a:avLst/>
              <a:gdLst/>
              <a:ahLst/>
              <a:cxnLst/>
              <a:rect l="l" t="t" r="r" b="b"/>
              <a:pathLst>
                <a:path w="6624" h="376" extrusionOk="0">
                  <a:moveTo>
                    <a:pt x="194" y="1"/>
                  </a:moveTo>
                  <a:cubicBezTo>
                    <a:pt x="92" y="1"/>
                    <a:pt x="1" y="92"/>
                    <a:pt x="1" y="193"/>
                  </a:cubicBezTo>
                  <a:cubicBezTo>
                    <a:pt x="1" y="295"/>
                    <a:pt x="92" y="376"/>
                    <a:pt x="194" y="376"/>
                  </a:cubicBezTo>
                  <a:lnTo>
                    <a:pt x="6430" y="376"/>
                  </a:lnTo>
                  <a:cubicBezTo>
                    <a:pt x="6532" y="376"/>
                    <a:pt x="6624" y="295"/>
                    <a:pt x="6624" y="193"/>
                  </a:cubicBezTo>
                  <a:cubicBezTo>
                    <a:pt x="6624" y="92"/>
                    <a:pt x="6532" y="1"/>
                    <a:pt x="643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3537644" y="3881533"/>
              <a:ext cx="561482" cy="213684"/>
            </a:xfrm>
            <a:custGeom>
              <a:avLst/>
              <a:gdLst/>
              <a:ahLst/>
              <a:cxnLst/>
              <a:rect l="l" t="t" r="r" b="b"/>
              <a:pathLst>
                <a:path w="6238" h="2374" extrusionOk="0">
                  <a:moveTo>
                    <a:pt x="1" y="1"/>
                  </a:moveTo>
                  <a:cubicBezTo>
                    <a:pt x="1" y="1"/>
                    <a:pt x="31" y="2374"/>
                    <a:pt x="3114" y="2374"/>
                  </a:cubicBezTo>
                  <a:cubicBezTo>
                    <a:pt x="6207" y="2374"/>
                    <a:pt x="6237" y="1"/>
                    <a:pt x="6237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3537644" y="3881533"/>
              <a:ext cx="561482" cy="34834"/>
            </a:xfrm>
            <a:custGeom>
              <a:avLst/>
              <a:gdLst/>
              <a:ahLst/>
              <a:cxnLst/>
              <a:rect l="l" t="t" r="r" b="b"/>
              <a:pathLst>
                <a:path w="6238" h="387" extrusionOk="0">
                  <a:moveTo>
                    <a:pt x="1" y="1"/>
                  </a:moveTo>
                  <a:cubicBezTo>
                    <a:pt x="1" y="194"/>
                    <a:pt x="51" y="386"/>
                    <a:pt x="51" y="386"/>
                  </a:cubicBezTo>
                  <a:lnTo>
                    <a:pt x="6237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3706500" y="4089634"/>
              <a:ext cx="223765" cy="186321"/>
            </a:xfrm>
            <a:custGeom>
              <a:avLst/>
              <a:gdLst/>
              <a:ahLst/>
              <a:cxnLst/>
              <a:rect l="l" t="t" r="r" b="b"/>
              <a:pathLst>
                <a:path w="2486" h="2070" extrusionOk="0">
                  <a:moveTo>
                    <a:pt x="437" y="1"/>
                  </a:moveTo>
                  <a:cubicBezTo>
                    <a:pt x="437" y="1"/>
                    <a:pt x="366" y="1431"/>
                    <a:pt x="1" y="2070"/>
                  </a:cubicBezTo>
                  <a:lnTo>
                    <a:pt x="2486" y="2070"/>
                  </a:lnTo>
                  <a:cubicBezTo>
                    <a:pt x="2121" y="1431"/>
                    <a:pt x="2049" y="1"/>
                    <a:pt x="204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099027" y="3399534"/>
              <a:ext cx="252028" cy="482094"/>
            </a:xfrm>
            <a:custGeom>
              <a:avLst/>
              <a:gdLst/>
              <a:ahLst/>
              <a:cxnLst/>
              <a:rect l="l" t="t" r="r" b="b"/>
              <a:pathLst>
                <a:path w="2800" h="5356" extrusionOk="0">
                  <a:moveTo>
                    <a:pt x="0" y="1"/>
                  </a:moveTo>
                  <a:lnTo>
                    <a:pt x="0" y="5356"/>
                  </a:lnTo>
                  <a:lnTo>
                    <a:pt x="2799" y="5356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4078055" y="3362180"/>
              <a:ext cx="294063" cy="37444"/>
            </a:xfrm>
            <a:custGeom>
              <a:avLst/>
              <a:gdLst/>
              <a:ahLst/>
              <a:cxnLst/>
              <a:rect l="l" t="t" r="r" b="b"/>
              <a:pathLst>
                <a:path w="3267" h="416" extrusionOk="0">
                  <a:moveTo>
                    <a:pt x="213" y="1"/>
                  </a:moveTo>
                  <a:cubicBezTo>
                    <a:pt x="102" y="1"/>
                    <a:pt x="1" y="91"/>
                    <a:pt x="1" y="203"/>
                  </a:cubicBezTo>
                  <a:cubicBezTo>
                    <a:pt x="1" y="325"/>
                    <a:pt x="102" y="416"/>
                    <a:pt x="213" y="416"/>
                  </a:cubicBezTo>
                  <a:lnTo>
                    <a:pt x="3063" y="416"/>
                  </a:lnTo>
                  <a:cubicBezTo>
                    <a:pt x="3174" y="416"/>
                    <a:pt x="3266" y="325"/>
                    <a:pt x="3266" y="203"/>
                  </a:cubicBezTo>
                  <a:cubicBezTo>
                    <a:pt x="3266" y="91"/>
                    <a:pt x="3174" y="1"/>
                    <a:pt x="3063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4099027" y="3399534"/>
              <a:ext cx="252028" cy="35734"/>
            </a:xfrm>
            <a:custGeom>
              <a:avLst/>
              <a:gdLst/>
              <a:ahLst/>
              <a:cxnLst/>
              <a:rect l="l" t="t" r="r" b="b"/>
              <a:pathLst>
                <a:path w="2800" h="397" extrusionOk="0">
                  <a:moveTo>
                    <a:pt x="0" y="1"/>
                  </a:moveTo>
                  <a:lnTo>
                    <a:pt x="0" y="397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075265" y="3448859"/>
              <a:ext cx="23853" cy="66787"/>
            </a:xfrm>
            <a:custGeom>
              <a:avLst/>
              <a:gdLst/>
              <a:ahLst/>
              <a:cxnLst/>
              <a:rect l="l" t="t" r="r" b="b"/>
              <a:pathLst>
                <a:path w="265" h="742" extrusionOk="0">
                  <a:moveTo>
                    <a:pt x="1" y="1"/>
                  </a:moveTo>
                  <a:lnTo>
                    <a:pt x="1" y="741"/>
                  </a:lnTo>
                  <a:lnTo>
                    <a:pt x="264" y="741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17"/>
          <p:cNvGrpSpPr/>
          <p:nvPr/>
        </p:nvGrpSpPr>
        <p:grpSpPr>
          <a:xfrm>
            <a:off x="6072610" y="1239910"/>
            <a:ext cx="808300" cy="817636"/>
            <a:chOff x="3382470" y="1546877"/>
            <a:chExt cx="1075439" cy="1087861"/>
          </a:xfrm>
        </p:grpSpPr>
        <p:sp>
          <p:nvSpPr>
            <p:cNvPr id="572" name="Google Shape;572;p17"/>
            <p:cNvSpPr/>
            <p:nvPr/>
          </p:nvSpPr>
          <p:spPr>
            <a:xfrm>
              <a:off x="3382470" y="1559298"/>
              <a:ext cx="1075439" cy="1075439"/>
            </a:xfrm>
            <a:custGeom>
              <a:avLst/>
              <a:gdLst/>
              <a:ahLst/>
              <a:cxnLst/>
              <a:rect l="l" t="t" r="r" b="b"/>
              <a:pathLst>
                <a:path w="11948" h="11948" extrusionOk="0">
                  <a:moveTo>
                    <a:pt x="5974" y="0"/>
                  </a:moveTo>
                  <a:cubicBezTo>
                    <a:pt x="2678" y="0"/>
                    <a:pt x="1" y="2678"/>
                    <a:pt x="1" y="5974"/>
                  </a:cubicBezTo>
                  <a:cubicBezTo>
                    <a:pt x="1" y="9270"/>
                    <a:pt x="2678" y="11947"/>
                    <a:pt x="5974" y="11947"/>
                  </a:cubicBezTo>
                  <a:cubicBezTo>
                    <a:pt x="9280" y="11947"/>
                    <a:pt x="11947" y="9270"/>
                    <a:pt x="11947" y="5974"/>
                  </a:cubicBezTo>
                  <a:cubicBezTo>
                    <a:pt x="11947" y="2678"/>
                    <a:pt x="9280" y="0"/>
                    <a:pt x="5974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4074995" y="1546877"/>
              <a:ext cx="160578" cy="128624"/>
            </a:xfrm>
            <a:custGeom>
              <a:avLst/>
              <a:gdLst/>
              <a:ahLst/>
              <a:cxnLst/>
              <a:rect l="l" t="t" r="r" b="b"/>
              <a:pathLst>
                <a:path w="1784" h="1429" extrusionOk="0">
                  <a:moveTo>
                    <a:pt x="947" y="0"/>
                  </a:moveTo>
                  <a:cubicBezTo>
                    <a:pt x="927" y="0"/>
                    <a:pt x="905" y="9"/>
                    <a:pt x="886" y="27"/>
                  </a:cubicBezTo>
                  <a:lnTo>
                    <a:pt x="65" y="727"/>
                  </a:lnTo>
                  <a:cubicBezTo>
                    <a:pt x="1" y="774"/>
                    <a:pt x="56" y="860"/>
                    <a:pt x="123" y="860"/>
                  </a:cubicBezTo>
                  <a:cubicBezTo>
                    <a:pt x="140" y="860"/>
                    <a:pt x="159" y="854"/>
                    <a:pt x="177" y="839"/>
                  </a:cubicBezTo>
                  <a:lnTo>
                    <a:pt x="815" y="291"/>
                  </a:lnTo>
                  <a:lnTo>
                    <a:pt x="815" y="291"/>
                  </a:lnTo>
                  <a:lnTo>
                    <a:pt x="602" y="1325"/>
                  </a:lnTo>
                  <a:cubicBezTo>
                    <a:pt x="594" y="1374"/>
                    <a:pt x="637" y="1428"/>
                    <a:pt x="686" y="1428"/>
                  </a:cubicBezTo>
                  <a:cubicBezTo>
                    <a:pt x="699" y="1428"/>
                    <a:pt x="712" y="1425"/>
                    <a:pt x="724" y="1416"/>
                  </a:cubicBezTo>
                  <a:cubicBezTo>
                    <a:pt x="1049" y="1193"/>
                    <a:pt x="1383" y="970"/>
                    <a:pt x="1708" y="747"/>
                  </a:cubicBezTo>
                  <a:cubicBezTo>
                    <a:pt x="1784" y="696"/>
                    <a:pt x="1741" y="590"/>
                    <a:pt x="1672" y="590"/>
                  </a:cubicBezTo>
                  <a:cubicBezTo>
                    <a:pt x="1657" y="590"/>
                    <a:pt x="1642" y="595"/>
                    <a:pt x="1626" y="605"/>
                  </a:cubicBezTo>
                  <a:cubicBezTo>
                    <a:pt x="1353" y="798"/>
                    <a:pt x="1079" y="981"/>
                    <a:pt x="805" y="1163"/>
                  </a:cubicBezTo>
                  <a:lnTo>
                    <a:pt x="1018" y="98"/>
                  </a:lnTo>
                  <a:cubicBezTo>
                    <a:pt x="1032" y="42"/>
                    <a:pt x="993" y="0"/>
                    <a:pt x="94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4115409" y="1686031"/>
              <a:ext cx="113953" cy="93160"/>
            </a:xfrm>
            <a:custGeom>
              <a:avLst/>
              <a:gdLst/>
              <a:ahLst/>
              <a:cxnLst/>
              <a:rect l="l" t="t" r="r" b="b"/>
              <a:pathLst>
                <a:path w="1266" h="1035" extrusionOk="0">
                  <a:moveTo>
                    <a:pt x="758" y="0"/>
                  </a:moveTo>
                  <a:cubicBezTo>
                    <a:pt x="738" y="0"/>
                    <a:pt x="716" y="7"/>
                    <a:pt x="701" y="23"/>
                  </a:cubicBezTo>
                  <a:cubicBezTo>
                    <a:pt x="478" y="195"/>
                    <a:pt x="255" y="377"/>
                    <a:pt x="32" y="560"/>
                  </a:cubicBezTo>
                  <a:cubicBezTo>
                    <a:pt x="1" y="591"/>
                    <a:pt x="1" y="641"/>
                    <a:pt x="32" y="672"/>
                  </a:cubicBezTo>
                  <a:cubicBezTo>
                    <a:pt x="47" y="687"/>
                    <a:pt x="67" y="694"/>
                    <a:pt x="87" y="694"/>
                  </a:cubicBezTo>
                  <a:cubicBezTo>
                    <a:pt x="108" y="694"/>
                    <a:pt x="128" y="687"/>
                    <a:pt x="143" y="672"/>
                  </a:cubicBezTo>
                  <a:cubicBezTo>
                    <a:pt x="295" y="560"/>
                    <a:pt x="437" y="438"/>
                    <a:pt x="579" y="327"/>
                  </a:cubicBezTo>
                  <a:lnTo>
                    <a:pt x="579" y="327"/>
                  </a:lnTo>
                  <a:lnTo>
                    <a:pt x="356" y="936"/>
                  </a:lnTo>
                  <a:cubicBezTo>
                    <a:pt x="340" y="985"/>
                    <a:pt x="391" y="1035"/>
                    <a:pt x="443" y="1035"/>
                  </a:cubicBezTo>
                  <a:cubicBezTo>
                    <a:pt x="455" y="1035"/>
                    <a:pt x="467" y="1032"/>
                    <a:pt x="478" y="1026"/>
                  </a:cubicBezTo>
                  <a:cubicBezTo>
                    <a:pt x="711" y="884"/>
                    <a:pt x="954" y="742"/>
                    <a:pt x="1188" y="611"/>
                  </a:cubicBezTo>
                  <a:cubicBezTo>
                    <a:pt x="1265" y="567"/>
                    <a:pt x="1218" y="458"/>
                    <a:pt x="1146" y="458"/>
                  </a:cubicBezTo>
                  <a:cubicBezTo>
                    <a:pt x="1134" y="458"/>
                    <a:pt x="1120" y="461"/>
                    <a:pt x="1107" y="469"/>
                  </a:cubicBezTo>
                  <a:lnTo>
                    <a:pt x="589" y="773"/>
                  </a:lnTo>
                  <a:cubicBezTo>
                    <a:pt x="670" y="550"/>
                    <a:pt x="751" y="316"/>
                    <a:pt x="833" y="93"/>
                  </a:cubicBezTo>
                  <a:cubicBezTo>
                    <a:pt x="854" y="37"/>
                    <a:pt x="806" y="0"/>
                    <a:pt x="75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4238270" y="1653088"/>
              <a:ext cx="91450" cy="116203"/>
            </a:xfrm>
            <a:custGeom>
              <a:avLst/>
              <a:gdLst/>
              <a:ahLst/>
              <a:cxnLst/>
              <a:rect l="l" t="t" r="r" b="b"/>
              <a:pathLst>
                <a:path w="1016" h="1291" extrusionOk="0">
                  <a:moveTo>
                    <a:pt x="544" y="0"/>
                  </a:moveTo>
                  <a:cubicBezTo>
                    <a:pt x="530" y="0"/>
                    <a:pt x="516" y="4"/>
                    <a:pt x="502" y="13"/>
                  </a:cubicBezTo>
                  <a:lnTo>
                    <a:pt x="76" y="297"/>
                  </a:lnTo>
                  <a:cubicBezTo>
                    <a:pt x="1" y="348"/>
                    <a:pt x="44" y="454"/>
                    <a:pt x="112" y="454"/>
                  </a:cubicBezTo>
                  <a:cubicBezTo>
                    <a:pt x="127" y="454"/>
                    <a:pt x="142" y="449"/>
                    <a:pt x="157" y="439"/>
                  </a:cubicBezTo>
                  <a:cubicBezTo>
                    <a:pt x="238" y="389"/>
                    <a:pt x="310" y="338"/>
                    <a:pt x="391" y="277"/>
                  </a:cubicBezTo>
                  <a:lnTo>
                    <a:pt x="391" y="277"/>
                  </a:lnTo>
                  <a:cubicBezTo>
                    <a:pt x="360" y="389"/>
                    <a:pt x="330" y="490"/>
                    <a:pt x="289" y="601"/>
                  </a:cubicBezTo>
                  <a:cubicBezTo>
                    <a:pt x="229" y="774"/>
                    <a:pt x="168" y="957"/>
                    <a:pt x="117" y="1129"/>
                  </a:cubicBezTo>
                  <a:cubicBezTo>
                    <a:pt x="96" y="1210"/>
                    <a:pt x="127" y="1291"/>
                    <a:pt x="218" y="1291"/>
                  </a:cubicBezTo>
                  <a:cubicBezTo>
                    <a:pt x="299" y="1291"/>
                    <a:pt x="371" y="1230"/>
                    <a:pt x="441" y="1190"/>
                  </a:cubicBezTo>
                  <a:cubicBezTo>
                    <a:pt x="603" y="1088"/>
                    <a:pt x="776" y="987"/>
                    <a:pt x="939" y="896"/>
                  </a:cubicBezTo>
                  <a:cubicBezTo>
                    <a:pt x="1015" y="845"/>
                    <a:pt x="969" y="742"/>
                    <a:pt x="899" y="742"/>
                  </a:cubicBezTo>
                  <a:cubicBezTo>
                    <a:pt x="886" y="742"/>
                    <a:pt x="872" y="746"/>
                    <a:pt x="857" y="754"/>
                  </a:cubicBezTo>
                  <a:cubicBezTo>
                    <a:pt x="715" y="835"/>
                    <a:pt x="583" y="916"/>
                    <a:pt x="441" y="997"/>
                  </a:cubicBezTo>
                  <a:cubicBezTo>
                    <a:pt x="401" y="1027"/>
                    <a:pt x="350" y="1058"/>
                    <a:pt x="299" y="1078"/>
                  </a:cubicBezTo>
                  <a:cubicBezTo>
                    <a:pt x="310" y="1058"/>
                    <a:pt x="319" y="1038"/>
                    <a:pt x="330" y="1007"/>
                  </a:cubicBezTo>
                  <a:cubicBezTo>
                    <a:pt x="421" y="703"/>
                    <a:pt x="522" y="409"/>
                    <a:pt x="624" y="105"/>
                  </a:cubicBezTo>
                  <a:cubicBezTo>
                    <a:pt x="639" y="49"/>
                    <a:pt x="594" y="0"/>
                    <a:pt x="544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587869" y="1617714"/>
              <a:ext cx="710269" cy="743573"/>
            </a:xfrm>
            <a:custGeom>
              <a:avLst/>
              <a:gdLst/>
              <a:ahLst/>
              <a:cxnLst/>
              <a:rect l="l" t="t" r="r" b="b"/>
              <a:pathLst>
                <a:path w="7891" h="8261" extrusionOk="0">
                  <a:moveTo>
                    <a:pt x="3297" y="0"/>
                  </a:moveTo>
                  <a:cubicBezTo>
                    <a:pt x="3317" y="163"/>
                    <a:pt x="3297" y="336"/>
                    <a:pt x="3266" y="498"/>
                  </a:cubicBezTo>
                  <a:cubicBezTo>
                    <a:pt x="3124" y="1147"/>
                    <a:pt x="2759" y="1735"/>
                    <a:pt x="2282" y="2181"/>
                  </a:cubicBezTo>
                  <a:cubicBezTo>
                    <a:pt x="1856" y="2567"/>
                    <a:pt x="1349" y="2860"/>
                    <a:pt x="811" y="3054"/>
                  </a:cubicBezTo>
                  <a:cubicBezTo>
                    <a:pt x="832" y="3266"/>
                    <a:pt x="872" y="3479"/>
                    <a:pt x="944" y="3682"/>
                  </a:cubicBezTo>
                  <a:lnTo>
                    <a:pt x="933" y="3682"/>
                  </a:lnTo>
                  <a:cubicBezTo>
                    <a:pt x="944" y="3712"/>
                    <a:pt x="944" y="3733"/>
                    <a:pt x="944" y="3763"/>
                  </a:cubicBezTo>
                  <a:cubicBezTo>
                    <a:pt x="974" y="3895"/>
                    <a:pt x="933" y="4047"/>
                    <a:pt x="832" y="4149"/>
                  </a:cubicBezTo>
                  <a:cubicBezTo>
                    <a:pt x="680" y="4321"/>
                    <a:pt x="406" y="4382"/>
                    <a:pt x="355" y="4605"/>
                  </a:cubicBezTo>
                  <a:cubicBezTo>
                    <a:pt x="304" y="4838"/>
                    <a:pt x="548" y="5082"/>
                    <a:pt x="437" y="5285"/>
                  </a:cubicBezTo>
                  <a:cubicBezTo>
                    <a:pt x="376" y="5416"/>
                    <a:pt x="213" y="5457"/>
                    <a:pt x="122" y="5569"/>
                  </a:cubicBezTo>
                  <a:cubicBezTo>
                    <a:pt x="0" y="5720"/>
                    <a:pt x="61" y="5964"/>
                    <a:pt x="203" y="6106"/>
                  </a:cubicBezTo>
                  <a:cubicBezTo>
                    <a:pt x="264" y="6167"/>
                    <a:pt x="335" y="6218"/>
                    <a:pt x="376" y="6299"/>
                  </a:cubicBezTo>
                  <a:cubicBezTo>
                    <a:pt x="507" y="6532"/>
                    <a:pt x="295" y="6887"/>
                    <a:pt x="487" y="7079"/>
                  </a:cubicBezTo>
                  <a:cubicBezTo>
                    <a:pt x="599" y="7201"/>
                    <a:pt x="791" y="7181"/>
                    <a:pt x="923" y="7272"/>
                  </a:cubicBezTo>
                  <a:cubicBezTo>
                    <a:pt x="1106" y="7394"/>
                    <a:pt x="1116" y="7668"/>
                    <a:pt x="1309" y="7769"/>
                  </a:cubicBezTo>
                  <a:cubicBezTo>
                    <a:pt x="1392" y="7821"/>
                    <a:pt x="1491" y="7822"/>
                    <a:pt x="1593" y="7822"/>
                  </a:cubicBezTo>
                  <a:cubicBezTo>
                    <a:pt x="1599" y="7822"/>
                    <a:pt x="1605" y="7822"/>
                    <a:pt x="1610" y="7822"/>
                  </a:cubicBezTo>
                  <a:cubicBezTo>
                    <a:pt x="1701" y="7822"/>
                    <a:pt x="1793" y="7824"/>
                    <a:pt x="1877" y="7861"/>
                  </a:cubicBezTo>
                  <a:cubicBezTo>
                    <a:pt x="2028" y="7931"/>
                    <a:pt x="2110" y="8124"/>
                    <a:pt x="2272" y="8175"/>
                  </a:cubicBezTo>
                  <a:cubicBezTo>
                    <a:pt x="2300" y="8183"/>
                    <a:pt x="2329" y="8187"/>
                    <a:pt x="2357" y="8187"/>
                  </a:cubicBezTo>
                  <a:cubicBezTo>
                    <a:pt x="2505" y="8187"/>
                    <a:pt x="2657" y="8092"/>
                    <a:pt x="2805" y="8092"/>
                  </a:cubicBezTo>
                  <a:cubicBezTo>
                    <a:pt x="2834" y="8092"/>
                    <a:pt x="2863" y="8096"/>
                    <a:pt x="2891" y="8104"/>
                  </a:cubicBezTo>
                  <a:cubicBezTo>
                    <a:pt x="2992" y="8134"/>
                    <a:pt x="3063" y="8215"/>
                    <a:pt x="3155" y="8246"/>
                  </a:cubicBezTo>
                  <a:cubicBezTo>
                    <a:pt x="3185" y="8256"/>
                    <a:pt x="3215" y="8260"/>
                    <a:pt x="3245" y="8260"/>
                  </a:cubicBezTo>
                  <a:cubicBezTo>
                    <a:pt x="3492" y="8260"/>
                    <a:pt x="3714" y="7962"/>
                    <a:pt x="3976" y="7962"/>
                  </a:cubicBezTo>
                  <a:cubicBezTo>
                    <a:pt x="4135" y="7962"/>
                    <a:pt x="4280" y="8071"/>
                    <a:pt x="4429" y="8071"/>
                  </a:cubicBezTo>
                  <a:cubicBezTo>
                    <a:pt x="4450" y="8071"/>
                    <a:pt x="4472" y="8069"/>
                    <a:pt x="4493" y="8063"/>
                  </a:cubicBezTo>
                  <a:cubicBezTo>
                    <a:pt x="4665" y="8023"/>
                    <a:pt x="4757" y="7830"/>
                    <a:pt x="4909" y="7749"/>
                  </a:cubicBezTo>
                  <a:cubicBezTo>
                    <a:pt x="5142" y="7607"/>
                    <a:pt x="5497" y="7769"/>
                    <a:pt x="5700" y="7577"/>
                  </a:cubicBezTo>
                  <a:cubicBezTo>
                    <a:pt x="5761" y="7526"/>
                    <a:pt x="5791" y="7444"/>
                    <a:pt x="5852" y="7384"/>
                  </a:cubicBezTo>
                  <a:cubicBezTo>
                    <a:pt x="6035" y="7221"/>
                    <a:pt x="6369" y="7333"/>
                    <a:pt x="6542" y="7151"/>
                  </a:cubicBezTo>
                  <a:cubicBezTo>
                    <a:pt x="6653" y="7029"/>
                    <a:pt x="6633" y="6816"/>
                    <a:pt x="6765" y="6704"/>
                  </a:cubicBezTo>
                  <a:cubicBezTo>
                    <a:pt x="6907" y="6572"/>
                    <a:pt x="7160" y="6653"/>
                    <a:pt x="7313" y="6522"/>
                  </a:cubicBezTo>
                  <a:cubicBezTo>
                    <a:pt x="7444" y="6400"/>
                    <a:pt x="7403" y="6177"/>
                    <a:pt x="7495" y="6025"/>
                  </a:cubicBezTo>
                  <a:cubicBezTo>
                    <a:pt x="7597" y="5832"/>
                    <a:pt x="7881" y="5751"/>
                    <a:pt x="7881" y="5538"/>
                  </a:cubicBezTo>
                  <a:cubicBezTo>
                    <a:pt x="7890" y="5376"/>
                    <a:pt x="7708" y="5254"/>
                    <a:pt x="7678" y="5092"/>
                  </a:cubicBezTo>
                  <a:cubicBezTo>
                    <a:pt x="7647" y="4970"/>
                    <a:pt x="7708" y="4848"/>
                    <a:pt x="7759" y="4726"/>
                  </a:cubicBezTo>
                  <a:cubicBezTo>
                    <a:pt x="7799" y="4605"/>
                    <a:pt x="7829" y="4453"/>
                    <a:pt x="7748" y="4361"/>
                  </a:cubicBezTo>
                  <a:cubicBezTo>
                    <a:pt x="7708" y="4321"/>
                    <a:pt x="7657" y="4291"/>
                    <a:pt x="7617" y="4250"/>
                  </a:cubicBezTo>
                  <a:cubicBezTo>
                    <a:pt x="7444" y="4057"/>
                    <a:pt x="7739" y="3703"/>
                    <a:pt x="7586" y="3489"/>
                  </a:cubicBezTo>
                  <a:cubicBezTo>
                    <a:pt x="7505" y="3368"/>
                    <a:pt x="7333" y="3358"/>
                    <a:pt x="7231" y="3256"/>
                  </a:cubicBezTo>
                  <a:cubicBezTo>
                    <a:pt x="7079" y="3094"/>
                    <a:pt x="7171" y="2790"/>
                    <a:pt x="7008" y="2637"/>
                  </a:cubicBezTo>
                  <a:cubicBezTo>
                    <a:pt x="6887" y="2526"/>
                    <a:pt x="6684" y="2536"/>
                    <a:pt x="6572" y="2414"/>
                  </a:cubicBezTo>
                  <a:cubicBezTo>
                    <a:pt x="6481" y="2313"/>
                    <a:pt x="6501" y="2141"/>
                    <a:pt x="6400" y="2029"/>
                  </a:cubicBezTo>
                  <a:cubicBezTo>
                    <a:pt x="6337" y="1960"/>
                    <a:pt x="6249" y="1943"/>
                    <a:pt x="6154" y="1943"/>
                  </a:cubicBezTo>
                  <a:cubicBezTo>
                    <a:pt x="6081" y="1943"/>
                    <a:pt x="6004" y="1954"/>
                    <a:pt x="5933" y="1958"/>
                  </a:cubicBezTo>
                  <a:cubicBezTo>
                    <a:pt x="5873" y="1958"/>
                    <a:pt x="5791" y="1948"/>
                    <a:pt x="5731" y="1927"/>
                  </a:cubicBezTo>
                  <a:cubicBezTo>
                    <a:pt x="5517" y="1289"/>
                    <a:pt x="5010" y="721"/>
                    <a:pt x="4442" y="376"/>
                  </a:cubicBezTo>
                  <a:cubicBezTo>
                    <a:pt x="4178" y="214"/>
                    <a:pt x="3894" y="92"/>
                    <a:pt x="3601" y="31"/>
                  </a:cubicBezTo>
                  <a:cubicBezTo>
                    <a:pt x="3499" y="11"/>
                    <a:pt x="3398" y="0"/>
                    <a:pt x="329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3516673" y="2213844"/>
              <a:ext cx="813420" cy="419987"/>
            </a:xfrm>
            <a:custGeom>
              <a:avLst/>
              <a:gdLst/>
              <a:ahLst/>
              <a:cxnLst/>
              <a:rect l="l" t="t" r="r" b="b"/>
              <a:pathLst>
                <a:path w="9037" h="4666" extrusionOk="0">
                  <a:moveTo>
                    <a:pt x="3560" y="0"/>
                  </a:moveTo>
                  <a:cubicBezTo>
                    <a:pt x="3560" y="0"/>
                    <a:pt x="1156" y="659"/>
                    <a:pt x="842" y="1075"/>
                  </a:cubicBezTo>
                  <a:cubicBezTo>
                    <a:pt x="527" y="1481"/>
                    <a:pt x="0" y="4666"/>
                    <a:pt x="0" y="4666"/>
                  </a:cubicBezTo>
                  <a:lnTo>
                    <a:pt x="9037" y="4666"/>
                  </a:lnTo>
                  <a:cubicBezTo>
                    <a:pt x="9037" y="4666"/>
                    <a:pt x="8590" y="1522"/>
                    <a:pt x="8397" y="1116"/>
                  </a:cubicBezTo>
                  <a:cubicBezTo>
                    <a:pt x="8194" y="710"/>
                    <a:pt x="6004" y="0"/>
                    <a:pt x="6004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128640" y="2407094"/>
              <a:ext cx="75518" cy="218274"/>
            </a:xfrm>
            <a:custGeom>
              <a:avLst/>
              <a:gdLst/>
              <a:ahLst/>
              <a:cxnLst/>
              <a:rect l="l" t="t" r="r" b="b"/>
              <a:pathLst>
                <a:path w="839" h="2425" extrusionOk="0">
                  <a:moveTo>
                    <a:pt x="34" y="1"/>
                  </a:moveTo>
                  <a:cubicBezTo>
                    <a:pt x="16" y="1"/>
                    <a:pt x="0" y="15"/>
                    <a:pt x="6" y="33"/>
                  </a:cubicBezTo>
                  <a:cubicBezTo>
                    <a:pt x="77" y="206"/>
                    <a:pt x="148" y="378"/>
                    <a:pt x="209" y="551"/>
                  </a:cubicBezTo>
                  <a:cubicBezTo>
                    <a:pt x="442" y="1149"/>
                    <a:pt x="665" y="1768"/>
                    <a:pt x="787" y="2407"/>
                  </a:cubicBezTo>
                  <a:cubicBezTo>
                    <a:pt x="787" y="2419"/>
                    <a:pt x="795" y="2424"/>
                    <a:pt x="805" y="2424"/>
                  </a:cubicBezTo>
                  <a:cubicBezTo>
                    <a:pt x="819" y="2424"/>
                    <a:pt x="838" y="2411"/>
                    <a:pt x="838" y="2386"/>
                  </a:cubicBezTo>
                  <a:cubicBezTo>
                    <a:pt x="798" y="2214"/>
                    <a:pt x="757" y="2032"/>
                    <a:pt x="716" y="1859"/>
                  </a:cubicBezTo>
                  <a:cubicBezTo>
                    <a:pt x="544" y="1230"/>
                    <a:pt x="300" y="622"/>
                    <a:pt x="67" y="24"/>
                  </a:cubicBezTo>
                  <a:cubicBezTo>
                    <a:pt x="59" y="7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161493" y="2412044"/>
              <a:ext cx="15752" cy="49415"/>
            </a:xfrm>
            <a:custGeom>
              <a:avLst/>
              <a:gdLst/>
              <a:ahLst/>
              <a:cxnLst/>
              <a:rect l="l" t="t" r="r" b="b"/>
              <a:pathLst>
                <a:path w="175" h="549" extrusionOk="0">
                  <a:moveTo>
                    <a:pt x="30" y="1"/>
                  </a:moveTo>
                  <a:cubicBezTo>
                    <a:pt x="15" y="1"/>
                    <a:pt x="0" y="12"/>
                    <a:pt x="7" y="30"/>
                  </a:cubicBezTo>
                  <a:cubicBezTo>
                    <a:pt x="57" y="202"/>
                    <a:pt x="88" y="364"/>
                    <a:pt x="118" y="526"/>
                  </a:cubicBezTo>
                  <a:cubicBezTo>
                    <a:pt x="122" y="542"/>
                    <a:pt x="133" y="549"/>
                    <a:pt x="143" y="549"/>
                  </a:cubicBezTo>
                  <a:cubicBezTo>
                    <a:pt x="159" y="549"/>
                    <a:pt x="175" y="534"/>
                    <a:pt x="169" y="516"/>
                  </a:cubicBezTo>
                  <a:cubicBezTo>
                    <a:pt x="138" y="344"/>
                    <a:pt x="108" y="181"/>
                    <a:pt x="57" y="19"/>
                  </a:cubicBezTo>
                  <a:cubicBezTo>
                    <a:pt x="53" y="6"/>
                    <a:pt x="41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4182105" y="2427616"/>
              <a:ext cx="7381" cy="35554"/>
            </a:xfrm>
            <a:custGeom>
              <a:avLst/>
              <a:gdLst/>
              <a:ahLst/>
              <a:cxnLst/>
              <a:rect l="l" t="t" r="r" b="b"/>
              <a:pathLst>
                <a:path w="82" h="395" extrusionOk="0">
                  <a:moveTo>
                    <a:pt x="34" y="1"/>
                  </a:moveTo>
                  <a:cubicBezTo>
                    <a:pt x="19" y="1"/>
                    <a:pt x="1" y="14"/>
                    <a:pt x="1" y="39"/>
                  </a:cubicBezTo>
                  <a:cubicBezTo>
                    <a:pt x="21" y="140"/>
                    <a:pt x="31" y="252"/>
                    <a:pt x="21" y="364"/>
                  </a:cubicBezTo>
                  <a:cubicBezTo>
                    <a:pt x="21" y="384"/>
                    <a:pt x="36" y="394"/>
                    <a:pt x="51" y="394"/>
                  </a:cubicBezTo>
                  <a:cubicBezTo>
                    <a:pt x="67" y="394"/>
                    <a:pt x="82" y="384"/>
                    <a:pt x="82" y="364"/>
                  </a:cubicBezTo>
                  <a:cubicBezTo>
                    <a:pt x="82" y="252"/>
                    <a:pt x="82" y="130"/>
                    <a:pt x="51" y="19"/>
                  </a:cubicBezTo>
                  <a:cubicBezTo>
                    <a:pt x="51" y="7"/>
                    <a:pt x="43" y="1"/>
                    <a:pt x="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3835212" y="2072350"/>
              <a:ext cx="221065" cy="203603"/>
            </a:xfrm>
            <a:custGeom>
              <a:avLst/>
              <a:gdLst/>
              <a:ahLst/>
              <a:cxnLst/>
              <a:rect l="l" t="t" r="r" b="b"/>
              <a:pathLst>
                <a:path w="2456" h="2262" extrusionOk="0">
                  <a:moveTo>
                    <a:pt x="2313" y="0"/>
                  </a:moveTo>
                  <a:cubicBezTo>
                    <a:pt x="2283" y="39"/>
                    <a:pt x="1408" y="1274"/>
                    <a:pt x="274" y="1274"/>
                  </a:cubicBezTo>
                  <a:cubicBezTo>
                    <a:pt x="230" y="1274"/>
                    <a:pt x="187" y="1272"/>
                    <a:pt x="143" y="1268"/>
                  </a:cubicBezTo>
                  <a:cubicBezTo>
                    <a:pt x="102" y="1359"/>
                    <a:pt x="62" y="1460"/>
                    <a:pt x="1" y="1552"/>
                  </a:cubicBezTo>
                  <a:cubicBezTo>
                    <a:pt x="1" y="1552"/>
                    <a:pt x="467" y="2262"/>
                    <a:pt x="1228" y="2262"/>
                  </a:cubicBezTo>
                  <a:lnTo>
                    <a:pt x="1238" y="2262"/>
                  </a:lnTo>
                  <a:cubicBezTo>
                    <a:pt x="1989" y="2262"/>
                    <a:pt x="2455" y="1552"/>
                    <a:pt x="2455" y="1552"/>
                  </a:cubicBezTo>
                  <a:cubicBezTo>
                    <a:pt x="2090" y="964"/>
                    <a:pt x="2313" y="0"/>
                    <a:pt x="2313" y="0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3684538" y="1725455"/>
              <a:ext cx="463011" cy="402165"/>
            </a:xfrm>
            <a:custGeom>
              <a:avLst/>
              <a:gdLst/>
              <a:ahLst/>
              <a:cxnLst/>
              <a:rect l="l" t="t" r="r" b="b"/>
              <a:pathLst>
                <a:path w="5144" h="4468" extrusionOk="0">
                  <a:moveTo>
                    <a:pt x="2476" y="0"/>
                  </a:moveTo>
                  <a:cubicBezTo>
                    <a:pt x="2212" y="1237"/>
                    <a:pt x="600" y="2029"/>
                    <a:pt x="549" y="2049"/>
                  </a:cubicBezTo>
                  <a:cubicBezTo>
                    <a:pt x="559" y="2100"/>
                    <a:pt x="589" y="2181"/>
                    <a:pt x="620" y="2272"/>
                  </a:cubicBezTo>
                  <a:cubicBezTo>
                    <a:pt x="568" y="2226"/>
                    <a:pt x="490" y="2177"/>
                    <a:pt x="396" y="2177"/>
                  </a:cubicBezTo>
                  <a:cubicBezTo>
                    <a:pt x="343" y="2177"/>
                    <a:pt x="286" y="2192"/>
                    <a:pt x="224" y="2231"/>
                  </a:cubicBezTo>
                  <a:cubicBezTo>
                    <a:pt x="0" y="2381"/>
                    <a:pt x="266" y="3277"/>
                    <a:pt x="863" y="3277"/>
                  </a:cubicBezTo>
                  <a:cubicBezTo>
                    <a:pt x="915" y="3277"/>
                    <a:pt x="969" y="3271"/>
                    <a:pt x="1026" y="3256"/>
                  </a:cubicBezTo>
                  <a:cubicBezTo>
                    <a:pt x="1076" y="3357"/>
                    <a:pt x="1127" y="3448"/>
                    <a:pt x="1178" y="3550"/>
                  </a:cubicBezTo>
                  <a:cubicBezTo>
                    <a:pt x="1340" y="3865"/>
                    <a:pt x="1603" y="4077"/>
                    <a:pt x="1887" y="4219"/>
                  </a:cubicBezTo>
                  <a:cubicBezTo>
                    <a:pt x="2254" y="4406"/>
                    <a:pt x="2663" y="4468"/>
                    <a:pt x="2979" y="4468"/>
                  </a:cubicBezTo>
                  <a:cubicBezTo>
                    <a:pt x="3075" y="4468"/>
                    <a:pt x="3162" y="4462"/>
                    <a:pt x="3237" y="4453"/>
                  </a:cubicBezTo>
                  <a:cubicBezTo>
                    <a:pt x="3449" y="4351"/>
                    <a:pt x="3744" y="4138"/>
                    <a:pt x="3987" y="3854"/>
                  </a:cubicBezTo>
                  <a:cubicBezTo>
                    <a:pt x="4271" y="3520"/>
                    <a:pt x="4494" y="3063"/>
                    <a:pt x="4443" y="2556"/>
                  </a:cubicBezTo>
                  <a:cubicBezTo>
                    <a:pt x="4433" y="2445"/>
                    <a:pt x="4413" y="2333"/>
                    <a:pt x="4403" y="2231"/>
                  </a:cubicBezTo>
                  <a:cubicBezTo>
                    <a:pt x="5143" y="2008"/>
                    <a:pt x="4839" y="923"/>
                    <a:pt x="4535" y="923"/>
                  </a:cubicBezTo>
                  <a:cubicBezTo>
                    <a:pt x="4261" y="923"/>
                    <a:pt x="4220" y="1207"/>
                    <a:pt x="4210" y="1268"/>
                  </a:cubicBezTo>
                  <a:lnTo>
                    <a:pt x="4210" y="1248"/>
                  </a:lnTo>
                  <a:cubicBezTo>
                    <a:pt x="3814" y="426"/>
                    <a:pt x="2476" y="0"/>
                    <a:pt x="2476" y="0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3926571" y="2044897"/>
              <a:ext cx="56526" cy="48785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517" y="1"/>
                  </a:moveTo>
                  <a:lnTo>
                    <a:pt x="517" y="1"/>
                  </a:lnTo>
                  <a:cubicBezTo>
                    <a:pt x="519" y="4"/>
                    <a:pt x="521" y="6"/>
                    <a:pt x="524" y="9"/>
                  </a:cubicBezTo>
                  <a:lnTo>
                    <a:pt x="524" y="9"/>
                  </a:lnTo>
                  <a:cubicBezTo>
                    <a:pt x="522" y="7"/>
                    <a:pt x="520" y="4"/>
                    <a:pt x="517" y="1"/>
                  </a:cubicBezTo>
                  <a:close/>
                  <a:moveTo>
                    <a:pt x="524" y="9"/>
                  </a:moveTo>
                  <a:cubicBezTo>
                    <a:pt x="527" y="16"/>
                    <a:pt x="527" y="21"/>
                    <a:pt x="527" y="21"/>
                  </a:cubicBezTo>
                  <a:cubicBezTo>
                    <a:pt x="598" y="174"/>
                    <a:pt x="507" y="285"/>
                    <a:pt x="365" y="356"/>
                  </a:cubicBezTo>
                  <a:cubicBezTo>
                    <a:pt x="307" y="383"/>
                    <a:pt x="250" y="398"/>
                    <a:pt x="198" y="398"/>
                  </a:cubicBezTo>
                  <a:cubicBezTo>
                    <a:pt x="114" y="398"/>
                    <a:pt x="44" y="359"/>
                    <a:pt x="0" y="264"/>
                  </a:cubicBezTo>
                  <a:lnTo>
                    <a:pt x="0" y="264"/>
                  </a:lnTo>
                  <a:cubicBezTo>
                    <a:pt x="0" y="316"/>
                    <a:pt x="20" y="366"/>
                    <a:pt x="50" y="417"/>
                  </a:cubicBezTo>
                  <a:cubicBezTo>
                    <a:pt x="71" y="447"/>
                    <a:pt x="101" y="488"/>
                    <a:pt x="131" y="508"/>
                  </a:cubicBezTo>
                  <a:cubicBezTo>
                    <a:pt x="162" y="528"/>
                    <a:pt x="192" y="539"/>
                    <a:pt x="233" y="539"/>
                  </a:cubicBezTo>
                  <a:cubicBezTo>
                    <a:pt x="247" y="541"/>
                    <a:pt x="260" y="542"/>
                    <a:pt x="274" y="542"/>
                  </a:cubicBezTo>
                  <a:cubicBezTo>
                    <a:pt x="394" y="542"/>
                    <a:pt x="513" y="465"/>
                    <a:pt x="568" y="356"/>
                  </a:cubicBezTo>
                  <a:cubicBezTo>
                    <a:pt x="627" y="247"/>
                    <a:pt x="600" y="110"/>
                    <a:pt x="524" y="9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3916490" y="2011324"/>
              <a:ext cx="45725" cy="36454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26" y="1"/>
                  </a:moveTo>
                  <a:cubicBezTo>
                    <a:pt x="189" y="1"/>
                    <a:pt x="153" y="9"/>
                    <a:pt x="122" y="29"/>
                  </a:cubicBezTo>
                  <a:cubicBezTo>
                    <a:pt x="92" y="60"/>
                    <a:pt x="61" y="90"/>
                    <a:pt x="41" y="130"/>
                  </a:cubicBezTo>
                  <a:cubicBezTo>
                    <a:pt x="0" y="222"/>
                    <a:pt x="20" y="333"/>
                    <a:pt x="81" y="405"/>
                  </a:cubicBezTo>
                  <a:cubicBezTo>
                    <a:pt x="81" y="293"/>
                    <a:pt x="122" y="181"/>
                    <a:pt x="203" y="151"/>
                  </a:cubicBezTo>
                  <a:cubicBezTo>
                    <a:pt x="227" y="140"/>
                    <a:pt x="254" y="135"/>
                    <a:pt x="282" y="135"/>
                  </a:cubicBezTo>
                  <a:cubicBezTo>
                    <a:pt x="358" y="135"/>
                    <a:pt x="441" y="172"/>
                    <a:pt x="507" y="232"/>
                  </a:cubicBezTo>
                  <a:cubicBezTo>
                    <a:pt x="487" y="161"/>
                    <a:pt x="446" y="100"/>
                    <a:pt x="385" y="60"/>
                  </a:cubicBezTo>
                  <a:cubicBezTo>
                    <a:pt x="342" y="23"/>
                    <a:pt x="284" y="1"/>
                    <a:pt x="226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3786788" y="1976850"/>
              <a:ext cx="76779" cy="68768"/>
            </a:xfrm>
            <a:custGeom>
              <a:avLst/>
              <a:gdLst/>
              <a:ahLst/>
              <a:cxnLst/>
              <a:rect l="l" t="t" r="r" b="b"/>
              <a:pathLst>
                <a:path w="853" h="764" extrusionOk="0">
                  <a:moveTo>
                    <a:pt x="428" y="0"/>
                  </a:moveTo>
                  <a:cubicBezTo>
                    <a:pt x="391" y="0"/>
                    <a:pt x="353" y="6"/>
                    <a:pt x="316" y="17"/>
                  </a:cubicBezTo>
                  <a:cubicBezTo>
                    <a:pt x="113" y="78"/>
                    <a:pt x="1" y="290"/>
                    <a:pt x="62" y="493"/>
                  </a:cubicBezTo>
                  <a:cubicBezTo>
                    <a:pt x="111" y="659"/>
                    <a:pt x="263" y="764"/>
                    <a:pt x="427" y="764"/>
                  </a:cubicBezTo>
                  <a:cubicBezTo>
                    <a:pt x="464" y="764"/>
                    <a:pt x="502" y="758"/>
                    <a:pt x="539" y="747"/>
                  </a:cubicBezTo>
                  <a:cubicBezTo>
                    <a:pt x="742" y="686"/>
                    <a:pt x="853" y="473"/>
                    <a:pt x="792" y="270"/>
                  </a:cubicBezTo>
                  <a:cubicBezTo>
                    <a:pt x="742" y="105"/>
                    <a:pt x="592" y="0"/>
                    <a:pt x="428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3989487" y="1908354"/>
              <a:ext cx="76779" cy="67868"/>
            </a:xfrm>
            <a:custGeom>
              <a:avLst/>
              <a:gdLst/>
              <a:ahLst/>
              <a:cxnLst/>
              <a:rect l="l" t="t" r="r" b="b"/>
              <a:pathLst>
                <a:path w="853" h="754" extrusionOk="0">
                  <a:moveTo>
                    <a:pt x="427" y="0"/>
                  </a:moveTo>
                  <a:cubicBezTo>
                    <a:pt x="390" y="0"/>
                    <a:pt x="353" y="6"/>
                    <a:pt x="315" y="17"/>
                  </a:cubicBezTo>
                  <a:cubicBezTo>
                    <a:pt x="112" y="78"/>
                    <a:pt x="0" y="291"/>
                    <a:pt x="61" y="483"/>
                  </a:cubicBezTo>
                  <a:cubicBezTo>
                    <a:pt x="111" y="649"/>
                    <a:pt x="262" y="754"/>
                    <a:pt x="426" y="754"/>
                  </a:cubicBezTo>
                  <a:cubicBezTo>
                    <a:pt x="463" y="754"/>
                    <a:pt x="501" y="748"/>
                    <a:pt x="538" y="737"/>
                  </a:cubicBezTo>
                  <a:cubicBezTo>
                    <a:pt x="741" y="676"/>
                    <a:pt x="852" y="463"/>
                    <a:pt x="791" y="271"/>
                  </a:cubicBezTo>
                  <a:cubicBezTo>
                    <a:pt x="742" y="105"/>
                    <a:pt x="591" y="0"/>
                    <a:pt x="427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659066" y="1617354"/>
              <a:ext cx="227365" cy="275251"/>
            </a:xfrm>
            <a:custGeom>
              <a:avLst/>
              <a:gdLst/>
              <a:ahLst/>
              <a:cxnLst/>
              <a:rect l="l" t="t" r="r" b="b"/>
              <a:pathLst>
                <a:path w="2526" h="3058" extrusionOk="0">
                  <a:moveTo>
                    <a:pt x="2392" y="0"/>
                  </a:moveTo>
                  <a:cubicBezTo>
                    <a:pt x="2302" y="0"/>
                    <a:pt x="2213" y="8"/>
                    <a:pt x="2120" y="15"/>
                  </a:cubicBezTo>
                  <a:cubicBezTo>
                    <a:pt x="2100" y="116"/>
                    <a:pt x="2059" y="207"/>
                    <a:pt x="2019" y="288"/>
                  </a:cubicBezTo>
                  <a:cubicBezTo>
                    <a:pt x="1796" y="786"/>
                    <a:pt x="1440" y="1221"/>
                    <a:pt x="1025" y="1557"/>
                  </a:cubicBezTo>
                  <a:cubicBezTo>
                    <a:pt x="721" y="1800"/>
                    <a:pt x="386" y="1992"/>
                    <a:pt x="31" y="2145"/>
                  </a:cubicBezTo>
                  <a:cubicBezTo>
                    <a:pt x="11" y="2276"/>
                    <a:pt x="11" y="2408"/>
                    <a:pt x="11" y="2550"/>
                  </a:cubicBezTo>
                  <a:cubicBezTo>
                    <a:pt x="0" y="2713"/>
                    <a:pt x="11" y="2885"/>
                    <a:pt x="20" y="3058"/>
                  </a:cubicBezTo>
                  <a:cubicBezTo>
                    <a:pt x="558" y="2864"/>
                    <a:pt x="1065" y="2571"/>
                    <a:pt x="1491" y="2185"/>
                  </a:cubicBezTo>
                  <a:cubicBezTo>
                    <a:pt x="1968" y="1739"/>
                    <a:pt x="2333" y="1151"/>
                    <a:pt x="2475" y="502"/>
                  </a:cubicBezTo>
                  <a:cubicBezTo>
                    <a:pt x="2506" y="340"/>
                    <a:pt x="2526" y="167"/>
                    <a:pt x="2506" y="4"/>
                  </a:cubicBezTo>
                  <a:cubicBezTo>
                    <a:pt x="2467" y="2"/>
                    <a:pt x="2430" y="0"/>
                    <a:pt x="239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3661766" y="1618704"/>
              <a:ext cx="188211" cy="191721"/>
            </a:xfrm>
            <a:custGeom>
              <a:avLst/>
              <a:gdLst/>
              <a:ahLst/>
              <a:cxnLst/>
              <a:rect l="l" t="t" r="r" b="b"/>
              <a:pathLst>
                <a:path w="2091" h="2130" extrusionOk="0">
                  <a:moveTo>
                    <a:pt x="2090" y="0"/>
                  </a:moveTo>
                  <a:lnTo>
                    <a:pt x="2090" y="0"/>
                  </a:lnTo>
                  <a:cubicBezTo>
                    <a:pt x="1502" y="81"/>
                    <a:pt x="934" y="406"/>
                    <a:pt x="538" y="872"/>
                  </a:cubicBezTo>
                  <a:cubicBezTo>
                    <a:pt x="326" y="1136"/>
                    <a:pt x="153" y="1440"/>
                    <a:pt x="62" y="1765"/>
                  </a:cubicBezTo>
                  <a:cubicBezTo>
                    <a:pt x="31" y="1886"/>
                    <a:pt x="11" y="2008"/>
                    <a:pt x="1" y="2130"/>
                  </a:cubicBezTo>
                  <a:cubicBezTo>
                    <a:pt x="356" y="1977"/>
                    <a:pt x="691" y="1785"/>
                    <a:pt x="995" y="1542"/>
                  </a:cubicBezTo>
                  <a:cubicBezTo>
                    <a:pt x="1410" y="1206"/>
                    <a:pt x="1766" y="771"/>
                    <a:pt x="1989" y="273"/>
                  </a:cubicBezTo>
                  <a:cubicBezTo>
                    <a:pt x="2029" y="192"/>
                    <a:pt x="2070" y="101"/>
                    <a:pt x="209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922881" y="2023385"/>
              <a:ext cx="57516" cy="57426"/>
            </a:xfrm>
            <a:custGeom>
              <a:avLst/>
              <a:gdLst/>
              <a:ahLst/>
              <a:cxnLst/>
              <a:rect l="l" t="t" r="r" b="b"/>
              <a:pathLst>
                <a:path w="639" h="638" extrusionOk="0">
                  <a:moveTo>
                    <a:pt x="211" y="1"/>
                  </a:moveTo>
                  <a:cubicBezTo>
                    <a:pt x="183" y="1"/>
                    <a:pt x="156" y="6"/>
                    <a:pt x="132" y="17"/>
                  </a:cubicBezTo>
                  <a:cubicBezTo>
                    <a:pt x="51" y="47"/>
                    <a:pt x="10" y="159"/>
                    <a:pt x="10" y="271"/>
                  </a:cubicBezTo>
                  <a:cubicBezTo>
                    <a:pt x="0" y="352"/>
                    <a:pt x="10" y="433"/>
                    <a:pt x="41" y="503"/>
                  </a:cubicBezTo>
                  <a:cubicBezTo>
                    <a:pt x="85" y="598"/>
                    <a:pt x="155" y="637"/>
                    <a:pt x="239" y="637"/>
                  </a:cubicBezTo>
                  <a:cubicBezTo>
                    <a:pt x="291" y="637"/>
                    <a:pt x="348" y="622"/>
                    <a:pt x="406" y="595"/>
                  </a:cubicBezTo>
                  <a:cubicBezTo>
                    <a:pt x="548" y="524"/>
                    <a:pt x="639" y="413"/>
                    <a:pt x="568" y="260"/>
                  </a:cubicBezTo>
                  <a:cubicBezTo>
                    <a:pt x="568" y="260"/>
                    <a:pt x="568" y="250"/>
                    <a:pt x="558" y="240"/>
                  </a:cubicBezTo>
                  <a:cubicBezTo>
                    <a:pt x="538" y="189"/>
                    <a:pt x="487" y="138"/>
                    <a:pt x="436" y="98"/>
                  </a:cubicBezTo>
                  <a:cubicBezTo>
                    <a:pt x="370" y="38"/>
                    <a:pt x="287" y="1"/>
                    <a:pt x="2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3847994" y="2072350"/>
              <a:ext cx="195502" cy="114673"/>
            </a:xfrm>
            <a:custGeom>
              <a:avLst/>
              <a:gdLst/>
              <a:ahLst/>
              <a:cxnLst/>
              <a:rect l="l" t="t" r="r" b="b"/>
              <a:pathLst>
                <a:path w="2172" h="1274" extrusionOk="0">
                  <a:moveTo>
                    <a:pt x="2171" y="0"/>
                  </a:moveTo>
                  <a:cubicBezTo>
                    <a:pt x="1928" y="284"/>
                    <a:pt x="1633" y="497"/>
                    <a:pt x="1421" y="599"/>
                  </a:cubicBezTo>
                  <a:cubicBezTo>
                    <a:pt x="1346" y="608"/>
                    <a:pt x="1259" y="614"/>
                    <a:pt x="1163" y="614"/>
                  </a:cubicBezTo>
                  <a:cubicBezTo>
                    <a:pt x="847" y="614"/>
                    <a:pt x="438" y="552"/>
                    <a:pt x="71" y="365"/>
                  </a:cubicBezTo>
                  <a:lnTo>
                    <a:pt x="71" y="365"/>
                  </a:lnTo>
                  <a:cubicBezTo>
                    <a:pt x="92" y="538"/>
                    <a:pt x="123" y="903"/>
                    <a:pt x="1" y="1268"/>
                  </a:cubicBezTo>
                  <a:cubicBezTo>
                    <a:pt x="45" y="1272"/>
                    <a:pt x="88" y="1274"/>
                    <a:pt x="132" y="1274"/>
                  </a:cubicBezTo>
                  <a:cubicBezTo>
                    <a:pt x="1266" y="1274"/>
                    <a:pt x="2141" y="39"/>
                    <a:pt x="2171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943852" y="1855788"/>
              <a:ext cx="72368" cy="36814"/>
            </a:xfrm>
            <a:custGeom>
              <a:avLst/>
              <a:gdLst/>
              <a:ahLst/>
              <a:cxnLst/>
              <a:rect l="l" t="t" r="r" b="b"/>
              <a:pathLst>
                <a:path w="804" h="409" extrusionOk="0">
                  <a:moveTo>
                    <a:pt x="723" y="1"/>
                  </a:moveTo>
                  <a:cubicBezTo>
                    <a:pt x="712" y="1"/>
                    <a:pt x="701" y="4"/>
                    <a:pt x="690" y="13"/>
                  </a:cubicBezTo>
                  <a:cubicBezTo>
                    <a:pt x="528" y="185"/>
                    <a:pt x="305" y="287"/>
                    <a:pt x="72" y="297"/>
                  </a:cubicBezTo>
                  <a:cubicBezTo>
                    <a:pt x="0" y="307"/>
                    <a:pt x="0" y="409"/>
                    <a:pt x="72" y="409"/>
                  </a:cubicBezTo>
                  <a:cubicBezTo>
                    <a:pt x="335" y="388"/>
                    <a:pt x="579" y="276"/>
                    <a:pt x="771" y="94"/>
                  </a:cubicBezTo>
                  <a:cubicBezTo>
                    <a:pt x="803" y="54"/>
                    <a:pt x="765" y="1"/>
                    <a:pt x="7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3931071" y="1824825"/>
              <a:ext cx="66607" cy="26193"/>
            </a:xfrm>
            <a:custGeom>
              <a:avLst/>
              <a:gdLst/>
              <a:ahLst/>
              <a:cxnLst/>
              <a:rect l="l" t="t" r="r" b="b"/>
              <a:pathLst>
                <a:path w="740" h="291" extrusionOk="0">
                  <a:moveTo>
                    <a:pt x="631" y="0"/>
                  </a:moveTo>
                  <a:cubicBezTo>
                    <a:pt x="624" y="0"/>
                    <a:pt x="617" y="1"/>
                    <a:pt x="609" y="2"/>
                  </a:cubicBezTo>
                  <a:cubicBezTo>
                    <a:pt x="447" y="32"/>
                    <a:pt x="284" y="63"/>
                    <a:pt x="122" y="103"/>
                  </a:cubicBezTo>
                  <a:cubicBezTo>
                    <a:pt x="41" y="124"/>
                    <a:pt x="0" y="185"/>
                    <a:pt x="11" y="235"/>
                  </a:cubicBezTo>
                  <a:cubicBezTo>
                    <a:pt x="11" y="255"/>
                    <a:pt x="41" y="275"/>
                    <a:pt x="72" y="286"/>
                  </a:cubicBezTo>
                  <a:cubicBezTo>
                    <a:pt x="80" y="289"/>
                    <a:pt x="89" y="290"/>
                    <a:pt x="98" y="290"/>
                  </a:cubicBezTo>
                  <a:cubicBezTo>
                    <a:pt x="121" y="290"/>
                    <a:pt x="144" y="283"/>
                    <a:pt x="173" y="275"/>
                  </a:cubicBezTo>
                  <a:cubicBezTo>
                    <a:pt x="223" y="266"/>
                    <a:pt x="284" y="255"/>
                    <a:pt x="335" y="235"/>
                  </a:cubicBezTo>
                  <a:cubicBezTo>
                    <a:pt x="417" y="225"/>
                    <a:pt x="498" y="205"/>
                    <a:pt x="579" y="194"/>
                  </a:cubicBezTo>
                  <a:cubicBezTo>
                    <a:pt x="660" y="185"/>
                    <a:pt x="721" y="133"/>
                    <a:pt x="731" y="83"/>
                  </a:cubicBezTo>
                  <a:cubicBezTo>
                    <a:pt x="740" y="38"/>
                    <a:pt x="693" y="0"/>
                    <a:pt x="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3896328" y="1890082"/>
              <a:ext cx="58326" cy="109362"/>
            </a:xfrm>
            <a:custGeom>
              <a:avLst/>
              <a:gdLst/>
              <a:ahLst/>
              <a:cxnLst/>
              <a:rect l="l" t="t" r="r" b="b"/>
              <a:pathLst>
                <a:path w="648" h="1215" extrusionOk="0">
                  <a:moveTo>
                    <a:pt x="39" y="1"/>
                  </a:moveTo>
                  <a:cubicBezTo>
                    <a:pt x="26" y="1"/>
                    <a:pt x="12" y="11"/>
                    <a:pt x="12" y="28"/>
                  </a:cubicBezTo>
                  <a:cubicBezTo>
                    <a:pt x="1" y="260"/>
                    <a:pt x="12" y="483"/>
                    <a:pt x="32" y="717"/>
                  </a:cubicBezTo>
                  <a:cubicBezTo>
                    <a:pt x="42" y="819"/>
                    <a:pt x="62" y="930"/>
                    <a:pt x="82" y="1042"/>
                  </a:cubicBezTo>
                  <a:cubicBezTo>
                    <a:pt x="82" y="1072"/>
                    <a:pt x="93" y="1092"/>
                    <a:pt x="93" y="1123"/>
                  </a:cubicBezTo>
                  <a:cubicBezTo>
                    <a:pt x="102" y="1143"/>
                    <a:pt x="102" y="1173"/>
                    <a:pt x="113" y="1193"/>
                  </a:cubicBezTo>
                  <a:cubicBezTo>
                    <a:pt x="125" y="1210"/>
                    <a:pt x="142" y="1215"/>
                    <a:pt x="160" y="1215"/>
                  </a:cubicBezTo>
                  <a:cubicBezTo>
                    <a:pt x="187" y="1215"/>
                    <a:pt x="216" y="1204"/>
                    <a:pt x="235" y="1204"/>
                  </a:cubicBezTo>
                  <a:cubicBezTo>
                    <a:pt x="366" y="1173"/>
                    <a:pt x="498" y="1133"/>
                    <a:pt x="620" y="1082"/>
                  </a:cubicBezTo>
                  <a:cubicBezTo>
                    <a:pt x="647" y="1073"/>
                    <a:pt x="642" y="1030"/>
                    <a:pt x="617" y="1030"/>
                  </a:cubicBezTo>
                  <a:cubicBezTo>
                    <a:pt x="615" y="1030"/>
                    <a:pt x="612" y="1030"/>
                    <a:pt x="609" y="1031"/>
                  </a:cubicBezTo>
                  <a:cubicBezTo>
                    <a:pt x="478" y="1082"/>
                    <a:pt x="336" y="1123"/>
                    <a:pt x="204" y="1153"/>
                  </a:cubicBezTo>
                  <a:cubicBezTo>
                    <a:pt x="194" y="1153"/>
                    <a:pt x="163" y="1163"/>
                    <a:pt x="163" y="1163"/>
                  </a:cubicBezTo>
                  <a:cubicBezTo>
                    <a:pt x="154" y="1163"/>
                    <a:pt x="154" y="1123"/>
                    <a:pt x="154" y="1123"/>
                  </a:cubicBezTo>
                  <a:cubicBezTo>
                    <a:pt x="143" y="1092"/>
                    <a:pt x="143" y="1062"/>
                    <a:pt x="133" y="1031"/>
                  </a:cubicBezTo>
                  <a:cubicBezTo>
                    <a:pt x="123" y="961"/>
                    <a:pt x="113" y="889"/>
                    <a:pt x="102" y="828"/>
                  </a:cubicBezTo>
                  <a:cubicBezTo>
                    <a:pt x="62" y="565"/>
                    <a:pt x="52" y="291"/>
                    <a:pt x="62" y="28"/>
                  </a:cubicBezTo>
                  <a:cubicBezTo>
                    <a:pt x="62" y="9"/>
                    <a:pt x="51" y="1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786788" y="1921135"/>
              <a:ext cx="66697" cy="36274"/>
            </a:xfrm>
            <a:custGeom>
              <a:avLst/>
              <a:gdLst/>
              <a:ahLst/>
              <a:cxnLst/>
              <a:rect l="l" t="t" r="r" b="b"/>
              <a:pathLst>
                <a:path w="741" h="403" extrusionOk="0">
                  <a:moveTo>
                    <a:pt x="656" y="1"/>
                  </a:moveTo>
                  <a:cubicBezTo>
                    <a:pt x="644" y="1"/>
                    <a:pt x="631" y="6"/>
                    <a:pt x="620" y="17"/>
                  </a:cubicBezTo>
                  <a:cubicBezTo>
                    <a:pt x="478" y="179"/>
                    <a:pt x="275" y="280"/>
                    <a:pt x="62" y="291"/>
                  </a:cubicBezTo>
                  <a:cubicBezTo>
                    <a:pt x="32" y="301"/>
                    <a:pt x="1" y="321"/>
                    <a:pt x="1" y="352"/>
                  </a:cubicBezTo>
                  <a:cubicBezTo>
                    <a:pt x="1" y="372"/>
                    <a:pt x="32" y="402"/>
                    <a:pt x="62" y="402"/>
                  </a:cubicBezTo>
                  <a:cubicBezTo>
                    <a:pt x="305" y="382"/>
                    <a:pt x="528" y="271"/>
                    <a:pt x="701" y="98"/>
                  </a:cubicBezTo>
                  <a:cubicBezTo>
                    <a:pt x="740" y="59"/>
                    <a:pt x="700" y="1"/>
                    <a:pt x="6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770406" y="1881891"/>
              <a:ext cx="65797" cy="33124"/>
            </a:xfrm>
            <a:custGeom>
              <a:avLst/>
              <a:gdLst/>
              <a:ahLst/>
              <a:cxnLst/>
              <a:rect l="l" t="t" r="r" b="b"/>
              <a:pathLst>
                <a:path w="731" h="368" extrusionOk="0">
                  <a:moveTo>
                    <a:pt x="610" y="0"/>
                  </a:moveTo>
                  <a:cubicBezTo>
                    <a:pt x="593" y="0"/>
                    <a:pt x="576" y="2"/>
                    <a:pt x="559" y="7"/>
                  </a:cubicBezTo>
                  <a:cubicBezTo>
                    <a:pt x="406" y="67"/>
                    <a:pt x="254" y="128"/>
                    <a:pt x="102" y="200"/>
                  </a:cubicBezTo>
                  <a:cubicBezTo>
                    <a:pt x="31" y="230"/>
                    <a:pt x="0" y="301"/>
                    <a:pt x="41" y="331"/>
                  </a:cubicBezTo>
                  <a:cubicBezTo>
                    <a:pt x="58" y="354"/>
                    <a:pt x="92" y="367"/>
                    <a:pt x="130" y="367"/>
                  </a:cubicBezTo>
                  <a:cubicBezTo>
                    <a:pt x="160" y="367"/>
                    <a:pt x="193" y="359"/>
                    <a:pt x="224" y="342"/>
                  </a:cubicBezTo>
                  <a:cubicBezTo>
                    <a:pt x="295" y="311"/>
                    <a:pt x="376" y="281"/>
                    <a:pt x="457" y="250"/>
                  </a:cubicBezTo>
                  <a:cubicBezTo>
                    <a:pt x="508" y="220"/>
                    <a:pt x="559" y="200"/>
                    <a:pt x="609" y="189"/>
                  </a:cubicBezTo>
                  <a:cubicBezTo>
                    <a:pt x="649" y="169"/>
                    <a:pt x="680" y="159"/>
                    <a:pt x="701" y="128"/>
                  </a:cubicBezTo>
                  <a:cubicBezTo>
                    <a:pt x="721" y="108"/>
                    <a:pt x="731" y="78"/>
                    <a:pt x="721" y="58"/>
                  </a:cubicBezTo>
                  <a:cubicBezTo>
                    <a:pt x="713" y="26"/>
                    <a:pt x="668" y="0"/>
                    <a:pt x="6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516673" y="2228426"/>
              <a:ext cx="379752" cy="405405"/>
            </a:xfrm>
            <a:custGeom>
              <a:avLst/>
              <a:gdLst/>
              <a:ahLst/>
              <a:cxnLst/>
              <a:rect l="l" t="t" r="r" b="b"/>
              <a:pathLst>
                <a:path w="4219" h="4504" extrusionOk="0">
                  <a:moveTo>
                    <a:pt x="2840" y="1"/>
                  </a:moveTo>
                  <a:lnTo>
                    <a:pt x="0" y="4504"/>
                  </a:lnTo>
                  <a:lnTo>
                    <a:pt x="2779" y="4504"/>
                  </a:lnTo>
                  <a:lnTo>
                    <a:pt x="4219" y="781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535394" y="2226176"/>
              <a:ext cx="366521" cy="401085"/>
            </a:xfrm>
            <a:custGeom>
              <a:avLst/>
              <a:gdLst/>
              <a:ahLst/>
              <a:cxnLst/>
              <a:rect l="l" t="t" r="r" b="b"/>
              <a:pathLst>
                <a:path w="4072" h="4456" extrusionOk="0">
                  <a:moveTo>
                    <a:pt x="2623" y="1"/>
                  </a:moveTo>
                  <a:cubicBezTo>
                    <a:pt x="2616" y="1"/>
                    <a:pt x="2609" y="8"/>
                    <a:pt x="2602" y="15"/>
                  </a:cubicBezTo>
                  <a:cubicBezTo>
                    <a:pt x="2277" y="563"/>
                    <a:pt x="1953" y="1110"/>
                    <a:pt x="1618" y="1648"/>
                  </a:cubicBezTo>
                  <a:cubicBezTo>
                    <a:pt x="1283" y="2196"/>
                    <a:pt x="948" y="2733"/>
                    <a:pt x="603" y="3271"/>
                  </a:cubicBezTo>
                  <a:cubicBezTo>
                    <a:pt x="411" y="3575"/>
                    <a:pt x="208" y="3879"/>
                    <a:pt x="15" y="4173"/>
                  </a:cubicBezTo>
                  <a:cubicBezTo>
                    <a:pt x="1" y="4195"/>
                    <a:pt x="17" y="4216"/>
                    <a:pt x="35" y="4216"/>
                  </a:cubicBezTo>
                  <a:cubicBezTo>
                    <a:pt x="42" y="4216"/>
                    <a:pt x="50" y="4213"/>
                    <a:pt x="56" y="4204"/>
                  </a:cubicBezTo>
                  <a:cubicBezTo>
                    <a:pt x="411" y="3677"/>
                    <a:pt x="756" y="3139"/>
                    <a:pt x="1101" y="2602"/>
                  </a:cubicBezTo>
                  <a:cubicBezTo>
                    <a:pt x="1435" y="2064"/>
                    <a:pt x="1770" y="1516"/>
                    <a:pt x="2095" y="968"/>
                  </a:cubicBezTo>
                  <a:lnTo>
                    <a:pt x="2642" y="56"/>
                  </a:lnTo>
                  <a:cubicBezTo>
                    <a:pt x="3088" y="319"/>
                    <a:pt x="3544" y="573"/>
                    <a:pt x="4001" y="837"/>
                  </a:cubicBezTo>
                  <a:cubicBezTo>
                    <a:pt x="3828" y="1293"/>
                    <a:pt x="3656" y="1759"/>
                    <a:pt x="3484" y="2216"/>
                  </a:cubicBezTo>
                  <a:cubicBezTo>
                    <a:pt x="3301" y="2683"/>
                    <a:pt x="3129" y="3159"/>
                    <a:pt x="2956" y="3625"/>
                  </a:cubicBezTo>
                  <a:cubicBezTo>
                    <a:pt x="2855" y="3889"/>
                    <a:pt x="2753" y="4153"/>
                    <a:pt x="2652" y="4427"/>
                  </a:cubicBezTo>
                  <a:cubicBezTo>
                    <a:pt x="2646" y="4445"/>
                    <a:pt x="2661" y="4455"/>
                    <a:pt x="2676" y="4455"/>
                  </a:cubicBezTo>
                  <a:cubicBezTo>
                    <a:pt x="2687" y="4455"/>
                    <a:pt x="2699" y="4450"/>
                    <a:pt x="2703" y="4437"/>
                  </a:cubicBezTo>
                  <a:cubicBezTo>
                    <a:pt x="2886" y="3970"/>
                    <a:pt x="3058" y="3494"/>
                    <a:pt x="3240" y="3028"/>
                  </a:cubicBezTo>
                  <a:cubicBezTo>
                    <a:pt x="3413" y="2561"/>
                    <a:pt x="3585" y="2084"/>
                    <a:pt x="3768" y="1617"/>
                  </a:cubicBezTo>
                  <a:lnTo>
                    <a:pt x="4062" y="826"/>
                  </a:lnTo>
                  <a:cubicBezTo>
                    <a:pt x="4072" y="796"/>
                    <a:pt x="4052" y="786"/>
                    <a:pt x="4031" y="786"/>
                  </a:cubicBezTo>
                  <a:cubicBezTo>
                    <a:pt x="3575" y="533"/>
                    <a:pt x="3109" y="269"/>
                    <a:pt x="2652" y="5"/>
                  </a:cubicBezTo>
                  <a:lnTo>
                    <a:pt x="2632" y="5"/>
                  </a:lnTo>
                  <a:cubicBezTo>
                    <a:pt x="2629" y="2"/>
                    <a:pt x="2626" y="1"/>
                    <a:pt x="26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3626213" y="1935266"/>
              <a:ext cx="281191" cy="348879"/>
            </a:xfrm>
            <a:custGeom>
              <a:avLst/>
              <a:gdLst/>
              <a:ahLst/>
              <a:cxnLst/>
              <a:rect l="l" t="t" r="r" b="b"/>
              <a:pathLst>
                <a:path w="3124" h="3876" extrusionOk="0">
                  <a:moveTo>
                    <a:pt x="447" y="0"/>
                  </a:moveTo>
                  <a:cubicBezTo>
                    <a:pt x="444" y="0"/>
                    <a:pt x="440" y="1"/>
                    <a:pt x="437" y="2"/>
                  </a:cubicBezTo>
                  <a:cubicBezTo>
                    <a:pt x="345" y="33"/>
                    <a:pt x="355" y="265"/>
                    <a:pt x="355" y="265"/>
                  </a:cubicBezTo>
                  <a:cubicBezTo>
                    <a:pt x="355" y="265"/>
                    <a:pt x="241" y="173"/>
                    <a:pt x="150" y="173"/>
                  </a:cubicBezTo>
                  <a:cubicBezTo>
                    <a:pt x="133" y="173"/>
                    <a:pt x="116" y="176"/>
                    <a:pt x="101" y="184"/>
                  </a:cubicBezTo>
                  <a:cubicBezTo>
                    <a:pt x="0" y="235"/>
                    <a:pt x="497" y="1250"/>
                    <a:pt x="497" y="1250"/>
                  </a:cubicBezTo>
                  <a:cubicBezTo>
                    <a:pt x="497" y="1250"/>
                    <a:pt x="452" y="1241"/>
                    <a:pt x="398" y="1241"/>
                  </a:cubicBezTo>
                  <a:cubicBezTo>
                    <a:pt x="338" y="1241"/>
                    <a:pt x="266" y="1252"/>
                    <a:pt x="234" y="1300"/>
                  </a:cubicBezTo>
                  <a:cubicBezTo>
                    <a:pt x="162" y="1381"/>
                    <a:pt x="1156" y="2609"/>
                    <a:pt x="1897" y="2933"/>
                  </a:cubicBezTo>
                  <a:lnTo>
                    <a:pt x="1643" y="3237"/>
                  </a:lnTo>
                  <a:lnTo>
                    <a:pt x="2769" y="3876"/>
                  </a:lnTo>
                  <a:cubicBezTo>
                    <a:pt x="2769" y="3876"/>
                    <a:pt x="3124" y="2710"/>
                    <a:pt x="3114" y="2467"/>
                  </a:cubicBezTo>
                  <a:cubicBezTo>
                    <a:pt x="3094" y="2223"/>
                    <a:pt x="2495" y="1594"/>
                    <a:pt x="1886" y="1493"/>
                  </a:cubicBezTo>
                  <a:cubicBezTo>
                    <a:pt x="1886" y="1493"/>
                    <a:pt x="952" y="276"/>
                    <a:pt x="884" y="276"/>
                  </a:cubicBezTo>
                  <a:cubicBezTo>
                    <a:pt x="883" y="276"/>
                    <a:pt x="883" y="276"/>
                    <a:pt x="883" y="276"/>
                  </a:cubicBezTo>
                  <a:cubicBezTo>
                    <a:pt x="811" y="276"/>
                    <a:pt x="811" y="398"/>
                    <a:pt x="811" y="398"/>
                  </a:cubicBezTo>
                  <a:cubicBezTo>
                    <a:pt x="811" y="398"/>
                    <a:pt x="556" y="0"/>
                    <a:pt x="447" y="0"/>
                  </a:cubicBez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3807310" y="2071900"/>
              <a:ext cx="75968" cy="50406"/>
            </a:xfrm>
            <a:custGeom>
              <a:avLst/>
              <a:gdLst/>
              <a:ahLst/>
              <a:cxnLst/>
              <a:rect l="l" t="t" r="r" b="b"/>
              <a:pathLst>
                <a:path w="844" h="560" extrusionOk="0">
                  <a:moveTo>
                    <a:pt x="25" y="1"/>
                  </a:moveTo>
                  <a:cubicBezTo>
                    <a:pt x="4" y="1"/>
                    <a:pt x="0" y="47"/>
                    <a:pt x="27" y="56"/>
                  </a:cubicBezTo>
                  <a:cubicBezTo>
                    <a:pt x="321" y="158"/>
                    <a:pt x="575" y="330"/>
                    <a:pt x="787" y="553"/>
                  </a:cubicBezTo>
                  <a:cubicBezTo>
                    <a:pt x="794" y="557"/>
                    <a:pt x="801" y="559"/>
                    <a:pt x="807" y="559"/>
                  </a:cubicBezTo>
                  <a:cubicBezTo>
                    <a:pt x="829" y="559"/>
                    <a:pt x="843" y="536"/>
                    <a:pt x="828" y="512"/>
                  </a:cubicBezTo>
                  <a:cubicBezTo>
                    <a:pt x="615" y="279"/>
                    <a:pt x="341" y="106"/>
                    <a:pt x="37" y="5"/>
                  </a:cubicBezTo>
                  <a:cubicBezTo>
                    <a:pt x="32" y="2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694889" y="1974420"/>
              <a:ext cx="70568" cy="111882"/>
            </a:xfrm>
            <a:custGeom>
              <a:avLst/>
              <a:gdLst/>
              <a:ahLst/>
              <a:cxnLst/>
              <a:rect l="l" t="t" r="r" b="b"/>
              <a:pathLst>
                <a:path w="784" h="1243" extrusionOk="0">
                  <a:moveTo>
                    <a:pt x="38" y="1"/>
                  </a:moveTo>
                  <a:cubicBezTo>
                    <a:pt x="19" y="1"/>
                    <a:pt x="1" y="22"/>
                    <a:pt x="8" y="44"/>
                  </a:cubicBezTo>
                  <a:cubicBezTo>
                    <a:pt x="231" y="449"/>
                    <a:pt x="465" y="845"/>
                    <a:pt x="718" y="1230"/>
                  </a:cubicBezTo>
                  <a:cubicBezTo>
                    <a:pt x="724" y="1239"/>
                    <a:pt x="732" y="1243"/>
                    <a:pt x="741" y="1243"/>
                  </a:cubicBezTo>
                  <a:cubicBezTo>
                    <a:pt x="762" y="1243"/>
                    <a:pt x="783" y="1221"/>
                    <a:pt x="769" y="1200"/>
                  </a:cubicBezTo>
                  <a:cubicBezTo>
                    <a:pt x="505" y="815"/>
                    <a:pt x="272" y="419"/>
                    <a:pt x="59" y="13"/>
                  </a:cubicBezTo>
                  <a:cubicBezTo>
                    <a:pt x="53" y="4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658706" y="1964429"/>
              <a:ext cx="82089" cy="133395"/>
            </a:xfrm>
            <a:custGeom>
              <a:avLst/>
              <a:gdLst/>
              <a:ahLst/>
              <a:cxnLst/>
              <a:rect l="l" t="t" r="r" b="b"/>
              <a:pathLst>
                <a:path w="912" h="1482" extrusionOk="0">
                  <a:moveTo>
                    <a:pt x="38" y="0"/>
                  </a:moveTo>
                  <a:cubicBezTo>
                    <a:pt x="21" y="0"/>
                    <a:pt x="0" y="22"/>
                    <a:pt x="15" y="43"/>
                  </a:cubicBezTo>
                  <a:cubicBezTo>
                    <a:pt x="187" y="428"/>
                    <a:pt x="400" y="804"/>
                    <a:pt x="633" y="1169"/>
                  </a:cubicBezTo>
                  <a:lnTo>
                    <a:pt x="846" y="1473"/>
                  </a:lnTo>
                  <a:cubicBezTo>
                    <a:pt x="852" y="1479"/>
                    <a:pt x="860" y="1481"/>
                    <a:pt x="868" y="1481"/>
                  </a:cubicBezTo>
                  <a:cubicBezTo>
                    <a:pt x="889" y="1481"/>
                    <a:pt x="911" y="1465"/>
                    <a:pt x="897" y="1442"/>
                  </a:cubicBezTo>
                  <a:cubicBezTo>
                    <a:pt x="643" y="1088"/>
                    <a:pt x="420" y="723"/>
                    <a:pt x="218" y="347"/>
                  </a:cubicBezTo>
                  <a:cubicBezTo>
                    <a:pt x="166" y="236"/>
                    <a:pt x="106" y="124"/>
                    <a:pt x="55" y="13"/>
                  </a:cubicBezTo>
                  <a:cubicBezTo>
                    <a:pt x="52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3673287" y="2049308"/>
              <a:ext cx="51126" cy="59677"/>
            </a:xfrm>
            <a:custGeom>
              <a:avLst/>
              <a:gdLst/>
              <a:ahLst/>
              <a:cxnLst/>
              <a:rect l="l" t="t" r="r" b="b"/>
              <a:pathLst>
                <a:path w="568" h="663" extrusionOk="0">
                  <a:moveTo>
                    <a:pt x="35" y="0"/>
                  </a:moveTo>
                  <a:cubicBezTo>
                    <a:pt x="17" y="0"/>
                    <a:pt x="1" y="22"/>
                    <a:pt x="15" y="43"/>
                  </a:cubicBezTo>
                  <a:cubicBezTo>
                    <a:pt x="157" y="267"/>
                    <a:pt x="329" y="469"/>
                    <a:pt x="512" y="652"/>
                  </a:cubicBezTo>
                  <a:cubicBezTo>
                    <a:pt x="517" y="660"/>
                    <a:pt x="523" y="663"/>
                    <a:pt x="530" y="663"/>
                  </a:cubicBezTo>
                  <a:cubicBezTo>
                    <a:pt x="548" y="663"/>
                    <a:pt x="567" y="636"/>
                    <a:pt x="552" y="621"/>
                  </a:cubicBezTo>
                  <a:cubicBezTo>
                    <a:pt x="370" y="439"/>
                    <a:pt x="198" y="236"/>
                    <a:pt x="56" y="13"/>
                  </a:cubicBezTo>
                  <a:cubicBezTo>
                    <a:pt x="50" y="4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3872656" y="2162449"/>
              <a:ext cx="36274" cy="124214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371" y="1"/>
                  </a:moveTo>
                  <a:cubicBezTo>
                    <a:pt x="360" y="1"/>
                    <a:pt x="349" y="7"/>
                    <a:pt x="345" y="24"/>
                  </a:cubicBezTo>
                  <a:cubicBezTo>
                    <a:pt x="234" y="459"/>
                    <a:pt x="122" y="906"/>
                    <a:pt x="0" y="1342"/>
                  </a:cubicBezTo>
                  <a:cubicBezTo>
                    <a:pt x="0" y="1367"/>
                    <a:pt x="19" y="1380"/>
                    <a:pt x="36" y="1380"/>
                  </a:cubicBezTo>
                  <a:cubicBezTo>
                    <a:pt x="47" y="1380"/>
                    <a:pt x="57" y="1374"/>
                    <a:pt x="61" y="1362"/>
                  </a:cubicBezTo>
                  <a:cubicBezTo>
                    <a:pt x="173" y="916"/>
                    <a:pt x="284" y="480"/>
                    <a:pt x="396" y="33"/>
                  </a:cubicBezTo>
                  <a:cubicBezTo>
                    <a:pt x="402" y="15"/>
                    <a:pt x="386" y="1"/>
                    <a:pt x="3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614332" y="2302413"/>
              <a:ext cx="36634" cy="39874"/>
            </a:xfrm>
            <a:custGeom>
              <a:avLst/>
              <a:gdLst/>
              <a:ahLst/>
              <a:cxnLst/>
              <a:rect l="l" t="t" r="r" b="b"/>
              <a:pathLst>
                <a:path w="407" h="443" extrusionOk="0">
                  <a:moveTo>
                    <a:pt x="320" y="1"/>
                  </a:moveTo>
                  <a:cubicBezTo>
                    <a:pt x="301" y="1"/>
                    <a:pt x="283" y="6"/>
                    <a:pt x="274" y="20"/>
                  </a:cubicBezTo>
                  <a:lnTo>
                    <a:pt x="31" y="304"/>
                  </a:lnTo>
                  <a:cubicBezTo>
                    <a:pt x="10" y="324"/>
                    <a:pt x="1" y="335"/>
                    <a:pt x="1" y="365"/>
                  </a:cubicBezTo>
                  <a:cubicBezTo>
                    <a:pt x="1" y="385"/>
                    <a:pt x="10" y="405"/>
                    <a:pt x="31" y="416"/>
                  </a:cubicBezTo>
                  <a:cubicBezTo>
                    <a:pt x="47" y="432"/>
                    <a:pt x="69" y="443"/>
                    <a:pt x="91" y="443"/>
                  </a:cubicBezTo>
                  <a:cubicBezTo>
                    <a:pt x="110" y="443"/>
                    <a:pt x="128" y="435"/>
                    <a:pt x="143" y="416"/>
                  </a:cubicBezTo>
                  <a:lnTo>
                    <a:pt x="386" y="142"/>
                  </a:lnTo>
                  <a:cubicBezTo>
                    <a:pt x="396" y="121"/>
                    <a:pt x="406" y="101"/>
                    <a:pt x="406" y="81"/>
                  </a:cubicBezTo>
                  <a:cubicBezTo>
                    <a:pt x="406" y="61"/>
                    <a:pt x="396" y="40"/>
                    <a:pt x="386" y="20"/>
                  </a:cubicBezTo>
                  <a:cubicBezTo>
                    <a:pt x="369" y="9"/>
                    <a:pt x="343" y="1"/>
                    <a:pt x="32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3669147" y="2287562"/>
              <a:ext cx="41135" cy="19712"/>
            </a:xfrm>
            <a:custGeom>
              <a:avLst/>
              <a:gdLst/>
              <a:ahLst/>
              <a:cxnLst/>
              <a:rect l="l" t="t" r="r" b="b"/>
              <a:pathLst>
                <a:path w="457" h="219" extrusionOk="0">
                  <a:moveTo>
                    <a:pt x="369" y="0"/>
                  </a:moveTo>
                  <a:cubicBezTo>
                    <a:pt x="361" y="0"/>
                    <a:pt x="353" y="1"/>
                    <a:pt x="345" y="2"/>
                  </a:cubicBezTo>
                  <a:cubicBezTo>
                    <a:pt x="253" y="23"/>
                    <a:pt x="162" y="43"/>
                    <a:pt x="71" y="54"/>
                  </a:cubicBezTo>
                  <a:cubicBezTo>
                    <a:pt x="30" y="63"/>
                    <a:pt x="0" y="114"/>
                    <a:pt x="10" y="155"/>
                  </a:cubicBezTo>
                  <a:cubicBezTo>
                    <a:pt x="19" y="197"/>
                    <a:pt x="49" y="218"/>
                    <a:pt x="88" y="218"/>
                  </a:cubicBezTo>
                  <a:cubicBezTo>
                    <a:pt x="95" y="218"/>
                    <a:pt x="103" y="217"/>
                    <a:pt x="111" y="216"/>
                  </a:cubicBezTo>
                  <a:cubicBezTo>
                    <a:pt x="203" y="196"/>
                    <a:pt x="294" y="175"/>
                    <a:pt x="386" y="165"/>
                  </a:cubicBezTo>
                  <a:cubicBezTo>
                    <a:pt x="436" y="155"/>
                    <a:pt x="456" y="104"/>
                    <a:pt x="446" y="63"/>
                  </a:cubicBezTo>
                  <a:cubicBezTo>
                    <a:pt x="438" y="21"/>
                    <a:pt x="408" y="0"/>
                    <a:pt x="36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3649885" y="2350118"/>
              <a:ext cx="18362" cy="41765"/>
            </a:xfrm>
            <a:custGeom>
              <a:avLst/>
              <a:gdLst/>
              <a:ahLst/>
              <a:cxnLst/>
              <a:rect l="l" t="t" r="r" b="b"/>
              <a:pathLst>
                <a:path w="204" h="464" extrusionOk="0">
                  <a:moveTo>
                    <a:pt x="117" y="1"/>
                  </a:moveTo>
                  <a:cubicBezTo>
                    <a:pt x="105" y="1"/>
                    <a:pt x="94" y="6"/>
                    <a:pt x="82" y="17"/>
                  </a:cubicBezTo>
                  <a:cubicBezTo>
                    <a:pt x="62" y="28"/>
                    <a:pt x="41" y="38"/>
                    <a:pt x="41" y="58"/>
                  </a:cubicBezTo>
                  <a:cubicBezTo>
                    <a:pt x="32" y="159"/>
                    <a:pt x="21" y="261"/>
                    <a:pt x="1" y="362"/>
                  </a:cubicBezTo>
                  <a:cubicBezTo>
                    <a:pt x="1" y="382"/>
                    <a:pt x="1" y="403"/>
                    <a:pt x="11" y="423"/>
                  </a:cubicBezTo>
                  <a:cubicBezTo>
                    <a:pt x="21" y="443"/>
                    <a:pt x="41" y="454"/>
                    <a:pt x="62" y="464"/>
                  </a:cubicBezTo>
                  <a:cubicBezTo>
                    <a:pt x="82" y="464"/>
                    <a:pt x="102" y="464"/>
                    <a:pt x="122" y="454"/>
                  </a:cubicBezTo>
                  <a:cubicBezTo>
                    <a:pt x="143" y="443"/>
                    <a:pt x="153" y="423"/>
                    <a:pt x="163" y="403"/>
                  </a:cubicBezTo>
                  <a:cubicBezTo>
                    <a:pt x="174" y="301"/>
                    <a:pt x="183" y="200"/>
                    <a:pt x="204" y="109"/>
                  </a:cubicBezTo>
                  <a:cubicBezTo>
                    <a:pt x="204" y="78"/>
                    <a:pt x="204" y="58"/>
                    <a:pt x="194" y="38"/>
                  </a:cubicBezTo>
                  <a:cubicBezTo>
                    <a:pt x="183" y="28"/>
                    <a:pt x="163" y="8"/>
                    <a:pt x="143" y="8"/>
                  </a:cubicBezTo>
                  <a:cubicBezTo>
                    <a:pt x="134" y="3"/>
                    <a:pt x="126" y="1"/>
                    <a:pt x="11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3575088" y="2388282"/>
              <a:ext cx="34744" cy="33934"/>
            </a:xfrm>
            <a:custGeom>
              <a:avLst/>
              <a:gdLst/>
              <a:ahLst/>
              <a:cxnLst/>
              <a:rect l="l" t="t" r="r" b="b"/>
              <a:pathLst>
                <a:path w="386" h="377" extrusionOk="0">
                  <a:moveTo>
                    <a:pt x="288" y="0"/>
                  </a:moveTo>
                  <a:cubicBezTo>
                    <a:pt x="267" y="0"/>
                    <a:pt x="247" y="6"/>
                    <a:pt x="234" y="19"/>
                  </a:cubicBezTo>
                  <a:cubicBezTo>
                    <a:pt x="173" y="100"/>
                    <a:pt x="102" y="172"/>
                    <a:pt x="31" y="242"/>
                  </a:cubicBezTo>
                  <a:cubicBezTo>
                    <a:pt x="0" y="273"/>
                    <a:pt x="0" y="324"/>
                    <a:pt x="31" y="354"/>
                  </a:cubicBezTo>
                  <a:cubicBezTo>
                    <a:pt x="46" y="369"/>
                    <a:pt x="66" y="377"/>
                    <a:pt x="87" y="377"/>
                  </a:cubicBezTo>
                  <a:cubicBezTo>
                    <a:pt x="107" y="377"/>
                    <a:pt x="127" y="369"/>
                    <a:pt x="142" y="354"/>
                  </a:cubicBezTo>
                  <a:lnTo>
                    <a:pt x="355" y="141"/>
                  </a:lnTo>
                  <a:cubicBezTo>
                    <a:pt x="386" y="111"/>
                    <a:pt x="386" y="50"/>
                    <a:pt x="355" y="19"/>
                  </a:cubicBezTo>
                  <a:cubicBezTo>
                    <a:pt x="339" y="8"/>
                    <a:pt x="313" y="0"/>
                    <a:pt x="28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3607041" y="2424646"/>
              <a:ext cx="14672" cy="35734"/>
            </a:xfrm>
            <a:custGeom>
              <a:avLst/>
              <a:gdLst/>
              <a:ahLst/>
              <a:cxnLst/>
              <a:rect l="l" t="t" r="r" b="b"/>
              <a:pathLst>
                <a:path w="163" h="397" extrusionOk="0">
                  <a:moveTo>
                    <a:pt x="82" y="1"/>
                  </a:moveTo>
                  <a:cubicBezTo>
                    <a:pt x="31" y="11"/>
                    <a:pt x="0" y="41"/>
                    <a:pt x="0" y="82"/>
                  </a:cubicBezTo>
                  <a:lnTo>
                    <a:pt x="0" y="315"/>
                  </a:lnTo>
                  <a:cubicBezTo>
                    <a:pt x="0" y="356"/>
                    <a:pt x="31" y="397"/>
                    <a:pt x="82" y="397"/>
                  </a:cubicBezTo>
                  <a:cubicBezTo>
                    <a:pt x="122" y="397"/>
                    <a:pt x="163" y="366"/>
                    <a:pt x="163" y="315"/>
                  </a:cubicBezTo>
                  <a:lnTo>
                    <a:pt x="163" y="82"/>
                  </a:lnTo>
                  <a:cubicBezTo>
                    <a:pt x="163" y="41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3642594" y="2519605"/>
              <a:ext cx="15662" cy="38434"/>
            </a:xfrm>
            <a:custGeom>
              <a:avLst/>
              <a:gdLst/>
              <a:ahLst/>
              <a:cxnLst/>
              <a:rect l="l" t="t" r="r" b="b"/>
              <a:pathLst>
                <a:path w="174" h="427" extrusionOk="0">
                  <a:moveTo>
                    <a:pt x="82" y="0"/>
                  </a:moveTo>
                  <a:cubicBezTo>
                    <a:pt x="41" y="0"/>
                    <a:pt x="1" y="41"/>
                    <a:pt x="1" y="82"/>
                  </a:cubicBezTo>
                  <a:cubicBezTo>
                    <a:pt x="1" y="173"/>
                    <a:pt x="1" y="254"/>
                    <a:pt x="11" y="345"/>
                  </a:cubicBezTo>
                  <a:cubicBezTo>
                    <a:pt x="11" y="386"/>
                    <a:pt x="41" y="426"/>
                    <a:pt x="92" y="426"/>
                  </a:cubicBezTo>
                  <a:cubicBezTo>
                    <a:pt x="133" y="426"/>
                    <a:pt x="173" y="386"/>
                    <a:pt x="173" y="345"/>
                  </a:cubicBezTo>
                  <a:cubicBezTo>
                    <a:pt x="163" y="254"/>
                    <a:pt x="163" y="173"/>
                    <a:pt x="163" y="82"/>
                  </a:cubicBezTo>
                  <a:cubicBezTo>
                    <a:pt x="163" y="41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3556816" y="2462089"/>
              <a:ext cx="27453" cy="40504"/>
            </a:xfrm>
            <a:custGeom>
              <a:avLst/>
              <a:gdLst/>
              <a:ahLst/>
              <a:cxnLst/>
              <a:rect l="l" t="t" r="r" b="b"/>
              <a:pathLst>
                <a:path w="305" h="450" extrusionOk="0">
                  <a:moveTo>
                    <a:pt x="227" y="1"/>
                  </a:moveTo>
                  <a:cubicBezTo>
                    <a:pt x="198" y="1"/>
                    <a:pt x="166" y="14"/>
                    <a:pt x="153" y="41"/>
                  </a:cubicBezTo>
                  <a:lnTo>
                    <a:pt x="11" y="325"/>
                  </a:lnTo>
                  <a:cubicBezTo>
                    <a:pt x="0" y="346"/>
                    <a:pt x="0" y="366"/>
                    <a:pt x="11" y="396"/>
                  </a:cubicBezTo>
                  <a:cubicBezTo>
                    <a:pt x="11" y="407"/>
                    <a:pt x="31" y="427"/>
                    <a:pt x="41" y="437"/>
                  </a:cubicBezTo>
                  <a:cubicBezTo>
                    <a:pt x="58" y="445"/>
                    <a:pt x="76" y="450"/>
                    <a:pt x="94" y="450"/>
                  </a:cubicBezTo>
                  <a:cubicBezTo>
                    <a:pt x="118" y="450"/>
                    <a:pt x="141" y="440"/>
                    <a:pt x="153" y="416"/>
                  </a:cubicBezTo>
                  <a:lnTo>
                    <a:pt x="295" y="123"/>
                  </a:lnTo>
                  <a:cubicBezTo>
                    <a:pt x="305" y="102"/>
                    <a:pt x="305" y="82"/>
                    <a:pt x="305" y="62"/>
                  </a:cubicBezTo>
                  <a:cubicBezTo>
                    <a:pt x="295" y="41"/>
                    <a:pt x="284" y="21"/>
                    <a:pt x="264" y="11"/>
                  </a:cubicBezTo>
                  <a:cubicBezTo>
                    <a:pt x="254" y="4"/>
                    <a:pt x="241" y="1"/>
                    <a:pt x="22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3605241" y="2570730"/>
              <a:ext cx="19172" cy="43025"/>
            </a:xfrm>
            <a:custGeom>
              <a:avLst/>
              <a:gdLst/>
              <a:ahLst/>
              <a:cxnLst/>
              <a:rect l="l" t="t" r="r" b="b"/>
              <a:pathLst>
                <a:path w="213" h="478" extrusionOk="0">
                  <a:moveTo>
                    <a:pt x="91" y="0"/>
                  </a:moveTo>
                  <a:cubicBezTo>
                    <a:pt x="61" y="0"/>
                    <a:pt x="41" y="11"/>
                    <a:pt x="30" y="31"/>
                  </a:cubicBezTo>
                  <a:cubicBezTo>
                    <a:pt x="20" y="41"/>
                    <a:pt x="0" y="61"/>
                    <a:pt x="10" y="81"/>
                  </a:cubicBezTo>
                  <a:cubicBezTo>
                    <a:pt x="20" y="193"/>
                    <a:pt x="30" y="295"/>
                    <a:pt x="41" y="396"/>
                  </a:cubicBezTo>
                  <a:cubicBezTo>
                    <a:pt x="51" y="417"/>
                    <a:pt x="51" y="437"/>
                    <a:pt x="71" y="457"/>
                  </a:cubicBezTo>
                  <a:cubicBezTo>
                    <a:pt x="81" y="467"/>
                    <a:pt x="102" y="477"/>
                    <a:pt x="122" y="477"/>
                  </a:cubicBezTo>
                  <a:cubicBezTo>
                    <a:pt x="142" y="477"/>
                    <a:pt x="172" y="467"/>
                    <a:pt x="183" y="457"/>
                  </a:cubicBezTo>
                  <a:cubicBezTo>
                    <a:pt x="193" y="437"/>
                    <a:pt x="213" y="417"/>
                    <a:pt x="203" y="396"/>
                  </a:cubicBezTo>
                  <a:cubicBezTo>
                    <a:pt x="193" y="295"/>
                    <a:pt x="183" y="193"/>
                    <a:pt x="172" y="81"/>
                  </a:cubicBezTo>
                  <a:cubicBezTo>
                    <a:pt x="162" y="61"/>
                    <a:pt x="162" y="41"/>
                    <a:pt x="142" y="31"/>
                  </a:cubicBezTo>
                  <a:cubicBezTo>
                    <a:pt x="132" y="11"/>
                    <a:pt x="111" y="0"/>
                    <a:pt x="9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3669957" y="2589722"/>
              <a:ext cx="40324" cy="22322"/>
            </a:xfrm>
            <a:custGeom>
              <a:avLst/>
              <a:gdLst/>
              <a:ahLst/>
              <a:cxnLst/>
              <a:rect l="l" t="t" r="r" b="b"/>
              <a:pathLst>
                <a:path w="448" h="248" extrusionOk="0">
                  <a:moveTo>
                    <a:pt x="356" y="1"/>
                  </a:moveTo>
                  <a:cubicBezTo>
                    <a:pt x="349" y="1"/>
                    <a:pt x="343" y="1"/>
                    <a:pt x="336" y="3"/>
                  </a:cubicBezTo>
                  <a:cubicBezTo>
                    <a:pt x="244" y="33"/>
                    <a:pt x="153" y="64"/>
                    <a:pt x="72" y="84"/>
                  </a:cubicBezTo>
                  <a:cubicBezTo>
                    <a:pt x="32" y="94"/>
                    <a:pt x="1" y="145"/>
                    <a:pt x="11" y="185"/>
                  </a:cubicBezTo>
                  <a:cubicBezTo>
                    <a:pt x="20" y="221"/>
                    <a:pt x="60" y="248"/>
                    <a:pt x="97" y="248"/>
                  </a:cubicBezTo>
                  <a:cubicBezTo>
                    <a:pt x="102" y="248"/>
                    <a:pt x="108" y="247"/>
                    <a:pt x="113" y="246"/>
                  </a:cubicBezTo>
                  <a:lnTo>
                    <a:pt x="386" y="165"/>
                  </a:lnTo>
                  <a:cubicBezTo>
                    <a:pt x="427" y="154"/>
                    <a:pt x="447" y="104"/>
                    <a:pt x="437" y="64"/>
                  </a:cubicBezTo>
                  <a:cubicBezTo>
                    <a:pt x="428" y="28"/>
                    <a:pt x="397" y="1"/>
                    <a:pt x="35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3697409" y="2522395"/>
              <a:ext cx="17462" cy="40234"/>
            </a:xfrm>
            <a:custGeom>
              <a:avLst/>
              <a:gdLst/>
              <a:ahLst/>
              <a:cxnLst/>
              <a:rect l="l" t="t" r="r" b="b"/>
              <a:pathLst>
                <a:path w="194" h="447" extrusionOk="0">
                  <a:moveTo>
                    <a:pt x="112" y="0"/>
                  </a:moveTo>
                  <a:cubicBezTo>
                    <a:pt x="92" y="0"/>
                    <a:pt x="72" y="10"/>
                    <a:pt x="51" y="21"/>
                  </a:cubicBezTo>
                  <a:cubicBezTo>
                    <a:pt x="41" y="41"/>
                    <a:pt x="31" y="61"/>
                    <a:pt x="31" y="81"/>
                  </a:cubicBezTo>
                  <a:cubicBezTo>
                    <a:pt x="20" y="172"/>
                    <a:pt x="11" y="264"/>
                    <a:pt x="0" y="365"/>
                  </a:cubicBezTo>
                  <a:cubicBezTo>
                    <a:pt x="0" y="386"/>
                    <a:pt x="11" y="406"/>
                    <a:pt x="20" y="416"/>
                  </a:cubicBezTo>
                  <a:cubicBezTo>
                    <a:pt x="41" y="436"/>
                    <a:pt x="61" y="446"/>
                    <a:pt x="81" y="446"/>
                  </a:cubicBezTo>
                  <a:cubicBezTo>
                    <a:pt x="102" y="446"/>
                    <a:pt x="122" y="436"/>
                    <a:pt x="142" y="416"/>
                  </a:cubicBezTo>
                  <a:cubicBezTo>
                    <a:pt x="153" y="406"/>
                    <a:pt x="162" y="386"/>
                    <a:pt x="162" y="365"/>
                  </a:cubicBezTo>
                  <a:cubicBezTo>
                    <a:pt x="173" y="264"/>
                    <a:pt x="183" y="172"/>
                    <a:pt x="193" y="81"/>
                  </a:cubicBezTo>
                  <a:cubicBezTo>
                    <a:pt x="193" y="61"/>
                    <a:pt x="183" y="41"/>
                    <a:pt x="173" y="21"/>
                  </a:cubicBezTo>
                  <a:cubicBezTo>
                    <a:pt x="153" y="10"/>
                    <a:pt x="132" y="0"/>
                    <a:pt x="11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3741154" y="2568930"/>
              <a:ext cx="23853" cy="36544"/>
            </a:xfrm>
            <a:custGeom>
              <a:avLst/>
              <a:gdLst/>
              <a:ahLst/>
              <a:cxnLst/>
              <a:rect l="l" t="t" r="r" b="b"/>
              <a:pathLst>
                <a:path w="265" h="406" extrusionOk="0">
                  <a:moveTo>
                    <a:pt x="62" y="0"/>
                  </a:moveTo>
                  <a:cubicBezTo>
                    <a:pt x="41" y="11"/>
                    <a:pt x="21" y="20"/>
                    <a:pt x="11" y="41"/>
                  </a:cubicBezTo>
                  <a:cubicBezTo>
                    <a:pt x="1" y="61"/>
                    <a:pt x="1" y="81"/>
                    <a:pt x="11" y="101"/>
                  </a:cubicBezTo>
                  <a:lnTo>
                    <a:pt x="102" y="345"/>
                  </a:lnTo>
                  <a:cubicBezTo>
                    <a:pt x="113" y="365"/>
                    <a:pt x="123" y="385"/>
                    <a:pt x="143" y="396"/>
                  </a:cubicBezTo>
                  <a:cubicBezTo>
                    <a:pt x="153" y="406"/>
                    <a:pt x="183" y="406"/>
                    <a:pt x="204" y="406"/>
                  </a:cubicBezTo>
                  <a:cubicBezTo>
                    <a:pt x="224" y="396"/>
                    <a:pt x="244" y="385"/>
                    <a:pt x="244" y="365"/>
                  </a:cubicBezTo>
                  <a:cubicBezTo>
                    <a:pt x="255" y="345"/>
                    <a:pt x="265" y="325"/>
                    <a:pt x="255" y="304"/>
                  </a:cubicBezTo>
                  <a:lnTo>
                    <a:pt x="163" y="61"/>
                  </a:lnTo>
                  <a:cubicBezTo>
                    <a:pt x="153" y="41"/>
                    <a:pt x="143" y="20"/>
                    <a:pt x="123" y="11"/>
                  </a:cubicBezTo>
                  <a:cubicBezTo>
                    <a:pt x="113" y="0"/>
                    <a:pt x="82" y="0"/>
                    <a:pt x="6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753935" y="2513395"/>
              <a:ext cx="34834" cy="27723"/>
            </a:xfrm>
            <a:custGeom>
              <a:avLst/>
              <a:gdLst/>
              <a:ahLst/>
              <a:cxnLst/>
              <a:rect l="l" t="t" r="r" b="b"/>
              <a:pathLst>
                <a:path w="387" h="308" extrusionOk="0">
                  <a:moveTo>
                    <a:pt x="290" y="0"/>
                  </a:moveTo>
                  <a:cubicBezTo>
                    <a:pt x="278" y="0"/>
                    <a:pt x="266" y="3"/>
                    <a:pt x="255" y="9"/>
                  </a:cubicBezTo>
                  <a:lnTo>
                    <a:pt x="41" y="161"/>
                  </a:lnTo>
                  <a:cubicBezTo>
                    <a:pt x="21" y="171"/>
                    <a:pt x="11" y="181"/>
                    <a:pt x="1" y="202"/>
                  </a:cubicBezTo>
                  <a:cubicBezTo>
                    <a:pt x="1" y="222"/>
                    <a:pt x="1" y="252"/>
                    <a:pt x="11" y="262"/>
                  </a:cubicBezTo>
                  <a:cubicBezTo>
                    <a:pt x="25" y="289"/>
                    <a:pt x="52" y="307"/>
                    <a:pt x="80" y="307"/>
                  </a:cubicBezTo>
                  <a:cubicBezTo>
                    <a:pt x="94" y="307"/>
                    <a:pt x="109" y="303"/>
                    <a:pt x="123" y="293"/>
                  </a:cubicBezTo>
                  <a:cubicBezTo>
                    <a:pt x="194" y="252"/>
                    <a:pt x="265" y="202"/>
                    <a:pt x="336" y="151"/>
                  </a:cubicBezTo>
                  <a:cubicBezTo>
                    <a:pt x="356" y="141"/>
                    <a:pt x="377" y="130"/>
                    <a:pt x="377" y="100"/>
                  </a:cubicBezTo>
                  <a:cubicBezTo>
                    <a:pt x="386" y="90"/>
                    <a:pt x="377" y="60"/>
                    <a:pt x="366" y="39"/>
                  </a:cubicBezTo>
                  <a:cubicBezTo>
                    <a:pt x="351" y="17"/>
                    <a:pt x="321" y="0"/>
                    <a:pt x="29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3734853" y="2436527"/>
              <a:ext cx="20162" cy="51216"/>
            </a:xfrm>
            <a:custGeom>
              <a:avLst/>
              <a:gdLst/>
              <a:ahLst/>
              <a:cxnLst/>
              <a:rect l="l" t="t" r="r" b="b"/>
              <a:pathLst>
                <a:path w="224" h="569" extrusionOk="0">
                  <a:moveTo>
                    <a:pt x="91" y="1"/>
                  </a:moveTo>
                  <a:cubicBezTo>
                    <a:pt x="51" y="1"/>
                    <a:pt x="0" y="41"/>
                    <a:pt x="10" y="82"/>
                  </a:cubicBezTo>
                  <a:cubicBezTo>
                    <a:pt x="21" y="213"/>
                    <a:pt x="41" y="355"/>
                    <a:pt x="61" y="488"/>
                  </a:cubicBezTo>
                  <a:cubicBezTo>
                    <a:pt x="61" y="528"/>
                    <a:pt x="91" y="569"/>
                    <a:pt x="142" y="569"/>
                  </a:cubicBezTo>
                  <a:cubicBezTo>
                    <a:pt x="183" y="569"/>
                    <a:pt x="223" y="528"/>
                    <a:pt x="223" y="488"/>
                  </a:cubicBezTo>
                  <a:cubicBezTo>
                    <a:pt x="203" y="355"/>
                    <a:pt x="183" y="213"/>
                    <a:pt x="172" y="82"/>
                  </a:cubicBezTo>
                  <a:cubicBezTo>
                    <a:pt x="163" y="41"/>
                    <a:pt x="132" y="1"/>
                    <a:pt x="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3649885" y="2441657"/>
              <a:ext cx="54006" cy="37894"/>
            </a:xfrm>
            <a:custGeom>
              <a:avLst/>
              <a:gdLst/>
              <a:ahLst/>
              <a:cxnLst/>
              <a:rect l="l" t="t" r="r" b="b"/>
              <a:pathLst>
                <a:path w="600" h="421" extrusionOk="0">
                  <a:moveTo>
                    <a:pt x="510" y="0"/>
                  </a:moveTo>
                  <a:cubicBezTo>
                    <a:pt x="495" y="0"/>
                    <a:pt x="481" y="5"/>
                    <a:pt x="467" y="15"/>
                  </a:cubicBezTo>
                  <a:cubicBezTo>
                    <a:pt x="336" y="96"/>
                    <a:pt x="194" y="187"/>
                    <a:pt x="52" y="268"/>
                  </a:cubicBezTo>
                  <a:cubicBezTo>
                    <a:pt x="21" y="289"/>
                    <a:pt x="1" y="339"/>
                    <a:pt x="32" y="380"/>
                  </a:cubicBezTo>
                  <a:cubicBezTo>
                    <a:pt x="45" y="407"/>
                    <a:pt x="72" y="420"/>
                    <a:pt x="101" y="420"/>
                  </a:cubicBezTo>
                  <a:cubicBezTo>
                    <a:pt x="115" y="420"/>
                    <a:pt x="129" y="417"/>
                    <a:pt x="143" y="410"/>
                  </a:cubicBezTo>
                  <a:cubicBezTo>
                    <a:pt x="275" y="319"/>
                    <a:pt x="417" y="238"/>
                    <a:pt x="548" y="156"/>
                  </a:cubicBezTo>
                  <a:cubicBezTo>
                    <a:pt x="589" y="126"/>
                    <a:pt x="600" y="75"/>
                    <a:pt x="579" y="45"/>
                  </a:cubicBezTo>
                  <a:cubicBezTo>
                    <a:pt x="566" y="18"/>
                    <a:pt x="538" y="0"/>
                    <a:pt x="51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713791" y="2375411"/>
              <a:ext cx="16562" cy="48425"/>
            </a:xfrm>
            <a:custGeom>
              <a:avLst/>
              <a:gdLst/>
              <a:ahLst/>
              <a:cxnLst/>
              <a:rect l="l" t="t" r="r" b="b"/>
              <a:pathLst>
                <a:path w="184" h="538" extrusionOk="0">
                  <a:moveTo>
                    <a:pt x="82" y="0"/>
                  </a:moveTo>
                  <a:cubicBezTo>
                    <a:pt x="41" y="0"/>
                    <a:pt x="1" y="41"/>
                    <a:pt x="1" y="81"/>
                  </a:cubicBezTo>
                  <a:lnTo>
                    <a:pt x="11" y="457"/>
                  </a:lnTo>
                  <a:cubicBezTo>
                    <a:pt x="21" y="497"/>
                    <a:pt x="52" y="538"/>
                    <a:pt x="92" y="538"/>
                  </a:cubicBezTo>
                  <a:cubicBezTo>
                    <a:pt x="143" y="527"/>
                    <a:pt x="183" y="497"/>
                    <a:pt x="173" y="457"/>
                  </a:cubicBezTo>
                  <a:lnTo>
                    <a:pt x="163" y="81"/>
                  </a:lnTo>
                  <a:cubicBezTo>
                    <a:pt x="163" y="41"/>
                    <a:pt x="122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3748534" y="2384862"/>
              <a:ext cx="43835" cy="23673"/>
            </a:xfrm>
            <a:custGeom>
              <a:avLst/>
              <a:gdLst/>
              <a:ahLst/>
              <a:cxnLst/>
              <a:rect l="l" t="t" r="r" b="b"/>
              <a:pathLst>
                <a:path w="487" h="263" extrusionOk="0">
                  <a:moveTo>
                    <a:pt x="403" y="0"/>
                  </a:moveTo>
                  <a:cubicBezTo>
                    <a:pt x="394" y="0"/>
                    <a:pt x="385" y="3"/>
                    <a:pt x="376" y="7"/>
                  </a:cubicBezTo>
                  <a:lnTo>
                    <a:pt x="71" y="98"/>
                  </a:lnTo>
                  <a:cubicBezTo>
                    <a:pt x="31" y="118"/>
                    <a:pt x="0" y="159"/>
                    <a:pt x="11" y="199"/>
                  </a:cubicBezTo>
                  <a:cubicBezTo>
                    <a:pt x="19" y="234"/>
                    <a:pt x="58" y="262"/>
                    <a:pt x="95" y="262"/>
                  </a:cubicBezTo>
                  <a:cubicBezTo>
                    <a:pt x="101" y="262"/>
                    <a:pt x="107" y="262"/>
                    <a:pt x="112" y="260"/>
                  </a:cubicBezTo>
                  <a:lnTo>
                    <a:pt x="416" y="159"/>
                  </a:lnTo>
                  <a:cubicBezTo>
                    <a:pt x="457" y="149"/>
                    <a:pt x="487" y="98"/>
                    <a:pt x="477" y="57"/>
                  </a:cubicBezTo>
                  <a:cubicBezTo>
                    <a:pt x="469" y="26"/>
                    <a:pt x="437" y="0"/>
                    <a:pt x="40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3756725" y="2324285"/>
              <a:ext cx="27453" cy="33844"/>
            </a:xfrm>
            <a:custGeom>
              <a:avLst/>
              <a:gdLst/>
              <a:ahLst/>
              <a:cxnLst/>
              <a:rect l="l" t="t" r="r" b="b"/>
              <a:pathLst>
                <a:path w="305" h="376" extrusionOk="0">
                  <a:moveTo>
                    <a:pt x="224" y="0"/>
                  </a:moveTo>
                  <a:cubicBezTo>
                    <a:pt x="198" y="0"/>
                    <a:pt x="173" y="14"/>
                    <a:pt x="152" y="41"/>
                  </a:cubicBezTo>
                  <a:cubicBezTo>
                    <a:pt x="102" y="112"/>
                    <a:pt x="62" y="183"/>
                    <a:pt x="10" y="254"/>
                  </a:cubicBezTo>
                  <a:cubicBezTo>
                    <a:pt x="1" y="264"/>
                    <a:pt x="1" y="295"/>
                    <a:pt x="1" y="315"/>
                  </a:cubicBezTo>
                  <a:cubicBezTo>
                    <a:pt x="10" y="335"/>
                    <a:pt x="21" y="355"/>
                    <a:pt x="41" y="365"/>
                  </a:cubicBezTo>
                  <a:cubicBezTo>
                    <a:pt x="55" y="372"/>
                    <a:pt x="69" y="375"/>
                    <a:pt x="82" y="375"/>
                  </a:cubicBezTo>
                  <a:cubicBezTo>
                    <a:pt x="108" y="375"/>
                    <a:pt x="133" y="362"/>
                    <a:pt x="152" y="335"/>
                  </a:cubicBezTo>
                  <a:cubicBezTo>
                    <a:pt x="204" y="264"/>
                    <a:pt x="244" y="193"/>
                    <a:pt x="294" y="122"/>
                  </a:cubicBezTo>
                  <a:cubicBezTo>
                    <a:pt x="305" y="112"/>
                    <a:pt x="305" y="81"/>
                    <a:pt x="305" y="61"/>
                  </a:cubicBezTo>
                  <a:cubicBezTo>
                    <a:pt x="294" y="41"/>
                    <a:pt x="285" y="20"/>
                    <a:pt x="264" y="11"/>
                  </a:cubicBezTo>
                  <a:cubicBezTo>
                    <a:pt x="251" y="4"/>
                    <a:pt x="237" y="0"/>
                    <a:pt x="22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3746644" y="2270010"/>
              <a:ext cx="28443" cy="29703"/>
            </a:xfrm>
            <a:custGeom>
              <a:avLst/>
              <a:gdLst/>
              <a:ahLst/>
              <a:cxnLst/>
              <a:rect l="l" t="t" r="r" b="b"/>
              <a:pathLst>
                <a:path w="316" h="330" extrusionOk="0">
                  <a:moveTo>
                    <a:pt x="257" y="1"/>
                  </a:moveTo>
                  <a:cubicBezTo>
                    <a:pt x="250" y="1"/>
                    <a:pt x="243" y="2"/>
                    <a:pt x="234" y="5"/>
                  </a:cubicBezTo>
                  <a:cubicBezTo>
                    <a:pt x="214" y="5"/>
                    <a:pt x="194" y="5"/>
                    <a:pt x="183" y="25"/>
                  </a:cubicBezTo>
                  <a:cubicBezTo>
                    <a:pt x="133" y="76"/>
                    <a:pt x="82" y="137"/>
                    <a:pt x="32" y="188"/>
                  </a:cubicBezTo>
                  <a:cubicBezTo>
                    <a:pt x="11" y="208"/>
                    <a:pt x="1" y="228"/>
                    <a:pt x="1" y="249"/>
                  </a:cubicBezTo>
                  <a:cubicBezTo>
                    <a:pt x="1" y="269"/>
                    <a:pt x="11" y="289"/>
                    <a:pt x="32" y="309"/>
                  </a:cubicBezTo>
                  <a:cubicBezTo>
                    <a:pt x="41" y="319"/>
                    <a:pt x="62" y="330"/>
                    <a:pt x="82" y="330"/>
                  </a:cubicBezTo>
                  <a:cubicBezTo>
                    <a:pt x="102" y="330"/>
                    <a:pt x="122" y="319"/>
                    <a:pt x="143" y="309"/>
                  </a:cubicBezTo>
                  <a:cubicBezTo>
                    <a:pt x="194" y="249"/>
                    <a:pt x="244" y="197"/>
                    <a:pt x="295" y="137"/>
                  </a:cubicBezTo>
                  <a:cubicBezTo>
                    <a:pt x="316" y="127"/>
                    <a:pt x="316" y="107"/>
                    <a:pt x="316" y="86"/>
                  </a:cubicBezTo>
                  <a:cubicBezTo>
                    <a:pt x="316" y="66"/>
                    <a:pt x="316" y="35"/>
                    <a:pt x="295" y="25"/>
                  </a:cubicBezTo>
                  <a:cubicBezTo>
                    <a:pt x="288" y="11"/>
                    <a:pt x="275" y="1"/>
                    <a:pt x="25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3797769" y="2284051"/>
              <a:ext cx="38434" cy="17732"/>
            </a:xfrm>
            <a:custGeom>
              <a:avLst/>
              <a:gdLst/>
              <a:ahLst/>
              <a:cxnLst/>
              <a:rect l="l" t="t" r="r" b="b"/>
              <a:pathLst>
                <a:path w="427" h="197" extrusionOk="0">
                  <a:moveTo>
                    <a:pt x="345" y="1"/>
                  </a:moveTo>
                  <a:cubicBezTo>
                    <a:pt x="255" y="11"/>
                    <a:pt x="163" y="21"/>
                    <a:pt x="82" y="32"/>
                  </a:cubicBezTo>
                  <a:cubicBezTo>
                    <a:pt x="62" y="41"/>
                    <a:pt x="41" y="41"/>
                    <a:pt x="21" y="62"/>
                  </a:cubicBezTo>
                  <a:cubicBezTo>
                    <a:pt x="11" y="72"/>
                    <a:pt x="1" y="93"/>
                    <a:pt x="1" y="113"/>
                  </a:cubicBezTo>
                  <a:cubicBezTo>
                    <a:pt x="1" y="133"/>
                    <a:pt x="11" y="163"/>
                    <a:pt x="21" y="174"/>
                  </a:cubicBezTo>
                  <a:cubicBezTo>
                    <a:pt x="37" y="182"/>
                    <a:pt x="54" y="197"/>
                    <a:pt x="71" y="197"/>
                  </a:cubicBezTo>
                  <a:cubicBezTo>
                    <a:pt x="74" y="197"/>
                    <a:pt x="78" y="196"/>
                    <a:pt x="82" y="194"/>
                  </a:cubicBezTo>
                  <a:cubicBezTo>
                    <a:pt x="163" y="183"/>
                    <a:pt x="255" y="174"/>
                    <a:pt x="345" y="163"/>
                  </a:cubicBezTo>
                  <a:cubicBezTo>
                    <a:pt x="366" y="163"/>
                    <a:pt x="386" y="153"/>
                    <a:pt x="397" y="143"/>
                  </a:cubicBezTo>
                  <a:cubicBezTo>
                    <a:pt x="417" y="123"/>
                    <a:pt x="427" y="102"/>
                    <a:pt x="427" y="82"/>
                  </a:cubicBezTo>
                  <a:cubicBezTo>
                    <a:pt x="417" y="62"/>
                    <a:pt x="417" y="41"/>
                    <a:pt x="397" y="21"/>
                  </a:cubicBezTo>
                  <a:cubicBezTo>
                    <a:pt x="386" y="11"/>
                    <a:pt x="366" y="1"/>
                    <a:pt x="34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3841603" y="2302593"/>
              <a:ext cx="27453" cy="32674"/>
            </a:xfrm>
            <a:custGeom>
              <a:avLst/>
              <a:gdLst/>
              <a:ahLst/>
              <a:cxnLst/>
              <a:rect l="l" t="t" r="r" b="b"/>
              <a:pathLst>
                <a:path w="305" h="363" extrusionOk="0">
                  <a:moveTo>
                    <a:pt x="82" y="0"/>
                  </a:moveTo>
                  <a:cubicBezTo>
                    <a:pt x="72" y="0"/>
                    <a:pt x="62" y="3"/>
                    <a:pt x="52" y="8"/>
                  </a:cubicBezTo>
                  <a:cubicBezTo>
                    <a:pt x="11" y="38"/>
                    <a:pt x="0" y="89"/>
                    <a:pt x="21" y="119"/>
                  </a:cubicBezTo>
                  <a:cubicBezTo>
                    <a:pt x="61" y="191"/>
                    <a:pt x="102" y="261"/>
                    <a:pt x="142" y="322"/>
                  </a:cubicBezTo>
                  <a:cubicBezTo>
                    <a:pt x="153" y="343"/>
                    <a:pt x="173" y="353"/>
                    <a:pt x="194" y="363"/>
                  </a:cubicBezTo>
                  <a:cubicBezTo>
                    <a:pt x="214" y="363"/>
                    <a:pt x="234" y="363"/>
                    <a:pt x="254" y="353"/>
                  </a:cubicBezTo>
                  <a:cubicBezTo>
                    <a:pt x="284" y="333"/>
                    <a:pt x="305" y="282"/>
                    <a:pt x="284" y="241"/>
                  </a:cubicBezTo>
                  <a:cubicBezTo>
                    <a:pt x="244" y="171"/>
                    <a:pt x="203" y="110"/>
                    <a:pt x="163" y="38"/>
                  </a:cubicBezTo>
                  <a:cubicBezTo>
                    <a:pt x="153" y="29"/>
                    <a:pt x="133" y="8"/>
                    <a:pt x="112" y="8"/>
                  </a:cubicBezTo>
                  <a:cubicBezTo>
                    <a:pt x="102" y="3"/>
                    <a:pt x="92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3822431" y="2338687"/>
              <a:ext cx="15572" cy="50496"/>
            </a:xfrm>
            <a:custGeom>
              <a:avLst/>
              <a:gdLst/>
              <a:ahLst/>
              <a:cxnLst/>
              <a:rect l="l" t="t" r="r" b="b"/>
              <a:pathLst>
                <a:path w="173" h="561" extrusionOk="0">
                  <a:moveTo>
                    <a:pt x="94" y="1"/>
                  </a:moveTo>
                  <a:cubicBezTo>
                    <a:pt x="90" y="1"/>
                    <a:pt x="86" y="1"/>
                    <a:pt x="82" y="2"/>
                  </a:cubicBezTo>
                  <a:cubicBezTo>
                    <a:pt x="41" y="2"/>
                    <a:pt x="1" y="33"/>
                    <a:pt x="1" y="83"/>
                  </a:cubicBezTo>
                  <a:cubicBezTo>
                    <a:pt x="1" y="216"/>
                    <a:pt x="11" y="347"/>
                    <a:pt x="11" y="479"/>
                  </a:cubicBezTo>
                  <a:cubicBezTo>
                    <a:pt x="11" y="520"/>
                    <a:pt x="51" y="561"/>
                    <a:pt x="92" y="561"/>
                  </a:cubicBezTo>
                  <a:cubicBezTo>
                    <a:pt x="132" y="561"/>
                    <a:pt x="173" y="530"/>
                    <a:pt x="173" y="479"/>
                  </a:cubicBezTo>
                  <a:cubicBezTo>
                    <a:pt x="173" y="347"/>
                    <a:pt x="163" y="216"/>
                    <a:pt x="163" y="83"/>
                  </a:cubicBezTo>
                  <a:cubicBezTo>
                    <a:pt x="163" y="38"/>
                    <a:pt x="130" y="1"/>
                    <a:pt x="9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3784988" y="2430856"/>
              <a:ext cx="39424" cy="19712"/>
            </a:xfrm>
            <a:custGeom>
              <a:avLst/>
              <a:gdLst/>
              <a:ahLst/>
              <a:cxnLst/>
              <a:rect l="l" t="t" r="r" b="b"/>
              <a:pathLst>
                <a:path w="438" h="219" extrusionOk="0">
                  <a:moveTo>
                    <a:pt x="347" y="0"/>
                  </a:moveTo>
                  <a:cubicBezTo>
                    <a:pt x="340" y="0"/>
                    <a:pt x="332" y="1"/>
                    <a:pt x="325" y="3"/>
                  </a:cubicBezTo>
                  <a:cubicBezTo>
                    <a:pt x="244" y="23"/>
                    <a:pt x="163" y="44"/>
                    <a:pt x="72" y="64"/>
                  </a:cubicBezTo>
                  <a:cubicBezTo>
                    <a:pt x="32" y="74"/>
                    <a:pt x="1" y="125"/>
                    <a:pt x="21" y="165"/>
                  </a:cubicBezTo>
                  <a:cubicBezTo>
                    <a:pt x="30" y="199"/>
                    <a:pt x="59" y="218"/>
                    <a:pt x="97" y="218"/>
                  </a:cubicBezTo>
                  <a:cubicBezTo>
                    <a:pt x="105" y="218"/>
                    <a:pt x="114" y="217"/>
                    <a:pt x="122" y="216"/>
                  </a:cubicBezTo>
                  <a:lnTo>
                    <a:pt x="366" y="155"/>
                  </a:lnTo>
                  <a:cubicBezTo>
                    <a:pt x="406" y="145"/>
                    <a:pt x="437" y="94"/>
                    <a:pt x="427" y="53"/>
                  </a:cubicBezTo>
                  <a:cubicBezTo>
                    <a:pt x="410" y="20"/>
                    <a:pt x="379" y="0"/>
                    <a:pt x="34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3906409" y="2318615"/>
              <a:ext cx="27543" cy="47075"/>
            </a:xfrm>
            <a:custGeom>
              <a:avLst/>
              <a:gdLst/>
              <a:ahLst/>
              <a:cxnLst/>
              <a:rect l="l" t="t" r="r" b="b"/>
              <a:pathLst>
                <a:path w="306" h="523" extrusionOk="0">
                  <a:moveTo>
                    <a:pt x="218" y="0"/>
                  </a:moveTo>
                  <a:cubicBezTo>
                    <a:pt x="183" y="0"/>
                    <a:pt x="151" y="28"/>
                    <a:pt x="143" y="63"/>
                  </a:cubicBezTo>
                  <a:cubicBezTo>
                    <a:pt x="102" y="185"/>
                    <a:pt x="62" y="297"/>
                    <a:pt x="21" y="418"/>
                  </a:cubicBezTo>
                  <a:cubicBezTo>
                    <a:pt x="1" y="459"/>
                    <a:pt x="31" y="509"/>
                    <a:pt x="72" y="520"/>
                  </a:cubicBezTo>
                  <a:cubicBezTo>
                    <a:pt x="80" y="521"/>
                    <a:pt x="88" y="522"/>
                    <a:pt x="96" y="522"/>
                  </a:cubicBezTo>
                  <a:cubicBezTo>
                    <a:pt x="135" y="522"/>
                    <a:pt x="165" y="503"/>
                    <a:pt x="173" y="469"/>
                  </a:cubicBezTo>
                  <a:lnTo>
                    <a:pt x="295" y="104"/>
                  </a:lnTo>
                  <a:cubicBezTo>
                    <a:pt x="305" y="63"/>
                    <a:pt x="274" y="13"/>
                    <a:pt x="234" y="2"/>
                  </a:cubicBezTo>
                  <a:cubicBezTo>
                    <a:pt x="229" y="1"/>
                    <a:pt x="223" y="0"/>
                    <a:pt x="21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976706" y="2314925"/>
              <a:ext cx="41225" cy="22412"/>
            </a:xfrm>
            <a:custGeom>
              <a:avLst/>
              <a:gdLst/>
              <a:ahLst/>
              <a:cxnLst/>
              <a:rect l="l" t="t" r="r" b="b"/>
              <a:pathLst>
                <a:path w="458" h="249" extrusionOk="0">
                  <a:moveTo>
                    <a:pt x="93" y="1"/>
                  </a:moveTo>
                  <a:cubicBezTo>
                    <a:pt x="51" y="1"/>
                    <a:pt x="19" y="28"/>
                    <a:pt x="11" y="64"/>
                  </a:cubicBezTo>
                  <a:cubicBezTo>
                    <a:pt x="0" y="104"/>
                    <a:pt x="21" y="155"/>
                    <a:pt x="61" y="165"/>
                  </a:cubicBezTo>
                  <a:cubicBezTo>
                    <a:pt x="153" y="185"/>
                    <a:pt x="254" y="216"/>
                    <a:pt x="345" y="246"/>
                  </a:cubicBezTo>
                  <a:cubicBezTo>
                    <a:pt x="351" y="247"/>
                    <a:pt x="356" y="248"/>
                    <a:pt x="362" y="248"/>
                  </a:cubicBezTo>
                  <a:cubicBezTo>
                    <a:pt x="399" y="248"/>
                    <a:pt x="438" y="220"/>
                    <a:pt x="447" y="185"/>
                  </a:cubicBezTo>
                  <a:cubicBezTo>
                    <a:pt x="457" y="145"/>
                    <a:pt x="426" y="94"/>
                    <a:pt x="386" y="84"/>
                  </a:cubicBezTo>
                  <a:cubicBezTo>
                    <a:pt x="295" y="64"/>
                    <a:pt x="203" y="34"/>
                    <a:pt x="112" y="3"/>
                  </a:cubicBezTo>
                  <a:cubicBezTo>
                    <a:pt x="106" y="1"/>
                    <a:pt x="99" y="1"/>
                    <a:pt x="9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4059783" y="2261819"/>
              <a:ext cx="37534" cy="24573"/>
            </a:xfrm>
            <a:custGeom>
              <a:avLst/>
              <a:gdLst/>
              <a:ahLst/>
              <a:cxnLst/>
              <a:rect l="l" t="t" r="r" b="b"/>
              <a:pathLst>
                <a:path w="417" h="273" extrusionOk="0">
                  <a:moveTo>
                    <a:pt x="89" y="0"/>
                  </a:moveTo>
                  <a:cubicBezTo>
                    <a:pt x="83" y="0"/>
                    <a:pt x="77" y="2"/>
                    <a:pt x="71" y="4"/>
                  </a:cubicBezTo>
                  <a:cubicBezTo>
                    <a:pt x="51" y="4"/>
                    <a:pt x="31" y="25"/>
                    <a:pt x="21" y="45"/>
                  </a:cubicBezTo>
                  <a:cubicBezTo>
                    <a:pt x="1" y="76"/>
                    <a:pt x="10" y="137"/>
                    <a:pt x="51" y="157"/>
                  </a:cubicBezTo>
                  <a:cubicBezTo>
                    <a:pt x="122" y="187"/>
                    <a:pt x="204" y="228"/>
                    <a:pt x="285" y="258"/>
                  </a:cubicBezTo>
                  <a:cubicBezTo>
                    <a:pt x="299" y="265"/>
                    <a:pt x="313" y="273"/>
                    <a:pt x="328" y="273"/>
                  </a:cubicBezTo>
                  <a:cubicBezTo>
                    <a:pt x="334" y="273"/>
                    <a:pt x="340" y="271"/>
                    <a:pt x="346" y="268"/>
                  </a:cubicBezTo>
                  <a:cubicBezTo>
                    <a:pt x="366" y="268"/>
                    <a:pt x="386" y="248"/>
                    <a:pt x="396" y="238"/>
                  </a:cubicBezTo>
                  <a:cubicBezTo>
                    <a:pt x="416" y="198"/>
                    <a:pt x="406" y="146"/>
                    <a:pt x="366" y="126"/>
                  </a:cubicBezTo>
                  <a:cubicBezTo>
                    <a:pt x="285" y="86"/>
                    <a:pt x="204" y="45"/>
                    <a:pt x="132" y="15"/>
                  </a:cubicBezTo>
                  <a:cubicBezTo>
                    <a:pt x="118" y="8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144661" y="2266500"/>
              <a:ext cx="21152" cy="46175"/>
            </a:xfrm>
            <a:custGeom>
              <a:avLst/>
              <a:gdLst/>
              <a:ahLst/>
              <a:cxnLst/>
              <a:rect l="l" t="t" r="r" b="b"/>
              <a:pathLst>
                <a:path w="235" h="513" extrusionOk="0">
                  <a:moveTo>
                    <a:pt x="93" y="1"/>
                  </a:moveTo>
                  <a:cubicBezTo>
                    <a:pt x="86" y="1"/>
                    <a:pt x="79" y="2"/>
                    <a:pt x="72" y="4"/>
                  </a:cubicBezTo>
                  <a:cubicBezTo>
                    <a:pt x="21" y="13"/>
                    <a:pt x="0" y="54"/>
                    <a:pt x="11" y="105"/>
                  </a:cubicBezTo>
                  <a:lnTo>
                    <a:pt x="72" y="450"/>
                  </a:lnTo>
                  <a:cubicBezTo>
                    <a:pt x="80" y="485"/>
                    <a:pt x="120" y="513"/>
                    <a:pt x="157" y="513"/>
                  </a:cubicBezTo>
                  <a:cubicBezTo>
                    <a:pt x="163" y="513"/>
                    <a:pt x="168" y="512"/>
                    <a:pt x="173" y="511"/>
                  </a:cubicBezTo>
                  <a:cubicBezTo>
                    <a:pt x="214" y="490"/>
                    <a:pt x="234" y="460"/>
                    <a:pt x="234" y="409"/>
                  </a:cubicBezTo>
                  <a:cubicBezTo>
                    <a:pt x="214" y="297"/>
                    <a:pt x="194" y="176"/>
                    <a:pt x="173" y="64"/>
                  </a:cubicBezTo>
                  <a:cubicBezTo>
                    <a:pt x="165" y="22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4089846" y="2322215"/>
              <a:ext cx="21152" cy="44375"/>
            </a:xfrm>
            <a:custGeom>
              <a:avLst/>
              <a:gdLst/>
              <a:ahLst/>
              <a:cxnLst/>
              <a:rect l="l" t="t" r="r" b="b"/>
              <a:pathLst>
                <a:path w="235" h="493" extrusionOk="0">
                  <a:moveTo>
                    <a:pt x="147" y="0"/>
                  </a:moveTo>
                  <a:cubicBezTo>
                    <a:pt x="115" y="0"/>
                    <a:pt x="72" y="22"/>
                    <a:pt x="72" y="64"/>
                  </a:cubicBezTo>
                  <a:cubicBezTo>
                    <a:pt x="52" y="165"/>
                    <a:pt x="32" y="277"/>
                    <a:pt x="1" y="388"/>
                  </a:cubicBezTo>
                  <a:cubicBezTo>
                    <a:pt x="1" y="429"/>
                    <a:pt x="21" y="480"/>
                    <a:pt x="62" y="490"/>
                  </a:cubicBezTo>
                  <a:cubicBezTo>
                    <a:pt x="69" y="491"/>
                    <a:pt x="76" y="492"/>
                    <a:pt x="83" y="492"/>
                  </a:cubicBezTo>
                  <a:cubicBezTo>
                    <a:pt x="119" y="492"/>
                    <a:pt x="155" y="471"/>
                    <a:pt x="163" y="429"/>
                  </a:cubicBezTo>
                  <a:cubicBezTo>
                    <a:pt x="184" y="327"/>
                    <a:pt x="204" y="216"/>
                    <a:pt x="224" y="104"/>
                  </a:cubicBezTo>
                  <a:cubicBezTo>
                    <a:pt x="235" y="64"/>
                    <a:pt x="214" y="13"/>
                    <a:pt x="163" y="3"/>
                  </a:cubicBezTo>
                  <a:cubicBezTo>
                    <a:pt x="158" y="1"/>
                    <a:pt x="153" y="0"/>
                    <a:pt x="14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4036921" y="2379821"/>
              <a:ext cx="25653" cy="43385"/>
            </a:xfrm>
            <a:custGeom>
              <a:avLst/>
              <a:gdLst/>
              <a:ahLst/>
              <a:cxnLst/>
              <a:rect l="l" t="t" r="r" b="b"/>
              <a:pathLst>
                <a:path w="285" h="482" extrusionOk="0">
                  <a:moveTo>
                    <a:pt x="198" y="0"/>
                  </a:moveTo>
                  <a:cubicBezTo>
                    <a:pt x="163" y="0"/>
                    <a:pt x="132" y="28"/>
                    <a:pt x="122" y="63"/>
                  </a:cubicBezTo>
                  <a:cubicBezTo>
                    <a:pt x="82" y="164"/>
                    <a:pt x="52" y="276"/>
                    <a:pt x="21" y="377"/>
                  </a:cubicBezTo>
                  <a:cubicBezTo>
                    <a:pt x="1" y="418"/>
                    <a:pt x="32" y="469"/>
                    <a:pt x="72" y="478"/>
                  </a:cubicBezTo>
                  <a:cubicBezTo>
                    <a:pt x="81" y="480"/>
                    <a:pt x="90" y="481"/>
                    <a:pt x="98" y="481"/>
                  </a:cubicBezTo>
                  <a:cubicBezTo>
                    <a:pt x="136" y="481"/>
                    <a:pt x="165" y="461"/>
                    <a:pt x="174" y="428"/>
                  </a:cubicBezTo>
                  <a:cubicBezTo>
                    <a:pt x="204" y="316"/>
                    <a:pt x="244" y="215"/>
                    <a:pt x="275" y="104"/>
                  </a:cubicBezTo>
                  <a:cubicBezTo>
                    <a:pt x="285" y="63"/>
                    <a:pt x="255" y="12"/>
                    <a:pt x="214" y="2"/>
                  </a:cubicBezTo>
                  <a:cubicBezTo>
                    <a:pt x="209" y="1"/>
                    <a:pt x="203" y="0"/>
                    <a:pt x="19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4024140" y="2287742"/>
              <a:ext cx="35734" cy="37534"/>
            </a:xfrm>
            <a:custGeom>
              <a:avLst/>
              <a:gdLst/>
              <a:ahLst/>
              <a:cxnLst/>
              <a:rect l="l" t="t" r="r" b="b"/>
              <a:pathLst>
                <a:path w="397" h="417" extrusionOk="0">
                  <a:moveTo>
                    <a:pt x="82" y="0"/>
                  </a:moveTo>
                  <a:cubicBezTo>
                    <a:pt x="62" y="0"/>
                    <a:pt x="41" y="0"/>
                    <a:pt x="32" y="21"/>
                  </a:cubicBezTo>
                  <a:cubicBezTo>
                    <a:pt x="1" y="52"/>
                    <a:pt x="1" y="102"/>
                    <a:pt x="32" y="133"/>
                  </a:cubicBezTo>
                  <a:cubicBezTo>
                    <a:pt x="102" y="224"/>
                    <a:pt x="174" y="305"/>
                    <a:pt x="255" y="396"/>
                  </a:cubicBezTo>
                  <a:cubicBezTo>
                    <a:pt x="264" y="406"/>
                    <a:pt x="285" y="417"/>
                    <a:pt x="305" y="417"/>
                  </a:cubicBezTo>
                  <a:cubicBezTo>
                    <a:pt x="325" y="417"/>
                    <a:pt x="356" y="406"/>
                    <a:pt x="366" y="396"/>
                  </a:cubicBezTo>
                  <a:cubicBezTo>
                    <a:pt x="397" y="356"/>
                    <a:pt x="397" y="315"/>
                    <a:pt x="366" y="284"/>
                  </a:cubicBezTo>
                  <a:cubicBezTo>
                    <a:pt x="295" y="194"/>
                    <a:pt x="214" y="102"/>
                    <a:pt x="143" y="21"/>
                  </a:cubicBezTo>
                  <a:cubicBezTo>
                    <a:pt x="133" y="0"/>
                    <a:pt x="102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963024" y="2372440"/>
              <a:ext cx="37534" cy="35194"/>
            </a:xfrm>
            <a:custGeom>
              <a:avLst/>
              <a:gdLst/>
              <a:ahLst/>
              <a:cxnLst/>
              <a:rect l="l" t="t" r="r" b="b"/>
              <a:pathLst>
                <a:path w="417" h="391" extrusionOk="0">
                  <a:moveTo>
                    <a:pt x="330" y="0"/>
                  </a:moveTo>
                  <a:cubicBezTo>
                    <a:pt x="310" y="0"/>
                    <a:pt x="290" y="8"/>
                    <a:pt x="274" y="23"/>
                  </a:cubicBezTo>
                  <a:cubicBezTo>
                    <a:pt x="193" y="94"/>
                    <a:pt x="112" y="175"/>
                    <a:pt x="31" y="246"/>
                  </a:cubicBezTo>
                  <a:cubicBezTo>
                    <a:pt x="1" y="276"/>
                    <a:pt x="1" y="337"/>
                    <a:pt x="31" y="368"/>
                  </a:cubicBezTo>
                  <a:cubicBezTo>
                    <a:pt x="46" y="383"/>
                    <a:pt x="66" y="391"/>
                    <a:pt x="87" y="391"/>
                  </a:cubicBezTo>
                  <a:cubicBezTo>
                    <a:pt x="107" y="391"/>
                    <a:pt x="127" y="383"/>
                    <a:pt x="143" y="368"/>
                  </a:cubicBezTo>
                  <a:cubicBezTo>
                    <a:pt x="224" y="287"/>
                    <a:pt x="305" y="216"/>
                    <a:pt x="386" y="134"/>
                  </a:cubicBezTo>
                  <a:cubicBezTo>
                    <a:pt x="416" y="104"/>
                    <a:pt x="416" y="53"/>
                    <a:pt x="386" y="23"/>
                  </a:cubicBezTo>
                  <a:cubicBezTo>
                    <a:pt x="371" y="8"/>
                    <a:pt x="350" y="0"/>
                    <a:pt x="33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899118" y="2406734"/>
              <a:ext cx="43925" cy="23763"/>
            </a:xfrm>
            <a:custGeom>
              <a:avLst/>
              <a:gdLst/>
              <a:ahLst/>
              <a:cxnLst/>
              <a:rect l="l" t="t" r="r" b="b"/>
              <a:pathLst>
                <a:path w="488" h="264" extrusionOk="0">
                  <a:moveTo>
                    <a:pt x="76" y="1"/>
                  </a:moveTo>
                  <a:cubicBezTo>
                    <a:pt x="45" y="1"/>
                    <a:pt x="19" y="26"/>
                    <a:pt x="11" y="58"/>
                  </a:cubicBezTo>
                  <a:cubicBezTo>
                    <a:pt x="1" y="109"/>
                    <a:pt x="21" y="149"/>
                    <a:pt x="62" y="159"/>
                  </a:cubicBezTo>
                  <a:cubicBezTo>
                    <a:pt x="163" y="190"/>
                    <a:pt x="274" y="230"/>
                    <a:pt x="376" y="261"/>
                  </a:cubicBezTo>
                  <a:cubicBezTo>
                    <a:pt x="383" y="262"/>
                    <a:pt x="390" y="263"/>
                    <a:pt x="398" y="263"/>
                  </a:cubicBezTo>
                  <a:cubicBezTo>
                    <a:pt x="433" y="263"/>
                    <a:pt x="469" y="244"/>
                    <a:pt x="477" y="210"/>
                  </a:cubicBezTo>
                  <a:cubicBezTo>
                    <a:pt x="488" y="159"/>
                    <a:pt x="457" y="119"/>
                    <a:pt x="416" y="109"/>
                  </a:cubicBezTo>
                  <a:cubicBezTo>
                    <a:pt x="315" y="68"/>
                    <a:pt x="213" y="37"/>
                    <a:pt x="102" y="7"/>
                  </a:cubicBezTo>
                  <a:cubicBezTo>
                    <a:pt x="93" y="3"/>
                    <a:pt x="84" y="1"/>
                    <a:pt x="7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851684" y="2441117"/>
              <a:ext cx="29253" cy="38434"/>
            </a:xfrm>
            <a:custGeom>
              <a:avLst/>
              <a:gdLst/>
              <a:ahLst/>
              <a:cxnLst/>
              <a:rect l="l" t="t" r="r" b="b"/>
              <a:pathLst>
                <a:path w="325" h="427" extrusionOk="0">
                  <a:moveTo>
                    <a:pt x="231" y="1"/>
                  </a:moveTo>
                  <a:cubicBezTo>
                    <a:pt x="203" y="1"/>
                    <a:pt x="176" y="14"/>
                    <a:pt x="163" y="41"/>
                  </a:cubicBezTo>
                  <a:cubicBezTo>
                    <a:pt x="112" y="132"/>
                    <a:pt x="71" y="214"/>
                    <a:pt x="21" y="304"/>
                  </a:cubicBezTo>
                  <a:cubicBezTo>
                    <a:pt x="0" y="335"/>
                    <a:pt x="10" y="386"/>
                    <a:pt x="51" y="416"/>
                  </a:cubicBezTo>
                  <a:cubicBezTo>
                    <a:pt x="64" y="423"/>
                    <a:pt x="78" y="426"/>
                    <a:pt x="91" y="426"/>
                  </a:cubicBezTo>
                  <a:cubicBezTo>
                    <a:pt x="117" y="426"/>
                    <a:pt x="142" y="413"/>
                    <a:pt x="163" y="386"/>
                  </a:cubicBezTo>
                  <a:cubicBezTo>
                    <a:pt x="203" y="295"/>
                    <a:pt x="254" y="214"/>
                    <a:pt x="305" y="122"/>
                  </a:cubicBezTo>
                  <a:cubicBezTo>
                    <a:pt x="325" y="92"/>
                    <a:pt x="314" y="31"/>
                    <a:pt x="274" y="11"/>
                  </a:cubicBezTo>
                  <a:cubicBezTo>
                    <a:pt x="260" y="4"/>
                    <a:pt x="245" y="1"/>
                    <a:pt x="23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895518" y="2475771"/>
              <a:ext cx="28353" cy="38434"/>
            </a:xfrm>
            <a:custGeom>
              <a:avLst/>
              <a:gdLst/>
              <a:ahLst/>
              <a:cxnLst/>
              <a:rect l="l" t="t" r="r" b="b"/>
              <a:pathLst>
                <a:path w="315" h="427" extrusionOk="0">
                  <a:moveTo>
                    <a:pt x="89" y="1"/>
                  </a:moveTo>
                  <a:cubicBezTo>
                    <a:pt x="75" y="1"/>
                    <a:pt x="61" y="4"/>
                    <a:pt x="51" y="11"/>
                  </a:cubicBezTo>
                  <a:cubicBezTo>
                    <a:pt x="10" y="41"/>
                    <a:pt x="0" y="82"/>
                    <a:pt x="21" y="122"/>
                  </a:cubicBezTo>
                  <a:cubicBezTo>
                    <a:pt x="61" y="214"/>
                    <a:pt x="111" y="295"/>
                    <a:pt x="163" y="386"/>
                  </a:cubicBezTo>
                  <a:cubicBezTo>
                    <a:pt x="169" y="413"/>
                    <a:pt x="198" y="427"/>
                    <a:pt x="226" y="427"/>
                  </a:cubicBezTo>
                  <a:cubicBezTo>
                    <a:pt x="240" y="427"/>
                    <a:pt x="254" y="424"/>
                    <a:pt x="264" y="417"/>
                  </a:cubicBezTo>
                  <a:cubicBezTo>
                    <a:pt x="304" y="386"/>
                    <a:pt x="314" y="345"/>
                    <a:pt x="294" y="305"/>
                  </a:cubicBezTo>
                  <a:cubicBezTo>
                    <a:pt x="253" y="214"/>
                    <a:pt x="203" y="133"/>
                    <a:pt x="163" y="41"/>
                  </a:cubicBezTo>
                  <a:cubicBezTo>
                    <a:pt x="149" y="14"/>
                    <a:pt x="118" y="1"/>
                    <a:pt x="8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3952943" y="2467130"/>
              <a:ext cx="40234" cy="23853"/>
            </a:xfrm>
            <a:custGeom>
              <a:avLst/>
              <a:gdLst/>
              <a:ahLst/>
              <a:cxnLst/>
              <a:rect l="l" t="t" r="r" b="b"/>
              <a:pathLst>
                <a:path w="447" h="265" extrusionOk="0">
                  <a:moveTo>
                    <a:pt x="359" y="0"/>
                  </a:moveTo>
                  <a:cubicBezTo>
                    <a:pt x="351" y="0"/>
                    <a:pt x="343" y="2"/>
                    <a:pt x="336" y="6"/>
                  </a:cubicBezTo>
                  <a:cubicBezTo>
                    <a:pt x="244" y="36"/>
                    <a:pt x="153" y="67"/>
                    <a:pt x="62" y="107"/>
                  </a:cubicBezTo>
                  <a:cubicBezTo>
                    <a:pt x="52" y="107"/>
                    <a:pt x="32" y="117"/>
                    <a:pt x="21" y="137"/>
                  </a:cubicBezTo>
                  <a:cubicBezTo>
                    <a:pt x="11" y="157"/>
                    <a:pt x="1" y="188"/>
                    <a:pt x="11" y="198"/>
                  </a:cubicBezTo>
                  <a:cubicBezTo>
                    <a:pt x="19" y="231"/>
                    <a:pt x="55" y="264"/>
                    <a:pt x="90" y="264"/>
                  </a:cubicBezTo>
                  <a:cubicBezTo>
                    <a:pt x="97" y="264"/>
                    <a:pt x="105" y="263"/>
                    <a:pt x="113" y="259"/>
                  </a:cubicBezTo>
                  <a:cubicBezTo>
                    <a:pt x="204" y="229"/>
                    <a:pt x="295" y="198"/>
                    <a:pt x="376" y="157"/>
                  </a:cubicBezTo>
                  <a:cubicBezTo>
                    <a:pt x="397" y="157"/>
                    <a:pt x="417" y="148"/>
                    <a:pt x="427" y="127"/>
                  </a:cubicBezTo>
                  <a:cubicBezTo>
                    <a:pt x="437" y="107"/>
                    <a:pt x="447" y="76"/>
                    <a:pt x="437" y="67"/>
                  </a:cubicBezTo>
                  <a:cubicBezTo>
                    <a:pt x="429" y="33"/>
                    <a:pt x="394" y="0"/>
                    <a:pt x="359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013249" y="2450208"/>
              <a:ext cx="45725" cy="30243"/>
            </a:xfrm>
            <a:custGeom>
              <a:avLst/>
              <a:gdLst/>
              <a:ahLst/>
              <a:cxnLst/>
              <a:rect l="l" t="t" r="r" b="b"/>
              <a:pathLst>
                <a:path w="508" h="336" extrusionOk="0">
                  <a:moveTo>
                    <a:pt x="89" y="1"/>
                  </a:moveTo>
                  <a:cubicBezTo>
                    <a:pt x="61" y="1"/>
                    <a:pt x="34" y="14"/>
                    <a:pt x="20" y="41"/>
                  </a:cubicBezTo>
                  <a:cubicBezTo>
                    <a:pt x="0" y="82"/>
                    <a:pt x="11" y="133"/>
                    <a:pt x="51" y="153"/>
                  </a:cubicBezTo>
                  <a:lnTo>
                    <a:pt x="376" y="325"/>
                  </a:lnTo>
                  <a:cubicBezTo>
                    <a:pt x="389" y="332"/>
                    <a:pt x="404" y="335"/>
                    <a:pt x="418" y="335"/>
                  </a:cubicBezTo>
                  <a:cubicBezTo>
                    <a:pt x="447" y="335"/>
                    <a:pt x="473" y="322"/>
                    <a:pt x="487" y="295"/>
                  </a:cubicBezTo>
                  <a:cubicBezTo>
                    <a:pt x="507" y="255"/>
                    <a:pt x="497" y="203"/>
                    <a:pt x="467" y="183"/>
                  </a:cubicBezTo>
                  <a:lnTo>
                    <a:pt x="132" y="11"/>
                  </a:lnTo>
                  <a:cubicBezTo>
                    <a:pt x="119" y="4"/>
                    <a:pt x="104" y="1"/>
                    <a:pt x="89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3975805" y="2526896"/>
              <a:ext cx="18362" cy="41585"/>
            </a:xfrm>
            <a:custGeom>
              <a:avLst/>
              <a:gdLst/>
              <a:ahLst/>
              <a:cxnLst/>
              <a:rect l="l" t="t" r="r" b="b"/>
              <a:pathLst>
                <a:path w="204" h="462" extrusionOk="0">
                  <a:moveTo>
                    <a:pt x="122" y="1"/>
                  </a:moveTo>
                  <a:cubicBezTo>
                    <a:pt x="102" y="1"/>
                    <a:pt x="82" y="11"/>
                    <a:pt x="62" y="21"/>
                  </a:cubicBezTo>
                  <a:cubicBezTo>
                    <a:pt x="51" y="41"/>
                    <a:pt x="41" y="61"/>
                    <a:pt x="41" y="82"/>
                  </a:cubicBezTo>
                  <a:cubicBezTo>
                    <a:pt x="31" y="183"/>
                    <a:pt x="21" y="284"/>
                    <a:pt x="10" y="376"/>
                  </a:cubicBezTo>
                  <a:cubicBezTo>
                    <a:pt x="1" y="396"/>
                    <a:pt x="21" y="426"/>
                    <a:pt x="31" y="437"/>
                  </a:cubicBezTo>
                  <a:cubicBezTo>
                    <a:pt x="38" y="452"/>
                    <a:pt x="57" y="461"/>
                    <a:pt x="74" y="461"/>
                  </a:cubicBezTo>
                  <a:cubicBezTo>
                    <a:pt x="80" y="461"/>
                    <a:pt x="86" y="460"/>
                    <a:pt x="92" y="457"/>
                  </a:cubicBezTo>
                  <a:cubicBezTo>
                    <a:pt x="112" y="457"/>
                    <a:pt x="132" y="457"/>
                    <a:pt x="143" y="437"/>
                  </a:cubicBezTo>
                  <a:cubicBezTo>
                    <a:pt x="163" y="417"/>
                    <a:pt x="163" y="406"/>
                    <a:pt x="173" y="376"/>
                  </a:cubicBezTo>
                  <a:cubicBezTo>
                    <a:pt x="183" y="284"/>
                    <a:pt x="193" y="183"/>
                    <a:pt x="204" y="82"/>
                  </a:cubicBezTo>
                  <a:cubicBezTo>
                    <a:pt x="204" y="61"/>
                    <a:pt x="193" y="31"/>
                    <a:pt x="183" y="21"/>
                  </a:cubicBezTo>
                  <a:cubicBezTo>
                    <a:pt x="163" y="11"/>
                    <a:pt x="143" y="1"/>
                    <a:pt x="12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3927381" y="2541477"/>
              <a:ext cx="15662" cy="42215"/>
            </a:xfrm>
            <a:custGeom>
              <a:avLst/>
              <a:gdLst/>
              <a:ahLst/>
              <a:cxnLst/>
              <a:rect l="l" t="t" r="r" b="b"/>
              <a:pathLst>
                <a:path w="174" h="469" extrusionOk="0">
                  <a:moveTo>
                    <a:pt x="82" y="1"/>
                  </a:moveTo>
                  <a:cubicBezTo>
                    <a:pt x="41" y="1"/>
                    <a:pt x="1" y="32"/>
                    <a:pt x="1" y="82"/>
                  </a:cubicBezTo>
                  <a:cubicBezTo>
                    <a:pt x="11" y="183"/>
                    <a:pt x="11" y="285"/>
                    <a:pt x="11" y="386"/>
                  </a:cubicBezTo>
                  <a:cubicBezTo>
                    <a:pt x="11" y="432"/>
                    <a:pt x="44" y="469"/>
                    <a:pt x="79" y="469"/>
                  </a:cubicBezTo>
                  <a:cubicBezTo>
                    <a:pt x="84" y="469"/>
                    <a:pt x="88" y="468"/>
                    <a:pt x="92" y="467"/>
                  </a:cubicBezTo>
                  <a:cubicBezTo>
                    <a:pt x="133" y="467"/>
                    <a:pt x="174" y="437"/>
                    <a:pt x="174" y="386"/>
                  </a:cubicBezTo>
                  <a:cubicBezTo>
                    <a:pt x="174" y="285"/>
                    <a:pt x="163" y="183"/>
                    <a:pt x="163" y="82"/>
                  </a:cubicBezTo>
                  <a:cubicBezTo>
                    <a:pt x="163" y="41"/>
                    <a:pt x="133" y="1"/>
                    <a:pt x="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3860775" y="2532386"/>
              <a:ext cx="32944" cy="30243"/>
            </a:xfrm>
            <a:custGeom>
              <a:avLst/>
              <a:gdLst/>
              <a:ahLst/>
              <a:cxnLst/>
              <a:rect l="l" t="t" r="r" b="b"/>
              <a:pathLst>
                <a:path w="366" h="336" extrusionOk="0">
                  <a:moveTo>
                    <a:pt x="82" y="0"/>
                  </a:moveTo>
                  <a:cubicBezTo>
                    <a:pt x="62" y="0"/>
                    <a:pt x="41" y="0"/>
                    <a:pt x="31" y="21"/>
                  </a:cubicBezTo>
                  <a:cubicBezTo>
                    <a:pt x="11" y="31"/>
                    <a:pt x="1" y="51"/>
                    <a:pt x="1" y="82"/>
                  </a:cubicBezTo>
                  <a:cubicBezTo>
                    <a:pt x="11" y="102"/>
                    <a:pt x="11" y="122"/>
                    <a:pt x="31" y="133"/>
                  </a:cubicBezTo>
                  <a:cubicBezTo>
                    <a:pt x="92" y="193"/>
                    <a:pt x="163" y="254"/>
                    <a:pt x="224" y="305"/>
                  </a:cubicBezTo>
                  <a:cubicBezTo>
                    <a:pt x="244" y="325"/>
                    <a:pt x="265" y="335"/>
                    <a:pt x="285" y="335"/>
                  </a:cubicBezTo>
                  <a:cubicBezTo>
                    <a:pt x="305" y="335"/>
                    <a:pt x="325" y="325"/>
                    <a:pt x="335" y="305"/>
                  </a:cubicBezTo>
                  <a:cubicBezTo>
                    <a:pt x="355" y="295"/>
                    <a:pt x="366" y="275"/>
                    <a:pt x="366" y="254"/>
                  </a:cubicBezTo>
                  <a:cubicBezTo>
                    <a:pt x="366" y="234"/>
                    <a:pt x="355" y="203"/>
                    <a:pt x="335" y="193"/>
                  </a:cubicBezTo>
                  <a:cubicBezTo>
                    <a:pt x="274" y="133"/>
                    <a:pt x="213" y="82"/>
                    <a:pt x="143" y="21"/>
                  </a:cubicBezTo>
                  <a:cubicBezTo>
                    <a:pt x="123" y="11"/>
                    <a:pt x="112" y="0"/>
                    <a:pt x="8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3808750" y="2568120"/>
              <a:ext cx="33934" cy="37624"/>
            </a:xfrm>
            <a:custGeom>
              <a:avLst/>
              <a:gdLst/>
              <a:ahLst/>
              <a:cxnLst/>
              <a:rect l="l" t="t" r="r" b="b"/>
              <a:pathLst>
                <a:path w="377" h="418" extrusionOk="0">
                  <a:moveTo>
                    <a:pt x="288" y="0"/>
                  </a:moveTo>
                  <a:cubicBezTo>
                    <a:pt x="267" y="0"/>
                    <a:pt x="248" y="6"/>
                    <a:pt x="234" y="20"/>
                  </a:cubicBezTo>
                  <a:cubicBezTo>
                    <a:pt x="163" y="110"/>
                    <a:pt x="92" y="192"/>
                    <a:pt x="21" y="283"/>
                  </a:cubicBezTo>
                  <a:cubicBezTo>
                    <a:pt x="11" y="293"/>
                    <a:pt x="0" y="313"/>
                    <a:pt x="0" y="334"/>
                  </a:cubicBezTo>
                  <a:cubicBezTo>
                    <a:pt x="0" y="354"/>
                    <a:pt x="11" y="385"/>
                    <a:pt x="21" y="394"/>
                  </a:cubicBezTo>
                  <a:cubicBezTo>
                    <a:pt x="36" y="410"/>
                    <a:pt x="59" y="418"/>
                    <a:pt x="82" y="418"/>
                  </a:cubicBezTo>
                  <a:cubicBezTo>
                    <a:pt x="105" y="418"/>
                    <a:pt x="127" y="410"/>
                    <a:pt x="142" y="394"/>
                  </a:cubicBezTo>
                  <a:cubicBezTo>
                    <a:pt x="214" y="304"/>
                    <a:pt x="284" y="222"/>
                    <a:pt x="356" y="141"/>
                  </a:cubicBezTo>
                  <a:cubicBezTo>
                    <a:pt x="365" y="121"/>
                    <a:pt x="376" y="101"/>
                    <a:pt x="376" y="80"/>
                  </a:cubicBezTo>
                  <a:cubicBezTo>
                    <a:pt x="376" y="60"/>
                    <a:pt x="365" y="40"/>
                    <a:pt x="356" y="20"/>
                  </a:cubicBezTo>
                  <a:cubicBezTo>
                    <a:pt x="339" y="8"/>
                    <a:pt x="313" y="0"/>
                    <a:pt x="28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3861675" y="2592423"/>
              <a:ext cx="50316" cy="21512"/>
            </a:xfrm>
            <a:custGeom>
              <a:avLst/>
              <a:gdLst/>
              <a:ahLst/>
              <a:cxnLst/>
              <a:rect l="l" t="t" r="r" b="b"/>
              <a:pathLst>
                <a:path w="559" h="239" extrusionOk="0">
                  <a:moveTo>
                    <a:pt x="471" y="0"/>
                  </a:moveTo>
                  <a:cubicBezTo>
                    <a:pt x="464" y="0"/>
                    <a:pt x="455" y="1"/>
                    <a:pt x="447" y="3"/>
                  </a:cubicBezTo>
                  <a:cubicBezTo>
                    <a:pt x="325" y="23"/>
                    <a:pt x="194" y="54"/>
                    <a:pt x="72" y="74"/>
                  </a:cubicBezTo>
                  <a:cubicBezTo>
                    <a:pt x="31" y="84"/>
                    <a:pt x="1" y="135"/>
                    <a:pt x="11" y="176"/>
                  </a:cubicBezTo>
                  <a:cubicBezTo>
                    <a:pt x="28" y="218"/>
                    <a:pt x="59" y="239"/>
                    <a:pt x="93" y="239"/>
                  </a:cubicBezTo>
                  <a:cubicBezTo>
                    <a:pt x="99" y="239"/>
                    <a:pt x="106" y="238"/>
                    <a:pt x="113" y="236"/>
                  </a:cubicBezTo>
                  <a:cubicBezTo>
                    <a:pt x="244" y="206"/>
                    <a:pt x="366" y="185"/>
                    <a:pt x="498" y="155"/>
                  </a:cubicBezTo>
                  <a:cubicBezTo>
                    <a:pt x="539" y="145"/>
                    <a:pt x="559" y="94"/>
                    <a:pt x="548" y="54"/>
                  </a:cubicBezTo>
                  <a:cubicBezTo>
                    <a:pt x="540" y="20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3943852" y="2598633"/>
              <a:ext cx="43025" cy="26103"/>
            </a:xfrm>
            <a:custGeom>
              <a:avLst/>
              <a:gdLst/>
              <a:ahLst/>
              <a:cxnLst/>
              <a:rect l="l" t="t" r="r" b="b"/>
              <a:pathLst>
                <a:path w="478" h="290" extrusionOk="0">
                  <a:moveTo>
                    <a:pt x="84" y="1"/>
                  </a:moveTo>
                  <a:cubicBezTo>
                    <a:pt x="69" y="1"/>
                    <a:pt x="55" y="8"/>
                    <a:pt x="41" y="15"/>
                  </a:cubicBezTo>
                  <a:cubicBezTo>
                    <a:pt x="21" y="25"/>
                    <a:pt x="11" y="46"/>
                    <a:pt x="0" y="55"/>
                  </a:cubicBezTo>
                  <a:cubicBezTo>
                    <a:pt x="0" y="76"/>
                    <a:pt x="0" y="107"/>
                    <a:pt x="11" y="127"/>
                  </a:cubicBezTo>
                  <a:cubicBezTo>
                    <a:pt x="21" y="137"/>
                    <a:pt x="41" y="147"/>
                    <a:pt x="61" y="157"/>
                  </a:cubicBezTo>
                  <a:cubicBezTo>
                    <a:pt x="163" y="197"/>
                    <a:pt x="264" y="238"/>
                    <a:pt x="365" y="289"/>
                  </a:cubicBezTo>
                  <a:cubicBezTo>
                    <a:pt x="386" y="289"/>
                    <a:pt x="417" y="289"/>
                    <a:pt x="437" y="279"/>
                  </a:cubicBezTo>
                  <a:cubicBezTo>
                    <a:pt x="447" y="269"/>
                    <a:pt x="467" y="249"/>
                    <a:pt x="467" y="228"/>
                  </a:cubicBezTo>
                  <a:cubicBezTo>
                    <a:pt x="477" y="208"/>
                    <a:pt x="477" y="188"/>
                    <a:pt x="457" y="167"/>
                  </a:cubicBezTo>
                  <a:cubicBezTo>
                    <a:pt x="447" y="147"/>
                    <a:pt x="437" y="137"/>
                    <a:pt x="417" y="127"/>
                  </a:cubicBezTo>
                  <a:cubicBezTo>
                    <a:pt x="305" y="86"/>
                    <a:pt x="203" y="46"/>
                    <a:pt x="102" y="5"/>
                  </a:cubicBezTo>
                  <a:cubicBezTo>
                    <a:pt x="96" y="2"/>
                    <a:pt x="90" y="1"/>
                    <a:pt x="8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4010549" y="2586212"/>
              <a:ext cx="44735" cy="29343"/>
            </a:xfrm>
            <a:custGeom>
              <a:avLst/>
              <a:gdLst/>
              <a:ahLst/>
              <a:cxnLst/>
              <a:rect l="l" t="t" r="r" b="b"/>
              <a:pathLst>
                <a:path w="497" h="326" extrusionOk="0">
                  <a:moveTo>
                    <a:pt x="405" y="1"/>
                  </a:moveTo>
                  <a:cubicBezTo>
                    <a:pt x="392" y="1"/>
                    <a:pt x="379" y="4"/>
                    <a:pt x="365" y="11"/>
                  </a:cubicBezTo>
                  <a:cubicBezTo>
                    <a:pt x="264" y="72"/>
                    <a:pt x="162" y="123"/>
                    <a:pt x="50" y="173"/>
                  </a:cubicBezTo>
                  <a:cubicBezTo>
                    <a:pt x="20" y="193"/>
                    <a:pt x="0" y="254"/>
                    <a:pt x="30" y="285"/>
                  </a:cubicBezTo>
                  <a:cubicBezTo>
                    <a:pt x="44" y="312"/>
                    <a:pt x="71" y="325"/>
                    <a:pt x="99" y="325"/>
                  </a:cubicBezTo>
                  <a:cubicBezTo>
                    <a:pt x="114" y="325"/>
                    <a:pt x="128" y="322"/>
                    <a:pt x="142" y="315"/>
                  </a:cubicBezTo>
                  <a:cubicBezTo>
                    <a:pt x="243" y="265"/>
                    <a:pt x="345" y="204"/>
                    <a:pt x="446" y="153"/>
                  </a:cubicBezTo>
                  <a:cubicBezTo>
                    <a:pt x="487" y="133"/>
                    <a:pt x="497" y="82"/>
                    <a:pt x="476" y="42"/>
                  </a:cubicBezTo>
                  <a:cubicBezTo>
                    <a:pt x="456" y="15"/>
                    <a:pt x="431" y="1"/>
                    <a:pt x="40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4069774" y="2554349"/>
              <a:ext cx="39424" cy="27453"/>
            </a:xfrm>
            <a:custGeom>
              <a:avLst/>
              <a:gdLst/>
              <a:ahLst/>
              <a:cxnLst/>
              <a:rect l="l" t="t" r="r" b="b"/>
              <a:pathLst>
                <a:path w="438" h="305" extrusionOk="0">
                  <a:moveTo>
                    <a:pt x="95" y="0"/>
                  </a:moveTo>
                  <a:cubicBezTo>
                    <a:pt x="66" y="0"/>
                    <a:pt x="35" y="13"/>
                    <a:pt x="21" y="40"/>
                  </a:cubicBezTo>
                  <a:cubicBezTo>
                    <a:pt x="1" y="71"/>
                    <a:pt x="11" y="121"/>
                    <a:pt x="52" y="142"/>
                  </a:cubicBezTo>
                  <a:cubicBezTo>
                    <a:pt x="133" y="193"/>
                    <a:pt x="224" y="243"/>
                    <a:pt x="305" y="294"/>
                  </a:cubicBezTo>
                  <a:cubicBezTo>
                    <a:pt x="315" y="301"/>
                    <a:pt x="329" y="304"/>
                    <a:pt x="343" y="304"/>
                  </a:cubicBezTo>
                  <a:cubicBezTo>
                    <a:pt x="372" y="304"/>
                    <a:pt x="404" y="291"/>
                    <a:pt x="417" y="263"/>
                  </a:cubicBezTo>
                  <a:cubicBezTo>
                    <a:pt x="437" y="233"/>
                    <a:pt x="427" y="182"/>
                    <a:pt x="386" y="152"/>
                  </a:cubicBezTo>
                  <a:cubicBezTo>
                    <a:pt x="305" y="112"/>
                    <a:pt x="214" y="61"/>
                    <a:pt x="133" y="10"/>
                  </a:cubicBezTo>
                  <a:cubicBezTo>
                    <a:pt x="123" y="4"/>
                    <a:pt x="109" y="0"/>
                    <a:pt x="9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4120899" y="2588282"/>
              <a:ext cx="44915" cy="31864"/>
            </a:xfrm>
            <a:custGeom>
              <a:avLst/>
              <a:gdLst/>
              <a:ahLst/>
              <a:cxnLst/>
              <a:rect l="l" t="t" r="r" b="b"/>
              <a:pathLst>
                <a:path w="499" h="354" extrusionOk="0">
                  <a:moveTo>
                    <a:pt x="401" y="0"/>
                  </a:moveTo>
                  <a:cubicBezTo>
                    <a:pt x="389" y="0"/>
                    <a:pt x="377" y="3"/>
                    <a:pt x="366" y="8"/>
                  </a:cubicBezTo>
                  <a:cubicBezTo>
                    <a:pt x="264" y="80"/>
                    <a:pt x="163" y="140"/>
                    <a:pt x="62" y="201"/>
                  </a:cubicBezTo>
                  <a:cubicBezTo>
                    <a:pt x="21" y="222"/>
                    <a:pt x="1" y="272"/>
                    <a:pt x="32" y="312"/>
                  </a:cubicBezTo>
                  <a:cubicBezTo>
                    <a:pt x="45" y="340"/>
                    <a:pt x="72" y="353"/>
                    <a:pt x="101" y="353"/>
                  </a:cubicBezTo>
                  <a:cubicBezTo>
                    <a:pt x="115" y="353"/>
                    <a:pt x="129" y="350"/>
                    <a:pt x="143" y="343"/>
                  </a:cubicBezTo>
                  <a:cubicBezTo>
                    <a:pt x="244" y="282"/>
                    <a:pt x="346" y="222"/>
                    <a:pt x="447" y="150"/>
                  </a:cubicBezTo>
                  <a:cubicBezTo>
                    <a:pt x="488" y="130"/>
                    <a:pt x="498" y="80"/>
                    <a:pt x="478" y="39"/>
                  </a:cubicBezTo>
                  <a:cubicBezTo>
                    <a:pt x="463" y="17"/>
                    <a:pt x="433" y="0"/>
                    <a:pt x="40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4129180" y="2510424"/>
              <a:ext cx="15572" cy="47615"/>
            </a:xfrm>
            <a:custGeom>
              <a:avLst/>
              <a:gdLst/>
              <a:ahLst/>
              <a:cxnLst/>
              <a:rect l="l" t="t" r="r" b="b"/>
              <a:pathLst>
                <a:path w="173" h="529" extrusionOk="0">
                  <a:moveTo>
                    <a:pt x="82" y="1"/>
                  </a:moveTo>
                  <a:cubicBezTo>
                    <a:pt x="41" y="1"/>
                    <a:pt x="10" y="42"/>
                    <a:pt x="0" y="82"/>
                  </a:cubicBezTo>
                  <a:lnTo>
                    <a:pt x="0" y="447"/>
                  </a:lnTo>
                  <a:cubicBezTo>
                    <a:pt x="0" y="488"/>
                    <a:pt x="31" y="528"/>
                    <a:pt x="82" y="528"/>
                  </a:cubicBezTo>
                  <a:cubicBezTo>
                    <a:pt x="122" y="528"/>
                    <a:pt x="152" y="488"/>
                    <a:pt x="163" y="447"/>
                  </a:cubicBezTo>
                  <a:lnTo>
                    <a:pt x="163" y="82"/>
                  </a:lnTo>
                  <a:cubicBezTo>
                    <a:pt x="172" y="42"/>
                    <a:pt x="132" y="1"/>
                    <a:pt x="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4076255" y="2458219"/>
              <a:ext cx="24663" cy="41675"/>
            </a:xfrm>
            <a:custGeom>
              <a:avLst/>
              <a:gdLst/>
              <a:ahLst/>
              <a:cxnLst/>
              <a:rect l="l" t="t" r="r" b="b"/>
              <a:pathLst>
                <a:path w="274" h="463" extrusionOk="0">
                  <a:moveTo>
                    <a:pt x="182" y="1"/>
                  </a:moveTo>
                  <a:cubicBezTo>
                    <a:pt x="150" y="1"/>
                    <a:pt x="120" y="22"/>
                    <a:pt x="111" y="64"/>
                  </a:cubicBezTo>
                  <a:cubicBezTo>
                    <a:pt x="81" y="166"/>
                    <a:pt x="41" y="256"/>
                    <a:pt x="10" y="358"/>
                  </a:cubicBezTo>
                  <a:cubicBezTo>
                    <a:pt x="0" y="398"/>
                    <a:pt x="30" y="450"/>
                    <a:pt x="71" y="459"/>
                  </a:cubicBezTo>
                  <a:cubicBezTo>
                    <a:pt x="78" y="461"/>
                    <a:pt x="85" y="462"/>
                    <a:pt x="92" y="462"/>
                  </a:cubicBezTo>
                  <a:cubicBezTo>
                    <a:pt x="125" y="462"/>
                    <a:pt x="156" y="442"/>
                    <a:pt x="172" y="409"/>
                  </a:cubicBezTo>
                  <a:lnTo>
                    <a:pt x="264" y="105"/>
                  </a:lnTo>
                  <a:cubicBezTo>
                    <a:pt x="274" y="64"/>
                    <a:pt x="253" y="13"/>
                    <a:pt x="203" y="3"/>
                  </a:cubicBezTo>
                  <a:cubicBezTo>
                    <a:pt x="196" y="2"/>
                    <a:pt x="189" y="1"/>
                    <a:pt x="182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4083546" y="2400883"/>
              <a:ext cx="33844" cy="32134"/>
            </a:xfrm>
            <a:custGeom>
              <a:avLst/>
              <a:gdLst/>
              <a:ahLst/>
              <a:cxnLst/>
              <a:rect l="l" t="t" r="r" b="b"/>
              <a:pathLst>
                <a:path w="376" h="357" extrusionOk="0">
                  <a:moveTo>
                    <a:pt x="91" y="1"/>
                  </a:moveTo>
                  <a:cubicBezTo>
                    <a:pt x="71" y="1"/>
                    <a:pt x="51" y="12"/>
                    <a:pt x="30" y="21"/>
                  </a:cubicBezTo>
                  <a:cubicBezTo>
                    <a:pt x="0" y="52"/>
                    <a:pt x="0" y="102"/>
                    <a:pt x="30" y="133"/>
                  </a:cubicBezTo>
                  <a:cubicBezTo>
                    <a:pt x="102" y="204"/>
                    <a:pt x="163" y="265"/>
                    <a:pt x="233" y="326"/>
                  </a:cubicBezTo>
                  <a:cubicBezTo>
                    <a:pt x="244" y="346"/>
                    <a:pt x="264" y="356"/>
                    <a:pt x="294" y="356"/>
                  </a:cubicBezTo>
                  <a:cubicBezTo>
                    <a:pt x="314" y="356"/>
                    <a:pt x="335" y="346"/>
                    <a:pt x="345" y="326"/>
                  </a:cubicBezTo>
                  <a:cubicBezTo>
                    <a:pt x="375" y="295"/>
                    <a:pt x="375" y="244"/>
                    <a:pt x="345" y="214"/>
                  </a:cubicBezTo>
                  <a:cubicBezTo>
                    <a:pt x="284" y="154"/>
                    <a:pt x="213" y="82"/>
                    <a:pt x="142" y="21"/>
                  </a:cubicBezTo>
                  <a:cubicBezTo>
                    <a:pt x="132" y="12"/>
                    <a:pt x="112" y="1"/>
                    <a:pt x="9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4147452" y="2349848"/>
              <a:ext cx="42035" cy="29703"/>
            </a:xfrm>
            <a:custGeom>
              <a:avLst/>
              <a:gdLst/>
              <a:ahLst/>
              <a:cxnLst/>
              <a:rect l="l" t="t" r="r" b="b"/>
              <a:pathLst>
                <a:path w="467" h="330" extrusionOk="0">
                  <a:moveTo>
                    <a:pt x="378" y="0"/>
                  </a:moveTo>
                  <a:cubicBezTo>
                    <a:pt x="363" y="0"/>
                    <a:pt x="348" y="4"/>
                    <a:pt x="335" y="11"/>
                  </a:cubicBezTo>
                  <a:cubicBezTo>
                    <a:pt x="244" y="61"/>
                    <a:pt x="152" y="122"/>
                    <a:pt x="51" y="173"/>
                  </a:cubicBezTo>
                  <a:cubicBezTo>
                    <a:pt x="21" y="203"/>
                    <a:pt x="0" y="254"/>
                    <a:pt x="30" y="284"/>
                  </a:cubicBezTo>
                  <a:cubicBezTo>
                    <a:pt x="44" y="311"/>
                    <a:pt x="71" y="329"/>
                    <a:pt x="97" y="329"/>
                  </a:cubicBezTo>
                  <a:cubicBezTo>
                    <a:pt x="110" y="329"/>
                    <a:pt x="122" y="325"/>
                    <a:pt x="132" y="315"/>
                  </a:cubicBezTo>
                  <a:cubicBezTo>
                    <a:pt x="233" y="264"/>
                    <a:pt x="325" y="203"/>
                    <a:pt x="416" y="153"/>
                  </a:cubicBezTo>
                  <a:cubicBezTo>
                    <a:pt x="456" y="122"/>
                    <a:pt x="467" y="71"/>
                    <a:pt x="447" y="41"/>
                  </a:cubicBezTo>
                  <a:cubicBezTo>
                    <a:pt x="433" y="14"/>
                    <a:pt x="406" y="0"/>
                    <a:pt x="378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4203077" y="2315105"/>
              <a:ext cx="40234" cy="28443"/>
            </a:xfrm>
            <a:custGeom>
              <a:avLst/>
              <a:gdLst/>
              <a:ahLst/>
              <a:cxnLst/>
              <a:rect l="l" t="t" r="r" b="b"/>
              <a:pathLst>
                <a:path w="447" h="316" extrusionOk="0">
                  <a:moveTo>
                    <a:pt x="90" y="1"/>
                  </a:moveTo>
                  <a:cubicBezTo>
                    <a:pt x="61" y="1"/>
                    <a:pt x="34" y="14"/>
                    <a:pt x="21" y="41"/>
                  </a:cubicBezTo>
                  <a:cubicBezTo>
                    <a:pt x="1" y="82"/>
                    <a:pt x="11" y="133"/>
                    <a:pt x="41" y="153"/>
                  </a:cubicBezTo>
                  <a:lnTo>
                    <a:pt x="315" y="305"/>
                  </a:lnTo>
                  <a:cubicBezTo>
                    <a:pt x="329" y="312"/>
                    <a:pt x="344" y="315"/>
                    <a:pt x="358" y="315"/>
                  </a:cubicBezTo>
                  <a:cubicBezTo>
                    <a:pt x="386" y="315"/>
                    <a:pt x="413" y="302"/>
                    <a:pt x="426" y="275"/>
                  </a:cubicBezTo>
                  <a:cubicBezTo>
                    <a:pt x="447" y="244"/>
                    <a:pt x="437" y="194"/>
                    <a:pt x="396" y="163"/>
                  </a:cubicBezTo>
                  <a:cubicBezTo>
                    <a:pt x="305" y="113"/>
                    <a:pt x="214" y="62"/>
                    <a:pt x="133" y="11"/>
                  </a:cubicBezTo>
                  <a:cubicBezTo>
                    <a:pt x="119" y="4"/>
                    <a:pt x="104" y="1"/>
                    <a:pt x="9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4255192" y="2358939"/>
              <a:ext cx="22863" cy="33664"/>
            </a:xfrm>
            <a:custGeom>
              <a:avLst/>
              <a:gdLst/>
              <a:ahLst/>
              <a:cxnLst/>
              <a:rect l="l" t="t" r="r" b="b"/>
              <a:pathLst>
                <a:path w="254" h="374" extrusionOk="0">
                  <a:moveTo>
                    <a:pt x="101" y="0"/>
                  </a:moveTo>
                  <a:cubicBezTo>
                    <a:pt x="81" y="0"/>
                    <a:pt x="61" y="0"/>
                    <a:pt x="41" y="11"/>
                  </a:cubicBezTo>
                  <a:cubicBezTo>
                    <a:pt x="30" y="21"/>
                    <a:pt x="10" y="41"/>
                    <a:pt x="10" y="61"/>
                  </a:cubicBezTo>
                  <a:cubicBezTo>
                    <a:pt x="0" y="72"/>
                    <a:pt x="0" y="72"/>
                    <a:pt x="0" y="82"/>
                  </a:cubicBezTo>
                  <a:cubicBezTo>
                    <a:pt x="0" y="92"/>
                    <a:pt x="10" y="112"/>
                    <a:pt x="10" y="122"/>
                  </a:cubicBezTo>
                  <a:lnTo>
                    <a:pt x="101" y="336"/>
                  </a:lnTo>
                  <a:cubicBezTo>
                    <a:pt x="111" y="345"/>
                    <a:pt x="131" y="366"/>
                    <a:pt x="152" y="366"/>
                  </a:cubicBezTo>
                  <a:cubicBezTo>
                    <a:pt x="162" y="371"/>
                    <a:pt x="175" y="373"/>
                    <a:pt x="186" y="373"/>
                  </a:cubicBezTo>
                  <a:cubicBezTo>
                    <a:pt x="198" y="373"/>
                    <a:pt x="208" y="371"/>
                    <a:pt x="213" y="366"/>
                  </a:cubicBezTo>
                  <a:cubicBezTo>
                    <a:pt x="233" y="345"/>
                    <a:pt x="253" y="336"/>
                    <a:pt x="253" y="315"/>
                  </a:cubicBezTo>
                  <a:lnTo>
                    <a:pt x="253" y="295"/>
                  </a:lnTo>
                  <a:cubicBezTo>
                    <a:pt x="253" y="275"/>
                    <a:pt x="253" y="264"/>
                    <a:pt x="243" y="254"/>
                  </a:cubicBezTo>
                  <a:lnTo>
                    <a:pt x="152" y="41"/>
                  </a:lnTo>
                  <a:cubicBezTo>
                    <a:pt x="142" y="21"/>
                    <a:pt x="122" y="11"/>
                    <a:pt x="10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213158" y="2384322"/>
              <a:ext cx="21962" cy="41585"/>
            </a:xfrm>
            <a:custGeom>
              <a:avLst/>
              <a:gdLst/>
              <a:ahLst/>
              <a:cxnLst/>
              <a:rect l="l" t="t" r="r" b="b"/>
              <a:pathLst>
                <a:path w="244" h="462" extrusionOk="0">
                  <a:moveTo>
                    <a:pt x="152" y="0"/>
                  </a:moveTo>
                  <a:cubicBezTo>
                    <a:pt x="116" y="0"/>
                    <a:pt x="80" y="20"/>
                    <a:pt x="71" y="54"/>
                  </a:cubicBezTo>
                  <a:cubicBezTo>
                    <a:pt x="51" y="155"/>
                    <a:pt x="31" y="256"/>
                    <a:pt x="10" y="368"/>
                  </a:cubicBezTo>
                  <a:cubicBezTo>
                    <a:pt x="1" y="408"/>
                    <a:pt x="21" y="449"/>
                    <a:pt x="61" y="459"/>
                  </a:cubicBezTo>
                  <a:cubicBezTo>
                    <a:pt x="68" y="461"/>
                    <a:pt x="75" y="462"/>
                    <a:pt x="82" y="462"/>
                  </a:cubicBezTo>
                  <a:cubicBezTo>
                    <a:pt x="118" y="462"/>
                    <a:pt x="154" y="442"/>
                    <a:pt x="163" y="408"/>
                  </a:cubicBezTo>
                  <a:cubicBezTo>
                    <a:pt x="183" y="307"/>
                    <a:pt x="213" y="205"/>
                    <a:pt x="233" y="94"/>
                  </a:cubicBezTo>
                  <a:cubicBezTo>
                    <a:pt x="244" y="54"/>
                    <a:pt x="224" y="13"/>
                    <a:pt x="173" y="2"/>
                  </a:cubicBezTo>
                  <a:cubicBezTo>
                    <a:pt x="166" y="1"/>
                    <a:pt x="159" y="0"/>
                    <a:pt x="15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4217658" y="2453899"/>
              <a:ext cx="38434" cy="24483"/>
            </a:xfrm>
            <a:custGeom>
              <a:avLst/>
              <a:gdLst/>
              <a:ahLst/>
              <a:cxnLst/>
              <a:rect l="l" t="t" r="r" b="b"/>
              <a:pathLst>
                <a:path w="427" h="272" extrusionOk="0">
                  <a:moveTo>
                    <a:pt x="102" y="0"/>
                  </a:moveTo>
                  <a:cubicBezTo>
                    <a:pt x="82" y="0"/>
                    <a:pt x="62" y="0"/>
                    <a:pt x="41" y="11"/>
                  </a:cubicBezTo>
                  <a:cubicBezTo>
                    <a:pt x="21" y="20"/>
                    <a:pt x="11" y="41"/>
                    <a:pt x="1" y="61"/>
                  </a:cubicBezTo>
                  <a:cubicBezTo>
                    <a:pt x="1" y="81"/>
                    <a:pt x="1" y="102"/>
                    <a:pt x="11" y="122"/>
                  </a:cubicBezTo>
                  <a:cubicBezTo>
                    <a:pt x="21" y="142"/>
                    <a:pt x="41" y="153"/>
                    <a:pt x="62" y="162"/>
                  </a:cubicBezTo>
                  <a:lnTo>
                    <a:pt x="325" y="264"/>
                  </a:lnTo>
                  <a:cubicBezTo>
                    <a:pt x="331" y="269"/>
                    <a:pt x="341" y="272"/>
                    <a:pt x="352" y="272"/>
                  </a:cubicBezTo>
                  <a:cubicBezTo>
                    <a:pt x="363" y="272"/>
                    <a:pt x="376" y="269"/>
                    <a:pt x="386" y="264"/>
                  </a:cubicBezTo>
                  <a:cubicBezTo>
                    <a:pt x="397" y="254"/>
                    <a:pt x="417" y="234"/>
                    <a:pt x="417" y="214"/>
                  </a:cubicBezTo>
                  <a:cubicBezTo>
                    <a:pt x="427" y="193"/>
                    <a:pt x="427" y="173"/>
                    <a:pt x="417" y="153"/>
                  </a:cubicBezTo>
                  <a:cubicBezTo>
                    <a:pt x="397" y="132"/>
                    <a:pt x="386" y="122"/>
                    <a:pt x="366" y="112"/>
                  </a:cubicBezTo>
                  <a:cubicBezTo>
                    <a:pt x="275" y="72"/>
                    <a:pt x="194" y="41"/>
                    <a:pt x="10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4258792" y="2435627"/>
              <a:ext cx="30153" cy="32944"/>
            </a:xfrm>
            <a:custGeom>
              <a:avLst/>
              <a:gdLst/>
              <a:ahLst/>
              <a:cxnLst/>
              <a:rect l="l" t="t" r="r" b="b"/>
              <a:pathLst>
                <a:path w="335" h="366" extrusionOk="0">
                  <a:moveTo>
                    <a:pt x="91" y="0"/>
                  </a:moveTo>
                  <a:cubicBezTo>
                    <a:pt x="71" y="0"/>
                    <a:pt x="41" y="11"/>
                    <a:pt x="31" y="21"/>
                  </a:cubicBezTo>
                  <a:cubicBezTo>
                    <a:pt x="21" y="41"/>
                    <a:pt x="1" y="61"/>
                    <a:pt x="10" y="82"/>
                  </a:cubicBezTo>
                  <a:lnTo>
                    <a:pt x="10" y="102"/>
                  </a:lnTo>
                  <a:cubicBezTo>
                    <a:pt x="10" y="122"/>
                    <a:pt x="21" y="133"/>
                    <a:pt x="31" y="142"/>
                  </a:cubicBezTo>
                  <a:lnTo>
                    <a:pt x="193" y="335"/>
                  </a:lnTo>
                  <a:cubicBezTo>
                    <a:pt x="203" y="356"/>
                    <a:pt x="233" y="365"/>
                    <a:pt x="244" y="365"/>
                  </a:cubicBezTo>
                  <a:cubicBezTo>
                    <a:pt x="264" y="365"/>
                    <a:pt x="294" y="356"/>
                    <a:pt x="305" y="335"/>
                  </a:cubicBezTo>
                  <a:cubicBezTo>
                    <a:pt x="315" y="325"/>
                    <a:pt x="335" y="305"/>
                    <a:pt x="325" y="284"/>
                  </a:cubicBezTo>
                  <a:lnTo>
                    <a:pt x="325" y="264"/>
                  </a:lnTo>
                  <a:cubicBezTo>
                    <a:pt x="325" y="244"/>
                    <a:pt x="315" y="234"/>
                    <a:pt x="305" y="223"/>
                  </a:cubicBezTo>
                  <a:lnTo>
                    <a:pt x="143" y="21"/>
                  </a:lnTo>
                  <a:cubicBezTo>
                    <a:pt x="132" y="11"/>
                    <a:pt x="102" y="0"/>
                    <a:pt x="91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4184805" y="2497733"/>
              <a:ext cx="31143" cy="47525"/>
            </a:xfrm>
            <a:custGeom>
              <a:avLst/>
              <a:gdLst/>
              <a:ahLst/>
              <a:cxnLst/>
              <a:rect l="l" t="t" r="r" b="b"/>
              <a:pathLst>
                <a:path w="346" h="528" extrusionOk="0">
                  <a:moveTo>
                    <a:pt x="90" y="0"/>
                  </a:moveTo>
                  <a:cubicBezTo>
                    <a:pt x="76" y="0"/>
                    <a:pt x="62" y="4"/>
                    <a:pt x="52" y="11"/>
                  </a:cubicBezTo>
                  <a:cubicBezTo>
                    <a:pt x="11" y="41"/>
                    <a:pt x="1" y="81"/>
                    <a:pt x="21" y="122"/>
                  </a:cubicBezTo>
                  <a:cubicBezTo>
                    <a:pt x="72" y="243"/>
                    <a:pt x="133" y="365"/>
                    <a:pt x="183" y="487"/>
                  </a:cubicBezTo>
                  <a:cubicBezTo>
                    <a:pt x="197" y="514"/>
                    <a:pt x="229" y="528"/>
                    <a:pt x="257" y="528"/>
                  </a:cubicBezTo>
                  <a:cubicBezTo>
                    <a:pt x="272" y="528"/>
                    <a:pt x="285" y="524"/>
                    <a:pt x="295" y="518"/>
                  </a:cubicBezTo>
                  <a:cubicBezTo>
                    <a:pt x="336" y="487"/>
                    <a:pt x="346" y="446"/>
                    <a:pt x="325" y="406"/>
                  </a:cubicBezTo>
                  <a:cubicBezTo>
                    <a:pt x="275" y="284"/>
                    <a:pt x="214" y="162"/>
                    <a:pt x="163" y="41"/>
                  </a:cubicBezTo>
                  <a:cubicBezTo>
                    <a:pt x="150" y="14"/>
                    <a:pt x="118" y="0"/>
                    <a:pt x="9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4239620" y="2505024"/>
              <a:ext cx="37534" cy="17642"/>
            </a:xfrm>
            <a:custGeom>
              <a:avLst/>
              <a:gdLst/>
              <a:ahLst/>
              <a:cxnLst/>
              <a:rect l="l" t="t" r="r" b="b"/>
              <a:pathLst>
                <a:path w="417" h="196" extrusionOk="0">
                  <a:moveTo>
                    <a:pt x="335" y="0"/>
                  </a:moveTo>
                  <a:cubicBezTo>
                    <a:pt x="254" y="11"/>
                    <a:pt x="162" y="20"/>
                    <a:pt x="81" y="31"/>
                  </a:cubicBezTo>
                  <a:cubicBezTo>
                    <a:pt x="51" y="41"/>
                    <a:pt x="41" y="41"/>
                    <a:pt x="20" y="61"/>
                  </a:cubicBezTo>
                  <a:cubicBezTo>
                    <a:pt x="11" y="72"/>
                    <a:pt x="0" y="92"/>
                    <a:pt x="0" y="112"/>
                  </a:cubicBezTo>
                  <a:cubicBezTo>
                    <a:pt x="0" y="132"/>
                    <a:pt x="0" y="162"/>
                    <a:pt x="20" y="173"/>
                  </a:cubicBezTo>
                  <a:cubicBezTo>
                    <a:pt x="29" y="181"/>
                    <a:pt x="51" y="196"/>
                    <a:pt x="69" y="196"/>
                  </a:cubicBezTo>
                  <a:cubicBezTo>
                    <a:pt x="73" y="196"/>
                    <a:pt x="78" y="195"/>
                    <a:pt x="81" y="193"/>
                  </a:cubicBezTo>
                  <a:cubicBezTo>
                    <a:pt x="162" y="183"/>
                    <a:pt x="254" y="173"/>
                    <a:pt x="335" y="162"/>
                  </a:cubicBezTo>
                  <a:cubicBezTo>
                    <a:pt x="365" y="162"/>
                    <a:pt x="376" y="153"/>
                    <a:pt x="396" y="142"/>
                  </a:cubicBezTo>
                  <a:cubicBezTo>
                    <a:pt x="406" y="122"/>
                    <a:pt x="416" y="102"/>
                    <a:pt x="416" y="81"/>
                  </a:cubicBezTo>
                  <a:cubicBezTo>
                    <a:pt x="416" y="61"/>
                    <a:pt x="416" y="41"/>
                    <a:pt x="396" y="31"/>
                  </a:cubicBezTo>
                  <a:cubicBezTo>
                    <a:pt x="386" y="11"/>
                    <a:pt x="356" y="0"/>
                    <a:pt x="33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4281564" y="2530586"/>
              <a:ext cx="32134" cy="36094"/>
            </a:xfrm>
            <a:custGeom>
              <a:avLst/>
              <a:gdLst/>
              <a:ahLst/>
              <a:cxnLst/>
              <a:rect l="l" t="t" r="r" b="b"/>
              <a:pathLst>
                <a:path w="357" h="401" extrusionOk="0">
                  <a:moveTo>
                    <a:pt x="113" y="0"/>
                  </a:moveTo>
                  <a:cubicBezTo>
                    <a:pt x="92" y="0"/>
                    <a:pt x="72" y="0"/>
                    <a:pt x="52" y="11"/>
                  </a:cubicBezTo>
                  <a:cubicBezTo>
                    <a:pt x="21" y="31"/>
                    <a:pt x="1" y="81"/>
                    <a:pt x="21" y="122"/>
                  </a:cubicBezTo>
                  <a:cubicBezTo>
                    <a:pt x="82" y="203"/>
                    <a:pt x="133" y="284"/>
                    <a:pt x="183" y="355"/>
                  </a:cubicBezTo>
                  <a:cubicBezTo>
                    <a:pt x="194" y="376"/>
                    <a:pt x="214" y="396"/>
                    <a:pt x="234" y="396"/>
                  </a:cubicBezTo>
                  <a:cubicBezTo>
                    <a:pt x="240" y="399"/>
                    <a:pt x="246" y="400"/>
                    <a:pt x="252" y="400"/>
                  </a:cubicBezTo>
                  <a:cubicBezTo>
                    <a:pt x="266" y="400"/>
                    <a:pt x="281" y="393"/>
                    <a:pt x="295" y="385"/>
                  </a:cubicBezTo>
                  <a:cubicBezTo>
                    <a:pt x="336" y="365"/>
                    <a:pt x="356" y="315"/>
                    <a:pt x="325" y="274"/>
                  </a:cubicBezTo>
                  <a:cubicBezTo>
                    <a:pt x="275" y="203"/>
                    <a:pt x="214" y="122"/>
                    <a:pt x="163" y="41"/>
                  </a:cubicBezTo>
                  <a:cubicBezTo>
                    <a:pt x="153" y="20"/>
                    <a:pt x="133" y="11"/>
                    <a:pt x="11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4254202" y="2554979"/>
              <a:ext cx="21962" cy="42575"/>
            </a:xfrm>
            <a:custGeom>
              <a:avLst/>
              <a:gdLst/>
              <a:ahLst/>
              <a:cxnLst/>
              <a:rect l="l" t="t" r="r" b="b"/>
              <a:pathLst>
                <a:path w="244" h="473" extrusionOk="0">
                  <a:moveTo>
                    <a:pt x="151" y="1"/>
                  </a:moveTo>
                  <a:cubicBezTo>
                    <a:pt x="116" y="1"/>
                    <a:pt x="80" y="20"/>
                    <a:pt x="72" y="54"/>
                  </a:cubicBezTo>
                  <a:lnTo>
                    <a:pt x="11" y="368"/>
                  </a:lnTo>
                  <a:cubicBezTo>
                    <a:pt x="0" y="409"/>
                    <a:pt x="21" y="459"/>
                    <a:pt x="61" y="470"/>
                  </a:cubicBezTo>
                  <a:cubicBezTo>
                    <a:pt x="68" y="471"/>
                    <a:pt x="75" y="472"/>
                    <a:pt x="82" y="472"/>
                  </a:cubicBezTo>
                  <a:cubicBezTo>
                    <a:pt x="117" y="472"/>
                    <a:pt x="155" y="451"/>
                    <a:pt x="163" y="409"/>
                  </a:cubicBezTo>
                  <a:cubicBezTo>
                    <a:pt x="183" y="308"/>
                    <a:pt x="214" y="206"/>
                    <a:pt x="234" y="105"/>
                  </a:cubicBezTo>
                  <a:cubicBezTo>
                    <a:pt x="244" y="64"/>
                    <a:pt x="224" y="13"/>
                    <a:pt x="173" y="3"/>
                  </a:cubicBezTo>
                  <a:cubicBezTo>
                    <a:pt x="166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4208567" y="2568660"/>
              <a:ext cx="25653" cy="44285"/>
            </a:xfrm>
            <a:custGeom>
              <a:avLst/>
              <a:gdLst/>
              <a:ahLst/>
              <a:cxnLst/>
              <a:rect l="l" t="t" r="r" b="b"/>
              <a:pathLst>
                <a:path w="285" h="492" extrusionOk="0">
                  <a:moveTo>
                    <a:pt x="194" y="1"/>
                  </a:moveTo>
                  <a:cubicBezTo>
                    <a:pt x="161" y="1"/>
                    <a:pt x="131" y="20"/>
                    <a:pt x="122" y="54"/>
                  </a:cubicBezTo>
                  <a:cubicBezTo>
                    <a:pt x="82" y="165"/>
                    <a:pt x="52" y="277"/>
                    <a:pt x="21" y="388"/>
                  </a:cubicBezTo>
                  <a:cubicBezTo>
                    <a:pt x="0" y="429"/>
                    <a:pt x="31" y="480"/>
                    <a:pt x="72" y="490"/>
                  </a:cubicBezTo>
                  <a:cubicBezTo>
                    <a:pt x="79" y="491"/>
                    <a:pt x="85" y="492"/>
                    <a:pt x="91" y="492"/>
                  </a:cubicBezTo>
                  <a:cubicBezTo>
                    <a:pt x="132" y="492"/>
                    <a:pt x="164" y="464"/>
                    <a:pt x="173" y="429"/>
                  </a:cubicBezTo>
                  <a:cubicBezTo>
                    <a:pt x="203" y="318"/>
                    <a:pt x="244" y="206"/>
                    <a:pt x="275" y="104"/>
                  </a:cubicBezTo>
                  <a:cubicBezTo>
                    <a:pt x="284" y="64"/>
                    <a:pt x="264" y="14"/>
                    <a:pt x="214" y="3"/>
                  </a:cubicBezTo>
                  <a:cubicBezTo>
                    <a:pt x="207" y="1"/>
                    <a:pt x="200" y="1"/>
                    <a:pt x="194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4261492" y="2598093"/>
              <a:ext cx="52206" cy="16562"/>
            </a:xfrm>
            <a:custGeom>
              <a:avLst/>
              <a:gdLst/>
              <a:ahLst/>
              <a:cxnLst/>
              <a:rect l="l" t="t" r="r" b="b"/>
              <a:pathLst>
                <a:path w="580" h="184" extrusionOk="0">
                  <a:moveTo>
                    <a:pt x="498" y="1"/>
                  </a:moveTo>
                  <a:cubicBezTo>
                    <a:pt x="356" y="11"/>
                    <a:pt x="224" y="11"/>
                    <a:pt x="82" y="21"/>
                  </a:cubicBezTo>
                  <a:cubicBezTo>
                    <a:pt x="41" y="21"/>
                    <a:pt x="1" y="52"/>
                    <a:pt x="1" y="102"/>
                  </a:cubicBezTo>
                  <a:cubicBezTo>
                    <a:pt x="11" y="143"/>
                    <a:pt x="41" y="183"/>
                    <a:pt x="82" y="183"/>
                  </a:cubicBezTo>
                  <a:cubicBezTo>
                    <a:pt x="224" y="173"/>
                    <a:pt x="356" y="173"/>
                    <a:pt x="498" y="163"/>
                  </a:cubicBezTo>
                  <a:cubicBezTo>
                    <a:pt x="539" y="163"/>
                    <a:pt x="579" y="133"/>
                    <a:pt x="579" y="82"/>
                  </a:cubicBezTo>
                  <a:cubicBezTo>
                    <a:pt x="579" y="41"/>
                    <a:pt x="539" y="1"/>
                    <a:pt x="498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4017839" y="2500433"/>
              <a:ext cx="36544" cy="42755"/>
            </a:xfrm>
            <a:custGeom>
              <a:avLst/>
              <a:gdLst/>
              <a:ahLst/>
              <a:cxnLst/>
              <a:rect l="l" t="t" r="r" b="b"/>
              <a:pathLst>
                <a:path w="406" h="475" extrusionOk="0">
                  <a:moveTo>
                    <a:pt x="111" y="1"/>
                  </a:moveTo>
                  <a:cubicBezTo>
                    <a:pt x="91" y="1"/>
                    <a:pt x="71" y="1"/>
                    <a:pt x="51" y="11"/>
                  </a:cubicBezTo>
                  <a:cubicBezTo>
                    <a:pt x="20" y="31"/>
                    <a:pt x="0" y="92"/>
                    <a:pt x="20" y="123"/>
                  </a:cubicBezTo>
                  <a:cubicBezTo>
                    <a:pt x="91" y="224"/>
                    <a:pt x="172" y="335"/>
                    <a:pt x="244" y="437"/>
                  </a:cubicBezTo>
                  <a:cubicBezTo>
                    <a:pt x="253" y="457"/>
                    <a:pt x="274" y="467"/>
                    <a:pt x="294" y="467"/>
                  </a:cubicBezTo>
                  <a:cubicBezTo>
                    <a:pt x="304" y="472"/>
                    <a:pt x="314" y="475"/>
                    <a:pt x="324" y="475"/>
                  </a:cubicBezTo>
                  <a:cubicBezTo>
                    <a:pt x="334" y="475"/>
                    <a:pt x="345" y="472"/>
                    <a:pt x="355" y="467"/>
                  </a:cubicBezTo>
                  <a:cubicBezTo>
                    <a:pt x="386" y="437"/>
                    <a:pt x="406" y="386"/>
                    <a:pt x="386" y="355"/>
                  </a:cubicBezTo>
                  <a:cubicBezTo>
                    <a:pt x="304" y="254"/>
                    <a:pt x="233" y="143"/>
                    <a:pt x="162" y="41"/>
                  </a:cubicBezTo>
                  <a:cubicBezTo>
                    <a:pt x="152" y="21"/>
                    <a:pt x="132" y="11"/>
                    <a:pt x="111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17"/>
          <p:cNvGrpSpPr/>
          <p:nvPr/>
        </p:nvGrpSpPr>
        <p:grpSpPr>
          <a:xfrm>
            <a:off x="4785425" y="3126775"/>
            <a:ext cx="822650" cy="824868"/>
            <a:chOff x="4785425" y="3182350"/>
            <a:chExt cx="822650" cy="824868"/>
          </a:xfrm>
        </p:grpSpPr>
        <p:sp>
          <p:nvSpPr>
            <p:cNvPr id="665" name="Google Shape;665;p17"/>
            <p:cNvSpPr/>
            <p:nvPr/>
          </p:nvSpPr>
          <p:spPr>
            <a:xfrm>
              <a:off x="4785425" y="3182350"/>
              <a:ext cx="822650" cy="822650"/>
            </a:xfrm>
            <a:custGeom>
              <a:avLst/>
              <a:gdLst/>
              <a:ahLst/>
              <a:cxnLst/>
              <a:rect l="l" t="t" r="r" b="b"/>
              <a:pathLst>
                <a:path w="11948" h="11948" extrusionOk="0">
                  <a:moveTo>
                    <a:pt x="5973" y="0"/>
                  </a:moveTo>
                  <a:cubicBezTo>
                    <a:pt x="2678" y="0"/>
                    <a:pt x="0" y="2678"/>
                    <a:pt x="0" y="5974"/>
                  </a:cubicBezTo>
                  <a:cubicBezTo>
                    <a:pt x="0" y="9280"/>
                    <a:pt x="2678" y="11947"/>
                    <a:pt x="5973" y="11947"/>
                  </a:cubicBezTo>
                  <a:cubicBezTo>
                    <a:pt x="9270" y="11947"/>
                    <a:pt x="11947" y="9280"/>
                    <a:pt x="11947" y="5974"/>
                  </a:cubicBezTo>
                  <a:cubicBezTo>
                    <a:pt x="11947" y="2678"/>
                    <a:pt x="9270" y="0"/>
                    <a:pt x="597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17"/>
            <p:cNvGrpSpPr/>
            <p:nvPr/>
          </p:nvGrpSpPr>
          <p:grpSpPr>
            <a:xfrm>
              <a:off x="4907738" y="3184536"/>
              <a:ext cx="562907" cy="822682"/>
              <a:chOff x="4806656" y="2885983"/>
              <a:chExt cx="767112" cy="1121126"/>
            </a:xfrm>
          </p:grpSpPr>
          <p:sp>
            <p:nvSpPr>
              <p:cNvPr id="667" name="Google Shape;667;p17"/>
              <p:cNvSpPr/>
              <p:nvPr/>
            </p:nvSpPr>
            <p:spPr>
              <a:xfrm>
                <a:off x="4898593" y="2896199"/>
                <a:ext cx="544806" cy="544197"/>
              </a:xfrm>
              <a:custGeom>
                <a:avLst/>
                <a:gdLst/>
                <a:ahLst/>
                <a:cxnLst/>
                <a:rect l="l" t="t" r="r" b="b"/>
                <a:pathLst>
                  <a:path w="8053" h="8044" extrusionOk="0">
                    <a:moveTo>
                      <a:pt x="4949" y="0"/>
                    </a:moveTo>
                    <a:cubicBezTo>
                      <a:pt x="4879" y="376"/>
                      <a:pt x="4686" y="721"/>
                      <a:pt x="4422" y="1005"/>
                    </a:cubicBezTo>
                    <a:cubicBezTo>
                      <a:pt x="4138" y="1319"/>
                      <a:pt x="3773" y="1542"/>
                      <a:pt x="3388" y="1715"/>
                    </a:cubicBezTo>
                    <a:cubicBezTo>
                      <a:pt x="2840" y="1968"/>
                      <a:pt x="2231" y="2100"/>
                      <a:pt x="1634" y="2130"/>
                    </a:cubicBezTo>
                    <a:cubicBezTo>
                      <a:pt x="1582" y="2353"/>
                      <a:pt x="1552" y="2587"/>
                      <a:pt x="1552" y="2810"/>
                    </a:cubicBezTo>
                    <a:lnTo>
                      <a:pt x="1542" y="2810"/>
                    </a:lnTo>
                    <a:lnTo>
                      <a:pt x="1542" y="2911"/>
                    </a:lnTo>
                    <a:cubicBezTo>
                      <a:pt x="1512" y="3043"/>
                      <a:pt x="1431" y="3165"/>
                      <a:pt x="1319" y="3236"/>
                    </a:cubicBezTo>
                    <a:cubicBezTo>
                      <a:pt x="1126" y="3347"/>
                      <a:pt x="842" y="3327"/>
                      <a:pt x="731" y="3530"/>
                    </a:cubicBezTo>
                    <a:cubicBezTo>
                      <a:pt x="609" y="3733"/>
                      <a:pt x="771" y="4037"/>
                      <a:pt x="609" y="4199"/>
                    </a:cubicBezTo>
                    <a:cubicBezTo>
                      <a:pt x="507" y="4311"/>
                      <a:pt x="345" y="4300"/>
                      <a:pt x="223" y="4382"/>
                    </a:cubicBezTo>
                    <a:cubicBezTo>
                      <a:pt x="61" y="4494"/>
                      <a:pt x="61" y="4737"/>
                      <a:pt x="142" y="4920"/>
                    </a:cubicBezTo>
                    <a:cubicBezTo>
                      <a:pt x="183" y="4990"/>
                      <a:pt x="234" y="5061"/>
                      <a:pt x="254" y="5152"/>
                    </a:cubicBezTo>
                    <a:cubicBezTo>
                      <a:pt x="315" y="5416"/>
                      <a:pt x="0" y="5700"/>
                      <a:pt x="133" y="5934"/>
                    </a:cubicBezTo>
                    <a:cubicBezTo>
                      <a:pt x="203" y="6076"/>
                      <a:pt x="396" y="6116"/>
                      <a:pt x="498" y="6238"/>
                    </a:cubicBezTo>
                    <a:cubicBezTo>
                      <a:pt x="629" y="6410"/>
                      <a:pt x="568" y="6684"/>
                      <a:pt x="710" y="6836"/>
                    </a:cubicBezTo>
                    <a:cubicBezTo>
                      <a:pt x="852" y="6978"/>
                      <a:pt x="1086" y="6958"/>
                      <a:pt x="1238" y="7079"/>
                    </a:cubicBezTo>
                    <a:cubicBezTo>
                      <a:pt x="1359" y="7201"/>
                      <a:pt x="1380" y="7414"/>
                      <a:pt x="1522" y="7505"/>
                    </a:cubicBezTo>
                    <a:cubicBezTo>
                      <a:pt x="1594" y="7550"/>
                      <a:pt x="1679" y="7557"/>
                      <a:pt x="1766" y="7557"/>
                    </a:cubicBezTo>
                    <a:cubicBezTo>
                      <a:pt x="1812" y="7557"/>
                      <a:pt x="1859" y="7555"/>
                      <a:pt x="1904" y="7555"/>
                    </a:cubicBezTo>
                    <a:cubicBezTo>
                      <a:pt x="1990" y="7555"/>
                      <a:pt x="2072" y="7563"/>
                      <a:pt x="2141" y="7607"/>
                    </a:cubicBezTo>
                    <a:cubicBezTo>
                      <a:pt x="2222" y="7667"/>
                      <a:pt x="2272" y="7769"/>
                      <a:pt x="2353" y="7830"/>
                    </a:cubicBezTo>
                    <a:cubicBezTo>
                      <a:pt x="2409" y="7867"/>
                      <a:pt x="2470" y="7881"/>
                      <a:pt x="2534" y="7881"/>
                    </a:cubicBezTo>
                    <a:cubicBezTo>
                      <a:pt x="2712" y="7881"/>
                      <a:pt x="2914" y="7774"/>
                      <a:pt x="3103" y="7774"/>
                    </a:cubicBezTo>
                    <a:cubicBezTo>
                      <a:pt x="3141" y="7774"/>
                      <a:pt x="3179" y="7779"/>
                      <a:pt x="3216" y="7789"/>
                    </a:cubicBezTo>
                    <a:cubicBezTo>
                      <a:pt x="3388" y="7840"/>
                      <a:pt x="3500" y="8033"/>
                      <a:pt x="3682" y="8043"/>
                    </a:cubicBezTo>
                    <a:cubicBezTo>
                      <a:pt x="3687" y="8043"/>
                      <a:pt x="3692" y="8044"/>
                      <a:pt x="3697" y="8044"/>
                    </a:cubicBezTo>
                    <a:cubicBezTo>
                      <a:pt x="3862" y="8044"/>
                      <a:pt x="4001" y="7890"/>
                      <a:pt x="4169" y="7861"/>
                    </a:cubicBezTo>
                    <a:cubicBezTo>
                      <a:pt x="4199" y="7854"/>
                      <a:pt x="4230" y="7851"/>
                      <a:pt x="4260" y="7851"/>
                    </a:cubicBezTo>
                    <a:cubicBezTo>
                      <a:pt x="4444" y="7851"/>
                      <a:pt x="4637" y="7956"/>
                      <a:pt x="4814" y="7956"/>
                    </a:cubicBezTo>
                    <a:cubicBezTo>
                      <a:pt x="4868" y="7956"/>
                      <a:pt x="4920" y="7946"/>
                      <a:pt x="4970" y="7921"/>
                    </a:cubicBezTo>
                    <a:cubicBezTo>
                      <a:pt x="5051" y="7891"/>
                      <a:pt x="5102" y="7820"/>
                      <a:pt x="5183" y="7789"/>
                    </a:cubicBezTo>
                    <a:cubicBezTo>
                      <a:pt x="5233" y="7764"/>
                      <a:pt x="5286" y="7756"/>
                      <a:pt x="5340" y="7756"/>
                    </a:cubicBezTo>
                    <a:cubicBezTo>
                      <a:pt x="5468" y="7756"/>
                      <a:pt x="5604" y="7804"/>
                      <a:pt x="5730" y="7804"/>
                    </a:cubicBezTo>
                    <a:cubicBezTo>
                      <a:pt x="5790" y="7804"/>
                      <a:pt x="5849" y="7792"/>
                      <a:pt x="5903" y="7759"/>
                    </a:cubicBezTo>
                    <a:cubicBezTo>
                      <a:pt x="6055" y="7678"/>
                      <a:pt x="6096" y="7475"/>
                      <a:pt x="6248" y="7404"/>
                    </a:cubicBezTo>
                    <a:cubicBezTo>
                      <a:pt x="6293" y="7381"/>
                      <a:pt x="6340" y="7374"/>
                      <a:pt x="6389" y="7374"/>
                    </a:cubicBezTo>
                    <a:cubicBezTo>
                      <a:pt x="6493" y="7374"/>
                      <a:pt x="6601" y="7408"/>
                      <a:pt x="6702" y="7408"/>
                    </a:cubicBezTo>
                    <a:cubicBezTo>
                      <a:pt x="6745" y="7408"/>
                      <a:pt x="6787" y="7402"/>
                      <a:pt x="6826" y="7384"/>
                    </a:cubicBezTo>
                    <a:cubicBezTo>
                      <a:pt x="6988" y="7302"/>
                      <a:pt x="7018" y="7079"/>
                      <a:pt x="7151" y="6958"/>
                    </a:cubicBezTo>
                    <a:cubicBezTo>
                      <a:pt x="7302" y="6816"/>
                      <a:pt x="7597" y="6816"/>
                      <a:pt x="7658" y="6613"/>
                    </a:cubicBezTo>
                    <a:cubicBezTo>
                      <a:pt x="7718" y="6450"/>
                      <a:pt x="7577" y="6288"/>
                      <a:pt x="7586" y="6126"/>
                    </a:cubicBezTo>
                    <a:cubicBezTo>
                      <a:pt x="7607" y="5995"/>
                      <a:pt x="7698" y="5893"/>
                      <a:pt x="7779" y="5792"/>
                    </a:cubicBezTo>
                    <a:cubicBezTo>
                      <a:pt x="7850" y="5690"/>
                      <a:pt x="7921" y="5558"/>
                      <a:pt x="7870" y="5447"/>
                    </a:cubicBezTo>
                    <a:cubicBezTo>
                      <a:pt x="7850" y="5396"/>
                      <a:pt x="7800" y="5355"/>
                      <a:pt x="7779" y="5305"/>
                    </a:cubicBezTo>
                    <a:cubicBezTo>
                      <a:pt x="7667" y="5061"/>
                      <a:pt x="8053" y="4808"/>
                      <a:pt x="7972" y="4554"/>
                    </a:cubicBezTo>
                    <a:cubicBezTo>
                      <a:pt x="7921" y="4422"/>
                      <a:pt x="7759" y="4361"/>
                      <a:pt x="7698" y="4240"/>
                    </a:cubicBezTo>
                    <a:cubicBezTo>
                      <a:pt x="7597" y="4037"/>
                      <a:pt x="7769" y="3773"/>
                      <a:pt x="7667" y="3581"/>
                    </a:cubicBezTo>
                    <a:cubicBezTo>
                      <a:pt x="7586" y="3439"/>
                      <a:pt x="7383" y="3388"/>
                      <a:pt x="7313" y="3246"/>
                    </a:cubicBezTo>
                    <a:cubicBezTo>
                      <a:pt x="7252" y="3114"/>
                      <a:pt x="7323" y="2952"/>
                      <a:pt x="7262" y="2820"/>
                    </a:cubicBezTo>
                    <a:cubicBezTo>
                      <a:pt x="7191" y="2678"/>
                      <a:pt x="6998" y="2648"/>
                      <a:pt x="6836" y="2617"/>
                    </a:cubicBezTo>
                    <a:cubicBezTo>
                      <a:pt x="6775" y="2597"/>
                      <a:pt x="6704" y="2567"/>
                      <a:pt x="6643" y="2526"/>
                    </a:cubicBezTo>
                    <a:cubicBezTo>
                      <a:pt x="6633" y="1857"/>
                      <a:pt x="6308" y="1167"/>
                      <a:pt x="5862" y="670"/>
                    </a:cubicBezTo>
                    <a:cubicBezTo>
                      <a:pt x="5659" y="437"/>
                      <a:pt x="5426" y="234"/>
                      <a:pt x="5163" y="92"/>
                    </a:cubicBezTo>
                    <a:cubicBezTo>
                      <a:pt x="5091" y="61"/>
                      <a:pt x="5021" y="21"/>
                      <a:pt x="4949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4806656" y="3337350"/>
                <a:ext cx="767112" cy="669760"/>
              </a:xfrm>
              <a:custGeom>
                <a:avLst/>
                <a:gdLst/>
                <a:ahLst/>
                <a:cxnLst/>
                <a:rect l="l" t="t" r="r" b="b"/>
                <a:pathLst>
                  <a:path w="11339" h="9900" extrusionOk="0">
                    <a:moveTo>
                      <a:pt x="2688" y="3287"/>
                    </a:moveTo>
                    <a:cubicBezTo>
                      <a:pt x="2769" y="3895"/>
                      <a:pt x="3216" y="4118"/>
                      <a:pt x="3216" y="4118"/>
                    </a:cubicBezTo>
                    <a:lnTo>
                      <a:pt x="3144" y="4970"/>
                    </a:lnTo>
                    <a:lnTo>
                      <a:pt x="2008" y="4970"/>
                    </a:lnTo>
                    <a:lnTo>
                      <a:pt x="2678" y="3287"/>
                    </a:lnTo>
                    <a:close/>
                    <a:moveTo>
                      <a:pt x="8794" y="3976"/>
                    </a:moveTo>
                    <a:lnTo>
                      <a:pt x="9950" y="6248"/>
                    </a:lnTo>
                    <a:lnTo>
                      <a:pt x="9249" y="6968"/>
                    </a:lnTo>
                    <a:cubicBezTo>
                      <a:pt x="8996" y="6492"/>
                      <a:pt x="8753" y="6238"/>
                      <a:pt x="8753" y="6238"/>
                    </a:cubicBezTo>
                    <a:lnTo>
                      <a:pt x="8611" y="4179"/>
                    </a:lnTo>
                    <a:cubicBezTo>
                      <a:pt x="8682" y="4118"/>
                      <a:pt x="8742" y="4047"/>
                      <a:pt x="8794" y="3976"/>
                    </a:cubicBezTo>
                    <a:close/>
                    <a:moveTo>
                      <a:pt x="4300" y="1"/>
                    </a:moveTo>
                    <a:cubicBezTo>
                      <a:pt x="4300" y="1"/>
                      <a:pt x="2110" y="173"/>
                      <a:pt x="1918" y="579"/>
                    </a:cubicBezTo>
                    <a:cubicBezTo>
                      <a:pt x="1857" y="670"/>
                      <a:pt x="0" y="3946"/>
                      <a:pt x="0" y="6228"/>
                    </a:cubicBezTo>
                    <a:cubicBezTo>
                      <a:pt x="0" y="6658"/>
                      <a:pt x="518" y="6781"/>
                      <a:pt x="1110" y="6781"/>
                    </a:cubicBezTo>
                    <a:cubicBezTo>
                      <a:pt x="1899" y="6781"/>
                      <a:pt x="2820" y="6562"/>
                      <a:pt x="2820" y="6562"/>
                    </a:cubicBezTo>
                    <a:lnTo>
                      <a:pt x="2820" y="6562"/>
                    </a:lnTo>
                    <a:cubicBezTo>
                      <a:pt x="2739" y="6664"/>
                      <a:pt x="2657" y="6775"/>
                      <a:pt x="2587" y="6897"/>
                    </a:cubicBezTo>
                    <a:cubicBezTo>
                      <a:pt x="1826" y="8134"/>
                      <a:pt x="1765" y="9899"/>
                      <a:pt x="1765" y="9899"/>
                    </a:cubicBezTo>
                    <a:lnTo>
                      <a:pt x="9878" y="9899"/>
                    </a:lnTo>
                    <a:cubicBezTo>
                      <a:pt x="9919" y="9392"/>
                      <a:pt x="9889" y="8935"/>
                      <a:pt x="9808" y="8530"/>
                    </a:cubicBezTo>
                    <a:lnTo>
                      <a:pt x="9787" y="8520"/>
                    </a:lnTo>
                    <a:lnTo>
                      <a:pt x="9808" y="8509"/>
                    </a:lnTo>
                    <a:lnTo>
                      <a:pt x="10507" y="7972"/>
                    </a:lnTo>
                    <a:cubicBezTo>
                      <a:pt x="10710" y="7759"/>
                      <a:pt x="10923" y="7495"/>
                      <a:pt x="11086" y="7181"/>
                    </a:cubicBezTo>
                    <a:cubicBezTo>
                      <a:pt x="11237" y="6857"/>
                      <a:pt x="11339" y="6481"/>
                      <a:pt x="11318" y="6055"/>
                    </a:cubicBezTo>
                    <a:cubicBezTo>
                      <a:pt x="11217" y="4088"/>
                      <a:pt x="9878" y="1228"/>
                      <a:pt x="9524" y="650"/>
                    </a:cubicBezTo>
                    <a:lnTo>
                      <a:pt x="9524" y="639"/>
                    </a:lnTo>
                    <a:cubicBezTo>
                      <a:pt x="9473" y="558"/>
                      <a:pt x="9443" y="518"/>
                      <a:pt x="9443" y="508"/>
                    </a:cubicBezTo>
                    <a:cubicBezTo>
                      <a:pt x="9047" y="92"/>
                      <a:pt x="6755" y="1"/>
                      <a:pt x="6755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5015899" y="3629669"/>
                <a:ext cx="289620" cy="149647"/>
              </a:xfrm>
              <a:custGeom>
                <a:avLst/>
                <a:gdLst/>
                <a:ahLst/>
                <a:cxnLst/>
                <a:rect l="l" t="t" r="r" b="b"/>
                <a:pathLst>
                  <a:path w="4281" h="2212" extrusionOk="0">
                    <a:moveTo>
                      <a:pt x="1505" y="0"/>
                    </a:moveTo>
                    <a:cubicBezTo>
                      <a:pt x="1164" y="0"/>
                      <a:pt x="132" y="821"/>
                      <a:pt x="132" y="821"/>
                    </a:cubicBezTo>
                    <a:lnTo>
                      <a:pt x="1" y="1947"/>
                    </a:lnTo>
                    <a:cubicBezTo>
                      <a:pt x="1" y="1947"/>
                      <a:pt x="530" y="2211"/>
                      <a:pt x="1269" y="2211"/>
                    </a:cubicBezTo>
                    <a:cubicBezTo>
                      <a:pt x="1282" y="2211"/>
                      <a:pt x="1296" y="2211"/>
                      <a:pt x="1309" y="2211"/>
                    </a:cubicBezTo>
                    <a:cubicBezTo>
                      <a:pt x="2070" y="2201"/>
                      <a:pt x="3672" y="1754"/>
                      <a:pt x="3672" y="1673"/>
                    </a:cubicBezTo>
                    <a:cubicBezTo>
                      <a:pt x="3672" y="1603"/>
                      <a:pt x="3601" y="1542"/>
                      <a:pt x="3601" y="1542"/>
                    </a:cubicBezTo>
                    <a:cubicBezTo>
                      <a:pt x="3601" y="1542"/>
                      <a:pt x="4189" y="1369"/>
                      <a:pt x="4179" y="1308"/>
                    </a:cubicBezTo>
                    <a:cubicBezTo>
                      <a:pt x="4179" y="1237"/>
                      <a:pt x="3946" y="1207"/>
                      <a:pt x="3946" y="1207"/>
                    </a:cubicBezTo>
                    <a:cubicBezTo>
                      <a:pt x="3946" y="1207"/>
                      <a:pt x="4281" y="1105"/>
                      <a:pt x="4260" y="1024"/>
                    </a:cubicBezTo>
                    <a:cubicBezTo>
                      <a:pt x="4250" y="933"/>
                      <a:pt x="3611" y="902"/>
                      <a:pt x="3611" y="902"/>
                    </a:cubicBezTo>
                    <a:cubicBezTo>
                      <a:pt x="3611" y="902"/>
                      <a:pt x="4220" y="771"/>
                      <a:pt x="4169" y="598"/>
                    </a:cubicBezTo>
                    <a:cubicBezTo>
                      <a:pt x="4147" y="502"/>
                      <a:pt x="3754" y="479"/>
                      <a:pt x="3388" y="479"/>
                    </a:cubicBezTo>
                    <a:cubicBezTo>
                      <a:pt x="3063" y="479"/>
                      <a:pt x="2759" y="497"/>
                      <a:pt x="2759" y="497"/>
                    </a:cubicBezTo>
                    <a:cubicBezTo>
                      <a:pt x="2759" y="497"/>
                      <a:pt x="3003" y="375"/>
                      <a:pt x="2962" y="284"/>
                    </a:cubicBezTo>
                    <a:cubicBezTo>
                      <a:pt x="2911" y="203"/>
                      <a:pt x="1847" y="10"/>
                      <a:pt x="1512" y="0"/>
                    </a:cubicBezTo>
                    <a:cubicBezTo>
                      <a:pt x="1510" y="0"/>
                      <a:pt x="1507" y="0"/>
                      <a:pt x="1505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5116765" y="3861847"/>
                <a:ext cx="302677" cy="141597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2093" extrusionOk="0">
                    <a:moveTo>
                      <a:pt x="2490" y="1"/>
                    </a:moveTo>
                    <a:cubicBezTo>
                      <a:pt x="2447" y="1"/>
                      <a:pt x="2407" y="2"/>
                      <a:pt x="2373" y="6"/>
                    </a:cubicBezTo>
                    <a:cubicBezTo>
                      <a:pt x="1968" y="46"/>
                      <a:pt x="1217" y="269"/>
                      <a:pt x="1187" y="381"/>
                    </a:cubicBezTo>
                    <a:cubicBezTo>
                      <a:pt x="1147" y="493"/>
                      <a:pt x="1654" y="523"/>
                      <a:pt x="1654" y="523"/>
                    </a:cubicBezTo>
                    <a:cubicBezTo>
                      <a:pt x="1654" y="523"/>
                      <a:pt x="295" y="797"/>
                      <a:pt x="163" y="837"/>
                    </a:cubicBezTo>
                    <a:cubicBezTo>
                      <a:pt x="31" y="889"/>
                      <a:pt x="92" y="1000"/>
                      <a:pt x="305" y="1051"/>
                    </a:cubicBezTo>
                    <a:cubicBezTo>
                      <a:pt x="305" y="1051"/>
                      <a:pt x="11" y="1223"/>
                      <a:pt x="0" y="1314"/>
                    </a:cubicBezTo>
                    <a:cubicBezTo>
                      <a:pt x="0" y="1405"/>
                      <a:pt x="254" y="1436"/>
                      <a:pt x="254" y="1436"/>
                    </a:cubicBezTo>
                    <a:cubicBezTo>
                      <a:pt x="254" y="1436"/>
                      <a:pt x="193" y="1456"/>
                      <a:pt x="203" y="1578"/>
                    </a:cubicBezTo>
                    <a:cubicBezTo>
                      <a:pt x="214" y="1689"/>
                      <a:pt x="893" y="1720"/>
                      <a:pt x="893" y="1720"/>
                    </a:cubicBezTo>
                    <a:cubicBezTo>
                      <a:pt x="893" y="1720"/>
                      <a:pt x="791" y="1822"/>
                      <a:pt x="791" y="1903"/>
                    </a:cubicBezTo>
                    <a:cubicBezTo>
                      <a:pt x="791" y="1982"/>
                      <a:pt x="1772" y="2093"/>
                      <a:pt x="2393" y="2093"/>
                    </a:cubicBezTo>
                    <a:cubicBezTo>
                      <a:pt x="2483" y="2093"/>
                      <a:pt x="2566" y="2090"/>
                      <a:pt x="2637" y="2085"/>
                    </a:cubicBezTo>
                    <a:cubicBezTo>
                      <a:pt x="3195" y="2034"/>
                      <a:pt x="4473" y="1193"/>
                      <a:pt x="4473" y="1193"/>
                    </a:cubicBezTo>
                    <a:lnTo>
                      <a:pt x="3966" y="188"/>
                    </a:lnTo>
                    <a:cubicBezTo>
                      <a:pt x="3966" y="188"/>
                      <a:pt x="2969" y="1"/>
                      <a:pt x="2490" y="1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5040659" y="3578795"/>
                <a:ext cx="96405" cy="37344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552" extrusionOk="0">
                    <a:moveTo>
                      <a:pt x="1391" y="1"/>
                    </a:moveTo>
                    <a:cubicBezTo>
                      <a:pt x="1384" y="1"/>
                      <a:pt x="1377" y="4"/>
                      <a:pt x="1369" y="11"/>
                    </a:cubicBezTo>
                    <a:cubicBezTo>
                      <a:pt x="1116" y="295"/>
                      <a:pt x="751" y="478"/>
                      <a:pt x="365" y="498"/>
                    </a:cubicBezTo>
                    <a:cubicBezTo>
                      <a:pt x="338" y="501"/>
                      <a:pt x="310" y="502"/>
                      <a:pt x="281" y="502"/>
                    </a:cubicBezTo>
                    <a:cubicBezTo>
                      <a:pt x="203" y="502"/>
                      <a:pt x="122" y="493"/>
                      <a:pt x="41" y="478"/>
                    </a:cubicBezTo>
                    <a:cubicBezTo>
                      <a:pt x="10" y="478"/>
                      <a:pt x="0" y="529"/>
                      <a:pt x="30" y="529"/>
                    </a:cubicBezTo>
                    <a:cubicBezTo>
                      <a:pt x="113" y="544"/>
                      <a:pt x="197" y="551"/>
                      <a:pt x="280" y="551"/>
                    </a:cubicBezTo>
                    <a:cubicBezTo>
                      <a:pt x="593" y="551"/>
                      <a:pt x="900" y="449"/>
                      <a:pt x="1156" y="265"/>
                    </a:cubicBezTo>
                    <a:cubicBezTo>
                      <a:pt x="1247" y="205"/>
                      <a:pt x="1339" y="123"/>
                      <a:pt x="1409" y="42"/>
                    </a:cubicBezTo>
                    <a:cubicBezTo>
                      <a:pt x="1424" y="27"/>
                      <a:pt x="1412" y="1"/>
                      <a:pt x="13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5273579" y="3594964"/>
                <a:ext cx="108109" cy="22258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29" extrusionOk="0">
                    <a:moveTo>
                      <a:pt x="30" y="1"/>
                    </a:moveTo>
                    <a:cubicBezTo>
                      <a:pt x="9" y="1"/>
                      <a:pt x="1" y="30"/>
                      <a:pt x="25" y="47"/>
                    </a:cubicBezTo>
                    <a:cubicBezTo>
                      <a:pt x="329" y="228"/>
                      <a:pt x="684" y="329"/>
                      <a:pt x="1041" y="329"/>
                    </a:cubicBezTo>
                    <a:cubicBezTo>
                      <a:pt x="1101" y="329"/>
                      <a:pt x="1162" y="326"/>
                      <a:pt x="1222" y="320"/>
                    </a:cubicBezTo>
                    <a:cubicBezTo>
                      <a:pt x="1333" y="310"/>
                      <a:pt x="1455" y="290"/>
                      <a:pt x="1567" y="259"/>
                    </a:cubicBezTo>
                    <a:cubicBezTo>
                      <a:pt x="1597" y="250"/>
                      <a:pt x="1587" y="209"/>
                      <a:pt x="1556" y="209"/>
                    </a:cubicBezTo>
                    <a:cubicBezTo>
                      <a:pt x="1387" y="257"/>
                      <a:pt x="1211" y="280"/>
                      <a:pt x="1036" y="280"/>
                    </a:cubicBezTo>
                    <a:cubicBezTo>
                      <a:pt x="805" y="280"/>
                      <a:pt x="574" y="239"/>
                      <a:pt x="360" y="158"/>
                    </a:cubicBezTo>
                    <a:cubicBezTo>
                      <a:pt x="249" y="117"/>
                      <a:pt x="147" y="67"/>
                      <a:pt x="46" y="6"/>
                    </a:cubicBezTo>
                    <a:cubicBezTo>
                      <a:pt x="40" y="2"/>
                      <a:pt x="34" y="1"/>
                      <a:pt x="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5112030" y="3654226"/>
                <a:ext cx="92616" cy="1265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7" extrusionOk="0">
                    <a:moveTo>
                      <a:pt x="22" y="1"/>
                    </a:moveTo>
                    <a:cubicBezTo>
                      <a:pt x="0" y="1"/>
                      <a:pt x="3" y="43"/>
                      <a:pt x="30" y="43"/>
                    </a:cubicBezTo>
                    <a:cubicBezTo>
                      <a:pt x="466" y="93"/>
                      <a:pt x="902" y="144"/>
                      <a:pt x="1338" y="185"/>
                    </a:cubicBezTo>
                    <a:cubicBezTo>
                      <a:pt x="1341" y="186"/>
                      <a:pt x="1344" y="186"/>
                      <a:pt x="1346" y="186"/>
                    </a:cubicBezTo>
                    <a:cubicBezTo>
                      <a:pt x="1368" y="186"/>
                      <a:pt x="1366" y="144"/>
                      <a:pt x="1338" y="144"/>
                    </a:cubicBezTo>
                    <a:cubicBezTo>
                      <a:pt x="902" y="93"/>
                      <a:pt x="466" y="43"/>
                      <a:pt x="30" y="2"/>
                    </a:cubicBezTo>
                    <a:cubicBezTo>
                      <a:pt x="27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5146261" y="3687984"/>
                <a:ext cx="111897" cy="6901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02" extrusionOk="0">
                    <a:moveTo>
                      <a:pt x="1109" y="1"/>
                    </a:moveTo>
                    <a:cubicBezTo>
                      <a:pt x="750" y="1"/>
                      <a:pt x="390" y="16"/>
                      <a:pt x="31" y="51"/>
                    </a:cubicBezTo>
                    <a:cubicBezTo>
                      <a:pt x="1" y="51"/>
                      <a:pt x="1" y="101"/>
                      <a:pt x="31" y="101"/>
                    </a:cubicBezTo>
                    <a:cubicBezTo>
                      <a:pt x="392" y="67"/>
                      <a:pt x="754" y="51"/>
                      <a:pt x="1115" y="51"/>
                    </a:cubicBezTo>
                    <a:cubicBezTo>
                      <a:pt x="1281" y="51"/>
                      <a:pt x="1447" y="54"/>
                      <a:pt x="1613" y="61"/>
                    </a:cubicBezTo>
                    <a:cubicBezTo>
                      <a:pt x="1654" y="61"/>
                      <a:pt x="1654" y="10"/>
                      <a:pt x="1613" y="10"/>
                    </a:cubicBezTo>
                    <a:cubicBezTo>
                      <a:pt x="1445" y="4"/>
                      <a:pt x="1277" y="1"/>
                      <a:pt x="11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5160670" y="3711256"/>
                <a:ext cx="124278" cy="15898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35" extrusionOk="0">
                    <a:moveTo>
                      <a:pt x="1806" y="1"/>
                    </a:moveTo>
                    <a:cubicBezTo>
                      <a:pt x="1339" y="52"/>
                      <a:pt x="883" y="92"/>
                      <a:pt x="426" y="143"/>
                    </a:cubicBezTo>
                    <a:cubicBezTo>
                      <a:pt x="295" y="153"/>
                      <a:pt x="163" y="173"/>
                      <a:pt x="31" y="183"/>
                    </a:cubicBezTo>
                    <a:cubicBezTo>
                      <a:pt x="0" y="183"/>
                      <a:pt x="0" y="234"/>
                      <a:pt x="31" y="234"/>
                    </a:cubicBezTo>
                    <a:lnTo>
                      <a:pt x="1411" y="92"/>
                    </a:lnTo>
                    <a:cubicBezTo>
                      <a:pt x="1542" y="82"/>
                      <a:pt x="1674" y="62"/>
                      <a:pt x="1806" y="52"/>
                    </a:cubicBezTo>
                    <a:cubicBezTo>
                      <a:pt x="1836" y="52"/>
                      <a:pt x="1836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5173930" y="3730401"/>
                <a:ext cx="86798" cy="21513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318" extrusionOk="0">
                    <a:moveTo>
                      <a:pt x="1245" y="0"/>
                    </a:moveTo>
                    <a:cubicBezTo>
                      <a:pt x="1242" y="0"/>
                      <a:pt x="1238" y="1"/>
                      <a:pt x="1235" y="2"/>
                    </a:cubicBezTo>
                    <a:cubicBezTo>
                      <a:pt x="839" y="93"/>
                      <a:pt x="433" y="184"/>
                      <a:pt x="28" y="276"/>
                    </a:cubicBezTo>
                    <a:cubicBezTo>
                      <a:pt x="0" y="276"/>
                      <a:pt x="6" y="318"/>
                      <a:pt x="30" y="318"/>
                    </a:cubicBezTo>
                    <a:cubicBezTo>
                      <a:pt x="33" y="318"/>
                      <a:pt x="35" y="317"/>
                      <a:pt x="38" y="316"/>
                    </a:cubicBezTo>
                    <a:lnTo>
                      <a:pt x="1255" y="53"/>
                    </a:lnTo>
                    <a:cubicBezTo>
                      <a:pt x="1282" y="43"/>
                      <a:pt x="1277" y="0"/>
                      <a:pt x="1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4997362" y="3671207"/>
                <a:ext cx="31661" cy="11081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638" extrusionOk="0">
                    <a:moveTo>
                      <a:pt x="444" y="0"/>
                    </a:moveTo>
                    <a:cubicBezTo>
                      <a:pt x="438" y="0"/>
                      <a:pt x="433" y="2"/>
                      <a:pt x="427" y="4"/>
                    </a:cubicBezTo>
                    <a:lnTo>
                      <a:pt x="316" y="4"/>
                    </a:lnTo>
                    <a:cubicBezTo>
                      <a:pt x="305" y="4"/>
                      <a:pt x="295" y="15"/>
                      <a:pt x="295" y="25"/>
                    </a:cubicBezTo>
                    <a:cubicBezTo>
                      <a:pt x="295" y="45"/>
                      <a:pt x="305" y="56"/>
                      <a:pt x="316" y="56"/>
                    </a:cubicBezTo>
                    <a:lnTo>
                      <a:pt x="406" y="56"/>
                    </a:lnTo>
                    <a:cubicBezTo>
                      <a:pt x="356" y="552"/>
                      <a:pt x="285" y="1059"/>
                      <a:pt x="204" y="1557"/>
                    </a:cubicBezTo>
                    <a:lnTo>
                      <a:pt x="21" y="1587"/>
                    </a:lnTo>
                    <a:cubicBezTo>
                      <a:pt x="11" y="1587"/>
                      <a:pt x="1" y="1597"/>
                      <a:pt x="1" y="1607"/>
                    </a:cubicBezTo>
                    <a:cubicBezTo>
                      <a:pt x="1" y="1617"/>
                      <a:pt x="11" y="1638"/>
                      <a:pt x="21" y="1638"/>
                    </a:cubicBezTo>
                    <a:cubicBezTo>
                      <a:pt x="92" y="1627"/>
                      <a:pt x="153" y="1617"/>
                      <a:pt x="224" y="1607"/>
                    </a:cubicBezTo>
                    <a:lnTo>
                      <a:pt x="244" y="1607"/>
                    </a:lnTo>
                    <a:lnTo>
                      <a:pt x="244" y="1597"/>
                    </a:lnTo>
                    <a:cubicBezTo>
                      <a:pt x="244" y="1597"/>
                      <a:pt x="255" y="1597"/>
                      <a:pt x="255" y="1587"/>
                    </a:cubicBezTo>
                    <a:cubicBezTo>
                      <a:pt x="336" y="1070"/>
                      <a:pt x="406" y="563"/>
                      <a:pt x="458" y="45"/>
                    </a:cubicBezTo>
                    <a:cubicBezTo>
                      <a:pt x="467" y="35"/>
                      <a:pt x="467" y="35"/>
                      <a:pt x="467" y="25"/>
                    </a:cubicBezTo>
                    <a:lnTo>
                      <a:pt x="467" y="15"/>
                    </a:lnTo>
                    <a:cubicBezTo>
                      <a:pt x="467" y="8"/>
                      <a:pt x="457" y="0"/>
                      <a:pt x="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5181980" y="3973335"/>
                <a:ext cx="100868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03" extrusionOk="0">
                    <a:moveTo>
                      <a:pt x="1450" y="1"/>
                    </a:moveTo>
                    <a:cubicBezTo>
                      <a:pt x="984" y="11"/>
                      <a:pt x="507" y="32"/>
                      <a:pt x="30" y="52"/>
                    </a:cubicBezTo>
                    <a:cubicBezTo>
                      <a:pt x="0" y="52"/>
                      <a:pt x="0" y="102"/>
                      <a:pt x="30" y="102"/>
                    </a:cubicBezTo>
                    <a:cubicBezTo>
                      <a:pt x="507" y="82"/>
                      <a:pt x="984" y="62"/>
                      <a:pt x="1450" y="52"/>
                    </a:cubicBezTo>
                    <a:cubicBezTo>
                      <a:pt x="1491" y="52"/>
                      <a:pt x="1491" y="1"/>
                      <a:pt x="14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5139428" y="3946613"/>
                <a:ext cx="126984" cy="13801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204" extrusionOk="0">
                    <a:moveTo>
                      <a:pt x="1846" y="1"/>
                    </a:moveTo>
                    <a:cubicBezTo>
                      <a:pt x="1380" y="41"/>
                      <a:pt x="903" y="82"/>
                      <a:pt x="436" y="112"/>
                    </a:cubicBezTo>
                    <a:cubicBezTo>
                      <a:pt x="294" y="132"/>
                      <a:pt x="163" y="143"/>
                      <a:pt x="30" y="152"/>
                    </a:cubicBezTo>
                    <a:cubicBezTo>
                      <a:pt x="0" y="152"/>
                      <a:pt x="0" y="203"/>
                      <a:pt x="30" y="203"/>
                    </a:cubicBezTo>
                    <a:cubicBezTo>
                      <a:pt x="497" y="163"/>
                      <a:pt x="974" y="122"/>
                      <a:pt x="1441" y="82"/>
                    </a:cubicBezTo>
                    <a:cubicBezTo>
                      <a:pt x="1583" y="71"/>
                      <a:pt x="1714" y="61"/>
                      <a:pt x="1846" y="51"/>
                    </a:cubicBezTo>
                    <a:cubicBezTo>
                      <a:pt x="1876" y="51"/>
                      <a:pt x="1876" y="1"/>
                      <a:pt x="18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5140781" y="3917794"/>
                <a:ext cx="122180" cy="17184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254" extrusionOk="0">
                    <a:moveTo>
                      <a:pt x="1775" y="1"/>
                    </a:moveTo>
                    <a:cubicBezTo>
                      <a:pt x="1329" y="51"/>
                      <a:pt x="873" y="102"/>
                      <a:pt x="427" y="152"/>
                    </a:cubicBezTo>
                    <a:cubicBezTo>
                      <a:pt x="294" y="173"/>
                      <a:pt x="163" y="183"/>
                      <a:pt x="41" y="204"/>
                    </a:cubicBezTo>
                    <a:cubicBezTo>
                      <a:pt x="10" y="204"/>
                      <a:pt x="1" y="254"/>
                      <a:pt x="41" y="254"/>
                    </a:cubicBezTo>
                    <a:cubicBezTo>
                      <a:pt x="488" y="204"/>
                      <a:pt x="943" y="143"/>
                      <a:pt x="1390" y="92"/>
                    </a:cubicBezTo>
                    <a:cubicBezTo>
                      <a:pt x="1522" y="82"/>
                      <a:pt x="1653" y="62"/>
                      <a:pt x="1775" y="51"/>
                    </a:cubicBezTo>
                    <a:cubicBezTo>
                      <a:pt x="1806" y="41"/>
                      <a:pt x="1806" y="1"/>
                      <a:pt x="177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>
                <a:off x="5227915" y="3891004"/>
                <a:ext cx="46071" cy="493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73" extrusionOk="0">
                    <a:moveTo>
                      <a:pt x="640" y="1"/>
                    </a:moveTo>
                    <a:lnTo>
                      <a:pt x="31" y="21"/>
                    </a:lnTo>
                    <a:cubicBezTo>
                      <a:pt x="0" y="21"/>
                      <a:pt x="0" y="72"/>
                      <a:pt x="31" y="72"/>
                    </a:cubicBezTo>
                    <a:lnTo>
                      <a:pt x="640" y="52"/>
                    </a:lnTo>
                    <a:cubicBezTo>
                      <a:pt x="680" y="52"/>
                      <a:pt x="680" y="1"/>
                      <a:pt x="6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5374039" y="3807252"/>
                <a:ext cx="99855" cy="14673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2169" extrusionOk="0">
                    <a:moveTo>
                      <a:pt x="774" y="1"/>
                    </a:moveTo>
                    <a:cubicBezTo>
                      <a:pt x="767" y="1"/>
                      <a:pt x="759" y="4"/>
                      <a:pt x="751" y="12"/>
                    </a:cubicBezTo>
                    <a:cubicBezTo>
                      <a:pt x="508" y="245"/>
                      <a:pt x="265" y="479"/>
                      <a:pt x="11" y="711"/>
                    </a:cubicBezTo>
                    <a:cubicBezTo>
                      <a:pt x="1" y="732"/>
                      <a:pt x="11" y="742"/>
                      <a:pt x="21" y="752"/>
                    </a:cubicBezTo>
                    <a:lnTo>
                      <a:pt x="741" y="2152"/>
                    </a:lnTo>
                    <a:cubicBezTo>
                      <a:pt x="747" y="2163"/>
                      <a:pt x="753" y="2168"/>
                      <a:pt x="759" y="2168"/>
                    </a:cubicBezTo>
                    <a:cubicBezTo>
                      <a:pt x="763" y="2168"/>
                      <a:pt x="767" y="2166"/>
                      <a:pt x="772" y="2162"/>
                    </a:cubicBezTo>
                    <a:lnTo>
                      <a:pt x="781" y="2162"/>
                    </a:lnTo>
                    <a:cubicBezTo>
                      <a:pt x="1004" y="1979"/>
                      <a:pt x="1228" y="1807"/>
                      <a:pt x="1451" y="1624"/>
                    </a:cubicBezTo>
                    <a:cubicBezTo>
                      <a:pt x="1476" y="1608"/>
                      <a:pt x="1454" y="1578"/>
                      <a:pt x="1434" y="1578"/>
                    </a:cubicBezTo>
                    <a:cubicBezTo>
                      <a:pt x="1429" y="1578"/>
                      <a:pt x="1425" y="1580"/>
                      <a:pt x="1421" y="1584"/>
                    </a:cubicBezTo>
                    <a:cubicBezTo>
                      <a:pt x="1198" y="1756"/>
                      <a:pt x="984" y="1928"/>
                      <a:pt x="772" y="2101"/>
                    </a:cubicBezTo>
                    <a:cubicBezTo>
                      <a:pt x="538" y="1644"/>
                      <a:pt x="305" y="1188"/>
                      <a:pt x="62" y="732"/>
                    </a:cubicBezTo>
                    <a:cubicBezTo>
                      <a:pt x="305" y="509"/>
                      <a:pt x="549" y="276"/>
                      <a:pt x="792" y="42"/>
                    </a:cubicBezTo>
                    <a:cubicBezTo>
                      <a:pt x="807" y="27"/>
                      <a:pt x="794" y="1"/>
                      <a:pt x="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5199096" y="3808673"/>
                <a:ext cx="13801" cy="6048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894" extrusionOk="0">
                    <a:moveTo>
                      <a:pt x="72" y="1"/>
                    </a:moveTo>
                    <a:cubicBezTo>
                      <a:pt x="31" y="1"/>
                      <a:pt x="0" y="41"/>
                      <a:pt x="0" y="82"/>
                    </a:cubicBezTo>
                    <a:cubicBezTo>
                      <a:pt x="11" y="325"/>
                      <a:pt x="31" y="569"/>
                      <a:pt x="51" y="812"/>
                    </a:cubicBezTo>
                    <a:cubicBezTo>
                      <a:pt x="51" y="853"/>
                      <a:pt x="81" y="893"/>
                      <a:pt x="122" y="893"/>
                    </a:cubicBezTo>
                    <a:cubicBezTo>
                      <a:pt x="163" y="893"/>
                      <a:pt x="203" y="853"/>
                      <a:pt x="203" y="812"/>
                    </a:cubicBezTo>
                    <a:cubicBezTo>
                      <a:pt x="183" y="569"/>
                      <a:pt x="163" y="325"/>
                      <a:pt x="153" y="82"/>
                    </a:cubicBezTo>
                    <a:cubicBezTo>
                      <a:pt x="142" y="41"/>
                      <a:pt x="112" y="1"/>
                      <a:pt x="72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5151876" y="3823759"/>
                <a:ext cx="25911" cy="5161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763" extrusionOk="0">
                    <a:moveTo>
                      <a:pt x="90" y="0"/>
                    </a:moveTo>
                    <a:cubicBezTo>
                      <a:pt x="45" y="0"/>
                      <a:pt x="1" y="37"/>
                      <a:pt x="19" y="93"/>
                    </a:cubicBezTo>
                    <a:cubicBezTo>
                      <a:pt x="90" y="305"/>
                      <a:pt x="151" y="508"/>
                      <a:pt x="222" y="711"/>
                    </a:cubicBezTo>
                    <a:cubicBezTo>
                      <a:pt x="234" y="747"/>
                      <a:pt x="263" y="763"/>
                      <a:pt x="292" y="763"/>
                    </a:cubicBezTo>
                    <a:cubicBezTo>
                      <a:pt x="337" y="763"/>
                      <a:pt x="382" y="726"/>
                      <a:pt x="364" y="670"/>
                    </a:cubicBezTo>
                    <a:cubicBezTo>
                      <a:pt x="293" y="467"/>
                      <a:pt x="232" y="265"/>
                      <a:pt x="161" y="52"/>
                    </a:cubicBezTo>
                    <a:cubicBezTo>
                      <a:pt x="149" y="16"/>
                      <a:pt x="120" y="0"/>
                      <a:pt x="90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5107159" y="3857246"/>
                <a:ext cx="33691" cy="37479"/>
              </a:xfrm>
              <a:custGeom>
                <a:avLst/>
                <a:gdLst/>
                <a:ahLst/>
                <a:cxnLst/>
                <a:rect l="l" t="t" r="r" b="b"/>
                <a:pathLst>
                  <a:path w="498" h="554" extrusionOk="0">
                    <a:moveTo>
                      <a:pt x="82" y="0"/>
                    </a:moveTo>
                    <a:cubicBezTo>
                      <a:pt x="62" y="0"/>
                      <a:pt x="41" y="8"/>
                      <a:pt x="31" y="24"/>
                    </a:cubicBezTo>
                    <a:cubicBezTo>
                      <a:pt x="0" y="54"/>
                      <a:pt x="0" y="94"/>
                      <a:pt x="31" y="125"/>
                    </a:cubicBezTo>
                    <a:cubicBezTo>
                      <a:pt x="142" y="256"/>
                      <a:pt x="254" y="398"/>
                      <a:pt x="365" y="531"/>
                    </a:cubicBezTo>
                    <a:cubicBezTo>
                      <a:pt x="376" y="546"/>
                      <a:pt x="396" y="553"/>
                      <a:pt x="416" y="553"/>
                    </a:cubicBezTo>
                    <a:cubicBezTo>
                      <a:pt x="436" y="553"/>
                      <a:pt x="457" y="546"/>
                      <a:pt x="467" y="531"/>
                    </a:cubicBezTo>
                    <a:cubicBezTo>
                      <a:pt x="498" y="500"/>
                      <a:pt x="498" y="459"/>
                      <a:pt x="467" y="429"/>
                    </a:cubicBezTo>
                    <a:cubicBezTo>
                      <a:pt x="356" y="287"/>
                      <a:pt x="244" y="155"/>
                      <a:pt x="133" y="24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5074957" y="3900610"/>
                <a:ext cx="37074" cy="2273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36" extrusionOk="0">
                    <a:moveTo>
                      <a:pt x="79" y="1"/>
                    </a:moveTo>
                    <a:cubicBezTo>
                      <a:pt x="55" y="1"/>
                      <a:pt x="33" y="12"/>
                      <a:pt x="20" y="32"/>
                    </a:cubicBezTo>
                    <a:cubicBezTo>
                      <a:pt x="0" y="72"/>
                      <a:pt x="10" y="122"/>
                      <a:pt x="41" y="143"/>
                    </a:cubicBezTo>
                    <a:cubicBezTo>
                      <a:pt x="172" y="204"/>
                      <a:pt x="294" y="264"/>
                      <a:pt x="426" y="325"/>
                    </a:cubicBezTo>
                    <a:cubicBezTo>
                      <a:pt x="437" y="333"/>
                      <a:pt x="450" y="336"/>
                      <a:pt x="464" y="336"/>
                    </a:cubicBezTo>
                    <a:cubicBezTo>
                      <a:pt x="489" y="336"/>
                      <a:pt x="514" y="325"/>
                      <a:pt x="527" y="305"/>
                    </a:cubicBezTo>
                    <a:cubicBezTo>
                      <a:pt x="548" y="264"/>
                      <a:pt x="537" y="214"/>
                      <a:pt x="497" y="204"/>
                    </a:cubicBezTo>
                    <a:cubicBezTo>
                      <a:pt x="375" y="133"/>
                      <a:pt x="244" y="72"/>
                      <a:pt x="122" y="11"/>
                    </a:cubicBezTo>
                    <a:cubicBezTo>
                      <a:pt x="107" y="4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5249225" y="3813341"/>
                <a:ext cx="15763" cy="44312"/>
              </a:xfrm>
              <a:custGeom>
                <a:avLst/>
                <a:gdLst/>
                <a:ahLst/>
                <a:cxnLst/>
                <a:rect l="l" t="t" r="r" b="b"/>
                <a:pathLst>
                  <a:path w="233" h="655" extrusionOk="0">
                    <a:moveTo>
                      <a:pt x="150" y="0"/>
                    </a:moveTo>
                    <a:cubicBezTo>
                      <a:pt x="115" y="0"/>
                      <a:pt x="81" y="20"/>
                      <a:pt x="81" y="53"/>
                    </a:cubicBezTo>
                    <a:cubicBezTo>
                      <a:pt x="50" y="226"/>
                      <a:pt x="30" y="389"/>
                      <a:pt x="0" y="561"/>
                    </a:cubicBezTo>
                    <a:cubicBezTo>
                      <a:pt x="0" y="601"/>
                      <a:pt x="10" y="642"/>
                      <a:pt x="50" y="652"/>
                    </a:cubicBezTo>
                    <a:cubicBezTo>
                      <a:pt x="57" y="654"/>
                      <a:pt x="64" y="655"/>
                      <a:pt x="71" y="655"/>
                    </a:cubicBezTo>
                    <a:cubicBezTo>
                      <a:pt x="107" y="655"/>
                      <a:pt x="144" y="635"/>
                      <a:pt x="152" y="601"/>
                    </a:cubicBezTo>
                    <a:cubicBezTo>
                      <a:pt x="172" y="429"/>
                      <a:pt x="203" y="267"/>
                      <a:pt x="223" y="94"/>
                    </a:cubicBezTo>
                    <a:cubicBezTo>
                      <a:pt x="233" y="53"/>
                      <a:pt x="213" y="13"/>
                      <a:pt x="172" y="3"/>
                    </a:cubicBezTo>
                    <a:cubicBezTo>
                      <a:pt x="165" y="1"/>
                      <a:pt x="157" y="0"/>
                      <a:pt x="150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5289003" y="3827886"/>
                <a:ext cx="151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224" h="346" extrusionOk="0">
                    <a:moveTo>
                      <a:pt x="163" y="1"/>
                    </a:moveTo>
                    <a:cubicBezTo>
                      <a:pt x="152" y="1"/>
                      <a:pt x="122" y="1"/>
                      <a:pt x="111" y="11"/>
                    </a:cubicBezTo>
                    <a:cubicBezTo>
                      <a:pt x="91" y="21"/>
                      <a:pt x="81" y="41"/>
                      <a:pt x="71" y="62"/>
                    </a:cubicBezTo>
                    <a:cubicBezTo>
                      <a:pt x="51" y="122"/>
                      <a:pt x="30" y="183"/>
                      <a:pt x="0" y="255"/>
                    </a:cubicBezTo>
                    <a:cubicBezTo>
                      <a:pt x="0" y="275"/>
                      <a:pt x="0" y="295"/>
                      <a:pt x="10" y="316"/>
                    </a:cubicBezTo>
                    <a:cubicBezTo>
                      <a:pt x="21" y="325"/>
                      <a:pt x="41" y="346"/>
                      <a:pt x="61" y="346"/>
                    </a:cubicBezTo>
                    <a:cubicBezTo>
                      <a:pt x="81" y="346"/>
                      <a:pt x="102" y="346"/>
                      <a:pt x="111" y="336"/>
                    </a:cubicBezTo>
                    <a:cubicBezTo>
                      <a:pt x="132" y="325"/>
                      <a:pt x="142" y="316"/>
                      <a:pt x="152" y="295"/>
                    </a:cubicBezTo>
                    <a:cubicBezTo>
                      <a:pt x="172" y="224"/>
                      <a:pt x="193" y="163"/>
                      <a:pt x="223" y="102"/>
                    </a:cubicBezTo>
                    <a:cubicBezTo>
                      <a:pt x="223" y="82"/>
                      <a:pt x="223" y="52"/>
                      <a:pt x="213" y="41"/>
                    </a:cubicBezTo>
                    <a:cubicBezTo>
                      <a:pt x="203" y="21"/>
                      <a:pt x="183" y="11"/>
                      <a:pt x="163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5031052" y="3530019"/>
                <a:ext cx="27467" cy="31526"/>
              </a:xfrm>
              <a:custGeom>
                <a:avLst/>
                <a:gdLst/>
                <a:ahLst/>
                <a:cxnLst/>
                <a:rect l="l" t="t" r="r" b="b"/>
                <a:pathLst>
                  <a:path w="406" h="466" extrusionOk="0">
                    <a:moveTo>
                      <a:pt x="329" y="0"/>
                    </a:moveTo>
                    <a:cubicBezTo>
                      <a:pt x="309" y="0"/>
                      <a:pt x="289" y="8"/>
                      <a:pt x="273" y="23"/>
                    </a:cubicBezTo>
                    <a:cubicBezTo>
                      <a:pt x="192" y="124"/>
                      <a:pt x="111" y="236"/>
                      <a:pt x="30" y="337"/>
                    </a:cubicBezTo>
                    <a:cubicBezTo>
                      <a:pt x="10" y="358"/>
                      <a:pt x="0" y="367"/>
                      <a:pt x="0" y="388"/>
                    </a:cubicBezTo>
                    <a:cubicBezTo>
                      <a:pt x="0" y="408"/>
                      <a:pt x="10" y="428"/>
                      <a:pt x="30" y="439"/>
                    </a:cubicBezTo>
                    <a:cubicBezTo>
                      <a:pt x="41" y="455"/>
                      <a:pt x="64" y="465"/>
                      <a:pt x="85" y="465"/>
                    </a:cubicBezTo>
                    <a:cubicBezTo>
                      <a:pt x="104" y="465"/>
                      <a:pt x="122" y="458"/>
                      <a:pt x="132" y="439"/>
                    </a:cubicBezTo>
                    <a:cubicBezTo>
                      <a:pt x="213" y="337"/>
                      <a:pt x="294" y="236"/>
                      <a:pt x="385" y="124"/>
                    </a:cubicBezTo>
                    <a:cubicBezTo>
                      <a:pt x="395" y="114"/>
                      <a:pt x="406" y="94"/>
                      <a:pt x="406" y="74"/>
                    </a:cubicBezTo>
                    <a:cubicBezTo>
                      <a:pt x="406" y="53"/>
                      <a:pt x="395" y="33"/>
                      <a:pt x="385" y="23"/>
                    </a:cubicBezTo>
                    <a:cubicBezTo>
                      <a:pt x="370" y="8"/>
                      <a:pt x="350" y="0"/>
                      <a:pt x="32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5086593" y="3539761"/>
                <a:ext cx="21311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6" extrusionOk="0">
                    <a:moveTo>
                      <a:pt x="72" y="0"/>
                    </a:moveTo>
                    <a:cubicBezTo>
                      <a:pt x="51" y="0"/>
                      <a:pt x="31" y="0"/>
                      <a:pt x="20" y="21"/>
                    </a:cubicBezTo>
                    <a:cubicBezTo>
                      <a:pt x="11" y="31"/>
                      <a:pt x="0" y="51"/>
                      <a:pt x="0" y="72"/>
                    </a:cubicBezTo>
                    <a:cubicBezTo>
                      <a:pt x="0" y="92"/>
                      <a:pt x="11" y="112"/>
                      <a:pt x="20" y="122"/>
                    </a:cubicBezTo>
                    <a:cubicBezTo>
                      <a:pt x="72" y="193"/>
                      <a:pt x="132" y="264"/>
                      <a:pt x="183" y="335"/>
                    </a:cubicBezTo>
                    <a:cubicBezTo>
                      <a:pt x="203" y="345"/>
                      <a:pt x="223" y="356"/>
                      <a:pt x="244" y="356"/>
                    </a:cubicBezTo>
                    <a:cubicBezTo>
                      <a:pt x="264" y="356"/>
                      <a:pt x="284" y="345"/>
                      <a:pt x="295" y="335"/>
                    </a:cubicBezTo>
                    <a:cubicBezTo>
                      <a:pt x="304" y="315"/>
                      <a:pt x="315" y="304"/>
                      <a:pt x="315" y="284"/>
                    </a:cubicBezTo>
                    <a:cubicBezTo>
                      <a:pt x="315" y="264"/>
                      <a:pt x="304" y="244"/>
                      <a:pt x="295" y="223"/>
                    </a:cubicBezTo>
                    <a:cubicBezTo>
                      <a:pt x="234" y="153"/>
                      <a:pt x="183" y="92"/>
                      <a:pt x="122" y="21"/>
                    </a:cubicBezTo>
                    <a:cubicBezTo>
                      <a:pt x="112" y="0"/>
                      <a:pt x="92" y="0"/>
                      <a:pt x="7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5065351" y="3570474"/>
                <a:ext cx="15154" cy="2922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432" extrusionOk="0">
                    <a:moveTo>
                      <a:pt x="140" y="0"/>
                    </a:moveTo>
                    <a:cubicBezTo>
                      <a:pt x="105" y="0"/>
                      <a:pt x="69" y="20"/>
                      <a:pt x="61" y="53"/>
                    </a:cubicBezTo>
                    <a:cubicBezTo>
                      <a:pt x="50" y="145"/>
                      <a:pt x="30" y="246"/>
                      <a:pt x="10" y="337"/>
                    </a:cubicBezTo>
                    <a:cubicBezTo>
                      <a:pt x="0" y="378"/>
                      <a:pt x="20" y="418"/>
                      <a:pt x="61" y="429"/>
                    </a:cubicBezTo>
                    <a:cubicBezTo>
                      <a:pt x="68" y="431"/>
                      <a:pt x="75" y="431"/>
                      <a:pt x="81" y="431"/>
                    </a:cubicBezTo>
                    <a:cubicBezTo>
                      <a:pt x="114" y="431"/>
                      <a:pt x="144" y="412"/>
                      <a:pt x="152" y="378"/>
                    </a:cubicBezTo>
                    <a:cubicBezTo>
                      <a:pt x="172" y="287"/>
                      <a:pt x="192" y="186"/>
                      <a:pt x="213" y="94"/>
                    </a:cubicBezTo>
                    <a:cubicBezTo>
                      <a:pt x="223" y="53"/>
                      <a:pt x="203" y="13"/>
                      <a:pt x="162" y="3"/>
                    </a:cubicBezTo>
                    <a:cubicBezTo>
                      <a:pt x="155" y="1"/>
                      <a:pt x="148" y="0"/>
                      <a:pt x="140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5036532" y="3633728"/>
                <a:ext cx="19890" cy="27264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03" extrusionOk="0">
                    <a:moveTo>
                      <a:pt x="219" y="1"/>
                    </a:moveTo>
                    <a:cubicBezTo>
                      <a:pt x="193" y="1"/>
                      <a:pt x="166" y="14"/>
                      <a:pt x="152" y="42"/>
                    </a:cubicBezTo>
                    <a:lnTo>
                      <a:pt x="20" y="295"/>
                    </a:lnTo>
                    <a:cubicBezTo>
                      <a:pt x="0" y="326"/>
                      <a:pt x="10" y="376"/>
                      <a:pt x="51" y="396"/>
                    </a:cubicBezTo>
                    <a:cubicBezTo>
                      <a:pt x="61" y="400"/>
                      <a:pt x="74" y="402"/>
                      <a:pt x="86" y="402"/>
                    </a:cubicBezTo>
                    <a:cubicBezTo>
                      <a:pt x="112" y="402"/>
                      <a:pt x="138" y="393"/>
                      <a:pt x="152" y="366"/>
                    </a:cubicBezTo>
                    <a:cubicBezTo>
                      <a:pt x="192" y="285"/>
                      <a:pt x="233" y="204"/>
                      <a:pt x="284" y="112"/>
                    </a:cubicBezTo>
                    <a:cubicBezTo>
                      <a:pt x="294" y="82"/>
                      <a:pt x="294" y="31"/>
                      <a:pt x="253" y="11"/>
                    </a:cubicBezTo>
                    <a:cubicBezTo>
                      <a:pt x="243" y="4"/>
                      <a:pt x="231" y="1"/>
                      <a:pt x="21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5105129" y="3615936"/>
                <a:ext cx="35044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173" extrusionOk="0">
                    <a:moveTo>
                      <a:pt x="81" y="0"/>
                    </a:moveTo>
                    <a:cubicBezTo>
                      <a:pt x="41" y="0"/>
                      <a:pt x="0" y="41"/>
                      <a:pt x="10" y="82"/>
                    </a:cubicBezTo>
                    <a:cubicBezTo>
                      <a:pt x="10" y="122"/>
                      <a:pt x="41" y="152"/>
                      <a:pt x="81" y="152"/>
                    </a:cubicBezTo>
                    <a:cubicBezTo>
                      <a:pt x="203" y="163"/>
                      <a:pt x="325" y="163"/>
                      <a:pt x="447" y="172"/>
                    </a:cubicBezTo>
                    <a:cubicBezTo>
                      <a:pt x="487" y="172"/>
                      <a:pt x="517" y="132"/>
                      <a:pt x="517" y="91"/>
                    </a:cubicBezTo>
                    <a:cubicBezTo>
                      <a:pt x="517" y="51"/>
                      <a:pt x="487" y="21"/>
                      <a:pt x="447" y="21"/>
                    </a:cubicBezTo>
                    <a:cubicBezTo>
                      <a:pt x="325" y="10"/>
                      <a:pt x="203" y="10"/>
                      <a:pt x="8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5164120" y="3536784"/>
                <a:ext cx="23408" cy="3463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12" extrusionOk="0">
                    <a:moveTo>
                      <a:pt x="256" y="1"/>
                    </a:moveTo>
                    <a:cubicBezTo>
                      <a:pt x="234" y="1"/>
                      <a:pt x="215" y="11"/>
                      <a:pt x="203" y="35"/>
                    </a:cubicBezTo>
                    <a:lnTo>
                      <a:pt x="21" y="400"/>
                    </a:lnTo>
                    <a:cubicBezTo>
                      <a:pt x="1" y="430"/>
                      <a:pt x="10" y="481"/>
                      <a:pt x="41" y="501"/>
                    </a:cubicBezTo>
                    <a:cubicBezTo>
                      <a:pt x="55" y="508"/>
                      <a:pt x="69" y="511"/>
                      <a:pt x="83" y="511"/>
                    </a:cubicBezTo>
                    <a:cubicBezTo>
                      <a:pt x="111" y="511"/>
                      <a:pt x="135" y="497"/>
                      <a:pt x="143" y="470"/>
                    </a:cubicBezTo>
                    <a:cubicBezTo>
                      <a:pt x="203" y="359"/>
                      <a:pt x="264" y="237"/>
                      <a:pt x="325" y="116"/>
                    </a:cubicBezTo>
                    <a:cubicBezTo>
                      <a:pt x="345" y="75"/>
                      <a:pt x="345" y="24"/>
                      <a:pt x="305" y="14"/>
                    </a:cubicBezTo>
                    <a:cubicBezTo>
                      <a:pt x="288" y="6"/>
                      <a:pt x="271" y="1"/>
                      <a:pt x="25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5218308" y="3539761"/>
                <a:ext cx="35721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46" extrusionOk="0">
                    <a:moveTo>
                      <a:pt x="84" y="0"/>
                    </a:moveTo>
                    <a:cubicBezTo>
                      <a:pt x="59" y="0"/>
                      <a:pt x="34" y="11"/>
                      <a:pt x="21" y="31"/>
                    </a:cubicBezTo>
                    <a:cubicBezTo>
                      <a:pt x="0" y="72"/>
                      <a:pt x="11" y="122"/>
                      <a:pt x="41" y="142"/>
                    </a:cubicBezTo>
                    <a:cubicBezTo>
                      <a:pt x="163" y="203"/>
                      <a:pt x="284" y="264"/>
                      <a:pt x="406" y="335"/>
                    </a:cubicBezTo>
                    <a:cubicBezTo>
                      <a:pt x="419" y="342"/>
                      <a:pt x="434" y="345"/>
                      <a:pt x="448" y="345"/>
                    </a:cubicBezTo>
                    <a:cubicBezTo>
                      <a:pt x="476" y="345"/>
                      <a:pt x="501" y="332"/>
                      <a:pt x="507" y="304"/>
                    </a:cubicBezTo>
                    <a:cubicBezTo>
                      <a:pt x="528" y="274"/>
                      <a:pt x="518" y="223"/>
                      <a:pt x="487" y="203"/>
                    </a:cubicBezTo>
                    <a:cubicBezTo>
                      <a:pt x="365" y="142"/>
                      <a:pt x="244" y="72"/>
                      <a:pt x="122" y="11"/>
                    </a:cubicBezTo>
                    <a:cubicBezTo>
                      <a:pt x="111" y="4"/>
                      <a:pt x="98" y="0"/>
                      <a:pt x="8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5199772" y="3582787"/>
                <a:ext cx="18604" cy="2997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443" extrusionOk="0">
                    <a:moveTo>
                      <a:pt x="182" y="1"/>
                    </a:moveTo>
                    <a:cubicBezTo>
                      <a:pt x="150" y="1"/>
                      <a:pt x="121" y="20"/>
                      <a:pt x="112" y="54"/>
                    </a:cubicBezTo>
                    <a:cubicBezTo>
                      <a:pt x="82" y="155"/>
                      <a:pt x="41" y="257"/>
                      <a:pt x="11" y="348"/>
                    </a:cubicBezTo>
                    <a:cubicBezTo>
                      <a:pt x="1" y="389"/>
                      <a:pt x="31" y="439"/>
                      <a:pt x="62" y="439"/>
                    </a:cubicBezTo>
                    <a:cubicBezTo>
                      <a:pt x="69" y="441"/>
                      <a:pt x="76" y="442"/>
                      <a:pt x="83" y="442"/>
                    </a:cubicBezTo>
                    <a:cubicBezTo>
                      <a:pt x="116" y="442"/>
                      <a:pt x="146" y="422"/>
                      <a:pt x="163" y="389"/>
                    </a:cubicBezTo>
                    <a:cubicBezTo>
                      <a:pt x="193" y="297"/>
                      <a:pt x="224" y="196"/>
                      <a:pt x="254" y="94"/>
                    </a:cubicBezTo>
                    <a:cubicBezTo>
                      <a:pt x="274" y="64"/>
                      <a:pt x="244" y="13"/>
                      <a:pt x="204" y="4"/>
                    </a:cubicBezTo>
                    <a:cubicBezTo>
                      <a:pt x="197" y="2"/>
                      <a:pt x="189" y="1"/>
                      <a:pt x="18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5232718" y="3618642"/>
                <a:ext cx="10351" cy="295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437" extrusionOk="0">
                    <a:moveTo>
                      <a:pt x="71" y="1"/>
                    </a:moveTo>
                    <a:cubicBezTo>
                      <a:pt x="31" y="1"/>
                      <a:pt x="1" y="31"/>
                      <a:pt x="1" y="72"/>
                    </a:cubicBezTo>
                    <a:lnTo>
                      <a:pt x="1" y="355"/>
                    </a:lnTo>
                    <a:cubicBezTo>
                      <a:pt x="1" y="396"/>
                      <a:pt x="41" y="437"/>
                      <a:pt x="82" y="437"/>
                    </a:cubicBezTo>
                    <a:cubicBezTo>
                      <a:pt x="122" y="427"/>
                      <a:pt x="152" y="396"/>
                      <a:pt x="152" y="355"/>
                    </a:cubicBezTo>
                    <a:lnTo>
                      <a:pt x="152" y="72"/>
                    </a:lnTo>
                    <a:cubicBezTo>
                      <a:pt x="152" y="42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5269046" y="3627572"/>
                <a:ext cx="32338" cy="1102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63" extrusionOk="0">
                    <a:moveTo>
                      <a:pt x="72" y="0"/>
                    </a:moveTo>
                    <a:cubicBezTo>
                      <a:pt x="41" y="0"/>
                      <a:pt x="1" y="41"/>
                      <a:pt x="1" y="82"/>
                    </a:cubicBezTo>
                    <a:cubicBezTo>
                      <a:pt x="1" y="122"/>
                      <a:pt x="32" y="153"/>
                      <a:pt x="72" y="153"/>
                    </a:cubicBezTo>
                    <a:cubicBezTo>
                      <a:pt x="183" y="153"/>
                      <a:pt x="295" y="153"/>
                      <a:pt x="397" y="163"/>
                    </a:cubicBezTo>
                    <a:cubicBezTo>
                      <a:pt x="437" y="163"/>
                      <a:pt x="478" y="122"/>
                      <a:pt x="478" y="82"/>
                    </a:cubicBezTo>
                    <a:cubicBezTo>
                      <a:pt x="467" y="41"/>
                      <a:pt x="437" y="11"/>
                      <a:pt x="397" y="11"/>
                    </a:cubicBezTo>
                    <a:cubicBezTo>
                      <a:pt x="295" y="11"/>
                      <a:pt x="183" y="0"/>
                      <a:pt x="7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5159317" y="3592258"/>
                <a:ext cx="24761" cy="34706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13" extrusionOk="0">
                    <a:moveTo>
                      <a:pt x="88" y="1"/>
                    </a:moveTo>
                    <a:cubicBezTo>
                      <a:pt x="75" y="1"/>
                      <a:pt x="62" y="5"/>
                      <a:pt x="51" y="15"/>
                    </a:cubicBezTo>
                    <a:cubicBezTo>
                      <a:pt x="11" y="36"/>
                      <a:pt x="0" y="76"/>
                      <a:pt x="20" y="117"/>
                    </a:cubicBezTo>
                    <a:cubicBezTo>
                      <a:pt x="92" y="238"/>
                      <a:pt x="153" y="350"/>
                      <a:pt x="214" y="472"/>
                    </a:cubicBezTo>
                    <a:cubicBezTo>
                      <a:pt x="227" y="499"/>
                      <a:pt x="254" y="512"/>
                      <a:pt x="279" y="512"/>
                    </a:cubicBezTo>
                    <a:cubicBezTo>
                      <a:pt x="292" y="512"/>
                      <a:pt x="305" y="509"/>
                      <a:pt x="315" y="502"/>
                    </a:cubicBezTo>
                    <a:cubicBezTo>
                      <a:pt x="356" y="482"/>
                      <a:pt x="365" y="432"/>
                      <a:pt x="345" y="401"/>
                    </a:cubicBezTo>
                    <a:cubicBezTo>
                      <a:pt x="284" y="279"/>
                      <a:pt x="214" y="157"/>
                      <a:pt x="153" y="36"/>
                    </a:cubicBezTo>
                    <a:cubicBezTo>
                      <a:pt x="139" y="16"/>
                      <a:pt x="113" y="1"/>
                      <a:pt x="8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5245707" y="3571354"/>
                <a:ext cx="33759" cy="21581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19" extrusionOk="0">
                    <a:moveTo>
                      <a:pt x="407" y="0"/>
                    </a:moveTo>
                    <a:cubicBezTo>
                      <a:pt x="393" y="0"/>
                      <a:pt x="380" y="3"/>
                      <a:pt x="366" y="10"/>
                    </a:cubicBezTo>
                    <a:cubicBezTo>
                      <a:pt x="265" y="71"/>
                      <a:pt x="154" y="121"/>
                      <a:pt x="52" y="182"/>
                    </a:cubicBezTo>
                    <a:cubicBezTo>
                      <a:pt x="12" y="193"/>
                      <a:pt x="1" y="254"/>
                      <a:pt x="21" y="284"/>
                    </a:cubicBezTo>
                    <a:cubicBezTo>
                      <a:pt x="37" y="307"/>
                      <a:pt x="63" y="318"/>
                      <a:pt x="93" y="318"/>
                    </a:cubicBezTo>
                    <a:cubicBezTo>
                      <a:pt x="103" y="318"/>
                      <a:pt x="113" y="317"/>
                      <a:pt x="123" y="315"/>
                    </a:cubicBezTo>
                    <a:lnTo>
                      <a:pt x="447" y="142"/>
                    </a:lnTo>
                    <a:cubicBezTo>
                      <a:pt x="478" y="121"/>
                      <a:pt x="498" y="71"/>
                      <a:pt x="478" y="40"/>
                    </a:cubicBezTo>
                    <a:cubicBezTo>
                      <a:pt x="458" y="13"/>
                      <a:pt x="433" y="0"/>
                      <a:pt x="40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5292385" y="3535499"/>
                <a:ext cx="28211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42" extrusionOk="0">
                    <a:moveTo>
                      <a:pt x="86" y="0"/>
                    </a:moveTo>
                    <a:cubicBezTo>
                      <a:pt x="67" y="0"/>
                      <a:pt x="46" y="8"/>
                      <a:pt x="31" y="23"/>
                    </a:cubicBezTo>
                    <a:cubicBezTo>
                      <a:pt x="1" y="54"/>
                      <a:pt x="1" y="94"/>
                      <a:pt x="31" y="124"/>
                    </a:cubicBezTo>
                    <a:cubicBezTo>
                      <a:pt x="113" y="226"/>
                      <a:pt x="194" y="327"/>
                      <a:pt x="275" y="419"/>
                    </a:cubicBezTo>
                    <a:cubicBezTo>
                      <a:pt x="290" y="434"/>
                      <a:pt x="310" y="441"/>
                      <a:pt x="330" y="441"/>
                    </a:cubicBezTo>
                    <a:cubicBezTo>
                      <a:pt x="351" y="441"/>
                      <a:pt x="371" y="434"/>
                      <a:pt x="386" y="419"/>
                    </a:cubicBezTo>
                    <a:cubicBezTo>
                      <a:pt x="417" y="388"/>
                      <a:pt x="417" y="347"/>
                      <a:pt x="386" y="317"/>
                    </a:cubicBezTo>
                    <a:cubicBezTo>
                      <a:pt x="305" y="216"/>
                      <a:pt x="224" y="114"/>
                      <a:pt x="133" y="23"/>
                    </a:cubicBezTo>
                    <a:cubicBezTo>
                      <a:pt x="123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5303345" y="3582110"/>
                <a:ext cx="35112" cy="1346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199" extrusionOk="0">
                    <a:moveTo>
                      <a:pt x="437" y="1"/>
                    </a:moveTo>
                    <a:cubicBezTo>
                      <a:pt x="431" y="1"/>
                      <a:pt x="424" y="1"/>
                      <a:pt x="417" y="3"/>
                    </a:cubicBezTo>
                    <a:cubicBezTo>
                      <a:pt x="295" y="23"/>
                      <a:pt x="183" y="34"/>
                      <a:pt x="62" y="54"/>
                    </a:cubicBezTo>
                    <a:cubicBezTo>
                      <a:pt x="21" y="64"/>
                      <a:pt x="1" y="115"/>
                      <a:pt x="11" y="145"/>
                    </a:cubicBezTo>
                    <a:cubicBezTo>
                      <a:pt x="20" y="179"/>
                      <a:pt x="49" y="199"/>
                      <a:pt x="82" y="199"/>
                    </a:cubicBezTo>
                    <a:cubicBezTo>
                      <a:pt x="89" y="199"/>
                      <a:pt x="96" y="198"/>
                      <a:pt x="102" y="196"/>
                    </a:cubicBezTo>
                    <a:lnTo>
                      <a:pt x="458" y="145"/>
                    </a:lnTo>
                    <a:cubicBezTo>
                      <a:pt x="498" y="145"/>
                      <a:pt x="518" y="95"/>
                      <a:pt x="508" y="54"/>
                    </a:cubicBezTo>
                    <a:cubicBezTo>
                      <a:pt x="500" y="20"/>
                      <a:pt x="470" y="1"/>
                      <a:pt x="43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5332164" y="3532252"/>
                <a:ext cx="34367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64" extrusionOk="0">
                    <a:moveTo>
                      <a:pt x="427" y="0"/>
                    </a:moveTo>
                    <a:cubicBezTo>
                      <a:pt x="316" y="0"/>
                      <a:pt x="194" y="10"/>
                      <a:pt x="82" y="20"/>
                    </a:cubicBezTo>
                    <a:cubicBezTo>
                      <a:pt x="41" y="20"/>
                      <a:pt x="1" y="50"/>
                      <a:pt x="1" y="91"/>
                    </a:cubicBezTo>
                    <a:cubicBezTo>
                      <a:pt x="10" y="127"/>
                      <a:pt x="35" y="164"/>
                      <a:pt x="70" y="164"/>
                    </a:cubicBezTo>
                    <a:cubicBezTo>
                      <a:pt x="74" y="164"/>
                      <a:pt x="78" y="163"/>
                      <a:pt x="82" y="162"/>
                    </a:cubicBezTo>
                    <a:cubicBezTo>
                      <a:pt x="194" y="162"/>
                      <a:pt x="316" y="152"/>
                      <a:pt x="427" y="152"/>
                    </a:cubicBezTo>
                    <a:cubicBezTo>
                      <a:pt x="467" y="142"/>
                      <a:pt x="508" y="111"/>
                      <a:pt x="508" y="71"/>
                    </a:cubicBezTo>
                    <a:cubicBezTo>
                      <a:pt x="508" y="30"/>
                      <a:pt x="467" y="0"/>
                      <a:pt x="42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7"/>
              <p:cNvSpPr/>
              <p:nvPr/>
            </p:nvSpPr>
            <p:spPr>
              <a:xfrm>
                <a:off x="5385066" y="3529613"/>
                <a:ext cx="21987" cy="30105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45" extrusionOk="0">
                    <a:moveTo>
                      <a:pt x="76" y="0"/>
                    </a:moveTo>
                    <a:cubicBezTo>
                      <a:pt x="64" y="0"/>
                      <a:pt x="52" y="3"/>
                      <a:pt x="41" y="8"/>
                    </a:cubicBezTo>
                    <a:cubicBezTo>
                      <a:pt x="10" y="39"/>
                      <a:pt x="0" y="80"/>
                      <a:pt x="20" y="120"/>
                    </a:cubicBezTo>
                    <a:lnTo>
                      <a:pt x="172" y="404"/>
                    </a:lnTo>
                    <a:cubicBezTo>
                      <a:pt x="186" y="431"/>
                      <a:pt x="213" y="444"/>
                      <a:pt x="238" y="444"/>
                    </a:cubicBezTo>
                    <a:cubicBezTo>
                      <a:pt x="251" y="444"/>
                      <a:pt x="263" y="441"/>
                      <a:pt x="274" y="434"/>
                    </a:cubicBezTo>
                    <a:cubicBezTo>
                      <a:pt x="314" y="414"/>
                      <a:pt x="325" y="373"/>
                      <a:pt x="304" y="333"/>
                    </a:cubicBezTo>
                    <a:lnTo>
                      <a:pt x="152" y="39"/>
                    </a:lnTo>
                    <a:cubicBezTo>
                      <a:pt x="137" y="17"/>
                      <a:pt x="107" y="0"/>
                      <a:pt x="7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5364433" y="3571151"/>
                <a:ext cx="15831" cy="2854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22" extrusionOk="0">
                    <a:moveTo>
                      <a:pt x="153" y="0"/>
                    </a:moveTo>
                    <a:cubicBezTo>
                      <a:pt x="120" y="0"/>
                      <a:pt x="90" y="20"/>
                      <a:pt x="82" y="54"/>
                    </a:cubicBezTo>
                    <a:lnTo>
                      <a:pt x="11" y="327"/>
                    </a:lnTo>
                    <a:cubicBezTo>
                      <a:pt x="1" y="358"/>
                      <a:pt x="21" y="408"/>
                      <a:pt x="62" y="419"/>
                    </a:cubicBezTo>
                    <a:cubicBezTo>
                      <a:pt x="68" y="421"/>
                      <a:pt x="76" y="421"/>
                      <a:pt x="83" y="421"/>
                    </a:cubicBezTo>
                    <a:cubicBezTo>
                      <a:pt x="118" y="421"/>
                      <a:pt x="154" y="402"/>
                      <a:pt x="163" y="368"/>
                    </a:cubicBezTo>
                    <a:lnTo>
                      <a:pt x="224" y="94"/>
                    </a:lnTo>
                    <a:cubicBezTo>
                      <a:pt x="234" y="64"/>
                      <a:pt x="213" y="13"/>
                      <a:pt x="173" y="3"/>
                    </a:cubicBezTo>
                    <a:cubicBezTo>
                      <a:pt x="166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4998783" y="3561003"/>
                <a:ext cx="25437" cy="3098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58" extrusionOk="0">
                    <a:moveTo>
                      <a:pt x="86" y="1"/>
                    </a:moveTo>
                    <a:cubicBezTo>
                      <a:pt x="73" y="1"/>
                      <a:pt x="61" y="4"/>
                      <a:pt x="51" y="11"/>
                    </a:cubicBezTo>
                    <a:cubicBezTo>
                      <a:pt x="20" y="31"/>
                      <a:pt x="0" y="82"/>
                      <a:pt x="20" y="112"/>
                    </a:cubicBezTo>
                    <a:cubicBezTo>
                      <a:pt x="92" y="214"/>
                      <a:pt x="153" y="315"/>
                      <a:pt x="223" y="416"/>
                    </a:cubicBezTo>
                    <a:cubicBezTo>
                      <a:pt x="237" y="444"/>
                      <a:pt x="264" y="457"/>
                      <a:pt x="290" y="457"/>
                    </a:cubicBezTo>
                    <a:cubicBezTo>
                      <a:pt x="302" y="457"/>
                      <a:pt x="315" y="454"/>
                      <a:pt x="325" y="447"/>
                    </a:cubicBezTo>
                    <a:cubicBezTo>
                      <a:pt x="355" y="427"/>
                      <a:pt x="376" y="376"/>
                      <a:pt x="355" y="346"/>
                    </a:cubicBezTo>
                    <a:cubicBezTo>
                      <a:pt x="284" y="244"/>
                      <a:pt x="223" y="143"/>
                      <a:pt x="153" y="42"/>
                    </a:cubicBezTo>
                    <a:cubicBezTo>
                      <a:pt x="139" y="14"/>
                      <a:pt x="112" y="1"/>
                      <a:pt x="8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5327428" y="3635757"/>
                <a:ext cx="20634" cy="3098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8" extrusionOk="0">
                    <a:moveTo>
                      <a:pt x="86" y="1"/>
                    </a:moveTo>
                    <a:cubicBezTo>
                      <a:pt x="71" y="1"/>
                      <a:pt x="55" y="4"/>
                      <a:pt x="41" y="12"/>
                    </a:cubicBezTo>
                    <a:cubicBezTo>
                      <a:pt x="10" y="32"/>
                      <a:pt x="0" y="72"/>
                      <a:pt x="21" y="113"/>
                    </a:cubicBezTo>
                    <a:cubicBezTo>
                      <a:pt x="61" y="214"/>
                      <a:pt x="111" y="316"/>
                      <a:pt x="162" y="417"/>
                    </a:cubicBezTo>
                    <a:cubicBezTo>
                      <a:pt x="169" y="444"/>
                      <a:pt x="198" y="458"/>
                      <a:pt x="226" y="458"/>
                    </a:cubicBezTo>
                    <a:cubicBezTo>
                      <a:pt x="240" y="458"/>
                      <a:pt x="254" y="454"/>
                      <a:pt x="264" y="447"/>
                    </a:cubicBezTo>
                    <a:cubicBezTo>
                      <a:pt x="294" y="427"/>
                      <a:pt x="304" y="386"/>
                      <a:pt x="284" y="346"/>
                    </a:cubicBezTo>
                    <a:cubicBezTo>
                      <a:pt x="244" y="244"/>
                      <a:pt x="193" y="143"/>
                      <a:pt x="152" y="32"/>
                    </a:cubicBezTo>
                    <a:cubicBezTo>
                      <a:pt x="139" y="12"/>
                      <a:pt x="113" y="1"/>
                      <a:pt x="8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5360374" y="3659435"/>
                <a:ext cx="24761" cy="3680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4" extrusionOk="0">
                    <a:moveTo>
                      <a:pt x="278" y="1"/>
                    </a:moveTo>
                    <a:cubicBezTo>
                      <a:pt x="253" y="1"/>
                      <a:pt x="226" y="10"/>
                      <a:pt x="213" y="36"/>
                    </a:cubicBezTo>
                    <a:cubicBezTo>
                      <a:pt x="152" y="169"/>
                      <a:pt x="81" y="300"/>
                      <a:pt x="20" y="432"/>
                    </a:cubicBezTo>
                    <a:cubicBezTo>
                      <a:pt x="0" y="462"/>
                      <a:pt x="10" y="514"/>
                      <a:pt x="50" y="534"/>
                    </a:cubicBezTo>
                    <a:cubicBezTo>
                      <a:pt x="61" y="541"/>
                      <a:pt x="73" y="544"/>
                      <a:pt x="85" y="544"/>
                    </a:cubicBezTo>
                    <a:cubicBezTo>
                      <a:pt x="111" y="544"/>
                      <a:pt x="138" y="530"/>
                      <a:pt x="152" y="503"/>
                    </a:cubicBezTo>
                    <a:cubicBezTo>
                      <a:pt x="213" y="372"/>
                      <a:pt x="284" y="239"/>
                      <a:pt x="345" y="118"/>
                    </a:cubicBezTo>
                    <a:cubicBezTo>
                      <a:pt x="365" y="77"/>
                      <a:pt x="355" y="27"/>
                      <a:pt x="314" y="6"/>
                    </a:cubicBezTo>
                    <a:cubicBezTo>
                      <a:pt x="304" y="3"/>
                      <a:pt x="291" y="1"/>
                      <a:pt x="27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5315725" y="3694817"/>
                <a:ext cx="14478" cy="3788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60" extrusionOk="0">
                    <a:moveTo>
                      <a:pt x="82" y="0"/>
                    </a:moveTo>
                    <a:cubicBezTo>
                      <a:pt x="41" y="11"/>
                      <a:pt x="0" y="41"/>
                      <a:pt x="0" y="81"/>
                    </a:cubicBezTo>
                    <a:cubicBezTo>
                      <a:pt x="21" y="214"/>
                      <a:pt x="41" y="356"/>
                      <a:pt x="61" y="487"/>
                    </a:cubicBezTo>
                    <a:cubicBezTo>
                      <a:pt x="61" y="523"/>
                      <a:pt x="86" y="560"/>
                      <a:pt x="121" y="560"/>
                    </a:cubicBezTo>
                    <a:cubicBezTo>
                      <a:pt x="124" y="560"/>
                      <a:pt x="129" y="559"/>
                      <a:pt x="133" y="558"/>
                    </a:cubicBezTo>
                    <a:cubicBezTo>
                      <a:pt x="173" y="558"/>
                      <a:pt x="214" y="528"/>
                      <a:pt x="214" y="487"/>
                    </a:cubicBezTo>
                    <a:cubicBezTo>
                      <a:pt x="194" y="356"/>
                      <a:pt x="173" y="214"/>
                      <a:pt x="153" y="81"/>
                    </a:cubicBezTo>
                    <a:cubicBezTo>
                      <a:pt x="153" y="41"/>
                      <a:pt x="122" y="0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5307471" y="3748328"/>
                <a:ext cx="29632" cy="10351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53" extrusionOk="0">
                    <a:moveTo>
                      <a:pt x="366" y="0"/>
                    </a:moveTo>
                    <a:cubicBezTo>
                      <a:pt x="264" y="0"/>
                      <a:pt x="174" y="11"/>
                      <a:pt x="82" y="11"/>
                    </a:cubicBezTo>
                    <a:cubicBezTo>
                      <a:pt x="41" y="11"/>
                      <a:pt x="1" y="41"/>
                      <a:pt x="11" y="81"/>
                    </a:cubicBezTo>
                    <a:cubicBezTo>
                      <a:pt x="11" y="122"/>
                      <a:pt x="41" y="153"/>
                      <a:pt x="82" y="153"/>
                    </a:cubicBezTo>
                    <a:lnTo>
                      <a:pt x="366" y="153"/>
                    </a:lnTo>
                    <a:cubicBezTo>
                      <a:pt x="397" y="153"/>
                      <a:pt x="437" y="122"/>
                      <a:pt x="437" y="81"/>
                    </a:cubicBezTo>
                    <a:cubicBezTo>
                      <a:pt x="437" y="41"/>
                      <a:pt x="406" y="0"/>
                      <a:pt x="36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5358953" y="3725395"/>
                <a:ext cx="23408" cy="2739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5" extrusionOk="0">
                    <a:moveTo>
                      <a:pt x="84" y="1"/>
                    </a:moveTo>
                    <a:cubicBezTo>
                      <a:pt x="70" y="1"/>
                      <a:pt x="56" y="8"/>
                      <a:pt x="41" y="15"/>
                    </a:cubicBezTo>
                    <a:cubicBezTo>
                      <a:pt x="21" y="25"/>
                      <a:pt x="10" y="35"/>
                      <a:pt x="10" y="55"/>
                    </a:cubicBezTo>
                    <a:cubicBezTo>
                      <a:pt x="1" y="76"/>
                      <a:pt x="1" y="96"/>
                      <a:pt x="10" y="116"/>
                    </a:cubicBezTo>
                    <a:cubicBezTo>
                      <a:pt x="82" y="197"/>
                      <a:pt x="143" y="278"/>
                      <a:pt x="204" y="370"/>
                    </a:cubicBezTo>
                    <a:cubicBezTo>
                      <a:pt x="224" y="380"/>
                      <a:pt x="234" y="400"/>
                      <a:pt x="254" y="400"/>
                    </a:cubicBezTo>
                    <a:cubicBezTo>
                      <a:pt x="260" y="403"/>
                      <a:pt x="266" y="405"/>
                      <a:pt x="272" y="405"/>
                    </a:cubicBezTo>
                    <a:cubicBezTo>
                      <a:pt x="286" y="405"/>
                      <a:pt x="300" y="397"/>
                      <a:pt x="315" y="390"/>
                    </a:cubicBezTo>
                    <a:cubicBezTo>
                      <a:pt x="325" y="380"/>
                      <a:pt x="346" y="370"/>
                      <a:pt x="346" y="350"/>
                    </a:cubicBezTo>
                    <a:cubicBezTo>
                      <a:pt x="346" y="330"/>
                      <a:pt x="346" y="309"/>
                      <a:pt x="335" y="289"/>
                    </a:cubicBezTo>
                    <a:cubicBezTo>
                      <a:pt x="274" y="208"/>
                      <a:pt x="204" y="127"/>
                      <a:pt x="143" y="35"/>
                    </a:cubicBezTo>
                    <a:cubicBezTo>
                      <a:pt x="132" y="25"/>
                      <a:pt x="122" y="5"/>
                      <a:pt x="102" y="5"/>
                    </a:cubicBezTo>
                    <a:cubicBezTo>
                      <a:pt x="96" y="2"/>
                      <a:pt x="90" y="1"/>
                      <a:pt x="84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5362404" y="3773021"/>
                <a:ext cx="11027" cy="4059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600" extrusionOk="0">
                    <a:moveTo>
                      <a:pt x="81" y="0"/>
                    </a:moveTo>
                    <a:cubicBezTo>
                      <a:pt x="41" y="0"/>
                      <a:pt x="11" y="31"/>
                      <a:pt x="11" y="72"/>
                    </a:cubicBezTo>
                    <a:cubicBezTo>
                      <a:pt x="11" y="224"/>
                      <a:pt x="0" y="376"/>
                      <a:pt x="0" y="518"/>
                    </a:cubicBezTo>
                    <a:cubicBezTo>
                      <a:pt x="0" y="559"/>
                      <a:pt x="31" y="599"/>
                      <a:pt x="71" y="599"/>
                    </a:cubicBezTo>
                    <a:cubicBezTo>
                      <a:pt x="122" y="599"/>
                      <a:pt x="153" y="559"/>
                      <a:pt x="153" y="518"/>
                    </a:cubicBezTo>
                    <a:cubicBezTo>
                      <a:pt x="153" y="376"/>
                      <a:pt x="153" y="224"/>
                      <a:pt x="162" y="72"/>
                    </a:cubicBezTo>
                    <a:cubicBezTo>
                      <a:pt x="162" y="31"/>
                      <a:pt x="122" y="0"/>
                      <a:pt x="8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5326684" y="3792910"/>
                <a:ext cx="12448" cy="30308"/>
              </a:xfrm>
              <a:custGeom>
                <a:avLst/>
                <a:gdLst/>
                <a:ahLst/>
                <a:cxnLst/>
                <a:rect l="l" t="t" r="r" b="b"/>
                <a:pathLst>
                  <a:path w="184" h="448" extrusionOk="0">
                    <a:moveTo>
                      <a:pt x="102" y="1"/>
                    </a:moveTo>
                    <a:cubicBezTo>
                      <a:pt x="62" y="1"/>
                      <a:pt x="32" y="31"/>
                      <a:pt x="32" y="71"/>
                    </a:cubicBezTo>
                    <a:cubicBezTo>
                      <a:pt x="21" y="173"/>
                      <a:pt x="11" y="265"/>
                      <a:pt x="1" y="366"/>
                    </a:cubicBezTo>
                    <a:cubicBezTo>
                      <a:pt x="1" y="407"/>
                      <a:pt x="41" y="447"/>
                      <a:pt x="82" y="447"/>
                    </a:cubicBezTo>
                    <a:cubicBezTo>
                      <a:pt x="122" y="437"/>
                      <a:pt x="153" y="407"/>
                      <a:pt x="153" y="366"/>
                    </a:cubicBezTo>
                    <a:cubicBezTo>
                      <a:pt x="163" y="265"/>
                      <a:pt x="173" y="173"/>
                      <a:pt x="183" y="71"/>
                    </a:cubicBezTo>
                    <a:cubicBezTo>
                      <a:pt x="183" y="31"/>
                      <a:pt x="143" y="1"/>
                      <a:pt x="10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5379519" y="3797037"/>
                <a:ext cx="23408" cy="1914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83" extrusionOk="0">
                    <a:moveTo>
                      <a:pt x="295" y="1"/>
                    </a:moveTo>
                    <a:cubicBezTo>
                      <a:pt x="274" y="1"/>
                      <a:pt x="254" y="1"/>
                      <a:pt x="234" y="10"/>
                    </a:cubicBezTo>
                    <a:cubicBezTo>
                      <a:pt x="173" y="51"/>
                      <a:pt x="102" y="102"/>
                      <a:pt x="42" y="143"/>
                    </a:cubicBezTo>
                    <a:cubicBezTo>
                      <a:pt x="21" y="152"/>
                      <a:pt x="11" y="163"/>
                      <a:pt x="1" y="183"/>
                    </a:cubicBezTo>
                    <a:cubicBezTo>
                      <a:pt x="1" y="204"/>
                      <a:pt x="1" y="224"/>
                      <a:pt x="11" y="244"/>
                    </a:cubicBezTo>
                    <a:cubicBezTo>
                      <a:pt x="21" y="264"/>
                      <a:pt x="42" y="274"/>
                      <a:pt x="62" y="274"/>
                    </a:cubicBezTo>
                    <a:cubicBezTo>
                      <a:pt x="72" y="279"/>
                      <a:pt x="82" y="282"/>
                      <a:pt x="91" y="282"/>
                    </a:cubicBezTo>
                    <a:cubicBezTo>
                      <a:pt x="100" y="282"/>
                      <a:pt x="107" y="279"/>
                      <a:pt x="112" y="274"/>
                    </a:cubicBezTo>
                    <a:cubicBezTo>
                      <a:pt x="184" y="224"/>
                      <a:pt x="244" y="183"/>
                      <a:pt x="305" y="143"/>
                    </a:cubicBezTo>
                    <a:cubicBezTo>
                      <a:pt x="326" y="132"/>
                      <a:pt x="335" y="112"/>
                      <a:pt x="346" y="92"/>
                    </a:cubicBezTo>
                    <a:cubicBezTo>
                      <a:pt x="346" y="82"/>
                      <a:pt x="346" y="51"/>
                      <a:pt x="335" y="41"/>
                    </a:cubicBezTo>
                    <a:cubicBezTo>
                      <a:pt x="326" y="21"/>
                      <a:pt x="315" y="10"/>
                      <a:pt x="29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5422748" y="3833366"/>
                <a:ext cx="12448" cy="3991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90" extrusionOk="0">
                    <a:moveTo>
                      <a:pt x="72" y="1"/>
                    </a:moveTo>
                    <a:cubicBezTo>
                      <a:pt x="41" y="1"/>
                      <a:pt x="1" y="32"/>
                      <a:pt x="1" y="72"/>
                    </a:cubicBezTo>
                    <a:cubicBezTo>
                      <a:pt x="11" y="224"/>
                      <a:pt x="21" y="366"/>
                      <a:pt x="31" y="508"/>
                    </a:cubicBezTo>
                    <a:cubicBezTo>
                      <a:pt x="41" y="549"/>
                      <a:pt x="61" y="589"/>
                      <a:pt x="112" y="589"/>
                    </a:cubicBezTo>
                    <a:cubicBezTo>
                      <a:pt x="142" y="589"/>
                      <a:pt x="183" y="549"/>
                      <a:pt x="183" y="508"/>
                    </a:cubicBezTo>
                    <a:cubicBezTo>
                      <a:pt x="173" y="366"/>
                      <a:pt x="163" y="224"/>
                      <a:pt x="153" y="72"/>
                    </a:cubicBezTo>
                    <a:cubicBezTo>
                      <a:pt x="142" y="41"/>
                      <a:pt x="122" y="1"/>
                      <a:pt x="7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5457046" y="3813544"/>
                <a:ext cx="30241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93" extrusionOk="0">
                    <a:moveTo>
                      <a:pt x="356" y="0"/>
                    </a:moveTo>
                    <a:lnTo>
                      <a:pt x="61" y="41"/>
                    </a:lnTo>
                    <a:cubicBezTo>
                      <a:pt x="41" y="50"/>
                      <a:pt x="21" y="61"/>
                      <a:pt x="11" y="81"/>
                    </a:cubicBezTo>
                    <a:cubicBezTo>
                      <a:pt x="1" y="91"/>
                      <a:pt x="1" y="122"/>
                      <a:pt x="1" y="142"/>
                    </a:cubicBezTo>
                    <a:cubicBezTo>
                      <a:pt x="11" y="152"/>
                      <a:pt x="21" y="172"/>
                      <a:pt x="41" y="183"/>
                    </a:cubicBezTo>
                    <a:cubicBezTo>
                      <a:pt x="61" y="192"/>
                      <a:pt x="72" y="192"/>
                      <a:pt x="102" y="192"/>
                    </a:cubicBezTo>
                    <a:cubicBezTo>
                      <a:pt x="194" y="172"/>
                      <a:pt x="295" y="162"/>
                      <a:pt x="397" y="152"/>
                    </a:cubicBezTo>
                    <a:cubicBezTo>
                      <a:pt x="406" y="142"/>
                      <a:pt x="427" y="132"/>
                      <a:pt x="437" y="111"/>
                    </a:cubicBezTo>
                    <a:cubicBezTo>
                      <a:pt x="447" y="102"/>
                      <a:pt x="447" y="71"/>
                      <a:pt x="447" y="50"/>
                    </a:cubicBezTo>
                    <a:cubicBezTo>
                      <a:pt x="437" y="41"/>
                      <a:pt x="427" y="20"/>
                      <a:pt x="406" y="10"/>
                    </a:cubicBezTo>
                    <a:cubicBezTo>
                      <a:pt x="386" y="0"/>
                      <a:pt x="376" y="0"/>
                      <a:pt x="35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5496825" y="3780395"/>
                <a:ext cx="28279" cy="3105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9" extrusionOk="0">
                    <a:moveTo>
                      <a:pt x="77" y="1"/>
                    </a:moveTo>
                    <a:cubicBezTo>
                      <a:pt x="57" y="1"/>
                      <a:pt x="36" y="8"/>
                      <a:pt x="21" y="24"/>
                    </a:cubicBezTo>
                    <a:cubicBezTo>
                      <a:pt x="1" y="54"/>
                      <a:pt x="1" y="94"/>
                      <a:pt x="21" y="135"/>
                    </a:cubicBezTo>
                    <a:cubicBezTo>
                      <a:pt x="113" y="236"/>
                      <a:pt x="194" y="338"/>
                      <a:pt x="275" y="439"/>
                    </a:cubicBezTo>
                    <a:cubicBezTo>
                      <a:pt x="289" y="453"/>
                      <a:pt x="306" y="458"/>
                      <a:pt x="325" y="458"/>
                    </a:cubicBezTo>
                    <a:cubicBezTo>
                      <a:pt x="347" y="458"/>
                      <a:pt x="370" y="450"/>
                      <a:pt x="386" y="439"/>
                    </a:cubicBezTo>
                    <a:cubicBezTo>
                      <a:pt x="417" y="398"/>
                      <a:pt x="417" y="358"/>
                      <a:pt x="386" y="328"/>
                    </a:cubicBezTo>
                    <a:cubicBezTo>
                      <a:pt x="305" y="226"/>
                      <a:pt x="214" y="125"/>
                      <a:pt x="133" y="24"/>
                    </a:cubicBezTo>
                    <a:cubicBezTo>
                      <a:pt x="118" y="8"/>
                      <a:pt x="97" y="1"/>
                      <a:pt x="7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5515429" y="3833366"/>
                <a:ext cx="13057" cy="2922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32" extrusionOk="0">
                    <a:moveTo>
                      <a:pt x="61" y="1"/>
                    </a:moveTo>
                    <a:cubicBezTo>
                      <a:pt x="41" y="11"/>
                      <a:pt x="20" y="21"/>
                      <a:pt x="10" y="41"/>
                    </a:cubicBezTo>
                    <a:cubicBezTo>
                      <a:pt x="0" y="62"/>
                      <a:pt x="0" y="72"/>
                      <a:pt x="0" y="93"/>
                    </a:cubicBezTo>
                    <a:cubicBezTo>
                      <a:pt x="20" y="194"/>
                      <a:pt x="30" y="285"/>
                      <a:pt x="41" y="377"/>
                    </a:cubicBezTo>
                    <a:cubicBezTo>
                      <a:pt x="41" y="397"/>
                      <a:pt x="61" y="417"/>
                      <a:pt x="81" y="427"/>
                    </a:cubicBezTo>
                    <a:cubicBezTo>
                      <a:pt x="88" y="427"/>
                      <a:pt x="104" y="431"/>
                      <a:pt x="116" y="431"/>
                    </a:cubicBezTo>
                    <a:cubicBezTo>
                      <a:pt x="123" y="431"/>
                      <a:pt x="128" y="430"/>
                      <a:pt x="131" y="427"/>
                    </a:cubicBezTo>
                    <a:cubicBezTo>
                      <a:pt x="152" y="427"/>
                      <a:pt x="172" y="417"/>
                      <a:pt x="183" y="397"/>
                    </a:cubicBezTo>
                    <a:cubicBezTo>
                      <a:pt x="192" y="377"/>
                      <a:pt x="192" y="356"/>
                      <a:pt x="192" y="336"/>
                    </a:cubicBezTo>
                    <a:cubicBezTo>
                      <a:pt x="172" y="244"/>
                      <a:pt x="162" y="153"/>
                      <a:pt x="152" y="62"/>
                    </a:cubicBezTo>
                    <a:cubicBezTo>
                      <a:pt x="142" y="41"/>
                      <a:pt x="131" y="21"/>
                      <a:pt x="111" y="11"/>
                    </a:cubicBezTo>
                    <a:cubicBezTo>
                      <a:pt x="101" y="1"/>
                      <a:pt x="71" y="1"/>
                      <a:pt x="6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5470779" y="3858599"/>
                <a:ext cx="15154" cy="3470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513" extrusionOk="0">
                    <a:moveTo>
                      <a:pt x="145" y="1"/>
                    </a:moveTo>
                    <a:cubicBezTo>
                      <a:pt x="116" y="1"/>
                      <a:pt x="80" y="20"/>
                      <a:pt x="72" y="54"/>
                    </a:cubicBezTo>
                    <a:lnTo>
                      <a:pt x="0" y="419"/>
                    </a:lnTo>
                    <a:cubicBezTo>
                      <a:pt x="0" y="459"/>
                      <a:pt x="11" y="511"/>
                      <a:pt x="61" y="511"/>
                    </a:cubicBezTo>
                    <a:cubicBezTo>
                      <a:pt x="66" y="512"/>
                      <a:pt x="72" y="513"/>
                      <a:pt x="78" y="513"/>
                    </a:cubicBezTo>
                    <a:cubicBezTo>
                      <a:pt x="108" y="513"/>
                      <a:pt x="144" y="493"/>
                      <a:pt x="153" y="459"/>
                    </a:cubicBezTo>
                    <a:lnTo>
                      <a:pt x="214" y="94"/>
                    </a:lnTo>
                    <a:cubicBezTo>
                      <a:pt x="224" y="64"/>
                      <a:pt x="203" y="13"/>
                      <a:pt x="163" y="4"/>
                    </a:cubicBezTo>
                    <a:cubicBezTo>
                      <a:pt x="157" y="2"/>
                      <a:pt x="151" y="1"/>
                      <a:pt x="14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5425521" y="3888433"/>
                <a:ext cx="33691" cy="2564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79" extrusionOk="0">
                    <a:moveTo>
                      <a:pt x="405" y="1"/>
                    </a:moveTo>
                    <a:cubicBezTo>
                      <a:pt x="394" y="1"/>
                      <a:pt x="384" y="3"/>
                      <a:pt x="376" y="9"/>
                    </a:cubicBezTo>
                    <a:cubicBezTo>
                      <a:pt x="264" y="90"/>
                      <a:pt x="162" y="160"/>
                      <a:pt x="51" y="232"/>
                    </a:cubicBezTo>
                    <a:cubicBezTo>
                      <a:pt x="20" y="262"/>
                      <a:pt x="0" y="302"/>
                      <a:pt x="31" y="343"/>
                    </a:cubicBezTo>
                    <a:cubicBezTo>
                      <a:pt x="44" y="363"/>
                      <a:pt x="66" y="379"/>
                      <a:pt x="91" y="379"/>
                    </a:cubicBezTo>
                    <a:cubicBezTo>
                      <a:pt x="104" y="379"/>
                      <a:pt x="118" y="374"/>
                      <a:pt x="132" y="363"/>
                    </a:cubicBezTo>
                    <a:cubicBezTo>
                      <a:pt x="234" y="293"/>
                      <a:pt x="345" y="221"/>
                      <a:pt x="457" y="140"/>
                    </a:cubicBezTo>
                    <a:cubicBezTo>
                      <a:pt x="487" y="120"/>
                      <a:pt x="497" y="79"/>
                      <a:pt x="477" y="39"/>
                    </a:cubicBezTo>
                    <a:cubicBezTo>
                      <a:pt x="463" y="17"/>
                      <a:pt x="432" y="1"/>
                      <a:pt x="40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5332164" y="3824977"/>
                <a:ext cx="33014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42" extrusionOk="0">
                    <a:moveTo>
                      <a:pt x="402" y="1"/>
                    </a:moveTo>
                    <a:cubicBezTo>
                      <a:pt x="381" y="1"/>
                      <a:pt x="361" y="8"/>
                      <a:pt x="346" y="23"/>
                    </a:cubicBezTo>
                    <a:cubicBezTo>
                      <a:pt x="244" y="115"/>
                      <a:pt x="133" y="217"/>
                      <a:pt x="32" y="318"/>
                    </a:cubicBezTo>
                    <a:cubicBezTo>
                      <a:pt x="1" y="338"/>
                      <a:pt x="1" y="399"/>
                      <a:pt x="32" y="419"/>
                    </a:cubicBezTo>
                    <a:cubicBezTo>
                      <a:pt x="47" y="434"/>
                      <a:pt x="64" y="442"/>
                      <a:pt x="82" y="442"/>
                    </a:cubicBezTo>
                    <a:cubicBezTo>
                      <a:pt x="100" y="442"/>
                      <a:pt x="118" y="434"/>
                      <a:pt x="133" y="419"/>
                    </a:cubicBezTo>
                    <a:lnTo>
                      <a:pt x="458" y="125"/>
                    </a:lnTo>
                    <a:cubicBezTo>
                      <a:pt x="488" y="105"/>
                      <a:pt x="488" y="44"/>
                      <a:pt x="458" y="23"/>
                    </a:cubicBezTo>
                    <a:cubicBezTo>
                      <a:pt x="442" y="8"/>
                      <a:pt x="422" y="1"/>
                      <a:pt x="40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5457791" y="3833974"/>
                <a:ext cx="28888" cy="1745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8" extrusionOk="0">
                    <a:moveTo>
                      <a:pt x="351" y="0"/>
                    </a:moveTo>
                    <a:cubicBezTo>
                      <a:pt x="346" y="0"/>
                      <a:pt x="340" y="1"/>
                      <a:pt x="334" y="2"/>
                    </a:cubicBezTo>
                    <a:cubicBezTo>
                      <a:pt x="244" y="32"/>
                      <a:pt x="152" y="73"/>
                      <a:pt x="61" y="104"/>
                    </a:cubicBezTo>
                    <a:cubicBezTo>
                      <a:pt x="41" y="114"/>
                      <a:pt x="30" y="124"/>
                      <a:pt x="20" y="144"/>
                    </a:cubicBezTo>
                    <a:cubicBezTo>
                      <a:pt x="10" y="154"/>
                      <a:pt x="0" y="185"/>
                      <a:pt x="10" y="195"/>
                    </a:cubicBezTo>
                    <a:cubicBezTo>
                      <a:pt x="19" y="230"/>
                      <a:pt x="51" y="258"/>
                      <a:pt x="85" y="258"/>
                    </a:cubicBezTo>
                    <a:cubicBezTo>
                      <a:pt x="91" y="258"/>
                      <a:pt x="96" y="257"/>
                      <a:pt x="102" y="256"/>
                    </a:cubicBezTo>
                    <a:cubicBezTo>
                      <a:pt x="192" y="215"/>
                      <a:pt x="284" y="185"/>
                      <a:pt x="375" y="144"/>
                    </a:cubicBezTo>
                    <a:cubicBezTo>
                      <a:pt x="395" y="144"/>
                      <a:pt x="406" y="134"/>
                      <a:pt x="416" y="114"/>
                    </a:cubicBezTo>
                    <a:cubicBezTo>
                      <a:pt x="426" y="93"/>
                      <a:pt x="426" y="73"/>
                      <a:pt x="426" y="53"/>
                    </a:cubicBezTo>
                    <a:cubicBezTo>
                      <a:pt x="417" y="27"/>
                      <a:pt x="386" y="0"/>
                      <a:pt x="35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5505078" y="3739804"/>
                <a:ext cx="28888" cy="2435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60" extrusionOk="0">
                    <a:moveTo>
                      <a:pt x="79" y="1"/>
                    </a:moveTo>
                    <a:cubicBezTo>
                      <a:pt x="73" y="1"/>
                      <a:pt x="67" y="2"/>
                      <a:pt x="61" y="5"/>
                    </a:cubicBezTo>
                    <a:cubicBezTo>
                      <a:pt x="41" y="5"/>
                      <a:pt x="21" y="25"/>
                      <a:pt x="21" y="35"/>
                    </a:cubicBezTo>
                    <a:cubicBezTo>
                      <a:pt x="11" y="56"/>
                      <a:pt x="0" y="76"/>
                      <a:pt x="11" y="96"/>
                    </a:cubicBezTo>
                    <a:cubicBezTo>
                      <a:pt x="11" y="117"/>
                      <a:pt x="31" y="126"/>
                      <a:pt x="41" y="137"/>
                    </a:cubicBezTo>
                    <a:lnTo>
                      <a:pt x="315" y="349"/>
                    </a:lnTo>
                    <a:cubicBezTo>
                      <a:pt x="325" y="360"/>
                      <a:pt x="356" y="360"/>
                      <a:pt x="366" y="360"/>
                    </a:cubicBezTo>
                    <a:cubicBezTo>
                      <a:pt x="386" y="349"/>
                      <a:pt x="406" y="340"/>
                      <a:pt x="417" y="319"/>
                    </a:cubicBezTo>
                    <a:cubicBezTo>
                      <a:pt x="426" y="299"/>
                      <a:pt x="426" y="279"/>
                      <a:pt x="426" y="259"/>
                    </a:cubicBezTo>
                    <a:cubicBezTo>
                      <a:pt x="417" y="238"/>
                      <a:pt x="406" y="228"/>
                      <a:pt x="386" y="218"/>
                    </a:cubicBezTo>
                    <a:cubicBezTo>
                      <a:pt x="295" y="147"/>
                      <a:pt x="214" y="76"/>
                      <a:pt x="122" y="15"/>
                    </a:cubicBezTo>
                    <a:cubicBezTo>
                      <a:pt x="108" y="8"/>
                      <a:pt x="93" y="1"/>
                      <a:pt x="7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5468750" y="3764497"/>
                <a:ext cx="24761" cy="2990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42" extrusionOk="0">
                    <a:moveTo>
                      <a:pt x="282" y="1"/>
                    </a:moveTo>
                    <a:cubicBezTo>
                      <a:pt x="276" y="1"/>
                      <a:pt x="270" y="2"/>
                      <a:pt x="264" y="5"/>
                    </a:cubicBezTo>
                    <a:cubicBezTo>
                      <a:pt x="244" y="5"/>
                      <a:pt x="233" y="25"/>
                      <a:pt x="224" y="36"/>
                    </a:cubicBezTo>
                    <a:cubicBezTo>
                      <a:pt x="152" y="137"/>
                      <a:pt x="82" y="228"/>
                      <a:pt x="10" y="329"/>
                    </a:cubicBezTo>
                    <a:cubicBezTo>
                      <a:pt x="0" y="340"/>
                      <a:pt x="0" y="370"/>
                      <a:pt x="0" y="390"/>
                    </a:cubicBezTo>
                    <a:cubicBezTo>
                      <a:pt x="0" y="401"/>
                      <a:pt x="21" y="421"/>
                      <a:pt x="30" y="431"/>
                    </a:cubicBezTo>
                    <a:cubicBezTo>
                      <a:pt x="51" y="441"/>
                      <a:pt x="71" y="441"/>
                      <a:pt x="91" y="441"/>
                    </a:cubicBezTo>
                    <a:cubicBezTo>
                      <a:pt x="112" y="431"/>
                      <a:pt x="122" y="421"/>
                      <a:pt x="142" y="401"/>
                    </a:cubicBezTo>
                    <a:cubicBezTo>
                      <a:pt x="213" y="309"/>
                      <a:pt x="284" y="208"/>
                      <a:pt x="355" y="117"/>
                    </a:cubicBezTo>
                    <a:cubicBezTo>
                      <a:pt x="365" y="96"/>
                      <a:pt x="365" y="76"/>
                      <a:pt x="365" y="56"/>
                    </a:cubicBezTo>
                    <a:cubicBezTo>
                      <a:pt x="355" y="36"/>
                      <a:pt x="345" y="15"/>
                      <a:pt x="325" y="15"/>
                    </a:cubicBezTo>
                    <a:cubicBezTo>
                      <a:pt x="311" y="8"/>
                      <a:pt x="296" y="1"/>
                      <a:pt x="28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7"/>
              <p:cNvSpPr/>
              <p:nvPr/>
            </p:nvSpPr>
            <p:spPr>
              <a:xfrm>
                <a:off x="5428227" y="3948507"/>
                <a:ext cx="33014" cy="16439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43" extrusionOk="0">
                    <a:moveTo>
                      <a:pt x="82" y="0"/>
                    </a:moveTo>
                    <a:cubicBezTo>
                      <a:pt x="49" y="0"/>
                      <a:pt x="19" y="20"/>
                      <a:pt x="11" y="54"/>
                    </a:cubicBezTo>
                    <a:cubicBezTo>
                      <a:pt x="1" y="94"/>
                      <a:pt x="21" y="135"/>
                      <a:pt x="61" y="145"/>
                    </a:cubicBezTo>
                    <a:cubicBezTo>
                      <a:pt x="173" y="175"/>
                      <a:pt x="275" y="205"/>
                      <a:pt x="386" y="236"/>
                    </a:cubicBezTo>
                    <a:cubicBezTo>
                      <a:pt x="395" y="241"/>
                      <a:pt x="404" y="243"/>
                      <a:pt x="412" y="243"/>
                    </a:cubicBezTo>
                    <a:cubicBezTo>
                      <a:pt x="443" y="243"/>
                      <a:pt x="469" y="217"/>
                      <a:pt x="478" y="185"/>
                    </a:cubicBezTo>
                    <a:cubicBezTo>
                      <a:pt x="487" y="145"/>
                      <a:pt x="467" y="104"/>
                      <a:pt x="427" y="94"/>
                    </a:cubicBezTo>
                    <a:cubicBezTo>
                      <a:pt x="315" y="64"/>
                      <a:pt x="214" y="33"/>
                      <a:pt x="102" y="3"/>
                    </a:cubicBezTo>
                    <a:cubicBezTo>
                      <a:pt x="95" y="1"/>
                      <a:pt x="89" y="0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7"/>
              <p:cNvSpPr/>
              <p:nvPr/>
            </p:nvSpPr>
            <p:spPr>
              <a:xfrm>
                <a:off x="5382969" y="3963323"/>
                <a:ext cx="27467" cy="2361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49" extrusionOk="0">
                    <a:moveTo>
                      <a:pt x="328" y="0"/>
                    </a:moveTo>
                    <a:cubicBezTo>
                      <a:pt x="314" y="0"/>
                      <a:pt x="301" y="5"/>
                      <a:pt x="295" y="17"/>
                    </a:cubicBezTo>
                    <a:cubicBezTo>
                      <a:pt x="214" y="78"/>
                      <a:pt x="122" y="139"/>
                      <a:pt x="41" y="210"/>
                    </a:cubicBezTo>
                    <a:cubicBezTo>
                      <a:pt x="21" y="220"/>
                      <a:pt x="11" y="230"/>
                      <a:pt x="0" y="250"/>
                    </a:cubicBezTo>
                    <a:cubicBezTo>
                      <a:pt x="0" y="270"/>
                      <a:pt x="0" y="291"/>
                      <a:pt x="11" y="311"/>
                    </a:cubicBezTo>
                    <a:cubicBezTo>
                      <a:pt x="21" y="322"/>
                      <a:pt x="41" y="342"/>
                      <a:pt x="61" y="342"/>
                    </a:cubicBezTo>
                    <a:cubicBezTo>
                      <a:pt x="65" y="346"/>
                      <a:pt x="73" y="348"/>
                      <a:pt x="81" y="348"/>
                    </a:cubicBezTo>
                    <a:cubicBezTo>
                      <a:pt x="93" y="348"/>
                      <a:pt x="106" y="343"/>
                      <a:pt x="112" y="331"/>
                    </a:cubicBezTo>
                    <a:cubicBezTo>
                      <a:pt x="203" y="270"/>
                      <a:pt x="284" y="210"/>
                      <a:pt x="365" y="139"/>
                    </a:cubicBezTo>
                    <a:cubicBezTo>
                      <a:pt x="386" y="128"/>
                      <a:pt x="396" y="119"/>
                      <a:pt x="406" y="98"/>
                    </a:cubicBezTo>
                    <a:cubicBezTo>
                      <a:pt x="406" y="78"/>
                      <a:pt x="406" y="58"/>
                      <a:pt x="396" y="38"/>
                    </a:cubicBezTo>
                    <a:cubicBezTo>
                      <a:pt x="386" y="27"/>
                      <a:pt x="365" y="7"/>
                      <a:pt x="356" y="7"/>
                    </a:cubicBezTo>
                    <a:cubicBezTo>
                      <a:pt x="347" y="3"/>
                      <a:pt x="337" y="0"/>
                      <a:pt x="32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7"/>
              <p:cNvSpPr/>
              <p:nvPr/>
            </p:nvSpPr>
            <p:spPr>
              <a:xfrm>
                <a:off x="5425521" y="3976650"/>
                <a:ext cx="34367" cy="15492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29" extrusionOk="0">
                    <a:moveTo>
                      <a:pt x="417" y="0"/>
                    </a:moveTo>
                    <a:cubicBezTo>
                      <a:pt x="410" y="0"/>
                      <a:pt x="403" y="1"/>
                      <a:pt x="396" y="3"/>
                    </a:cubicBezTo>
                    <a:cubicBezTo>
                      <a:pt x="284" y="33"/>
                      <a:pt x="173" y="53"/>
                      <a:pt x="61" y="84"/>
                    </a:cubicBezTo>
                    <a:cubicBezTo>
                      <a:pt x="20" y="84"/>
                      <a:pt x="0" y="134"/>
                      <a:pt x="11" y="175"/>
                    </a:cubicBezTo>
                    <a:cubicBezTo>
                      <a:pt x="19" y="209"/>
                      <a:pt x="48" y="228"/>
                      <a:pt x="81" y="228"/>
                    </a:cubicBezTo>
                    <a:cubicBezTo>
                      <a:pt x="88" y="228"/>
                      <a:pt x="95" y="228"/>
                      <a:pt x="101" y="226"/>
                    </a:cubicBezTo>
                    <a:cubicBezTo>
                      <a:pt x="213" y="195"/>
                      <a:pt x="325" y="175"/>
                      <a:pt x="437" y="145"/>
                    </a:cubicBezTo>
                    <a:cubicBezTo>
                      <a:pt x="477" y="145"/>
                      <a:pt x="507" y="94"/>
                      <a:pt x="487" y="53"/>
                    </a:cubicBezTo>
                    <a:cubicBezTo>
                      <a:pt x="479" y="20"/>
                      <a:pt x="450" y="0"/>
                      <a:pt x="41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5236100" y="3776674"/>
                <a:ext cx="25505" cy="2929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33" extrusionOk="0">
                    <a:moveTo>
                      <a:pt x="296" y="1"/>
                    </a:moveTo>
                    <a:cubicBezTo>
                      <a:pt x="277" y="1"/>
                      <a:pt x="259" y="9"/>
                      <a:pt x="244" y="28"/>
                    </a:cubicBezTo>
                    <a:cubicBezTo>
                      <a:pt x="174" y="119"/>
                      <a:pt x="93" y="210"/>
                      <a:pt x="21" y="302"/>
                    </a:cubicBezTo>
                    <a:cubicBezTo>
                      <a:pt x="12" y="322"/>
                      <a:pt x="1" y="332"/>
                      <a:pt x="1" y="352"/>
                    </a:cubicBezTo>
                    <a:cubicBezTo>
                      <a:pt x="1" y="372"/>
                      <a:pt x="12" y="393"/>
                      <a:pt x="21" y="413"/>
                    </a:cubicBezTo>
                    <a:cubicBezTo>
                      <a:pt x="38" y="424"/>
                      <a:pt x="61" y="432"/>
                      <a:pt x="83" y="432"/>
                    </a:cubicBezTo>
                    <a:cubicBezTo>
                      <a:pt x="102" y="432"/>
                      <a:pt x="119" y="427"/>
                      <a:pt x="133" y="413"/>
                    </a:cubicBezTo>
                    <a:lnTo>
                      <a:pt x="356" y="129"/>
                    </a:lnTo>
                    <a:cubicBezTo>
                      <a:pt x="366" y="109"/>
                      <a:pt x="377" y="99"/>
                      <a:pt x="377" y="79"/>
                    </a:cubicBezTo>
                    <a:cubicBezTo>
                      <a:pt x="377" y="58"/>
                      <a:pt x="366" y="38"/>
                      <a:pt x="356" y="28"/>
                    </a:cubicBezTo>
                    <a:cubicBezTo>
                      <a:pt x="340" y="11"/>
                      <a:pt x="318" y="1"/>
                      <a:pt x="29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7"/>
              <p:cNvSpPr/>
              <p:nvPr/>
            </p:nvSpPr>
            <p:spPr>
              <a:xfrm>
                <a:off x="5191586" y="3767541"/>
                <a:ext cx="30917" cy="21311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15" extrusionOk="0">
                    <a:moveTo>
                      <a:pt x="86" y="1"/>
                    </a:moveTo>
                    <a:cubicBezTo>
                      <a:pt x="61" y="1"/>
                      <a:pt x="34" y="14"/>
                      <a:pt x="20" y="41"/>
                    </a:cubicBezTo>
                    <a:cubicBezTo>
                      <a:pt x="0" y="72"/>
                      <a:pt x="10" y="122"/>
                      <a:pt x="51" y="142"/>
                    </a:cubicBezTo>
                    <a:cubicBezTo>
                      <a:pt x="142" y="193"/>
                      <a:pt x="233" y="254"/>
                      <a:pt x="334" y="305"/>
                    </a:cubicBezTo>
                    <a:cubicBezTo>
                      <a:pt x="345" y="311"/>
                      <a:pt x="357" y="315"/>
                      <a:pt x="370" y="315"/>
                    </a:cubicBezTo>
                    <a:cubicBezTo>
                      <a:pt x="396" y="315"/>
                      <a:pt x="422" y="301"/>
                      <a:pt x="436" y="274"/>
                    </a:cubicBezTo>
                    <a:cubicBezTo>
                      <a:pt x="456" y="244"/>
                      <a:pt x="446" y="193"/>
                      <a:pt x="406" y="173"/>
                    </a:cubicBezTo>
                    <a:cubicBezTo>
                      <a:pt x="314" y="122"/>
                      <a:pt x="223" y="61"/>
                      <a:pt x="122" y="11"/>
                    </a:cubicBezTo>
                    <a:cubicBezTo>
                      <a:pt x="112" y="4"/>
                      <a:pt x="99" y="1"/>
                      <a:pt x="8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7"/>
              <p:cNvSpPr/>
              <p:nvPr/>
            </p:nvSpPr>
            <p:spPr>
              <a:xfrm>
                <a:off x="5144231" y="3791557"/>
                <a:ext cx="21987" cy="29226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2" extrusionOk="0">
                    <a:moveTo>
                      <a:pt x="242" y="0"/>
                    </a:moveTo>
                    <a:cubicBezTo>
                      <a:pt x="213" y="0"/>
                      <a:pt x="186" y="14"/>
                      <a:pt x="173" y="41"/>
                    </a:cubicBezTo>
                    <a:lnTo>
                      <a:pt x="20" y="315"/>
                    </a:lnTo>
                    <a:cubicBezTo>
                      <a:pt x="0" y="355"/>
                      <a:pt x="11" y="406"/>
                      <a:pt x="51" y="427"/>
                    </a:cubicBezTo>
                    <a:cubicBezTo>
                      <a:pt x="61" y="430"/>
                      <a:pt x="73" y="432"/>
                      <a:pt x="86" y="432"/>
                    </a:cubicBezTo>
                    <a:cubicBezTo>
                      <a:pt x="111" y="432"/>
                      <a:pt x="139" y="423"/>
                      <a:pt x="153" y="396"/>
                    </a:cubicBezTo>
                    <a:cubicBezTo>
                      <a:pt x="203" y="305"/>
                      <a:pt x="254" y="213"/>
                      <a:pt x="304" y="112"/>
                    </a:cubicBezTo>
                    <a:cubicBezTo>
                      <a:pt x="325" y="82"/>
                      <a:pt x="315" y="31"/>
                      <a:pt x="284" y="10"/>
                    </a:cubicBezTo>
                    <a:cubicBezTo>
                      <a:pt x="271" y="4"/>
                      <a:pt x="256" y="0"/>
                      <a:pt x="24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7"/>
              <p:cNvSpPr/>
              <p:nvPr/>
            </p:nvSpPr>
            <p:spPr>
              <a:xfrm>
                <a:off x="5090652" y="3790204"/>
                <a:ext cx="24828" cy="2266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35" extrusionOk="0">
                    <a:moveTo>
                      <a:pt x="72" y="0"/>
                    </a:moveTo>
                    <a:cubicBezTo>
                      <a:pt x="62" y="0"/>
                      <a:pt x="32" y="10"/>
                      <a:pt x="21" y="30"/>
                    </a:cubicBezTo>
                    <a:cubicBezTo>
                      <a:pt x="12" y="41"/>
                      <a:pt x="1" y="61"/>
                      <a:pt x="1" y="81"/>
                    </a:cubicBezTo>
                    <a:cubicBezTo>
                      <a:pt x="1" y="102"/>
                      <a:pt x="12" y="122"/>
                      <a:pt x="21" y="132"/>
                    </a:cubicBezTo>
                    <a:lnTo>
                      <a:pt x="235" y="314"/>
                    </a:lnTo>
                    <a:cubicBezTo>
                      <a:pt x="244" y="325"/>
                      <a:pt x="265" y="335"/>
                      <a:pt x="285" y="335"/>
                    </a:cubicBezTo>
                    <a:cubicBezTo>
                      <a:pt x="305" y="335"/>
                      <a:pt x="326" y="325"/>
                      <a:pt x="336" y="314"/>
                    </a:cubicBezTo>
                    <a:cubicBezTo>
                      <a:pt x="356" y="305"/>
                      <a:pt x="366" y="284"/>
                      <a:pt x="356" y="264"/>
                    </a:cubicBezTo>
                    <a:cubicBezTo>
                      <a:pt x="356" y="244"/>
                      <a:pt x="356" y="223"/>
                      <a:pt x="336" y="213"/>
                    </a:cubicBezTo>
                    <a:cubicBezTo>
                      <a:pt x="265" y="152"/>
                      <a:pt x="204" y="91"/>
                      <a:pt x="133" y="30"/>
                    </a:cubicBezTo>
                    <a:cubicBezTo>
                      <a:pt x="113" y="10"/>
                      <a:pt x="93" y="0"/>
                      <a:pt x="7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7"/>
              <p:cNvSpPr/>
              <p:nvPr/>
            </p:nvSpPr>
            <p:spPr>
              <a:xfrm>
                <a:off x="5020702" y="3787769"/>
                <a:ext cx="29632" cy="21716"/>
              </a:xfrm>
              <a:custGeom>
                <a:avLst/>
                <a:gdLst/>
                <a:ahLst/>
                <a:cxnLst/>
                <a:rect l="l" t="t" r="r" b="b"/>
                <a:pathLst>
                  <a:path w="438" h="321" extrusionOk="0">
                    <a:moveTo>
                      <a:pt x="85" y="1"/>
                    </a:moveTo>
                    <a:cubicBezTo>
                      <a:pt x="60" y="1"/>
                      <a:pt x="34" y="16"/>
                      <a:pt x="21" y="36"/>
                    </a:cubicBezTo>
                    <a:cubicBezTo>
                      <a:pt x="1" y="77"/>
                      <a:pt x="11" y="117"/>
                      <a:pt x="52" y="138"/>
                    </a:cubicBezTo>
                    <a:cubicBezTo>
                      <a:pt x="133" y="199"/>
                      <a:pt x="224" y="249"/>
                      <a:pt x="315" y="310"/>
                    </a:cubicBezTo>
                    <a:cubicBezTo>
                      <a:pt x="325" y="317"/>
                      <a:pt x="338" y="320"/>
                      <a:pt x="351" y="320"/>
                    </a:cubicBezTo>
                    <a:cubicBezTo>
                      <a:pt x="376" y="320"/>
                      <a:pt x="403" y="307"/>
                      <a:pt x="417" y="280"/>
                    </a:cubicBezTo>
                    <a:cubicBezTo>
                      <a:pt x="437" y="249"/>
                      <a:pt x="426" y="199"/>
                      <a:pt x="386" y="178"/>
                    </a:cubicBezTo>
                    <a:cubicBezTo>
                      <a:pt x="305" y="127"/>
                      <a:pt x="214" y="66"/>
                      <a:pt x="122" y="16"/>
                    </a:cubicBezTo>
                    <a:cubicBezTo>
                      <a:pt x="112" y="5"/>
                      <a:pt x="99" y="1"/>
                      <a:pt x="8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4998783" y="3834786"/>
                <a:ext cx="25437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57" extrusionOk="0">
                    <a:moveTo>
                      <a:pt x="282" y="0"/>
                    </a:moveTo>
                    <a:cubicBezTo>
                      <a:pt x="258" y="0"/>
                      <a:pt x="236" y="11"/>
                      <a:pt x="223" y="31"/>
                    </a:cubicBezTo>
                    <a:cubicBezTo>
                      <a:pt x="153" y="132"/>
                      <a:pt x="92" y="234"/>
                      <a:pt x="31" y="345"/>
                    </a:cubicBezTo>
                    <a:cubicBezTo>
                      <a:pt x="0" y="376"/>
                      <a:pt x="20" y="426"/>
                      <a:pt x="51" y="446"/>
                    </a:cubicBezTo>
                    <a:cubicBezTo>
                      <a:pt x="65" y="453"/>
                      <a:pt x="78" y="457"/>
                      <a:pt x="91" y="457"/>
                    </a:cubicBezTo>
                    <a:cubicBezTo>
                      <a:pt x="117" y="457"/>
                      <a:pt x="139" y="443"/>
                      <a:pt x="153" y="416"/>
                    </a:cubicBezTo>
                    <a:cubicBezTo>
                      <a:pt x="223" y="315"/>
                      <a:pt x="284" y="214"/>
                      <a:pt x="355" y="112"/>
                    </a:cubicBezTo>
                    <a:cubicBezTo>
                      <a:pt x="376" y="72"/>
                      <a:pt x="355" y="20"/>
                      <a:pt x="325" y="11"/>
                    </a:cubicBezTo>
                    <a:cubicBezTo>
                      <a:pt x="310" y="3"/>
                      <a:pt x="296" y="0"/>
                      <a:pt x="2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5050874" y="3828495"/>
                <a:ext cx="22055" cy="3673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543" extrusionOk="0">
                    <a:moveTo>
                      <a:pt x="245" y="0"/>
                    </a:moveTo>
                    <a:cubicBezTo>
                      <a:pt x="206" y="0"/>
                      <a:pt x="182" y="28"/>
                      <a:pt x="174" y="63"/>
                    </a:cubicBezTo>
                    <a:cubicBezTo>
                      <a:pt x="113" y="185"/>
                      <a:pt x="62" y="316"/>
                      <a:pt x="11" y="449"/>
                    </a:cubicBezTo>
                    <a:cubicBezTo>
                      <a:pt x="1" y="489"/>
                      <a:pt x="32" y="539"/>
                      <a:pt x="72" y="539"/>
                    </a:cubicBezTo>
                    <a:cubicBezTo>
                      <a:pt x="79" y="541"/>
                      <a:pt x="86" y="542"/>
                      <a:pt x="93" y="542"/>
                    </a:cubicBezTo>
                    <a:cubicBezTo>
                      <a:pt x="123" y="542"/>
                      <a:pt x="146" y="522"/>
                      <a:pt x="163" y="489"/>
                    </a:cubicBezTo>
                    <a:cubicBezTo>
                      <a:pt x="214" y="357"/>
                      <a:pt x="264" y="225"/>
                      <a:pt x="316" y="104"/>
                    </a:cubicBezTo>
                    <a:cubicBezTo>
                      <a:pt x="325" y="63"/>
                      <a:pt x="295" y="12"/>
                      <a:pt x="264" y="2"/>
                    </a:cubicBezTo>
                    <a:cubicBezTo>
                      <a:pt x="258" y="1"/>
                      <a:pt x="251" y="0"/>
                      <a:pt x="24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5097553" y="3829645"/>
                <a:ext cx="30985" cy="17996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66" extrusionOk="0">
                    <a:moveTo>
                      <a:pt x="378" y="0"/>
                    </a:moveTo>
                    <a:cubicBezTo>
                      <a:pt x="371" y="0"/>
                      <a:pt x="363" y="2"/>
                      <a:pt x="356" y="6"/>
                    </a:cubicBezTo>
                    <a:cubicBezTo>
                      <a:pt x="254" y="46"/>
                      <a:pt x="163" y="76"/>
                      <a:pt x="61" y="117"/>
                    </a:cubicBezTo>
                    <a:cubicBezTo>
                      <a:pt x="41" y="127"/>
                      <a:pt x="31" y="137"/>
                      <a:pt x="21" y="148"/>
                    </a:cubicBezTo>
                    <a:cubicBezTo>
                      <a:pt x="11" y="168"/>
                      <a:pt x="0" y="188"/>
                      <a:pt x="11" y="208"/>
                    </a:cubicBezTo>
                    <a:cubicBezTo>
                      <a:pt x="19" y="240"/>
                      <a:pt x="45" y="265"/>
                      <a:pt x="75" y="265"/>
                    </a:cubicBezTo>
                    <a:cubicBezTo>
                      <a:pt x="84" y="265"/>
                      <a:pt x="93" y="263"/>
                      <a:pt x="102" y="259"/>
                    </a:cubicBezTo>
                    <a:cubicBezTo>
                      <a:pt x="203" y="229"/>
                      <a:pt x="295" y="188"/>
                      <a:pt x="396" y="148"/>
                    </a:cubicBezTo>
                    <a:cubicBezTo>
                      <a:pt x="417" y="137"/>
                      <a:pt x="426" y="137"/>
                      <a:pt x="437" y="117"/>
                    </a:cubicBezTo>
                    <a:cubicBezTo>
                      <a:pt x="447" y="96"/>
                      <a:pt x="457" y="76"/>
                      <a:pt x="447" y="56"/>
                    </a:cubicBezTo>
                    <a:cubicBezTo>
                      <a:pt x="439" y="31"/>
                      <a:pt x="410" y="0"/>
                      <a:pt x="37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5026926" y="3884171"/>
                <a:ext cx="13801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579" extrusionOk="0">
                    <a:moveTo>
                      <a:pt x="132" y="0"/>
                    </a:moveTo>
                    <a:cubicBezTo>
                      <a:pt x="81" y="11"/>
                      <a:pt x="61" y="41"/>
                      <a:pt x="51" y="81"/>
                    </a:cubicBezTo>
                    <a:cubicBezTo>
                      <a:pt x="41" y="223"/>
                      <a:pt x="21" y="356"/>
                      <a:pt x="10" y="498"/>
                    </a:cubicBezTo>
                    <a:cubicBezTo>
                      <a:pt x="0" y="538"/>
                      <a:pt x="51" y="579"/>
                      <a:pt x="81" y="579"/>
                    </a:cubicBezTo>
                    <a:cubicBezTo>
                      <a:pt x="132" y="568"/>
                      <a:pt x="152" y="538"/>
                      <a:pt x="162" y="498"/>
                    </a:cubicBezTo>
                    <a:cubicBezTo>
                      <a:pt x="172" y="356"/>
                      <a:pt x="193" y="223"/>
                      <a:pt x="203" y="81"/>
                    </a:cubicBezTo>
                    <a:cubicBezTo>
                      <a:pt x="203" y="41"/>
                      <a:pt x="162" y="0"/>
                      <a:pt x="13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7"/>
              <p:cNvSpPr/>
              <p:nvPr/>
            </p:nvSpPr>
            <p:spPr>
              <a:xfrm>
                <a:off x="4960358" y="3882209"/>
                <a:ext cx="33691" cy="25031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70" extrusionOk="0">
                    <a:moveTo>
                      <a:pt x="93" y="1"/>
                    </a:moveTo>
                    <a:cubicBezTo>
                      <a:pt x="66" y="1"/>
                      <a:pt x="35" y="18"/>
                      <a:pt x="20" y="40"/>
                    </a:cubicBezTo>
                    <a:cubicBezTo>
                      <a:pt x="0" y="80"/>
                      <a:pt x="11" y="121"/>
                      <a:pt x="51" y="141"/>
                    </a:cubicBezTo>
                    <a:cubicBezTo>
                      <a:pt x="153" y="212"/>
                      <a:pt x="264" y="283"/>
                      <a:pt x="376" y="354"/>
                    </a:cubicBezTo>
                    <a:cubicBezTo>
                      <a:pt x="390" y="365"/>
                      <a:pt x="405" y="369"/>
                      <a:pt x="420" y="369"/>
                    </a:cubicBezTo>
                    <a:cubicBezTo>
                      <a:pt x="447" y="369"/>
                      <a:pt x="470" y="354"/>
                      <a:pt x="477" y="334"/>
                    </a:cubicBezTo>
                    <a:cubicBezTo>
                      <a:pt x="497" y="293"/>
                      <a:pt x="487" y="252"/>
                      <a:pt x="457" y="232"/>
                    </a:cubicBezTo>
                    <a:cubicBezTo>
                      <a:pt x="345" y="162"/>
                      <a:pt x="234" y="80"/>
                      <a:pt x="122" y="9"/>
                    </a:cubicBezTo>
                    <a:cubicBezTo>
                      <a:pt x="113" y="3"/>
                      <a:pt x="103" y="1"/>
                      <a:pt x="93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7"/>
              <p:cNvSpPr/>
              <p:nvPr/>
            </p:nvSpPr>
            <p:spPr>
              <a:xfrm>
                <a:off x="4957584" y="3941607"/>
                <a:ext cx="35112" cy="14139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09" extrusionOk="0">
                    <a:moveTo>
                      <a:pt x="430" y="1"/>
                    </a:moveTo>
                    <a:cubicBezTo>
                      <a:pt x="423" y="1"/>
                      <a:pt x="415" y="2"/>
                      <a:pt x="406" y="3"/>
                    </a:cubicBezTo>
                    <a:cubicBezTo>
                      <a:pt x="295" y="24"/>
                      <a:pt x="183" y="44"/>
                      <a:pt x="61" y="64"/>
                    </a:cubicBezTo>
                    <a:cubicBezTo>
                      <a:pt x="21" y="64"/>
                      <a:pt x="1" y="115"/>
                      <a:pt x="11" y="156"/>
                    </a:cubicBezTo>
                    <a:cubicBezTo>
                      <a:pt x="19" y="189"/>
                      <a:pt x="48" y="209"/>
                      <a:pt x="81" y="209"/>
                    </a:cubicBezTo>
                    <a:cubicBezTo>
                      <a:pt x="88" y="209"/>
                      <a:pt x="95" y="208"/>
                      <a:pt x="102" y="206"/>
                    </a:cubicBezTo>
                    <a:cubicBezTo>
                      <a:pt x="224" y="186"/>
                      <a:pt x="336" y="166"/>
                      <a:pt x="447" y="145"/>
                    </a:cubicBezTo>
                    <a:cubicBezTo>
                      <a:pt x="487" y="135"/>
                      <a:pt x="518" y="84"/>
                      <a:pt x="508" y="54"/>
                    </a:cubicBezTo>
                    <a:cubicBezTo>
                      <a:pt x="491" y="21"/>
                      <a:pt x="467" y="1"/>
                      <a:pt x="43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7"/>
              <p:cNvSpPr/>
              <p:nvPr/>
            </p:nvSpPr>
            <p:spPr>
              <a:xfrm>
                <a:off x="5017319" y="3945125"/>
                <a:ext cx="10283" cy="3375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99" extrusionOk="0">
                    <a:moveTo>
                      <a:pt x="94" y="1"/>
                    </a:moveTo>
                    <a:cubicBezTo>
                      <a:pt x="90" y="1"/>
                      <a:pt x="86" y="1"/>
                      <a:pt x="81" y="2"/>
                    </a:cubicBezTo>
                    <a:cubicBezTo>
                      <a:pt x="41" y="2"/>
                      <a:pt x="0" y="32"/>
                      <a:pt x="0" y="73"/>
                    </a:cubicBezTo>
                    <a:lnTo>
                      <a:pt x="0" y="428"/>
                    </a:lnTo>
                    <a:cubicBezTo>
                      <a:pt x="0" y="458"/>
                      <a:pt x="41" y="499"/>
                      <a:pt x="81" y="499"/>
                    </a:cubicBezTo>
                    <a:cubicBezTo>
                      <a:pt x="122" y="499"/>
                      <a:pt x="152" y="469"/>
                      <a:pt x="152" y="428"/>
                    </a:cubicBezTo>
                    <a:lnTo>
                      <a:pt x="152" y="73"/>
                    </a:lnTo>
                    <a:cubicBezTo>
                      <a:pt x="152" y="37"/>
                      <a:pt x="128" y="1"/>
                      <a:pt x="94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7"/>
              <p:cNvSpPr/>
              <p:nvPr/>
            </p:nvSpPr>
            <p:spPr>
              <a:xfrm>
                <a:off x="4962387" y="3976785"/>
                <a:ext cx="29564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80" extrusionOk="0">
                    <a:moveTo>
                      <a:pt x="355" y="1"/>
                    </a:moveTo>
                    <a:cubicBezTo>
                      <a:pt x="335" y="11"/>
                      <a:pt x="325" y="11"/>
                      <a:pt x="305" y="31"/>
                    </a:cubicBezTo>
                    <a:cubicBezTo>
                      <a:pt x="213" y="102"/>
                      <a:pt x="123" y="173"/>
                      <a:pt x="31" y="254"/>
                    </a:cubicBezTo>
                    <a:cubicBezTo>
                      <a:pt x="11" y="265"/>
                      <a:pt x="1" y="285"/>
                      <a:pt x="1" y="305"/>
                    </a:cubicBezTo>
                    <a:cubicBezTo>
                      <a:pt x="1" y="325"/>
                      <a:pt x="11" y="346"/>
                      <a:pt x="31" y="355"/>
                    </a:cubicBezTo>
                    <a:cubicBezTo>
                      <a:pt x="39" y="370"/>
                      <a:pt x="52" y="380"/>
                      <a:pt x="66" y="380"/>
                    </a:cubicBezTo>
                    <a:cubicBezTo>
                      <a:pt x="71" y="380"/>
                      <a:pt x="77" y="379"/>
                      <a:pt x="82" y="376"/>
                    </a:cubicBezTo>
                    <a:cubicBezTo>
                      <a:pt x="102" y="376"/>
                      <a:pt x="123" y="376"/>
                      <a:pt x="132" y="355"/>
                    </a:cubicBezTo>
                    <a:cubicBezTo>
                      <a:pt x="224" y="285"/>
                      <a:pt x="325" y="213"/>
                      <a:pt x="416" y="132"/>
                    </a:cubicBezTo>
                    <a:cubicBezTo>
                      <a:pt x="427" y="123"/>
                      <a:pt x="437" y="102"/>
                      <a:pt x="437" y="82"/>
                    </a:cubicBezTo>
                    <a:cubicBezTo>
                      <a:pt x="437" y="62"/>
                      <a:pt x="427" y="41"/>
                      <a:pt x="416" y="31"/>
                    </a:cubicBezTo>
                    <a:cubicBezTo>
                      <a:pt x="396" y="11"/>
                      <a:pt x="376" y="1"/>
                      <a:pt x="35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7"/>
              <p:cNvSpPr/>
              <p:nvPr/>
            </p:nvSpPr>
            <p:spPr>
              <a:xfrm>
                <a:off x="5057098" y="3968464"/>
                <a:ext cx="33014" cy="1326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196" extrusionOk="0">
                    <a:moveTo>
                      <a:pt x="427" y="1"/>
                    </a:moveTo>
                    <a:cubicBezTo>
                      <a:pt x="423" y="1"/>
                      <a:pt x="420" y="1"/>
                      <a:pt x="416" y="2"/>
                    </a:cubicBezTo>
                    <a:cubicBezTo>
                      <a:pt x="305" y="12"/>
                      <a:pt x="193" y="32"/>
                      <a:pt x="82" y="43"/>
                    </a:cubicBezTo>
                    <a:cubicBezTo>
                      <a:pt x="61" y="43"/>
                      <a:pt x="41" y="52"/>
                      <a:pt x="21" y="63"/>
                    </a:cubicBezTo>
                    <a:cubicBezTo>
                      <a:pt x="10" y="83"/>
                      <a:pt x="0" y="104"/>
                      <a:pt x="0" y="124"/>
                    </a:cubicBezTo>
                    <a:cubicBezTo>
                      <a:pt x="0" y="151"/>
                      <a:pt x="34" y="196"/>
                      <a:pt x="71" y="196"/>
                    </a:cubicBezTo>
                    <a:cubicBezTo>
                      <a:pt x="74" y="196"/>
                      <a:pt x="78" y="195"/>
                      <a:pt x="82" y="194"/>
                    </a:cubicBezTo>
                    <a:cubicBezTo>
                      <a:pt x="193" y="185"/>
                      <a:pt x="305" y="164"/>
                      <a:pt x="416" y="154"/>
                    </a:cubicBezTo>
                    <a:cubicBezTo>
                      <a:pt x="436" y="154"/>
                      <a:pt x="456" y="144"/>
                      <a:pt x="467" y="134"/>
                    </a:cubicBezTo>
                    <a:cubicBezTo>
                      <a:pt x="477" y="113"/>
                      <a:pt x="487" y="93"/>
                      <a:pt x="487" y="73"/>
                    </a:cubicBezTo>
                    <a:cubicBezTo>
                      <a:pt x="487" y="45"/>
                      <a:pt x="462" y="1"/>
                      <a:pt x="42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7"/>
              <p:cNvSpPr/>
              <p:nvPr/>
            </p:nvSpPr>
            <p:spPr>
              <a:xfrm>
                <a:off x="5079693" y="3934233"/>
                <a:ext cx="33014" cy="2205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326" extrusionOk="0">
                    <a:moveTo>
                      <a:pt x="85" y="0"/>
                    </a:moveTo>
                    <a:cubicBezTo>
                      <a:pt x="60" y="0"/>
                      <a:pt x="34" y="12"/>
                      <a:pt x="21" y="31"/>
                    </a:cubicBezTo>
                    <a:cubicBezTo>
                      <a:pt x="1" y="72"/>
                      <a:pt x="11" y="123"/>
                      <a:pt x="41" y="143"/>
                    </a:cubicBezTo>
                    <a:lnTo>
                      <a:pt x="366" y="315"/>
                    </a:lnTo>
                    <a:cubicBezTo>
                      <a:pt x="380" y="322"/>
                      <a:pt x="395" y="326"/>
                      <a:pt x="408" y="326"/>
                    </a:cubicBezTo>
                    <a:cubicBezTo>
                      <a:pt x="433" y="326"/>
                      <a:pt x="454" y="315"/>
                      <a:pt x="467" y="295"/>
                    </a:cubicBezTo>
                    <a:cubicBezTo>
                      <a:pt x="488" y="254"/>
                      <a:pt x="478" y="214"/>
                      <a:pt x="447" y="193"/>
                    </a:cubicBezTo>
                    <a:cubicBezTo>
                      <a:pt x="336" y="133"/>
                      <a:pt x="234" y="72"/>
                      <a:pt x="122" y="11"/>
                    </a:cubicBezTo>
                    <a:cubicBezTo>
                      <a:pt x="112" y="4"/>
                      <a:pt x="99" y="0"/>
                      <a:pt x="8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7"/>
              <p:cNvSpPr/>
              <p:nvPr/>
            </p:nvSpPr>
            <p:spPr>
              <a:xfrm>
                <a:off x="5106482" y="3988354"/>
                <a:ext cx="37141" cy="12651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87" extrusionOk="0">
                    <a:moveTo>
                      <a:pt x="479" y="0"/>
                    </a:moveTo>
                    <a:cubicBezTo>
                      <a:pt x="475" y="0"/>
                      <a:pt x="471" y="1"/>
                      <a:pt x="467" y="2"/>
                    </a:cubicBezTo>
                    <a:lnTo>
                      <a:pt x="71" y="42"/>
                    </a:lnTo>
                    <a:cubicBezTo>
                      <a:pt x="41" y="42"/>
                      <a:pt x="1" y="73"/>
                      <a:pt x="1" y="114"/>
                    </a:cubicBezTo>
                    <a:cubicBezTo>
                      <a:pt x="1" y="150"/>
                      <a:pt x="24" y="186"/>
                      <a:pt x="58" y="186"/>
                    </a:cubicBezTo>
                    <a:cubicBezTo>
                      <a:pt x="62" y="186"/>
                      <a:pt x="67" y="186"/>
                      <a:pt x="71" y="184"/>
                    </a:cubicBezTo>
                    <a:lnTo>
                      <a:pt x="467" y="144"/>
                    </a:lnTo>
                    <a:cubicBezTo>
                      <a:pt x="508" y="144"/>
                      <a:pt x="548" y="114"/>
                      <a:pt x="538" y="73"/>
                    </a:cubicBezTo>
                    <a:cubicBezTo>
                      <a:pt x="538" y="37"/>
                      <a:pt x="514" y="0"/>
                      <a:pt x="47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7"/>
              <p:cNvSpPr/>
              <p:nvPr/>
            </p:nvSpPr>
            <p:spPr>
              <a:xfrm>
                <a:off x="4855364" y="3740481"/>
                <a:ext cx="27535" cy="37277"/>
              </a:xfrm>
              <a:custGeom>
                <a:avLst/>
                <a:gdLst/>
                <a:ahLst/>
                <a:cxnLst/>
                <a:rect l="l" t="t" r="r" b="b"/>
                <a:pathLst>
                  <a:path w="407" h="551" extrusionOk="0">
                    <a:moveTo>
                      <a:pt x="88" y="0"/>
                    </a:moveTo>
                    <a:cubicBezTo>
                      <a:pt x="75" y="0"/>
                      <a:pt x="62" y="4"/>
                      <a:pt x="51" y="15"/>
                    </a:cubicBezTo>
                    <a:cubicBezTo>
                      <a:pt x="21" y="35"/>
                      <a:pt x="1" y="76"/>
                      <a:pt x="21" y="116"/>
                    </a:cubicBezTo>
                    <a:cubicBezTo>
                      <a:pt x="102" y="249"/>
                      <a:pt x="173" y="380"/>
                      <a:pt x="254" y="512"/>
                    </a:cubicBezTo>
                    <a:cubicBezTo>
                      <a:pt x="269" y="534"/>
                      <a:pt x="299" y="550"/>
                      <a:pt x="326" y="550"/>
                    </a:cubicBezTo>
                    <a:cubicBezTo>
                      <a:pt x="337" y="550"/>
                      <a:pt x="347" y="548"/>
                      <a:pt x="355" y="542"/>
                    </a:cubicBezTo>
                    <a:cubicBezTo>
                      <a:pt x="386" y="512"/>
                      <a:pt x="406" y="472"/>
                      <a:pt x="386" y="431"/>
                    </a:cubicBezTo>
                    <a:cubicBezTo>
                      <a:pt x="305" y="299"/>
                      <a:pt x="234" y="167"/>
                      <a:pt x="153" y="35"/>
                    </a:cubicBezTo>
                    <a:cubicBezTo>
                      <a:pt x="139" y="16"/>
                      <a:pt x="113" y="0"/>
                      <a:pt x="8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7"/>
              <p:cNvSpPr/>
              <p:nvPr/>
            </p:nvSpPr>
            <p:spPr>
              <a:xfrm>
                <a:off x="4864294" y="3699958"/>
                <a:ext cx="26858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6" extrusionOk="0">
                    <a:moveTo>
                      <a:pt x="310" y="1"/>
                    </a:moveTo>
                    <a:cubicBezTo>
                      <a:pt x="289" y="1"/>
                      <a:pt x="269" y="6"/>
                      <a:pt x="254" y="16"/>
                    </a:cubicBezTo>
                    <a:cubicBezTo>
                      <a:pt x="183" y="87"/>
                      <a:pt x="112" y="158"/>
                      <a:pt x="31" y="229"/>
                    </a:cubicBezTo>
                    <a:cubicBezTo>
                      <a:pt x="0" y="259"/>
                      <a:pt x="0" y="310"/>
                      <a:pt x="31" y="340"/>
                    </a:cubicBezTo>
                    <a:cubicBezTo>
                      <a:pt x="46" y="351"/>
                      <a:pt x="66" y="356"/>
                      <a:pt x="87" y="356"/>
                    </a:cubicBezTo>
                    <a:cubicBezTo>
                      <a:pt x="107" y="356"/>
                      <a:pt x="127" y="351"/>
                      <a:pt x="142" y="340"/>
                    </a:cubicBezTo>
                    <a:cubicBezTo>
                      <a:pt x="214" y="269"/>
                      <a:pt x="295" y="198"/>
                      <a:pt x="365" y="127"/>
                    </a:cubicBezTo>
                    <a:cubicBezTo>
                      <a:pt x="396" y="97"/>
                      <a:pt x="396" y="46"/>
                      <a:pt x="365" y="16"/>
                    </a:cubicBezTo>
                    <a:cubicBezTo>
                      <a:pt x="350" y="6"/>
                      <a:pt x="330" y="1"/>
                      <a:pt x="31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7"/>
              <p:cNvSpPr/>
              <p:nvPr/>
            </p:nvSpPr>
            <p:spPr>
              <a:xfrm>
                <a:off x="4899946" y="3682978"/>
                <a:ext cx="28888" cy="1549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29" extrusionOk="0">
                    <a:moveTo>
                      <a:pt x="85" y="0"/>
                    </a:moveTo>
                    <a:cubicBezTo>
                      <a:pt x="55" y="0"/>
                      <a:pt x="19" y="20"/>
                      <a:pt x="11" y="54"/>
                    </a:cubicBezTo>
                    <a:cubicBezTo>
                      <a:pt x="1" y="94"/>
                      <a:pt x="21" y="135"/>
                      <a:pt x="61" y="145"/>
                    </a:cubicBezTo>
                    <a:cubicBezTo>
                      <a:pt x="153" y="175"/>
                      <a:pt x="244" y="206"/>
                      <a:pt x="325" y="226"/>
                    </a:cubicBezTo>
                    <a:cubicBezTo>
                      <a:pt x="332" y="228"/>
                      <a:pt x="339" y="229"/>
                      <a:pt x="346" y="229"/>
                    </a:cubicBezTo>
                    <a:cubicBezTo>
                      <a:pt x="381" y="229"/>
                      <a:pt x="417" y="209"/>
                      <a:pt x="417" y="175"/>
                    </a:cubicBezTo>
                    <a:cubicBezTo>
                      <a:pt x="427" y="135"/>
                      <a:pt x="406" y="94"/>
                      <a:pt x="366" y="84"/>
                    </a:cubicBezTo>
                    <a:lnTo>
                      <a:pt x="102" y="3"/>
                    </a:lnTo>
                    <a:cubicBezTo>
                      <a:pt x="97" y="1"/>
                      <a:pt x="91" y="0"/>
                      <a:pt x="8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7"/>
              <p:cNvSpPr/>
              <p:nvPr/>
            </p:nvSpPr>
            <p:spPr>
              <a:xfrm>
                <a:off x="4926059" y="3711256"/>
                <a:ext cx="13125" cy="2685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397" extrusionOk="0">
                    <a:moveTo>
                      <a:pt x="81" y="1"/>
                    </a:moveTo>
                    <a:cubicBezTo>
                      <a:pt x="61" y="1"/>
                      <a:pt x="41" y="11"/>
                      <a:pt x="31" y="21"/>
                    </a:cubicBezTo>
                    <a:cubicBezTo>
                      <a:pt x="20" y="41"/>
                      <a:pt x="0" y="62"/>
                      <a:pt x="11" y="82"/>
                    </a:cubicBezTo>
                    <a:cubicBezTo>
                      <a:pt x="20" y="153"/>
                      <a:pt x="31" y="234"/>
                      <a:pt x="31" y="315"/>
                    </a:cubicBezTo>
                    <a:cubicBezTo>
                      <a:pt x="41" y="336"/>
                      <a:pt x="41" y="356"/>
                      <a:pt x="61" y="366"/>
                    </a:cubicBezTo>
                    <a:cubicBezTo>
                      <a:pt x="71" y="386"/>
                      <a:pt x="92" y="397"/>
                      <a:pt x="112" y="397"/>
                    </a:cubicBezTo>
                    <a:cubicBezTo>
                      <a:pt x="132" y="386"/>
                      <a:pt x="153" y="386"/>
                      <a:pt x="162" y="366"/>
                    </a:cubicBezTo>
                    <a:cubicBezTo>
                      <a:pt x="173" y="356"/>
                      <a:pt x="193" y="336"/>
                      <a:pt x="183" y="315"/>
                    </a:cubicBezTo>
                    <a:cubicBezTo>
                      <a:pt x="173" y="234"/>
                      <a:pt x="173" y="153"/>
                      <a:pt x="162" y="82"/>
                    </a:cubicBezTo>
                    <a:cubicBezTo>
                      <a:pt x="153" y="62"/>
                      <a:pt x="153" y="41"/>
                      <a:pt x="132" y="21"/>
                    </a:cubicBezTo>
                    <a:cubicBezTo>
                      <a:pt x="122" y="11"/>
                      <a:pt x="101" y="1"/>
                      <a:pt x="8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7"/>
              <p:cNvSpPr/>
              <p:nvPr/>
            </p:nvSpPr>
            <p:spPr>
              <a:xfrm>
                <a:off x="4898593" y="3729116"/>
                <a:ext cx="12380" cy="31052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59" extrusionOk="0">
                    <a:moveTo>
                      <a:pt x="102" y="0"/>
                    </a:moveTo>
                    <a:cubicBezTo>
                      <a:pt x="61" y="11"/>
                      <a:pt x="31" y="41"/>
                      <a:pt x="31" y="81"/>
                    </a:cubicBezTo>
                    <a:lnTo>
                      <a:pt x="0" y="386"/>
                    </a:lnTo>
                    <a:cubicBezTo>
                      <a:pt x="0" y="422"/>
                      <a:pt x="33" y="459"/>
                      <a:pt x="69" y="459"/>
                    </a:cubicBezTo>
                    <a:cubicBezTo>
                      <a:pt x="73" y="459"/>
                      <a:pt x="77" y="458"/>
                      <a:pt x="81" y="457"/>
                    </a:cubicBezTo>
                    <a:cubicBezTo>
                      <a:pt x="122" y="457"/>
                      <a:pt x="153" y="426"/>
                      <a:pt x="153" y="386"/>
                    </a:cubicBezTo>
                    <a:cubicBezTo>
                      <a:pt x="163" y="284"/>
                      <a:pt x="173" y="183"/>
                      <a:pt x="173" y="81"/>
                    </a:cubicBezTo>
                    <a:cubicBezTo>
                      <a:pt x="183" y="41"/>
                      <a:pt x="142" y="0"/>
                      <a:pt x="10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7"/>
              <p:cNvSpPr/>
              <p:nvPr/>
            </p:nvSpPr>
            <p:spPr>
              <a:xfrm>
                <a:off x="4925382" y="3757055"/>
                <a:ext cx="35044" cy="16237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40" extrusionOk="0">
                    <a:moveTo>
                      <a:pt x="437" y="1"/>
                    </a:moveTo>
                    <a:cubicBezTo>
                      <a:pt x="430" y="1"/>
                      <a:pt x="423" y="2"/>
                      <a:pt x="416" y="4"/>
                    </a:cubicBezTo>
                    <a:cubicBezTo>
                      <a:pt x="294" y="34"/>
                      <a:pt x="183" y="64"/>
                      <a:pt x="61" y="94"/>
                    </a:cubicBezTo>
                    <a:cubicBezTo>
                      <a:pt x="21" y="105"/>
                      <a:pt x="0" y="146"/>
                      <a:pt x="10" y="186"/>
                    </a:cubicBezTo>
                    <a:cubicBezTo>
                      <a:pt x="19" y="220"/>
                      <a:pt x="48" y="239"/>
                      <a:pt x="80" y="239"/>
                    </a:cubicBezTo>
                    <a:cubicBezTo>
                      <a:pt x="87" y="239"/>
                      <a:pt x="95" y="238"/>
                      <a:pt x="102" y="236"/>
                    </a:cubicBezTo>
                    <a:cubicBezTo>
                      <a:pt x="213" y="206"/>
                      <a:pt x="335" y="176"/>
                      <a:pt x="456" y="146"/>
                    </a:cubicBezTo>
                    <a:cubicBezTo>
                      <a:pt x="487" y="135"/>
                      <a:pt x="517" y="94"/>
                      <a:pt x="507" y="54"/>
                    </a:cubicBezTo>
                    <a:cubicBezTo>
                      <a:pt x="499" y="20"/>
                      <a:pt x="470" y="1"/>
                      <a:pt x="43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7"/>
              <p:cNvSpPr/>
              <p:nvPr/>
            </p:nvSpPr>
            <p:spPr>
              <a:xfrm>
                <a:off x="4958937" y="3723636"/>
                <a:ext cx="19281" cy="18604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75" extrusionOk="0">
                    <a:moveTo>
                      <a:pt x="214" y="0"/>
                    </a:moveTo>
                    <a:cubicBezTo>
                      <a:pt x="194" y="0"/>
                      <a:pt x="174" y="11"/>
                      <a:pt x="163" y="20"/>
                    </a:cubicBezTo>
                    <a:cubicBezTo>
                      <a:pt x="113" y="61"/>
                      <a:pt x="62" y="102"/>
                      <a:pt x="21" y="142"/>
                    </a:cubicBezTo>
                    <a:cubicBezTo>
                      <a:pt x="1" y="162"/>
                      <a:pt x="1" y="183"/>
                      <a:pt x="1" y="203"/>
                    </a:cubicBezTo>
                    <a:cubicBezTo>
                      <a:pt x="1" y="214"/>
                      <a:pt x="1" y="244"/>
                      <a:pt x="21" y="254"/>
                    </a:cubicBezTo>
                    <a:cubicBezTo>
                      <a:pt x="32" y="264"/>
                      <a:pt x="52" y="274"/>
                      <a:pt x="72" y="274"/>
                    </a:cubicBezTo>
                    <a:cubicBezTo>
                      <a:pt x="92" y="274"/>
                      <a:pt x="113" y="264"/>
                      <a:pt x="122" y="254"/>
                    </a:cubicBezTo>
                    <a:cubicBezTo>
                      <a:pt x="174" y="214"/>
                      <a:pt x="224" y="173"/>
                      <a:pt x="264" y="132"/>
                    </a:cubicBezTo>
                    <a:cubicBezTo>
                      <a:pt x="285" y="112"/>
                      <a:pt x="285" y="92"/>
                      <a:pt x="285" y="72"/>
                    </a:cubicBezTo>
                    <a:cubicBezTo>
                      <a:pt x="285" y="61"/>
                      <a:pt x="285" y="31"/>
                      <a:pt x="264" y="20"/>
                    </a:cubicBezTo>
                    <a:cubicBezTo>
                      <a:pt x="255" y="11"/>
                      <a:pt x="234" y="0"/>
                      <a:pt x="21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7"/>
              <p:cNvSpPr/>
              <p:nvPr/>
            </p:nvSpPr>
            <p:spPr>
              <a:xfrm>
                <a:off x="4953457" y="3683722"/>
                <a:ext cx="30241" cy="17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252" extrusionOk="0">
                    <a:moveTo>
                      <a:pt x="361" y="0"/>
                    </a:moveTo>
                    <a:cubicBezTo>
                      <a:pt x="356" y="0"/>
                      <a:pt x="351" y="1"/>
                      <a:pt x="345" y="2"/>
                    </a:cubicBezTo>
                    <a:cubicBezTo>
                      <a:pt x="255" y="43"/>
                      <a:pt x="163" y="73"/>
                      <a:pt x="62" y="103"/>
                    </a:cubicBezTo>
                    <a:cubicBezTo>
                      <a:pt x="31" y="114"/>
                      <a:pt x="1" y="155"/>
                      <a:pt x="11" y="195"/>
                    </a:cubicBezTo>
                    <a:cubicBezTo>
                      <a:pt x="19" y="227"/>
                      <a:pt x="51" y="252"/>
                      <a:pt x="80" y="252"/>
                    </a:cubicBezTo>
                    <a:cubicBezTo>
                      <a:pt x="88" y="252"/>
                      <a:pt x="95" y="250"/>
                      <a:pt x="102" y="245"/>
                    </a:cubicBezTo>
                    <a:cubicBezTo>
                      <a:pt x="203" y="215"/>
                      <a:pt x="295" y="185"/>
                      <a:pt x="386" y="155"/>
                    </a:cubicBezTo>
                    <a:cubicBezTo>
                      <a:pt x="427" y="144"/>
                      <a:pt x="447" y="103"/>
                      <a:pt x="437" y="63"/>
                    </a:cubicBezTo>
                    <a:cubicBezTo>
                      <a:pt x="428" y="27"/>
                      <a:pt x="396" y="0"/>
                      <a:pt x="36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7"/>
              <p:cNvSpPr/>
              <p:nvPr/>
            </p:nvSpPr>
            <p:spPr>
              <a:xfrm>
                <a:off x="4996009" y="3690690"/>
                <a:ext cx="2063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46" extrusionOk="0">
                    <a:moveTo>
                      <a:pt x="112" y="0"/>
                    </a:moveTo>
                    <a:cubicBezTo>
                      <a:pt x="92" y="0"/>
                      <a:pt x="61" y="0"/>
                      <a:pt x="52" y="11"/>
                    </a:cubicBezTo>
                    <a:cubicBezTo>
                      <a:pt x="21" y="31"/>
                      <a:pt x="0" y="72"/>
                      <a:pt x="21" y="112"/>
                    </a:cubicBezTo>
                    <a:cubicBezTo>
                      <a:pt x="61" y="173"/>
                      <a:pt x="102" y="244"/>
                      <a:pt x="153" y="305"/>
                    </a:cubicBezTo>
                    <a:cubicBezTo>
                      <a:pt x="163" y="325"/>
                      <a:pt x="173" y="335"/>
                      <a:pt x="194" y="345"/>
                    </a:cubicBezTo>
                    <a:cubicBezTo>
                      <a:pt x="214" y="345"/>
                      <a:pt x="234" y="345"/>
                      <a:pt x="254" y="335"/>
                    </a:cubicBezTo>
                    <a:cubicBezTo>
                      <a:pt x="284" y="315"/>
                      <a:pt x="305" y="264"/>
                      <a:pt x="275" y="234"/>
                    </a:cubicBezTo>
                    <a:cubicBezTo>
                      <a:pt x="234" y="163"/>
                      <a:pt x="194" y="102"/>
                      <a:pt x="153" y="31"/>
                    </a:cubicBezTo>
                    <a:cubicBezTo>
                      <a:pt x="142" y="21"/>
                      <a:pt x="133" y="11"/>
                      <a:pt x="11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7"/>
              <p:cNvSpPr/>
              <p:nvPr/>
            </p:nvSpPr>
            <p:spPr>
              <a:xfrm>
                <a:off x="4987756" y="3729657"/>
                <a:ext cx="16575" cy="36059"/>
              </a:xfrm>
              <a:custGeom>
                <a:avLst/>
                <a:gdLst/>
                <a:ahLst/>
                <a:cxnLst/>
                <a:rect l="l" t="t" r="r" b="b"/>
                <a:pathLst>
                  <a:path w="245" h="533" extrusionOk="0">
                    <a:moveTo>
                      <a:pt x="162" y="0"/>
                    </a:moveTo>
                    <a:cubicBezTo>
                      <a:pt x="129" y="0"/>
                      <a:pt x="100" y="20"/>
                      <a:pt x="92" y="53"/>
                    </a:cubicBezTo>
                    <a:cubicBezTo>
                      <a:pt x="62" y="185"/>
                      <a:pt x="32" y="307"/>
                      <a:pt x="11" y="439"/>
                    </a:cubicBezTo>
                    <a:cubicBezTo>
                      <a:pt x="1" y="479"/>
                      <a:pt x="21" y="530"/>
                      <a:pt x="62" y="530"/>
                    </a:cubicBezTo>
                    <a:cubicBezTo>
                      <a:pt x="67" y="532"/>
                      <a:pt x="72" y="533"/>
                      <a:pt x="78" y="533"/>
                    </a:cubicBezTo>
                    <a:cubicBezTo>
                      <a:pt x="108" y="533"/>
                      <a:pt x="144" y="513"/>
                      <a:pt x="153" y="479"/>
                    </a:cubicBezTo>
                    <a:cubicBezTo>
                      <a:pt x="183" y="348"/>
                      <a:pt x="204" y="226"/>
                      <a:pt x="234" y="94"/>
                    </a:cubicBezTo>
                    <a:cubicBezTo>
                      <a:pt x="244" y="53"/>
                      <a:pt x="224" y="3"/>
                      <a:pt x="183" y="3"/>
                    </a:cubicBezTo>
                    <a:cubicBezTo>
                      <a:pt x="176" y="1"/>
                      <a:pt x="169" y="0"/>
                      <a:pt x="16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7"/>
              <p:cNvSpPr/>
              <p:nvPr/>
            </p:nvSpPr>
            <p:spPr>
              <a:xfrm>
                <a:off x="5269790" y="3746231"/>
                <a:ext cx="25437" cy="33014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88" extrusionOk="0">
                    <a:moveTo>
                      <a:pt x="90" y="1"/>
                    </a:moveTo>
                    <a:cubicBezTo>
                      <a:pt x="77" y="1"/>
                      <a:pt x="64" y="4"/>
                      <a:pt x="51" y="11"/>
                    </a:cubicBezTo>
                    <a:cubicBezTo>
                      <a:pt x="21" y="31"/>
                      <a:pt x="0" y="82"/>
                      <a:pt x="30" y="112"/>
                    </a:cubicBezTo>
                    <a:cubicBezTo>
                      <a:pt x="91" y="224"/>
                      <a:pt x="163" y="336"/>
                      <a:pt x="223" y="448"/>
                    </a:cubicBezTo>
                    <a:cubicBezTo>
                      <a:pt x="237" y="474"/>
                      <a:pt x="264" y="488"/>
                      <a:pt x="289" y="488"/>
                    </a:cubicBezTo>
                    <a:cubicBezTo>
                      <a:pt x="302" y="488"/>
                      <a:pt x="315" y="484"/>
                      <a:pt x="325" y="478"/>
                    </a:cubicBezTo>
                    <a:cubicBezTo>
                      <a:pt x="365" y="457"/>
                      <a:pt x="375" y="417"/>
                      <a:pt x="355" y="376"/>
                    </a:cubicBezTo>
                    <a:cubicBezTo>
                      <a:pt x="284" y="265"/>
                      <a:pt x="223" y="153"/>
                      <a:pt x="152" y="42"/>
                    </a:cubicBezTo>
                    <a:cubicBezTo>
                      <a:pt x="138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7"/>
              <p:cNvSpPr/>
              <p:nvPr/>
            </p:nvSpPr>
            <p:spPr>
              <a:xfrm>
                <a:off x="5008322" y="3360080"/>
                <a:ext cx="27535" cy="314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65" extrusionOk="0">
                    <a:moveTo>
                      <a:pt x="325" y="0"/>
                    </a:moveTo>
                    <a:cubicBezTo>
                      <a:pt x="307" y="0"/>
                      <a:pt x="289" y="6"/>
                      <a:pt x="275" y="19"/>
                    </a:cubicBezTo>
                    <a:cubicBezTo>
                      <a:pt x="194" y="131"/>
                      <a:pt x="113" y="233"/>
                      <a:pt x="32" y="334"/>
                    </a:cubicBezTo>
                    <a:cubicBezTo>
                      <a:pt x="12" y="355"/>
                      <a:pt x="1" y="364"/>
                      <a:pt x="1" y="385"/>
                    </a:cubicBezTo>
                    <a:cubicBezTo>
                      <a:pt x="1" y="405"/>
                      <a:pt x="12" y="425"/>
                      <a:pt x="32" y="445"/>
                    </a:cubicBezTo>
                    <a:cubicBezTo>
                      <a:pt x="43" y="457"/>
                      <a:pt x="66" y="465"/>
                      <a:pt x="89" y="465"/>
                    </a:cubicBezTo>
                    <a:cubicBezTo>
                      <a:pt x="107" y="465"/>
                      <a:pt x="124" y="459"/>
                      <a:pt x="133" y="445"/>
                    </a:cubicBezTo>
                    <a:cubicBezTo>
                      <a:pt x="214" y="334"/>
                      <a:pt x="296" y="233"/>
                      <a:pt x="386" y="131"/>
                    </a:cubicBezTo>
                    <a:cubicBezTo>
                      <a:pt x="397" y="111"/>
                      <a:pt x="407" y="101"/>
                      <a:pt x="407" y="71"/>
                    </a:cubicBezTo>
                    <a:cubicBezTo>
                      <a:pt x="407" y="60"/>
                      <a:pt x="397" y="30"/>
                      <a:pt x="386" y="19"/>
                    </a:cubicBezTo>
                    <a:cubicBezTo>
                      <a:pt x="370" y="8"/>
                      <a:pt x="347" y="0"/>
                      <a:pt x="32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7"/>
              <p:cNvSpPr/>
              <p:nvPr/>
            </p:nvSpPr>
            <p:spPr>
              <a:xfrm>
                <a:off x="5063930" y="3369619"/>
                <a:ext cx="21311" cy="2408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6" extrusionOk="0">
                    <a:moveTo>
                      <a:pt x="71" y="0"/>
                    </a:moveTo>
                    <a:cubicBezTo>
                      <a:pt x="51" y="0"/>
                      <a:pt x="31" y="11"/>
                      <a:pt x="21" y="20"/>
                    </a:cubicBezTo>
                    <a:cubicBezTo>
                      <a:pt x="11" y="31"/>
                      <a:pt x="1" y="51"/>
                      <a:pt x="1" y="72"/>
                    </a:cubicBezTo>
                    <a:cubicBezTo>
                      <a:pt x="1" y="92"/>
                      <a:pt x="11" y="112"/>
                      <a:pt x="21" y="132"/>
                    </a:cubicBezTo>
                    <a:cubicBezTo>
                      <a:pt x="71" y="193"/>
                      <a:pt x="132" y="264"/>
                      <a:pt x="183" y="335"/>
                    </a:cubicBezTo>
                    <a:cubicBezTo>
                      <a:pt x="204" y="355"/>
                      <a:pt x="224" y="355"/>
                      <a:pt x="244" y="355"/>
                    </a:cubicBezTo>
                    <a:cubicBezTo>
                      <a:pt x="254" y="355"/>
                      <a:pt x="285" y="355"/>
                      <a:pt x="295" y="335"/>
                    </a:cubicBezTo>
                    <a:cubicBezTo>
                      <a:pt x="305" y="325"/>
                      <a:pt x="315" y="304"/>
                      <a:pt x="315" y="284"/>
                    </a:cubicBezTo>
                    <a:cubicBezTo>
                      <a:pt x="315" y="264"/>
                      <a:pt x="305" y="244"/>
                      <a:pt x="295" y="234"/>
                    </a:cubicBezTo>
                    <a:cubicBezTo>
                      <a:pt x="234" y="162"/>
                      <a:pt x="183" y="92"/>
                      <a:pt x="123" y="20"/>
                    </a:cubicBezTo>
                    <a:cubicBezTo>
                      <a:pt x="112" y="11"/>
                      <a:pt x="92" y="0"/>
                      <a:pt x="7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7"/>
              <p:cNvSpPr/>
              <p:nvPr/>
            </p:nvSpPr>
            <p:spPr>
              <a:xfrm>
                <a:off x="5042688" y="3400333"/>
                <a:ext cx="15154" cy="29226"/>
              </a:xfrm>
              <a:custGeom>
                <a:avLst/>
                <a:gdLst/>
                <a:ahLst/>
                <a:cxnLst/>
                <a:rect l="l" t="t" r="r" b="b"/>
                <a:pathLst>
                  <a:path w="224" h="432" extrusionOk="0">
                    <a:moveTo>
                      <a:pt x="141" y="0"/>
                    </a:moveTo>
                    <a:cubicBezTo>
                      <a:pt x="106" y="0"/>
                      <a:pt x="70" y="21"/>
                      <a:pt x="61" y="64"/>
                    </a:cubicBezTo>
                    <a:cubicBezTo>
                      <a:pt x="51" y="155"/>
                      <a:pt x="31" y="246"/>
                      <a:pt x="11" y="337"/>
                    </a:cubicBezTo>
                    <a:cubicBezTo>
                      <a:pt x="0" y="378"/>
                      <a:pt x="20" y="418"/>
                      <a:pt x="61" y="429"/>
                    </a:cubicBezTo>
                    <a:cubicBezTo>
                      <a:pt x="68" y="430"/>
                      <a:pt x="74" y="431"/>
                      <a:pt x="81" y="431"/>
                    </a:cubicBezTo>
                    <a:cubicBezTo>
                      <a:pt x="114" y="431"/>
                      <a:pt x="144" y="412"/>
                      <a:pt x="153" y="378"/>
                    </a:cubicBezTo>
                    <a:cubicBezTo>
                      <a:pt x="173" y="287"/>
                      <a:pt x="193" y="195"/>
                      <a:pt x="213" y="94"/>
                    </a:cubicBezTo>
                    <a:cubicBezTo>
                      <a:pt x="223" y="64"/>
                      <a:pt x="203" y="13"/>
                      <a:pt x="162" y="3"/>
                    </a:cubicBezTo>
                    <a:cubicBezTo>
                      <a:pt x="155" y="1"/>
                      <a:pt x="148" y="0"/>
                      <a:pt x="14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7"/>
              <p:cNvSpPr/>
              <p:nvPr/>
            </p:nvSpPr>
            <p:spPr>
              <a:xfrm>
                <a:off x="5013869" y="3463924"/>
                <a:ext cx="19957" cy="27196"/>
              </a:xfrm>
              <a:custGeom>
                <a:avLst/>
                <a:gdLst/>
                <a:ahLst/>
                <a:cxnLst/>
                <a:rect l="l" t="t" r="r" b="b"/>
                <a:pathLst>
                  <a:path w="295" h="402" extrusionOk="0">
                    <a:moveTo>
                      <a:pt x="219" y="0"/>
                    </a:moveTo>
                    <a:cubicBezTo>
                      <a:pt x="193" y="0"/>
                      <a:pt x="166" y="9"/>
                      <a:pt x="153" y="37"/>
                    </a:cubicBezTo>
                    <a:lnTo>
                      <a:pt x="20" y="290"/>
                    </a:lnTo>
                    <a:cubicBezTo>
                      <a:pt x="0" y="320"/>
                      <a:pt x="11" y="371"/>
                      <a:pt x="51" y="391"/>
                    </a:cubicBezTo>
                    <a:cubicBezTo>
                      <a:pt x="61" y="398"/>
                      <a:pt x="74" y="401"/>
                      <a:pt x="87" y="401"/>
                    </a:cubicBezTo>
                    <a:cubicBezTo>
                      <a:pt x="112" y="401"/>
                      <a:pt x="139" y="388"/>
                      <a:pt x="153" y="361"/>
                    </a:cubicBezTo>
                    <a:cubicBezTo>
                      <a:pt x="193" y="280"/>
                      <a:pt x="234" y="199"/>
                      <a:pt x="284" y="118"/>
                    </a:cubicBezTo>
                    <a:cubicBezTo>
                      <a:pt x="295" y="77"/>
                      <a:pt x="295" y="26"/>
                      <a:pt x="254" y="6"/>
                    </a:cubicBezTo>
                    <a:cubicBezTo>
                      <a:pt x="244" y="2"/>
                      <a:pt x="232" y="0"/>
                      <a:pt x="21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7"/>
              <p:cNvSpPr/>
              <p:nvPr/>
            </p:nvSpPr>
            <p:spPr>
              <a:xfrm>
                <a:off x="5082534" y="3446335"/>
                <a:ext cx="34976" cy="11163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65" extrusionOk="0">
                    <a:moveTo>
                      <a:pt x="68" y="1"/>
                    </a:moveTo>
                    <a:cubicBezTo>
                      <a:pt x="32" y="1"/>
                      <a:pt x="0" y="37"/>
                      <a:pt x="10" y="73"/>
                    </a:cubicBezTo>
                    <a:cubicBezTo>
                      <a:pt x="10" y="114"/>
                      <a:pt x="40" y="144"/>
                      <a:pt x="80" y="144"/>
                    </a:cubicBezTo>
                    <a:cubicBezTo>
                      <a:pt x="202" y="155"/>
                      <a:pt x="324" y="164"/>
                      <a:pt x="446" y="164"/>
                    </a:cubicBezTo>
                    <a:cubicBezTo>
                      <a:pt x="486" y="164"/>
                      <a:pt x="517" y="134"/>
                      <a:pt x="517" y="94"/>
                    </a:cubicBezTo>
                    <a:cubicBezTo>
                      <a:pt x="517" y="53"/>
                      <a:pt x="486" y="13"/>
                      <a:pt x="446" y="13"/>
                    </a:cubicBezTo>
                    <a:cubicBezTo>
                      <a:pt x="324" y="13"/>
                      <a:pt x="202" y="2"/>
                      <a:pt x="80" y="2"/>
                    </a:cubicBezTo>
                    <a:cubicBezTo>
                      <a:pt x="76" y="1"/>
                      <a:pt x="72" y="1"/>
                      <a:pt x="6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7"/>
              <p:cNvSpPr/>
              <p:nvPr/>
            </p:nvSpPr>
            <p:spPr>
              <a:xfrm>
                <a:off x="5141458" y="3366845"/>
                <a:ext cx="23408" cy="3443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09" extrusionOk="0">
                    <a:moveTo>
                      <a:pt x="262" y="0"/>
                    </a:moveTo>
                    <a:cubicBezTo>
                      <a:pt x="238" y="0"/>
                      <a:pt x="216" y="12"/>
                      <a:pt x="203" y="31"/>
                    </a:cubicBezTo>
                    <a:lnTo>
                      <a:pt x="21" y="396"/>
                    </a:lnTo>
                    <a:cubicBezTo>
                      <a:pt x="0" y="437"/>
                      <a:pt x="11" y="478"/>
                      <a:pt x="41" y="498"/>
                    </a:cubicBezTo>
                    <a:cubicBezTo>
                      <a:pt x="55" y="505"/>
                      <a:pt x="71" y="508"/>
                      <a:pt x="85" y="508"/>
                    </a:cubicBezTo>
                    <a:cubicBezTo>
                      <a:pt x="112" y="508"/>
                      <a:pt x="136" y="497"/>
                      <a:pt x="142" y="478"/>
                    </a:cubicBezTo>
                    <a:lnTo>
                      <a:pt x="325" y="113"/>
                    </a:lnTo>
                    <a:cubicBezTo>
                      <a:pt x="345" y="82"/>
                      <a:pt x="345" y="31"/>
                      <a:pt x="305" y="11"/>
                    </a:cubicBezTo>
                    <a:cubicBezTo>
                      <a:pt x="290" y="4"/>
                      <a:pt x="276" y="0"/>
                      <a:pt x="26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7"/>
              <p:cNvSpPr/>
              <p:nvPr/>
            </p:nvSpPr>
            <p:spPr>
              <a:xfrm>
                <a:off x="5195713" y="3369619"/>
                <a:ext cx="35721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46" extrusionOk="0">
                    <a:moveTo>
                      <a:pt x="82" y="0"/>
                    </a:moveTo>
                    <a:cubicBezTo>
                      <a:pt x="56" y="0"/>
                      <a:pt x="34" y="14"/>
                      <a:pt x="20" y="41"/>
                    </a:cubicBezTo>
                    <a:cubicBezTo>
                      <a:pt x="0" y="72"/>
                      <a:pt x="10" y="122"/>
                      <a:pt x="41" y="142"/>
                    </a:cubicBezTo>
                    <a:cubicBezTo>
                      <a:pt x="162" y="203"/>
                      <a:pt x="284" y="274"/>
                      <a:pt x="406" y="335"/>
                    </a:cubicBezTo>
                    <a:cubicBezTo>
                      <a:pt x="419" y="342"/>
                      <a:pt x="434" y="345"/>
                      <a:pt x="447" y="345"/>
                    </a:cubicBezTo>
                    <a:cubicBezTo>
                      <a:pt x="475" y="345"/>
                      <a:pt x="500" y="332"/>
                      <a:pt x="507" y="304"/>
                    </a:cubicBezTo>
                    <a:cubicBezTo>
                      <a:pt x="527" y="274"/>
                      <a:pt x="517" y="223"/>
                      <a:pt x="487" y="203"/>
                    </a:cubicBezTo>
                    <a:cubicBezTo>
                      <a:pt x="365" y="142"/>
                      <a:pt x="243" y="72"/>
                      <a:pt x="122" y="11"/>
                    </a:cubicBezTo>
                    <a:cubicBezTo>
                      <a:pt x="108" y="4"/>
                      <a:pt x="94" y="0"/>
                      <a:pt x="8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7"/>
              <p:cNvSpPr/>
              <p:nvPr/>
            </p:nvSpPr>
            <p:spPr>
              <a:xfrm>
                <a:off x="5177109" y="3412848"/>
                <a:ext cx="18672" cy="30376"/>
              </a:xfrm>
              <a:custGeom>
                <a:avLst/>
                <a:gdLst/>
                <a:ahLst/>
                <a:cxnLst/>
                <a:rect l="l" t="t" r="r" b="b"/>
                <a:pathLst>
                  <a:path w="276" h="449" extrusionOk="0">
                    <a:moveTo>
                      <a:pt x="204" y="0"/>
                    </a:moveTo>
                    <a:cubicBezTo>
                      <a:pt x="163" y="0"/>
                      <a:pt x="123" y="21"/>
                      <a:pt x="113" y="61"/>
                    </a:cubicBezTo>
                    <a:cubicBezTo>
                      <a:pt x="82" y="152"/>
                      <a:pt x="41" y="254"/>
                      <a:pt x="11" y="355"/>
                    </a:cubicBezTo>
                    <a:cubicBezTo>
                      <a:pt x="1" y="386"/>
                      <a:pt x="32" y="436"/>
                      <a:pt x="62" y="447"/>
                    </a:cubicBezTo>
                    <a:cubicBezTo>
                      <a:pt x="67" y="448"/>
                      <a:pt x="72" y="449"/>
                      <a:pt x="78" y="449"/>
                    </a:cubicBezTo>
                    <a:cubicBezTo>
                      <a:pt x="113" y="449"/>
                      <a:pt x="145" y="422"/>
                      <a:pt x="163" y="396"/>
                    </a:cubicBezTo>
                    <a:cubicBezTo>
                      <a:pt x="194" y="294"/>
                      <a:pt x="224" y="193"/>
                      <a:pt x="255" y="102"/>
                    </a:cubicBezTo>
                    <a:cubicBezTo>
                      <a:pt x="275" y="61"/>
                      <a:pt x="244" y="10"/>
                      <a:pt x="20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7"/>
              <p:cNvSpPr/>
              <p:nvPr/>
            </p:nvSpPr>
            <p:spPr>
              <a:xfrm>
                <a:off x="5210055" y="3448500"/>
                <a:ext cx="10418" cy="29564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37" extrusionOk="0">
                    <a:moveTo>
                      <a:pt x="72" y="1"/>
                    </a:moveTo>
                    <a:cubicBezTo>
                      <a:pt x="31" y="11"/>
                      <a:pt x="1" y="41"/>
                      <a:pt x="1" y="82"/>
                    </a:cubicBezTo>
                    <a:lnTo>
                      <a:pt x="1" y="355"/>
                    </a:lnTo>
                    <a:cubicBezTo>
                      <a:pt x="1" y="396"/>
                      <a:pt x="41" y="437"/>
                      <a:pt x="82" y="437"/>
                    </a:cubicBezTo>
                    <a:cubicBezTo>
                      <a:pt x="122" y="437"/>
                      <a:pt x="153" y="406"/>
                      <a:pt x="153" y="355"/>
                    </a:cubicBezTo>
                    <a:lnTo>
                      <a:pt x="153" y="82"/>
                    </a:lnTo>
                    <a:cubicBezTo>
                      <a:pt x="153" y="41"/>
                      <a:pt x="113" y="1"/>
                      <a:pt x="7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7"/>
              <p:cNvSpPr/>
              <p:nvPr/>
            </p:nvSpPr>
            <p:spPr>
              <a:xfrm>
                <a:off x="5246451" y="3458106"/>
                <a:ext cx="32270" cy="1035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53" extrusionOk="0">
                    <a:moveTo>
                      <a:pt x="71" y="1"/>
                    </a:moveTo>
                    <a:cubicBezTo>
                      <a:pt x="41" y="1"/>
                      <a:pt x="1" y="31"/>
                      <a:pt x="1" y="71"/>
                    </a:cubicBezTo>
                    <a:cubicBezTo>
                      <a:pt x="1" y="112"/>
                      <a:pt x="31" y="143"/>
                      <a:pt x="71" y="143"/>
                    </a:cubicBezTo>
                    <a:cubicBezTo>
                      <a:pt x="183" y="153"/>
                      <a:pt x="294" y="153"/>
                      <a:pt x="396" y="153"/>
                    </a:cubicBezTo>
                    <a:cubicBezTo>
                      <a:pt x="436" y="153"/>
                      <a:pt x="477" y="112"/>
                      <a:pt x="477" y="71"/>
                    </a:cubicBezTo>
                    <a:cubicBezTo>
                      <a:pt x="467" y="31"/>
                      <a:pt x="436" y="1"/>
                      <a:pt x="39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7"/>
              <p:cNvSpPr/>
              <p:nvPr/>
            </p:nvSpPr>
            <p:spPr>
              <a:xfrm>
                <a:off x="5136654" y="3422454"/>
                <a:ext cx="24761" cy="3436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08" extrusionOk="0">
                    <a:moveTo>
                      <a:pt x="86" y="0"/>
                    </a:moveTo>
                    <a:cubicBezTo>
                      <a:pt x="74" y="0"/>
                      <a:pt x="61" y="3"/>
                      <a:pt x="51" y="10"/>
                    </a:cubicBezTo>
                    <a:cubicBezTo>
                      <a:pt x="11" y="30"/>
                      <a:pt x="1" y="71"/>
                      <a:pt x="21" y="112"/>
                    </a:cubicBezTo>
                    <a:cubicBezTo>
                      <a:pt x="92" y="233"/>
                      <a:pt x="153" y="355"/>
                      <a:pt x="213" y="477"/>
                    </a:cubicBezTo>
                    <a:cubicBezTo>
                      <a:pt x="226" y="497"/>
                      <a:pt x="252" y="508"/>
                      <a:pt x="277" y="508"/>
                    </a:cubicBezTo>
                    <a:cubicBezTo>
                      <a:pt x="291" y="508"/>
                      <a:pt x="304" y="504"/>
                      <a:pt x="315" y="497"/>
                    </a:cubicBezTo>
                    <a:cubicBezTo>
                      <a:pt x="355" y="477"/>
                      <a:pt x="366" y="436"/>
                      <a:pt x="346" y="396"/>
                    </a:cubicBezTo>
                    <a:cubicBezTo>
                      <a:pt x="285" y="274"/>
                      <a:pt x="213" y="152"/>
                      <a:pt x="153" y="41"/>
                    </a:cubicBezTo>
                    <a:cubicBezTo>
                      <a:pt x="139" y="14"/>
                      <a:pt x="112" y="0"/>
                      <a:pt x="8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7"/>
              <p:cNvSpPr/>
              <p:nvPr/>
            </p:nvSpPr>
            <p:spPr>
              <a:xfrm>
                <a:off x="5223112" y="3401618"/>
                <a:ext cx="33691" cy="21581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19" extrusionOk="0">
                    <a:moveTo>
                      <a:pt x="396" y="0"/>
                    </a:moveTo>
                    <a:cubicBezTo>
                      <a:pt x="386" y="0"/>
                      <a:pt x="376" y="2"/>
                      <a:pt x="366" y="4"/>
                    </a:cubicBezTo>
                    <a:cubicBezTo>
                      <a:pt x="264" y="65"/>
                      <a:pt x="152" y="115"/>
                      <a:pt x="51" y="176"/>
                    </a:cubicBezTo>
                    <a:cubicBezTo>
                      <a:pt x="10" y="196"/>
                      <a:pt x="1" y="248"/>
                      <a:pt x="21" y="278"/>
                    </a:cubicBezTo>
                    <a:cubicBezTo>
                      <a:pt x="35" y="305"/>
                      <a:pt x="57" y="318"/>
                      <a:pt x="83" y="318"/>
                    </a:cubicBezTo>
                    <a:cubicBezTo>
                      <a:pt x="96" y="318"/>
                      <a:pt x="109" y="315"/>
                      <a:pt x="122" y="308"/>
                    </a:cubicBezTo>
                    <a:lnTo>
                      <a:pt x="447" y="136"/>
                    </a:lnTo>
                    <a:cubicBezTo>
                      <a:pt x="477" y="115"/>
                      <a:pt x="497" y="65"/>
                      <a:pt x="477" y="34"/>
                    </a:cubicBezTo>
                    <a:cubicBezTo>
                      <a:pt x="455" y="12"/>
                      <a:pt x="426" y="0"/>
                      <a:pt x="39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>
                <a:off x="5269790" y="3365357"/>
                <a:ext cx="28143" cy="30579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52" extrusionOk="0">
                    <a:moveTo>
                      <a:pt x="81" y="0"/>
                    </a:moveTo>
                    <a:cubicBezTo>
                      <a:pt x="61" y="0"/>
                      <a:pt x="41" y="8"/>
                      <a:pt x="30" y="23"/>
                    </a:cubicBezTo>
                    <a:cubicBezTo>
                      <a:pt x="0" y="53"/>
                      <a:pt x="0" y="94"/>
                      <a:pt x="30" y="135"/>
                    </a:cubicBezTo>
                    <a:cubicBezTo>
                      <a:pt x="111" y="225"/>
                      <a:pt x="193" y="327"/>
                      <a:pt x="274" y="428"/>
                    </a:cubicBezTo>
                    <a:cubicBezTo>
                      <a:pt x="289" y="444"/>
                      <a:pt x="309" y="451"/>
                      <a:pt x="330" y="451"/>
                    </a:cubicBezTo>
                    <a:cubicBezTo>
                      <a:pt x="350" y="451"/>
                      <a:pt x="370" y="444"/>
                      <a:pt x="386" y="428"/>
                    </a:cubicBezTo>
                    <a:cubicBezTo>
                      <a:pt x="416" y="398"/>
                      <a:pt x="416" y="347"/>
                      <a:pt x="386" y="317"/>
                    </a:cubicBezTo>
                    <a:cubicBezTo>
                      <a:pt x="305" y="216"/>
                      <a:pt x="223" y="124"/>
                      <a:pt x="132" y="23"/>
                    </a:cubicBezTo>
                    <a:cubicBezTo>
                      <a:pt x="122" y="8"/>
                      <a:pt x="101" y="0"/>
                      <a:pt x="81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>
                <a:off x="5280750" y="3412104"/>
                <a:ext cx="35044" cy="13801"/>
              </a:xfrm>
              <a:custGeom>
                <a:avLst/>
                <a:gdLst/>
                <a:ahLst/>
                <a:cxnLst/>
                <a:rect l="l" t="t" r="r" b="b"/>
                <a:pathLst>
                  <a:path w="518" h="204" extrusionOk="0">
                    <a:moveTo>
                      <a:pt x="416" y="1"/>
                    </a:moveTo>
                    <a:cubicBezTo>
                      <a:pt x="294" y="21"/>
                      <a:pt x="183" y="41"/>
                      <a:pt x="61" y="52"/>
                    </a:cubicBezTo>
                    <a:cubicBezTo>
                      <a:pt x="21" y="62"/>
                      <a:pt x="1" y="113"/>
                      <a:pt x="10" y="153"/>
                    </a:cubicBezTo>
                    <a:cubicBezTo>
                      <a:pt x="21" y="194"/>
                      <a:pt x="61" y="204"/>
                      <a:pt x="102" y="204"/>
                    </a:cubicBezTo>
                    <a:lnTo>
                      <a:pt x="457" y="153"/>
                    </a:lnTo>
                    <a:cubicBezTo>
                      <a:pt x="497" y="143"/>
                      <a:pt x="517" y="93"/>
                      <a:pt x="508" y="52"/>
                    </a:cubicBezTo>
                    <a:cubicBezTo>
                      <a:pt x="497" y="11"/>
                      <a:pt x="457" y="1"/>
                      <a:pt x="41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5309569" y="3362042"/>
                <a:ext cx="34367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508" h="173" extrusionOk="0">
                    <a:moveTo>
                      <a:pt x="426" y="1"/>
                    </a:moveTo>
                    <a:cubicBezTo>
                      <a:pt x="315" y="11"/>
                      <a:pt x="193" y="11"/>
                      <a:pt x="82" y="21"/>
                    </a:cubicBezTo>
                    <a:cubicBezTo>
                      <a:pt x="41" y="21"/>
                      <a:pt x="1" y="51"/>
                      <a:pt x="1" y="92"/>
                    </a:cubicBezTo>
                    <a:cubicBezTo>
                      <a:pt x="10" y="132"/>
                      <a:pt x="41" y="173"/>
                      <a:pt x="82" y="173"/>
                    </a:cubicBezTo>
                    <a:cubicBezTo>
                      <a:pt x="193" y="163"/>
                      <a:pt x="315" y="163"/>
                      <a:pt x="426" y="153"/>
                    </a:cubicBezTo>
                    <a:cubicBezTo>
                      <a:pt x="467" y="153"/>
                      <a:pt x="508" y="123"/>
                      <a:pt x="508" y="82"/>
                    </a:cubicBezTo>
                    <a:cubicBezTo>
                      <a:pt x="508" y="42"/>
                      <a:pt x="467" y="1"/>
                      <a:pt x="426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5362404" y="3360013"/>
                <a:ext cx="21987" cy="2956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7" extrusionOk="0">
                    <a:moveTo>
                      <a:pt x="86" y="0"/>
                    </a:moveTo>
                    <a:cubicBezTo>
                      <a:pt x="71" y="0"/>
                      <a:pt x="55" y="3"/>
                      <a:pt x="41" y="11"/>
                    </a:cubicBezTo>
                    <a:cubicBezTo>
                      <a:pt x="11" y="31"/>
                      <a:pt x="0" y="72"/>
                      <a:pt x="20" y="112"/>
                    </a:cubicBezTo>
                    <a:lnTo>
                      <a:pt x="173" y="406"/>
                    </a:lnTo>
                    <a:cubicBezTo>
                      <a:pt x="186" y="426"/>
                      <a:pt x="211" y="437"/>
                      <a:pt x="236" y="437"/>
                    </a:cubicBezTo>
                    <a:cubicBezTo>
                      <a:pt x="250" y="437"/>
                      <a:pt x="263" y="433"/>
                      <a:pt x="274" y="426"/>
                    </a:cubicBezTo>
                    <a:cubicBezTo>
                      <a:pt x="315" y="406"/>
                      <a:pt x="325" y="365"/>
                      <a:pt x="304" y="325"/>
                    </a:cubicBezTo>
                    <a:lnTo>
                      <a:pt x="153" y="31"/>
                    </a:lnTo>
                    <a:cubicBezTo>
                      <a:pt x="140" y="11"/>
                      <a:pt x="114" y="0"/>
                      <a:pt x="8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5341770" y="3401686"/>
                <a:ext cx="15898" cy="27873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12" extrusionOk="0">
                    <a:moveTo>
                      <a:pt x="152" y="0"/>
                    </a:moveTo>
                    <a:cubicBezTo>
                      <a:pt x="120" y="0"/>
                      <a:pt x="91" y="20"/>
                      <a:pt x="82" y="53"/>
                    </a:cubicBezTo>
                    <a:lnTo>
                      <a:pt x="11" y="317"/>
                    </a:lnTo>
                    <a:cubicBezTo>
                      <a:pt x="1" y="358"/>
                      <a:pt x="21" y="398"/>
                      <a:pt x="62" y="409"/>
                    </a:cubicBezTo>
                    <a:cubicBezTo>
                      <a:pt x="68" y="410"/>
                      <a:pt x="75" y="411"/>
                      <a:pt x="83" y="411"/>
                    </a:cubicBezTo>
                    <a:cubicBezTo>
                      <a:pt x="118" y="411"/>
                      <a:pt x="155" y="392"/>
                      <a:pt x="163" y="358"/>
                    </a:cubicBezTo>
                    <a:cubicBezTo>
                      <a:pt x="183" y="267"/>
                      <a:pt x="204" y="175"/>
                      <a:pt x="224" y="94"/>
                    </a:cubicBezTo>
                    <a:cubicBezTo>
                      <a:pt x="234" y="53"/>
                      <a:pt x="214" y="3"/>
                      <a:pt x="174" y="3"/>
                    </a:cubicBezTo>
                    <a:cubicBezTo>
                      <a:pt x="166" y="1"/>
                      <a:pt x="159" y="0"/>
                      <a:pt x="15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4976120" y="3390997"/>
                <a:ext cx="25437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56" extrusionOk="0">
                    <a:moveTo>
                      <a:pt x="80" y="1"/>
                    </a:moveTo>
                    <a:cubicBezTo>
                      <a:pt x="70" y="1"/>
                      <a:pt x="60" y="3"/>
                      <a:pt x="51" y="9"/>
                    </a:cubicBezTo>
                    <a:cubicBezTo>
                      <a:pt x="21" y="29"/>
                      <a:pt x="1" y="80"/>
                      <a:pt x="21" y="110"/>
                    </a:cubicBezTo>
                    <a:cubicBezTo>
                      <a:pt x="92" y="211"/>
                      <a:pt x="152" y="323"/>
                      <a:pt x="224" y="425"/>
                    </a:cubicBezTo>
                    <a:cubicBezTo>
                      <a:pt x="237" y="444"/>
                      <a:pt x="263" y="456"/>
                      <a:pt x="288" y="456"/>
                    </a:cubicBezTo>
                    <a:cubicBezTo>
                      <a:pt x="301" y="456"/>
                      <a:pt x="314" y="452"/>
                      <a:pt x="325" y="445"/>
                    </a:cubicBezTo>
                    <a:cubicBezTo>
                      <a:pt x="355" y="425"/>
                      <a:pt x="376" y="384"/>
                      <a:pt x="355" y="344"/>
                    </a:cubicBezTo>
                    <a:cubicBezTo>
                      <a:pt x="285" y="242"/>
                      <a:pt x="224" y="141"/>
                      <a:pt x="152" y="39"/>
                    </a:cubicBezTo>
                    <a:cubicBezTo>
                      <a:pt x="138" y="17"/>
                      <a:pt x="108" y="1"/>
                      <a:pt x="8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5304765" y="3465683"/>
                <a:ext cx="20634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7" extrusionOk="0">
                    <a:moveTo>
                      <a:pt x="84" y="0"/>
                    </a:moveTo>
                    <a:cubicBezTo>
                      <a:pt x="69" y="0"/>
                      <a:pt x="54" y="4"/>
                      <a:pt x="41" y="11"/>
                    </a:cubicBezTo>
                    <a:cubicBezTo>
                      <a:pt x="11" y="31"/>
                      <a:pt x="0" y="71"/>
                      <a:pt x="20" y="112"/>
                    </a:cubicBezTo>
                    <a:cubicBezTo>
                      <a:pt x="61" y="213"/>
                      <a:pt x="112" y="315"/>
                      <a:pt x="162" y="426"/>
                    </a:cubicBezTo>
                    <a:cubicBezTo>
                      <a:pt x="169" y="446"/>
                      <a:pt x="197" y="457"/>
                      <a:pt x="224" y="457"/>
                    </a:cubicBezTo>
                    <a:cubicBezTo>
                      <a:pt x="238" y="457"/>
                      <a:pt x="253" y="453"/>
                      <a:pt x="264" y="446"/>
                    </a:cubicBezTo>
                    <a:cubicBezTo>
                      <a:pt x="295" y="426"/>
                      <a:pt x="304" y="385"/>
                      <a:pt x="284" y="345"/>
                    </a:cubicBezTo>
                    <a:cubicBezTo>
                      <a:pt x="244" y="243"/>
                      <a:pt x="193" y="142"/>
                      <a:pt x="153" y="41"/>
                    </a:cubicBezTo>
                    <a:cubicBezTo>
                      <a:pt x="139" y="14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7"/>
              <p:cNvSpPr/>
              <p:nvPr/>
            </p:nvSpPr>
            <p:spPr>
              <a:xfrm>
                <a:off x="5337644" y="3489632"/>
                <a:ext cx="24828" cy="3646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9" extrusionOk="0">
                    <a:moveTo>
                      <a:pt x="278" y="1"/>
                    </a:moveTo>
                    <a:cubicBezTo>
                      <a:pt x="253" y="1"/>
                      <a:pt x="227" y="12"/>
                      <a:pt x="214" y="31"/>
                    </a:cubicBezTo>
                    <a:cubicBezTo>
                      <a:pt x="153" y="164"/>
                      <a:pt x="82" y="295"/>
                      <a:pt x="21" y="427"/>
                    </a:cubicBezTo>
                    <a:cubicBezTo>
                      <a:pt x="1" y="457"/>
                      <a:pt x="11" y="508"/>
                      <a:pt x="52" y="529"/>
                    </a:cubicBezTo>
                    <a:cubicBezTo>
                      <a:pt x="62" y="535"/>
                      <a:pt x="74" y="539"/>
                      <a:pt x="87" y="539"/>
                    </a:cubicBezTo>
                    <a:cubicBezTo>
                      <a:pt x="112" y="539"/>
                      <a:pt x="140" y="525"/>
                      <a:pt x="153" y="498"/>
                    </a:cubicBezTo>
                    <a:cubicBezTo>
                      <a:pt x="214" y="376"/>
                      <a:pt x="285" y="245"/>
                      <a:pt x="346" y="112"/>
                    </a:cubicBezTo>
                    <a:cubicBezTo>
                      <a:pt x="366" y="72"/>
                      <a:pt x="356" y="31"/>
                      <a:pt x="316" y="11"/>
                    </a:cubicBezTo>
                    <a:cubicBezTo>
                      <a:pt x="305" y="4"/>
                      <a:pt x="292" y="1"/>
                      <a:pt x="278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7"/>
              <p:cNvSpPr/>
              <p:nvPr/>
            </p:nvSpPr>
            <p:spPr>
              <a:xfrm>
                <a:off x="5083143" y="3510198"/>
                <a:ext cx="38494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85" extrusionOk="0">
                    <a:moveTo>
                      <a:pt x="508" y="0"/>
                    </a:moveTo>
                    <a:cubicBezTo>
                      <a:pt x="505" y="0"/>
                      <a:pt x="501" y="1"/>
                      <a:pt x="497" y="2"/>
                    </a:cubicBezTo>
                    <a:cubicBezTo>
                      <a:pt x="355" y="11"/>
                      <a:pt x="224" y="22"/>
                      <a:pt x="82" y="32"/>
                    </a:cubicBezTo>
                    <a:cubicBezTo>
                      <a:pt x="41" y="32"/>
                      <a:pt x="1" y="52"/>
                      <a:pt x="1" y="103"/>
                    </a:cubicBezTo>
                    <a:cubicBezTo>
                      <a:pt x="1" y="133"/>
                      <a:pt x="31" y="184"/>
                      <a:pt x="71" y="184"/>
                    </a:cubicBezTo>
                    <a:cubicBezTo>
                      <a:pt x="213" y="174"/>
                      <a:pt x="346" y="164"/>
                      <a:pt x="488" y="153"/>
                    </a:cubicBezTo>
                    <a:cubicBezTo>
                      <a:pt x="528" y="144"/>
                      <a:pt x="569" y="123"/>
                      <a:pt x="569" y="83"/>
                    </a:cubicBezTo>
                    <a:cubicBezTo>
                      <a:pt x="569" y="46"/>
                      <a:pt x="543" y="0"/>
                      <a:pt x="50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>
                <a:off x="5149034" y="3502688"/>
                <a:ext cx="11704" cy="29632"/>
              </a:xfrm>
              <a:custGeom>
                <a:avLst/>
                <a:gdLst/>
                <a:ahLst/>
                <a:cxnLst/>
                <a:rect l="l" t="t" r="r" b="b"/>
                <a:pathLst>
                  <a:path w="173" h="438" extrusionOk="0">
                    <a:moveTo>
                      <a:pt x="102" y="1"/>
                    </a:moveTo>
                    <a:cubicBezTo>
                      <a:pt x="61" y="1"/>
                      <a:pt x="21" y="31"/>
                      <a:pt x="21" y="72"/>
                    </a:cubicBezTo>
                    <a:cubicBezTo>
                      <a:pt x="10" y="173"/>
                      <a:pt x="10" y="264"/>
                      <a:pt x="10" y="356"/>
                    </a:cubicBezTo>
                    <a:cubicBezTo>
                      <a:pt x="0" y="397"/>
                      <a:pt x="41" y="437"/>
                      <a:pt x="82" y="437"/>
                    </a:cubicBezTo>
                    <a:cubicBezTo>
                      <a:pt x="122" y="437"/>
                      <a:pt x="152" y="406"/>
                      <a:pt x="152" y="366"/>
                    </a:cubicBezTo>
                    <a:cubicBezTo>
                      <a:pt x="163" y="275"/>
                      <a:pt x="163" y="173"/>
                      <a:pt x="172" y="82"/>
                    </a:cubicBezTo>
                    <a:cubicBezTo>
                      <a:pt x="172" y="41"/>
                      <a:pt x="142" y="1"/>
                      <a:pt x="10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7"/>
              <p:cNvSpPr/>
              <p:nvPr/>
            </p:nvSpPr>
            <p:spPr>
              <a:xfrm>
                <a:off x="5058451" y="3478199"/>
                <a:ext cx="28888" cy="22528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3" extrusionOk="0">
                    <a:moveTo>
                      <a:pt x="335" y="0"/>
                    </a:moveTo>
                    <a:cubicBezTo>
                      <a:pt x="325" y="0"/>
                      <a:pt x="315" y="3"/>
                      <a:pt x="305" y="8"/>
                    </a:cubicBezTo>
                    <a:cubicBezTo>
                      <a:pt x="224" y="69"/>
                      <a:pt x="132" y="130"/>
                      <a:pt x="41" y="191"/>
                    </a:cubicBezTo>
                    <a:cubicBezTo>
                      <a:pt x="31" y="200"/>
                      <a:pt x="10" y="211"/>
                      <a:pt x="10" y="231"/>
                    </a:cubicBezTo>
                    <a:cubicBezTo>
                      <a:pt x="1" y="251"/>
                      <a:pt x="1" y="272"/>
                      <a:pt x="10" y="292"/>
                    </a:cubicBezTo>
                    <a:cubicBezTo>
                      <a:pt x="21" y="312"/>
                      <a:pt x="41" y="322"/>
                      <a:pt x="62" y="333"/>
                    </a:cubicBezTo>
                    <a:cubicBezTo>
                      <a:pt x="71" y="333"/>
                      <a:pt x="102" y="333"/>
                      <a:pt x="112" y="322"/>
                    </a:cubicBezTo>
                    <a:cubicBezTo>
                      <a:pt x="204" y="261"/>
                      <a:pt x="294" y="200"/>
                      <a:pt x="376" y="150"/>
                    </a:cubicBezTo>
                    <a:cubicBezTo>
                      <a:pt x="396" y="130"/>
                      <a:pt x="406" y="119"/>
                      <a:pt x="416" y="99"/>
                    </a:cubicBezTo>
                    <a:cubicBezTo>
                      <a:pt x="427" y="89"/>
                      <a:pt x="416" y="58"/>
                      <a:pt x="406" y="49"/>
                    </a:cubicBezTo>
                    <a:cubicBezTo>
                      <a:pt x="406" y="28"/>
                      <a:pt x="386" y="8"/>
                      <a:pt x="366" y="8"/>
                    </a:cubicBezTo>
                    <a:cubicBezTo>
                      <a:pt x="356" y="3"/>
                      <a:pt x="346" y="0"/>
                      <a:pt x="33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7"/>
              <p:cNvSpPr/>
              <p:nvPr/>
            </p:nvSpPr>
            <p:spPr>
              <a:xfrm>
                <a:off x="5151740" y="3475154"/>
                <a:ext cx="40524" cy="1251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85" extrusionOk="0">
                    <a:moveTo>
                      <a:pt x="62" y="0"/>
                    </a:moveTo>
                    <a:cubicBezTo>
                      <a:pt x="34" y="0"/>
                      <a:pt x="1" y="37"/>
                      <a:pt x="1" y="73"/>
                    </a:cubicBezTo>
                    <a:cubicBezTo>
                      <a:pt x="1" y="114"/>
                      <a:pt x="21" y="144"/>
                      <a:pt x="72" y="144"/>
                    </a:cubicBezTo>
                    <a:cubicBezTo>
                      <a:pt x="214" y="164"/>
                      <a:pt x="366" y="175"/>
                      <a:pt x="518" y="184"/>
                    </a:cubicBezTo>
                    <a:cubicBezTo>
                      <a:pt x="558" y="184"/>
                      <a:pt x="589" y="154"/>
                      <a:pt x="589" y="114"/>
                    </a:cubicBezTo>
                    <a:cubicBezTo>
                      <a:pt x="599" y="73"/>
                      <a:pt x="569" y="33"/>
                      <a:pt x="518" y="33"/>
                    </a:cubicBezTo>
                    <a:cubicBezTo>
                      <a:pt x="376" y="22"/>
                      <a:pt x="224" y="12"/>
                      <a:pt x="72" y="2"/>
                    </a:cubicBezTo>
                    <a:cubicBezTo>
                      <a:pt x="69" y="1"/>
                      <a:pt x="65" y="0"/>
                      <a:pt x="6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7"/>
              <p:cNvSpPr/>
              <p:nvPr/>
            </p:nvSpPr>
            <p:spPr>
              <a:xfrm>
                <a:off x="5203899" y="3509453"/>
                <a:ext cx="30241" cy="1326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96" extrusionOk="0">
                    <a:moveTo>
                      <a:pt x="70" y="1"/>
                    </a:moveTo>
                    <a:cubicBezTo>
                      <a:pt x="33" y="1"/>
                      <a:pt x="1" y="37"/>
                      <a:pt x="1" y="73"/>
                    </a:cubicBezTo>
                    <a:cubicBezTo>
                      <a:pt x="1" y="114"/>
                      <a:pt x="31" y="144"/>
                      <a:pt x="71" y="144"/>
                    </a:cubicBezTo>
                    <a:cubicBezTo>
                      <a:pt x="173" y="164"/>
                      <a:pt x="264" y="175"/>
                      <a:pt x="366" y="195"/>
                    </a:cubicBezTo>
                    <a:cubicBezTo>
                      <a:pt x="406" y="195"/>
                      <a:pt x="447" y="164"/>
                      <a:pt x="447" y="124"/>
                    </a:cubicBezTo>
                    <a:cubicBezTo>
                      <a:pt x="447" y="73"/>
                      <a:pt x="416" y="53"/>
                      <a:pt x="376" y="43"/>
                    </a:cubicBezTo>
                    <a:cubicBezTo>
                      <a:pt x="274" y="22"/>
                      <a:pt x="173" y="13"/>
                      <a:pt x="82" y="2"/>
                    </a:cubicBezTo>
                    <a:cubicBezTo>
                      <a:pt x="78" y="1"/>
                      <a:pt x="74" y="1"/>
                      <a:pt x="70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7"/>
              <p:cNvSpPr/>
              <p:nvPr/>
            </p:nvSpPr>
            <p:spPr>
              <a:xfrm>
                <a:off x="4932892" y="3579540"/>
                <a:ext cx="24084" cy="190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282" extrusionOk="0">
                    <a:moveTo>
                      <a:pt x="295" y="0"/>
                    </a:moveTo>
                    <a:cubicBezTo>
                      <a:pt x="275" y="0"/>
                      <a:pt x="254" y="0"/>
                      <a:pt x="234" y="11"/>
                    </a:cubicBezTo>
                    <a:cubicBezTo>
                      <a:pt x="173" y="52"/>
                      <a:pt x="112" y="92"/>
                      <a:pt x="41" y="142"/>
                    </a:cubicBezTo>
                    <a:cubicBezTo>
                      <a:pt x="31" y="153"/>
                      <a:pt x="11" y="163"/>
                      <a:pt x="11" y="183"/>
                    </a:cubicBezTo>
                    <a:cubicBezTo>
                      <a:pt x="0" y="203"/>
                      <a:pt x="11" y="224"/>
                      <a:pt x="21" y="244"/>
                    </a:cubicBezTo>
                    <a:cubicBezTo>
                      <a:pt x="31" y="254"/>
                      <a:pt x="41" y="275"/>
                      <a:pt x="61" y="275"/>
                    </a:cubicBezTo>
                    <a:cubicBezTo>
                      <a:pt x="71" y="280"/>
                      <a:pt x="82" y="282"/>
                      <a:pt x="92" y="282"/>
                    </a:cubicBezTo>
                    <a:cubicBezTo>
                      <a:pt x="102" y="282"/>
                      <a:pt x="112" y="280"/>
                      <a:pt x="122" y="275"/>
                    </a:cubicBezTo>
                    <a:cubicBezTo>
                      <a:pt x="183" y="224"/>
                      <a:pt x="254" y="183"/>
                      <a:pt x="315" y="142"/>
                    </a:cubicBezTo>
                    <a:cubicBezTo>
                      <a:pt x="335" y="133"/>
                      <a:pt x="345" y="112"/>
                      <a:pt x="345" y="92"/>
                    </a:cubicBezTo>
                    <a:cubicBezTo>
                      <a:pt x="356" y="82"/>
                      <a:pt x="356" y="52"/>
                      <a:pt x="345" y="41"/>
                    </a:cubicBezTo>
                    <a:cubicBezTo>
                      <a:pt x="335" y="21"/>
                      <a:pt x="315" y="11"/>
                      <a:pt x="29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>
                <a:off x="4895210" y="3491052"/>
                <a:ext cx="13057" cy="39847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89" extrusionOk="0">
                    <a:moveTo>
                      <a:pt x="81" y="1"/>
                    </a:moveTo>
                    <a:cubicBezTo>
                      <a:pt x="41" y="1"/>
                      <a:pt x="0" y="31"/>
                      <a:pt x="0" y="71"/>
                    </a:cubicBezTo>
                    <a:cubicBezTo>
                      <a:pt x="10" y="224"/>
                      <a:pt x="20" y="366"/>
                      <a:pt x="30" y="508"/>
                    </a:cubicBezTo>
                    <a:cubicBezTo>
                      <a:pt x="41" y="548"/>
                      <a:pt x="71" y="589"/>
                      <a:pt x="111" y="589"/>
                    </a:cubicBezTo>
                    <a:cubicBezTo>
                      <a:pt x="152" y="578"/>
                      <a:pt x="192" y="548"/>
                      <a:pt x="183" y="508"/>
                    </a:cubicBezTo>
                    <a:cubicBezTo>
                      <a:pt x="172" y="366"/>
                      <a:pt x="162" y="224"/>
                      <a:pt x="152" y="71"/>
                    </a:cubicBezTo>
                    <a:cubicBezTo>
                      <a:pt x="152" y="31"/>
                      <a:pt x="122" y="1"/>
                      <a:pt x="8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7"/>
              <p:cNvSpPr/>
              <p:nvPr/>
            </p:nvSpPr>
            <p:spPr>
              <a:xfrm>
                <a:off x="4919903" y="3459527"/>
                <a:ext cx="30917" cy="12854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90" extrusionOk="0">
                    <a:moveTo>
                      <a:pt x="355" y="0"/>
                    </a:moveTo>
                    <a:lnTo>
                      <a:pt x="61" y="41"/>
                    </a:lnTo>
                    <a:cubicBezTo>
                      <a:pt x="41" y="41"/>
                      <a:pt x="20" y="61"/>
                      <a:pt x="20" y="71"/>
                    </a:cubicBezTo>
                    <a:cubicBezTo>
                      <a:pt x="10" y="91"/>
                      <a:pt x="0" y="111"/>
                      <a:pt x="10" y="132"/>
                    </a:cubicBezTo>
                    <a:cubicBezTo>
                      <a:pt x="10" y="152"/>
                      <a:pt x="30" y="172"/>
                      <a:pt x="41" y="183"/>
                    </a:cubicBezTo>
                    <a:cubicBezTo>
                      <a:pt x="51" y="188"/>
                      <a:pt x="61" y="190"/>
                      <a:pt x="71" y="190"/>
                    </a:cubicBezTo>
                    <a:cubicBezTo>
                      <a:pt x="81" y="190"/>
                      <a:pt x="91" y="188"/>
                      <a:pt x="102" y="183"/>
                    </a:cubicBezTo>
                    <a:cubicBezTo>
                      <a:pt x="203" y="172"/>
                      <a:pt x="294" y="162"/>
                      <a:pt x="395" y="142"/>
                    </a:cubicBezTo>
                    <a:cubicBezTo>
                      <a:pt x="416" y="142"/>
                      <a:pt x="436" y="122"/>
                      <a:pt x="436" y="111"/>
                    </a:cubicBezTo>
                    <a:cubicBezTo>
                      <a:pt x="446" y="91"/>
                      <a:pt x="456" y="71"/>
                      <a:pt x="446" y="50"/>
                    </a:cubicBezTo>
                    <a:cubicBezTo>
                      <a:pt x="446" y="30"/>
                      <a:pt x="426" y="10"/>
                      <a:pt x="416" y="10"/>
                    </a:cubicBezTo>
                    <a:cubicBezTo>
                      <a:pt x="395" y="0"/>
                      <a:pt x="375" y="0"/>
                      <a:pt x="35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7"/>
              <p:cNvSpPr/>
              <p:nvPr/>
            </p:nvSpPr>
            <p:spPr>
              <a:xfrm>
                <a:off x="5255313" y="3519939"/>
                <a:ext cx="28279" cy="3105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59" extrusionOk="0">
                    <a:moveTo>
                      <a:pt x="89" y="0"/>
                    </a:moveTo>
                    <a:cubicBezTo>
                      <a:pt x="66" y="0"/>
                      <a:pt x="43" y="9"/>
                      <a:pt x="32" y="20"/>
                    </a:cubicBezTo>
                    <a:cubicBezTo>
                      <a:pt x="1" y="60"/>
                      <a:pt x="1" y="101"/>
                      <a:pt x="32" y="131"/>
                    </a:cubicBezTo>
                    <a:cubicBezTo>
                      <a:pt x="113" y="232"/>
                      <a:pt x="194" y="334"/>
                      <a:pt x="285" y="435"/>
                    </a:cubicBezTo>
                    <a:cubicBezTo>
                      <a:pt x="295" y="451"/>
                      <a:pt x="315" y="458"/>
                      <a:pt x="336" y="458"/>
                    </a:cubicBezTo>
                    <a:cubicBezTo>
                      <a:pt x="356" y="458"/>
                      <a:pt x="376" y="451"/>
                      <a:pt x="386" y="435"/>
                    </a:cubicBezTo>
                    <a:cubicBezTo>
                      <a:pt x="417" y="405"/>
                      <a:pt x="417" y="365"/>
                      <a:pt x="386" y="324"/>
                    </a:cubicBezTo>
                    <a:cubicBezTo>
                      <a:pt x="305" y="223"/>
                      <a:pt x="214" y="121"/>
                      <a:pt x="133" y="20"/>
                    </a:cubicBezTo>
                    <a:cubicBezTo>
                      <a:pt x="124" y="6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7"/>
              <p:cNvSpPr/>
              <p:nvPr/>
            </p:nvSpPr>
            <p:spPr>
              <a:xfrm>
                <a:off x="4987756" y="3491052"/>
                <a:ext cx="13125" cy="29158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31" extrusionOk="0">
                    <a:moveTo>
                      <a:pt x="62" y="1"/>
                    </a:moveTo>
                    <a:cubicBezTo>
                      <a:pt x="41" y="10"/>
                      <a:pt x="21" y="21"/>
                      <a:pt x="11" y="41"/>
                    </a:cubicBezTo>
                    <a:cubicBezTo>
                      <a:pt x="1" y="51"/>
                      <a:pt x="1" y="71"/>
                      <a:pt x="11" y="91"/>
                    </a:cubicBezTo>
                    <a:cubicBezTo>
                      <a:pt x="21" y="183"/>
                      <a:pt x="32" y="285"/>
                      <a:pt x="41" y="375"/>
                    </a:cubicBezTo>
                    <a:cubicBezTo>
                      <a:pt x="52" y="396"/>
                      <a:pt x="62" y="416"/>
                      <a:pt x="82" y="416"/>
                    </a:cubicBezTo>
                    <a:cubicBezTo>
                      <a:pt x="89" y="423"/>
                      <a:pt x="107" y="431"/>
                      <a:pt x="123" y="431"/>
                    </a:cubicBezTo>
                    <a:cubicBezTo>
                      <a:pt x="130" y="431"/>
                      <a:pt x="137" y="429"/>
                      <a:pt x="143" y="427"/>
                    </a:cubicBezTo>
                    <a:cubicBezTo>
                      <a:pt x="153" y="427"/>
                      <a:pt x="174" y="406"/>
                      <a:pt x="183" y="396"/>
                    </a:cubicBezTo>
                    <a:cubicBezTo>
                      <a:pt x="194" y="375"/>
                      <a:pt x="194" y="355"/>
                      <a:pt x="194" y="335"/>
                    </a:cubicBezTo>
                    <a:cubicBezTo>
                      <a:pt x="183" y="244"/>
                      <a:pt x="163" y="152"/>
                      <a:pt x="153" y="51"/>
                    </a:cubicBezTo>
                    <a:cubicBezTo>
                      <a:pt x="153" y="41"/>
                      <a:pt x="133" y="21"/>
                      <a:pt x="113" y="10"/>
                    </a:cubicBezTo>
                    <a:cubicBezTo>
                      <a:pt x="102" y="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7"/>
              <p:cNvSpPr/>
              <p:nvPr/>
            </p:nvSpPr>
            <p:spPr>
              <a:xfrm>
                <a:off x="4943174" y="3516286"/>
                <a:ext cx="15222" cy="34706"/>
              </a:xfrm>
              <a:custGeom>
                <a:avLst/>
                <a:gdLst/>
                <a:ahLst/>
                <a:cxnLst/>
                <a:rect l="l" t="t" r="r" b="b"/>
                <a:pathLst>
                  <a:path w="225" h="513" extrusionOk="0">
                    <a:moveTo>
                      <a:pt x="146" y="0"/>
                    </a:moveTo>
                    <a:cubicBezTo>
                      <a:pt x="117" y="0"/>
                      <a:pt x="80" y="20"/>
                      <a:pt x="72" y="54"/>
                    </a:cubicBezTo>
                    <a:lnTo>
                      <a:pt x="11" y="419"/>
                    </a:lnTo>
                    <a:cubicBezTo>
                      <a:pt x="1" y="459"/>
                      <a:pt x="21" y="500"/>
                      <a:pt x="62" y="510"/>
                    </a:cubicBezTo>
                    <a:cubicBezTo>
                      <a:pt x="67" y="511"/>
                      <a:pt x="73" y="512"/>
                      <a:pt x="79" y="512"/>
                    </a:cubicBezTo>
                    <a:cubicBezTo>
                      <a:pt x="109" y="512"/>
                      <a:pt x="145" y="493"/>
                      <a:pt x="153" y="459"/>
                    </a:cubicBezTo>
                    <a:cubicBezTo>
                      <a:pt x="173" y="338"/>
                      <a:pt x="193" y="216"/>
                      <a:pt x="224" y="94"/>
                    </a:cubicBezTo>
                    <a:cubicBezTo>
                      <a:pt x="224" y="54"/>
                      <a:pt x="214" y="13"/>
                      <a:pt x="163" y="2"/>
                    </a:cubicBezTo>
                    <a:cubicBezTo>
                      <a:pt x="158" y="1"/>
                      <a:pt x="152" y="0"/>
                      <a:pt x="146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7"/>
              <p:cNvSpPr/>
              <p:nvPr/>
            </p:nvSpPr>
            <p:spPr>
              <a:xfrm>
                <a:off x="4897916" y="3546052"/>
                <a:ext cx="34367" cy="2537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375" extrusionOk="0">
                    <a:moveTo>
                      <a:pt x="409" y="1"/>
                    </a:moveTo>
                    <a:cubicBezTo>
                      <a:pt x="398" y="1"/>
                      <a:pt x="387" y="3"/>
                      <a:pt x="375" y="9"/>
                    </a:cubicBezTo>
                    <a:cubicBezTo>
                      <a:pt x="274" y="90"/>
                      <a:pt x="163" y="161"/>
                      <a:pt x="51" y="232"/>
                    </a:cubicBezTo>
                    <a:cubicBezTo>
                      <a:pt x="21" y="252"/>
                      <a:pt x="1" y="303"/>
                      <a:pt x="31" y="333"/>
                    </a:cubicBezTo>
                    <a:cubicBezTo>
                      <a:pt x="44" y="360"/>
                      <a:pt x="72" y="374"/>
                      <a:pt x="97" y="374"/>
                    </a:cubicBezTo>
                    <a:cubicBezTo>
                      <a:pt x="110" y="374"/>
                      <a:pt x="122" y="371"/>
                      <a:pt x="132" y="364"/>
                    </a:cubicBezTo>
                    <a:cubicBezTo>
                      <a:pt x="244" y="293"/>
                      <a:pt x="345" y="211"/>
                      <a:pt x="457" y="141"/>
                    </a:cubicBezTo>
                    <a:cubicBezTo>
                      <a:pt x="487" y="121"/>
                      <a:pt x="508" y="70"/>
                      <a:pt x="477" y="39"/>
                    </a:cubicBezTo>
                    <a:cubicBezTo>
                      <a:pt x="462" y="17"/>
                      <a:pt x="437" y="1"/>
                      <a:pt x="40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7"/>
              <p:cNvSpPr/>
              <p:nvPr/>
            </p:nvSpPr>
            <p:spPr>
              <a:xfrm>
                <a:off x="5400152" y="3390726"/>
                <a:ext cx="3849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569" h="320" extrusionOk="0">
                    <a:moveTo>
                      <a:pt x="93" y="0"/>
                    </a:moveTo>
                    <a:cubicBezTo>
                      <a:pt x="64" y="0"/>
                      <a:pt x="28" y="18"/>
                      <a:pt x="21" y="43"/>
                    </a:cubicBezTo>
                    <a:cubicBezTo>
                      <a:pt x="0" y="84"/>
                      <a:pt x="21" y="125"/>
                      <a:pt x="61" y="145"/>
                    </a:cubicBezTo>
                    <a:cubicBezTo>
                      <a:pt x="193" y="206"/>
                      <a:pt x="325" y="256"/>
                      <a:pt x="456" y="317"/>
                    </a:cubicBezTo>
                    <a:cubicBezTo>
                      <a:pt x="464" y="319"/>
                      <a:pt x="471" y="320"/>
                      <a:pt x="479" y="320"/>
                    </a:cubicBezTo>
                    <a:cubicBezTo>
                      <a:pt x="514" y="320"/>
                      <a:pt x="550" y="302"/>
                      <a:pt x="558" y="276"/>
                    </a:cubicBezTo>
                    <a:cubicBezTo>
                      <a:pt x="568" y="236"/>
                      <a:pt x="548" y="195"/>
                      <a:pt x="517" y="175"/>
                    </a:cubicBezTo>
                    <a:lnTo>
                      <a:pt x="111" y="3"/>
                    </a:lnTo>
                    <a:cubicBezTo>
                      <a:pt x="106" y="1"/>
                      <a:pt x="100" y="0"/>
                      <a:pt x="93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7"/>
              <p:cNvSpPr/>
              <p:nvPr/>
            </p:nvSpPr>
            <p:spPr>
              <a:xfrm>
                <a:off x="4930862" y="3491323"/>
                <a:ext cx="28888" cy="1738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57" extrusionOk="0">
                    <a:moveTo>
                      <a:pt x="347" y="1"/>
                    </a:moveTo>
                    <a:cubicBezTo>
                      <a:pt x="340" y="1"/>
                      <a:pt x="333" y="3"/>
                      <a:pt x="325" y="6"/>
                    </a:cubicBezTo>
                    <a:cubicBezTo>
                      <a:pt x="233" y="37"/>
                      <a:pt x="142" y="78"/>
                      <a:pt x="51" y="108"/>
                    </a:cubicBezTo>
                    <a:cubicBezTo>
                      <a:pt x="41" y="118"/>
                      <a:pt x="21" y="128"/>
                      <a:pt x="10" y="139"/>
                    </a:cubicBezTo>
                    <a:cubicBezTo>
                      <a:pt x="0" y="159"/>
                      <a:pt x="0" y="179"/>
                      <a:pt x="0" y="199"/>
                    </a:cubicBezTo>
                    <a:cubicBezTo>
                      <a:pt x="8" y="231"/>
                      <a:pt x="34" y="256"/>
                      <a:pt x="65" y="256"/>
                    </a:cubicBezTo>
                    <a:cubicBezTo>
                      <a:pt x="73" y="256"/>
                      <a:pt x="82" y="254"/>
                      <a:pt x="91" y="250"/>
                    </a:cubicBezTo>
                    <a:cubicBezTo>
                      <a:pt x="183" y="220"/>
                      <a:pt x="274" y="189"/>
                      <a:pt x="365" y="148"/>
                    </a:cubicBezTo>
                    <a:cubicBezTo>
                      <a:pt x="386" y="148"/>
                      <a:pt x="396" y="139"/>
                      <a:pt x="406" y="118"/>
                    </a:cubicBezTo>
                    <a:cubicBezTo>
                      <a:pt x="416" y="98"/>
                      <a:pt x="426" y="78"/>
                      <a:pt x="416" y="57"/>
                    </a:cubicBezTo>
                    <a:cubicBezTo>
                      <a:pt x="408" y="32"/>
                      <a:pt x="380" y="1"/>
                      <a:pt x="34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>
                <a:off x="5263566" y="3479349"/>
                <a:ext cx="28888" cy="241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57" extrusionOk="0">
                    <a:moveTo>
                      <a:pt x="62" y="1"/>
                    </a:moveTo>
                    <a:cubicBezTo>
                      <a:pt x="41" y="11"/>
                      <a:pt x="31" y="21"/>
                      <a:pt x="21" y="41"/>
                    </a:cubicBezTo>
                    <a:cubicBezTo>
                      <a:pt x="11" y="52"/>
                      <a:pt x="1" y="72"/>
                      <a:pt x="11" y="92"/>
                    </a:cubicBezTo>
                    <a:cubicBezTo>
                      <a:pt x="21" y="113"/>
                      <a:pt x="31" y="122"/>
                      <a:pt x="41" y="143"/>
                    </a:cubicBezTo>
                    <a:cubicBezTo>
                      <a:pt x="133" y="204"/>
                      <a:pt x="224" y="275"/>
                      <a:pt x="315" y="346"/>
                    </a:cubicBezTo>
                    <a:cubicBezTo>
                      <a:pt x="325" y="356"/>
                      <a:pt x="356" y="356"/>
                      <a:pt x="376" y="356"/>
                    </a:cubicBezTo>
                    <a:cubicBezTo>
                      <a:pt x="386" y="346"/>
                      <a:pt x="406" y="336"/>
                      <a:pt x="417" y="316"/>
                    </a:cubicBezTo>
                    <a:cubicBezTo>
                      <a:pt x="427" y="305"/>
                      <a:pt x="427" y="285"/>
                      <a:pt x="427" y="264"/>
                    </a:cubicBezTo>
                    <a:cubicBezTo>
                      <a:pt x="417" y="244"/>
                      <a:pt x="406" y="224"/>
                      <a:pt x="386" y="214"/>
                    </a:cubicBezTo>
                    <a:cubicBezTo>
                      <a:pt x="305" y="143"/>
                      <a:pt x="214" y="82"/>
                      <a:pt x="122" y="11"/>
                    </a:cubicBezTo>
                    <a:cubicBezTo>
                      <a:pt x="113" y="1"/>
                      <a:pt x="82" y="1"/>
                      <a:pt x="6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7"/>
              <p:cNvSpPr/>
              <p:nvPr/>
            </p:nvSpPr>
            <p:spPr>
              <a:xfrm>
                <a:off x="4934989" y="3414607"/>
                <a:ext cx="25437" cy="2983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41" extrusionOk="0">
                    <a:moveTo>
                      <a:pt x="294" y="0"/>
                    </a:moveTo>
                    <a:cubicBezTo>
                      <a:pt x="287" y="0"/>
                      <a:pt x="280" y="1"/>
                      <a:pt x="274" y="4"/>
                    </a:cubicBezTo>
                    <a:cubicBezTo>
                      <a:pt x="253" y="4"/>
                      <a:pt x="244" y="25"/>
                      <a:pt x="233" y="35"/>
                    </a:cubicBezTo>
                    <a:cubicBezTo>
                      <a:pt x="163" y="137"/>
                      <a:pt x="91" y="228"/>
                      <a:pt x="21" y="329"/>
                    </a:cubicBezTo>
                    <a:cubicBezTo>
                      <a:pt x="0" y="340"/>
                      <a:pt x="0" y="370"/>
                      <a:pt x="10" y="380"/>
                    </a:cubicBezTo>
                    <a:cubicBezTo>
                      <a:pt x="10" y="400"/>
                      <a:pt x="30" y="421"/>
                      <a:pt x="41" y="430"/>
                    </a:cubicBezTo>
                    <a:cubicBezTo>
                      <a:pt x="61" y="441"/>
                      <a:pt x="81" y="441"/>
                      <a:pt x="102" y="441"/>
                    </a:cubicBezTo>
                    <a:cubicBezTo>
                      <a:pt x="122" y="430"/>
                      <a:pt x="132" y="421"/>
                      <a:pt x="142" y="400"/>
                    </a:cubicBezTo>
                    <a:cubicBezTo>
                      <a:pt x="213" y="309"/>
                      <a:pt x="294" y="207"/>
                      <a:pt x="365" y="116"/>
                    </a:cubicBezTo>
                    <a:cubicBezTo>
                      <a:pt x="375" y="96"/>
                      <a:pt x="375" y="76"/>
                      <a:pt x="365" y="56"/>
                    </a:cubicBezTo>
                    <a:cubicBezTo>
                      <a:pt x="365" y="35"/>
                      <a:pt x="355" y="15"/>
                      <a:pt x="335" y="4"/>
                    </a:cubicBezTo>
                    <a:cubicBezTo>
                      <a:pt x="321" y="4"/>
                      <a:pt x="307" y="0"/>
                      <a:pt x="29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7"/>
              <p:cNvSpPr/>
              <p:nvPr/>
            </p:nvSpPr>
            <p:spPr>
              <a:xfrm>
                <a:off x="5411788" y="3453980"/>
                <a:ext cx="34367" cy="16169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39" extrusionOk="0">
                    <a:moveTo>
                      <a:pt x="102" y="1"/>
                    </a:moveTo>
                    <a:cubicBezTo>
                      <a:pt x="81" y="1"/>
                      <a:pt x="72" y="1"/>
                      <a:pt x="51" y="11"/>
                    </a:cubicBezTo>
                    <a:cubicBezTo>
                      <a:pt x="31" y="11"/>
                      <a:pt x="11" y="31"/>
                      <a:pt x="11" y="51"/>
                    </a:cubicBezTo>
                    <a:cubicBezTo>
                      <a:pt x="0" y="82"/>
                      <a:pt x="11" y="132"/>
                      <a:pt x="51" y="143"/>
                    </a:cubicBezTo>
                    <a:cubicBezTo>
                      <a:pt x="173" y="173"/>
                      <a:pt x="284" y="204"/>
                      <a:pt x="396" y="234"/>
                    </a:cubicBezTo>
                    <a:cubicBezTo>
                      <a:pt x="410" y="234"/>
                      <a:pt x="423" y="238"/>
                      <a:pt x="437" y="238"/>
                    </a:cubicBezTo>
                    <a:cubicBezTo>
                      <a:pt x="443" y="238"/>
                      <a:pt x="450" y="237"/>
                      <a:pt x="457" y="234"/>
                    </a:cubicBezTo>
                    <a:cubicBezTo>
                      <a:pt x="477" y="224"/>
                      <a:pt x="487" y="204"/>
                      <a:pt x="498" y="193"/>
                    </a:cubicBezTo>
                    <a:cubicBezTo>
                      <a:pt x="507" y="153"/>
                      <a:pt x="498" y="102"/>
                      <a:pt x="457" y="92"/>
                    </a:cubicBez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>
                <a:off x="5427551" y="3489564"/>
                <a:ext cx="13125" cy="3186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471" extrusionOk="0">
                    <a:moveTo>
                      <a:pt x="107" y="0"/>
                    </a:moveTo>
                    <a:cubicBezTo>
                      <a:pt x="74" y="0"/>
                      <a:pt x="50" y="28"/>
                      <a:pt x="41" y="63"/>
                    </a:cubicBezTo>
                    <a:cubicBezTo>
                      <a:pt x="31" y="174"/>
                      <a:pt x="21" y="286"/>
                      <a:pt x="11" y="388"/>
                    </a:cubicBezTo>
                    <a:cubicBezTo>
                      <a:pt x="1" y="428"/>
                      <a:pt x="31" y="469"/>
                      <a:pt x="71" y="469"/>
                    </a:cubicBezTo>
                    <a:cubicBezTo>
                      <a:pt x="77" y="470"/>
                      <a:pt x="82" y="471"/>
                      <a:pt x="87" y="471"/>
                    </a:cubicBezTo>
                    <a:cubicBezTo>
                      <a:pt x="122" y="471"/>
                      <a:pt x="153" y="443"/>
                      <a:pt x="153" y="408"/>
                    </a:cubicBezTo>
                    <a:cubicBezTo>
                      <a:pt x="173" y="296"/>
                      <a:pt x="183" y="185"/>
                      <a:pt x="193" y="83"/>
                    </a:cubicBezTo>
                    <a:cubicBezTo>
                      <a:pt x="193" y="43"/>
                      <a:pt x="163" y="2"/>
                      <a:pt x="123" y="2"/>
                    </a:cubicBezTo>
                    <a:cubicBezTo>
                      <a:pt x="117" y="1"/>
                      <a:pt x="112" y="0"/>
                      <a:pt x="10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7"/>
              <p:cNvSpPr/>
              <p:nvPr/>
            </p:nvSpPr>
            <p:spPr>
              <a:xfrm>
                <a:off x="5465300" y="3534958"/>
                <a:ext cx="31594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73" extrusionOk="0">
                    <a:moveTo>
                      <a:pt x="81" y="1"/>
                    </a:moveTo>
                    <a:cubicBezTo>
                      <a:pt x="41" y="1"/>
                      <a:pt x="0" y="21"/>
                      <a:pt x="0" y="71"/>
                    </a:cubicBezTo>
                    <a:cubicBezTo>
                      <a:pt x="0" y="112"/>
                      <a:pt x="31" y="143"/>
                      <a:pt x="72" y="152"/>
                    </a:cubicBezTo>
                    <a:cubicBezTo>
                      <a:pt x="173" y="163"/>
                      <a:pt x="284" y="163"/>
                      <a:pt x="386" y="173"/>
                    </a:cubicBezTo>
                    <a:cubicBezTo>
                      <a:pt x="426" y="173"/>
                      <a:pt x="467" y="152"/>
                      <a:pt x="467" y="102"/>
                    </a:cubicBezTo>
                    <a:cubicBezTo>
                      <a:pt x="467" y="71"/>
                      <a:pt x="447" y="31"/>
                      <a:pt x="406" y="21"/>
                    </a:cubicBezTo>
                    <a:cubicBezTo>
                      <a:pt x="295" y="10"/>
                      <a:pt x="193" y="10"/>
                      <a:pt x="8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7"/>
              <p:cNvSpPr/>
              <p:nvPr/>
            </p:nvSpPr>
            <p:spPr>
              <a:xfrm>
                <a:off x="5490669" y="3576292"/>
                <a:ext cx="15831" cy="28549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22" extrusionOk="0">
                    <a:moveTo>
                      <a:pt x="154" y="1"/>
                    </a:moveTo>
                    <a:cubicBezTo>
                      <a:pt x="145" y="1"/>
                      <a:pt x="138" y="3"/>
                      <a:pt x="132" y="8"/>
                    </a:cubicBezTo>
                    <a:cubicBezTo>
                      <a:pt x="112" y="18"/>
                      <a:pt x="92" y="28"/>
                      <a:pt x="92" y="48"/>
                    </a:cubicBezTo>
                    <a:cubicBezTo>
                      <a:pt x="62" y="140"/>
                      <a:pt x="41" y="231"/>
                      <a:pt x="11" y="312"/>
                    </a:cubicBezTo>
                    <a:cubicBezTo>
                      <a:pt x="1" y="332"/>
                      <a:pt x="1" y="353"/>
                      <a:pt x="11" y="373"/>
                    </a:cubicBezTo>
                    <a:cubicBezTo>
                      <a:pt x="21" y="393"/>
                      <a:pt x="41" y="404"/>
                      <a:pt x="51" y="414"/>
                    </a:cubicBezTo>
                    <a:cubicBezTo>
                      <a:pt x="61" y="419"/>
                      <a:pt x="72" y="421"/>
                      <a:pt x="82" y="421"/>
                    </a:cubicBezTo>
                    <a:cubicBezTo>
                      <a:pt x="92" y="421"/>
                      <a:pt x="102" y="419"/>
                      <a:pt x="112" y="414"/>
                    </a:cubicBezTo>
                    <a:cubicBezTo>
                      <a:pt x="132" y="404"/>
                      <a:pt x="143" y="393"/>
                      <a:pt x="153" y="373"/>
                    </a:cubicBezTo>
                    <a:cubicBezTo>
                      <a:pt x="173" y="282"/>
                      <a:pt x="204" y="190"/>
                      <a:pt x="234" y="100"/>
                    </a:cubicBezTo>
                    <a:cubicBezTo>
                      <a:pt x="234" y="79"/>
                      <a:pt x="234" y="69"/>
                      <a:pt x="224" y="48"/>
                    </a:cubicBezTo>
                    <a:cubicBezTo>
                      <a:pt x="224" y="28"/>
                      <a:pt x="204" y="8"/>
                      <a:pt x="183" y="8"/>
                    </a:cubicBezTo>
                    <a:cubicBezTo>
                      <a:pt x="173" y="3"/>
                      <a:pt x="163" y="1"/>
                      <a:pt x="154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4864971" y="3569933"/>
                <a:ext cx="24761" cy="3098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58" extrusionOk="0">
                    <a:moveTo>
                      <a:pt x="279" y="1"/>
                    </a:moveTo>
                    <a:cubicBezTo>
                      <a:pt x="254" y="1"/>
                      <a:pt x="227" y="14"/>
                      <a:pt x="213" y="41"/>
                    </a:cubicBezTo>
                    <a:cubicBezTo>
                      <a:pt x="153" y="142"/>
                      <a:pt x="82" y="244"/>
                      <a:pt x="21" y="345"/>
                    </a:cubicBezTo>
                    <a:cubicBezTo>
                      <a:pt x="1" y="376"/>
                      <a:pt x="11" y="426"/>
                      <a:pt x="41" y="447"/>
                    </a:cubicBezTo>
                    <a:cubicBezTo>
                      <a:pt x="56" y="454"/>
                      <a:pt x="70" y="457"/>
                      <a:pt x="84" y="457"/>
                    </a:cubicBezTo>
                    <a:cubicBezTo>
                      <a:pt x="110" y="457"/>
                      <a:pt x="133" y="446"/>
                      <a:pt x="153" y="426"/>
                    </a:cubicBezTo>
                    <a:cubicBezTo>
                      <a:pt x="213" y="315"/>
                      <a:pt x="274" y="214"/>
                      <a:pt x="346" y="112"/>
                    </a:cubicBezTo>
                    <a:cubicBezTo>
                      <a:pt x="366" y="82"/>
                      <a:pt x="355" y="31"/>
                      <a:pt x="315" y="11"/>
                    </a:cubicBezTo>
                    <a:cubicBezTo>
                      <a:pt x="305" y="4"/>
                      <a:pt x="292" y="1"/>
                      <a:pt x="27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7"/>
              <p:cNvSpPr/>
              <p:nvPr/>
            </p:nvSpPr>
            <p:spPr>
              <a:xfrm>
                <a:off x="5414494" y="3570677"/>
                <a:ext cx="39915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73" extrusionOk="0">
                    <a:moveTo>
                      <a:pt x="488" y="0"/>
                    </a:moveTo>
                    <a:cubicBezTo>
                      <a:pt x="346" y="10"/>
                      <a:pt x="214" y="10"/>
                      <a:pt x="72" y="20"/>
                    </a:cubicBezTo>
                    <a:cubicBezTo>
                      <a:pt x="32" y="20"/>
                      <a:pt x="1" y="71"/>
                      <a:pt x="11" y="111"/>
                    </a:cubicBezTo>
                    <a:cubicBezTo>
                      <a:pt x="21" y="152"/>
                      <a:pt x="52" y="172"/>
                      <a:pt x="92" y="172"/>
                    </a:cubicBezTo>
                    <a:cubicBezTo>
                      <a:pt x="234" y="162"/>
                      <a:pt x="376" y="152"/>
                      <a:pt x="518" y="152"/>
                    </a:cubicBezTo>
                    <a:cubicBezTo>
                      <a:pt x="559" y="142"/>
                      <a:pt x="589" y="101"/>
                      <a:pt x="579" y="61"/>
                    </a:cubicBezTo>
                    <a:cubicBezTo>
                      <a:pt x="569" y="20"/>
                      <a:pt x="528" y="0"/>
                      <a:pt x="48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7"/>
              <p:cNvSpPr/>
              <p:nvPr/>
            </p:nvSpPr>
            <p:spPr>
              <a:xfrm>
                <a:off x="5439931" y="3614921"/>
                <a:ext cx="27535" cy="2503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70" extrusionOk="0">
                    <a:moveTo>
                      <a:pt x="82" y="1"/>
                    </a:moveTo>
                    <a:cubicBezTo>
                      <a:pt x="65" y="1"/>
                      <a:pt x="48" y="8"/>
                      <a:pt x="41" y="15"/>
                    </a:cubicBezTo>
                    <a:cubicBezTo>
                      <a:pt x="10" y="45"/>
                      <a:pt x="0" y="97"/>
                      <a:pt x="30" y="127"/>
                    </a:cubicBezTo>
                    <a:cubicBezTo>
                      <a:pt x="112" y="198"/>
                      <a:pt x="183" y="269"/>
                      <a:pt x="254" y="350"/>
                    </a:cubicBezTo>
                    <a:cubicBezTo>
                      <a:pt x="274" y="360"/>
                      <a:pt x="284" y="370"/>
                      <a:pt x="305" y="370"/>
                    </a:cubicBezTo>
                    <a:cubicBezTo>
                      <a:pt x="325" y="370"/>
                      <a:pt x="345" y="370"/>
                      <a:pt x="366" y="350"/>
                    </a:cubicBezTo>
                    <a:cubicBezTo>
                      <a:pt x="386" y="329"/>
                      <a:pt x="406" y="279"/>
                      <a:pt x="375" y="248"/>
                    </a:cubicBezTo>
                    <a:cubicBezTo>
                      <a:pt x="294" y="178"/>
                      <a:pt x="224" y="97"/>
                      <a:pt x="152" y="25"/>
                    </a:cubicBezTo>
                    <a:cubicBezTo>
                      <a:pt x="132" y="15"/>
                      <a:pt x="122" y="5"/>
                      <a:pt x="102" y="5"/>
                    </a:cubicBezTo>
                    <a:cubicBezTo>
                      <a:pt x="96" y="2"/>
                      <a:pt x="89" y="1"/>
                      <a:pt x="8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4917806" y="3602203"/>
                <a:ext cx="13801" cy="39171"/>
              </a:xfrm>
              <a:custGeom>
                <a:avLst/>
                <a:gdLst/>
                <a:ahLst/>
                <a:cxnLst/>
                <a:rect l="l" t="t" r="r" b="b"/>
                <a:pathLst>
                  <a:path w="204" h="579" extrusionOk="0">
                    <a:moveTo>
                      <a:pt x="122" y="1"/>
                    </a:moveTo>
                    <a:cubicBezTo>
                      <a:pt x="81" y="10"/>
                      <a:pt x="51" y="41"/>
                      <a:pt x="51" y="82"/>
                    </a:cubicBezTo>
                    <a:cubicBezTo>
                      <a:pt x="31" y="224"/>
                      <a:pt x="21" y="355"/>
                      <a:pt x="0" y="497"/>
                    </a:cubicBezTo>
                    <a:cubicBezTo>
                      <a:pt x="0" y="538"/>
                      <a:pt x="41" y="578"/>
                      <a:pt x="81" y="578"/>
                    </a:cubicBezTo>
                    <a:cubicBezTo>
                      <a:pt x="122" y="578"/>
                      <a:pt x="153" y="538"/>
                      <a:pt x="153" y="497"/>
                    </a:cubicBezTo>
                    <a:cubicBezTo>
                      <a:pt x="173" y="355"/>
                      <a:pt x="183" y="224"/>
                      <a:pt x="193" y="82"/>
                    </a:cubicBezTo>
                    <a:cubicBezTo>
                      <a:pt x="203" y="41"/>
                      <a:pt x="163" y="1"/>
                      <a:pt x="12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7"/>
              <p:cNvSpPr/>
              <p:nvPr/>
            </p:nvSpPr>
            <p:spPr>
              <a:xfrm>
                <a:off x="4842308" y="3626895"/>
                <a:ext cx="33759" cy="24761"/>
              </a:xfrm>
              <a:custGeom>
                <a:avLst/>
                <a:gdLst/>
                <a:ahLst/>
                <a:cxnLst/>
                <a:rect l="l" t="t" r="r" b="b"/>
                <a:pathLst>
                  <a:path w="499" h="366" extrusionOk="0">
                    <a:moveTo>
                      <a:pt x="88" y="0"/>
                    </a:moveTo>
                    <a:cubicBezTo>
                      <a:pt x="62" y="0"/>
                      <a:pt x="35" y="14"/>
                      <a:pt x="21" y="41"/>
                    </a:cubicBezTo>
                    <a:cubicBezTo>
                      <a:pt x="1" y="71"/>
                      <a:pt x="11" y="112"/>
                      <a:pt x="52" y="143"/>
                    </a:cubicBezTo>
                    <a:cubicBezTo>
                      <a:pt x="153" y="213"/>
                      <a:pt x="264" y="285"/>
                      <a:pt x="376" y="355"/>
                    </a:cubicBezTo>
                    <a:cubicBezTo>
                      <a:pt x="390" y="362"/>
                      <a:pt x="405" y="365"/>
                      <a:pt x="419" y="365"/>
                    </a:cubicBezTo>
                    <a:cubicBezTo>
                      <a:pt x="446" y="365"/>
                      <a:pt x="471" y="352"/>
                      <a:pt x="478" y="325"/>
                    </a:cubicBezTo>
                    <a:cubicBezTo>
                      <a:pt x="498" y="294"/>
                      <a:pt x="488" y="244"/>
                      <a:pt x="458" y="224"/>
                    </a:cubicBezTo>
                    <a:lnTo>
                      <a:pt x="122" y="10"/>
                    </a:lnTo>
                    <a:cubicBezTo>
                      <a:pt x="113" y="4"/>
                      <a:pt x="100" y="0"/>
                      <a:pt x="88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7"/>
              <p:cNvSpPr/>
              <p:nvPr/>
            </p:nvSpPr>
            <p:spPr>
              <a:xfrm>
                <a:off x="4823095" y="3676822"/>
                <a:ext cx="35112" cy="1461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216" extrusionOk="0">
                    <a:moveTo>
                      <a:pt x="437" y="0"/>
                    </a:moveTo>
                    <a:cubicBezTo>
                      <a:pt x="430" y="0"/>
                      <a:pt x="424" y="1"/>
                      <a:pt x="417" y="3"/>
                    </a:cubicBezTo>
                    <a:cubicBezTo>
                      <a:pt x="295" y="23"/>
                      <a:pt x="183" y="43"/>
                      <a:pt x="62" y="63"/>
                    </a:cubicBezTo>
                    <a:cubicBezTo>
                      <a:pt x="32" y="74"/>
                      <a:pt x="1" y="124"/>
                      <a:pt x="11" y="155"/>
                    </a:cubicBezTo>
                    <a:cubicBezTo>
                      <a:pt x="32" y="205"/>
                      <a:pt x="62" y="216"/>
                      <a:pt x="102" y="216"/>
                    </a:cubicBezTo>
                    <a:cubicBezTo>
                      <a:pt x="224" y="196"/>
                      <a:pt x="336" y="165"/>
                      <a:pt x="458" y="145"/>
                    </a:cubicBezTo>
                    <a:cubicBezTo>
                      <a:pt x="498" y="145"/>
                      <a:pt x="518" y="94"/>
                      <a:pt x="508" y="54"/>
                    </a:cubicBezTo>
                    <a:cubicBezTo>
                      <a:pt x="500" y="20"/>
                      <a:pt x="470" y="0"/>
                      <a:pt x="437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4890340" y="3641305"/>
                <a:ext cx="10418" cy="33691"/>
              </a:xfrm>
              <a:custGeom>
                <a:avLst/>
                <a:gdLst/>
                <a:ahLst/>
                <a:cxnLst/>
                <a:rect l="l" t="t" r="r" b="b"/>
                <a:pathLst>
                  <a:path w="154" h="498" extrusionOk="0">
                    <a:moveTo>
                      <a:pt x="72" y="0"/>
                    </a:moveTo>
                    <a:cubicBezTo>
                      <a:pt x="31" y="0"/>
                      <a:pt x="1" y="31"/>
                      <a:pt x="1" y="72"/>
                    </a:cubicBezTo>
                    <a:lnTo>
                      <a:pt x="1" y="426"/>
                    </a:lnTo>
                    <a:cubicBezTo>
                      <a:pt x="1" y="467"/>
                      <a:pt x="31" y="498"/>
                      <a:pt x="72" y="498"/>
                    </a:cubicBezTo>
                    <a:cubicBezTo>
                      <a:pt x="113" y="498"/>
                      <a:pt x="153" y="467"/>
                      <a:pt x="153" y="426"/>
                    </a:cubicBezTo>
                    <a:lnTo>
                      <a:pt x="153" y="72"/>
                    </a:lnTo>
                    <a:cubicBezTo>
                      <a:pt x="153" y="31"/>
                      <a:pt x="113" y="0"/>
                      <a:pt x="7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7"/>
              <p:cNvSpPr/>
              <p:nvPr/>
            </p:nvSpPr>
            <p:spPr>
              <a:xfrm>
                <a:off x="4818360" y="3719509"/>
                <a:ext cx="29496" cy="25437"/>
              </a:xfrm>
              <a:custGeom>
                <a:avLst/>
                <a:gdLst/>
                <a:ahLst/>
                <a:cxnLst/>
                <a:rect l="l" t="t" r="r" b="b"/>
                <a:pathLst>
                  <a:path w="436" h="376" extrusionOk="0">
                    <a:moveTo>
                      <a:pt x="355" y="0"/>
                    </a:moveTo>
                    <a:cubicBezTo>
                      <a:pt x="334" y="0"/>
                      <a:pt x="325" y="11"/>
                      <a:pt x="304" y="21"/>
                    </a:cubicBezTo>
                    <a:cubicBezTo>
                      <a:pt x="213" y="102"/>
                      <a:pt x="122" y="173"/>
                      <a:pt x="30" y="244"/>
                    </a:cubicBezTo>
                    <a:cubicBezTo>
                      <a:pt x="10" y="254"/>
                      <a:pt x="0" y="284"/>
                      <a:pt x="0" y="295"/>
                    </a:cubicBezTo>
                    <a:cubicBezTo>
                      <a:pt x="0" y="315"/>
                      <a:pt x="10" y="335"/>
                      <a:pt x="30" y="356"/>
                    </a:cubicBezTo>
                    <a:cubicBezTo>
                      <a:pt x="41" y="365"/>
                      <a:pt x="61" y="376"/>
                      <a:pt x="81" y="376"/>
                    </a:cubicBezTo>
                    <a:cubicBezTo>
                      <a:pt x="102" y="376"/>
                      <a:pt x="111" y="365"/>
                      <a:pt x="132" y="356"/>
                    </a:cubicBezTo>
                    <a:cubicBezTo>
                      <a:pt x="223" y="275"/>
                      <a:pt x="314" y="203"/>
                      <a:pt x="416" y="133"/>
                    </a:cubicBezTo>
                    <a:cubicBezTo>
                      <a:pt x="426" y="122"/>
                      <a:pt x="436" y="92"/>
                      <a:pt x="436" y="72"/>
                    </a:cubicBezTo>
                    <a:cubicBezTo>
                      <a:pt x="436" y="61"/>
                      <a:pt x="426" y="31"/>
                      <a:pt x="416" y="21"/>
                    </a:cubicBezTo>
                    <a:cubicBezTo>
                      <a:pt x="395" y="11"/>
                      <a:pt x="375" y="0"/>
                      <a:pt x="355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7"/>
              <p:cNvSpPr/>
              <p:nvPr/>
            </p:nvSpPr>
            <p:spPr>
              <a:xfrm>
                <a:off x="5500951" y="3684534"/>
                <a:ext cx="24152" cy="29564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37" extrusionOk="0">
                    <a:moveTo>
                      <a:pt x="113" y="1"/>
                    </a:moveTo>
                    <a:cubicBezTo>
                      <a:pt x="92" y="1"/>
                      <a:pt x="72" y="1"/>
                      <a:pt x="52" y="10"/>
                    </a:cubicBezTo>
                    <a:cubicBezTo>
                      <a:pt x="21" y="21"/>
                      <a:pt x="1" y="71"/>
                      <a:pt x="21" y="102"/>
                    </a:cubicBezTo>
                    <a:cubicBezTo>
                      <a:pt x="82" y="203"/>
                      <a:pt x="133" y="294"/>
                      <a:pt x="194" y="396"/>
                    </a:cubicBezTo>
                    <a:cubicBezTo>
                      <a:pt x="203" y="416"/>
                      <a:pt x="214" y="426"/>
                      <a:pt x="234" y="436"/>
                    </a:cubicBezTo>
                    <a:cubicBezTo>
                      <a:pt x="255" y="436"/>
                      <a:pt x="275" y="436"/>
                      <a:pt x="295" y="426"/>
                    </a:cubicBezTo>
                    <a:cubicBezTo>
                      <a:pt x="325" y="416"/>
                      <a:pt x="356" y="366"/>
                      <a:pt x="336" y="335"/>
                    </a:cubicBezTo>
                    <a:cubicBezTo>
                      <a:pt x="275" y="233"/>
                      <a:pt x="214" y="143"/>
                      <a:pt x="153" y="41"/>
                    </a:cubicBezTo>
                    <a:cubicBezTo>
                      <a:pt x="143" y="21"/>
                      <a:pt x="133" y="10"/>
                      <a:pt x="113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7"/>
              <p:cNvSpPr/>
              <p:nvPr/>
            </p:nvSpPr>
            <p:spPr>
              <a:xfrm>
                <a:off x="5470103" y="3673574"/>
                <a:ext cx="12448" cy="3504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18" extrusionOk="0">
                    <a:moveTo>
                      <a:pt x="112" y="0"/>
                    </a:moveTo>
                    <a:cubicBezTo>
                      <a:pt x="71" y="0"/>
                      <a:pt x="41" y="30"/>
                      <a:pt x="31" y="71"/>
                    </a:cubicBezTo>
                    <a:lnTo>
                      <a:pt x="1" y="436"/>
                    </a:lnTo>
                    <a:cubicBezTo>
                      <a:pt x="1" y="477"/>
                      <a:pt x="31" y="517"/>
                      <a:pt x="71" y="517"/>
                    </a:cubicBezTo>
                    <a:cubicBezTo>
                      <a:pt x="112" y="517"/>
                      <a:pt x="152" y="497"/>
                      <a:pt x="152" y="447"/>
                    </a:cubicBezTo>
                    <a:lnTo>
                      <a:pt x="183" y="81"/>
                    </a:lnTo>
                    <a:cubicBezTo>
                      <a:pt x="183" y="41"/>
                      <a:pt x="163" y="0"/>
                      <a:pt x="11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5496825" y="3628113"/>
                <a:ext cx="25505" cy="33014"/>
              </a:xfrm>
              <a:custGeom>
                <a:avLst/>
                <a:gdLst/>
                <a:ahLst/>
                <a:cxnLst/>
                <a:rect l="l" t="t" r="r" b="b"/>
                <a:pathLst>
                  <a:path w="377" h="488" extrusionOk="0">
                    <a:moveTo>
                      <a:pt x="79" y="0"/>
                    </a:moveTo>
                    <a:cubicBezTo>
                      <a:pt x="73" y="0"/>
                      <a:pt x="67" y="1"/>
                      <a:pt x="62" y="3"/>
                    </a:cubicBezTo>
                    <a:cubicBezTo>
                      <a:pt x="21" y="23"/>
                      <a:pt x="1" y="74"/>
                      <a:pt x="21" y="104"/>
                    </a:cubicBezTo>
                    <a:lnTo>
                      <a:pt x="214" y="449"/>
                    </a:lnTo>
                    <a:cubicBezTo>
                      <a:pt x="229" y="471"/>
                      <a:pt x="254" y="487"/>
                      <a:pt x="282" y="487"/>
                    </a:cubicBezTo>
                    <a:cubicBezTo>
                      <a:pt x="293" y="487"/>
                      <a:pt x="304" y="485"/>
                      <a:pt x="316" y="479"/>
                    </a:cubicBezTo>
                    <a:cubicBezTo>
                      <a:pt x="356" y="469"/>
                      <a:pt x="376" y="418"/>
                      <a:pt x="356" y="388"/>
                    </a:cubicBezTo>
                    <a:lnTo>
                      <a:pt x="153" y="43"/>
                    </a:lnTo>
                    <a:cubicBezTo>
                      <a:pt x="137" y="18"/>
                      <a:pt x="107" y="0"/>
                      <a:pt x="79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5375460" y="3427055"/>
                <a:ext cx="26790" cy="318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471" extrusionOk="0">
                    <a:moveTo>
                      <a:pt x="310" y="0"/>
                    </a:moveTo>
                    <a:cubicBezTo>
                      <a:pt x="288" y="0"/>
                      <a:pt x="265" y="10"/>
                      <a:pt x="253" y="34"/>
                    </a:cubicBezTo>
                    <a:cubicBezTo>
                      <a:pt x="172" y="135"/>
                      <a:pt x="102" y="246"/>
                      <a:pt x="20" y="348"/>
                    </a:cubicBezTo>
                    <a:cubicBezTo>
                      <a:pt x="0" y="388"/>
                      <a:pt x="10" y="440"/>
                      <a:pt x="41" y="460"/>
                    </a:cubicBezTo>
                    <a:cubicBezTo>
                      <a:pt x="55" y="467"/>
                      <a:pt x="69" y="470"/>
                      <a:pt x="83" y="470"/>
                    </a:cubicBezTo>
                    <a:cubicBezTo>
                      <a:pt x="109" y="470"/>
                      <a:pt x="132" y="459"/>
                      <a:pt x="152" y="440"/>
                    </a:cubicBezTo>
                    <a:cubicBezTo>
                      <a:pt x="223" y="328"/>
                      <a:pt x="294" y="226"/>
                      <a:pt x="375" y="115"/>
                    </a:cubicBezTo>
                    <a:cubicBezTo>
                      <a:pt x="395" y="84"/>
                      <a:pt x="386" y="34"/>
                      <a:pt x="355" y="14"/>
                    </a:cubicBezTo>
                    <a:cubicBezTo>
                      <a:pt x="342" y="5"/>
                      <a:pt x="326" y="0"/>
                      <a:pt x="310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5527741" y="3775727"/>
                <a:ext cx="28888" cy="2415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57" extrusionOk="0">
                    <a:moveTo>
                      <a:pt x="61" y="1"/>
                    </a:moveTo>
                    <a:cubicBezTo>
                      <a:pt x="41" y="12"/>
                      <a:pt x="21" y="21"/>
                      <a:pt x="10" y="42"/>
                    </a:cubicBezTo>
                    <a:cubicBezTo>
                      <a:pt x="1" y="52"/>
                      <a:pt x="1" y="72"/>
                      <a:pt x="1" y="93"/>
                    </a:cubicBezTo>
                    <a:cubicBezTo>
                      <a:pt x="10" y="113"/>
                      <a:pt x="21" y="133"/>
                      <a:pt x="41" y="143"/>
                    </a:cubicBezTo>
                    <a:cubicBezTo>
                      <a:pt x="132" y="214"/>
                      <a:pt x="213" y="275"/>
                      <a:pt x="305" y="346"/>
                    </a:cubicBezTo>
                    <a:cubicBezTo>
                      <a:pt x="325" y="356"/>
                      <a:pt x="345" y="356"/>
                      <a:pt x="366" y="356"/>
                    </a:cubicBezTo>
                    <a:cubicBezTo>
                      <a:pt x="386" y="346"/>
                      <a:pt x="406" y="336"/>
                      <a:pt x="406" y="316"/>
                    </a:cubicBezTo>
                    <a:cubicBezTo>
                      <a:pt x="416" y="305"/>
                      <a:pt x="427" y="285"/>
                      <a:pt x="416" y="265"/>
                    </a:cubicBezTo>
                    <a:cubicBezTo>
                      <a:pt x="416" y="244"/>
                      <a:pt x="396" y="235"/>
                      <a:pt x="386" y="214"/>
                    </a:cubicBezTo>
                    <a:cubicBezTo>
                      <a:pt x="294" y="153"/>
                      <a:pt x="203" y="82"/>
                      <a:pt x="112" y="12"/>
                    </a:cubicBezTo>
                    <a:cubicBezTo>
                      <a:pt x="102" y="1"/>
                      <a:pt x="71" y="1"/>
                      <a:pt x="61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>
                <a:off x="5450214" y="3426581"/>
                <a:ext cx="13733" cy="322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77" extrusionOk="0">
                    <a:moveTo>
                      <a:pt x="122" y="0"/>
                    </a:moveTo>
                    <a:cubicBezTo>
                      <a:pt x="81" y="0"/>
                      <a:pt x="51" y="30"/>
                      <a:pt x="41" y="71"/>
                    </a:cubicBezTo>
                    <a:cubicBezTo>
                      <a:pt x="31" y="183"/>
                      <a:pt x="20" y="284"/>
                      <a:pt x="11" y="395"/>
                    </a:cubicBezTo>
                    <a:cubicBezTo>
                      <a:pt x="0" y="436"/>
                      <a:pt x="31" y="477"/>
                      <a:pt x="72" y="477"/>
                    </a:cubicBezTo>
                    <a:cubicBezTo>
                      <a:pt x="112" y="477"/>
                      <a:pt x="153" y="456"/>
                      <a:pt x="162" y="416"/>
                    </a:cubicBezTo>
                    <a:cubicBezTo>
                      <a:pt x="173" y="305"/>
                      <a:pt x="183" y="193"/>
                      <a:pt x="193" y="91"/>
                    </a:cubicBezTo>
                    <a:cubicBezTo>
                      <a:pt x="203" y="51"/>
                      <a:pt x="162" y="10"/>
                      <a:pt x="12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>
                <a:off x="5520164" y="3598955"/>
                <a:ext cx="15898" cy="2848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21" extrusionOk="0">
                    <a:moveTo>
                      <a:pt x="154" y="0"/>
                    </a:moveTo>
                    <a:cubicBezTo>
                      <a:pt x="145" y="0"/>
                      <a:pt x="138" y="3"/>
                      <a:pt x="133" y="8"/>
                    </a:cubicBezTo>
                    <a:cubicBezTo>
                      <a:pt x="113" y="18"/>
                      <a:pt x="92" y="28"/>
                      <a:pt x="92" y="49"/>
                    </a:cubicBezTo>
                    <a:cubicBezTo>
                      <a:pt x="61" y="139"/>
                      <a:pt x="31" y="231"/>
                      <a:pt x="11" y="312"/>
                    </a:cubicBezTo>
                    <a:cubicBezTo>
                      <a:pt x="1" y="333"/>
                      <a:pt x="1" y="353"/>
                      <a:pt x="11" y="373"/>
                    </a:cubicBezTo>
                    <a:cubicBezTo>
                      <a:pt x="21" y="393"/>
                      <a:pt x="31" y="403"/>
                      <a:pt x="52" y="414"/>
                    </a:cubicBezTo>
                    <a:cubicBezTo>
                      <a:pt x="62" y="419"/>
                      <a:pt x="72" y="421"/>
                      <a:pt x="82" y="421"/>
                    </a:cubicBezTo>
                    <a:cubicBezTo>
                      <a:pt x="92" y="421"/>
                      <a:pt x="102" y="419"/>
                      <a:pt x="113" y="414"/>
                    </a:cubicBezTo>
                    <a:cubicBezTo>
                      <a:pt x="133" y="403"/>
                      <a:pt x="143" y="393"/>
                      <a:pt x="153" y="373"/>
                    </a:cubicBezTo>
                    <a:cubicBezTo>
                      <a:pt x="173" y="281"/>
                      <a:pt x="203" y="191"/>
                      <a:pt x="234" y="99"/>
                    </a:cubicBezTo>
                    <a:cubicBezTo>
                      <a:pt x="234" y="89"/>
                      <a:pt x="234" y="69"/>
                      <a:pt x="224" y="49"/>
                    </a:cubicBezTo>
                    <a:cubicBezTo>
                      <a:pt x="224" y="28"/>
                      <a:pt x="203" y="8"/>
                      <a:pt x="183" y="8"/>
                    </a:cubicBezTo>
                    <a:cubicBezTo>
                      <a:pt x="173" y="3"/>
                      <a:pt x="163" y="0"/>
                      <a:pt x="154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5456370" y="3491052"/>
                <a:ext cx="39915" cy="1170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73" extrusionOk="0">
                    <a:moveTo>
                      <a:pt x="497" y="1"/>
                    </a:moveTo>
                    <a:cubicBezTo>
                      <a:pt x="355" y="10"/>
                      <a:pt x="213" y="10"/>
                      <a:pt x="71" y="21"/>
                    </a:cubicBezTo>
                    <a:cubicBezTo>
                      <a:pt x="31" y="21"/>
                      <a:pt x="1" y="71"/>
                      <a:pt x="11" y="112"/>
                    </a:cubicBezTo>
                    <a:cubicBezTo>
                      <a:pt x="21" y="152"/>
                      <a:pt x="51" y="173"/>
                      <a:pt x="102" y="173"/>
                    </a:cubicBezTo>
                    <a:cubicBezTo>
                      <a:pt x="234" y="163"/>
                      <a:pt x="376" y="152"/>
                      <a:pt x="518" y="152"/>
                    </a:cubicBezTo>
                    <a:cubicBezTo>
                      <a:pt x="558" y="143"/>
                      <a:pt x="589" y="102"/>
                      <a:pt x="579" y="61"/>
                    </a:cubicBezTo>
                    <a:cubicBezTo>
                      <a:pt x="569" y="21"/>
                      <a:pt x="538" y="1"/>
                      <a:pt x="497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5541474" y="3677701"/>
                <a:ext cx="13057" cy="3497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517" extrusionOk="0">
                    <a:moveTo>
                      <a:pt x="122" y="0"/>
                    </a:moveTo>
                    <a:cubicBezTo>
                      <a:pt x="82" y="0"/>
                      <a:pt x="41" y="20"/>
                      <a:pt x="41" y="71"/>
                    </a:cubicBezTo>
                    <a:lnTo>
                      <a:pt x="10" y="436"/>
                    </a:lnTo>
                    <a:cubicBezTo>
                      <a:pt x="0" y="476"/>
                      <a:pt x="30" y="517"/>
                      <a:pt x="71" y="517"/>
                    </a:cubicBezTo>
                    <a:cubicBezTo>
                      <a:pt x="112" y="517"/>
                      <a:pt x="152" y="487"/>
                      <a:pt x="163" y="446"/>
                    </a:cubicBezTo>
                    <a:lnTo>
                      <a:pt x="193" y="81"/>
                    </a:lnTo>
                    <a:cubicBezTo>
                      <a:pt x="193" y="41"/>
                      <a:pt x="163" y="0"/>
                      <a:pt x="122" y="0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5099650" y="3249539"/>
                <a:ext cx="166087" cy="135237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999" extrusionOk="0">
                    <a:moveTo>
                      <a:pt x="2261" y="1"/>
                    </a:moveTo>
                    <a:cubicBezTo>
                      <a:pt x="2261" y="2"/>
                      <a:pt x="2261" y="4"/>
                      <a:pt x="2260" y="6"/>
                    </a:cubicBezTo>
                    <a:lnTo>
                      <a:pt x="2260" y="6"/>
                    </a:lnTo>
                    <a:cubicBezTo>
                      <a:pt x="2261" y="5"/>
                      <a:pt x="2261" y="3"/>
                      <a:pt x="2261" y="1"/>
                    </a:cubicBezTo>
                    <a:close/>
                    <a:moveTo>
                      <a:pt x="2260" y="6"/>
                    </a:moveTo>
                    <a:lnTo>
                      <a:pt x="2260" y="6"/>
                    </a:lnTo>
                    <a:cubicBezTo>
                      <a:pt x="2257" y="11"/>
                      <a:pt x="2252" y="13"/>
                      <a:pt x="2252" y="21"/>
                    </a:cubicBezTo>
                    <a:cubicBezTo>
                      <a:pt x="2126" y="156"/>
                      <a:pt x="1337" y="1001"/>
                      <a:pt x="297" y="1001"/>
                    </a:cubicBezTo>
                    <a:cubicBezTo>
                      <a:pt x="246" y="1001"/>
                      <a:pt x="194" y="999"/>
                      <a:pt x="142" y="995"/>
                    </a:cubicBezTo>
                    <a:cubicBezTo>
                      <a:pt x="102" y="1096"/>
                      <a:pt x="61" y="1187"/>
                      <a:pt x="0" y="1279"/>
                    </a:cubicBezTo>
                    <a:cubicBezTo>
                      <a:pt x="0" y="1279"/>
                      <a:pt x="467" y="1998"/>
                      <a:pt x="1217" y="1998"/>
                    </a:cubicBezTo>
                    <a:lnTo>
                      <a:pt x="1238" y="1998"/>
                    </a:lnTo>
                    <a:cubicBezTo>
                      <a:pt x="1988" y="1998"/>
                      <a:pt x="2454" y="1279"/>
                      <a:pt x="2454" y="1279"/>
                    </a:cubicBezTo>
                    <a:cubicBezTo>
                      <a:pt x="2116" y="742"/>
                      <a:pt x="2236" y="107"/>
                      <a:pt x="2260" y="6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7"/>
              <p:cNvSpPr/>
              <p:nvPr/>
            </p:nvSpPr>
            <p:spPr>
              <a:xfrm>
                <a:off x="5012448" y="2977177"/>
                <a:ext cx="343878" cy="303286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4483" extrusionOk="0">
                    <a:moveTo>
                      <a:pt x="3094" y="0"/>
                    </a:moveTo>
                    <a:cubicBezTo>
                      <a:pt x="2486" y="1106"/>
                      <a:pt x="711" y="1390"/>
                      <a:pt x="650" y="1400"/>
                    </a:cubicBezTo>
                    <a:cubicBezTo>
                      <a:pt x="650" y="1451"/>
                      <a:pt x="650" y="1532"/>
                      <a:pt x="660" y="1633"/>
                    </a:cubicBezTo>
                    <a:cubicBezTo>
                      <a:pt x="610" y="1557"/>
                      <a:pt x="523" y="1459"/>
                      <a:pt x="383" y="1459"/>
                    </a:cubicBezTo>
                    <a:cubicBezTo>
                      <a:pt x="356" y="1459"/>
                      <a:pt x="327" y="1463"/>
                      <a:pt x="295" y="1471"/>
                    </a:cubicBezTo>
                    <a:cubicBezTo>
                      <a:pt x="1" y="1562"/>
                      <a:pt x="21" y="2657"/>
                      <a:pt x="762" y="2688"/>
                    </a:cubicBezTo>
                    <a:cubicBezTo>
                      <a:pt x="772" y="2799"/>
                      <a:pt x="792" y="2911"/>
                      <a:pt x="812" y="3013"/>
                    </a:cubicBezTo>
                    <a:cubicBezTo>
                      <a:pt x="893" y="3448"/>
                      <a:pt x="1168" y="3783"/>
                      <a:pt x="1482" y="4016"/>
                    </a:cubicBezTo>
                    <a:cubicBezTo>
                      <a:pt x="1837" y="4290"/>
                      <a:pt x="2252" y="4432"/>
                      <a:pt x="2527" y="4483"/>
                    </a:cubicBezTo>
                    <a:cubicBezTo>
                      <a:pt x="2790" y="4442"/>
                      <a:pt x="3185" y="4300"/>
                      <a:pt x="3541" y="4047"/>
                    </a:cubicBezTo>
                    <a:lnTo>
                      <a:pt x="3550" y="4027"/>
                    </a:lnTo>
                    <a:cubicBezTo>
                      <a:pt x="3875" y="3793"/>
                      <a:pt x="4149" y="3459"/>
                      <a:pt x="4230" y="3013"/>
                    </a:cubicBezTo>
                    <a:cubicBezTo>
                      <a:pt x="4251" y="2911"/>
                      <a:pt x="4271" y="2799"/>
                      <a:pt x="4291" y="2698"/>
                    </a:cubicBezTo>
                    <a:cubicBezTo>
                      <a:pt x="5062" y="2698"/>
                      <a:pt x="5082" y="1562"/>
                      <a:pt x="4788" y="1471"/>
                    </a:cubicBezTo>
                    <a:cubicBezTo>
                      <a:pt x="4757" y="1462"/>
                      <a:pt x="4728" y="1459"/>
                      <a:pt x="4701" y="1459"/>
                    </a:cubicBezTo>
                    <a:cubicBezTo>
                      <a:pt x="4506" y="1459"/>
                      <a:pt x="4409" y="1661"/>
                      <a:pt x="4382" y="1714"/>
                    </a:cubicBezTo>
                    <a:lnTo>
                      <a:pt x="4382" y="1694"/>
                    </a:lnTo>
                    <a:cubicBezTo>
                      <a:pt x="4251" y="791"/>
                      <a:pt x="3094" y="0"/>
                      <a:pt x="3094" y="0"/>
                    </a:cubicBezTo>
                    <a:close/>
                  </a:path>
                </a:pathLst>
              </a:custGeom>
              <a:solidFill>
                <a:srgbClr val="FFE3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>
                <a:off x="5235492" y="3133585"/>
                <a:ext cx="51484" cy="51551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62" extrusionOk="0">
                    <a:moveTo>
                      <a:pt x="375" y="0"/>
                    </a:moveTo>
                    <a:cubicBezTo>
                      <a:pt x="163" y="0"/>
                      <a:pt x="0" y="173"/>
                      <a:pt x="0" y="386"/>
                    </a:cubicBezTo>
                    <a:cubicBezTo>
                      <a:pt x="0" y="589"/>
                      <a:pt x="163" y="761"/>
                      <a:pt x="375" y="761"/>
                    </a:cubicBezTo>
                    <a:cubicBezTo>
                      <a:pt x="588" y="761"/>
                      <a:pt x="760" y="589"/>
                      <a:pt x="760" y="386"/>
                    </a:cubicBezTo>
                    <a:cubicBezTo>
                      <a:pt x="760" y="173"/>
                      <a:pt x="588" y="0"/>
                      <a:pt x="375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>
                <a:off x="5074213" y="3138389"/>
                <a:ext cx="51551" cy="52228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72" extrusionOk="0">
                    <a:moveTo>
                      <a:pt x="386" y="1"/>
                    </a:moveTo>
                    <a:cubicBezTo>
                      <a:pt x="173" y="1"/>
                      <a:pt x="1" y="173"/>
                      <a:pt x="1" y="386"/>
                    </a:cubicBezTo>
                    <a:cubicBezTo>
                      <a:pt x="1" y="599"/>
                      <a:pt x="173" y="772"/>
                      <a:pt x="386" y="772"/>
                    </a:cubicBezTo>
                    <a:cubicBezTo>
                      <a:pt x="589" y="772"/>
                      <a:pt x="762" y="599"/>
                      <a:pt x="762" y="386"/>
                    </a:cubicBezTo>
                    <a:cubicBezTo>
                      <a:pt x="762" y="173"/>
                      <a:pt x="589" y="1"/>
                      <a:pt x="386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>
                <a:off x="5009066" y="2890042"/>
                <a:ext cx="224403" cy="150324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222" extrusionOk="0">
                    <a:moveTo>
                      <a:pt x="3032" y="1"/>
                    </a:moveTo>
                    <a:cubicBezTo>
                      <a:pt x="2911" y="163"/>
                      <a:pt x="2749" y="294"/>
                      <a:pt x="2577" y="406"/>
                    </a:cubicBezTo>
                    <a:cubicBezTo>
                      <a:pt x="2252" y="629"/>
                      <a:pt x="1907" y="832"/>
                      <a:pt x="1562" y="1004"/>
                    </a:cubicBezTo>
                    <a:cubicBezTo>
                      <a:pt x="1329" y="1116"/>
                      <a:pt x="1085" y="1227"/>
                      <a:pt x="832" y="1299"/>
                    </a:cubicBezTo>
                    <a:cubicBezTo>
                      <a:pt x="639" y="1349"/>
                      <a:pt x="447" y="1390"/>
                      <a:pt x="244" y="1420"/>
                    </a:cubicBezTo>
                    <a:cubicBezTo>
                      <a:pt x="193" y="1532"/>
                      <a:pt x="152" y="1653"/>
                      <a:pt x="122" y="1775"/>
                    </a:cubicBezTo>
                    <a:cubicBezTo>
                      <a:pt x="71" y="1917"/>
                      <a:pt x="31" y="2069"/>
                      <a:pt x="1" y="2221"/>
                    </a:cubicBezTo>
                    <a:cubicBezTo>
                      <a:pt x="598" y="2191"/>
                      <a:pt x="1207" y="2059"/>
                      <a:pt x="1755" y="1806"/>
                    </a:cubicBezTo>
                    <a:cubicBezTo>
                      <a:pt x="2140" y="1633"/>
                      <a:pt x="2505" y="1410"/>
                      <a:pt x="2789" y="1096"/>
                    </a:cubicBezTo>
                    <a:cubicBezTo>
                      <a:pt x="3053" y="812"/>
                      <a:pt x="3246" y="467"/>
                      <a:pt x="3316" y="91"/>
                    </a:cubicBezTo>
                    <a:cubicBezTo>
                      <a:pt x="3226" y="51"/>
                      <a:pt x="3134" y="21"/>
                      <a:pt x="303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>
                <a:off x="5109256" y="3248862"/>
                <a:ext cx="142747" cy="683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11" extrusionOk="0">
                    <a:moveTo>
                      <a:pt x="51" y="0"/>
                    </a:moveTo>
                    <a:lnTo>
                      <a:pt x="51" y="11"/>
                    </a:lnTo>
                    <a:cubicBezTo>
                      <a:pt x="51" y="11"/>
                      <a:pt x="172" y="498"/>
                      <a:pt x="0" y="1005"/>
                    </a:cubicBezTo>
                    <a:cubicBezTo>
                      <a:pt x="52" y="1009"/>
                      <a:pt x="104" y="1011"/>
                      <a:pt x="155" y="1011"/>
                    </a:cubicBezTo>
                    <a:cubicBezTo>
                      <a:pt x="1195" y="1011"/>
                      <a:pt x="1984" y="166"/>
                      <a:pt x="2110" y="31"/>
                    </a:cubicBezTo>
                    <a:lnTo>
                      <a:pt x="2110" y="31"/>
                    </a:lnTo>
                    <a:cubicBezTo>
                      <a:pt x="1754" y="284"/>
                      <a:pt x="1359" y="426"/>
                      <a:pt x="1096" y="467"/>
                    </a:cubicBezTo>
                    <a:cubicBezTo>
                      <a:pt x="821" y="416"/>
                      <a:pt x="406" y="274"/>
                      <a:pt x="51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>
                <a:off x="5025505" y="2885983"/>
                <a:ext cx="188750" cy="100193"/>
              </a:xfrm>
              <a:custGeom>
                <a:avLst/>
                <a:gdLst/>
                <a:ahLst/>
                <a:cxnLst/>
                <a:rect l="l" t="t" r="r" b="b"/>
                <a:pathLst>
                  <a:path w="2790" h="1481" extrusionOk="0">
                    <a:moveTo>
                      <a:pt x="2272" y="0"/>
                    </a:moveTo>
                    <a:cubicBezTo>
                      <a:pt x="1792" y="0"/>
                      <a:pt x="1302" y="148"/>
                      <a:pt x="893" y="415"/>
                    </a:cubicBezTo>
                    <a:cubicBezTo>
                      <a:pt x="609" y="598"/>
                      <a:pt x="355" y="841"/>
                      <a:pt x="183" y="1125"/>
                    </a:cubicBezTo>
                    <a:cubicBezTo>
                      <a:pt x="112" y="1237"/>
                      <a:pt x="51" y="1359"/>
                      <a:pt x="1" y="1480"/>
                    </a:cubicBezTo>
                    <a:cubicBezTo>
                      <a:pt x="204" y="1450"/>
                      <a:pt x="396" y="1409"/>
                      <a:pt x="589" y="1359"/>
                    </a:cubicBezTo>
                    <a:cubicBezTo>
                      <a:pt x="842" y="1287"/>
                      <a:pt x="1086" y="1176"/>
                      <a:pt x="1319" y="1064"/>
                    </a:cubicBezTo>
                    <a:cubicBezTo>
                      <a:pt x="1664" y="892"/>
                      <a:pt x="2009" y="689"/>
                      <a:pt x="2334" y="466"/>
                    </a:cubicBezTo>
                    <a:cubicBezTo>
                      <a:pt x="2506" y="354"/>
                      <a:pt x="2668" y="223"/>
                      <a:pt x="2789" y="61"/>
                    </a:cubicBezTo>
                    <a:cubicBezTo>
                      <a:pt x="2621" y="20"/>
                      <a:pt x="2447" y="0"/>
                      <a:pt x="2272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>
                <a:off x="5161347" y="3093604"/>
                <a:ext cx="37818" cy="82401"/>
              </a:xfrm>
              <a:custGeom>
                <a:avLst/>
                <a:gdLst/>
                <a:ahLst/>
                <a:cxnLst/>
                <a:rect l="l" t="t" r="r" b="b"/>
                <a:pathLst>
                  <a:path w="559" h="1218" extrusionOk="0">
                    <a:moveTo>
                      <a:pt x="269" y="1"/>
                    </a:moveTo>
                    <a:cubicBezTo>
                      <a:pt x="259" y="1"/>
                      <a:pt x="248" y="7"/>
                      <a:pt x="244" y="23"/>
                    </a:cubicBezTo>
                    <a:cubicBezTo>
                      <a:pt x="163" y="237"/>
                      <a:pt x="112" y="460"/>
                      <a:pt x="62" y="683"/>
                    </a:cubicBezTo>
                    <a:cubicBezTo>
                      <a:pt x="42" y="794"/>
                      <a:pt x="31" y="896"/>
                      <a:pt x="21" y="1008"/>
                    </a:cubicBezTo>
                    <a:cubicBezTo>
                      <a:pt x="11" y="1038"/>
                      <a:pt x="11" y="1068"/>
                      <a:pt x="11" y="1089"/>
                    </a:cubicBezTo>
                    <a:cubicBezTo>
                      <a:pt x="11" y="1119"/>
                      <a:pt x="1" y="1139"/>
                      <a:pt x="1" y="1170"/>
                    </a:cubicBezTo>
                    <a:cubicBezTo>
                      <a:pt x="21" y="1210"/>
                      <a:pt x="82" y="1200"/>
                      <a:pt x="123" y="1210"/>
                    </a:cubicBezTo>
                    <a:cubicBezTo>
                      <a:pt x="188" y="1215"/>
                      <a:pt x="254" y="1218"/>
                      <a:pt x="320" y="1218"/>
                    </a:cubicBezTo>
                    <a:cubicBezTo>
                      <a:pt x="386" y="1218"/>
                      <a:pt x="452" y="1215"/>
                      <a:pt x="518" y="1210"/>
                    </a:cubicBezTo>
                    <a:cubicBezTo>
                      <a:pt x="555" y="1210"/>
                      <a:pt x="558" y="1158"/>
                      <a:pt x="526" y="1158"/>
                    </a:cubicBezTo>
                    <a:cubicBezTo>
                      <a:pt x="524" y="1158"/>
                      <a:pt x="521" y="1159"/>
                      <a:pt x="518" y="1159"/>
                    </a:cubicBezTo>
                    <a:cubicBezTo>
                      <a:pt x="376" y="1159"/>
                      <a:pt x="234" y="1159"/>
                      <a:pt x="102" y="1150"/>
                    </a:cubicBezTo>
                    <a:lnTo>
                      <a:pt x="62" y="1150"/>
                    </a:lnTo>
                    <a:cubicBezTo>
                      <a:pt x="51" y="1150"/>
                      <a:pt x="62" y="1109"/>
                      <a:pt x="62" y="1109"/>
                    </a:cubicBezTo>
                    <a:cubicBezTo>
                      <a:pt x="62" y="1078"/>
                      <a:pt x="72" y="1048"/>
                      <a:pt x="72" y="1017"/>
                    </a:cubicBezTo>
                    <a:cubicBezTo>
                      <a:pt x="82" y="947"/>
                      <a:pt x="92" y="875"/>
                      <a:pt x="102" y="815"/>
                    </a:cubicBezTo>
                    <a:cubicBezTo>
                      <a:pt x="143" y="551"/>
                      <a:pt x="204" y="287"/>
                      <a:pt x="295" y="34"/>
                    </a:cubicBezTo>
                    <a:cubicBezTo>
                      <a:pt x="301" y="16"/>
                      <a:pt x="285" y="1"/>
                      <a:pt x="2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>
                <a:off x="5159994" y="3196365"/>
                <a:ext cx="59061" cy="37818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59" extrusionOk="0">
                    <a:moveTo>
                      <a:pt x="510" y="1"/>
                    </a:moveTo>
                    <a:cubicBezTo>
                      <a:pt x="466" y="1"/>
                      <a:pt x="421" y="6"/>
                      <a:pt x="376" y="16"/>
                    </a:cubicBezTo>
                    <a:cubicBezTo>
                      <a:pt x="152" y="66"/>
                      <a:pt x="1" y="219"/>
                      <a:pt x="31" y="371"/>
                    </a:cubicBezTo>
                    <a:cubicBezTo>
                      <a:pt x="55" y="484"/>
                      <a:pt x="196" y="558"/>
                      <a:pt x="364" y="558"/>
                    </a:cubicBezTo>
                    <a:cubicBezTo>
                      <a:pt x="407" y="558"/>
                      <a:pt x="452" y="554"/>
                      <a:pt x="497" y="543"/>
                    </a:cubicBezTo>
                    <a:cubicBezTo>
                      <a:pt x="720" y="492"/>
                      <a:pt x="873" y="341"/>
                      <a:pt x="842" y="188"/>
                    </a:cubicBezTo>
                    <a:cubicBezTo>
                      <a:pt x="818" y="7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>
                <a:off x="5158302" y="3205634"/>
                <a:ext cx="73132" cy="2158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19" extrusionOk="0">
                    <a:moveTo>
                      <a:pt x="1050" y="1"/>
                    </a:moveTo>
                    <a:cubicBezTo>
                      <a:pt x="695" y="51"/>
                      <a:pt x="360" y="143"/>
                      <a:pt x="35" y="264"/>
                    </a:cubicBezTo>
                    <a:cubicBezTo>
                      <a:pt x="1" y="273"/>
                      <a:pt x="11" y="319"/>
                      <a:pt x="34" y="319"/>
                    </a:cubicBezTo>
                    <a:cubicBezTo>
                      <a:pt x="37" y="319"/>
                      <a:pt x="42" y="318"/>
                      <a:pt x="46" y="315"/>
                    </a:cubicBezTo>
                    <a:cubicBezTo>
                      <a:pt x="371" y="193"/>
                      <a:pt x="705" y="102"/>
                      <a:pt x="1050" y="62"/>
                    </a:cubicBezTo>
                    <a:cubicBezTo>
                      <a:pt x="1080" y="51"/>
                      <a:pt x="1080" y="1"/>
                      <a:pt x="10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>
                <a:off x="5105129" y="3084200"/>
                <a:ext cx="32270" cy="3572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528" extrusionOk="0">
                    <a:moveTo>
                      <a:pt x="233" y="0"/>
                    </a:moveTo>
                    <a:cubicBezTo>
                      <a:pt x="112" y="0"/>
                      <a:pt x="0" y="122"/>
                      <a:pt x="0" y="264"/>
                    </a:cubicBezTo>
                    <a:cubicBezTo>
                      <a:pt x="0" y="406"/>
                      <a:pt x="112" y="528"/>
                      <a:pt x="233" y="528"/>
                    </a:cubicBezTo>
                    <a:cubicBezTo>
                      <a:pt x="365" y="528"/>
                      <a:pt x="477" y="406"/>
                      <a:pt x="477" y="264"/>
                    </a:cubicBezTo>
                    <a:cubicBezTo>
                      <a:pt x="477" y="122"/>
                      <a:pt x="365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>
                <a:off x="5227238" y="3084200"/>
                <a:ext cx="31661" cy="3572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28" extrusionOk="0">
                    <a:moveTo>
                      <a:pt x="233" y="0"/>
                    </a:moveTo>
                    <a:cubicBezTo>
                      <a:pt x="102" y="0"/>
                      <a:pt x="1" y="122"/>
                      <a:pt x="1" y="264"/>
                    </a:cubicBezTo>
                    <a:cubicBezTo>
                      <a:pt x="1" y="406"/>
                      <a:pt x="102" y="528"/>
                      <a:pt x="233" y="528"/>
                    </a:cubicBezTo>
                    <a:cubicBezTo>
                      <a:pt x="366" y="528"/>
                      <a:pt x="467" y="406"/>
                      <a:pt x="467" y="264"/>
                    </a:cubicBezTo>
                    <a:cubicBezTo>
                      <a:pt x="467" y="122"/>
                      <a:pt x="366" y="0"/>
                      <a:pt x="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>
                <a:off x="5093426" y="3059914"/>
                <a:ext cx="40592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600" h="347" extrusionOk="0">
                    <a:moveTo>
                      <a:pt x="497" y="1"/>
                    </a:moveTo>
                    <a:cubicBezTo>
                      <a:pt x="487" y="1"/>
                      <a:pt x="477" y="2"/>
                      <a:pt x="467" y="5"/>
                    </a:cubicBezTo>
                    <a:cubicBezTo>
                      <a:pt x="336" y="75"/>
                      <a:pt x="194" y="136"/>
                      <a:pt x="61" y="197"/>
                    </a:cubicBezTo>
                    <a:cubicBezTo>
                      <a:pt x="21" y="208"/>
                      <a:pt x="1" y="268"/>
                      <a:pt x="21" y="298"/>
                    </a:cubicBezTo>
                    <a:cubicBezTo>
                      <a:pt x="36" y="328"/>
                      <a:pt x="67" y="347"/>
                      <a:pt x="99" y="347"/>
                    </a:cubicBezTo>
                    <a:cubicBezTo>
                      <a:pt x="110" y="347"/>
                      <a:pt x="122" y="344"/>
                      <a:pt x="133" y="339"/>
                    </a:cubicBezTo>
                    <a:cubicBezTo>
                      <a:pt x="264" y="278"/>
                      <a:pt x="406" y="217"/>
                      <a:pt x="538" y="156"/>
                    </a:cubicBezTo>
                    <a:cubicBezTo>
                      <a:pt x="579" y="136"/>
                      <a:pt x="599" y="86"/>
                      <a:pt x="579" y="45"/>
                    </a:cubicBezTo>
                    <a:cubicBezTo>
                      <a:pt x="564" y="14"/>
                      <a:pt x="530" y="1"/>
                      <a:pt x="4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>
                <a:off x="5222435" y="3057343"/>
                <a:ext cx="44651" cy="22258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29" extrusionOk="0">
                    <a:moveTo>
                      <a:pt x="95" y="0"/>
                    </a:moveTo>
                    <a:cubicBezTo>
                      <a:pt x="59" y="0"/>
                      <a:pt x="19" y="28"/>
                      <a:pt x="11" y="63"/>
                    </a:cubicBezTo>
                    <a:cubicBezTo>
                      <a:pt x="0" y="104"/>
                      <a:pt x="31" y="144"/>
                      <a:pt x="72" y="164"/>
                    </a:cubicBezTo>
                    <a:cubicBezTo>
                      <a:pt x="234" y="215"/>
                      <a:pt x="396" y="266"/>
                      <a:pt x="548" y="327"/>
                    </a:cubicBezTo>
                    <a:cubicBezTo>
                      <a:pt x="553" y="328"/>
                      <a:pt x="558" y="328"/>
                      <a:pt x="564" y="328"/>
                    </a:cubicBezTo>
                    <a:cubicBezTo>
                      <a:pt x="601" y="328"/>
                      <a:pt x="641" y="301"/>
                      <a:pt x="649" y="266"/>
                    </a:cubicBezTo>
                    <a:cubicBezTo>
                      <a:pt x="660" y="225"/>
                      <a:pt x="639" y="185"/>
                      <a:pt x="599" y="164"/>
                    </a:cubicBezTo>
                    <a:cubicBezTo>
                      <a:pt x="437" y="113"/>
                      <a:pt x="274" y="63"/>
                      <a:pt x="112" y="2"/>
                    </a:cubicBezTo>
                    <a:cubicBezTo>
                      <a:pt x="107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6" name="Google Shape;826;p17"/>
          <p:cNvGrpSpPr/>
          <p:nvPr/>
        </p:nvGrpSpPr>
        <p:grpSpPr>
          <a:xfrm>
            <a:off x="421113" y="2236713"/>
            <a:ext cx="1810800" cy="674000"/>
            <a:chOff x="421113" y="2236713"/>
            <a:chExt cx="1810800" cy="674000"/>
          </a:xfrm>
        </p:grpSpPr>
        <p:sp>
          <p:nvSpPr>
            <p:cNvPr id="827" name="Google Shape;827;p17"/>
            <p:cNvSpPr txBox="1"/>
            <p:nvPr/>
          </p:nvSpPr>
          <p:spPr>
            <a:xfrm>
              <a:off x="421113" y="2236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8" name="Google Shape;828;p17"/>
            <p:cNvSpPr txBox="1"/>
            <p:nvPr/>
          </p:nvSpPr>
          <p:spPr>
            <a:xfrm>
              <a:off x="421113" y="2528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9" name="Google Shape;829;p17"/>
          <p:cNvGrpSpPr/>
          <p:nvPr/>
        </p:nvGrpSpPr>
        <p:grpSpPr>
          <a:xfrm>
            <a:off x="6858538" y="4109488"/>
            <a:ext cx="1810800" cy="674000"/>
            <a:chOff x="6858538" y="4109488"/>
            <a:chExt cx="1810800" cy="674000"/>
          </a:xfrm>
        </p:grpSpPr>
        <p:sp>
          <p:nvSpPr>
            <p:cNvPr id="830" name="Google Shape;830;p17"/>
            <p:cNvSpPr txBox="1"/>
            <p:nvPr/>
          </p:nvSpPr>
          <p:spPr>
            <a:xfrm>
              <a:off x="6858538" y="41094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1" name="Google Shape;831;p17"/>
            <p:cNvSpPr txBox="1"/>
            <p:nvPr/>
          </p:nvSpPr>
          <p:spPr>
            <a:xfrm>
              <a:off x="6858538" y="44012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2" name="Google Shape;832;p17"/>
          <p:cNvGrpSpPr/>
          <p:nvPr/>
        </p:nvGrpSpPr>
        <p:grpSpPr>
          <a:xfrm>
            <a:off x="2996175" y="2236713"/>
            <a:ext cx="1810800" cy="674000"/>
            <a:chOff x="2996175" y="2236713"/>
            <a:chExt cx="1810800" cy="674000"/>
          </a:xfrm>
        </p:grpSpPr>
        <p:sp>
          <p:nvSpPr>
            <p:cNvPr id="833" name="Google Shape;833;p17"/>
            <p:cNvSpPr txBox="1"/>
            <p:nvPr/>
          </p:nvSpPr>
          <p:spPr>
            <a:xfrm>
              <a:off x="2996175" y="2236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4" name="Google Shape;834;p17"/>
            <p:cNvSpPr txBox="1"/>
            <p:nvPr/>
          </p:nvSpPr>
          <p:spPr>
            <a:xfrm>
              <a:off x="2996175" y="2528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5" name="Google Shape;835;p17"/>
          <p:cNvGrpSpPr/>
          <p:nvPr/>
        </p:nvGrpSpPr>
        <p:grpSpPr>
          <a:xfrm>
            <a:off x="5571225" y="2236713"/>
            <a:ext cx="1810800" cy="674000"/>
            <a:chOff x="5571225" y="2236713"/>
            <a:chExt cx="1810800" cy="674000"/>
          </a:xfrm>
        </p:grpSpPr>
        <p:sp>
          <p:nvSpPr>
            <p:cNvPr id="836" name="Google Shape;836;p17"/>
            <p:cNvSpPr txBox="1"/>
            <p:nvPr/>
          </p:nvSpPr>
          <p:spPr>
            <a:xfrm>
              <a:off x="5571225" y="2236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37" name="Google Shape;837;p17"/>
            <p:cNvSpPr txBox="1"/>
            <p:nvPr/>
          </p:nvSpPr>
          <p:spPr>
            <a:xfrm>
              <a:off x="5571225" y="2528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8" name="Google Shape;838;p17"/>
          <p:cNvGrpSpPr/>
          <p:nvPr/>
        </p:nvGrpSpPr>
        <p:grpSpPr>
          <a:xfrm>
            <a:off x="4284163" y="4109488"/>
            <a:ext cx="1810800" cy="674000"/>
            <a:chOff x="4284163" y="4109488"/>
            <a:chExt cx="1810800" cy="674000"/>
          </a:xfrm>
        </p:grpSpPr>
        <p:sp>
          <p:nvSpPr>
            <p:cNvPr id="839" name="Google Shape;839;p17"/>
            <p:cNvSpPr txBox="1"/>
            <p:nvPr/>
          </p:nvSpPr>
          <p:spPr>
            <a:xfrm>
              <a:off x="4284163" y="41094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0" name="Google Shape;840;p17"/>
            <p:cNvSpPr txBox="1"/>
            <p:nvPr/>
          </p:nvSpPr>
          <p:spPr>
            <a:xfrm>
              <a:off x="4284163" y="44012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1" name="Google Shape;841;p17"/>
          <p:cNvGrpSpPr/>
          <p:nvPr/>
        </p:nvGrpSpPr>
        <p:grpSpPr>
          <a:xfrm>
            <a:off x="1709788" y="4109488"/>
            <a:ext cx="1810800" cy="674000"/>
            <a:chOff x="1709788" y="4109488"/>
            <a:chExt cx="1810800" cy="674000"/>
          </a:xfrm>
        </p:grpSpPr>
        <p:sp>
          <p:nvSpPr>
            <p:cNvPr id="842" name="Google Shape;842;p17"/>
            <p:cNvSpPr txBox="1"/>
            <p:nvPr/>
          </p:nvSpPr>
          <p:spPr>
            <a:xfrm>
              <a:off x="1709788" y="41094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43" name="Google Shape;843;p17"/>
            <p:cNvSpPr txBox="1"/>
            <p:nvPr/>
          </p:nvSpPr>
          <p:spPr>
            <a:xfrm>
              <a:off x="1709788" y="44012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4" name="Google Shape;844;p17"/>
          <p:cNvGrpSpPr/>
          <p:nvPr/>
        </p:nvGrpSpPr>
        <p:grpSpPr>
          <a:xfrm>
            <a:off x="1163025" y="1491250"/>
            <a:ext cx="6764388" cy="2194225"/>
            <a:chOff x="1163025" y="1491250"/>
            <a:chExt cx="6764388" cy="2194225"/>
          </a:xfrm>
        </p:grpSpPr>
        <p:sp>
          <p:nvSpPr>
            <p:cNvPr id="845" name="Google Shape;845;p17"/>
            <p:cNvSpPr/>
            <p:nvPr/>
          </p:nvSpPr>
          <p:spPr>
            <a:xfrm>
              <a:off x="2450175" y="1491250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5026063" y="1491250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7600413" y="1491250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1163025" y="3358475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3738100" y="3358475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6313263" y="3358475"/>
              <a:ext cx="327000" cy="327000"/>
            </a:xfrm>
            <a:prstGeom prst="plus">
              <a:avLst>
                <a:gd name="adj" fmla="val 3787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0" name="Google Shape;4580;p41"/>
          <p:cNvGrpSpPr/>
          <p:nvPr/>
        </p:nvGrpSpPr>
        <p:grpSpPr>
          <a:xfrm>
            <a:off x="540000" y="1397800"/>
            <a:ext cx="2618100" cy="3385700"/>
            <a:chOff x="540000" y="1397800"/>
            <a:chExt cx="2618100" cy="3385700"/>
          </a:xfrm>
        </p:grpSpPr>
        <p:cxnSp>
          <p:nvCxnSpPr>
            <p:cNvPr id="4581" name="Google Shape;4581;p41"/>
            <p:cNvCxnSpPr/>
            <p:nvPr/>
          </p:nvCxnSpPr>
          <p:spPr>
            <a:xfrm>
              <a:off x="1860275" y="1823400"/>
              <a:ext cx="0" cy="24993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82" name="Google Shape;4582;p41"/>
            <p:cNvSpPr/>
            <p:nvPr/>
          </p:nvSpPr>
          <p:spPr>
            <a:xfrm>
              <a:off x="792175" y="2367550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792175" y="4190100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792175" y="3285575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40000" y="1397800"/>
              <a:ext cx="2618100" cy="492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586" name="Google Shape;4586;p41"/>
          <p:cNvSpPr/>
          <p:nvPr/>
        </p:nvSpPr>
        <p:spPr>
          <a:xfrm>
            <a:off x="1325700" y="1730450"/>
            <a:ext cx="1046700" cy="2883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7" name="Google Shape;458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588" name="Google Shape;4588;p41"/>
          <p:cNvGrpSpPr/>
          <p:nvPr/>
        </p:nvGrpSpPr>
        <p:grpSpPr>
          <a:xfrm>
            <a:off x="5985900" y="1397816"/>
            <a:ext cx="2618100" cy="3385684"/>
            <a:chOff x="5985900" y="1397816"/>
            <a:chExt cx="2618100" cy="3385684"/>
          </a:xfrm>
        </p:grpSpPr>
        <p:cxnSp>
          <p:nvCxnSpPr>
            <p:cNvPr id="4589" name="Google Shape;4589;p41"/>
            <p:cNvCxnSpPr/>
            <p:nvPr/>
          </p:nvCxnSpPr>
          <p:spPr>
            <a:xfrm>
              <a:off x="7295125" y="1823400"/>
              <a:ext cx="0" cy="24993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90" name="Google Shape;4590;p41"/>
            <p:cNvSpPr/>
            <p:nvPr/>
          </p:nvSpPr>
          <p:spPr>
            <a:xfrm>
              <a:off x="6238225" y="2367550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6238225" y="4190100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6238225" y="3285575"/>
              <a:ext cx="2113800" cy="5934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985900" y="1397816"/>
              <a:ext cx="2618100" cy="4923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4594" name="Google Shape;4594;p41"/>
          <p:cNvCxnSpPr>
            <a:stCxn id="4585" idx="3"/>
            <a:endCxn id="4593" idx="1"/>
          </p:cNvCxnSpPr>
          <p:nvPr/>
        </p:nvCxnSpPr>
        <p:spPr>
          <a:xfrm>
            <a:off x="3158100" y="1643950"/>
            <a:ext cx="2827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595" name="Google Shape;4595;p41"/>
          <p:cNvGrpSpPr/>
          <p:nvPr/>
        </p:nvGrpSpPr>
        <p:grpSpPr>
          <a:xfrm>
            <a:off x="6964950" y="974125"/>
            <a:ext cx="660000" cy="660000"/>
            <a:chOff x="6964950" y="974125"/>
            <a:chExt cx="660000" cy="660000"/>
          </a:xfrm>
        </p:grpSpPr>
        <p:sp>
          <p:nvSpPr>
            <p:cNvPr id="4596" name="Google Shape;4596;p41"/>
            <p:cNvSpPr/>
            <p:nvPr/>
          </p:nvSpPr>
          <p:spPr>
            <a:xfrm>
              <a:off x="6964950" y="974125"/>
              <a:ext cx="660000" cy="66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97" name="Google Shape;4597;p41"/>
            <p:cNvGrpSpPr/>
            <p:nvPr/>
          </p:nvGrpSpPr>
          <p:grpSpPr>
            <a:xfrm>
              <a:off x="7132761" y="1114456"/>
              <a:ext cx="324732" cy="379338"/>
              <a:chOff x="4310950" y="1391350"/>
              <a:chExt cx="171925" cy="200825"/>
            </a:xfrm>
          </p:grpSpPr>
          <p:sp>
            <p:nvSpPr>
              <p:cNvPr id="4598" name="Google Shape;4598;p41"/>
              <p:cNvSpPr/>
              <p:nvPr/>
            </p:nvSpPr>
            <p:spPr>
              <a:xfrm>
                <a:off x="4310950" y="1391350"/>
                <a:ext cx="171925" cy="200825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8033" extrusionOk="0">
                    <a:moveTo>
                      <a:pt x="3722" y="232"/>
                    </a:moveTo>
                    <a:cubicBezTo>
                      <a:pt x="4080" y="232"/>
                      <a:pt x="4426" y="274"/>
                      <a:pt x="4763" y="369"/>
                    </a:cubicBezTo>
                    <a:cubicBezTo>
                      <a:pt x="5520" y="569"/>
                      <a:pt x="6024" y="947"/>
                      <a:pt x="6298" y="1515"/>
                    </a:cubicBezTo>
                    <a:cubicBezTo>
                      <a:pt x="6540" y="2009"/>
                      <a:pt x="6571" y="2587"/>
                      <a:pt x="6603" y="3092"/>
                    </a:cubicBezTo>
                    <a:cubicBezTo>
                      <a:pt x="6603" y="3155"/>
                      <a:pt x="6613" y="3218"/>
                      <a:pt x="6613" y="3271"/>
                    </a:cubicBezTo>
                    <a:cubicBezTo>
                      <a:pt x="6566" y="3279"/>
                      <a:pt x="6509" y="3283"/>
                      <a:pt x="6446" y="3283"/>
                    </a:cubicBezTo>
                    <a:cubicBezTo>
                      <a:pt x="6172" y="3283"/>
                      <a:pt x="5769" y="3199"/>
                      <a:pt x="5394" y="2934"/>
                    </a:cubicBezTo>
                    <a:lnTo>
                      <a:pt x="5383" y="2934"/>
                    </a:lnTo>
                    <a:lnTo>
                      <a:pt x="5236" y="2839"/>
                    </a:lnTo>
                    <a:cubicBezTo>
                      <a:pt x="5215" y="2545"/>
                      <a:pt x="5131" y="2114"/>
                      <a:pt x="4910" y="1568"/>
                    </a:cubicBezTo>
                    <a:cubicBezTo>
                      <a:pt x="4887" y="1529"/>
                      <a:pt x="4848" y="1502"/>
                      <a:pt x="4804" y="1502"/>
                    </a:cubicBezTo>
                    <a:cubicBezTo>
                      <a:pt x="4787" y="1502"/>
                      <a:pt x="4770" y="1506"/>
                      <a:pt x="4753" y="1515"/>
                    </a:cubicBezTo>
                    <a:cubicBezTo>
                      <a:pt x="4690" y="1536"/>
                      <a:pt x="4669" y="1610"/>
                      <a:pt x="4690" y="1662"/>
                    </a:cubicBezTo>
                    <a:cubicBezTo>
                      <a:pt x="5026" y="2461"/>
                      <a:pt x="5015" y="3008"/>
                      <a:pt x="4994" y="3208"/>
                    </a:cubicBezTo>
                    <a:cubicBezTo>
                      <a:pt x="4948" y="3213"/>
                      <a:pt x="4900" y="3215"/>
                      <a:pt x="4849" y="3215"/>
                    </a:cubicBezTo>
                    <a:cubicBezTo>
                      <a:pt x="4244" y="3215"/>
                      <a:pt x="3351" y="2874"/>
                      <a:pt x="2807" y="2398"/>
                    </a:cubicBezTo>
                    <a:cubicBezTo>
                      <a:pt x="2545" y="2177"/>
                      <a:pt x="2240" y="1820"/>
                      <a:pt x="2261" y="1410"/>
                    </a:cubicBezTo>
                    <a:cubicBezTo>
                      <a:pt x="2261" y="1347"/>
                      <a:pt x="2209" y="1294"/>
                      <a:pt x="2146" y="1294"/>
                    </a:cubicBezTo>
                    <a:cubicBezTo>
                      <a:pt x="2140" y="1293"/>
                      <a:pt x="2134" y="1293"/>
                      <a:pt x="2129" y="1293"/>
                    </a:cubicBezTo>
                    <a:cubicBezTo>
                      <a:pt x="2073" y="1293"/>
                      <a:pt x="2029" y="1342"/>
                      <a:pt x="2019" y="1400"/>
                    </a:cubicBezTo>
                    <a:cubicBezTo>
                      <a:pt x="2008" y="1662"/>
                      <a:pt x="2103" y="1925"/>
                      <a:pt x="2282" y="2177"/>
                    </a:cubicBezTo>
                    <a:cubicBezTo>
                      <a:pt x="2050" y="2419"/>
                      <a:pt x="1767" y="2650"/>
                      <a:pt x="1473" y="2839"/>
                    </a:cubicBezTo>
                    <a:cubicBezTo>
                      <a:pt x="1020" y="3113"/>
                      <a:pt x="590" y="3260"/>
                      <a:pt x="263" y="3260"/>
                    </a:cubicBezTo>
                    <a:cubicBezTo>
                      <a:pt x="274" y="3208"/>
                      <a:pt x="274" y="3145"/>
                      <a:pt x="274" y="3092"/>
                    </a:cubicBezTo>
                    <a:cubicBezTo>
                      <a:pt x="305" y="2587"/>
                      <a:pt x="347" y="2019"/>
                      <a:pt x="579" y="1526"/>
                    </a:cubicBezTo>
                    <a:cubicBezTo>
                      <a:pt x="842" y="968"/>
                      <a:pt x="1336" y="590"/>
                      <a:pt x="2072" y="379"/>
                    </a:cubicBezTo>
                    <a:cubicBezTo>
                      <a:pt x="2419" y="285"/>
                      <a:pt x="2786" y="232"/>
                      <a:pt x="3165" y="232"/>
                    </a:cubicBezTo>
                    <a:close/>
                    <a:moveTo>
                      <a:pt x="558" y="3523"/>
                    </a:moveTo>
                    <a:lnTo>
                      <a:pt x="558" y="3838"/>
                    </a:lnTo>
                    <a:cubicBezTo>
                      <a:pt x="558" y="4101"/>
                      <a:pt x="611" y="4374"/>
                      <a:pt x="695" y="4637"/>
                    </a:cubicBezTo>
                    <a:cubicBezTo>
                      <a:pt x="432" y="4574"/>
                      <a:pt x="242" y="4343"/>
                      <a:pt x="242" y="4059"/>
                    </a:cubicBezTo>
                    <a:cubicBezTo>
                      <a:pt x="242" y="3828"/>
                      <a:pt x="368" y="3628"/>
                      <a:pt x="558" y="3523"/>
                    </a:cubicBezTo>
                    <a:close/>
                    <a:moveTo>
                      <a:pt x="6319" y="3523"/>
                    </a:moveTo>
                    <a:cubicBezTo>
                      <a:pt x="6508" y="3628"/>
                      <a:pt x="6634" y="3828"/>
                      <a:pt x="6634" y="4059"/>
                    </a:cubicBezTo>
                    <a:cubicBezTo>
                      <a:pt x="6634" y="4332"/>
                      <a:pt x="6445" y="4574"/>
                      <a:pt x="6192" y="4637"/>
                    </a:cubicBezTo>
                    <a:cubicBezTo>
                      <a:pt x="6277" y="4385"/>
                      <a:pt x="6319" y="4112"/>
                      <a:pt x="6319" y="3838"/>
                    </a:cubicBezTo>
                    <a:lnTo>
                      <a:pt x="6319" y="3523"/>
                    </a:lnTo>
                    <a:close/>
                    <a:moveTo>
                      <a:pt x="2429" y="2367"/>
                    </a:moveTo>
                    <a:cubicBezTo>
                      <a:pt x="2492" y="2440"/>
                      <a:pt x="2566" y="2503"/>
                      <a:pt x="2650" y="2577"/>
                    </a:cubicBezTo>
                    <a:cubicBezTo>
                      <a:pt x="3239" y="3082"/>
                      <a:pt x="4185" y="3449"/>
                      <a:pt x="4847" y="3449"/>
                    </a:cubicBezTo>
                    <a:cubicBezTo>
                      <a:pt x="5131" y="3449"/>
                      <a:pt x="5225" y="3397"/>
                      <a:pt x="5236" y="3124"/>
                    </a:cubicBezTo>
                    <a:cubicBezTo>
                      <a:pt x="5510" y="3281"/>
                      <a:pt x="5772" y="3418"/>
                      <a:pt x="6087" y="3481"/>
                    </a:cubicBezTo>
                    <a:lnTo>
                      <a:pt x="6087" y="3838"/>
                    </a:lnTo>
                    <a:cubicBezTo>
                      <a:pt x="6087" y="4469"/>
                      <a:pt x="5835" y="5068"/>
                      <a:pt x="5383" y="5521"/>
                    </a:cubicBezTo>
                    <a:cubicBezTo>
                      <a:pt x="4931" y="5972"/>
                      <a:pt x="4332" y="6214"/>
                      <a:pt x="3701" y="6214"/>
                    </a:cubicBezTo>
                    <a:lnTo>
                      <a:pt x="3176" y="6214"/>
                    </a:lnTo>
                    <a:cubicBezTo>
                      <a:pt x="2839" y="6214"/>
                      <a:pt x="2503" y="6140"/>
                      <a:pt x="2188" y="6004"/>
                    </a:cubicBezTo>
                    <a:cubicBezTo>
                      <a:pt x="2173" y="5995"/>
                      <a:pt x="2157" y="5991"/>
                      <a:pt x="2141" y="5991"/>
                    </a:cubicBezTo>
                    <a:cubicBezTo>
                      <a:pt x="2098" y="5991"/>
                      <a:pt x="2056" y="6018"/>
                      <a:pt x="2040" y="6056"/>
                    </a:cubicBezTo>
                    <a:cubicBezTo>
                      <a:pt x="2008" y="6119"/>
                      <a:pt x="2040" y="6193"/>
                      <a:pt x="2093" y="6214"/>
                    </a:cubicBezTo>
                    <a:cubicBezTo>
                      <a:pt x="2272" y="6298"/>
                      <a:pt x="2461" y="6362"/>
                      <a:pt x="2650" y="6404"/>
                    </a:cubicBezTo>
                    <a:lnTo>
                      <a:pt x="2324" y="6750"/>
                    </a:lnTo>
                    <a:cubicBezTo>
                      <a:pt x="1620" y="6624"/>
                      <a:pt x="1294" y="6277"/>
                      <a:pt x="1230" y="6014"/>
                    </a:cubicBezTo>
                    <a:cubicBezTo>
                      <a:pt x="1188" y="5878"/>
                      <a:pt x="1220" y="5752"/>
                      <a:pt x="1315" y="5657"/>
                    </a:cubicBezTo>
                    <a:cubicBezTo>
                      <a:pt x="1420" y="5762"/>
                      <a:pt x="1525" y="5857"/>
                      <a:pt x="1641" y="5941"/>
                    </a:cubicBezTo>
                    <a:cubicBezTo>
                      <a:pt x="1662" y="5962"/>
                      <a:pt x="1683" y="5962"/>
                      <a:pt x="1704" y="5962"/>
                    </a:cubicBezTo>
                    <a:cubicBezTo>
                      <a:pt x="1746" y="5962"/>
                      <a:pt x="1777" y="5951"/>
                      <a:pt x="1798" y="5920"/>
                    </a:cubicBezTo>
                    <a:cubicBezTo>
                      <a:pt x="1840" y="5867"/>
                      <a:pt x="1830" y="5794"/>
                      <a:pt x="1777" y="5752"/>
                    </a:cubicBezTo>
                    <a:cubicBezTo>
                      <a:pt x="1494" y="5531"/>
                      <a:pt x="1241" y="5247"/>
                      <a:pt x="1073" y="4921"/>
                    </a:cubicBezTo>
                    <a:cubicBezTo>
                      <a:pt x="821" y="4437"/>
                      <a:pt x="800" y="3944"/>
                      <a:pt x="800" y="3407"/>
                    </a:cubicBezTo>
                    <a:cubicBezTo>
                      <a:pt x="1041" y="3334"/>
                      <a:pt x="1315" y="3208"/>
                      <a:pt x="1599" y="3040"/>
                    </a:cubicBezTo>
                    <a:cubicBezTo>
                      <a:pt x="1903" y="2839"/>
                      <a:pt x="2188" y="2608"/>
                      <a:pt x="2429" y="2367"/>
                    </a:cubicBezTo>
                    <a:close/>
                    <a:moveTo>
                      <a:pt x="5573" y="5668"/>
                    </a:moveTo>
                    <a:cubicBezTo>
                      <a:pt x="5657" y="5762"/>
                      <a:pt x="5688" y="5878"/>
                      <a:pt x="5657" y="6014"/>
                    </a:cubicBezTo>
                    <a:cubicBezTo>
                      <a:pt x="5583" y="6277"/>
                      <a:pt x="5257" y="6624"/>
                      <a:pt x="4553" y="6750"/>
                    </a:cubicBezTo>
                    <a:lnTo>
                      <a:pt x="4227" y="6404"/>
                    </a:lnTo>
                    <a:cubicBezTo>
                      <a:pt x="4721" y="6298"/>
                      <a:pt x="5183" y="6056"/>
                      <a:pt x="5552" y="5678"/>
                    </a:cubicBezTo>
                    <a:cubicBezTo>
                      <a:pt x="5562" y="5678"/>
                      <a:pt x="5562" y="5668"/>
                      <a:pt x="5573" y="5668"/>
                    </a:cubicBezTo>
                    <a:close/>
                    <a:moveTo>
                      <a:pt x="3954" y="6446"/>
                    </a:moveTo>
                    <a:lnTo>
                      <a:pt x="4080" y="6593"/>
                    </a:lnTo>
                    <a:cubicBezTo>
                      <a:pt x="3896" y="6698"/>
                      <a:pt x="3667" y="6750"/>
                      <a:pt x="3438" y="6750"/>
                    </a:cubicBezTo>
                    <a:cubicBezTo>
                      <a:pt x="3210" y="6750"/>
                      <a:pt x="2981" y="6698"/>
                      <a:pt x="2797" y="6593"/>
                    </a:cubicBezTo>
                    <a:lnTo>
                      <a:pt x="2934" y="6446"/>
                    </a:lnTo>
                    <a:cubicBezTo>
                      <a:pt x="3008" y="6446"/>
                      <a:pt x="3092" y="6456"/>
                      <a:pt x="3176" y="6456"/>
                    </a:cubicBezTo>
                    <a:lnTo>
                      <a:pt x="3701" y="6456"/>
                    </a:lnTo>
                    <a:cubicBezTo>
                      <a:pt x="3786" y="6456"/>
                      <a:pt x="3870" y="6446"/>
                      <a:pt x="3954" y="6446"/>
                    </a:cubicBezTo>
                    <a:close/>
                    <a:moveTo>
                      <a:pt x="1041" y="6203"/>
                    </a:moveTo>
                    <a:cubicBezTo>
                      <a:pt x="1252" y="6666"/>
                      <a:pt x="1788" y="6887"/>
                      <a:pt x="2251" y="6981"/>
                    </a:cubicBezTo>
                    <a:lnTo>
                      <a:pt x="2251" y="7791"/>
                    </a:lnTo>
                    <a:lnTo>
                      <a:pt x="1788" y="7791"/>
                    </a:lnTo>
                    <a:lnTo>
                      <a:pt x="1788" y="7455"/>
                    </a:lnTo>
                    <a:cubicBezTo>
                      <a:pt x="1788" y="7392"/>
                      <a:pt x="1735" y="7339"/>
                      <a:pt x="1672" y="7339"/>
                    </a:cubicBezTo>
                    <a:cubicBezTo>
                      <a:pt x="1609" y="7339"/>
                      <a:pt x="1557" y="7392"/>
                      <a:pt x="1557" y="7455"/>
                    </a:cubicBezTo>
                    <a:lnTo>
                      <a:pt x="1557" y="7791"/>
                    </a:lnTo>
                    <a:lnTo>
                      <a:pt x="1062" y="7791"/>
                    </a:lnTo>
                    <a:cubicBezTo>
                      <a:pt x="873" y="7791"/>
                      <a:pt x="716" y="7644"/>
                      <a:pt x="716" y="7455"/>
                    </a:cubicBezTo>
                    <a:lnTo>
                      <a:pt x="716" y="7065"/>
                    </a:lnTo>
                    <a:cubicBezTo>
                      <a:pt x="716" y="6729"/>
                      <a:pt x="842" y="6435"/>
                      <a:pt x="1041" y="6203"/>
                    </a:cubicBezTo>
                    <a:close/>
                    <a:moveTo>
                      <a:pt x="3438" y="7486"/>
                    </a:moveTo>
                    <a:cubicBezTo>
                      <a:pt x="3617" y="7486"/>
                      <a:pt x="3764" y="7623"/>
                      <a:pt x="3796" y="7791"/>
                    </a:cubicBezTo>
                    <a:lnTo>
                      <a:pt x="3081" y="7791"/>
                    </a:lnTo>
                    <a:cubicBezTo>
                      <a:pt x="3113" y="7623"/>
                      <a:pt x="3260" y="7486"/>
                      <a:pt x="3438" y="7486"/>
                    </a:cubicBezTo>
                    <a:close/>
                    <a:moveTo>
                      <a:pt x="4248" y="6761"/>
                    </a:moveTo>
                    <a:lnTo>
                      <a:pt x="4395" y="6929"/>
                    </a:lnTo>
                    <a:lnTo>
                      <a:pt x="4395" y="7791"/>
                    </a:lnTo>
                    <a:lnTo>
                      <a:pt x="4027" y="7791"/>
                    </a:lnTo>
                    <a:cubicBezTo>
                      <a:pt x="4006" y="7497"/>
                      <a:pt x="3754" y="7255"/>
                      <a:pt x="3438" y="7255"/>
                    </a:cubicBezTo>
                    <a:cubicBezTo>
                      <a:pt x="3134" y="7255"/>
                      <a:pt x="2870" y="7497"/>
                      <a:pt x="2849" y="7791"/>
                    </a:cubicBezTo>
                    <a:lnTo>
                      <a:pt x="2482" y="7791"/>
                    </a:lnTo>
                    <a:lnTo>
                      <a:pt x="2482" y="6929"/>
                    </a:lnTo>
                    <a:lnTo>
                      <a:pt x="2629" y="6771"/>
                    </a:lnTo>
                    <a:cubicBezTo>
                      <a:pt x="2856" y="6916"/>
                      <a:pt x="3142" y="6987"/>
                      <a:pt x="3427" y="6987"/>
                    </a:cubicBezTo>
                    <a:cubicBezTo>
                      <a:pt x="3723" y="6987"/>
                      <a:pt x="4018" y="6911"/>
                      <a:pt x="4248" y="6761"/>
                    </a:cubicBezTo>
                    <a:close/>
                    <a:moveTo>
                      <a:pt x="5835" y="6203"/>
                    </a:moveTo>
                    <a:cubicBezTo>
                      <a:pt x="6035" y="6435"/>
                      <a:pt x="6161" y="6729"/>
                      <a:pt x="6161" y="7065"/>
                    </a:cubicBezTo>
                    <a:lnTo>
                      <a:pt x="6161" y="7455"/>
                    </a:lnTo>
                    <a:cubicBezTo>
                      <a:pt x="6161" y="7644"/>
                      <a:pt x="6014" y="7791"/>
                      <a:pt x="5814" y="7791"/>
                    </a:cubicBezTo>
                    <a:lnTo>
                      <a:pt x="5383" y="7791"/>
                    </a:lnTo>
                    <a:lnTo>
                      <a:pt x="5383" y="7455"/>
                    </a:lnTo>
                    <a:cubicBezTo>
                      <a:pt x="5383" y="7392"/>
                      <a:pt x="5330" y="7339"/>
                      <a:pt x="5257" y="7339"/>
                    </a:cubicBezTo>
                    <a:cubicBezTo>
                      <a:pt x="5194" y="7339"/>
                      <a:pt x="5141" y="7392"/>
                      <a:pt x="5141" y="7455"/>
                    </a:cubicBezTo>
                    <a:lnTo>
                      <a:pt x="5141" y="7791"/>
                    </a:lnTo>
                    <a:lnTo>
                      <a:pt x="4627" y="7791"/>
                    </a:lnTo>
                    <a:lnTo>
                      <a:pt x="4627" y="6981"/>
                    </a:lnTo>
                    <a:cubicBezTo>
                      <a:pt x="4952" y="6918"/>
                      <a:pt x="5236" y="6803"/>
                      <a:pt x="5457" y="6645"/>
                    </a:cubicBezTo>
                    <a:cubicBezTo>
                      <a:pt x="5636" y="6519"/>
                      <a:pt x="5762" y="6362"/>
                      <a:pt x="5835" y="6203"/>
                    </a:cubicBezTo>
                    <a:close/>
                    <a:moveTo>
                      <a:pt x="3165" y="1"/>
                    </a:moveTo>
                    <a:cubicBezTo>
                      <a:pt x="2765" y="1"/>
                      <a:pt x="2377" y="54"/>
                      <a:pt x="2008" y="159"/>
                    </a:cubicBezTo>
                    <a:cubicBezTo>
                      <a:pt x="1199" y="390"/>
                      <a:pt x="663" y="800"/>
                      <a:pt x="368" y="1421"/>
                    </a:cubicBezTo>
                    <a:cubicBezTo>
                      <a:pt x="116" y="1956"/>
                      <a:pt x="74" y="2556"/>
                      <a:pt x="43" y="3082"/>
                    </a:cubicBezTo>
                    <a:cubicBezTo>
                      <a:pt x="32" y="3176"/>
                      <a:pt x="32" y="3260"/>
                      <a:pt x="22" y="3355"/>
                    </a:cubicBezTo>
                    <a:cubicBezTo>
                      <a:pt x="22" y="3418"/>
                      <a:pt x="64" y="3470"/>
                      <a:pt x="127" y="3481"/>
                    </a:cubicBezTo>
                    <a:cubicBezTo>
                      <a:pt x="158" y="3481"/>
                      <a:pt x="190" y="3491"/>
                      <a:pt x="221" y="3491"/>
                    </a:cubicBezTo>
                    <a:cubicBezTo>
                      <a:pt x="85" y="3638"/>
                      <a:pt x="1" y="3838"/>
                      <a:pt x="1" y="4059"/>
                    </a:cubicBezTo>
                    <a:cubicBezTo>
                      <a:pt x="1" y="4500"/>
                      <a:pt x="358" y="4869"/>
                      <a:pt x="800" y="4900"/>
                    </a:cubicBezTo>
                    <a:cubicBezTo>
                      <a:pt x="894" y="5100"/>
                      <a:pt x="1020" y="5299"/>
                      <a:pt x="1157" y="5478"/>
                    </a:cubicBezTo>
                    <a:cubicBezTo>
                      <a:pt x="1031" y="5605"/>
                      <a:pt x="968" y="5762"/>
                      <a:pt x="978" y="5941"/>
                    </a:cubicBezTo>
                    <a:cubicBezTo>
                      <a:pt x="674" y="6214"/>
                      <a:pt x="474" y="6624"/>
                      <a:pt x="474" y="7065"/>
                    </a:cubicBezTo>
                    <a:lnTo>
                      <a:pt x="474" y="7455"/>
                    </a:lnTo>
                    <a:cubicBezTo>
                      <a:pt x="474" y="7770"/>
                      <a:pt x="737" y="8033"/>
                      <a:pt x="1062" y="8033"/>
                    </a:cubicBezTo>
                    <a:lnTo>
                      <a:pt x="5814" y="8033"/>
                    </a:lnTo>
                    <a:cubicBezTo>
                      <a:pt x="6140" y="8033"/>
                      <a:pt x="6403" y="7770"/>
                      <a:pt x="6403" y="7455"/>
                    </a:cubicBezTo>
                    <a:lnTo>
                      <a:pt x="6403" y="7065"/>
                    </a:lnTo>
                    <a:cubicBezTo>
                      <a:pt x="6403" y="6624"/>
                      <a:pt x="6214" y="6214"/>
                      <a:pt x="5898" y="5941"/>
                    </a:cubicBezTo>
                    <a:cubicBezTo>
                      <a:pt x="5909" y="5773"/>
                      <a:pt x="5846" y="5615"/>
                      <a:pt x="5730" y="5489"/>
                    </a:cubicBezTo>
                    <a:cubicBezTo>
                      <a:pt x="5877" y="5310"/>
                      <a:pt x="6003" y="5110"/>
                      <a:pt x="6098" y="4890"/>
                    </a:cubicBezTo>
                    <a:cubicBezTo>
                      <a:pt x="6529" y="4858"/>
                      <a:pt x="6876" y="4500"/>
                      <a:pt x="6876" y="4059"/>
                    </a:cubicBezTo>
                    <a:cubicBezTo>
                      <a:pt x="6876" y="3838"/>
                      <a:pt x="6792" y="3649"/>
                      <a:pt x="6666" y="3502"/>
                    </a:cubicBezTo>
                    <a:cubicBezTo>
                      <a:pt x="6708" y="3491"/>
                      <a:pt x="6739" y="3481"/>
                      <a:pt x="6771" y="3470"/>
                    </a:cubicBezTo>
                    <a:cubicBezTo>
                      <a:pt x="6823" y="3460"/>
                      <a:pt x="6855" y="3407"/>
                      <a:pt x="6855" y="3355"/>
                    </a:cubicBezTo>
                    <a:cubicBezTo>
                      <a:pt x="6844" y="3260"/>
                      <a:pt x="6844" y="3176"/>
                      <a:pt x="6834" y="3082"/>
                    </a:cubicBezTo>
                    <a:cubicBezTo>
                      <a:pt x="6802" y="2545"/>
                      <a:pt x="6771" y="1946"/>
                      <a:pt x="6508" y="1410"/>
                    </a:cubicBezTo>
                    <a:cubicBezTo>
                      <a:pt x="6203" y="779"/>
                      <a:pt x="5646" y="369"/>
                      <a:pt x="4826" y="138"/>
                    </a:cubicBezTo>
                    <a:cubicBezTo>
                      <a:pt x="4468" y="43"/>
                      <a:pt x="4101" y="1"/>
                      <a:pt x="37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41"/>
              <p:cNvSpPr/>
              <p:nvPr/>
            </p:nvSpPr>
            <p:spPr>
              <a:xfrm>
                <a:off x="4382175" y="1490700"/>
                <a:ext cx="2972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90" extrusionOk="0">
                    <a:moveTo>
                      <a:pt x="937" y="232"/>
                    </a:moveTo>
                    <a:cubicBezTo>
                      <a:pt x="947" y="232"/>
                      <a:pt x="947" y="243"/>
                      <a:pt x="947" y="243"/>
                    </a:cubicBezTo>
                    <a:lnTo>
                      <a:pt x="947" y="589"/>
                    </a:lnTo>
                    <a:cubicBezTo>
                      <a:pt x="947" y="790"/>
                      <a:pt x="789" y="947"/>
                      <a:pt x="589" y="947"/>
                    </a:cubicBezTo>
                    <a:cubicBezTo>
                      <a:pt x="390" y="947"/>
                      <a:pt x="232" y="790"/>
                      <a:pt x="232" y="589"/>
                    </a:cubicBezTo>
                    <a:lnTo>
                      <a:pt x="232" y="243"/>
                    </a:lnTo>
                    <a:lnTo>
                      <a:pt x="243" y="232"/>
                    </a:lnTo>
                    <a:close/>
                    <a:moveTo>
                      <a:pt x="243" y="1"/>
                    </a:moveTo>
                    <a:cubicBezTo>
                      <a:pt x="106" y="1"/>
                      <a:pt x="0" y="106"/>
                      <a:pt x="0" y="243"/>
                    </a:cubicBezTo>
                    <a:lnTo>
                      <a:pt x="0" y="589"/>
                    </a:lnTo>
                    <a:cubicBezTo>
                      <a:pt x="0" y="916"/>
                      <a:pt x="264" y="1189"/>
                      <a:pt x="589" y="1189"/>
                    </a:cubicBezTo>
                    <a:cubicBezTo>
                      <a:pt x="915" y="1189"/>
                      <a:pt x="1189" y="916"/>
                      <a:pt x="1189" y="589"/>
                    </a:cubicBezTo>
                    <a:lnTo>
                      <a:pt x="1189" y="243"/>
                    </a:lnTo>
                    <a:cubicBezTo>
                      <a:pt x="1189" y="106"/>
                      <a:pt x="1073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41"/>
              <p:cNvSpPr/>
              <p:nvPr/>
            </p:nvSpPr>
            <p:spPr>
              <a:xfrm>
                <a:off x="4359850" y="1483100"/>
                <a:ext cx="60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52" extrusionOk="0">
                    <a:moveTo>
                      <a:pt x="116" y="0"/>
                    </a:moveTo>
                    <a:cubicBezTo>
                      <a:pt x="52" y="0"/>
                      <a:pt x="0" y="52"/>
                      <a:pt x="0" y="115"/>
                    </a:cubicBezTo>
                    <a:lnTo>
                      <a:pt x="0" y="337"/>
                    </a:lnTo>
                    <a:cubicBezTo>
                      <a:pt x="0" y="400"/>
                      <a:pt x="52" y="452"/>
                      <a:pt x="116" y="452"/>
                    </a:cubicBezTo>
                    <a:cubicBezTo>
                      <a:pt x="190" y="452"/>
                      <a:pt x="242" y="400"/>
                      <a:pt x="242" y="337"/>
                    </a:cubicBezTo>
                    <a:lnTo>
                      <a:pt x="242" y="115"/>
                    </a:lnTo>
                    <a:cubicBezTo>
                      <a:pt x="242" y="52"/>
                      <a:pt x="190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41"/>
              <p:cNvSpPr/>
              <p:nvPr/>
            </p:nvSpPr>
            <p:spPr>
              <a:xfrm>
                <a:off x="4428175" y="1483100"/>
                <a:ext cx="58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52" extrusionOk="0">
                    <a:moveTo>
                      <a:pt x="116" y="0"/>
                    </a:moveTo>
                    <a:cubicBezTo>
                      <a:pt x="53" y="0"/>
                      <a:pt x="1" y="52"/>
                      <a:pt x="1" y="115"/>
                    </a:cubicBezTo>
                    <a:lnTo>
                      <a:pt x="1" y="337"/>
                    </a:lnTo>
                    <a:cubicBezTo>
                      <a:pt x="1" y="400"/>
                      <a:pt x="53" y="452"/>
                      <a:pt x="116" y="452"/>
                    </a:cubicBezTo>
                    <a:cubicBezTo>
                      <a:pt x="179" y="452"/>
                      <a:pt x="232" y="400"/>
                      <a:pt x="232" y="337"/>
                    </a:cubicBezTo>
                    <a:lnTo>
                      <a:pt x="232" y="115"/>
                    </a:lnTo>
                    <a:cubicBezTo>
                      <a:pt x="232" y="52"/>
                      <a:pt x="179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2" name="Google Shape;4602;p41"/>
          <p:cNvGrpSpPr/>
          <p:nvPr/>
        </p:nvGrpSpPr>
        <p:grpSpPr>
          <a:xfrm>
            <a:off x="1519050" y="974125"/>
            <a:ext cx="660000" cy="660000"/>
            <a:chOff x="1519050" y="974125"/>
            <a:chExt cx="660000" cy="660000"/>
          </a:xfrm>
        </p:grpSpPr>
        <p:sp>
          <p:nvSpPr>
            <p:cNvPr id="4603" name="Google Shape;4603;p41"/>
            <p:cNvSpPr/>
            <p:nvPr/>
          </p:nvSpPr>
          <p:spPr>
            <a:xfrm>
              <a:off x="1519050" y="974125"/>
              <a:ext cx="660000" cy="6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4" name="Google Shape;4604;p41"/>
            <p:cNvGrpSpPr/>
            <p:nvPr/>
          </p:nvGrpSpPr>
          <p:grpSpPr>
            <a:xfrm>
              <a:off x="1686690" y="1116760"/>
              <a:ext cx="324720" cy="374730"/>
              <a:chOff x="6281233" y="2812700"/>
              <a:chExt cx="442639" cy="510879"/>
            </a:xfrm>
          </p:grpSpPr>
          <p:sp>
            <p:nvSpPr>
              <p:cNvPr id="4605" name="Google Shape;4605;p41"/>
              <p:cNvSpPr/>
              <p:nvPr/>
            </p:nvSpPr>
            <p:spPr>
              <a:xfrm>
                <a:off x="6281233" y="2812700"/>
                <a:ext cx="442639" cy="510879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8033" extrusionOk="0">
                    <a:moveTo>
                      <a:pt x="3753" y="232"/>
                    </a:moveTo>
                    <a:cubicBezTo>
                      <a:pt x="4110" y="232"/>
                      <a:pt x="4468" y="285"/>
                      <a:pt x="4794" y="369"/>
                    </a:cubicBezTo>
                    <a:cubicBezTo>
                      <a:pt x="5551" y="579"/>
                      <a:pt x="6056" y="947"/>
                      <a:pt x="6329" y="1514"/>
                    </a:cubicBezTo>
                    <a:cubicBezTo>
                      <a:pt x="6591" y="2061"/>
                      <a:pt x="6612" y="2682"/>
                      <a:pt x="6644" y="3270"/>
                    </a:cubicBezTo>
                    <a:cubicBezTo>
                      <a:pt x="6599" y="3278"/>
                      <a:pt x="6544" y="3283"/>
                      <a:pt x="6481" y="3283"/>
                    </a:cubicBezTo>
                    <a:cubicBezTo>
                      <a:pt x="6210" y="3283"/>
                      <a:pt x="5800" y="3198"/>
                      <a:pt x="5425" y="2934"/>
                    </a:cubicBezTo>
                    <a:lnTo>
                      <a:pt x="5414" y="2934"/>
                    </a:lnTo>
                    <a:lnTo>
                      <a:pt x="5267" y="2839"/>
                    </a:lnTo>
                    <a:cubicBezTo>
                      <a:pt x="5246" y="2545"/>
                      <a:pt x="5173" y="2114"/>
                      <a:pt x="4941" y="1577"/>
                    </a:cubicBezTo>
                    <a:cubicBezTo>
                      <a:pt x="4926" y="1531"/>
                      <a:pt x="4882" y="1502"/>
                      <a:pt x="4835" y="1502"/>
                    </a:cubicBezTo>
                    <a:cubicBezTo>
                      <a:pt x="4818" y="1502"/>
                      <a:pt x="4800" y="1506"/>
                      <a:pt x="4783" y="1514"/>
                    </a:cubicBezTo>
                    <a:cubicBezTo>
                      <a:pt x="4731" y="1535"/>
                      <a:pt x="4699" y="1609"/>
                      <a:pt x="4731" y="1661"/>
                    </a:cubicBezTo>
                    <a:cubicBezTo>
                      <a:pt x="5067" y="2460"/>
                      <a:pt x="5057" y="3007"/>
                      <a:pt x="5036" y="3207"/>
                    </a:cubicBezTo>
                    <a:cubicBezTo>
                      <a:pt x="4974" y="3214"/>
                      <a:pt x="4912" y="3217"/>
                      <a:pt x="4849" y="3217"/>
                    </a:cubicBezTo>
                    <a:cubicBezTo>
                      <a:pt x="4335" y="3217"/>
                      <a:pt x="3795" y="2998"/>
                      <a:pt x="3364" y="2755"/>
                    </a:cubicBezTo>
                    <a:cubicBezTo>
                      <a:pt x="2891" y="2492"/>
                      <a:pt x="2271" y="2030"/>
                      <a:pt x="2292" y="1409"/>
                    </a:cubicBezTo>
                    <a:cubicBezTo>
                      <a:pt x="2302" y="1346"/>
                      <a:pt x="2250" y="1294"/>
                      <a:pt x="2187" y="1294"/>
                    </a:cubicBezTo>
                    <a:cubicBezTo>
                      <a:pt x="2113" y="1294"/>
                      <a:pt x="2061" y="1336"/>
                      <a:pt x="2061" y="1409"/>
                    </a:cubicBezTo>
                    <a:cubicBezTo>
                      <a:pt x="2050" y="1661"/>
                      <a:pt x="2134" y="1925"/>
                      <a:pt x="2313" y="2177"/>
                    </a:cubicBezTo>
                    <a:cubicBezTo>
                      <a:pt x="2082" y="2418"/>
                      <a:pt x="1809" y="2650"/>
                      <a:pt x="1514" y="2839"/>
                    </a:cubicBezTo>
                    <a:cubicBezTo>
                      <a:pt x="1076" y="3103"/>
                      <a:pt x="659" y="3260"/>
                      <a:pt x="337" y="3260"/>
                    </a:cubicBezTo>
                    <a:cubicBezTo>
                      <a:pt x="326" y="3260"/>
                      <a:pt x="315" y="3260"/>
                      <a:pt x="305" y="3259"/>
                    </a:cubicBezTo>
                    <a:cubicBezTo>
                      <a:pt x="305" y="3207"/>
                      <a:pt x="326" y="2072"/>
                      <a:pt x="610" y="1525"/>
                    </a:cubicBezTo>
                    <a:cubicBezTo>
                      <a:pt x="883" y="968"/>
                      <a:pt x="1367" y="589"/>
                      <a:pt x="2103" y="379"/>
                    </a:cubicBezTo>
                    <a:cubicBezTo>
                      <a:pt x="2449" y="285"/>
                      <a:pt x="2818" y="232"/>
                      <a:pt x="3196" y="232"/>
                    </a:cubicBezTo>
                    <a:close/>
                    <a:moveTo>
                      <a:pt x="6360" y="3523"/>
                    </a:moveTo>
                    <a:cubicBezTo>
                      <a:pt x="6549" y="3628"/>
                      <a:pt x="6676" y="3827"/>
                      <a:pt x="6676" y="4058"/>
                    </a:cubicBezTo>
                    <a:cubicBezTo>
                      <a:pt x="6676" y="4332"/>
                      <a:pt x="6486" y="4574"/>
                      <a:pt x="6224" y="4637"/>
                    </a:cubicBezTo>
                    <a:cubicBezTo>
                      <a:pt x="6308" y="4385"/>
                      <a:pt x="6360" y="4111"/>
                      <a:pt x="6360" y="3838"/>
                    </a:cubicBezTo>
                    <a:lnTo>
                      <a:pt x="6360" y="3523"/>
                    </a:lnTo>
                    <a:close/>
                    <a:moveTo>
                      <a:pt x="599" y="3523"/>
                    </a:moveTo>
                    <a:lnTo>
                      <a:pt x="599" y="3838"/>
                    </a:lnTo>
                    <a:cubicBezTo>
                      <a:pt x="599" y="4111"/>
                      <a:pt x="641" y="4385"/>
                      <a:pt x="736" y="4647"/>
                    </a:cubicBezTo>
                    <a:cubicBezTo>
                      <a:pt x="473" y="4574"/>
                      <a:pt x="274" y="4343"/>
                      <a:pt x="274" y="4058"/>
                    </a:cubicBezTo>
                    <a:cubicBezTo>
                      <a:pt x="274" y="3827"/>
                      <a:pt x="410" y="3628"/>
                      <a:pt x="599" y="3523"/>
                    </a:cubicBezTo>
                    <a:close/>
                    <a:moveTo>
                      <a:pt x="2470" y="2366"/>
                    </a:moveTo>
                    <a:cubicBezTo>
                      <a:pt x="2818" y="2745"/>
                      <a:pt x="3280" y="3018"/>
                      <a:pt x="3753" y="3207"/>
                    </a:cubicBezTo>
                    <a:cubicBezTo>
                      <a:pt x="4094" y="3340"/>
                      <a:pt x="4487" y="3453"/>
                      <a:pt x="4865" y="3453"/>
                    </a:cubicBezTo>
                    <a:cubicBezTo>
                      <a:pt x="4965" y="3453"/>
                      <a:pt x="5065" y="3445"/>
                      <a:pt x="5162" y="3428"/>
                    </a:cubicBezTo>
                    <a:cubicBezTo>
                      <a:pt x="5278" y="3396"/>
                      <a:pt x="5267" y="3207"/>
                      <a:pt x="5278" y="3123"/>
                    </a:cubicBezTo>
                    <a:cubicBezTo>
                      <a:pt x="5551" y="3280"/>
                      <a:pt x="5803" y="3417"/>
                      <a:pt x="6119" y="3481"/>
                    </a:cubicBezTo>
                    <a:lnTo>
                      <a:pt x="6119" y="3838"/>
                    </a:lnTo>
                    <a:cubicBezTo>
                      <a:pt x="6119" y="4469"/>
                      <a:pt x="5877" y="5068"/>
                      <a:pt x="5425" y="5520"/>
                    </a:cubicBezTo>
                    <a:cubicBezTo>
                      <a:pt x="4972" y="5972"/>
                      <a:pt x="4374" y="6214"/>
                      <a:pt x="3743" y="6214"/>
                    </a:cubicBezTo>
                    <a:lnTo>
                      <a:pt x="3217" y="6214"/>
                    </a:lnTo>
                    <a:cubicBezTo>
                      <a:pt x="2870" y="6214"/>
                      <a:pt x="2534" y="6151"/>
                      <a:pt x="2229" y="6004"/>
                    </a:cubicBezTo>
                    <a:cubicBezTo>
                      <a:pt x="2212" y="5995"/>
                      <a:pt x="2195" y="5991"/>
                      <a:pt x="2179" y="5991"/>
                    </a:cubicBezTo>
                    <a:cubicBezTo>
                      <a:pt x="2134" y="5991"/>
                      <a:pt x="2094" y="6021"/>
                      <a:pt x="2071" y="6067"/>
                    </a:cubicBezTo>
                    <a:cubicBezTo>
                      <a:pt x="2050" y="6119"/>
                      <a:pt x="2071" y="6193"/>
                      <a:pt x="2134" y="6214"/>
                    </a:cubicBezTo>
                    <a:cubicBezTo>
                      <a:pt x="2470" y="6371"/>
                      <a:pt x="2839" y="6455"/>
                      <a:pt x="3217" y="6455"/>
                    </a:cubicBezTo>
                    <a:lnTo>
                      <a:pt x="3743" y="6455"/>
                    </a:lnTo>
                    <a:cubicBezTo>
                      <a:pt x="4342" y="6455"/>
                      <a:pt x="4920" y="6245"/>
                      <a:pt x="5383" y="5867"/>
                    </a:cubicBezTo>
                    <a:cubicBezTo>
                      <a:pt x="5698" y="5993"/>
                      <a:pt x="5951" y="6235"/>
                      <a:pt x="6087" y="6539"/>
                    </a:cubicBezTo>
                    <a:cubicBezTo>
                      <a:pt x="5191" y="6730"/>
                      <a:pt x="4301" y="6835"/>
                      <a:pt x="3405" y="6835"/>
                    </a:cubicBezTo>
                    <a:cubicBezTo>
                      <a:pt x="2566" y="6835"/>
                      <a:pt x="1721" y="6743"/>
                      <a:pt x="862" y="6539"/>
                    </a:cubicBezTo>
                    <a:cubicBezTo>
                      <a:pt x="1010" y="6224"/>
                      <a:pt x="1262" y="5983"/>
                      <a:pt x="1577" y="5867"/>
                    </a:cubicBezTo>
                    <a:cubicBezTo>
                      <a:pt x="1626" y="5908"/>
                      <a:pt x="1688" y="5967"/>
                      <a:pt x="1752" y="5967"/>
                    </a:cubicBezTo>
                    <a:cubicBezTo>
                      <a:pt x="1771" y="5967"/>
                      <a:pt x="1790" y="5963"/>
                      <a:pt x="1809" y="5951"/>
                    </a:cubicBezTo>
                    <a:cubicBezTo>
                      <a:pt x="1872" y="5898"/>
                      <a:pt x="1882" y="5803"/>
                      <a:pt x="1819" y="5751"/>
                    </a:cubicBezTo>
                    <a:cubicBezTo>
                      <a:pt x="1377" y="5425"/>
                      <a:pt x="1052" y="4941"/>
                      <a:pt x="904" y="4416"/>
                    </a:cubicBezTo>
                    <a:cubicBezTo>
                      <a:pt x="820" y="4079"/>
                      <a:pt x="830" y="3754"/>
                      <a:pt x="830" y="3417"/>
                    </a:cubicBezTo>
                    <a:cubicBezTo>
                      <a:pt x="1083" y="3333"/>
                      <a:pt x="1356" y="3207"/>
                      <a:pt x="1629" y="3039"/>
                    </a:cubicBezTo>
                    <a:cubicBezTo>
                      <a:pt x="1945" y="2839"/>
                      <a:pt x="2229" y="2608"/>
                      <a:pt x="2470" y="2366"/>
                    </a:cubicBezTo>
                    <a:close/>
                    <a:moveTo>
                      <a:pt x="547" y="4826"/>
                    </a:moveTo>
                    <a:cubicBezTo>
                      <a:pt x="631" y="4868"/>
                      <a:pt x="736" y="4889"/>
                      <a:pt x="830" y="4899"/>
                    </a:cubicBezTo>
                    <a:cubicBezTo>
                      <a:pt x="968" y="5194"/>
                      <a:pt x="1157" y="5457"/>
                      <a:pt x="1388" y="5688"/>
                    </a:cubicBezTo>
                    <a:cubicBezTo>
                      <a:pt x="936" y="5909"/>
                      <a:pt x="599" y="6340"/>
                      <a:pt x="526" y="6855"/>
                    </a:cubicBezTo>
                    <a:cubicBezTo>
                      <a:pt x="326" y="6560"/>
                      <a:pt x="263" y="6214"/>
                      <a:pt x="326" y="5867"/>
                    </a:cubicBezTo>
                    <a:lnTo>
                      <a:pt x="547" y="4826"/>
                    </a:lnTo>
                    <a:close/>
                    <a:moveTo>
                      <a:pt x="6402" y="4826"/>
                    </a:moveTo>
                    <a:lnTo>
                      <a:pt x="6623" y="5867"/>
                    </a:lnTo>
                    <a:cubicBezTo>
                      <a:pt x="6697" y="6214"/>
                      <a:pt x="6623" y="6560"/>
                      <a:pt x="6423" y="6855"/>
                    </a:cubicBezTo>
                    <a:cubicBezTo>
                      <a:pt x="6350" y="6340"/>
                      <a:pt x="6024" y="5909"/>
                      <a:pt x="5572" y="5698"/>
                    </a:cubicBezTo>
                    <a:cubicBezTo>
                      <a:pt x="5803" y="5467"/>
                      <a:pt x="5993" y="5194"/>
                      <a:pt x="6129" y="4899"/>
                    </a:cubicBezTo>
                    <a:cubicBezTo>
                      <a:pt x="6224" y="4889"/>
                      <a:pt x="6318" y="4868"/>
                      <a:pt x="6402" y="4826"/>
                    </a:cubicBezTo>
                    <a:close/>
                    <a:moveTo>
                      <a:pt x="6161" y="6761"/>
                    </a:moveTo>
                    <a:cubicBezTo>
                      <a:pt x="6192" y="6855"/>
                      <a:pt x="6203" y="6960"/>
                      <a:pt x="6203" y="7065"/>
                    </a:cubicBezTo>
                    <a:lnTo>
                      <a:pt x="6203" y="7454"/>
                    </a:lnTo>
                    <a:cubicBezTo>
                      <a:pt x="6203" y="7644"/>
                      <a:pt x="6045" y="7801"/>
                      <a:pt x="5856" y="7801"/>
                    </a:cubicBezTo>
                    <a:lnTo>
                      <a:pt x="5414" y="7801"/>
                    </a:lnTo>
                    <a:lnTo>
                      <a:pt x="5414" y="7454"/>
                    </a:lnTo>
                    <a:cubicBezTo>
                      <a:pt x="5414" y="7391"/>
                      <a:pt x="5362" y="7338"/>
                      <a:pt x="5299" y="7338"/>
                    </a:cubicBezTo>
                    <a:cubicBezTo>
                      <a:pt x="5236" y="7338"/>
                      <a:pt x="5183" y="7391"/>
                      <a:pt x="5183" y="7454"/>
                    </a:cubicBezTo>
                    <a:lnTo>
                      <a:pt x="5183" y="7801"/>
                    </a:lnTo>
                    <a:lnTo>
                      <a:pt x="1819" y="7801"/>
                    </a:lnTo>
                    <a:lnTo>
                      <a:pt x="1819" y="7454"/>
                    </a:lnTo>
                    <a:cubicBezTo>
                      <a:pt x="1819" y="7391"/>
                      <a:pt x="1766" y="7338"/>
                      <a:pt x="1703" y="7338"/>
                    </a:cubicBezTo>
                    <a:cubicBezTo>
                      <a:pt x="1640" y="7338"/>
                      <a:pt x="1587" y="7391"/>
                      <a:pt x="1587" y="7454"/>
                    </a:cubicBezTo>
                    <a:lnTo>
                      <a:pt x="1587" y="7801"/>
                    </a:lnTo>
                    <a:lnTo>
                      <a:pt x="1094" y="7801"/>
                    </a:lnTo>
                    <a:cubicBezTo>
                      <a:pt x="904" y="7801"/>
                      <a:pt x="746" y="7644"/>
                      <a:pt x="746" y="7454"/>
                    </a:cubicBezTo>
                    <a:lnTo>
                      <a:pt x="746" y="7065"/>
                    </a:lnTo>
                    <a:cubicBezTo>
                      <a:pt x="746" y="6960"/>
                      <a:pt x="767" y="6855"/>
                      <a:pt x="788" y="6761"/>
                    </a:cubicBezTo>
                    <a:cubicBezTo>
                      <a:pt x="1687" y="6973"/>
                      <a:pt x="2574" y="7076"/>
                      <a:pt x="3457" y="7076"/>
                    </a:cubicBezTo>
                    <a:cubicBezTo>
                      <a:pt x="4362" y="7076"/>
                      <a:pt x="5261" y="6968"/>
                      <a:pt x="6161" y="6761"/>
                    </a:cubicBezTo>
                    <a:close/>
                    <a:moveTo>
                      <a:pt x="3196" y="0"/>
                    </a:moveTo>
                    <a:cubicBezTo>
                      <a:pt x="2797" y="0"/>
                      <a:pt x="2407" y="53"/>
                      <a:pt x="2040" y="159"/>
                    </a:cubicBezTo>
                    <a:cubicBezTo>
                      <a:pt x="1230" y="390"/>
                      <a:pt x="694" y="799"/>
                      <a:pt x="400" y="1420"/>
                    </a:cubicBezTo>
                    <a:cubicBezTo>
                      <a:pt x="148" y="1956"/>
                      <a:pt x="116" y="2555"/>
                      <a:pt x="74" y="3081"/>
                    </a:cubicBezTo>
                    <a:cubicBezTo>
                      <a:pt x="74" y="3175"/>
                      <a:pt x="42" y="3301"/>
                      <a:pt x="63" y="3386"/>
                    </a:cubicBezTo>
                    <a:cubicBezTo>
                      <a:pt x="84" y="3481"/>
                      <a:pt x="179" y="3481"/>
                      <a:pt x="263" y="3491"/>
                    </a:cubicBezTo>
                    <a:cubicBezTo>
                      <a:pt x="127" y="3638"/>
                      <a:pt x="42" y="3838"/>
                      <a:pt x="42" y="4058"/>
                    </a:cubicBezTo>
                    <a:cubicBezTo>
                      <a:pt x="42" y="4311"/>
                      <a:pt x="158" y="4542"/>
                      <a:pt x="337" y="4689"/>
                    </a:cubicBezTo>
                    <a:lnTo>
                      <a:pt x="95" y="5814"/>
                    </a:lnTo>
                    <a:cubicBezTo>
                      <a:pt x="0" y="6319"/>
                      <a:pt x="158" y="6845"/>
                      <a:pt x="515" y="7202"/>
                    </a:cubicBezTo>
                    <a:lnTo>
                      <a:pt x="515" y="7454"/>
                    </a:lnTo>
                    <a:cubicBezTo>
                      <a:pt x="515" y="7770"/>
                      <a:pt x="778" y="8032"/>
                      <a:pt x="1094" y="8032"/>
                    </a:cubicBezTo>
                    <a:lnTo>
                      <a:pt x="5856" y="8032"/>
                    </a:lnTo>
                    <a:cubicBezTo>
                      <a:pt x="6171" y="8032"/>
                      <a:pt x="6434" y="7770"/>
                      <a:pt x="6434" y="7454"/>
                    </a:cubicBezTo>
                    <a:lnTo>
                      <a:pt x="6434" y="7202"/>
                    </a:lnTo>
                    <a:cubicBezTo>
                      <a:pt x="6792" y="6845"/>
                      <a:pt x="6960" y="6319"/>
                      <a:pt x="6855" y="5814"/>
                    </a:cubicBezTo>
                    <a:lnTo>
                      <a:pt x="6623" y="4689"/>
                    </a:lnTo>
                    <a:cubicBezTo>
                      <a:pt x="6802" y="4542"/>
                      <a:pt x="6907" y="4311"/>
                      <a:pt x="6907" y="4058"/>
                    </a:cubicBezTo>
                    <a:cubicBezTo>
                      <a:pt x="6907" y="3848"/>
                      <a:pt x="6834" y="3649"/>
                      <a:pt x="6697" y="3502"/>
                    </a:cubicBezTo>
                    <a:cubicBezTo>
                      <a:pt x="6781" y="3491"/>
                      <a:pt x="6876" y="3470"/>
                      <a:pt x="6886" y="3375"/>
                    </a:cubicBezTo>
                    <a:cubicBezTo>
                      <a:pt x="6907" y="3280"/>
                      <a:pt x="6876" y="3175"/>
                      <a:pt x="6876" y="3081"/>
                    </a:cubicBezTo>
                    <a:cubicBezTo>
                      <a:pt x="6844" y="2545"/>
                      <a:pt x="6802" y="1946"/>
                      <a:pt x="6539" y="1409"/>
                    </a:cubicBezTo>
                    <a:cubicBezTo>
                      <a:pt x="6234" y="778"/>
                      <a:pt x="5687" y="369"/>
                      <a:pt x="4857" y="138"/>
                    </a:cubicBezTo>
                    <a:cubicBezTo>
                      <a:pt x="4510" y="42"/>
                      <a:pt x="4131" y="0"/>
                      <a:pt x="3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41"/>
              <p:cNvSpPr/>
              <p:nvPr/>
            </p:nvSpPr>
            <p:spPr>
              <a:xfrm>
                <a:off x="6464395" y="3065440"/>
                <a:ext cx="75617" cy="75617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189" extrusionOk="0">
                    <a:moveTo>
                      <a:pt x="936" y="232"/>
                    </a:moveTo>
                    <a:cubicBezTo>
                      <a:pt x="947" y="232"/>
                      <a:pt x="957" y="242"/>
                      <a:pt x="957" y="242"/>
                    </a:cubicBezTo>
                    <a:lnTo>
                      <a:pt x="957" y="589"/>
                    </a:lnTo>
                    <a:cubicBezTo>
                      <a:pt x="957" y="789"/>
                      <a:pt x="789" y="946"/>
                      <a:pt x="600" y="946"/>
                    </a:cubicBezTo>
                    <a:cubicBezTo>
                      <a:pt x="400" y="946"/>
                      <a:pt x="242" y="789"/>
                      <a:pt x="242" y="589"/>
                    </a:cubicBezTo>
                    <a:lnTo>
                      <a:pt x="242" y="242"/>
                    </a:lnTo>
                    <a:cubicBezTo>
                      <a:pt x="242" y="242"/>
                      <a:pt x="242" y="232"/>
                      <a:pt x="253" y="232"/>
                    </a:cubicBezTo>
                    <a:close/>
                    <a:moveTo>
                      <a:pt x="253" y="0"/>
                    </a:moveTo>
                    <a:cubicBezTo>
                      <a:pt x="116" y="0"/>
                      <a:pt x="1" y="105"/>
                      <a:pt x="1" y="242"/>
                    </a:cubicBezTo>
                    <a:lnTo>
                      <a:pt x="1" y="589"/>
                    </a:lnTo>
                    <a:cubicBezTo>
                      <a:pt x="1" y="915"/>
                      <a:pt x="263" y="1189"/>
                      <a:pt x="600" y="1189"/>
                    </a:cubicBezTo>
                    <a:cubicBezTo>
                      <a:pt x="926" y="1189"/>
                      <a:pt x="1188" y="915"/>
                      <a:pt x="1188" y="589"/>
                    </a:cubicBezTo>
                    <a:lnTo>
                      <a:pt x="1188" y="242"/>
                    </a:lnTo>
                    <a:cubicBezTo>
                      <a:pt x="1188" y="105"/>
                      <a:pt x="1073" y="0"/>
                      <a:pt x="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41"/>
              <p:cNvSpPr/>
              <p:nvPr/>
            </p:nvSpPr>
            <p:spPr>
              <a:xfrm>
                <a:off x="6408238" y="3046042"/>
                <a:ext cx="14818" cy="2881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453" extrusionOk="0">
                    <a:moveTo>
                      <a:pt x="116" y="1"/>
                    </a:moveTo>
                    <a:cubicBezTo>
                      <a:pt x="53" y="1"/>
                      <a:pt x="1" y="53"/>
                      <a:pt x="1" y="116"/>
                    </a:cubicBezTo>
                    <a:lnTo>
                      <a:pt x="1" y="337"/>
                    </a:lnTo>
                    <a:cubicBezTo>
                      <a:pt x="1" y="400"/>
                      <a:pt x="53" y="452"/>
                      <a:pt x="116" y="452"/>
                    </a:cubicBezTo>
                    <a:cubicBezTo>
                      <a:pt x="179" y="452"/>
                      <a:pt x="232" y="400"/>
                      <a:pt x="232" y="337"/>
                    </a:cubicBezTo>
                    <a:lnTo>
                      <a:pt x="232" y="116"/>
                    </a:lnTo>
                    <a:cubicBezTo>
                      <a:pt x="232" y="53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41"/>
              <p:cNvSpPr/>
              <p:nvPr/>
            </p:nvSpPr>
            <p:spPr>
              <a:xfrm>
                <a:off x="6581415" y="3046042"/>
                <a:ext cx="15454" cy="2881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453" extrusionOk="0">
                    <a:moveTo>
                      <a:pt x="116" y="1"/>
                    </a:moveTo>
                    <a:cubicBezTo>
                      <a:pt x="53" y="1"/>
                      <a:pt x="0" y="53"/>
                      <a:pt x="0" y="116"/>
                    </a:cubicBezTo>
                    <a:lnTo>
                      <a:pt x="0" y="337"/>
                    </a:lnTo>
                    <a:cubicBezTo>
                      <a:pt x="0" y="400"/>
                      <a:pt x="53" y="452"/>
                      <a:pt x="116" y="452"/>
                    </a:cubicBezTo>
                    <a:cubicBezTo>
                      <a:pt x="179" y="452"/>
                      <a:pt x="242" y="400"/>
                      <a:pt x="242" y="337"/>
                    </a:cubicBezTo>
                    <a:lnTo>
                      <a:pt x="242" y="116"/>
                    </a:lnTo>
                    <a:cubicBezTo>
                      <a:pt x="242" y="53"/>
                      <a:pt x="179" y="1"/>
                      <a:pt x="1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09" name="Google Shape;4609;p41"/>
          <p:cNvSpPr/>
          <p:nvPr/>
        </p:nvSpPr>
        <p:spPr>
          <a:xfrm>
            <a:off x="1344144" y="3128694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0" name="Google Shape;4610;p41"/>
          <p:cNvSpPr/>
          <p:nvPr/>
        </p:nvSpPr>
        <p:spPr>
          <a:xfrm>
            <a:off x="1344144" y="4033294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1" name="Google Shape;4611;p41"/>
          <p:cNvSpPr/>
          <p:nvPr/>
        </p:nvSpPr>
        <p:spPr>
          <a:xfrm>
            <a:off x="6790044" y="3128694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2" name="Google Shape;4612;p41"/>
          <p:cNvSpPr/>
          <p:nvPr/>
        </p:nvSpPr>
        <p:spPr>
          <a:xfrm>
            <a:off x="6790044" y="4033294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3" name="Google Shape;4613;p41"/>
          <p:cNvGrpSpPr/>
          <p:nvPr/>
        </p:nvGrpSpPr>
        <p:grpSpPr>
          <a:xfrm>
            <a:off x="6389544" y="3128694"/>
            <a:ext cx="1810800" cy="673994"/>
            <a:chOff x="6389544" y="3128694"/>
            <a:chExt cx="1810800" cy="673994"/>
          </a:xfrm>
        </p:grpSpPr>
        <p:sp>
          <p:nvSpPr>
            <p:cNvPr id="4614" name="Google Shape;4614;p41"/>
            <p:cNvSpPr txBox="1"/>
            <p:nvPr/>
          </p:nvSpPr>
          <p:spPr>
            <a:xfrm>
              <a:off x="6389544" y="3128694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15" name="Google Shape;4615;p41"/>
            <p:cNvSpPr txBox="1"/>
            <p:nvPr/>
          </p:nvSpPr>
          <p:spPr>
            <a:xfrm>
              <a:off x="6389544" y="34204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6" name="Google Shape;4616;p41"/>
          <p:cNvGrpSpPr/>
          <p:nvPr/>
        </p:nvGrpSpPr>
        <p:grpSpPr>
          <a:xfrm>
            <a:off x="943644" y="4033294"/>
            <a:ext cx="1810800" cy="673994"/>
            <a:chOff x="943644" y="4033294"/>
            <a:chExt cx="1810800" cy="673994"/>
          </a:xfrm>
        </p:grpSpPr>
        <p:sp>
          <p:nvSpPr>
            <p:cNvPr id="4617" name="Google Shape;4617;p41"/>
            <p:cNvSpPr txBox="1"/>
            <p:nvPr/>
          </p:nvSpPr>
          <p:spPr>
            <a:xfrm>
              <a:off x="943644" y="4033294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18" name="Google Shape;4618;p41"/>
            <p:cNvSpPr txBox="1"/>
            <p:nvPr/>
          </p:nvSpPr>
          <p:spPr>
            <a:xfrm>
              <a:off x="943644" y="43250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9" name="Google Shape;4619;p41"/>
          <p:cNvGrpSpPr/>
          <p:nvPr/>
        </p:nvGrpSpPr>
        <p:grpSpPr>
          <a:xfrm>
            <a:off x="6389544" y="4033294"/>
            <a:ext cx="1810800" cy="673994"/>
            <a:chOff x="6389544" y="4033294"/>
            <a:chExt cx="1810800" cy="673994"/>
          </a:xfrm>
        </p:grpSpPr>
        <p:sp>
          <p:nvSpPr>
            <p:cNvPr id="4620" name="Google Shape;4620;p41"/>
            <p:cNvSpPr txBox="1"/>
            <p:nvPr/>
          </p:nvSpPr>
          <p:spPr>
            <a:xfrm>
              <a:off x="6389544" y="4033294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1" name="Google Shape;4621;p41"/>
            <p:cNvSpPr txBox="1"/>
            <p:nvPr/>
          </p:nvSpPr>
          <p:spPr>
            <a:xfrm>
              <a:off x="6389544" y="43250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22" name="Google Shape;4622;p41"/>
          <p:cNvSpPr/>
          <p:nvPr/>
        </p:nvSpPr>
        <p:spPr>
          <a:xfrm>
            <a:off x="1344144" y="2225831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3" name="Google Shape;4623;p41"/>
          <p:cNvSpPr/>
          <p:nvPr/>
        </p:nvSpPr>
        <p:spPr>
          <a:xfrm>
            <a:off x="6790044" y="2225831"/>
            <a:ext cx="1009800" cy="2883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4" name="Google Shape;4624;p41"/>
          <p:cNvGrpSpPr/>
          <p:nvPr/>
        </p:nvGrpSpPr>
        <p:grpSpPr>
          <a:xfrm>
            <a:off x="943644" y="2225831"/>
            <a:ext cx="1810800" cy="667031"/>
            <a:chOff x="943644" y="2225831"/>
            <a:chExt cx="1810800" cy="667031"/>
          </a:xfrm>
        </p:grpSpPr>
        <p:sp>
          <p:nvSpPr>
            <p:cNvPr id="4625" name="Google Shape;4625;p41"/>
            <p:cNvSpPr txBox="1"/>
            <p:nvPr/>
          </p:nvSpPr>
          <p:spPr>
            <a:xfrm>
              <a:off x="943644" y="2225831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6" name="Google Shape;4626;p41"/>
            <p:cNvSpPr txBox="1"/>
            <p:nvPr/>
          </p:nvSpPr>
          <p:spPr>
            <a:xfrm>
              <a:off x="943644" y="25106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27" name="Google Shape;4627;p41"/>
          <p:cNvGrpSpPr/>
          <p:nvPr/>
        </p:nvGrpSpPr>
        <p:grpSpPr>
          <a:xfrm>
            <a:off x="6389544" y="2225831"/>
            <a:ext cx="1810800" cy="667031"/>
            <a:chOff x="6389544" y="2225831"/>
            <a:chExt cx="1810800" cy="667031"/>
          </a:xfrm>
        </p:grpSpPr>
        <p:sp>
          <p:nvSpPr>
            <p:cNvPr id="4628" name="Google Shape;4628;p41"/>
            <p:cNvSpPr txBox="1"/>
            <p:nvPr/>
          </p:nvSpPr>
          <p:spPr>
            <a:xfrm>
              <a:off x="6389544" y="2225831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29" name="Google Shape;4629;p41"/>
            <p:cNvSpPr txBox="1"/>
            <p:nvPr/>
          </p:nvSpPr>
          <p:spPr>
            <a:xfrm>
              <a:off x="6389544" y="25106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630" name="Google Shape;4630;p41"/>
          <p:cNvSpPr txBox="1"/>
          <p:nvPr/>
        </p:nvSpPr>
        <p:spPr>
          <a:xfrm>
            <a:off x="1101450" y="1651400"/>
            <a:ext cx="149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Women</a:t>
            </a:r>
            <a:endParaRPr/>
          </a:p>
        </p:txBody>
      </p:sp>
      <p:sp>
        <p:nvSpPr>
          <p:cNvPr id="4631" name="Google Shape;4631;p41"/>
          <p:cNvSpPr/>
          <p:nvPr/>
        </p:nvSpPr>
        <p:spPr>
          <a:xfrm>
            <a:off x="6771600" y="1730450"/>
            <a:ext cx="1046700" cy="288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2" name="Google Shape;4632;p41"/>
          <p:cNvSpPr txBox="1"/>
          <p:nvPr/>
        </p:nvSpPr>
        <p:spPr>
          <a:xfrm>
            <a:off x="6547350" y="1651400"/>
            <a:ext cx="1495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Men</a:t>
            </a:r>
            <a:endParaRPr/>
          </a:p>
        </p:txBody>
      </p:sp>
      <p:grpSp>
        <p:nvGrpSpPr>
          <p:cNvPr id="4633" name="Google Shape;4633;p41"/>
          <p:cNvGrpSpPr/>
          <p:nvPr/>
        </p:nvGrpSpPr>
        <p:grpSpPr>
          <a:xfrm>
            <a:off x="943644" y="3128694"/>
            <a:ext cx="1810800" cy="673994"/>
            <a:chOff x="943644" y="3128694"/>
            <a:chExt cx="1810800" cy="673994"/>
          </a:xfrm>
        </p:grpSpPr>
        <p:sp>
          <p:nvSpPr>
            <p:cNvPr id="4634" name="Google Shape;4634;p41"/>
            <p:cNvSpPr txBox="1"/>
            <p:nvPr/>
          </p:nvSpPr>
          <p:spPr>
            <a:xfrm>
              <a:off x="943644" y="3128694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35" name="Google Shape;4635;p41"/>
            <p:cNvSpPr txBox="1"/>
            <p:nvPr/>
          </p:nvSpPr>
          <p:spPr>
            <a:xfrm>
              <a:off x="943644" y="34204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36" name="Google Shape;4636;p41"/>
          <p:cNvGrpSpPr/>
          <p:nvPr/>
        </p:nvGrpSpPr>
        <p:grpSpPr>
          <a:xfrm>
            <a:off x="3553600" y="1509700"/>
            <a:ext cx="2113800" cy="2617325"/>
            <a:chOff x="3553600" y="1509700"/>
            <a:chExt cx="2113800" cy="2617325"/>
          </a:xfrm>
        </p:grpSpPr>
        <p:grpSp>
          <p:nvGrpSpPr>
            <p:cNvPr id="4637" name="Google Shape;4637;p41"/>
            <p:cNvGrpSpPr/>
            <p:nvPr/>
          </p:nvGrpSpPr>
          <p:grpSpPr>
            <a:xfrm>
              <a:off x="4476250" y="1509700"/>
              <a:ext cx="268500" cy="1866900"/>
              <a:chOff x="4476250" y="1564575"/>
              <a:chExt cx="268500" cy="1866900"/>
            </a:xfrm>
          </p:grpSpPr>
          <p:cxnSp>
            <p:nvCxnSpPr>
              <p:cNvPr id="4638" name="Google Shape;4638;p41"/>
              <p:cNvCxnSpPr>
                <a:stCxn id="4639" idx="4"/>
                <a:endCxn id="4640" idx="0"/>
              </p:cNvCxnSpPr>
              <p:nvPr/>
            </p:nvCxnSpPr>
            <p:spPr>
              <a:xfrm flipH="1">
                <a:off x="4610200" y="1833075"/>
                <a:ext cx="300" cy="15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39" name="Google Shape;4639;p41"/>
              <p:cNvSpPr/>
              <p:nvPr/>
            </p:nvSpPr>
            <p:spPr>
              <a:xfrm>
                <a:off x="4476250" y="1564575"/>
                <a:ext cx="268500" cy="268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1" name="Google Shape;4641;p41"/>
            <p:cNvGrpSpPr/>
            <p:nvPr/>
          </p:nvGrpSpPr>
          <p:grpSpPr>
            <a:xfrm>
              <a:off x="3553600" y="2528756"/>
              <a:ext cx="2113800" cy="1598269"/>
              <a:chOff x="3553600" y="2583631"/>
              <a:chExt cx="2113800" cy="1598269"/>
            </a:xfrm>
          </p:grpSpPr>
          <p:sp>
            <p:nvSpPr>
              <p:cNvPr id="4642" name="Google Shape;4642;p41"/>
              <p:cNvSpPr/>
              <p:nvPr/>
            </p:nvSpPr>
            <p:spPr>
              <a:xfrm>
                <a:off x="3553600" y="2725350"/>
                <a:ext cx="2113800" cy="5934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43" name="Google Shape;4643;p41"/>
              <p:cNvSpPr/>
              <p:nvPr/>
            </p:nvSpPr>
            <p:spPr>
              <a:xfrm>
                <a:off x="3553600" y="3588500"/>
                <a:ext cx="2113800" cy="593400"/>
              </a:xfrm>
              <a:prstGeom prst="roundRect">
                <a:avLst>
                  <a:gd name="adj" fmla="val 500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00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644" name="Google Shape;4644;p41"/>
              <p:cNvSpPr/>
              <p:nvPr/>
            </p:nvSpPr>
            <p:spPr>
              <a:xfrm>
                <a:off x="4105419" y="3431619"/>
                <a:ext cx="1009800" cy="2883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41"/>
              <p:cNvSpPr/>
              <p:nvPr/>
            </p:nvSpPr>
            <p:spPr>
              <a:xfrm>
                <a:off x="4105419" y="2583631"/>
                <a:ext cx="1009800" cy="2883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46" name="Google Shape;4646;p41"/>
          <p:cNvGrpSpPr/>
          <p:nvPr/>
        </p:nvGrpSpPr>
        <p:grpSpPr>
          <a:xfrm>
            <a:off x="3661725" y="3376744"/>
            <a:ext cx="1902000" cy="674006"/>
            <a:chOff x="3661725" y="3431619"/>
            <a:chExt cx="1902000" cy="674006"/>
          </a:xfrm>
        </p:grpSpPr>
        <p:sp>
          <p:nvSpPr>
            <p:cNvPr id="4640" name="Google Shape;4640;p41"/>
            <p:cNvSpPr txBox="1"/>
            <p:nvPr/>
          </p:nvSpPr>
          <p:spPr>
            <a:xfrm>
              <a:off x="3704919" y="3431619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47" name="Google Shape;4647;p41"/>
            <p:cNvSpPr txBox="1"/>
            <p:nvPr/>
          </p:nvSpPr>
          <p:spPr>
            <a:xfrm>
              <a:off x="3661725" y="3723425"/>
              <a:ext cx="19020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It’s the star at the center of the Solar System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48" name="Google Shape;4648;p41"/>
          <p:cNvGrpSpPr/>
          <p:nvPr/>
        </p:nvGrpSpPr>
        <p:grpSpPr>
          <a:xfrm>
            <a:off x="3704919" y="2528756"/>
            <a:ext cx="1810800" cy="667031"/>
            <a:chOff x="3704919" y="2583631"/>
            <a:chExt cx="1810800" cy="667031"/>
          </a:xfrm>
        </p:grpSpPr>
        <p:sp>
          <p:nvSpPr>
            <p:cNvPr id="4649" name="Google Shape;4649;p41"/>
            <p:cNvSpPr txBox="1"/>
            <p:nvPr/>
          </p:nvSpPr>
          <p:spPr>
            <a:xfrm>
              <a:off x="3704919" y="2583631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50" name="Google Shape;4650;p41"/>
            <p:cNvSpPr txBox="1"/>
            <p:nvPr/>
          </p:nvSpPr>
          <p:spPr>
            <a:xfrm>
              <a:off x="3704919" y="28684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giant, two main gasses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2727916" y="1446278"/>
            <a:ext cx="5985016" cy="3468841"/>
            <a:chOff x="4206686" y="1786226"/>
            <a:chExt cx="7205870" cy="4176433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xmlns="" id="{9D7630C0-A3BB-4AD5-8176-186FA750F356}"/>
                </a:ext>
              </a:extLst>
            </p:cNvPr>
            <p:cNvCxnSpPr>
              <a:cxnSpLocks/>
            </p:cNvCxnSpPr>
            <p:nvPr/>
          </p:nvCxnSpPr>
          <p:spPr>
            <a:xfrm>
              <a:off x="4206686" y="3907735"/>
              <a:ext cx="7205870" cy="0"/>
            </a:xfrm>
            <a:prstGeom prst="line">
              <a:avLst/>
            </a:prstGeom>
            <a:ln w="444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3">
              <a:extLst>
                <a:ext uri="{FF2B5EF4-FFF2-40B4-BE49-F238E27FC236}">
                  <a16:creationId xmlns:a16="http://schemas.microsoft.com/office/drawing/2014/main" xmlns="" id="{FB3A1AE1-2F27-428B-98E1-5D7A52DBA366}"/>
                </a:ext>
              </a:extLst>
            </p:cNvPr>
            <p:cNvGrpSpPr/>
            <p:nvPr/>
          </p:nvGrpSpPr>
          <p:grpSpPr>
            <a:xfrm>
              <a:off x="4206686" y="1786226"/>
              <a:ext cx="5503143" cy="707886"/>
              <a:chOff x="4276262" y="2034701"/>
              <a:chExt cx="5503143" cy="707886"/>
            </a:xfrm>
          </p:grpSpPr>
          <p:sp>
            <p:nvSpPr>
              <p:cNvPr id="5" name="Oval 33">
                <a:extLst>
                  <a:ext uri="{FF2B5EF4-FFF2-40B4-BE49-F238E27FC236}">
                    <a16:creationId xmlns:a16="http://schemas.microsoft.com/office/drawing/2014/main" xmlns="" id="{7B2A6893-9409-4B24-AED6-CCEBF719AADA}"/>
                  </a:ext>
                </a:extLst>
              </p:cNvPr>
              <p:cNvSpPr/>
              <p:nvPr/>
            </p:nvSpPr>
            <p:spPr>
              <a:xfrm>
                <a:off x="4276262" y="2085870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" name="Freeform 31">
                <a:extLst>
                  <a:ext uri="{FF2B5EF4-FFF2-40B4-BE49-F238E27FC236}">
                    <a16:creationId xmlns:a16="http://schemas.microsoft.com/office/drawing/2014/main" xmlns="" id="{18E4D79D-8498-44D9-8A4A-915088309B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580000">
                <a:off x="4416880" y="2226920"/>
                <a:ext cx="324311" cy="323447"/>
              </a:xfrm>
              <a:custGeom>
                <a:avLst/>
                <a:gdLst/>
                <a:ahLst/>
                <a:cxnLst/>
                <a:rect l="l" t="t" r="r" b="b"/>
                <a:pathLst>
                  <a:path w="3872365" h="3862045">
                    <a:moveTo>
                      <a:pt x="1786489" y="808318"/>
                    </a:moveTo>
                    <a:cubicBezTo>
                      <a:pt x="1525809" y="610106"/>
                      <a:pt x="1257124" y="397966"/>
                      <a:pt x="1040385" y="230829"/>
                    </a:cubicBezTo>
                    <a:cubicBezTo>
                      <a:pt x="1905215" y="-194386"/>
                      <a:pt x="2650439" y="24572"/>
                      <a:pt x="3162062" y="429660"/>
                    </a:cubicBezTo>
                    <a:cubicBezTo>
                      <a:pt x="3007351" y="875340"/>
                      <a:pt x="2905932" y="1443216"/>
                      <a:pt x="2745609" y="1410478"/>
                    </a:cubicBezTo>
                    <a:cubicBezTo>
                      <a:pt x="2633182" y="1430335"/>
                      <a:pt x="2220955" y="1138671"/>
                      <a:pt x="1786489" y="808318"/>
                    </a:cubicBezTo>
                    <a:close/>
                    <a:moveTo>
                      <a:pt x="2701004" y="2590217"/>
                    </a:moveTo>
                    <a:cubicBezTo>
                      <a:pt x="2682933" y="2576481"/>
                      <a:pt x="2672282" y="2559744"/>
                      <a:pt x="2670336" y="2539383"/>
                    </a:cubicBezTo>
                    <a:cubicBezTo>
                      <a:pt x="2587360" y="2376647"/>
                      <a:pt x="3042640" y="1246798"/>
                      <a:pt x="3299881" y="563773"/>
                    </a:cubicBezTo>
                    <a:cubicBezTo>
                      <a:pt x="3959368" y="1266493"/>
                      <a:pt x="3967860" y="2043171"/>
                      <a:pt x="3730056" y="2650875"/>
                    </a:cubicBezTo>
                    <a:cubicBezTo>
                      <a:pt x="3317547" y="2635434"/>
                      <a:pt x="2827499" y="2686366"/>
                      <a:pt x="2701004" y="2590217"/>
                    </a:cubicBezTo>
                    <a:close/>
                    <a:moveTo>
                      <a:pt x="19691" y="2248546"/>
                    </a:moveTo>
                    <a:cubicBezTo>
                      <a:pt x="-100797" y="1292396"/>
                      <a:pt x="348853" y="659059"/>
                      <a:pt x="898439" y="307194"/>
                    </a:cubicBezTo>
                    <a:cubicBezTo>
                      <a:pt x="1269469" y="598575"/>
                      <a:pt x="1773388" y="879352"/>
                      <a:pt x="1690237" y="1020281"/>
                    </a:cubicBezTo>
                    <a:cubicBezTo>
                      <a:pt x="1661713" y="1200709"/>
                      <a:pt x="629275" y="1847170"/>
                      <a:pt x="19691" y="2248546"/>
                    </a:cubicBezTo>
                    <a:close/>
                    <a:moveTo>
                      <a:pt x="1805382" y="3858278"/>
                    </a:moveTo>
                    <a:cubicBezTo>
                      <a:pt x="1676483" y="3404460"/>
                      <a:pt x="1433840" y="2881111"/>
                      <a:pt x="1583946" y="2815971"/>
                    </a:cubicBezTo>
                    <a:cubicBezTo>
                      <a:pt x="1713076" y="2686769"/>
                      <a:pt x="2928316" y="2770622"/>
                      <a:pt x="3657403" y="2804207"/>
                    </a:cubicBezTo>
                    <a:cubicBezTo>
                      <a:pt x="3192869" y="3648569"/>
                      <a:pt x="2456828" y="3896652"/>
                      <a:pt x="1805382" y="3858278"/>
                    </a:cubicBezTo>
                    <a:close/>
                    <a:moveTo>
                      <a:pt x="762284" y="3480575"/>
                    </a:moveTo>
                    <a:cubicBezTo>
                      <a:pt x="380940" y="3198297"/>
                      <a:pt x="161300" y="2806810"/>
                      <a:pt x="58293" y="2412172"/>
                    </a:cubicBezTo>
                    <a:cubicBezTo>
                      <a:pt x="450067" y="2149344"/>
                      <a:pt x="872820" y="1756853"/>
                      <a:pt x="981158" y="1879484"/>
                    </a:cubicBezTo>
                    <a:cubicBezTo>
                      <a:pt x="1143940" y="1962367"/>
                      <a:pt x="1439720" y="3144041"/>
                      <a:pt x="1633080" y="3847823"/>
                    </a:cubicBezTo>
                    <a:cubicBezTo>
                      <a:pt x="1278110" y="3779994"/>
                      <a:pt x="991090" y="3649942"/>
                      <a:pt x="762284" y="34805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7" name="Group 41">
                <a:extLst>
                  <a:ext uri="{FF2B5EF4-FFF2-40B4-BE49-F238E27FC236}">
                    <a16:creationId xmlns:a16="http://schemas.microsoft.com/office/drawing/2014/main" xmlns="" id="{E12F1651-B7CC-48F6-9F07-A58A434C0D43}"/>
                  </a:ext>
                </a:extLst>
              </p:cNvPr>
              <p:cNvGrpSpPr/>
              <p:nvPr/>
            </p:nvGrpSpPr>
            <p:grpSpPr>
              <a:xfrm>
                <a:off x="5043619" y="2034701"/>
                <a:ext cx="4735786" cy="707886"/>
                <a:chOff x="592509" y="1556792"/>
                <a:chExt cx="2361076" cy="707886"/>
              </a:xfrm>
            </p:grpSpPr>
            <p:sp>
              <p:nvSpPr>
                <p:cNvPr id="8" name="TextBox 42">
                  <a:extLst>
                    <a:ext uri="{FF2B5EF4-FFF2-40B4-BE49-F238E27FC236}">
                      <a16:creationId xmlns:a16="http://schemas.microsoft.com/office/drawing/2014/main" xmlns="" id="{DDCF57A4-4810-490F-B44E-F69CE6ED81CE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43">
                  <a:extLst>
                    <a:ext uri="{FF2B5EF4-FFF2-40B4-BE49-F238E27FC236}">
                      <a16:creationId xmlns:a16="http://schemas.microsoft.com/office/drawing/2014/main" xmlns="" id="{DC4BA341-B799-4B12-A621-44A4B8CEE98A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" name="Group 56">
              <a:extLst>
                <a:ext uri="{FF2B5EF4-FFF2-40B4-BE49-F238E27FC236}">
                  <a16:creationId xmlns:a16="http://schemas.microsoft.com/office/drawing/2014/main" xmlns="" id="{36E97FBF-F893-425E-A0C9-9F23596551C4}"/>
                </a:ext>
              </a:extLst>
            </p:cNvPr>
            <p:cNvGrpSpPr/>
            <p:nvPr/>
          </p:nvGrpSpPr>
          <p:grpSpPr>
            <a:xfrm>
              <a:off x="4206686" y="5254773"/>
              <a:ext cx="5503142" cy="707886"/>
              <a:chOff x="4276263" y="4323254"/>
              <a:chExt cx="5503142" cy="707886"/>
            </a:xfrm>
          </p:grpSpPr>
          <p:sp>
            <p:nvSpPr>
              <p:cNvPr id="11" name="Oval 36">
                <a:extLst>
                  <a:ext uri="{FF2B5EF4-FFF2-40B4-BE49-F238E27FC236}">
                    <a16:creationId xmlns:a16="http://schemas.microsoft.com/office/drawing/2014/main" xmlns="" id="{8D789DE5-485B-4254-A55C-586E8B376E76}"/>
                  </a:ext>
                </a:extLst>
              </p:cNvPr>
              <p:cNvSpPr/>
              <p:nvPr/>
            </p:nvSpPr>
            <p:spPr>
              <a:xfrm>
                <a:off x="4276263" y="4374423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1">
                <a:extLst>
                  <a:ext uri="{FF2B5EF4-FFF2-40B4-BE49-F238E27FC236}">
                    <a16:creationId xmlns:a16="http://schemas.microsoft.com/office/drawing/2014/main" xmlns="" id="{EE0DC7A2-ED86-4CD5-9736-AFA10EC08F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2305" y="4530751"/>
                <a:ext cx="293456" cy="292893"/>
              </a:xfrm>
              <a:custGeom>
                <a:avLst/>
                <a:gdLst/>
                <a:ahLst/>
                <a:cxnLst/>
                <a:rect l="l" t="t" r="r" b="b"/>
                <a:pathLst>
                  <a:path w="4020621" h="4012920">
                    <a:moveTo>
                      <a:pt x="780213" y="3724888"/>
                    </a:moveTo>
                    <a:lnTo>
                      <a:pt x="2868445" y="3724888"/>
                    </a:lnTo>
                    <a:lnTo>
                      <a:pt x="2868445" y="4012920"/>
                    </a:lnTo>
                    <a:lnTo>
                      <a:pt x="780213" y="4012920"/>
                    </a:lnTo>
                    <a:close/>
                    <a:moveTo>
                      <a:pt x="4020621" y="2152587"/>
                    </a:moveTo>
                    <a:lnTo>
                      <a:pt x="4020621" y="3448731"/>
                    </a:lnTo>
                    <a:lnTo>
                      <a:pt x="3903908" y="3386593"/>
                    </a:lnTo>
                    <a:lnTo>
                      <a:pt x="3903908" y="2214725"/>
                    </a:lnTo>
                    <a:close/>
                    <a:moveTo>
                      <a:pt x="1582587" y="1544569"/>
                    </a:moveTo>
                    <a:cubicBezTo>
                      <a:pt x="1525677" y="1652847"/>
                      <a:pt x="1434945" y="1739939"/>
                      <a:pt x="1324158" y="1792547"/>
                    </a:cubicBezTo>
                    <a:lnTo>
                      <a:pt x="1790243" y="1792547"/>
                    </a:lnTo>
                    <a:cubicBezTo>
                      <a:pt x="1708293" y="1721838"/>
                      <a:pt x="1638004" y="1638154"/>
                      <a:pt x="1582587" y="1544569"/>
                    </a:cubicBezTo>
                    <a:close/>
                    <a:moveTo>
                      <a:pt x="1238323" y="1312673"/>
                    </a:moveTo>
                    <a:cubicBezTo>
                      <a:pt x="1173622" y="1312673"/>
                      <a:pt x="1121172" y="1365123"/>
                      <a:pt x="1121172" y="1429824"/>
                    </a:cubicBezTo>
                    <a:cubicBezTo>
                      <a:pt x="1121172" y="1494525"/>
                      <a:pt x="1173622" y="1546975"/>
                      <a:pt x="1238323" y="1546975"/>
                    </a:cubicBezTo>
                    <a:cubicBezTo>
                      <a:pt x="1303024" y="1546975"/>
                      <a:pt x="1355474" y="1494525"/>
                      <a:pt x="1355474" y="1429824"/>
                    </a:cubicBezTo>
                    <a:cubicBezTo>
                      <a:pt x="1355474" y="1365123"/>
                      <a:pt x="1303024" y="1312673"/>
                      <a:pt x="1238323" y="1312673"/>
                    </a:cubicBezTo>
                    <a:close/>
                    <a:moveTo>
                      <a:pt x="870057" y="1312673"/>
                    </a:moveTo>
                    <a:cubicBezTo>
                      <a:pt x="805356" y="1312673"/>
                      <a:pt x="752906" y="1365123"/>
                      <a:pt x="752906" y="1429824"/>
                    </a:cubicBezTo>
                    <a:cubicBezTo>
                      <a:pt x="752906" y="1494525"/>
                      <a:pt x="805356" y="1546975"/>
                      <a:pt x="870057" y="1546975"/>
                    </a:cubicBezTo>
                    <a:cubicBezTo>
                      <a:pt x="934758" y="1546975"/>
                      <a:pt x="987208" y="1494525"/>
                      <a:pt x="987208" y="1429824"/>
                    </a:cubicBezTo>
                    <a:cubicBezTo>
                      <a:pt x="987208" y="1365123"/>
                      <a:pt x="934758" y="1312673"/>
                      <a:pt x="870057" y="1312673"/>
                    </a:cubicBezTo>
                    <a:close/>
                    <a:moveTo>
                      <a:pt x="2775838" y="1127627"/>
                    </a:moveTo>
                    <a:cubicBezTo>
                      <a:pt x="2666578" y="1127627"/>
                      <a:pt x="2578006" y="1216199"/>
                      <a:pt x="2578006" y="1325459"/>
                    </a:cubicBezTo>
                    <a:cubicBezTo>
                      <a:pt x="2578006" y="1434719"/>
                      <a:pt x="2666578" y="1523291"/>
                      <a:pt x="2775838" y="1523291"/>
                    </a:cubicBezTo>
                    <a:cubicBezTo>
                      <a:pt x="2885098" y="1523291"/>
                      <a:pt x="2973670" y="1434719"/>
                      <a:pt x="2973670" y="1325459"/>
                    </a:cubicBezTo>
                    <a:cubicBezTo>
                      <a:pt x="2973670" y="1216199"/>
                      <a:pt x="2885098" y="1127627"/>
                      <a:pt x="2775838" y="1127627"/>
                    </a:cubicBezTo>
                    <a:close/>
                    <a:moveTo>
                      <a:pt x="2153949" y="1127627"/>
                    </a:moveTo>
                    <a:cubicBezTo>
                      <a:pt x="2044689" y="1127627"/>
                      <a:pt x="1956117" y="1216199"/>
                      <a:pt x="1956117" y="1325459"/>
                    </a:cubicBezTo>
                    <a:cubicBezTo>
                      <a:pt x="1956117" y="1434719"/>
                      <a:pt x="2044689" y="1523291"/>
                      <a:pt x="2153949" y="1523291"/>
                    </a:cubicBezTo>
                    <a:cubicBezTo>
                      <a:pt x="2263209" y="1523291"/>
                      <a:pt x="2351781" y="1434719"/>
                      <a:pt x="2351781" y="1325459"/>
                    </a:cubicBezTo>
                    <a:cubicBezTo>
                      <a:pt x="2351781" y="1216199"/>
                      <a:pt x="2263209" y="1127627"/>
                      <a:pt x="2153949" y="1127627"/>
                    </a:cubicBezTo>
                    <a:close/>
                    <a:moveTo>
                      <a:pt x="1238323" y="956510"/>
                    </a:moveTo>
                    <a:cubicBezTo>
                      <a:pt x="1173622" y="956510"/>
                      <a:pt x="1121172" y="1008960"/>
                      <a:pt x="1121172" y="1073661"/>
                    </a:cubicBezTo>
                    <a:cubicBezTo>
                      <a:pt x="1121172" y="1138362"/>
                      <a:pt x="1173622" y="1190812"/>
                      <a:pt x="1238323" y="1190812"/>
                    </a:cubicBezTo>
                    <a:cubicBezTo>
                      <a:pt x="1303024" y="1190812"/>
                      <a:pt x="1355474" y="1138362"/>
                      <a:pt x="1355474" y="1073661"/>
                    </a:cubicBezTo>
                    <a:cubicBezTo>
                      <a:pt x="1355474" y="1008960"/>
                      <a:pt x="1303024" y="956510"/>
                      <a:pt x="1238323" y="956510"/>
                    </a:cubicBezTo>
                    <a:close/>
                    <a:moveTo>
                      <a:pt x="870057" y="956510"/>
                    </a:moveTo>
                    <a:cubicBezTo>
                      <a:pt x="805356" y="956510"/>
                      <a:pt x="752906" y="1008960"/>
                      <a:pt x="752906" y="1073661"/>
                    </a:cubicBezTo>
                    <a:cubicBezTo>
                      <a:pt x="752906" y="1138362"/>
                      <a:pt x="805356" y="1190812"/>
                      <a:pt x="870057" y="1190812"/>
                    </a:cubicBezTo>
                    <a:cubicBezTo>
                      <a:pt x="934758" y="1190812"/>
                      <a:pt x="987208" y="1138362"/>
                      <a:pt x="987208" y="1073661"/>
                    </a:cubicBezTo>
                    <a:cubicBezTo>
                      <a:pt x="987208" y="1008960"/>
                      <a:pt x="934758" y="956510"/>
                      <a:pt x="870057" y="956510"/>
                    </a:cubicBezTo>
                    <a:close/>
                    <a:moveTo>
                      <a:pt x="2775838" y="526176"/>
                    </a:moveTo>
                    <a:cubicBezTo>
                      <a:pt x="2666578" y="526176"/>
                      <a:pt x="2578006" y="614748"/>
                      <a:pt x="2578006" y="724008"/>
                    </a:cubicBezTo>
                    <a:cubicBezTo>
                      <a:pt x="2578006" y="833268"/>
                      <a:pt x="2666578" y="921840"/>
                      <a:pt x="2775838" y="921840"/>
                    </a:cubicBezTo>
                    <a:cubicBezTo>
                      <a:pt x="2885098" y="921840"/>
                      <a:pt x="2973670" y="833268"/>
                      <a:pt x="2973670" y="724008"/>
                    </a:cubicBezTo>
                    <a:cubicBezTo>
                      <a:pt x="2973670" y="614748"/>
                      <a:pt x="2885098" y="526176"/>
                      <a:pt x="2775838" y="526176"/>
                    </a:cubicBezTo>
                    <a:close/>
                    <a:moveTo>
                      <a:pt x="2153949" y="526176"/>
                    </a:moveTo>
                    <a:cubicBezTo>
                      <a:pt x="2044689" y="526176"/>
                      <a:pt x="1956117" y="614748"/>
                      <a:pt x="1956117" y="724008"/>
                    </a:cubicBezTo>
                    <a:cubicBezTo>
                      <a:pt x="1956117" y="833268"/>
                      <a:pt x="2044689" y="921840"/>
                      <a:pt x="2153949" y="921840"/>
                    </a:cubicBezTo>
                    <a:cubicBezTo>
                      <a:pt x="2263209" y="921840"/>
                      <a:pt x="2351781" y="833268"/>
                      <a:pt x="2351781" y="724008"/>
                    </a:cubicBezTo>
                    <a:cubicBezTo>
                      <a:pt x="2351781" y="614748"/>
                      <a:pt x="2263209" y="526176"/>
                      <a:pt x="2153949" y="526176"/>
                    </a:cubicBezTo>
                    <a:close/>
                    <a:moveTo>
                      <a:pt x="2464893" y="0"/>
                    </a:moveTo>
                    <a:cubicBezTo>
                      <a:pt x="3030837" y="0"/>
                      <a:pt x="3489626" y="458789"/>
                      <a:pt x="3489626" y="1024733"/>
                    </a:cubicBezTo>
                    <a:cubicBezTo>
                      <a:pt x="3489626" y="1442455"/>
                      <a:pt x="3239684" y="1801800"/>
                      <a:pt x="2880320" y="1959209"/>
                    </a:cubicBezTo>
                    <a:lnTo>
                      <a:pt x="2880320" y="2008571"/>
                    </a:lnTo>
                    <a:lnTo>
                      <a:pt x="3250857" y="2008571"/>
                    </a:lnTo>
                    <a:lnTo>
                      <a:pt x="3250857" y="2359970"/>
                    </a:lnTo>
                    <a:lnTo>
                      <a:pt x="3437294" y="2359970"/>
                    </a:lnTo>
                    <a:lnTo>
                      <a:pt x="3437294" y="2360694"/>
                    </a:lnTo>
                    <a:lnTo>
                      <a:pt x="3852060" y="2233461"/>
                    </a:lnTo>
                    <a:lnTo>
                      <a:pt x="3852060" y="3367858"/>
                    </a:lnTo>
                    <a:lnTo>
                      <a:pt x="3437294" y="3240624"/>
                    </a:lnTo>
                    <a:lnTo>
                      <a:pt x="3437294" y="3241349"/>
                    </a:lnTo>
                    <a:lnTo>
                      <a:pt x="3250857" y="3241349"/>
                    </a:lnTo>
                    <a:lnTo>
                      <a:pt x="3250857" y="3633063"/>
                    </a:lnTo>
                    <a:lnTo>
                      <a:pt x="298529" y="3633063"/>
                    </a:lnTo>
                    <a:lnTo>
                      <a:pt x="298529" y="2431730"/>
                    </a:lnTo>
                    <a:lnTo>
                      <a:pt x="0" y="2008571"/>
                    </a:lnTo>
                    <a:lnTo>
                      <a:pt x="298529" y="2008571"/>
                    </a:lnTo>
                    <a:lnTo>
                      <a:pt x="792088" y="2008571"/>
                    </a:lnTo>
                    <a:lnTo>
                      <a:pt x="792088" y="1796817"/>
                    </a:lnTo>
                    <a:cubicBezTo>
                      <a:pt x="587745" y="1700755"/>
                      <a:pt x="447370" y="1492642"/>
                      <a:pt x="447370" y="1251742"/>
                    </a:cubicBezTo>
                    <a:cubicBezTo>
                      <a:pt x="447370" y="916605"/>
                      <a:pt x="719053" y="644923"/>
                      <a:pt x="1054190" y="644923"/>
                    </a:cubicBezTo>
                    <a:cubicBezTo>
                      <a:pt x="1212753" y="644923"/>
                      <a:pt x="1357112" y="705740"/>
                      <a:pt x="1463939" y="806702"/>
                    </a:cubicBezTo>
                    <a:cubicBezTo>
                      <a:pt x="1563407" y="345444"/>
                      <a:pt x="1973809" y="0"/>
                      <a:pt x="24648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3" name="Group 50">
                <a:extLst>
                  <a:ext uri="{FF2B5EF4-FFF2-40B4-BE49-F238E27FC236}">
                    <a16:creationId xmlns:a16="http://schemas.microsoft.com/office/drawing/2014/main" xmlns="" id="{5E4123E4-D3E9-43AD-8B6E-F75D92F39618}"/>
                  </a:ext>
                </a:extLst>
              </p:cNvPr>
              <p:cNvGrpSpPr/>
              <p:nvPr/>
            </p:nvGrpSpPr>
            <p:grpSpPr>
              <a:xfrm>
                <a:off x="5043619" y="4323254"/>
                <a:ext cx="4735786" cy="707886"/>
                <a:chOff x="592509" y="1556792"/>
                <a:chExt cx="2361076" cy="707886"/>
              </a:xfrm>
            </p:grpSpPr>
            <p:sp>
              <p:nvSpPr>
                <p:cNvPr id="14" name="TextBox 51">
                  <a:extLst>
                    <a:ext uri="{FF2B5EF4-FFF2-40B4-BE49-F238E27FC236}">
                      <a16:creationId xmlns:a16="http://schemas.microsoft.com/office/drawing/2014/main" xmlns="" id="{E3D17B09-8B15-4FC1-9DC5-C62D5E7FB32D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5" name="TextBox 52">
                  <a:extLst>
                    <a:ext uri="{FF2B5EF4-FFF2-40B4-BE49-F238E27FC236}">
                      <a16:creationId xmlns:a16="http://schemas.microsoft.com/office/drawing/2014/main" xmlns="" id="{E588BE34-7886-4051-A685-C08EFA21B613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Group 57">
              <a:extLst>
                <a:ext uri="{FF2B5EF4-FFF2-40B4-BE49-F238E27FC236}">
                  <a16:creationId xmlns:a16="http://schemas.microsoft.com/office/drawing/2014/main" xmlns="" id="{150B9510-3B05-45B2-A959-D82E7F92AA61}"/>
                </a:ext>
              </a:extLst>
            </p:cNvPr>
            <p:cNvGrpSpPr/>
            <p:nvPr/>
          </p:nvGrpSpPr>
          <p:grpSpPr>
            <a:xfrm>
              <a:off x="5442452" y="4144972"/>
              <a:ext cx="5503144" cy="707886"/>
              <a:chOff x="4276261" y="2797552"/>
              <a:chExt cx="5503144" cy="707886"/>
            </a:xfrm>
          </p:grpSpPr>
          <p:sp>
            <p:nvSpPr>
              <p:cNvPr id="17" name="Oval 58">
                <a:extLst>
                  <a:ext uri="{FF2B5EF4-FFF2-40B4-BE49-F238E27FC236}">
                    <a16:creationId xmlns:a16="http://schemas.microsoft.com/office/drawing/2014/main" xmlns="" id="{BDEE347B-4EA5-42B7-A280-424CE94A49EF}"/>
                  </a:ext>
                </a:extLst>
              </p:cNvPr>
              <p:cNvSpPr/>
              <p:nvPr/>
            </p:nvSpPr>
            <p:spPr>
              <a:xfrm>
                <a:off x="4276261" y="2848721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xmlns="" id="{920406B4-B93A-4581-811B-2FA9812C90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8149" y="3010611"/>
                <a:ext cx="281770" cy="281770"/>
              </a:xfrm>
              <a:custGeom>
                <a:avLst/>
                <a:gdLst/>
                <a:ahLst/>
                <a:cxnLst/>
                <a:rect l="l" t="t" r="r" b="b"/>
                <a:pathLst>
                  <a:path w="3960440" h="3960000">
                    <a:moveTo>
                      <a:pt x="1588743" y="1414211"/>
                    </a:moveTo>
                    <a:cubicBezTo>
                      <a:pt x="1540407" y="1411706"/>
                      <a:pt x="1506842" y="1440258"/>
                      <a:pt x="1506842" y="1478573"/>
                    </a:cubicBezTo>
                    <a:lnTo>
                      <a:pt x="1506842" y="2462752"/>
                    </a:lnTo>
                    <a:cubicBezTo>
                      <a:pt x="1506842" y="2484086"/>
                      <a:pt x="1516471" y="2503171"/>
                      <a:pt x="1532201" y="2515206"/>
                    </a:cubicBezTo>
                    <a:cubicBezTo>
                      <a:pt x="1552351" y="2541621"/>
                      <a:pt x="1589483" y="2548946"/>
                      <a:pt x="1619199" y="2531790"/>
                    </a:cubicBezTo>
                    <a:lnTo>
                      <a:pt x="2471524" y="2039700"/>
                    </a:lnTo>
                    <a:cubicBezTo>
                      <a:pt x="2509339" y="2017643"/>
                      <a:pt x="2509577" y="1945490"/>
                      <a:pt x="2464719" y="1913406"/>
                    </a:cubicBezTo>
                    <a:cubicBezTo>
                      <a:pt x="2315501" y="1808322"/>
                      <a:pt x="1748389" y="1486683"/>
                      <a:pt x="1588743" y="1414211"/>
                    </a:cubicBezTo>
                    <a:close/>
                    <a:moveTo>
                      <a:pt x="1982320" y="904379"/>
                    </a:moveTo>
                    <a:cubicBezTo>
                      <a:pt x="2575020" y="904379"/>
                      <a:pt x="3055498" y="1384857"/>
                      <a:pt x="3055498" y="1977557"/>
                    </a:cubicBezTo>
                    <a:cubicBezTo>
                      <a:pt x="3055498" y="2570257"/>
                      <a:pt x="2575020" y="3050735"/>
                      <a:pt x="1982320" y="3050735"/>
                    </a:cubicBezTo>
                    <a:cubicBezTo>
                      <a:pt x="1389620" y="3050735"/>
                      <a:pt x="909142" y="2570257"/>
                      <a:pt x="909142" y="1977557"/>
                    </a:cubicBezTo>
                    <a:cubicBezTo>
                      <a:pt x="909142" y="1384857"/>
                      <a:pt x="1389620" y="904379"/>
                      <a:pt x="1982320" y="904379"/>
                    </a:cubicBezTo>
                    <a:close/>
                    <a:moveTo>
                      <a:pt x="1982320" y="537397"/>
                    </a:moveTo>
                    <a:cubicBezTo>
                      <a:pt x="1186942" y="537397"/>
                      <a:pt x="542160" y="1182179"/>
                      <a:pt x="542160" y="1977557"/>
                    </a:cubicBezTo>
                    <a:cubicBezTo>
                      <a:pt x="542160" y="2772935"/>
                      <a:pt x="1186942" y="3417717"/>
                      <a:pt x="1982320" y="3417717"/>
                    </a:cubicBezTo>
                    <a:cubicBezTo>
                      <a:pt x="2777698" y="3417717"/>
                      <a:pt x="3422480" y="2772935"/>
                      <a:pt x="3422480" y="1977557"/>
                    </a:cubicBezTo>
                    <a:cubicBezTo>
                      <a:pt x="3422480" y="1182179"/>
                      <a:pt x="2777698" y="537397"/>
                      <a:pt x="1982320" y="537397"/>
                    </a:cubicBezTo>
                    <a:close/>
                    <a:moveTo>
                      <a:pt x="436907" y="0"/>
                    </a:moveTo>
                    <a:lnTo>
                      <a:pt x="3523533" y="0"/>
                    </a:lnTo>
                    <a:cubicBezTo>
                      <a:pt x="3764830" y="0"/>
                      <a:pt x="3960440" y="195610"/>
                      <a:pt x="3960440" y="436907"/>
                    </a:cubicBezTo>
                    <a:lnTo>
                      <a:pt x="3960440" y="3523093"/>
                    </a:lnTo>
                    <a:cubicBezTo>
                      <a:pt x="3960440" y="3764390"/>
                      <a:pt x="3764830" y="3960000"/>
                      <a:pt x="3523533" y="3960000"/>
                    </a:cubicBezTo>
                    <a:lnTo>
                      <a:pt x="436907" y="3960000"/>
                    </a:lnTo>
                    <a:cubicBezTo>
                      <a:pt x="195610" y="3960000"/>
                      <a:pt x="0" y="3764390"/>
                      <a:pt x="0" y="3523093"/>
                    </a:cubicBezTo>
                    <a:lnTo>
                      <a:pt x="0" y="436907"/>
                    </a:lnTo>
                    <a:cubicBezTo>
                      <a:pt x="0" y="195610"/>
                      <a:pt x="195610" y="0"/>
                      <a:pt x="436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19" name="Group 60">
                <a:extLst>
                  <a:ext uri="{FF2B5EF4-FFF2-40B4-BE49-F238E27FC236}">
                    <a16:creationId xmlns:a16="http://schemas.microsoft.com/office/drawing/2014/main" xmlns="" id="{1474F5D7-1CC5-4FED-A6F7-0EE452E97668}"/>
                  </a:ext>
                </a:extLst>
              </p:cNvPr>
              <p:cNvGrpSpPr/>
              <p:nvPr/>
            </p:nvGrpSpPr>
            <p:grpSpPr>
              <a:xfrm>
                <a:off x="5043619" y="2797552"/>
                <a:ext cx="4735786" cy="707886"/>
                <a:chOff x="592509" y="1556792"/>
                <a:chExt cx="2361076" cy="707886"/>
              </a:xfrm>
            </p:grpSpPr>
            <p:sp>
              <p:nvSpPr>
                <p:cNvPr id="20" name="TextBox 61">
                  <a:extLst>
                    <a:ext uri="{FF2B5EF4-FFF2-40B4-BE49-F238E27FC236}">
                      <a16:creationId xmlns:a16="http://schemas.microsoft.com/office/drawing/2014/main" xmlns="" id="{1160D095-D825-48DF-929C-A75EC55E8256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Easy to change colors, photos and Text.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1" name="TextBox 62">
                  <a:extLst>
                    <a:ext uri="{FF2B5EF4-FFF2-40B4-BE49-F238E27FC236}">
                      <a16:creationId xmlns:a16="http://schemas.microsoft.com/office/drawing/2014/main" xmlns="" id="{4099883D-0BCD-4765-AB37-F6DCAED97BE9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2" name="Group 63">
              <a:extLst>
                <a:ext uri="{FF2B5EF4-FFF2-40B4-BE49-F238E27FC236}">
                  <a16:creationId xmlns:a16="http://schemas.microsoft.com/office/drawing/2014/main" xmlns="" id="{8E65A29D-57D4-4293-A90E-CF758939E977}"/>
                </a:ext>
              </a:extLst>
            </p:cNvPr>
            <p:cNvGrpSpPr/>
            <p:nvPr/>
          </p:nvGrpSpPr>
          <p:grpSpPr>
            <a:xfrm>
              <a:off x="5442452" y="2896026"/>
              <a:ext cx="5503143" cy="707886"/>
              <a:chOff x="4276262" y="3560403"/>
              <a:chExt cx="5503143" cy="707886"/>
            </a:xfrm>
          </p:grpSpPr>
          <p:sp>
            <p:nvSpPr>
              <p:cNvPr id="23" name="Oval 64">
                <a:extLst>
                  <a:ext uri="{FF2B5EF4-FFF2-40B4-BE49-F238E27FC236}">
                    <a16:creationId xmlns:a16="http://schemas.microsoft.com/office/drawing/2014/main" xmlns="" id="{0F385C1C-F284-45DE-A4B6-CC92E944EE03}"/>
                  </a:ext>
                </a:extLst>
              </p:cNvPr>
              <p:cNvSpPr/>
              <p:nvPr/>
            </p:nvSpPr>
            <p:spPr>
              <a:xfrm>
                <a:off x="4276262" y="3611572"/>
                <a:ext cx="605549" cy="60554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Donut 6">
                <a:extLst>
                  <a:ext uri="{FF2B5EF4-FFF2-40B4-BE49-F238E27FC236}">
                    <a16:creationId xmlns:a16="http://schemas.microsoft.com/office/drawing/2014/main" xmlns="" id="{F1BDE689-E7E5-42AA-BDC6-088C3D268C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5998" y="3741308"/>
                <a:ext cx="346079" cy="346079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1980000" y="1260000"/>
                    </a:moveTo>
                    <a:cubicBezTo>
                      <a:pt x="2377645" y="1260000"/>
                      <a:pt x="2700000" y="1582355"/>
                      <a:pt x="2700000" y="1980000"/>
                    </a:cubicBezTo>
                    <a:cubicBezTo>
                      <a:pt x="2700000" y="2377645"/>
                      <a:pt x="2377645" y="2700000"/>
                      <a:pt x="1980000" y="2700000"/>
                    </a:cubicBezTo>
                    <a:cubicBezTo>
                      <a:pt x="1582355" y="2700000"/>
                      <a:pt x="1260000" y="2377645"/>
                      <a:pt x="1260000" y="1980000"/>
                    </a:cubicBezTo>
                    <a:cubicBezTo>
                      <a:pt x="1260000" y="1582355"/>
                      <a:pt x="1582355" y="1260000"/>
                      <a:pt x="1980000" y="1260000"/>
                    </a:cubicBezTo>
                    <a:close/>
                    <a:moveTo>
                      <a:pt x="2490424" y="1258488"/>
                    </a:moveTo>
                    <a:lnTo>
                      <a:pt x="3822407" y="1258488"/>
                    </a:lnTo>
                    <a:cubicBezTo>
                      <a:pt x="3911854" y="1481555"/>
                      <a:pt x="3960000" y="1725155"/>
                      <a:pt x="3960000" y="1980000"/>
                    </a:cubicBezTo>
                    <a:cubicBezTo>
                      <a:pt x="3960000" y="3073524"/>
                      <a:pt x="3073524" y="3960000"/>
                      <a:pt x="1980000" y="3960000"/>
                    </a:cubicBezTo>
                    <a:lnTo>
                      <a:pt x="1852759" y="3953575"/>
                    </a:lnTo>
                    <a:lnTo>
                      <a:pt x="2729076" y="2455486"/>
                    </a:lnTo>
                    <a:lnTo>
                      <a:pt x="2726868" y="2454194"/>
                    </a:lnTo>
                    <a:cubicBezTo>
                      <a:pt x="2814857" y="2317465"/>
                      <a:pt x="2865416" y="2154637"/>
                      <a:pt x="2865416" y="1980000"/>
                    </a:cubicBezTo>
                    <a:cubicBezTo>
                      <a:pt x="2865416" y="1681504"/>
                      <a:pt x="2717708" y="1417508"/>
                      <a:pt x="2490424" y="1258488"/>
                    </a:cubicBezTo>
                    <a:close/>
                    <a:moveTo>
                      <a:pt x="334727" y="878603"/>
                    </a:moveTo>
                    <a:lnTo>
                      <a:pt x="1154753" y="2298930"/>
                    </a:lnTo>
                    <a:cubicBezTo>
                      <a:pt x="1281989" y="2630497"/>
                      <a:pt x="1603560" y="2865416"/>
                      <a:pt x="1980000" y="2865416"/>
                    </a:cubicBezTo>
                    <a:cubicBezTo>
                      <a:pt x="2123408" y="2865416"/>
                      <a:pt x="2258854" y="2831322"/>
                      <a:pt x="2378271" y="2770003"/>
                    </a:cubicBezTo>
                    <a:lnTo>
                      <a:pt x="1695481" y="3937251"/>
                    </a:lnTo>
                    <a:cubicBezTo>
                      <a:pt x="736579" y="3801546"/>
                      <a:pt x="0" y="2976792"/>
                      <a:pt x="0" y="1980000"/>
                    </a:cubicBezTo>
                    <a:cubicBezTo>
                      <a:pt x="0" y="1572291"/>
                      <a:pt x="123228" y="1193364"/>
                      <a:pt x="334727" y="878603"/>
                    </a:cubicBezTo>
                    <a:close/>
                    <a:moveTo>
                      <a:pt x="1980000" y="0"/>
                    </a:moveTo>
                    <a:cubicBezTo>
                      <a:pt x="2762762" y="0"/>
                      <a:pt x="3439434" y="454224"/>
                      <a:pt x="3758731" y="1114488"/>
                    </a:cubicBezTo>
                    <a:lnTo>
                      <a:pt x="2165892" y="1114488"/>
                    </a:lnTo>
                    <a:cubicBezTo>
                      <a:pt x="2106002" y="1101330"/>
                      <a:pt x="2043789" y="1094584"/>
                      <a:pt x="1980000" y="1094584"/>
                    </a:cubicBezTo>
                    <a:cubicBezTo>
                      <a:pt x="1916211" y="1094584"/>
                      <a:pt x="1853998" y="1101330"/>
                      <a:pt x="1794108" y="1114488"/>
                    </a:cubicBezTo>
                    <a:lnTo>
                      <a:pt x="1774506" y="1114488"/>
                    </a:lnTo>
                    <a:lnTo>
                      <a:pt x="1774506" y="1119528"/>
                    </a:lnTo>
                    <a:cubicBezTo>
                      <a:pt x="1405645" y="1206316"/>
                      <a:pt x="1126346" y="1524537"/>
                      <a:pt x="1097987" y="1912608"/>
                    </a:cubicBezTo>
                    <a:lnTo>
                      <a:pt x="428214" y="752526"/>
                    </a:lnTo>
                    <a:cubicBezTo>
                      <a:pt x="789694" y="293724"/>
                      <a:pt x="1350545" y="0"/>
                      <a:pt x="19800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5" name="Group 66">
                <a:extLst>
                  <a:ext uri="{FF2B5EF4-FFF2-40B4-BE49-F238E27FC236}">
                    <a16:creationId xmlns:a16="http://schemas.microsoft.com/office/drawing/2014/main" xmlns="" id="{C83EABB8-A247-4A5E-9826-DD65A75EB8E0}"/>
                  </a:ext>
                </a:extLst>
              </p:cNvPr>
              <p:cNvGrpSpPr/>
              <p:nvPr/>
            </p:nvGrpSpPr>
            <p:grpSpPr>
              <a:xfrm>
                <a:off x="5043619" y="3560403"/>
                <a:ext cx="4735786" cy="707886"/>
                <a:chOff x="592509" y="1556792"/>
                <a:chExt cx="2361076" cy="707886"/>
              </a:xfrm>
            </p:grpSpPr>
            <p:sp>
              <p:nvSpPr>
                <p:cNvPr id="26" name="TextBox 67">
                  <a:extLst>
                    <a:ext uri="{FF2B5EF4-FFF2-40B4-BE49-F238E27FC236}">
                      <a16:creationId xmlns:a16="http://schemas.microsoft.com/office/drawing/2014/main" xmlns="" id="{FD90ABC4-E3B9-4F3C-9025-9B45132777B3}"/>
                    </a:ext>
                  </a:extLst>
                </p:cNvPr>
                <p:cNvSpPr txBox="1"/>
                <p:nvPr/>
              </p:nvSpPr>
              <p:spPr>
                <a:xfrm>
                  <a:off x="592509" y="1803013"/>
                  <a:ext cx="23610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Easy to change colors, photos and Text. 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68">
                  <a:extLst>
                    <a:ext uri="{FF2B5EF4-FFF2-40B4-BE49-F238E27FC236}">
                      <a16:creationId xmlns:a16="http://schemas.microsoft.com/office/drawing/2014/main" xmlns="" id="{F7AC3808-A92D-46A0-9FFC-878A34CD47BD}"/>
                    </a:ext>
                  </a:extLst>
                </p:cNvPr>
                <p:cNvSpPr txBox="1"/>
                <p:nvPr/>
              </p:nvSpPr>
              <p:spPr>
                <a:xfrm>
                  <a:off x="592509" y="1556792"/>
                  <a:ext cx="2361075" cy="27699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Contents Title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78" y="1217898"/>
            <a:ext cx="1609779" cy="39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4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>
            <a:extLst>
              <a:ext uri="{FF2B5EF4-FFF2-40B4-BE49-F238E27FC236}">
                <a16:creationId xmlns:a16="http://schemas.microsoft.com/office/drawing/2014/main" xmlns="" id="{EDAEDEBD-22F7-4DF7-9B8E-8879FDCB250D}"/>
              </a:ext>
            </a:extLst>
          </p:cNvPr>
          <p:cNvSpPr/>
          <p:nvPr/>
        </p:nvSpPr>
        <p:spPr>
          <a:xfrm>
            <a:off x="540000" y="1174469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xmlns="" id="{6B50E8FD-4555-4A20-9381-894062AB8985}"/>
              </a:ext>
            </a:extLst>
          </p:cNvPr>
          <p:cNvSpPr/>
          <p:nvPr/>
        </p:nvSpPr>
        <p:spPr>
          <a:xfrm>
            <a:off x="657701" y="1862126"/>
            <a:ext cx="3566160" cy="636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xmlns="" id="{D6B227A9-34C4-48FC-BA06-C039E1C8C151}"/>
              </a:ext>
            </a:extLst>
          </p:cNvPr>
          <p:cNvSpPr txBox="1"/>
          <p:nvPr/>
        </p:nvSpPr>
        <p:spPr>
          <a:xfrm>
            <a:off x="657701" y="1979267"/>
            <a:ext cx="3494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cs typeface="Arial" pitchFamily="34" charset="0"/>
            </a:endParaRPr>
          </a:p>
          <a:p>
            <a:r>
              <a:rPr lang="en-US" altLang="ko-KR" sz="1400" dirty="0"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PRESENTATION </a:t>
            </a:r>
            <a:r>
              <a:rPr lang="en-US" altLang="ko-KR" sz="2800" dirty="0">
                <a:solidFill>
                  <a:schemeClr val="bg1"/>
                </a:solidFill>
              </a:rPr>
              <a:t>PORTFOLIO</a:t>
            </a:r>
            <a:br>
              <a:rPr lang="en-US" altLang="ko-KR" sz="2800" dirty="0">
                <a:solidFill>
                  <a:schemeClr val="bg1"/>
                </a:solidFill>
              </a:rPr>
            </a:br>
            <a:r>
              <a:rPr lang="en-US" altLang="ko-KR" sz="2800" dirty="0">
                <a:solidFill>
                  <a:schemeClr val="bg1"/>
                </a:solidFill>
              </a:rPr>
              <a:t/>
            </a:r>
            <a:br>
              <a:rPr lang="en-US" altLang="ko-KR" sz="2800" dirty="0">
                <a:solidFill>
                  <a:schemeClr val="bg1"/>
                </a:solidFill>
              </a:rPr>
            </a:b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76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5" name="Google Shape;4655;p42"/>
          <p:cNvGrpSpPr/>
          <p:nvPr/>
        </p:nvGrpSpPr>
        <p:grpSpPr>
          <a:xfrm flipH="1">
            <a:off x="539988" y="2615475"/>
            <a:ext cx="2136025" cy="318900"/>
            <a:chOff x="540000" y="2615475"/>
            <a:chExt cx="2136025" cy="318900"/>
          </a:xfrm>
        </p:grpSpPr>
        <p:sp>
          <p:nvSpPr>
            <p:cNvPr id="4656" name="Google Shape;4656;p42"/>
            <p:cNvSpPr/>
            <p:nvPr/>
          </p:nvSpPr>
          <p:spPr>
            <a:xfrm>
              <a:off x="540000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2"/>
            <p:cNvSpPr/>
            <p:nvPr/>
          </p:nvSpPr>
          <p:spPr>
            <a:xfrm>
              <a:off x="2357125" y="261547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58" name="Google Shape;4658;p42"/>
          <p:cNvGrpSpPr/>
          <p:nvPr/>
        </p:nvGrpSpPr>
        <p:grpSpPr>
          <a:xfrm flipH="1">
            <a:off x="539988" y="3824875"/>
            <a:ext cx="2136025" cy="318900"/>
            <a:chOff x="540000" y="3824875"/>
            <a:chExt cx="2136025" cy="318900"/>
          </a:xfrm>
        </p:grpSpPr>
        <p:sp>
          <p:nvSpPr>
            <p:cNvPr id="4659" name="Google Shape;4659;p42"/>
            <p:cNvSpPr/>
            <p:nvPr/>
          </p:nvSpPr>
          <p:spPr>
            <a:xfrm>
              <a:off x="540000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2"/>
            <p:cNvSpPr/>
            <p:nvPr/>
          </p:nvSpPr>
          <p:spPr>
            <a:xfrm>
              <a:off x="2357125" y="382487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61" name="Google Shape;4661;p42"/>
          <p:cNvGrpSpPr/>
          <p:nvPr/>
        </p:nvGrpSpPr>
        <p:grpSpPr>
          <a:xfrm>
            <a:off x="6467975" y="3824875"/>
            <a:ext cx="2136000" cy="318900"/>
            <a:chOff x="6467975" y="3824875"/>
            <a:chExt cx="2136000" cy="318900"/>
          </a:xfrm>
        </p:grpSpPr>
        <p:sp>
          <p:nvSpPr>
            <p:cNvPr id="4662" name="Google Shape;4662;p42"/>
            <p:cNvSpPr/>
            <p:nvPr/>
          </p:nvSpPr>
          <p:spPr>
            <a:xfrm>
              <a:off x="6467975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2"/>
            <p:cNvSpPr/>
            <p:nvPr/>
          </p:nvSpPr>
          <p:spPr>
            <a:xfrm>
              <a:off x="8285075" y="382487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64" name="Google Shape;4664;p42"/>
          <p:cNvGrpSpPr/>
          <p:nvPr/>
        </p:nvGrpSpPr>
        <p:grpSpPr>
          <a:xfrm>
            <a:off x="6467975" y="1455350"/>
            <a:ext cx="2136000" cy="319275"/>
            <a:chOff x="6467975" y="1455350"/>
            <a:chExt cx="2136000" cy="319275"/>
          </a:xfrm>
        </p:grpSpPr>
        <p:sp>
          <p:nvSpPr>
            <p:cNvPr id="4665" name="Google Shape;4665;p42"/>
            <p:cNvSpPr/>
            <p:nvPr/>
          </p:nvSpPr>
          <p:spPr>
            <a:xfrm>
              <a:off x="6467975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2"/>
            <p:cNvSpPr/>
            <p:nvPr/>
          </p:nvSpPr>
          <p:spPr>
            <a:xfrm>
              <a:off x="8285075" y="145572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67" name="Google Shape;4667;p42"/>
          <p:cNvGrpSpPr/>
          <p:nvPr/>
        </p:nvGrpSpPr>
        <p:grpSpPr>
          <a:xfrm>
            <a:off x="6467975" y="2615475"/>
            <a:ext cx="2136000" cy="318900"/>
            <a:chOff x="6467975" y="2615475"/>
            <a:chExt cx="2136000" cy="318900"/>
          </a:xfrm>
        </p:grpSpPr>
        <p:sp>
          <p:nvSpPr>
            <p:cNvPr id="4668" name="Google Shape;4668;p42"/>
            <p:cNvSpPr/>
            <p:nvPr/>
          </p:nvSpPr>
          <p:spPr>
            <a:xfrm>
              <a:off x="6467975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2"/>
            <p:cNvSpPr/>
            <p:nvPr/>
          </p:nvSpPr>
          <p:spPr>
            <a:xfrm>
              <a:off x="8285075" y="261547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670" name="Google Shape;467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671" name="Google Shape;4671;p42"/>
          <p:cNvGrpSpPr/>
          <p:nvPr/>
        </p:nvGrpSpPr>
        <p:grpSpPr>
          <a:xfrm>
            <a:off x="3166832" y="1473905"/>
            <a:ext cx="1306592" cy="1828432"/>
            <a:chOff x="1724950" y="2141648"/>
            <a:chExt cx="1295708" cy="1813201"/>
          </a:xfrm>
        </p:grpSpPr>
        <p:sp>
          <p:nvSpPr>
            <p:cNvPr id="4672" name="Google Shape;4672;p42"/>
            <p:cNvSpPr/>
            <p:nvPr/>
          </p:nvSpPr>
          <p:spPr>
            <a:xfrm rot="234424">
              <a:off x="1937862" y="2575050"/>
              <a:ext cx="829016" cy="989059"/>
            </a:xfrm>
            <a:custGeom>
              <a:avLst/>
              <a:gdLst/>
              <a:ahLst/>
              <a:cxnLst/>
              <a:rect l="l" t="t" r="r" b="b"/>
              <a:pathLst>
                <a:path w="6765" h="8071" extrusionOk="0">
                  <a:moveTo>
                    <a:pt x="6289" y="1"/>
                  </a:moveTo>
                  <a:cubicBezTo>
                    <a:pt x="6255" y="1"/>
                    <a:pt x="6221" y="9"/>
                    <a:pt x="6187" y="27"/>
                  </a:cubicBezTo>
                  <a:cubicBezTo>
                    <a:pt x="6095" y="68"/>
                    <a:pt x="6045" y="169"/>
                    <a:pt x="6004" y="261"/>
                  </a:cubicBezTo>
                  <a:cubicBezTo>
                    <a:pt x="5953" y="362"/>
                    <a:pt x="5903" y="464"/>
                    <a:pt x="5862" y="575"/>
                  </a:cubicBezTo>
                  <a:cubicBezTo>
                    <a:pt x="5761" y="798"/>
                    <a:pt x="5700" y="1041"/>
                    <a:pt x="5649" y="1285"/>
                  </a:cubicBezTo>
                  <a:cubicBezTo>
                    <a:pt x="5639" y="1255"/>
                    <a:pt x="5608" y="1244"/>
                    <a:pt x="5578" y="1234"/>
                  </a:cubicBezTo>
                  <a:cubicBezTo>
                    <a:pt x="5502" y="1230"/>
                    <a:pt x="5426" y="1228"/>
                    <a:pt x="5350" y="1228"/>
                  </a:cubicBezTo>
                  <a:cubicBezTo>
                    <a:pt x="4172" y="1228"/>
                    <a:pt x="3027" y="1741"/>
                    <a:pt x="2160" y="2532"/>
                  </a:cubicBezTo>
                  <a:cubicBezTo>
                    <a:pt x="1227" y="3384"/>
                    <a:pt x="598" y="4540"/>
                    <a:pt x="223" y="5737"/>
                  </a:cubicBezTo>
                  <a:cubicBezTo>
                    <a:pt x="102" y="6092"/>
                    <a:pt x="0" y="6497"/>
                    <a:pt x="102" y="6873"/>
                  </a:cubicBezTo>
                  <a:cubicBezTo>
                    <a:pt x="183" y="7167"/>
                    <a:pt x="395" y="7430"/>
                    <a:pt x="710" y="7512"/>
                  </a:cubicBezTo>
                  <a:cubicBezTo>
                    <a:pt x="718" y="7513"/>
                    <a:pt x="726" y="7514"/>
                    <a:pt x="733" y="7514"/>
                  </a:cubicBezTo>
                  <a:cubicBezTo>
                    <a:pt x="800" y="7514"/>
                    <a:pt x="840" y="7435"/>
                    <a:pt x="821" y="7380"/>
                  </a:cubicBezTo>
                  <a:cubicBezTo>
                    <a:pt x="832" y="7370"/>
                    <a:pt x="832" y="7349"/>
                    <a:pt x="832" y="7329"/>
                  </a:cubicBezTo>
                  <a:cubicBezTo>
                    <a:pt x="852" y="6305"/>
                    <a:pt x="1177" y="5301"/>
                    <a:pt x="1734" y="4449"/>
                  </a:cubicBezTo>
                  <a:cubicBezTo>
                    <a:pt x="2282" y="3597"/>
                    <a:pt x="3052" y="2877"/>
                    <a:pt x="3955" y="2431"/>
                  </a:cubicBezTo>
                  <a:cubicBezTo>
                    <a:pt x="4455" y="2186"/>
                    <a:pt x="5016" y="2002"/>
                    <a:pt x="5573" y="2002"/>
                  </a:cubicBezTo>
                  <a:cubicBezTo>
                    <a:pt x="5615" y="2002"/>
                    <a:pt x="5658" y="2003"/>
                    <a:pt x="5700" y="2005"/>
                  </a:cubicBezTo>
                  <a:cubicBezTo>
                    <a:pt x="5689" y="2988"/>
                    <a:pt x="5700" y="3973"/>
                    <a:pt x="5730" y="4956"/>
                  </a:cubicBezTo>
                  <a:cubicBezTo>
                    <a:pt x="5385" y="4956"/>
                    <a:pt x="5040" y="5068"/>
                    <a:pt x="4767" y="5271"/>
                  </a:cubicBezTo>
                  <a:cubicBezTo>
                    <a:pt x="4523" y="5453"/>
                    <a:pt x="4361" y="5686"/>
                    <a:pt x="4260" y="5970"/>
                  </a:cubicBezTo>
                  <a:cubicBezTo>
                    <a:pt x="4158" y="6274"/>
                    <a:pt x="4107" y="6639"/>
                    <a:pt x="4127" y="6964"/>
                  </a:cubicBezTo>
                  <a:cubicBezTo>
                    <a:pt x="4148" y="7268"/>
                    <a:pt x="4239" y="7583"/>
                    <a:pt x="4472" y="7786"/>
                  </a:cubicBezTo>
                  <a:cubicBezTo>
                    <a:pt x="4675" y="7979"/>
                    <a:pt x="4951" y="8070"/>
                    <a:pt x="5222" y="8070"/>
                  </a:cubicBezTo>
                  <a:cubicBezTo>
                    <a:pt x="5236" y="8070"/>
                    <a:pt x="5250" y="8070"/>
                    <a:pt x="5263" y="8070"/>
                  </a:cubicBezTo>
                  <a:cubicBezTo>
                    <a:pt x="5903" y="8059"/>
                    <a:pt x="6389" y="7552"/>
                    <a:pt x="6592" y="6984"/>
                  </a:cubicBezTo>
                  <a:cubicBezTo>
                    <a:pt x="6724" y="6609"/>
                    <a:pt x="6764" y="6193"/>
                    <a:pt x="6724" y="5808"/>
                  </a:cubicBezTo>
                  <a:cubicBezTo>
                    <a:pt x="6703" y="5494"/>
                    <a:pt x="6613" y="5169"/>
                    <a:pt x="6329" y="4996"/>
                  </a:cubicBezTo>
                  <a:cubicBezTo>
                    <a:pt x="6318" y="4987"/>
                    <a:pt x="6298" y="4976"/>
                    <a:pt x="6288" y="4976"/>
                  </a:cubicBezTo>
                  <a:lnTo>
                    <a:pt x="6329" y="2309"/>
                  </a:lnTo>
                  <a:cubicBezTo>
                    <a:pt x="6338" y="1843"/>
                    <a:pt x="6308" y="1366"/>
                    <a:pt x="6399" y="899"/>
                  </a:cubicBezTo>
                  <a:cubicBezTo>
                    <a:pt x="6419" y="798"/>
                    <a:pt x="6450" y="687"/>
                    <a:pt x="6480" y="585"/>
                  </a:cubicBezTo>
                  <a:cubicBezTo>
                    <a:pt x="6521" y="484"/>
                    <a:pt x="6561" y="382"/>
                    <a:pt x="6552" y="270"/>
                  </a:cubicBezTo>
                  <a:cubicBezTo>
                    <a:pt x="6543" y="133"/>
                    <a:pt x="6424" y="1"/>
                    <a:pt x="6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2"/>
            <p:cNvSpPr/>
            <p:nvPr/>
          </p:nvSpPr>
          <p:spPr>
            <a:xfrm rot="234424">
              <a:off x="1782750" y="2179835"/>
              <a:ext cx="1180107" cy="1736828"/>
            </a:xfrm>
            <a:custGeom>
              <a:avLst/>
              <a:gdLst/>
              <a:ahLst/>
              <a:cxnLst/>
              <a:rect l="l" t="t" r="r" b="b"/>
              <a:pathLst>
                <a:path w="9630" h="14173" extrusionOk="0">
                  <a:moveTo>
                    <a:pt x="1767" y="11286"/>
                  </a:moveTo>
                  <a:cubicBezTo>
                    <a:pt x="1819" y="11286"/>
                    <a:pt x="1859" y="11389"/>
                    <a:pt x="1866" y="11448"/>
                  </a:cubicBezTo>
                  <a:cubicBezTo>
                    <a:pt x="1896" y="11620"/>
                    <a:pt x="1896" y="11793"/>
                    <a:pt x="1907" y="11965"/>
                  </a:cubicBezTo>
                  <a:cubicBezTo>
                    <a:pt x="1917" y="12158"/>
                    <a:pt x="1927" y="12340"/>
                    <a:pt x="1948" y="12532"/>
                  </a:cubicBezTo>
                  <a:cubicBezTo>
                    <a:pt x="1968" y="12949"/>
                    <a:pt x="1998" y="13354"/>
                    <a:pt x="2029" y="13770"/>
                  </a:cubicBezTo>
                  <a:cubicBezTo>
                    <a:pt x="2018" y="13770"/>
                    <a:pt x="2018" y="13780"/>
                    <a:pt x="2018" y="13790"/>
                  </a:cubicBezTo>
                  <a:cubicBezTo>
                    <a:pt x="1994" y="13872"/>
                    <a:pt x="1910" y="13934"/>
                    <a:pt x="1826" y="13934"/>
                  </a:cubicBezTo>
                  <a:cubicBezTo>
                    <a:pt x="1805" y="13934"/>
                    <a:pt x="1785" y="13930"/>
                    <a:pt x="1765" y="13922"/>
                  </a:cubicBezTo>
                  <a:cubicBezTo>
                    <a:pt x="1755" y="13912"/>
                    <a:pt x="1745" y="13912"/>
                    <a:pt x="1734" y="13912"/>
                  </a:cubicBezTo>
                  <a:cubicBezTo>
                    <a:pt x="1633" y="13202"/>
                    <a:pt x="1603" y="12472"/>
                    <a:pt x="1633" y="11752"/>
                  </a:cubicBezTo>
                  <a:cubicBezTo>
                    <a:pt x="1633" y="11620"/>
                    <a:pt x="1623" y="11457"/>
                    <a:pt x="1704" y="11336"/>
                  </a:cubicBezTo>
                  <a:cubicBezTo>
                    <a:pt x="1726" y="11300"/>
                    <a:pt x="1747" y="11286"/>
                    <a:pt x="1767" y="11286"/>
                  </a:cubicBezTo>
                  <a:close/>
                  <a:moveTo>
                    <a:pt x="7059" y="0"/>
                  </a:moveTo>
                  <a:cubicBezTo>
                    <a:pt x="7043" y="0"/>
                    <a:pt x="7025" y="6"/>
                    <a:pt x="7008" y="18"/>
                  </a:cubicBezTo>
                  <a:cubicBezTo>
                    <a:pt x="6562" y="342"/>
                    <a:pt x="6176" y="748"/>
                    <a:pt x="5883" y="1225"/>
                  </a:cubicBezTo>
                  <a:cubicBezTo>
                    <a:pt x="5578" y="1701"/>
                    <a:pt x="5396" y="2229"/>
                    <a:pt x="5274" y="2776"/>
                  </a:cubicBezTo>
                  <a:cubicBezTo>
                    <a:pt x="5213" y="3060"/>
                    <a:pt x="5132" y="3355"/>
                    <a:pt x="4909" y="3558"/>
                  </a:cubicBezTo>
                  <a:cubicBezTo>
                    <a:pt x="4706" y="3760"/>
                    <a:pt x="4442" y="3882"/>
                    <a:pt x="4209" y="4024"/>
                  </a:cubicBezTo>
                  <a:cubicBezTo>
                    <a:pt x="3753" y="4308"/>
                    <a:pt x="3327" y="4642"/>
                    <a:pt x="2941" y="5018"/>
                  </a:cubicBezTo>
                  <a:cubicBezTo>
                    <a:pt x="2171" y="5758"/>
                    <a:pt x="1542" y="6661"/>
                    <a:pt x="1116" y="7644"/>
                  </a:cubicBezTo>
                  <a:cubicBezTo>
                    <a:pt x="903" y="8142"/>
                    <a:pt x="740" y="8658"/>
                    <a:pt x="629" y="9176"/>
                  </a:cubicBezTo>
                  <a:cubicBezTo>
                    <a:pt x="568" y="9449"/>
                    <a:pt x="528" y="9733"/>
                    <a:pt x="508" y="10008"/>
                  </a:cubicBezTo>
                  <a:cubicBezTo>
                    <a:pt x="467" y="10332"/>
                    <a:pt x="447" y="10657"/>
                    <a:pt x="345" y="10971"/>
                  </a:cubicBezTo>
                  <a:cubicBezTo>
                    <a:pt x="244" y="11275"/>
                    <a:pt x="71" y="11549"/>
                    <a:pt x="41" y="11874"/>
                  </a:cubicBezTo>
                  <a:cubicBezTo>
                    <a:pt x="0" y="12147"/>
                    <a:pt x="51" y="12442"/>
                    <a:pt x="152" y="12705"/>
                  </a:cubicBezTo>
                  <a:cubicBezTo>
                    <a:pt x="366" y="13242"/>
                    <a:pt x="791" y="13648"/>
                    <a:pt x="1288" y="13952"/>
                  </a:cubicBezTo>
                  <a:cubicBezTo>
                    <a:pt x="1410" y="14024"/>
                    <a:pt x="1542" y="14094"/>
                    <a:pt x="1664" y="14166"/>
                  </a:cubicBezTo>
                  <a:cubicBezTo>
                    <a:pt x="1677" y="14170"/>
                    <a:pt x="1690" y="14172"/>
                    <a:pt x="1702" y="14172"/>
                  </a:cubicBezTo>
                  <a:cubicBezTo>
                    <a:pt x="1745" y="14172"/>
                    <a:pt x="1782" y="14146"/>
                    <a:pt x="1806" y="14115"/>
                  </a:cubicBezTo>
                  <a:cubicBezTo>
                    <a:pt x="1815" y="14115"/>
                    <a:pt x="1824" y="14116"/>
                    <a:pt x="1833" y="14116"/>
                  </a:cubicBezTo>
                  <a:cubicBezTo>
                    <a:pt x="1967" y="14116"/>
                    <a:pt x="2104" y="14045"/>
                    <a:pt x="2171" y="13912"/>
                  </a:cubicBezTo>
                  <a:cubicBezTo>
                    <a:pt x="2748" y="13831"/>
                    <a:pt x="3215" y="13384"/>
                    <a:pt x="3367" y="12827"/>
                  </a:cubicBezTo>
                  <a:cubicBezTo>
                    <a:pt x="3458" y="12512"/>
                    <a:pt x="3418" y="12208"/>
                    <a:pt x="3307" y="11914"/>
                  </a:cubicBezTo>
                  <a:cubicBezTo>
                    <a:pt x="3185" y="11579"/>
                    <a:pt x="2992" y="11245"/>
                    <a:pt x="3032" y="10889"/>
                  </a:cubicBezTo>
                  <a:cubicBezTo>
                    <a:pt x="3063" y="10687"/>
                    <a:pt x="3134" y="10494"/>
                    <a:pt x="3195" y="10312"/>
                  </a:cubicBezTo>
                  <a:lnTo>
                    <a:pt x="3408" y="9733"/>
                  </a:lnTo>
                  <a:cubicBezTo>
                    <a:pt x="3550" y="9359"/>
                    <a:pt x="3712" y="8983"/>
                    <a:pt x="3875" y="8618"/>
                  </a:cubicBezTo>
                  <a:cubicBezTo>
                    <a:pt x="4047" y="8253"/>
                    <a:pt x="4229" y="7888"/>
                    <a:pt x="4422" y="7543"/>
                  </a:cubicBezTo>
                  <a:cubicBezTo>
                    <a:pt x="4503" y="7391"/>
                    <a:pt x="4605" y="7229"/>
                    <a:pt x="4777" y="7178"/>
                  </a:cubicBezTo>
                  <a:cubicBezTo>
                    <a:pt x="4804" y="7169"/>
                    <a:pt x="4835" y="7164"/>
                    <a:pt x="4867" y="7164"/>
                  </a:cubicBezTo>
                  <a:cubicBezTo>
                    <a:pt x="4906" y="7164"/>
                    <a:pt x="4946" y="7171"/>
                    <a:pt x="4980" y="7188"/>
                  </a:cubicBezTo>
                  <a:cubicBezTo>
                    <a:pt x="5071" y="7229"/>
                    <a:pt x="5101" y="7330"/>
                    <a:pt x="5112" y="7411"/>
                  </a:cubicBezTo>
                  <a:cubicBezTo>
                    <a:pt x="5182" y="7776"/>
                    <a:pt x="5040" y="8151"/>
                    <a:pt x="4909" y="8486"/>
                  </a:cubicBezTo>
                  <a:cubicBezTo>
                    <a:pt x="4767" y="8821"/>
                    <a:pt x="4625" y="9156"/>
                    <a:pt x="4574" y="9531"/>
                  </a:cubicBezTo>
                  <a:cubicBezTo>
                    <a:pt x="4483" y="10210"/>
                    <a:pt x="4696" y="10941"/>
                    <a:pt x="5193" y="11417"/>
                  </a:cubicBezTo>
                  <a:cubicBezTo>
                    <a:pt x="5565" y="11773"/>
                    <a:pt x="6059" y="11987"/>
                    <a:pt x="6569" y="11987"/>
                  </a:cubicBezTo>
                  <a:cubicBezTo>
                    <a:pt x="6698" y="11987"/>
                    <a:pt x="6828" y="11973"/>
                    <a:pt x="6958" y="11944"/>
                  </a:cubicBezTo>
                  <a:cubicBezTo>
                    <a:pt x="7059" y="12370"/>
                    <a:pt x="7160" y="12807"/>
                    <a:pt x="7262" y="13233"/>
                  </a:cubicBezTo>
                  <a:cubicBezTo>
                    <a:pt x="7270" y="13281"/>
                    <a:pt x="7305" y="13302"/>
                    <a:pt x="7343" y="13302"/>
                  </a:cubicBezTo>
                  <a:cubicBezTo>
                    <a:pt x="7400" y="13302"/>
                    <a:pt x="7462" y="13255"/>
                    <a:pt x="7444" y="13182"/>
                  </a:cubicBezTo>
                  <a:cubicBezTo>
                    <a:pt x="7343" y="12756"/>
                    <a:pt x="7242" y="12320"/>
                    <a:pt x="7140" y="11883"/>
                  </a:cubicBezTo>
                  <a:cubicBezTo>
                    <a:pt x="7697" y="11701"/>
                    <a:pt x="8164" y="11275"/>
                    <a:pt x="8428" y="10748"/>
                  </a:cubicBezTo>
                  <a:cubicBezTo>
                    <a:pt x="8752" y="10098"/>
                    <a:pt x="8783" y="9328"/>
                    <a:pt x="8621" y="8618"/>
                  </a:cubicBezTo>
                  <a:cubicBezTo>
                    <a:pt x="8549" y="8263"/>
                    <a:pt x="8367" y="7888"/>
                    <a:pt x="8509" y="7522"/>
                  </a:cubicBezTo>
                  <a:cubicBezTo>
                    <a:pt x="8621" y="7239"/>
                    <a:pt x="8874" y="7036"/>
                    <a:pt x="9128" y="6873"/>
                  </a:cubicBezTo>
                  <a:cubicBezTo>
                    <a:pt x="9259" y="6792"/>
                    <a:pt x="9401" y="6722"/>
                    <a:pt x="9534" y="6650"/>
                  </a:cubicBezTo>
                  <a:cubicBezTo>
                    <a:pt x="9630" y="6598"/>
                    <a:pt x="9574" y="6468"/>
                    <a:pt x="9485" y="6468"/>
                  </a:cubicBezTo>
                  <a:cubicBezTo>
                    <a:pt x="9471" y="6468"/>
                    <a:pt x="9457" y="6472"/>
                    <a:pt x="9442" y="6478"/>
                  </a:cubicBezTo>
                  <a:cubicBezTo>
                    <a:pt x="8925" y="6742"/>
                    <a:pt x="8306" y="7117"/>
                    <a:pt x="8265" y="7766"/>
                  </a:cubicBezTo>
                  <a:cubicBezTo>
                    <a:pt x="8245" y="8142"/>
                    <a:pt x="8418" y="8516"/>
                    <a:pt x="8479" y="8881"/>
                  </a:cubicBezTo>
                  <a:cubicBezTo>
                    <a:pt x="8540" y="9247"/>
                    <a:pt x="8549" y="9632"/>
                    <a:pt x="8479" y="10008"/>
                  </a:cubicBezTo>
                  <a:cubicBezTo>
                    <a:pt x="8347" y="10666"/>
                    <a:pt x="7961" y="11265"/>
                    <a:pt x="7353" y="11590"/>
                  </a:cubicBezTo>
                  <a:cubicBezTo>
                    <a:pt x="7100" y="11722"/>
                    <a:pt x="6830" y="11786"/>
                    <a:pt x="6561" y="11786"/>
                  </a:cubicBezTo>
                  <a:cubicBezTo>
                    <a:pt x="6193" y="11786"/>
                    <a:pt x="5828" y="11666"/>
                    <a:pt x="5517" y="11437"/>
                  </a:cubicBezTo>
                  <a:cubicBezTo>
                    <a:pt x="4939" y="11011"/>
                    <a:pt x="4686" y="10292"/>
                    <a:pt x="4756" y="9591"/>
                  </a:cubicBezTo>
                  <a:cubicBezTo>
                    <a:pt x="4838" y="8872"/>
                    <a:pt x="5365" y="8253"/>
                    <a:pt x="5315" y="7513"/>
                  </a:cubicBezTo>
                  <a:cubicBezTo>
                    <a:pt x="5304" y="7350"/>
                    <a:pt x="5274" y="7168"/>
                    <a:pt x="5142" y="7056"/>
                  </a:cubicBezTo>
                  <a:cubicBezTo>
                    <a:pt x="5064" y="6998"/>
                    <a:pt x="4974" y="6973"/>
                    <a:pt x="4882" y="6973"/>
                  </a:cubicBezTo>
                  <a:cubicBezTo>
                    <a:pt x="4830" y="6973"/>
                    <a:pt x="4777" y="6981"/>
                    <a:pt x="4726" y="6995"/>
                  </a:cubicBezTo>
                  <a:cubicBezTo>
                    <a:pt x="4391" y="7087"/>
                    <a:pt x="4229" y="7482"/>
                    <a:pt x="4087" y="7766"/>
                  </a:cubicBezTo>
                  <a:cubicBezTo>
                    <a:pt x="3712" y="8476"/>
                    <a:pt x="3388" y="9217"/>
                    <a:pt x="3113" y="9977"/>
                  </a:cubicBezTo>
                  <a:cubicBezTo>
                    <a:pt x="3053" y="10159"/>
                    <a:pt x="2982" y="10342"/>
                    <a:pt x="2921" y="10524"/>
                  </a:cubicBezTo>
                  <a:cubicBezTo>
                    <a:pt x="2870" y="10707"/>
                    <a:pt x="2830" y="10900"/>
                    <a:pt x="2840" y="11083"/>
                  </a:cubicBezTo>
                  <a:cubicBezTo>
                    <a:pt x="2870" y="11437"/>
                    <a:pt x="3063" y="11752"/>
                    <a:pt x="3165" y="12076"/>
                  </a:cubicBezTo>
                  <a:cubicBezTo>
                    <a:pt x="3347" y="12665"/>
                    <a:pt x="3073" y="13314"/>
                    <a:pt x="2525" y="13598"/>
                  </a:cubicBezTo>
                  <a:cubicBezTo>
                    <a:pt x="2434" y="13648"/>
                    <a:pt x="2322" y="13689"/>
                    <a:pt x="2211" y="13709"/>
                  </a:cubicBezTo>
                  <a:cubicBezTo>
                    <a:pt x="2180" y="13303"/>
                    <a:pt x="2160" y="12898"/>
                    <a:pt x="2130" y="12492"/>
                  </a:cubicBezTo>
                  <a:lnTo>
                    <a:pt x="2090" y="11833"/>
                  </a:lnTo>
                  <a:cubicBezTo>
                    <a:pt x="2090" y="11802"/>
                    <a:pt x="2090" y="11762"/>
                    <a:pt x="2079" y="11732"/>
                  </a:cubicBezTo>
                  <a:cubicBezTo>
                    <a:pt x="2090" y="11721"/>
                    <a:pt x="2090" y="11711"/>
                    <a:pt x="2090" y="11701"/>
                  </a:cubicBezTo>
                  <a:cubicBezTo>
                    <a:pt x="2110" y="10454"/>
                    <a:pt x="2353" y="9206"/>
                    <a:pt x="2931" y="8101"/>
                  </a:cubicBezTo>
                  <a:cubicBezTo>
                    <a:pt x="3479" y="7067"/>
                    <a:pt x="4321" y="6215"/>
                    <a:pt x="5396" y="5738"/>
                  </a:cubicBezTo>
                  <a:cubicBezTo>
                    <a:pt x="5915" y="5501"/>
                    <a:pt x="6484" y="5378"/>
                    <a:pt x="7057" y="5378"/>
                  </a:cubicBezTo>
                  <a:cubicBezTo>
                    <a:pt x="7122" y="5378"/>
                    <a:pt x="7186" y="5380"/>
                    <a:pt x="7251" y="5383"/>
                  </a:cubicBezTo>
                  <a:cubicBezTo>
                    <a:pt x="7254" y="5383"/>
                    <a:pt x="7257" y="5383"/>
                    <a:pt x="7260" y="5383"/>
                  </a:cubicBezTo>
                  <a:cubicBezTo>
                    <a:pt x="7373" y="5383"/>
                    <a:pt x="7370" y="5200"/>
                    <a:pt x="7251" y="5190"/>
                  </a:cubicBezTo>
                  <a:cubicBezTo>
                    <a:pt x="7185" y="5186"/>
                    <a:pt x="7119" y="5185"/>
                    <a:pt x="7053" y="5185"/>
                  </a:cubicBezTo>
                  <a:cubicBezTo>
                    <a:pt x="5945" y="5185"/>
                    <a:pt x="4869" y="5659"/>
                    <a:pt x="4037" y="6377"/>
                  </a:cubicBezTo>
                  <a:cubicBezTo>
                    <a:pt x="3093" y="7198"/>
                    <a:pt x="2485" y="8344"/>
                    <a:pt x="2180" y="9551"/>
                  </a:cubicBezTo>
                  <a:cubicBezTo>
                    <a:pt x="2038" y="10068"/>
                    <a:pt x="1957" y="10606"/>
                    <a:pt x="1927" y="11153"/>
                  </a:cubicBezTo>
                  <a:cubicBezTo>
                    <a:pt x="1880" y="11122"/>
                    <a:pt x="1833" y="11096"/>
                    <a:pt x="1780" y="11096"/>
                  </a:cubicBezTo>
                  <a:cubicBezTo>
                    <a:pt x="1765" y="11096"/>
                    <a:pt x="1750" y="11098"/>
                    <a:pt x="1734" y="11103"/>
                  </a:cubicBezTo>
                  <a:cubicBezTo>
                    <a:pt x="1592" y="11123"/>
                    <a:pt x="1511" y="11255"/>
                    <a:pt x="1481" y="11376"/>
                  </a:cubicBezTo>
                  <a:cubicBezTo>
                    <a:pt x="1430" y="11549"/>
                    <a:pt x="1441" y="11752"/>
                    <a:pt x="1430" y="11924"/>
                  </a:cubicBezTo>
                  <a:lnTo>
                    <a:pt x="1430" y="12584"/>
                  </a:lnTo>
                  <a:cubicBezTo>
                    <a:pt x="1441" y="13010"/>
                    <a:pt x="1481" y="13445"/>
                    <a:pt x="1531" y="13871"/>
                  </a:cubicBezTo>
                  <a:cubicBezTo>
                    <a:pt x="1116" y="13638"/>
                    <a:pt x="720" y="13344"/>
                    <a:pt x="467" y="12928"/>
                  </a:cubicBezTo>
                  <a:cubicBezTo>
                    <a:pt x="325" y="12685"/>
                    <a:pt x="224" y="12401"/>
                    <a:pt x="213" y="12117"/>
                  </a:cubicBezTo>
                  <a:cubicBezTo>
                    <a:pt x="203" y="11793"/>
                    <a:pt x="325" y="11529"/>
                    <a:pt x="447" y="11245"/>
                  </a:cubicBezTo>
                  <a:cubicBezTo>
                    <a:pt x="680" y="10687"/>
                    <a:pt x="670" y="10068"/>
                    <a:pt x="771" y="9470"/>
                  </a:cubicBezTo>
                  <a:cubicBezTo>
                    <a:pt x="852" y="8953"/>
                    <a:pt x="1004" y="8456"/>
                    <a:pt x="1197" y="7969"/>
                  </a:cubicBezTo>
                  <a:cubicBezTo>
                    <a:pt x="1572" y="6985"/>
                    <a:pt x="2160" y="6093"/>
                    <a:pt x="2890" y="5332"/>
                  </a:cubicBezTo>
                  <a:cubicBezTo>
                    <a:pt x="3255" y="4967"/>
                    <a:pt x="3651" y="4622"/>
                    <a:pt x="4087" y="4338"/>
                  </a:cubicBezTo>
                  <a:cubicBezTo>
                    <a:pt x="4524" y="4034"/>
                    <a:pt x="5091" y="3831"/>
                    <a:pt x="5315" y="3314"/>
                  </a:cubicBezTo>
                  <a:cubicBezTo>
                    <a:pt x="5426" y="3060"/>
                    <a:pt x="5466" y="2776"/>
                    <a:pt x="5527" y="2513"/>
                  </a:cubicBezTo>
                  <a:cubicBezTo>
                    <a:pt x="5599" y="2249"/>
                    <a:pt x="5689" y="1985"/>
                    <a:pt x="5811" y="1742"/>
                  </a:cubicBezTo>
                  <a:cubicBezTo>
                    <a:pt x="6055" y="1255"/>
                    <a:pt x="6379" y="809"/>
                    <a:pt x="6785" y="444"/>
                  </a:cubicBezTo>
                  <a:cubicBezTo>
                    <a:pt x="6886" y="353"/>
                    <a:pt x="6998" y="261"/>
                    <a:pt x="7109" y="180"/>
                  </a:cubicBezTo>
                  <a:cubicBezTo>
                    <a:pt x="7193" y="122"/>
                    <a:pt x="7138" y="0"/>
                    <a:pt x="70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4" name="Google Shape;4674;p42"/>
          <p:cNvGrpSpPr/>
          <p:nvPr/>
        </p:nvGrpSpPr>
        <p:grpSpPr>
          <a:xfrm>
            <a:off x="4327959" y="2579450"/>
            <a:ext cx="1874857" cy="1828387"/>
            <a:chOff x="5039768" y="1241237"/>
            <a:chExt cx="2186932" cy="2132727"/>
          </a:xfrm>
        </p:grpSpPr>
        <p:sp>
          <p:nvSpPr>
            <p:cNvPr id="4675" name="Google Shape;4675;p42"/>
            <p:cNvSpPr/>
            <p:nvPr/>
          </p:nvSpPr>
          <p:spPr>
            <a:xfrm rot="-968380">
              <a:off x="5385392" y="2257856"/>
              <a:ext cx="243742" cy="230629"/>
            </a:xfrm>
            <a:custGeom>
              <a:avLst/>
              <a:gdLst/>
              <a:ahLst/>
              <a:cxnLst/>
              <a:rect l="l" t="t" r="r" b="b"/>
              <a:pathLst>
                <a:path w="1989" h="1882" extrusionOk="0">
                  <a:moveTo>
                    <a:pt x="1100" y="1"/>
                  </a:moveTo>
                  <a:cubicBezTo>
                    <a:pt x="1058" y="1"/>
                    <a:pt x="1016" y="5"/>
                    <a:pt x="974" y="15"/>
                  </a:cubicBezTo>
                  <a:cubicBezTo>
                    <a:pt x="954" y="15"/>
                    <a:pt x="934" y="26"/>
                    <a:pt x="923" y="35"/>
                  </a:cubicBezTo>
                  <a:cubicBezTo>
                    <a:pt x="912" y="35"/>
                    <a:pt x="900" y="35"/>
                    <a:pt x="889" y="35"/>
                  </a:cubicBezTo>
                  <a:cubicBezTo>
                    <a:pt x="668" y="35"/>
                    <a:pt x="449" y="125"/>
                    <a:pt x="305" y="289"/>
                  </a:cubicBezTo>
                  <a:cubicBezTo>
                    <a:pt x="61" y="542"/>
                    <a:pt x="1" y="918"/>
                    <a:pt x="122" y="1242"/>
                  </a:cubicBezTo>
                  <a:cubicBezTo>
                    <a:pt x="244" y="1556"/>
                    <a:pt x="528" y="1810"/>
                    <a:pt x="852" y="1871"/>
                  </a:cubicBezTo>
                  <a:cubicBezTo>
                    <a:pt x="892" y="1878"/>
                    <a:pt x="932" y="1881"/>
                    <a:pt x="972" y="1881"/>
                  </a:cubicBezTo>
                  <a:cubicBezTo>
                    <a:pt x="1283" y="1881"/>
                    <a:pt x="1575" y="1679"/>
                    <a:pt x="1755" y="1445"/>
                  </a:cubicBezTo>
                  <a:cubicBezTo>
                    <a:pt x="1887" y="1273"/>
                    <a:pt x="1958" y="1040"/>
                    <a:pt x="1948" y="826"/>
                  </a:cubicBezTo>
                  <a:cubicBezTo>
                    <a:pt x="1988" y="502"/>
                    <a:pt x="1795" y="137"/>
                    <a:pt x="1450" y="66"/>
                  </a:cubicBezTo>
                  <a:cubicBezTo>
                    <a:pt x="1420" y="56"/>
                    <a:pt x="1390" y="56"/>
                    <a:pt x="1360" y="56"/>
                  </a:cubicBezTo>
                  <a:cubicBezTo>
                    <a:pt x="1277" y="21"/>
                    <a:pt x="1189" y="1"/>
                    <a:pt x="1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2"/>
            <p:cNvSpPr/>
            <p:nvPr/>
          </p:nvSpPr>
          <p:spPr>
            <a:xfrm rot="-968380">
              <a:off x="6470017" y="2258746"/>
              <a:ext cx="243619" cy="231487"/>
            </a:xfrm>
            <a:custGeom>
              <a:avLst/>
              <a:gdLst/>
              <a:ahLst/>
              <a:cxnLst/>
              <a:rect l="l" t="t" r="r" b="b"/>
              <a:pathLst>
                <a:path w="1988" h="1889" extrusionOk="0">
                  <a:moveTo>
                    <a:pt x="1118" y="1"/>
                  </a:moveTo>
                  <a:cubicBezTo>
                    <a:pt x="1070" y="1"/>
                    <a:pt x="1022" y="8"/>
                    <a:pt x="974" y="23"/>
                  </a:cubicBezTo>
                  <a:cubicBezTo>
                    <a:pt x="954" y="23"/>
                    <a:pt x="933" y="33"/>
                    <a:pt x="923" y="33"/>
                  </a:cubicBezTo>
                  <a:cubicBezTo>
                    <a:pt x="690" y="33"/>
                    <a:pt x="456" y="124"/>
                    <a:pt x="304" y="297"/>
                  </a:cubicBezTo>
                  <a:cubicBezTo>
                    <a:pt x="61" y="550"/>
                    <a:pt x="0" y="926"/>
                    <a:pt x="122" y="1250"/>
                  </a:cubicBezTo>
                  <a:cubicBezTo>
                    <a:pt x="244" y="1554"/>
                    <a:pt x="528" y="1818"/>
                    <a:pt x="852" y="1879"/>
                  </a:cubicBezTo>
                  <a:cubicBezTo>
                    <a:pt x="892" y="1886"/>
                    <a:pt x="932" y="1889"/>
                    <a:pt x="971" y="1889"/>
                  </a:cubicBezTo>
                  <a:cubicBezTo>
                    <a:pt x="1282" y="1889"/>
                    <a:pt x="1574" y="1686"/>
                    <a:pt x="1754" y="1442"/>
                  </a:cubicBezTo>
                  <a:cubicBezTo>
                    <a:pt x="1887" y="1270"/>
                    <a:pt x="1957" y="1047"/>
                    <a:pt x="1947" y="834"/>
                  </a:cubicBezTo>
                  <a:cubicBezTo>
                    <a:pt x="1988" y="500"/>
                    <a:pt x="1795" y="144"/>
                    <a:pt x="1450" y="74"/>
                  </a:cubicBezTo>
                  <a:cubicBezTo>
                    <a:pt x="1420" y="63"/>
                    <a:pt x="1389" y="53"/>
                    <a:pt x="1359" y="53"/>
                  </a:cubicBezTo>
                  <a:cubicBezTo>
                    <a:pt x="1282" y="21"/>
                    <a:pt x="1201" y="1"/>
                    <a:pt x="1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2"/>
            <p:cNvSpPr/>
            <p:nvPr/>
          </p:nvSpPr>
          <p:spPr>
            <a:xfrm rot="-968380">
              <a:off x="5823313" y="1906829"/>
              <a:ext cx="597896" cy="1253389"/>
            </a:xfrm>
            <a:custGeom>
              <a:avLst/>
              <a:gdLst/>
              <a:ahLst/>
              <a:cxnLst/>
              <a:rect l="l" t="t" r="r" b="b"/>
              <a:pathLst>
                <a:path w="4879" h="10228" extrusionOk="0">
                  <a:moveTo>
                    <a:pt x="2655" y="0"/>
                  </a:moveTo>
                  <a:cubicBezTo>
                    <a:pt x="2204" y="0"/>
                    <a:pt x="1760" y="128"/>
                    <a:pt x="1370" y="370"/>
                  </a:cubicBezTo>
                  <a:cubicBezTo>
                    <a:pt x="1319" y="411"/>
                    <a:pt x="1319" y="461"/>
                    <a:pt x="1339" y="502"/>
                  </a:cubicBezTo>
                  <a:cubicBezTo>
                    <a:pt x="1177" y="1820"/>
                    <a:pt x="1116" y="3138"/>
                    <a:pt x="1136" y="4467"/>
                  </a:cubicBezTo>
                  <a:cubicBezTo>
                    <a:pt x="1136" y="4842"/>
                    <a:pt x="1147" y="5218"/>
                    <a:pt x="1167" y="5593"/>
                  </a:cubicBezTo>
                  <a:cubicBezTo>
                    <a:pt x="1167" y="5633"/>
                    <a:pt x="1187" y="5653"/>
                    <a:pt x="1207" y="5664"/>
                  </a:cubicBezTo>
                  <a:cubicBezTo>
                    <a:pt x="1187" y="5937"/>
                    <a:pt x="863" y="6059"/>
                    <a:pt x="660" y="6181"/>
                  </a:cubicBezTo>
                  <a:cubicBezTo>
                    <a:pt x="406" y="6333"/>
                    <a:pt x="254" y="6556"/>
                    <a:pt x="193" y="6850"/>
                  </a:cubicBezTo>
                  <a:cubicBezTo>
                    <a:pt x="132" y="7165"/>
                    <a:pt x="102" y="7499"/>
                    <a:pt x="72" y="7814"/>
                  </a:cubicBezTo>
                  <a:cubicBezTo>
                    <a:pt x="51" y="8148"/>
                    <a:pt x="31" y="8473"/>
                    <a:pt x="11" y="8808"/>
                  </a:cubicBezTo>
                  <a:cubicBezTo>
                    <a:pt x="0" y="9183"/>
                    <a:pt x="0" y="9568"/>
                    <a:pt x="21" y="9944"/>
                  </a:cubicBezTo>
                  <a:cubicBezTo>
                    <a:pt x="21" y="10005"/>
                    <a:pt x="72" y="10035"/>
                    <a:pt x="112" y="10035"/>
                  </a:cubicBezTo>
                  <a:cubicBezTo>
                    <a:pt x="122" y="10055"/>
                    <a:pt x="132" y="10075"/>
                    <a:pt x="162" y="10095"/>
                  </a:cubicBezTo>
                  <a:cubicBezTo>
                    <a:pt x="304" y="10167"/>
                    <a:pt x="446" y="10207"/>
                    <a:pt x="599" y="10228"/>
                  </a:cubicBezTo>
                  <a:cubicBezTo>
                    <a:pt x="629" y="10228"/>
                    <a:pt x="670" y="10207"/>
                    <a:pt x="680" y="10177"/>
                  </a:cubicBezTo>
                  <a:lnTo>
                    <a:pt x="1715" y="8443"/>
                  </a:lnTo>
                  <a:cubicBezTo>
                    <a:pt x="1999" y="7956"/>
                    <a:pt x="2364" y="7408"/>
                    <a:pt x="2161" y="6820"/>
                  </a:cubicBezTo>
                  <a:cubicBezTo>
                    <a:pt x="2069" y="6526"/>
                    <a:pt x="1805" y="6171"/>
                    <a:pt x="1958" y="5856"/>
                  </a:cubicBezTo>
                  <a:cubicBezTo>
                    <a:pt x="1968" y="5826"/>
                    <a:pt x="1968" y="5795"/>
                    <a:pt x="1958" y="5775"/>
                  </a:cubicBezTo>
                  <a:cubicBezTo>
                    <a:pt x="2799" y="4467"/>
                    <a:pt x="3651" y="3169"/>
                    <a:pt x="4503" y="1860"/>
                  </a:cubicBezTo>
                  <a:cubicBezTo>
                    <a:pt x="4635" y="1648"/>
                    <a:pt x="4879" y="1283"/>
                    <a:pt x="4625" y="1060"/>
                  </a:cubicBezTo>
                  <a:cubicBezTo>
                    <a:pt x="4615" y="1060"/>
                    <a:pt x="4605" y="1049"/>
                    <a:pt x="4595" y="1049"/>
                  </a:cubicBezTo>
                  <a:cubicBezTo>
                    <a:pt x="4605" y="1019"/>
                    <a:pt x="4605" y="999"/>
                    <a:pt x="4584" y="968"/>
                  </a:cubicBezTo>
                  <a:cubicBezTo>
                    <a:pt x="4219" y="481"/>
                    <a:pt x="3662" y="136"/>
                    <a:pt x="3063" y="35"/>
                  </a:cubicBezTo>
                  <a:cubicBezTo>
                    <a:pt x="2927" y="12"/>
                    <a:pt x="2791" y="0"/>
                    <a:pt x="2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2"/>
            <p:cNvSpPr/>
            <p:nvPr/>
          </p:nvSpPr>
          <p:spPr>
            <a:xfrm rot="-968380">
              <a:off x="5968412" y="2374434"/>
              <a:ext cx="135657" cy="116908"/>
            </a:xfrm>
            <a:custGeom>
              <a:avLst/>
              <a:gdLst/>
              <a:ahLst/>
              <a:cxnLst/>
              <a:rect l="l" t="t" r="r" b="b"/>
              <a:pathLst>
                <a:path w="1107" h="954" extrusionOk="0">
                  <a:moveTo>
                    <a:pt x="467" y="499"/>
                  </a:moveTo>
                  <a:cubicBezTo>
                    <a:pt x="498" y="540"/>
                    <a:pt x="559" y="571"/>
                    <a:pt x="619" y="571"/>
                  </a:cubicBezTo>
                  <a:cubicBezTo>
                    <a:pt x="599" y="581"/>
                    <a:pt x="589" y="581"/>
                    <a:pt x="579" y="581"/>
                  </a:cubicBezTo>
                  <a:cubicBezTo>
                    <a:pt x="572" y="582"/>
                    <a:pt x="566" y="582"/>
                    <a:pt x="560" y="582"/>
                  </a:cubicBezTo>
                  <a:cubicBezTo>
                    <a:pt x="510" y="582"/>
                    <a:pt x="476" y="545"/>
                    <a:pt x="467" y="499"/>
                  </a:cubicBezTo>
                  <a:close/>
                  <a:moveTo>
                    <a:pt x="642" y="0"/>
                  </a:moveTo>
                  <a:cubicBezTo>
                    <a:pt x="624" y="0"/>
                    <a:pt x="606" y="1"/>
                    <a:pt x="589" y="3"/>
                  </a:cubicBezTo>
                  <a:cubicBezTo>
                    <a:pt x="528" y="13"/>
                    <a:pt x="477" y="23"/>
                    <a:pt x="437" y="44"/>
                  </a:cubicBezTo>
                  <a:cubicBezTo>
                    <a:pt x="193" y="114"/>
                    <a:pt x="0" y="337"/>
                    <a:pt x="81" y="601"/>
                  </a:cubicBezTo>
                  <a:cubicBezTo>
                    <a:pt x="145" y="823"/>
                    <a:pt x="355" y="954"/>
                    <a:pt x="565" y="954"/>
                  </a:cubicBezTo>
                  <a:cubicBezTo>
                    <a:pt x="692" y="954"/>
                    <a:pt x="818" y="907"/>
                    <a:pt x="913" y="804"/>
                  </a:cubicBezTo>
                  <a:cubicBezTo>
                    <a:pt x="1045" y="672"/>
                    <a:pt x="1106" y="479"/>
                    <a:pt x="1055" y="297"/>
                  </a:cubicBezTo>
                  <a:cubicBezTo>
                    <a:pt x="1009" y="102"/>
                    <a:pt x="835" y="0"/>
                    <a:pt x="6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2"/>
            <p:cNvSpPr/>
            <p:nvPr/>
          </p:nvSpPr>
          <p:spPr>
            <a:xfrm rot="-968380">
              <a:off x="5241475" y="1455546"/>
              <a:ext cx="1783518" cy="1704109"/>
            </a:xfrm>
            <a:custGeom>
              <a:avLst/>
              <a:gdLst/>
              <a:ahLst/>
              <a:cxnLst/>
              <a:rect l="l" t="t" r="r" b="b"/>
              <a:pathLst>
                <a:path w="14554" h="13906" extrusionOk="0">
                  <a:moveTo>
                    <a:pt x="3203" y="197"/>
                  </a:moveTo>
                  <a:cubicBezTo>
                    <a:pt x="3682" y="197"/>
                    <a:pt x="4154" y="329"/>
                    <a:pt x="4564" y="588"/>
                  </a:cubicBezTo>
                  <a:cubicBezTo>
                    <a:pt x="5203" y="983"/>
                    <a:pt x="5679" y="1632"/>
                    <a:pt x="5791" y="2383"/>
                  </a:cubicBezTo>
                  <a:cubicBezTo>
                    <a:pt x="5800" y="2433"/>
                    <a:pt x="5836" y="2455"/>
                    <a:pt x="5875" y="2455"/>
                  </a:cubicBezTo>
                  <a:cubicBezTo>
                    <a:pt x="5922" y="2455"/>
                    <a:pt x="5972" y="2423"/>
                    <a:pt x="5984" y="2373"/>
                  </a:cubicBezTo>
                  <a:cubicBezTo>
                    <a:pt x="6285" y="2305"/>
                    <a:pt x="6593" y="2265"/>
                    <a:pt x="6900" y="2265"/>
                  </a:cubicBezTo>
                  <a:cubicBezTo>
                    <a:pt x="7234" y="2265"/>
                    <a:pt x="7568" y="2312"/>
                    <a:pt x="7890" y="2423"/>
                  </a:cubicBezTo>
                  <a:cubicBezTo>
                    <a:pt x="8438" y="2606"/>
                    <a:pt x="8925" y="2971"/>
                    <a:pt x="9209" y="3478"/>
                  </a:cubicBezTo>
                  <a:cubicBezTo>
                    <a:pt x="9224" y="3509"/>
                    <a:pt x="9251" y="3522"/>
                    <a:pt x="9281" y="3522"/>
                  </a:cubicBezTo>
                  <a:cubicBezTo>
                    <a:pt x="9291" y="3522"/>
                    <a:pt x="9300" y="3521"/>
                    <a:pt x="9310" y="3519"/>
                  </a:cubicBezTo>
                  <a:cubicBezTo>
                    <a:pt x="9310" y="3529"/>
                    <a:pt x="9310" y="3529"/>
                    <a:pt x="9321" y="3529"/>
                  </a:cubicBezTo>
                  <a:cubicBezTo>
                    <a:pt x="9335" y="3550"/>
                    <a:pt x="9364" y="3572"/>
                    <a:pt x="9398" y="3572"/>
                  </a:cubicBezTo>
                  <a:cubicBezTo>
                    <a:pt x="9412" y="3572"/>
                    <a:pt x="9427" y="3568"/>
                    <a:pt x="9442" y="3559"/>
                  </a:cubicBezTo>
                  <a:cubicBezTo>
                    <a:pt x="9564" y="3498"/>
                    <a:pt x="9665" y="3428"/>
                    <a:pt x="9756" y="3326"/>
                  </a:cubicBezTo>
                  <a:cubicBezTo>
                    <a:pt x="9767" y="3316"/>
                    <a:pt x="9767" y="3306"/>
                    <a:pt x="9777" y="3306"/>
                  </a:cubicBezTo>
                  <a:cubicBezTo>
                    <a:pt x="10254" y="2858"/>
                    <a:pt x="10906" y="2626"/>
                    <a:pt x="11553" y="2626"/>
                  </a:cubicBezTo>
                  <a:cubicBezTo>
                    <a:pt x="11566" y="2626"/>
                    <a:pt x="11579" y="2626"/>
                    <a:pt x="11592" y="2626"/>
                  </a:cubicBezTo>
                  <a:cubicBezTo>
                    <a:pt x="12282" y="2637"/>
                    <a:pt x="12931" y="2910"/>
                    <a:pt x="13407" y="3397"/>
                  </a:cubicBezTo>
                  <a:cubicBezTo>
                    <a:pt x="13894" y="3884"/>
                    <a:pt x="14198" y="4553"/>
                    <a:pt x="14259" y="5243"/>
                  </a:cubicBezTo>
                  <a:cubicBezTo>
                    <a:pt x="14401" y="6723"/>
                    <a:pt x="13377" y="8103"/>
                    <a:pt x="11998" y="8600"/>
                  </a:cubicBezTo>
                  <a:cubicBezTo>
                    <a:pt x="11927" y="8620"/>
                    <a:pt x="11917" y="8722"/>
                    <a:pt x="11967" y="8772"/>
                  </a:cubicBezTo>
                  <a:cubicBezTo>
                    <a:pt x="11947" y="8782"/>
                    <a:pt x="11937" y="8792"/>
                    <a:pt x="11937" y="8813"/>
                  </a:cubicBezTo>
                  <a:cubicBezTo>
                    <a:pt x="11886" y="8965"/>
                    <a:pt x="11825" y="9107"/>
                    <a:pt x="11724" y="9229"/>
                  </a:cubicBezTo>
                  <a:cubicBezTo>
                    <a:pt x="11471" y="9558"/>
                    <a:pt x="11039" y="9766"/>
                    <a:pt x="10612" y="9766"/>
                  </a:cubicBezTo>
                  <a:cubicBezTo>
                    <a:pt x="10422" y="9766"/>
                    <a:pt x="10233" y="9725"/>
                    <a:pt x="10060" y="9634"/>
                  </a:cubicBezTo>
                  <a:cubicBezTo>
                    <a:pt x="9553" y="9371"/>
                    <a:pt x="9321" y="8722"/>
                    <a:pt x="9432" y="8174"/>
                  </a:cubicBezTo>
                  <a:cubicBezTo>
                    <a:pt x="9553" y="7586"/>
                    <a:pt x="10060" y="7221"/>
                    <a:pt x="10649" y="7221"/>
                  </a:cubicBezTo>
                  <a:cubicBezTo>
                    <a:pt x="10923" y="7221"/>
                    <a:pt x="11207" y="7291"/>
                    <a:pt x="11440" y="7444"/>
                  </a:cubicBezTo>
                  <a:cubicBezTo>
                    <a:pt x="11552" y="7525"/>
                    <a:pt x="11653" y="7616"/>
                    <a:pt x="11734" y="7728"/>
                  </a:cubicBezTo>
                  <a:cubicBezTo>
                    <a:pt x="11785" y="7798"/>
                    <a:pt x="11825" y="7879"/>
                    <a:pt x="11906" y="7920"/>
                  </a:cubicBezTo>
                  <a:cubicBezTo>
                    <a:pt x="11942" y="7940"/>
                    <a:pt x="11981" y="7948"/>
                    <a:pt x="12019" y="7948"/>
                  </a:cubicBezTo>
                  <a:cubicBezTo>
                    <a:pt x="12057" y="7948"/>
                    <a:pt x="12094" y="7941"/>
                    <a:pt x="12129" y="7931"/>
                  </a:cubicBezTo>
                  <a:cubicBezTo>
                    <a:pt x="12728" y="7789"/>
                    <a:pt x="13195" y="7271"/>
                    <a:pt x="13346" y="6683"/>
                  </a:cubicBezTo>
                  <a:cubicBezTo>
                    <a:pt x="13499" y="6074"/>
                    <a:pt x="13286" y="5456"/>
                    <a:pt x="12809" y="5050"/>
                  </a:cubicBezTo>
                  <a:cubicBezTo>
                    <a:pt x="12487" y="4781"/>
                    <a:pt x="12097" y="4639"/>
                    <a:pt x="11699" y="4639"/>
                  </a:cubicBezTo>
                  <a:cubicBezTo>
                    <a:pt x="11483" y="4639"/>
                    <a:pt x="11265" y="4681"/>
                    <a:pt x="11054" y="4766"/>
                  </a:cubicBezTo>
                  <a:cubicBezTo>
                    <a:pt x="10730" y="4898"/>
                    <a:pt x="10446" y="5111"/>
                    <a:pt x="10193" y="5344"/>
                  </a:cubicBezTo>
                  <a:cubicBezTo>
                    <a:pt x="9909" y="5608"/>
                    <a:pt x="9645" y="5892"/>
                    <a:pt x="9391" y="6196"/>
                  </a:cubicBezTo>
                  <a:cubicBezTo>
                    <a:pt x="9138" y="6511"/>
                    <a:pt x="8904" y="6845"/>
                    <a:pt x="8742" y="7221"/>
                  </a:cubicBezTo>
                  <a:cubicBezTo>
                    <a:pt x="8580" y="7626"/>
                    <a:pt x="8509" y="8062"/>
                    <a:pt x="8296" y="8447"/>
                  </a:cubicBezTo>
                  <a:cubicBezTo>
                    <a:pt x="7921" y="9107"/>
                    <a:pt x="7221" y="9492"/>
                    <a:pt x="6572" y="9847"/>
                  </a:cubicBezTo>
                  <a:cubicBezTo>
                    <a:pt x="6552" y="9857"/>
                    <a:pt x="6542" y="9878"/>
                    <a:pt x="6531" y="9898"/>
                  </a:cubicBezTo>
                  <a:cubicBezTo>
                    <a:pt x="6491" y="9928"/>
                    <a:pt x="6481" y="9989"/>
                    <a:pt x="6521" y="10029"/>
                  </a:cubicBezTo>
                  <a:cubicBezTo>
                    <a:pt x="6511" y="10050"/>
                    <a:pt x="6511" y="10081"/>
                    <a:pt x="6521" y="10101"/>
                  </a:cubicBezTo>
                  <a:cubicBezTo>
                    <a:pt x="6653" y="10365"/>
                    <a:pt x="6805" y="10658"/>
                    <a:pt x="6765" y="10973"/>
                  </a:cubicBezTo>
                  <a:cubicBezTo>
                    <a:pt x="6724" y="11298"/>
                    <a:pt x="6470" y="11582"/>
                    <a:pt x="6298" y="11845"/>
                  </a:cubicBezTo>
                  <a:cubicBezTo>
                    <a:pt x="5913" y="12443"/>
                    <a:pt x="5578" y="13062"/>
                    <a:pt x="5233" y="13671"/>
                  </a:cubicBezTo>
                  <a:cubicBezTo>
                    <a:pt x="5233" y="13680"/>
                    <a:pt x="5223" y="13691"/>
                    <a:pt x="5223" y="13711"/>
                  </a:cubicBezTo>
                  <a:lnTo>
                    <a:pt x="5213" y="13711"/>
                  </a:lnTo>
                  <a:cubicBezTo>
                    <a:pt x="5187" y="13712"/>
                    <a:pt x="5161" y="13713"/>
                    <a:pt x="5136" y="13713"/>
                  </a:cubicBezTo>
                  <a:cubicBezTo>
                    <a:pt x="4953" y="13713"/>
                    <a:pt x="4782" y="13682"/>
                    <a:pt x="4604" y="13620"/>
                  </a:cubicBezTo>
                  <a:lnTo>
                    <a:pt x="4584" y="13620"/>
                  </a:lnTo>
                  <a:cubicBezTo>
                    <a:pt x="4584" y="13610"/>
                    <a:pt x="4574" y="13610"/>
                    <a:pt x="4564" y="13610"/>
                  </a:cubicBezTo>
                  <a:cubicBezTo>
                    <a:pt x="4361" y="13569"/>
                    <a:pt x="4178" y="13488"/>
                    <a:pt x="4006" y="13356"/>
                  </a:cubicBezTo>
                  <a:lnTo>
                    <a:pt x="3996" y="13356"/>
                  </a:lnTo>
                  <a:cubicBezTo>
                    <a:pt x="4006" y="13346"/>
                    <a:pt x="4006" y="13326"/>
                    <a:pt x="4006" y="13315"/>
                  </a:cubicBezTo>
                  <a:cubicBezTo>
                    <a:pt x="4057" y="12616"/>
                    <a:pt x="4097" y="11916"/>
                    <a:pt x="4088" y="11206"/>
                  </a:cubicBezTo>
                  <a:cubicBezTo>
                    <a:pt x="4088" y="10892"/>
                    <a:pt x="4027" y="10516"/>
                    <a:pt x="4169" y="10212"/>
                  </a:cubicBezTo>
                  <a:cubicBezTo>
                    <a:pt x="4300" y="9939"/>
                    <a:pt x="4584" y="9766"/>
                    <a:pt x="4838" y="9614"/>
                  </a:cubicBezTo>
                  <a:cubicBezTo>
                    <a:pt x="4838" y="9604"/>
                    <a:pt x="4848" y="9604"/>
                    <a:pt x="4848" y="9594"/>
                  </a:cubicBezTo>
                  <a:cubicBezTo>
                    <a:pt x="4879" y="9594"/>
                    <a:pt x="4899" y="9594"/>
                    <a:pt x="4909" y="9574"/>
                  </a:cubicBezTo>
                  <a:cubicBezTo>
                    <a:pt x="4929" y="9553"/>
                    <a:pt x="4939" y="9533"/>
                    <a:pt x="4939" y="9502"/>
                  </a:cubicBezTo>
                  <a:lnTo>
                    <a:pt x="4939" y="9472"/>
                  </a:lnTo>
                  <a:lnTo>
                    <a:pt x="4939" y="9441"/>
                  </a:lnTo>
                  <a:cubicBezTo>
                    <a:pt x="4949" y="9421"/>
                    <a:pt x="4949" y="9391"/>
                    <a:pt x="4929" y="9371"/>
                  </a:cubicBezTo>
                  <a:cubicBezTo>
                    <a:pt x="4574" y="8722"/>
                    <a:pt x="4199" y="8021"/>
                    <a:pt x="4229" y="7261"/>
                  </a:cubicBezTo>
                  <a:cubicBezTo>
                    <a:pt x="4250" y="6825"/>
                    <a:pt x="4432" y="6419"/>
                    <a:pt x="4513" y="5993"/>
                  </a:cubicBezTo>
                  <a:cubicBezTo>
                    <a:pt x="4584" y="5587"/>
                    <a:pt x="4564" y="5172"/>
                    <a:pt x="4513" y="4776"/>
                  </a:cubicBezTo>
                  <a:cubicBezTo>
                    <a:pt x="4462" y="4391"/>
                    <a:pt x="4392" y="3996"/>
                    <a:pt x="4290" y="3631"/>
                  </a:cubicBezTo>
                  <a:cubicBezTo>
                    <a:pt x="4199" y="3295"/>
                    <a:pt x="4077" y="2961"/>
                    <a:pt x="3874" y="2677"/>
                  </a:cubicBezTo>
                  <a:cubicBezTo>
                    <a:pt x="3545" y="2214"/>
                    <a:pt x="3028" y="1962"/>
                    <a:pt x="2475" y="1962"/>
                  </a:cubicBezTo>
                  <a:cubicBezTo>
                    <a:pt x="2398" y="1962"/>
                    <a:pt x="2320" y="1967"/>
                    <a:pt x="2242" y="1977"/>
                  </a:cubicBezTo>
                  <a:cubicBezTo>
                    <a:pt x="1623" y="2058"/>
                    <a:pt x="1106" y="2474"/>
                    <a:pt x="913" y="3072"/>
                  </a:cubicBezTo>
                  <a:cubicBezTo>
                    <a:pt x="730" y="3640"/>
                    <a:pt x="842" y="4330"/>
                    <a:pt x="1268" y="4766"/>
                  </a:cubicBezTo>
                  <a:cubicBezTo>
                    <a:pt x="1318" y="4827"/>
                    <a:pt x="1379" y="4878"/>
                    <a:pt x="1460" y="4888"/>
                  </a:cubicBezTo>
                  <a:cubicBezTo>
                    <a:pt x="1468" y="4889"/>
                    <a:pt x="1476" y="4889"/>
                    <a:pt x="1484" y="4889"/>
                  </a:cubicBezTo>
                  <a:cubicBezTo>
                    <a:pt x="1566" y="4889"/>
                    <a:pt x="1639" y="4845"/>
                    <a:pt x="1704" y="4817"/>
                  </a:cubicBezTo>
                  <a:cubicBezTo>
                    <a:pt x="1836" y="4766"/>
                    <a:pt x="1978" y="4736"/>
                    <a:pt x="2109" y="4736"/>
                  </a:cubicBezTo>
                  <a:cubicBezTo>
                    <a:pt x="2123" y="4735"/>
                    <a:pt x="2137" y="4735"/>
                    <a:pt x="2151" y="4735"/>
                  </a:cubicBezTo>
                  <a:cubicBezTo>
                    <a:pt x="2420" y="4735"/>
                    <a:pt x="2679" y="4824"/>
                    <a:pt x="2901" y="4959"/>
                  </a:cubicBezTo>
                  <a:cubicBezTo>
                    <a:pt x="3398" y="5283"/>
                    <a:pt x="3631" y="5862"/>
                    <a:pt x="3418" y="6419"/>
                  </a:cubicBezTo>
                  <a:cubicBezTo>
                    <a:pt x="3224" y="6923"/>
                    <a:pt x="2725" y="7325"/>
                    <a:pt x="2178" y="7325"/>
                  </a:cubicBezTo>
                  <a:cubicBezTo>
                    <a:pt x="2152" y="7325"/>
                    <a:pt x="2126" y="7324"/>
                    <a:pt x="2100" y="7322"/>
                  </a:cubicBezTo>
                  <a:cubicBezTo>
                    <a:pt x="1481" y="7271"/>
                    <a:pt x="974" y="6683"/>
                    <a:pt x="913" y="6085"/>
                  </a:cubicBezTo>
                  <a:cubicBezTo>
                    <a:pt x="903" y="5923"/>
                    <a:pt x="913" y="5770"/>
                    <a:pt x="964" y="5628"/>
                  </a:cubicBezTo>
                  <a:lnTo>
                    <a:pt x="964" y="5567"/>
                  </a:lnTo>
                  <a:cubicBezTo>
                    <a:pt x="1025" y="5557"/>
                    <a:pt x="1075" y="5466"/>
                    <a:pt x="1025" y="5405"/>
                  </a:cubicBezTo>
                  <a:cubicBezTo>
                    <a:pt x="122" y="4249"/>
                    <a:pt x="0" y="2535"/>
                    <a:pt x="913" y="1359"/>
                  </a:cubicBezTo>
                  <a:cubicBezTo>
                    <a:pt x="1339" y="811"/>
                    <a:pt x="1947" y="415"/>
                    <a:pt x="2617" y="264"/>
                  </a:cubicBezTo>
                  <a:cubicBezTo>
                    <a:pt x="2811" y="219"/>
                    <a:pt x="3008" y="197"/>
                    <a:pt x="3203" y="197"/>
                  </a:cubicBezTo>
                  <a:close/>
                  <a:moveTo>
                    <a:pt x="3175" y="0"/>
                  </a:moveTo>
                  <a:cubicBezTo>
                    <a:pt x="3067" y="0"/>
                    <a:pt x="2959" y="7"/>
                    <a:pt x="2850" y="20"/>
                  </a:cubicBezTo>
                  <a:cubicBezTo>
                    <a:pt x="2130" y="111"/>
                    <a:pt x="1440" y="496"/>
                    <a:pt x="944" y="1024"/>
                  </a:cubicBezTo>
                  <a:cubicBezTo>
                    <a:pt x="426" y="1592"/>
                    <a:pt x="132" y="2312"/>
                    <a:pt x="92" y="3083"/>
                  </a:cubicBezTo>
                  <a:cubicBezTo>
                    <a:pt x="51" y="3945"/>
                    <a:pt x="335" y="4817"/>
                    <a:pt x="862" y="5506"/>
                  </a:cubicBezTo>
                  <a:cubicBezTo>
                    <a:pt x="822" y="5506"/>
                    <a:pt x="791" y="5527"/>
                    <a:pt x="781" y="5567"/>
                  </a:cubicBezTo>
                  <a:cubicBezTo>
                    <a:pt x="588" y="6186"/>
                    <a:pt x="872" y="6856"/>
                    <a:pt x="1370" y="7230"/>
                  </a:cubicBezTo>
                  <a:cubicBezTo>
                    <a:pt x="1616" y="7417"/>
                    <a:pt x="1903" y="7508"/>
                    <a:pt x="2191" y="7508"/>
                  </a:cubicBezTo>
                  <a:cubicBezTo>
                    <a:pt x="2483" y="7508"/>
                    <a:pt x="2777" y="7414"/>
                    <a:pt x="3033" y="7230"/>
                  </a:cubicBezTo>
                  <a:cubicBezTo>
                    <a:pt x="3489" y="6886"/>
                    <a:pt x="3783" y="6297"/>
                    <a:pt x="3671" y="5720"/>
                  </a:cubicBezTo>
                  <a:cubicBezTo>
                    <a:pt x="3550" y="5162"/>
                    <a:pt x="3063" y="4726"/>
                    <a:pt x="2515" y="4594"/>
                  </a:cubicBezTo>
                  <a:cubicBezTo>
                    <a:pt x="2391" y="4561"/>
                    <a:pt x="2260" y="4544"/>
                    <a:pt x="2130" y="4544"/>
                  </a:cubicBezTo>
                  <a:cubicBezTo>
                    <a:pt x="1973" y="4544"/>
                    <a:pt x="1818" y="4569"/>
                    <a:pt x="1674" y="4624"/>
                  </a:cubicBezTo>
                  <a:cubicBezTo>
                    <a:pt x="1626" y="4640"/>
                    <a:pt x="1554" y="4687"/>
                    <a:pt x="1495" y="4687"/>
                  </a:cubicBezTo>
                  <a:cubicBezTo>
                    <a:pt x="1479" y="4687"/>
                    <a:pt x="1464" y="4684"/>
                    <a:pt x="1451" y="4675"/>
                  </a:cubicBezTo>
                  <a:cubicBezTo>
                    <a:pt x="1379" y="4645"/>
                    <a:pt x="1329" y="4553"/>
                    <a:pt x="1288" y="4492"/>
                  </a:cubicBezTo>
                  <a:cubicBezTo>
                    <a:pt x="1197" y="4370"/>
                    <a:pt x="1136" y="4228"/>
                    <a:pt x="1095" y="4087"/>
                  </a:cubicBezTo>
                  <a:cubicBezTo>
                    <a:pt x="913" y="3509"/>
                    <a:pt x="1075" y="2809"/>
                    <a:pt x="1582" y="2434"/>
                  </a:cubicBezTo>
                  <a:cubicBezTo>
                    <a:pt x="1845" y="2250"/>
                    <a:pt x="2168" y="2156"/>
                    <a:pt x="2488" y="2156"/>
                  </a:cubicBezTo>
                  <a:cubicBezTo>
                    <a:pt x="2786" y="2156"/>
                    <a:pt x="3082" y="2237"/>
                    <a:pt x="3326" y="2403"/>
                  </a:cubicBezTo>
                  <a:cubicBezTo>
                    <a:pt x="3935" y="2799"/>
                    <a:pt x="4108" y="3579"/>
                    <a:pt x="4229" y="4239"/>
                  </a:cubicBezTo>
                  <a:cubicBezTo>
                    <a:pt x="4311" y="4654"/>
                    <a:pt x="4371" y="5071"/>
                    <a:pt x="4361" y="5497"/>
                  </a:cubicBezTo>
                  <a:cubicBezTo>
                    <a:pt x="4351" y="5943"/>
                    <a:pt x="4219" y="6348"/>
                    <a:pt x="4118" y="6774"/>
                  </a:cubicBezTo>
                  <a:cubicBezTo>
                    <a:pt x="4027" y="7160"/>
                    <a:pt x="4016" y="7545"/>
                    <a:pt x="4108" y="7931"/>
                  </a:cubicBezTo>
                  <a:cubicBezTo>
                    <a:pt x="4189" y="8296"/>
                    <a:pt x="4331" y="8630"/>
                    <a:pt x="4503" y="8965"/>
                  </a:cubicBezTo>
                  <a:cubicBezTo>
                    <a:pt x="4584" y="9127"/>
                    <a:pt x="4665" y="9279"/>
                    <a:pt x="4757" y="9441"/>
                  </a:cubicBezTo>
                  <a:lnTo>
                    <a:pt x="4746" y="9441"/>
                  </a:lnTo>
                  <a:cubicBezTo>
                    <a:pt x="4483" y="9604"/>
                    <a:pt x="4199" y="9786"/>
                    <a:pt x="4036" y="10060"/>
                  </a:cubicBezTo>
                  <a:cubicBezTo>
                    <a:pt x="3854" y="10365"/>
                    <a:pt x="3894" y="10719"/>
                    <a:pt x="3894" y="11054"/>
                  </a:cubicBezTo>
                  <a:cubicBezTo>
                    <a:pt x="3915" y="11814"/>
                    <a:pt x="3864" y="12565"/>
                    <a:pt x="3813" y="13315"/>
                  </a:cubicBezTo>
                  <a:cubicBezTo>
                    <a:pt x="3813" y="13356"/>
                    <a:pt x="3844" y="13387"/>
                    <a:pt x="3874" y="13397"/>
                  </a:cubicBezTo>
                  <a:cubicBezTo>
                    <a:pt x="3864" y="13437"/>
                    <a:pt x="3864" y="13488"/>
                    <a:pt x="3905" y="13518"/>
                  </a:cubicBezTo>
                  <a:cubicBezTo>
                    <a:pt x="4088" y="13650"/>
                    <a:pt x="4290" y="13752"/>
                    <a:pt x="4513" y="13792"/>
                  </a:cubicBezTo>
                  <a:lnTo>
                    <a:pt x="4534" y="13792"/>
                  </a:lnTo>
                  <a:cubicBezTo>
                    <a:pt x="4543" y="13802"/>
                    <a:pt x="4543" y="13802"/>
                    <a:pt x="4554" y="13802"/>
                  </a:cubicBezTo>
                  <a:cubicBezTo>
                    <a:pt x="4740" y="13873"/>
                    <a:pt x="4934" y="13906"/>
                    <a:pt x="5129" y="13906"/>
                  </a:cubicBezTo>
                  <a:cubicBezTo>
                    <a:pt x="5157" y="13906"/>
                    <a:pt x="5185" y="13905"/>
                    <a:pt x="5213" y="13904"/>
                  </a:cubicBezTo>
                  <a:cubicBezTo>
                    <a:pt x="5264" y="13894"/>
                    <a:pt x="5294" y="13853"/>
                    <a:pt x="5304" y="13813"/>
                  </a:cubicBezTo>
                  <a:cubicBezTo>
                    <a:pt x="5312" y="13815"/>
                    <a:pt x="5319" y="13816"/>
                    <a:pt x="5327" y="13816"/>
                  </a:cubicBezTo>
                  <a:cubicBezTo>
                    <a:pt x="5352" y="13816"/>
                    <a:pt x="5380" y="13803"/>
                    <a:pt x="5395" y="13772"/>
                  </a:cubicBezTo>
                  <a:cubicBezTo>
                    <a:pt x="5760" y="13113"/>
                    <a:pt x="6126" y="12454"/>
                    <a:pt x="6542" y="11825"/>
                  </a:cubicBezTo>
                  <a:cubicBezTo>
                    <a:pt x="6724" y="11541"/>
                    <a:pt x="6947" y="11267"/>
                    <a:pt x="6957" y="10912"/>
                  </a:cubicBezTo>
                  <a:cubicBezTo>
                    <a:pt x="6968" y="10588"/>
                    <a:pt x="6826" y="10283"/>
                    <a:pt x="6693" y="10009"/>
                  </a:cubicBezTo>
                  <a:cubicBezTo>
                    <a:pt x="6693" y="10009"/>
                    <a:pt x="6693" y="9999"/>
                    <a:pt x="6684" y="9999"/>
                  </a:cubicBezTo>
                  <a:cubicBezTo>
                    <a:pt x="6846" y="9918"/>
                    <a:pt x="6998" y="9827"/>
                    <a:pt x="7150" y="9736"/>
                  </a:cubicBezTo>
                  <a:cubicBezTo>
                    <a:pt x="7475" y="9543"/>
                    <a:pt x="7779" y="9340"/>
                    <a:pt x="8043" y="9076"/>
                  </a:cubicBezTo>
                  <a:cubicBezTo>
                    <a:pt x="8327" y="8792"/>
                    <a:pt x="8530" y="8468"/>
                    <a:pt x="8661" y="8093"/>
                  </a:cubicBezTo>
                  <a:cubicBezTo>
                    <a:pt x="8803" y="7677"/>
                    <a:pt x="8895" y="7261"/>
                    <a:pt x="9127" y="6886"/>
                  </a:cubicBezTo>
                  <a:cubicBezTo>
                    <a:pt x="9351" y="6520"/>
                    <a:pt x="9635" y="6207"/>
                    <a:pt x="9919" y="5892"/>
                  </a:cubicBezTo>
                  <a:cubicBezTo>
                    <a:pt x="10375" y="5405"/>
                    <a:pt x="10943" y="4837"/>
                    <a:pt x="11663" y="4817"/>
                  </a:cubicBezTo>
                  <a:cubicBezTo>
                    <a:pt x="11670" y="4817"/>
                    <a:pt x="11677" y="4817"/>
                    <a:pt x="11685" y="4817"/>
                  </a:cubicBezTo>
                  <a:cubicBezTo>
                    <a:pt x="12296" y="4817"/>
                    <a:pt x="12893" y="5219"/>
                    <a:pt x="13114" y="5790"/>
                  </a:cubicBezTo>
                  <a:cubicBezTo>
                    <a:pt x="13346" y="6379"/>
                    <a:pt x="13114" y="7048"/>
                    <a:pt x="12647" y="7454"/>
                  </a:cubicBezTo>
                  <a:cubicBezTo>
                    <a:pt x="12535" y="7545"/>
                    <a:pt x="12404" y="7626"/>
                    <a:pt x="12262" y="7687"/>
                  </a:cubicBezTo>
                  <a:cubicBezTo>
                    <a:pt x="12201" y="7717"/>
                    <a:pt x="12099" y="7758"/>
                    <a:pt x="12028" y="7758"/>
                  </a:cubicBezTo>
                  <a:cubicBezTo>
                    <a:pt x="11957" y="7758"/>
                    <a:pt x="11906" y="7647"/>
                    <a:pt x="11866" y="7586"/>
                  </a:cubicBezTo>
                  <a:cubicBezTo>
                    <a:pt x="11694" y="7363"/>
                    <a:pt x="11440" y="7200"/>
                    <a:pt x="11176" y="7109"/>
                  </a:cubicBezTo>
                  <a:cubicBezTo>
                    <a:pt x="11007" y="7054"/>
                    <a:pt x="10826" y="7026"/>
                    <a:pt x="10646" y="7026"/>
                  </a:cubicBezTo>
                  <a:cubicBezTo>
                    <a:pt x="10255" y="7026"/>
                    <a:pt x="9865" y="7159"/>
                    <a:pt x="9594" y="7444"/>
                  </a:cubicBezTo>
                  <a:cubicBezTo>
                    <a:pt x="9188" y="7870"/>
                    <a:pt x="9118" y="8519"/>
                    <a:pt x="9330" y="9056"/>
                  </a:cubicBezTo>
                  <a:cubicBezTo>
                    <a:pt x="9538" y="9593"/>
                    <a:pt x="10025" y="9955"/>
                    <a:pt x="10597" y="9955"/>
                  </a:cubicBezTo>
                  <a:cubicBezTo>
                    <a:pt x="10641" y="9955"/>
                    <a:pt x="10685" y="9953"/>
                    <a:pt x="10730" y="9948"/>
                  </a:cubicBezTo>
                  <a:cubicBezTo>
                    <a:pt x="11349" y="9898"/>
                    <a:pt x="11947" y="9482"/>
                    <a:pt x="12120" y="8873"/>
                  </a:cubicBezTo>
                  <a:cubicBezTo>
                    <a:pt x="12129" y="8823"/>
                    <a:pt x="12109" y="8792"/>
                    <a:pt x="12079" y="8772"/>
                  </a:cubicBezTo>
                  <a:cubicBezTo>
                    <a:pt x="12890" y="8468"/>
                    <a:pt x="13600" y="7890"/>
                    <a:pt x="14026" y="7140"/>
                  </a:cubicBezTo>
                  <a:cubicBezTo>
                    <a:pt x="14412" y="6470"/>
                    <a:pt x="14554" y="5699"/>
                    <a:pt x="14412" y="4949"/>
                  </a:cubicBezTo>
                  <a:cubicBezTo>
                    <a:pt x="14279" y="4228"/>
                    <a:pt x="13905" y="3539"/>
                    <a:pt x="13337" y="3072"/>
                  </a:cubicBezTo>
                  <a:cubicBezTo>
                    <a:pt x="12831" y="2654"/>
                    <a:pt x="12179" y="2442"/>
                    <a:pt x="11531" y="2442"/>
                  </a:cubicBezTo>
                  <a:cubicBezTo>
                    <a:pt x="10970" y="2442"/>
                    <a:pt x="10410" y="2601"/>
                    <a:pt x="9949" y="2921"/>
                  </a:cubicBezTo>
                  <a:cubicBezTo>
                    <a:pt x="9726" y="3032"/>
                    <a:pt x="9523" y="3164"/>
                    <a:pt x="9341" y="3326"/>
                  </a:cubicBezTo>
                  <a:cubicBezTo>
                    <a:pt x="9037" y="2809"/>
                    <a:pt x="8539" y="2444"/>
                    <a:pt x="7971" y="2241"/>
                  </a:cubicBezTo>
                  <a:cubicBezTo>
                    <a:pt x="7629" y="2123"/>
                    <a:pt x="7269" y="2073"/>
                    <a:pt x="6909" y="2073"/>
                  </a:cubicBezTo>
                  <a:cubicBezTo>
                    <a:pt x="6587" y="2073"/>
                    <a:pt x="6264" y="2113"/>
                    <a:pt x="5954" y="2180"/>
                  </a:cubicBezTo>
                  <a:cubicBezTo>
                    <a:pt x="5682" y="918"/>
                    <a:pt x="4454" y="0"/>
                    <a:pt x="3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0" name="Google Shape;4680;p42"/>
          <p:cNvGrpSpPr/>
          <p:nvPr/>
        </p:nvGrpSpPr>
        <p:grpSpPr>
          <a:xfrm>
            <a:off x="6467975" y="1471025"/>
            <a:ext cx="1810800" cy="750188"/>
            <a:chOff x="6467975" y="1471025"/>
            <a:chExt cx="1810800" cy="750188"/>
          </a:xfrm>
        </p:grpSpPr>
        <p:sp>
          <p:nvSpPr>
            <p:cNvPr id="4681" name="Google Shape;4681;p42"/>
            <p:cNvSpPr txBox="1"/>
            <p:nvPr/>
          </p:nvSpPr>
          <p:spPr>
            <a:xfrm>
              <a:off x="6972275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82" name="Google Shape;4682;p42"/>
            <p:cNvSpPr txBox="1"/>
            <p:nvPr/>
          </p:nvSpPr>
          <p:spPr>
            <a:xfrm>
              <a:off x="646797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3" name="Google Shape;4683;p42"/>
          <p:cNvGrpSpPr/>
          <p:nvPr/>
        </p:nvGrpSpPr>
        <p:grpSpPr>
          <a:xfrm>
            <a:off x="865225" y="2630775"/>
            <a:ext cx="1810800" cy="750188"/>
            <a:chOff x="865225" y="2630775"/>
            <a:chExt cx="1810800" cy="750188"/>
          </a:xfrm>
        </p:grpSpPr>
        <p:sp>
          <p:nvSpPr>
            <p:cNvPr id="4684" name="Google Shape;4684;p42"/>
            <p:cNvSpPr txBox="1"/>
            <p:nvPr/>
          </p:nvSpPr>
          <p:spPr>
            <a:xfrm flipH="1">
              <a:off x="865316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85" name="Google Shape;4685;p42"/>
            <p:cNvSpPr txBox="1"/>
            <p:nvPr/>
          </p:nvSpPr>
          <p:spPr>
            <a:xfrm flipH="1">
              <a:off x="86522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6" name="Google Shape;4686;p42"/>
          <p:cNvGrpSpPr/>
          <p:nvPr/>
        </p:nvGrpSpPr>
        <p:grpSpPr>
          <a:xfrm>
            <a:off x="6467975" y="2630775"/>
            <a:ext cx="1810800" cy="750188"/>
            <a:chOff x="6467975" y="2630775"/>
            <a:chExt cx="1810800" cy="750188"/>
          </a:xfrm>
        </p:grpSpPr>
        <p:sp>
          <p:nvSpPr>
            <p:cNvPr id="4687" name="Google Shape;4687;p42"/>
            <p:cNvSpPr txBox="1"/>
            <p:nvPr/>
          </p:nvSpPr>
          <p:spPr>
            <a:xfrm>
              <a:off x="6972275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88" name="Google Shape;4688;p42"/>
            <p:cNvSpPr txBox="1"/>
            <p:nvPr/>
          </p:nvSpPr>
          <p:spPr>
            <a:xfrm>
              <a:off x="646797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9" name="Google Shape;4689;p42"/>
          <p:cNvGrpSpPr/>
          <p:nvPr/>
        </p:nvGrpSpPr>
        <p:grpSpPr>
          <a:xfrm>
            <a:off x="865225" y="3840175"/>
            <a:ext cx="1810800" cy="750188"/>
            <a:chOff x="865225" y="3840175"/>
            <a:chExt cx="1810800" cy="750188"/>
          </a:xfrm>
        </p:grpSpPr>
        <p:sp>
          <p:nvSpPr>
            <p:cNvPr id="4690" name="Google Shape;4690;p42"/>
            <p:cNvSpPr txBox="1"/>
            <p:nvPr/>
          </p:nvSpPr>
          <p:spPr>
            <a:xfrm flipH="1">
              <a:off x="865316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91" name="Google Shape;4691;p42"/>
            <p:cNvSpPr txBox="1"/>
            <p:nvPr/>
          </p:nvSpPr>
          <p:spPr>
            <a:xfrm flipH="1">
              <a:off x="86522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92" name="Google Shape;4692;p42"/>
          <p:cNvGrpSpPr/>
          <p:nvPr/>
        </p:nvGrpSpPr>
        <p:grpSpPr>
          <a:xfrm>
            <a:off x="6467975" y="3840175"/>
            <a:ext cx="1810800" cy="750188"/>
            <a:chOff x="6467975" y="3840175"/>
            <a:chExt cx="1810800" cy="750188"/>
          </a:xfrm>
        </p:grpSpPr>
        <p:sp>
          <p:nvSpPr>
            <p:cNvPr id="4693" name="Google Shape;4693;p42"/>
            <p:cNvSpPr txBox="1"/>
            <p:nvPr/>
          </p:nvSpPr>
          <p:spPr>
            <a:xfrm>
              <a:off x="6972275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94" name="Google Shape;4694;p42"/>
            <p:cNvSpPr txBox="1"/>
            <p:nvPr/>
          </p:nvSpPr>
          <p:spPr>
            <a:xfrm>
              <a:off x="646797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95" name="Google Shape;4695;p42"/>
          <p:cNvGrpSpPr/>
          <p:nvPr/>
        </p:nvGrpSpPr>
        <p:grpSpPr>
          <a:xfrm flipH="1">
            <a:off x="539988" y="1455350"/>
            <a:ext cx="2136025" cy="319275"/>
            <a:chOff x="540000" y="1455350"/>
            <a:chExt cx="2136025" cy="319275"/>
          </a:xfrm>
        </p:grpSpPr>
        <p:sp>
          <p:nvSpPr>
            <p:cNvPr id="4696" name="Google Shape;4696;p42"/>
            <p:cNvSpPr/>
            <p:nvPr/>
          </p:nvSpPr>
          <p:spPr>
            <a:xfrm>
              <a:off x="540000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2"/>
            <p:cNvSpPr/>
            <p:nvPr/>
          </p:nvSpPr>
          <p:spPr>
            <a:xfrm>
              <a:off x="2357125" y="145572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698" name="Google Shape;4698;p42"/>
          <p:cNvGrpSpPr/>
          <p:nvPr/>
        </p:nvGrpSpPr>
        <p:grpSpPr>
          <a:xfrm>
            <a:off x="4249938" y="3554302"/>
            <a:ext cx="472898" cy="418898"/>
            <a:chOff x="4249938" y="3554302"/>
            <a:chExt cx="472898" cy="418898"/>
          </a:xfrm>
        </p:grpSpPr>
        <p:sp>
          <p:nvSpPr>
            <p:cNvPr id="4699" name="Google Shape;4699;p42"/>
            <p:cNvSpPr/>
            <p:nvPr/>
          </p:nvSpPr>
          <p:spPr>
            <a:xfrm>
              <a:off x="4249938" y="3654300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00" name="Google Shape;4700;p42"/>
            <p:cNvCxnSpPr>
              <a:stCxn id="4699" idx="7"/>
            </p:cNvCxnSpPr>
            <p:nvPr/>
          </p:nvCxnSpPr>
          <p:spPr>
            <a:xfrm rot="10800000" flipH="1">
              <a:off x="4522136" y="3554302"/>
              <a:ext cx="200700" cy="146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01" name="Google Shape;4701;p42"/>
          <p:cNvGrpSpPr/>
          <p:nvPr/>
        </p:nvGrpSpPr>
        <p:grpSpPr>
          <a:xfrm>
            <a:off x="5212252" y="3598877"/>
            <a:ext cx="551198" cy="529598"/>
            <a:chOff x="5212252" y="3598877"/>
            <a:chExt cx="551198" cy="529598"/>
          </a:xfrm>
        </p:grpSpPr>
        <p:sp>
          <p:nvSpPr>
            <p:cNvPr id="4702" name="Google Shape;4702;p42"/>
            <p:cNvSpPr/>
            <p:nvPr/>
          </p:nvSpPr>
          <p:spPr>
            <a:xfrm>
              <a:off x="5444550" y="3809575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03" name="Google Shape;4703;p42"/>
            <p:cNvCxnSpPr>
              <a:stCxn id="4702" idx="1"/>
            </p:cNvCxnSpPr>
            <p:nvPr/>
          </p:nvCxnSpPr>
          <p:spPr>
            <a:xfrm rot="10800000">
              <a:off x="5212252" y="3598877"/>
              <a:ext cx="279000" cy="257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04" name="Google Shape;4704;p42"/>
          <p:cNvGrpSpPr/>
          <p:nvPr/>
        </p:nvGrpSpPr>
        <p:grpSpPr>
          <a:xfrm>
            <a:off x="5029275" y="4065950"/>
            <a:ext cx="318900" cy="630600"/>
            <a:chOff x="5029275" y="4065950"/>
            <a:chExt cx="318900" cy="630600"/>
          </a:xfrm>
        </p:grpSpPr>
        <p:sp>
          <p:nvSpPr>
            <p:cNvPr id="4705" name="Google Shape;4705;p42"/>
            <p:cNvSpPr/>
            <p:nvPr/>
          </p:nvSpPr>
          <p:spPr>
            <a:xfrm>
              <a:off x="5029275" y="4377650"/>
              <a:ext cx="318900" cy="31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06" name="Google Shape;4706;p42"/>
            <p:cNvCxnSpPr>
              <a:stCxn id="4705" idx="0"/>
            </p:cNvCxnSpPr>
            <p:nvPr/>
          </p:nvCxnSpPr>
          <p:spPr>
            <a:xfrm rot="10800000">
              <a:off x="5188725" y="4065950"/>
              <a:ext cx="0" cy="3117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07" name="Google Shape;4707;p42"/>
          <p:cNvGrpSpPr/>
          <p:nvPr/>
        </p:nvGrpSpPr>
        <p:grpSpPr>
          <a:xfrm>
            <a:off x="3247050" y="3161200"/>
            <a:ext cx="318900" cy="578700"/>
            <a:chOff x="3247050" y="3161200"/>
            <a:chExt cx="318900" cy="578700"/>
          </a:xfrm>
        </p:grpSpPr>
        <p:sp>
          <p:nvSpPr>
            <p:cNvPr id="4708" name="Google Shape;4708;p42"/>
            <p:cNvSpPr/>
            <p:nvPr/>
          </p:nvSpPr>
          <p:spPr>
            <a:xfrm>
              <a:off x="3247050" y="3421000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09" name="Google Shape;4709;p42"/>
            <p:cNvCxnSpPr>
              <a:stCxn id="4708" idx="0"/>
            </p:cNvCxnSpPr>
            <p:nvPr/>
          </p:nvCxnSpPr>
          <p:spPr>
            <a:xfrm rot="10800000">
              <a:off x="3406500" y="3161200"/>
              <a:ext cx="0" cy="259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10" name="Google Shape;4710;p42"/>
          <p:cNvGrpSpPr/>
          <p:nvPr/>
        </p:nvGrpSpPr>
        <p:grpSpPr>
          <a:xfrm>
            <a:off x="4048050" y="2467725"/>
            <a:ext cx="683400" cy="318900"/>
            <a:chOff x="4048050" y="2467725"/>
            <a:chExt cx="683400" cy="318900"/>
          </a:xfrm>
        </p:grpSpPr>
        <p:sp>
          <p:nvSpPr>
            <p:cNvPr id="4711" name="Google Shape;4711;p42"/>
            <p:cNvSpPr/>
            <p:nvPr/>
          </p:nvSpPr>
          <p:spPr>
            <a:xfrm>
              <a:off x="4412550" y="246772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12" name="Google Shape;4712;p42"/>
            <p:cNvCxnSpPr>
              <a:stCxn id="4711" idx="2"/>
            </p:cNvCxnSpPr>
            <p:nvPr/>
          </p:nvCxnSpPr>
          <p:spPr>
            <a:xfrm rot="10800000">
              <a:off x="4048050" y="2627175"/>
              <a:ext cx="364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13" name="Google Shape;4713;p42"/>
          <p:cNvGrpSpPr/>
          <p:nvPr/>
        </p:nvGrpSpPr>
        <p:grpSpPr>
          <a:xfrm>
            <a:off x="4137027" y="1596625"/>
            <a:ext cx="467198" cy="519098"/>
            <a:chOff x="4137027" y="1596625"/>
            <a:chExt cx="467198" cy="519098"/>
          </a:xfrm>
        </p:grpSpPr>
        <p:sp>
          <p:nvSpPr>
            <p:cNvPr id="4714" name="Google Shape;4714;p42"/>
            <p:cNvSpPr/>
            <p:nvPr/>
          </p:nvSpPr>
          <p:spPr>
            <a:xfrm>
              <a:off x="4285325" y="1596625"/>
              <a:ext cx="318900" cy="318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4715" name="Google Shape;4715;p42"/>
            <p:cNvCxnSpPr>
              <a:stCxn id="4714" idx="3"/>
            </p:cNvCxnSpPr>
            <p:nvPr/>
          </p:nvCxnSpPr>
          <p:spPr>
            <a:xfrm flipH="1">
              <a:off x="4137027" y="1868823"/>
              <a:ext cx="195000" cy="246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4716" name="Google Shape;4716;p42"/>
          <p:cNvGrpSpPr/>
          <p:nvPr/>
        </p:nvGrpSpPr>
        <p:grpSpPr>
          <a:xfrm>
            <a:off x="865225" y="1471025"/>
            <a:ext cx="1810800" cy="750188"/>
            <a:chOff x="865225" y="1471025"/>
            <a:chExt cx="1810800" cy="750188"/>
          </a:xfrm>
        </p:grpSpPr>
        <p:sp>
          <p:nvSpPr>
            <p:cNvPr id="4717" name="Google Shape;4717;p42"/>
            <p:cNvSpPr txBox="1"/>
            <p:nvPr/>
          </p:nvSpPr>
          <p:spPr>
            <a:xfrm flipH="1">
              <a:off x="86522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8" name="Google Shape;4718;p42"/>
            <p:cNvSpPr txBox="1"/>
            <p:nvPr/>
          </p:nvSpPr>
          <p:spPr>
            <a:xfrm flipH="1">
              <a:off x="865316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" name="Google Shape;472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724" name="Google Shape;4724;p43"/>
          <p:cNvGrpSpPr/>
          <p:nvPr/>
        </p:nvGrpSpPr>
        <p:grpSpPr>
          <a:xfrm>
            <a:off x="451998" y="1220297"/>
            <a:ext cx="3766479" cy="3493156"/>
            <a:chOff x="761432" y="1366626"/>
            <a:chExt cx="3678562" cy="3411618"/>
          </a:xfrm>
        </p:grpSpPr>
        <p:sp>
          <p:nvSpPr>
            <p:cNvPr id="4725" name="Google Shape;4725;p43"/>
            <p:cNvSpPr/>
            <p:nvPr/>
          </p:nvSpPr>
          <p:spPr>
            <a:xfrm>
              <a:off x="3799338" y="4464418"/>
              <a:ext cx="223796" cy="81721"/>
            </a:xfrm>
            <a:custGeom>
              <a:avLst/>
              <a:gdLst/>
              <a:ahLst/>
              <a:cxnLst/>
              <a:rect l="l" t="t" r="r" b="b"/>
              <a:pathLst>
                <a:path w="1309" h="478" extrusionOk="0">
                  <a:moveTo>
                    <a:pt x="31" y="1"/>
                  </a:moveTo>
                  <a:lnTo>
                    <a:pt x="1" y="123"/>
                  </a:lnTo>
                  <a:lnTo>
                    <a:pt x="1279" y="477"/>
                  </a:lnTo>
                  <a:lnTo>
                    <a:pt x="1309" y="35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6" name="Google Shape;4726;p43"/>
            <p:cNvGrpSpPr/>
            <p:nvPr/>
          </p:nvGrpSpPr>
          <p:grpSpPr>
            <a:xfrm>
              <a:off x="761432" y="1366626"/>
              <a:ext cx="3678562" cy="3411618"/>
              <a:chOff x="1330201" y="1198450"/>
              <a:chExt cx="3675254" cy="3408551"/>
            </a:xfrm>
          </p:grpSpPr>
          <p:sp>
            <p:nvSpPr>
              <p:cNvPr id="4727" name="Google Shape;4727;p43"/>
              <p:cNvSpPr/>
              <p:nvPr/>
            </p:nvSpPr>
            <p:spPr>
              <a:xfrm>
                <a:off x="1330201" y="1626039"/>
                <a:ext cx="3675254" cy="2612704"/>
              </a:xfrm>
              <a:custGeom>
                <a:avLst/>
                <a:gdLst/>
                <a:ahLst/>
                <a:cxnLst/>
                <a:rect l="l" t="t" r="r" b="b"/>
                <a:pathLst>
                  <a:path w="27647" h="19654" extrusionOk="0">
                    <a:moveTo>
                      <a:pt x="9924" y="0"/>
                    </a:moveTo>
                    <a:cubicBezTo>
                      <a:pt x="9577" y="0"/>
                      <a:pt x="9229" y="29"/>
                      <a:pt x="8885" y="88"/>
                    </a:cubicBezTo>
                    <a:cubicBezTo>
                      <a:pt x="7394" y="331"/>
                      <a:pt x="5944" y="1173"/>
                      <a:pt x="5254" y="2542"/>
                    </a:cubicBezTo>
                    <a:cubicBezTo>
                      <a:pt x="4555" y="3921"/>
                      <a:pt x="4707" y="5645"/>
                      <a:pt x="3885" y="6953"/>
                    </a:cubicBezTo>
                    <a:cubicBezTo>
                      <a:pt x="3297" y="7917"/>
                      <a:pt x="2273" y="8495"/>
                      <a:pt x="1522" y="9347"/>
                    </a:cubicBezTo>
                    <a:cubicBezTo>
                      <a:pt x="417" y="10604"/>
                      <a:pt x="1" y="12430"/>
                      <a:pt x="356" y="14083"/>
                    </a:cubicBezTo>
                    <a:cubicBezTo>
                      <a:pt x="711" y="15736"/>
                      <a:pt x="1796" y="17196"/>
                      <a:pt x="3216" y="18068"/>
                    </a:cubicBezTo>
                    <a:cubicBezTo>
                      <a:pt x="4159" y="18647"/>
                      <a:pt x="5214" y="18981"/>
                      <a:pt x="6289" y="19215"/>
                    </a:cubicBezTo>
                    <a:cubicBezTo>
                      <a:pt x="7986" y="19566"/>
                      <a:pt x="9724" y="19654"/>
                      <a:pt x="11463" y="19654"/>
                    </a:cubicBezTo>
                    <a:cubicBezTo>
                      <a:pt x="11885" y="19654"/>
                      <a:pt x="12307" y="19649"/>
                      <a:pt x="12729" y="19641"/>
                    </a:cubicBezTo>
                    <a:cubicBezTo>
                      <a:pt x="15578" y="19569"/>
                      <a:pt x="18459" y="19357"/>
                      <a:pt x="21207" y="18576"/>
                    </a:cubicBezTo>
                    <a:cubicBezTo>
                      <a:pt x="22445" y="18221"/>
                      <a:pt x="23662" y="17754"/>
                      <a:pt x="24726" y="17004"/>
                    </a:cubicBezTo>
                    <a:cubicBezTo>
                      <a:pt x="25781" y="16263"/>
                      <a:pt x="26684" y="15229"/>
                      <a:pt x="27110" y="13992"/>
                    </a:cubicBezTo>
                    <a:cubicBezTo>
                      <a:pt x="27647" y="12450"/>
                      <a:pt x="27414" y="10696"/>
                      <a:pt x="26653" y="9256"/>
                    </a:cubicBezTo>
                    <a:cubicBezTo>
                      <a:pt x="25893" y="7816"/>
                      <a:pt x="24645" y="6680"/>
                      <a:pt x="23236" y="5889"/>
                    </a:cubicBezTo>
                    <a:cubicBezTo>
                      <a:pt x="22526" y="5483"/>
                      <a:pt x="21744" y="5148"/>
                      <a:pt x="21187" y="4540"/>
                    </a:cubicBezTo>
                    <a:cubicBezTo>
                      <a:pt x="20599" y="3881"/>
                      <a:pt x="20335" y="2968"/>
                      <a:pt x="19767" y="2288"/>
                    </a:cubicBezTo>
                    <a:cubicBezTo>
                      <a:pt x="19159" y="1548"/>
                      <a:pt x="18246" y="1122"/>
                      <a:pt x="17313" y="949"/>
                    </a:cubicBezTo>
                    <a:cubicBezTo>
                      <a:pt x="16360" y="757"/>
                      <a:pt x="15366" y="899"/>
                      <a:pt x="14402" y="777"/>
                    </a:cubicBezTo>
                    <a:cubicBezTo>
                      <a:pt x="13439" y="665"/>
                      <a:pt x="12495" y="453"/>
                      <a:pt x="11562" y="209"/>
                    </a:cubicBezTo>
                    <a:cubicBezTo>
                      <a:pt x="11027" y="73"/>
                      <a:pt x="10476" y="0"/>
                      <a:pt x="99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43"/>
              <p:cNvSpPr/>
              <p:nvPr/>
            </p:nvSpPr>
            <p:spPr>
              <a:xfrm>
                <a:off x="1709574" y="4218227"/>
                <a:ext cx="714644" cy="388603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2273" extrusionOk="0">
                    <a:moveTo>
                      <a:pt x="62" y="1"/>
                    </a:moveTo>
                    <a:lnTo>
                      <a:pt x="1" y="2273"/>
                    </a:lnTo>
                    <a:lnTo>
                      <a:pt x="3185" y="2273"/>
                    </a:lnTo>
                    <a:lnTo>
                      <a:pt x="4179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43"/>
              <p:cNvSpPr/>
              <p:nvPr/>
            </p:nvSpPr>
            <p:spPr>
              <a:xfrm>
                <a:off x="1657600" y="2945554"/>
                <a:ext cx="792605" cy="1347375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7881" extrusionOk="0">
                    <a:moveTo>
                      <a:pt x="1553" y="1"/>
                    </a:moveTo>
                    <a:cubicBezTo>
                      <a:pt x="426" y="923"/>
                      <a:pt x="386" y="2759"/>
                      <a:pt x="284" y="4321"/>
                    </a:cubicBezTo>
                    <a:lnTo>
                      <a:pt x="234" y="6492"/>
                    </a:lnTo>
                    <a:lnTo>
                      <a:pt x="1" y="6471"/>
                    </a:lnTo>
                    <a:lnTo>
                      <a:pt x="31" y="7881"/>
                    </a:lnTo>
                    <a:lnTo>
                      <a:pt x="4321" y="7881"/>
                    </a:lnTo>
                    <a:lnTo>
                      <a:pt x="4636" y="7333"/>
                    </a:lnTo>
                    <a:lnTo>
                      <a:pt x="3682" y="4534"/>
                    </a:lnTo>
                    <a:lnTo>
                      <a:pt x="1553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43"/>
              <p:cNvSpPr/>
              <p:nvPr/>
            </p:nvSpPr>
            <p:spPr>
              <a:xfrm>
                <a:off x="1917641" y="1659033"/>
                <a:ext cx="1383811" cy="1545011"/>
              </a:xfrm>
              <a:custGeom>
                <a:avLst/>
                <a:gdLst/>
                <a:ahLst/>
                <a:cxnLst/>
                <a:rect l="l" t="t" r="r" b="b"/>
                <a:pathLst>
                  <a:path w="8094" h="9037" extrusionOk="0">
                    <a:moveTo>
                      <a:pt x="4392" y="1"/>
                    </a:moveTo>
                    <a:cubicBezTo>
                      <a:pt x="2912" y="1"/>
                      <a:pt x="1705" y="1187"/>
                      <a:pt x="1705" y="2627"/>
                    </a:cubicBezTo>
                    <a:cubicBezTo>
                      <a:pt x="1715" y="3165"/>
                      <a:pt x="1492" y="4017"/>
                      <a:pt x="924" y="4423"/>
                    </a:cubicBezTo>
                    <a:cubicBezTo>
                      <a:pt x="356" y="4909"/>
                      <a:pt x="1" y="5619"/>
                      <a:pt x="1" y="6410"/>
                    </a:cubicBezTo>
                    <a:cubicBezTo>
                      <a:pt x="1" y="7850"/>
                      <a:pt x="1208" y="9037"/>
                      <a:pt x="2678" y="9037"/>
                    </a:cubicBezTo>
                    <a:lnTo>
                      <a:pt x="2719" y="9037"/>
                    </a:lnTo>
                    <a:cubicBezTo>
                      <a:pt x="3196" y="9037"/>
                      <a:pt x="3652" y="8905"/>
                      <a:pt x="4048" y="8692"/>
                    </a:cubicBezTo>
                    <a:cubicBezTo>
                      <a:pt x="4443" y="8905"/>
                      <a:pt x="4889" y="9037"/>
                      <a:pt x="5376" y="9037"/>
                    </a:cubicBezTo>
                    <a:lnTo>
                      <a:pt x="5416" y="9037"/>
                    </a:lnTo>
                    <a:cubicBezTo>
                      <a:pt x="6887" y="9037"/>
                      <a:pt x="8094" y="7850"/>
                      <a:pt x="8094" y="6410"/>
                    </a:cubicBezTo>
                    <a:cubicBezTo>
                      <a:pt x="8094" y="5883"/>
                      <a:pt x="7931" y="5386"/>
                      <a:pt x="7658" y="4970"/>
                    </a:cubicBezTo>
                    <a:cubicBezTo>
                      <a:pt x="7273" y="4432"/>
                      <a:pt x="7110" y="3713"/>
                      <a:pt x="7110" y="2627"/>
                    </a:cubicBezTo>
                    <a:cubicBezTo>
                      <a:pt x="7110" y="1187"/>
                      <a:pt x="5903" y="1"/>
                      <a:pt x="44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43"/>
              <p:cNvSpPr/>
              <p:nvPr/>
            </p:nvSpPr>
            <p:spPr>
              <a:xfrm>
                <a:off x="2430884" y="2423594"/>
                <a:ext cx="464861" cy="641803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3754" extrusionOk="0">
                    <a:moveTo>
                      <a:pt x="1" y="1"/>
                    </a:moveTo>
                    <a:lnTo>
                      <a:pt x="1" y="3753"/>
                    </a:lnTo>
                    <a:lnTo>
                      <a:pt x="2719" y="3753"/>
                    </a:lnTo>
                    <a:lnTo>
                      <a:pt x="2719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43"/>
              <p:cNvSpPr/>
              <p:nvPr/>
            </p:nvSpPr>
            <p:spPr>
              <a:xfrm>
                <a:off x="1844809" y="2793052"/>
                <a:ext cx="1675140" cy="1813768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10609" extrusionOk="0">
                    <a:moveTo>
                      <a:pt x="3429" y="0"/>
                    </a:moveTo>
                    <a:cubicBezTo>
                      <a:pt x="2526" y="183"/>
                      <a:pt x="650" y="629"/>
                      <a:pt x="366" y="963"/>
                    </a:cubicBezTo>
                    <a:cubicBezTo>
                      <a:pt x="1" y="1410"/>
                      <a:pt x="1603" y="10609"/>
                      <a:pt x="1603" y="10609"/>
                    </a:cubicBezTo>
                    <a:lnTo>
                      <a:pt x="8104" y="10609"/>
                    </a:lnTo>
                    <a:cubicBezTo>
                      <a:pt x="8104" y="10609"/>
                      <a:pt x="9798" y="1410"/>
                      <a:pt x="9443" y="963"/>
                    </a:cubicBezTo>
                    <a:cubicBezTo>
                      <a:pt x="9159" y="629"/>
                      <a:pt x="7050" y="183"/>
                      <a:pt x="6147" y="0"/>
                    </a:cubicBezTo>
                    <a:cubicBezTo>
                      <a:pt x="5864" y="378"/>
                      <a:pt x="5372" y="542"/>
                      <a:pt x="4870" y="542"/>
                    </a:cubicBezTo>
                    <a:cubicBezTo>
                      <a:pt x="4308" y="542"/>
                      <a:pt x="3734" y="337"/>
                      <a:pt x="3429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43"/>
              <p:cNvSpPr/>
              <p:nvPr/>
            </p:nvSpPr>
            <p:spPr>
              <a:xfrm>
                <a:off x="1926361" y="3323560"/>
                <a:ext cx="147545" cy="965952"/>
              </a:xfrm>
              <a:custGeom>
                <a:avLst/>
                <a:gdLst/>
                <a:ahLst/>
                <a:cxnLst/>
                <a:rect l="l" t="t" r="r" b="b"/>
                <a:pathLst>
                  <a:path w="863" h="5650" extrusionOk="0">
                    <a:moveTo>
                      <a:pt x="132" y="1"/>
                    </a:moveTo>
                    <a:lnTo>
                      <a:pt x="1" y="10"/>
                    </a:lnTo>
                    <a:lnTo>
                      <a:pt x="731" y="5649"/>
                    </a:lnTo>
                    <a:lnTo>
                      <a:pt x="863" y="5629"/>
                    </a:lnTo>
                    <a:lnTo>
                      <a:pt x="132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43"/>
              <p:cNvSpPr/>
              <p:nvPr/>
            </p:nvSpPr>
            <p:spPr>
              <a:xfrm>
                <a:off x="1695726" y="4044867"/>
                <a:ext cx="338345" cy="53854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315" extrusionOk="0">
                    <a:moveTo>
                      <a:pt x="11" y="1"/>
                    </a:moveTo>
                    <a:lnTo>
                      <a:pt x="1" y="132"/>
                    </a:lnTo>
                    <a:lnTo>
                      <a:pt x="1968" y="315"/>
                    </a:lnTo>
                    <a:lnTo>
                      <a:pt x="1979" y="183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43"/>
              <p:cNvSpPr/>
              <p:nvPr/>
            </p:nvSpPr>
            <p:spPr>
              <a:xfrm>
                <a:off x="2391049" y="2850155"/>
                <a:ext cx="555131" cy="113008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61" extrusionOk="0">
                    <a:moveTo>
                      <a:pt x="71" y="1"/>
                    </a:moveTo>
                    <a:lnTo>
                      <a:pt x="1" y="102"/>
                    </a:lnTo>
                    <a:cubicBezTo>
                      <a:pt x="518" y="467"/>
                      <a:pt x="1076" y="660"/>
                      <a:pt x="1633" y="660"/>
                    </a:cubicBezTo>
                    <a:cubicBezTo>
                      <a:pt x="2191" y="660"/>
                      <a:pt x="2749" y="467"/>
                      <a:pt x="3246" y="102"/>
                    </a:cubicBezTo>
                    <a:lnTo>
                      <a:pt x="3165" y="1"/>
                    </a:lnTo>
                    <a:cubicBezTo>
                      <a:pt x="2693" y="351"/>
                      <a:pt x="2168" y="526"/>
                      <a:pt x="1637" y="526"/>
                    </a:cubicBezTo>
                    <a:cubicBezTo>
                      <a:pt x="1106" y="526"/>
                      <a:pt x="568" y="351"/>
                      <a:pt x="7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43"/>
              <p:cNvSpPr/>
              <p:nvPr/>
            </p:nvSpPr>
            <p:spPr>
              <a:xfrm>
                <a:off x="2120579" y="3691138"/>
                <a:ext cx="459561" cy="9727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569" extrusionOk="0">
                    <a:moveTo>
                      <a:pt x="71" y="1"/>
                    </a:moveTo>
                    <a:lnTo>
                      <a:pt x="1" y="112"/>
                    </a:lnTo>
                    <a:cubicBezTo>
                      <a:pt x="427" y="416"/>
                      <a:pt x="893" y="569"/>
                      <a:pt x="1360" y="569"/>
                    </a:cubicBezTo>
                    <a:cubicBezTo>
                      <a:pt x="1816" y="569"/>
                      <a:pt x="2272" y="416"/>
                      <a:pt x="2688" y="102"/>
                    </a:cubicBezTo>
                    <a:lnTo>
                      <a:pt x="2617" y="1"/>
                    </a:lnTo>
                    <a:cubicBezTo>
                      <a:pt x="2227" y="290"/>
                      <a:pt x="1793" y="434"/>
                      <a:pt x="1356" y="434"/>
                    </a:cubicBezTo>
                    <a:cubicBezTo>
                      <a:pt x="918" y="434"/>
                      <a:pt x="477" y="290"/>
                      <a:pt x="7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43"/>
              <p:cNvSpPr/>
              <p:nvPr/>
            </p:nvSpPr>
            <p:spPr>
              <a:xfrm>
                <a:off x="2774186" y="3691138"/>
                <a:ext cx="459732" cy="97279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569" extrusionOk="0">
                    <a:moveTo>
                      <a:pt x="82" y="1"/>
                    </a:moveTo>
                    <a:lnTo>
                      <a:pt x="1" y="112"/>
                    </a:lnTo>
                    <a:cubicBezTo>
                      <a:pt x="437" y="416"/>
                      <a:pt x="904" y="569"/>
                      <a:pt x="1360" y="569"/>
                    </a:cubicBezTo>
                    <a:cubicBezTo>
                      <a:pt x="1826" y="569"/>
                      <a:pt x="2283" y="416"/>
                      <a:pt x="2689" y="102"/>
                    </a:cubicBezTo>
                    <a:lnTo>
                      <a:pt x="2617" y="1"/>
                    </a:lnTo>
                    <a:cubicBezTo>
                      <a:pt x="2227" y="290"/>
                      <a:pt x="1796" y="434"/>
                      <a:pt x="1361" y="434"/>
                    </a:cubicBezTo>
                    <a:cubicBezTo>
                      <a:pt x="926" y="434"/>
                      <a:pt x="487" y="290"/>
                      <a:pt x="8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43"/>
              <p:cNvSpPr/>
              <p:nvPr/>
            </p:nvSpPr>
            <p:spPr>
              <a:xfrm>
                <a:off x="2337365" y="1463106"/>
                <a:ext cx="418016" cy="418009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2445" extrusionOk="0">
                    <a:moveTo>
                      <a:pt x="1217" y="0"/>
                    </a:moveTo>
                    <a:cubicBezTo>
                      <a:pt x="548" y="0"/>
                      <a:pt x="0" y="548"/>
                      <a:pt x="0" y="1228"/>
                    </a:cubicBezTo>
                    <a:cubicBezTo>
                      <a:pt x="0" y="1897"/>
                      <a:pt x="548" y="2445"/>
                      <a:pt x="1217" y="2445"/>
                    </a:cubicBezTo>
                    <a:cubicBezTo>
                      <a:pt x="1897" y="2445"/>
                      <a:pt x="2445" y="1897"/>
                      <a:pt x="2445" y="1228"/>
                    </a:cubicBezTo>
                    <a:cubicBezTo>
                      <a:pt x="2445" y="548"/>
                      <a:pt x="1897" y="0"/>
                      <a:pt x="12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43"/>
              <p:cNvSpPr/>
              <p:nvPr/>
            </p:nvSpPr>
            <p:spPr>
              <a:xfrm>
                <a:off x="2311378" y="1926082"/>
                <a:ext cx="792434" cy="74763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4373" extrusionOk="0">
                    <a:moveTo>
                      <a:pt x="0" y="1"/>
                    </a:moveTo>
                    <a:cubicBezTo>
                      <a:pt x="0" y="1"/>
                      <a:pt x="10" y="1775"/>
                      <a:pt x="41" y="2120"/>
                    </a:cubicBezTo>
                    <a:cubicBezTo>
                      <a:pt x="71" y="2637"/>
                      <a:pt x="395" y="3104"/>
                      <a:pt x="700" y="3510"/>
                    </a:cubicBezTo>
                    <a:cubicBezTo>
                      <a:pt x="1113" y="4041"/>
                      <a:pt x="1805" y="4372"/>
                      <a:pt x="2476" y="4372"/>
                    </a:cubicBezTo>
                    <a:cubicBezTo>
                      <a:pt x="2496" y="4372"/>
                      <a:pt x="2516" y="4372"/>
                      <a:pt x="2536" y="4371"/>
                    </a:cubicBezTo>
                    <a:cubicBezTo>
                      <a:pt x="3286" y="4341"/>
                      <a:pt x="3823" y="3864"/>
                      <a:pt x="4168" y="3235"/>
                    </a:cubicBezTo>
                    <a:cubicBezTo>
                      <a:pt x="4381" y="2850"/>
                      <a:pt x="4513" y="2424"/>
                      <a:pt x="4574" y="1988"/>
                    </a:cubicBezTo>
                    <a:cubicBezTo>
                      <a:pt x="4625" y="1644"/>
                      <a:pt x="4635" y="1"/>
                      <a:pt x="4635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43"/>
              <p:cNvSpPr/>
              <p:nvPr/>
            </p:nvSpPr>
            <p:spPr>
              <a:xfrm>
                <a:off x="2519445" y="2602254"/>
                <a:ext cx="383309" cy="81721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478" extrusionOk="0">
                    <a:moveTo>
                      <a:pt x="71" y="1"/>
                    </a:moveTo>
                    <a:lnTo>
                      <a:pt x="0" y="102"/>
                    </a:lnTo>
                    <a:cubicBezTo>
                      <a:pt x="375" y="346"/>
                      <a:pt x="821" y="477"/>
                      <a:pt x="1258" y="477"/>
                    </a:cubicBezTo>
                    <a:lnTo>
                      <a:pt x="1319" y="477"/>
                    </a:lnTo>
                    <a:cubicBezTo>
                      <a:pt x="1653" y="467"/>
                      <a:pt x="1957" y="366"/>
                      <a:pt x="2241" y="183"/>
                    </a:cubicBezTo>
                    <a:lnTo>
                      <a:pt x="2171" y="82"/>
                    </a:lnTo>
                    <a:cubicBezTo>
                      <a:pt x="1907" y="254"/>
                      <a:pt x="1623" y="335"/>
                      <a:pt x="1319" y="346"/>
                    </a:cubicBezTo>
                    <a:cubicBezTo>
                      <a:pt x="1290" y="347"/>
                      <a:pt x="1261" y="348"/>
                      <a:pt x="1233" y="348"/>
                    </a:cubicBezTo>
                    <a:cubicBezTo>
                      <a:pt x="833" y="348"/>
                      <a:pt x="421" y="218"/>
                      <a:pt x="71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43"/>
              <p:cNvSpPr/>
              <p:nvPr/>
            </p:nvSpPr>
            <p:spPr>
              <a:xfrm>
                <a:off x="2214269" y="2120300"/>
                <a:ext cx="239355" cy="239522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1" extrusionOk="0">
                    <a:moveTo>
                      <a:pt x="700" y="0"/>
                    </a:moveTo>
                    <a:cubicBezTo>
                      <a:pt x="314" y="0"/>
                      <a:pt x="0" y="314"/>
                      <a:pt x="0" y="700"/>
                    </a:cubicBezTo>
                    <a:cubicBezTo>
                      <a:pt x="0" y="1085"/>
                      <a:pt x="314" y="1400"/>
                      <a:pt x="700" y="1400"/>
                    </a:cubicBezTo>
                    <a:cubicBezTo>
                      <a:pt x="1085" y="1400"/>
                      <a:pt x="1400" y="1085"/>
                      <a:pt x="1400" y="700"/>
                    </a:cubicBezTo>
                    <a:cubicBezTo>
                      <a:pt x="1400" y="314"/>
                      <a:pt x="1085" y="0"/>
                      <a:pt x="700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43"/>
              <p:cNvSpPr/>
              <p:nvPr/>
            </p:nvSpPr>
            <p:spPr>
              <a:xfrm>
                <a:off x="2252395" y="2161845"/>
                <a:ext cx="95400" cy="15626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914" extrusionOk="0">
                    <a:moveTo>
                      <a:pt x="456" y="1"/>
                    </a:moveTo>
                    <a:cubicBezTo>
                      <a:pt x="203" y="1"/>
                      <a:pt x="0" y="204"/>
                      <a:pt x="0" y="457"/>
                    </a:cubicBezTo>
                    <a:cubicBezTo>
                      <a:pt x="0" y="711"/>
                      <a:pt x="203" y="914"/>
                      <a:pt x="456" y="914"/>
                    </a:cubicBezTo>
                    <a:cubicBezTo>
                      <a:pt x="487" y="914"/>
                      <a:pt x="528" y="903"/>
                      <a:pt x="558" y="903"/>
                    </a:cubicBezTo>
                    <a:lnTo>
                      <a:pt x="528" y="772"/>
                    </a:lnTo>
                    <a:cubicBezTo>
                      <a:pt x="508" y="781"/>
                      <a:pt x="477" y="781"/>
                      <a:pt x="456" y="781"/>
                    </a:cubicBezTo>
                    <a:cubicBezTo>
                      <a:pt x="274" y="781"/>
                      <a:pt x="132" y="639"/>
                      <a:pt x="132" y="457"/>
                    </a:cubicBezTo>
                    <a:cubicBezTo>
                      <a:pt x="132" y="274"/>
                      <a:pt x="274" y="132"/>
                      <a:pt x="456" y="132"/>
                    </a:cubicBezTo>
                    <a:lnTo>
                      <a:pt x="508" y="132"/>
                    </a:lnTo>
                    <a:lnTo>
                      <a:pt x="538" y="11"/>
                    </a:lnTo>
                    <a:cubicBezTo>
                      <a:pt x="508" y="1"/>
                      <a:pt x="477" y="1"/>
                      <a:pt x="456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43"/>
              <p:cNvSpPr/>
              <p:nvPr/>
            </p:nvSpPr>
            <p:spPr>
              <a:xfrm>
                <a:off x="2597406" y="2224077"/>
                <a:ext cx="47016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6" extrusionOk="0">
                    <a:moveTo>
                      <a:pt x="126" y="1"/>
                    </a:moveTo>
                    <a:cubicBezTo>
                      <a:pt x="63" y="1"/>
                      <a:pt x="10" y="58"/>
                      <a:pt x="0" y="124"/>
                    </a:cubicBezTo>
                    <a:cubicBezTo>
                      <a:pt x="0" y="194"/>
                      <a:pt x="51" y="255"/>
                      <a:pt x="122" y="266"/>
                    </a:cubicBezTo>
                    <a:cubicBezTo>
                      <a:pt x="193" y="266"/>
                      <a:pt x="254" y="215"/>
                      <a:pt x="264" y="144"/>
                    </a:cubicBezTo>
                    <a:cubicBezTo>
                      <a:pt x="274" y="73"/>
                      <a:pt x="223" y="12"/>
                      <a:pt x="142" y="2"/>
                    </a:cubicBezTo>
                    <a:cubicBezTo>
                      <a:pt x="137" y="1"/>
                      <a:pt x="132" y="1"/>
                      <a:pt x="1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43"/>
              <p:cNvSpPr/>
              <p:nvPr/>
            </p:nvSpPr>
            <p:spPr>
              <a:xfrm>
                <a:off x="2573129" y="2156716"/>
                <a:ext cx="93690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305" y="0"/>
                    </a:moveTo>
                    <a:cubicBezTo>
                      <a:pt x="163" y="0"/>
                      <a:pt x="31" y="31"/>
                      <a:pt x="21" y="71"/>
                    </a:cubicBezTo>
                    <a:cubicBezTo>
                      <a:pt x="0" y="112"/>
                      <a:pt x="112" y="153"/>
                      <a:pt x="254" y="153"/>
                    </a:cubicBezTo>
                    <a:cubicBezTo>
                      <a:pt x="396" y="153"/>
                      <a:pt x="518" y="122"/>
                      <a:pt x="538" y="81"/>
                    </a:cubicBezTo>
                    <a:cubicBezTo>
                      <a:pt x="548" y="41"/>
                      <a:pt x="447" y="11"/>
                      <a:pt x="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43"/>
              <p:cNvSpPr/>
              <p:nvPr/>
            </p:nvSpPr>
            <p:spPr>
              <a:xfrm>
                <a:off x="2898992" y="2156716"/>
                <a:ext cx="93861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53" extrusionOk="0">
                    <a:moveTo>
                      <a:pt x="295" y="0"/>
                    </a:moveTo>
                    <a:cubicBezTo>
                      <a:pt x="153" y="0"/>
                      <a:pt x="32" y="31"/>
                      <a:pt x="11" y="71"/>
                    </a:cubicBezTo>
                    <a:cubicBezTo>
                      <a:pt x="1" y="112"/>
                      <a:pt x="102" y="153"/>
                      <a:pt x="255" y="153"/>
                    </a:cubicBezTo>
                    <a:cubicBezTo>
                      <a:pt x="397" y="153"/>
                      <a:pt x="519" y="122"/>
                      <a:pt x="528" y="81"/>
                    </a:cubicBezTo>
                    <a:cubicBezTo>
                      <a:pt x="549" y="41"/>
                      <a:pt x="437" y="11"/>
                      <a:pt x="2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43"/>
              <p:cNvSpPr/>
              <p:nvPr/>
            </p:nvSpPr>
            <p:spPr>
              <a:xfrm>
                <a:off x="2921730" y="2224077"/>
                <a:ext cx="46845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6" extrusionOk="0">
                    <a:moveTo>
                      <a:pt x="136" y="1"/>
                    </a:moveTo>
                    <a:cubicBezTo>
                      <a:pt x="72" y="1"/>
                      <a:pt x="20" y="58"/>
                      <a:pt x="10" y="124"/>
                    </a:cubicBezTo>
                    <a:cubicBezTo>
                      <a:pt x="0" y="194"/>
                      <a:pt x="61" y="255"/>
                      <a:pt x="132" y="266"/>
                    </a:cubicBezTo>
                    <a:cubicBezTo>
                      <a:pt x="203" y="266"/>
                      <a:pt x="264" y="215"/>
                      <a:pt x="274" y="144"/>
                    </a:cubicBezTo>
                    <a:cubicBezTo>
                      <a:pt x="274" y="73"/>
                      <a:pt x="223" y="12"/>
                      <a:pt x="152" y="2"/>
                    </a:cubicBezTo>
                    <a:cubicBezTo>
                      <a:pt x="146" y="1"/>
                      <a:pt x="141" y="1"/>
                      <a:pt x="1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43"/>
              <p:cNvSpPr/>
              <p:nvPr/>
            </p:nvSpPr>
            <p:spPr>
              <a:xfrm>
                <a:off x="2670238" y="2387349"/>
                <a:ext cx="208238" cy="65992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386" extrusionOk="0">
                    <a:moveTo>
                      <a:pt x="92" y="0"/>
                    </a:moveTo>
                    <a:lnTo>
                      <a:pt x="0" y="102"/>
                    </a:lnTo>
                    <a:cubicBezTo>
                      <a:pt x="153" y="244"/>
                      <a:pt x="437" y="386"/>
                      <a:pt x="771" y="386"/>
                    </a:cubicBezTo>
                    <a:cubicBezTo>
                      <a:pt x="913" y="386"/>
                      <a:pt x="1065" y="365"/>
                      <a:pt x="1217" y="294"/>
                    </a:cubicBezTo>
                    <a:lnTo>
                      <a:pt x="1167" y="172"/>
                    </a:lnTo>
                    <a:cubicBezTo>
                      <a:pt x="1031" y="234"/>
                      <a:pt x="896" y="259"/>
                      <a:pt x="767" y="259"/>
                    </a:cubicBezTo>
                    <a:cubicBezTo>
                      <a:pt x="474" y="259"/>
                      <a:pt x="219" y="127"/>
                      <a:pt x="92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43"/>
              <p:cNvSpPr/>
              <p:nvPr/>
            </p:nvSpPr>
            <p:spPr>
              <a:xfrm>
                <a:off x="2765638" y="2475739"/>
                <a:ext cx="69584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3" extrusionOk="0">
                    <a:moveTo>
                      <a:pt x="30" y="0"/>
                    </a:moveTo>
                    <a:lnTo>
                      <a:pt x="0" y="122"/>
                    </a:lnTo>
                    <a:cubicBezTo>
                      <a:pt x="71" y="142"/>
                      <a:pt x="152" y="153"/>
                      <a:pt x="213" y="153"/>
                    </a:cubicBezTo>
                    <a:cubicBezTo>
                      <a:pt x="284" y="153"/>
                      <a:pt x="345" y="142"/>
                      <a:pt x="406" y="122"/>
                    </a:cubicBezTo>
                    <a:lnTo>
                      <a:pt x="375" y="0"/>
                    </a:lnTo>
                    <a:cubicBezTo>
                      <a:pt x="328" y="19"/>
                      <a:pt x="279" y="27"/>
                      <a:pt x="226" y="27"/>
                    </a:cubicBezTo>
                    <a:cubicBezTo>
                      <a:pt x="166" y="27"/>
                      <a:pt x="101" y="17"/>
                      <a:pt x="30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43"/>
              <p:cNvSpPr/>
              <p:nvPr/>
            </p:nvSpPr>
            <p:spPr>
              <a:xfrm>
                <a:off x="2262824" y="1875818"/>
                <a:ext cx="215077" cy="25166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472" extrusionOk="0">
                    <a:moveTo>
                      <a:pt x="771" y="0"/>
                    </a:moveTo>
                    <a:lnTo>
                      <a:pt x="467" y="162"/>
                    </a:lnTo>
                    <a:lnTo>
                      <a:pt x="305" y="203"/>
                    </a:lnTo>
                    <a:lnTo>
                      <a:pt x="0" y="700"/>
                    </a:lnTo>
                    <a:lnTo>
                      <a:pt x="284" y="1451"/>
                    </a:lnTo>
                    <a:cubicBezTo>
                      <a:pt x="335" y="1442"/>
                      <a:pt x="378" y="1437"/>
                      <a:pt x="420" y="1437"/>
                    </a:cubicBezTo>
                    <a:cubicBezTo>
                      <a:pt x="478" y="1437"/>
                      <a:pt x="533" y="1447"/>
                      <a:pt x="598" y="1471"/>
                    </a:cubicBezTo>
                    <a:cubicBezTo>
                      <a:pt x="598" y="1471"/>
                      <a:pt x="761" y="548"/>
                      <a:pt x="1258" y="153"/>
                    </a:cubicBez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43"/>
              <p:cNvSpPr/>
              <p:nvPr/>
            </p:nvSpPr>
            <p:spPr>
              <a:xfrm>
                <a:off x="2493287" y="2283231"/>
                <a:ext cx="83432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5" extrusionOk="0">
                    <a:moveTo>
                      <a:pt x="244" y="1"/>
                    </a:moveTo>
                    <a:cubicBezTo>
                      <a:pt x="113" y="1"/>
                      <a:pt x="1" y="62"/>
                      <a:pt x="1" y="143"/>
                    </a:cubicBezTo>
                    <a:cubicBezTo>
                      <a:pt x="1" y="213"/>
                      <a:pt x="113" y="274"/>
                      <a:pt x="244" y="274"/>
                    </a:cubicBezTo>
                    <a:cubicBezTo>
                      <a:pt x="376" y="274"/>
                      <a:pt x="488" y="213"/>
                      <a:pt x="488" y="143"/>
                    </a:cubicBezTo>
                    <a:cubicBezTo>
                      <a:pt x="488" y="6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ED9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43"/>
              <p:cNvSpPr/>
              <p:nvPr/>
            </p:nvSpPr>
            <p:spPr>
              <a:xfrm>
                <a:off x="2968404" y="2283231"/>
                <a:ext cx="83432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5" extrusionOk="0">
                    <a:moveTo>
                      <a:pt x="244" y="1"/>
                    </a:moveTo>
                    <a:cubicBezTo>
                      <a:pt x="113" y="1"/>
                      <a:pt x="1" y="62"/>
                      <a:pt x="1" y="143"/>
                    </a:cubicBezTo>
                    <a:cubicBezTo>
                      <a:pt x="1" y="213"/>
                      <a:pt x="113" y="274"/>
                      <a:pt x="244" y="274"/>
                    </a:cubicBezTo>
                    <a:cubicBezTo>
                      <a:pt x="376" y="274"/>
                      <a:pt x="487" y="213"/>
                      <a:pt x="487" y="143"/>
                    </a:cubicBezTo>
                    <a:cubicBezTo>
                      <a:pt x="487" y="6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ED9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43"/>
              <p:cNvSpPr/>
              <p:nvPr/>
            </p:nvSpPr>
            <p:spPr>
              <a:xfrm>
                <a:off x="2410026" y="1709297"/>
                <a:ext cx="747641" cy="355607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2080" extrusionOk="0">
                    <a:moveTo>
                      <a:pt x="2192" y="0"/>
                    </a:moveTo>
                    <a:cubicBezTo>
                      <a:pt x="1005" y="0"/>
                      <a:pt x="32" y="924"/>
                      <a:pt x="1" y="2080"/>
                    </a:cubicBezTo>
                    <a:lnTo>
                      <a:pt x="884" y="2080"/>
                    </a:lnTo>
                    <a:lnTo>
                      <a:pt x="945" y="1542"/>
                    </a:lnTo>
                    <a:lnTo>
                      <a:pt x="985" y="2080"/>
                    </a:lnTo>
                    <a:lnTo>
                      <a:pt x="3125" y="2080"/>
                    </a:lnTo>
                    <a:lnTo>
                      <a:pt x="3165" y="1725"/>
                    </a:lnTo>
                    <a:lnTo>
                      <a:pt x="3206" y="2080"/>
                    </a:lnTo>
                    <a:lnTo>
                      <a:pt x="3662" y="2080"/>
                    </a:lnTo>
                    <a:lnTo>
                      <a:pt x="3713" y="1613"/>
                    </a:lnTo>
                    <a:lnTo>
                      <a:pt x="3753" y="2080"/>
                    </a:lnTo>
                    <a:lnTo>
                      <a:pt x="4372" y="2080"/>
                    </a:lnTo>
                    <a:cubicBezTo>
                      <a:pt x="4342" y="924"/>
                      <a:pt x="3379" y="0"/>
                      <a:pt x="2192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43"/>
              <p:cNvSpPr/>
              <p:nvPr/>
            </p:nvSpPr>
            <p:spPr>
              <a:xfrm>
                <a:off x="2451742" y="2094142"/>
                <a:ext cx="293209" cy="29149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705" extrusionOk="0">
                    <a:moveTo>
                      <a:pt x="1015" y="366"/>
                    </a:moveTo>
                    <a:cubicBezTo>
                      <a:pt x="1157" y="377"/>
                      <a:pt x="1258" y="407"/>
                      <a:pt x="1248" y="447"/>
                    </a:cubicBezTo>
                    <a:cubicBezTo>
                      <a:pt x="1228" y="488"/>
                      <a:pt x="1116" y="519"/>
                      <a:pt x="985" y="519"/>
                    </a:cubicBezTo>
                    <a:lnTo>
                      <a:pt x="964" y="519"/>
                    </a:lnTo>
                    <a:cubicBezTo>
                      <a:pt x="822" y="519"/>
                      <a:pt x="710" y="478"/>
                      <a:pt x="731" y="437"/>
                    </a:cubicBezTo>
                    <a:cubicBezTo>
                      <a:pt x="741" y="397"/>
                      <a:pt x="852" y="366"/>
                      <a:pt x="985" y="366"/>
                    </a:cubicBezTo>
                    <a:close/>
                    <a:moveTo>
                      <a:pt x="994" y="762"/>
                    </a:moveTo>
                    <a:cubicBezTo>
                      <a:pt x="1075" y="772"/>
                      <a:pt x="1126" y="833"/>
                      <a:pt x="1116" y="904"/>
                    </a:cubicBezTo>
                    <a:cubicBezTo>
                      <a:pt x="1106" y="975"/>
                      <a:pt x="1055" y="1026"/>
                      <a:pt x="985" y="1026"/>
                    </a:cubicBezTo>
                    <a:lnTo>
                      <a:pt x="974" y="1026"/>
                    </a:lnTo>
                    <a:cubicBezTo>
                      <a:pt x="903" y="1015"/>
                      <a:pt x="852" y="954"/>
                      <a:pt x="852" y="884"/>
                    </a:cubicBezTo>
                    <a:cubicBezTo>
                      <a:pt x="863" y="812"/>
                      <a:pt x="924" y="762"/>
                      <a:pt x="985" y="762"/>
                    </a:cubicBezTo>
                    <a:close/>
                    <a:moveTo>
                      <a:pt x="487" y="1107"/>
                    </a:moveTo>
                    <a:cubicBezTo>
                      <a:pt x="619" y="1107"/>
                      <a:pt x="731" y="1168"/>
                      <a:pt x="731" y="1249"/>
                    </a:cubicBezTo>
                    <a:cubicBezTo>
                      <a:pt x="731" y="1319"/>
                      <a:pt x="619" y="1380"/>
                      <a:pt x="487" y="1380"/>
                    </a:cubicBezTo>
                    <a:cubicBezTo>
                      <a:pt x="356" y="1380"/>
                      <a:pt x="244" y="1319"/>
                      <a:pt x="244" y="1249"/>
                    </a:cubicBezTo>
                    <a:cubicBezTo>
                      <a:pt x="244" y="1168"/>
                      <a:pt x="356" y="1107"/>
                      <a:pt x="487" y="1107"/>
                    </a:cubicBezTo>
                    <a:close/>
                    <a:moveTo>
                      <a:pt x="852" y="1"/>
                    </a:moveTo>
                    <a:cubicBezTo>
                      <a:pt x="406" y="1"/>
                      <a:pt x="41" y="336"/>
                      <a:pt x="0" y="772"/>
                    </a:cubicBezTo>
                    <a:cubicBezTo>
                      <a:pt x="11" y="803"/>
                      <a:pt x="11" y="823"/>
                      <a:pt x="11" y="853"/>
                    </a:cubicBezTo>
                    <a:cubicBezTo>
                      <a:pt x="11" y="884"/>
                      <a:pt x="11" y="904"/>
                      <a:pt x="0" y="934"/>
                    </a:cubicBezTo>
                    <a:cubicBezTo>
                      <a:pt x="21" y="1137"/>
                      <a:pt x="112" y="1319"/>
                      <a:pt x="254" y="1461"/>
                    </a:cubicBezTo>
                    <a:cubicBezTo>
                      <a:pt x="406" y="1614"/>
                      <a:pt x="619" y="1705"/>
                      <a:pt x="852" y="1705"/>
                    </a:cubicBezTo>
                    <a:cubicBezTo>
                      <a:pt x="1329" y="1705"/>
                      <a:pt x="1715" y="1330"/>
                      <a:pt x="1715" y="853"/>
                    </a:cubicBezTo>
                    <a:cubicBezTo>
                      <a:pt x="1715" y="620"/>
                      <a:pt x="1613" y="407"/>
                      <a:pt x="1461" y="244"/>
                    </a:cubicBezTo>
                    <a:cubicBezTo>
                      <a:pt x="1309" y="93"/>
                      <a:pt x="1096" y="1"/>
                      <a:pt x="852" y="1"/>
                    </a:cubicBez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43"/>
              <p:cNvSpPr/>
              <p:nvPr/>
            </p:nvSpPr>
            <p:spPr>
              <a:xfrm>
                <a:off x="2451742" y="2225957"/>
                <a:ext cx="1881" cy="27867"/>
              </a:xfrm>
              <a:custGeom>
                <a:avLst/>
                <a:gdLst/>
                <a:ahLst/>
                <a:cxnLst/>
                <a:rect l="l" t="t" r="r" b="b"/>
                <a:pathLst>
                  <a:path w="11" h="163" extrusionOk="0">
                    <a:moveTo>
                      <a:pt x="0" y="1"/>
                    </a:moveTo>
                    <a:lnTo>
                      <a:pt x="0" y="82"/>
                    </a:lnTo>
                    <a:lnTo>
                      <a:pt x="0" y="163"/>
                    </a:lnTo>
                    <a:cubicBezTo>
                      <a:pt x="11" y="133"/>
                      <a:pt x="11" y="113"/>
                      <a:pt x="11" y="82"/>
                    </a:cubicBezTo>
                    <a:cubicBezTo>
                      <a:pt x="11" y="52"/>
                      <a:pt x="11" y="32"/>
                      <a:pt x="0" y="1"/>
                    </a:cubicBez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43"/>
              <p:cNvSpPr/>
              <p:nvPr/>
            </p:nvSpPr>
            <p:spPr>
              <a:xfrm>
                <a:off x="2597406" y="2224247"/>
                <a:ext cx="47016" cy="4530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33" y="1"/>
                    </a:moveTo>
                    <a:cubicBezTo>
                      <a:pt x="72" y="1"/>
                      <a:pt x="11" y="51"/>
                      <a:pt x="0" y="123"/>
                    </a:cubicBezTo>
                    <a:cubicBezTo>
                      <a:pt x="0" y="193"/>
                      <a:pt x="51" y="254"/>
                      <a:pt x="122" y="265"/>
                    </a:cubicBezTo>
                    <a:lnTo>
                      <a:pt x="133" y="265"/>
                    </a:lnTo>
                    <a:cubicBezTo>
                      <a:pt x="203" y="265"/>
                      <a:pt x="254" y="214"/>
                      <a:pt x="264" y="143"/>
                    </a:cubicBezTo>
                    <a:cubicBezTo>
                      <a:pt x="274" y="72"/>
                      <a:pt x="223" y="11"/>
                      <a:pt x="142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43"/>
              <p:cNvSpPr/>
              <p:nvPr/>
            </p:nvSpPr>
            <p:spPr>
              <a:xfrm>
                <a:off x="2573129" y="2156716"/>
                <a:ext cx="93690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275" y="0"/>
                    </a:moveTo>
                    <a:cubicBezTo>
                      <a:pt x="142" y="0"/>
                      <a:pt x="31" y="31"/>
                      <a:pt x="21" y="71"/>
                    </a:cubicBezTo>
                    <a:cubicBezTo>
                      <a:pt x="0" y="112"/>
                      <a:pt x="112" y="153"/>
                      <a:pt x="254" y="153"/>
                    </a:cubicBezTo>
                    <a:lnTo>
                      <a:pt x="275" y="153"/>
                    </a:lnTo>
                    <a:cubicBezTo>
                      <a:pt x="406" y="153"/>
                      <a:pt x="518" y="122"/>
                      <a:pt x="538" y="81"/>
                    </a:cubicBezTo>
                    <a:cubicBezTo>
                      <a:pt x="548" y="41"/>
                      <a:pt x="447" y="11"/>
                      <a:pt x="305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43"/>
              <p:cNvSpPr/>
              <p:nvPr/>
            </p:nvSpPr>
            <p:spPr>
              <a:xfrm>
                <a:off x="2493287" y="2283231"/>
                <a:ext cx="83432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5" extrusionOk="0">
                    <a:moveTo>
                      <a:pt x="244" y="1"/>
                    </a:moveTo>
                    <a:cubicBezTo>
                      <a:pt x="113" y="1"/>
                      <a:pt x="1" y="62"/>
                      <a:pt x="1" y="143"/>
                    </a:cubicBezTo>
                    <a:cubicBezTo>
                      <a:pt x="1" y="213"/>
                      <a:pt x="113" y="274"/>
                      <a:pt x="244" y="274"/>
                    </a:cubicBezTo>
                    <a:cubicBezTo>
                      <a:pt x="376" y="274"/>
                      <a:pt x="488" y="213"/>
                      <a:pt x="488" y="143"/>
                    </a:cubicBezTo>
                    <a:cubicBezTo>
                      <a:pt x="488" y="6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F5C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43"/>
              <p:cNvSpPr/>
              <p:nvPr/>
            </p:nvSpPr>
            <p:spPr>
              <a:xfrm>
                <a:off x="2701354" y="2135858"/>
                <a:ext cx="171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43"/>
              <p:cNvSpPr/>
              <p:nvPr/>
            </p:nvSpPr>
            <p:spPr>
              <a:xfrm>
                <a:off x="2854028" y="2343924"/>
                <a:ext cx="171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43"/>
              <p:cNvSpPr/>
              <p:nvPr/>
            </p:nvSpPr>
            <p:spPr>
              <a:xfrm>
                <a:off x="3086372" y="2199970"/>
                <a:ext cx="17439" cy="111298"/>
              </a:xfrm>
              <a:custGeom>
                <a:avLst/>
                <a:gdLst/>
                <a:ahLst/>
                <a:cxnLst/>
                <a:rect l="l" t="t" r="r" b="b"/>
                <a:pathLst>
                  <a:path w="102" h="651" extrusionOk="0">
                    <a:moveTo>
                      <a:pt x="72" y="1"/>
                    </a:moveTo>
                    <a:cubicBezTo>
                      <a:pt x="61" y="173"/>
                      <a:pt x="61" y="315"/>
                      <a:pt x="41" y="386"/>
                    </a:cubicBezTo>
                    <a:cubicBezTo>
                      <a:pt x="31" y="477"/>
                      <a:pt x="20" y="569"/>
                      <a:pt x="0" y="650"/>
                    </a:cubicBezTo>
                    <a:cubicBezTo>
                      <a:pt x="72" y="528"/>
                      <a:pt x="102" y="386"/>
                      <a:pt x="102" y="234"/>
                    </a:cubicBezTo>
                    <a:cubicBezTo>
                      <a:pt x="102" y="153"/>
                      <a:pt x="92" y="72"/>
                      <a:pt x="72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43"/>
              <p:cNvSpPr/>
              <p:nvPr/>
            </p:nvSpPr>
            <p:spPr>
              <a:xfrm>
                <a:off x="2812312" y="2094142"/>
                <a:ext cx="286371" cy="291495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705" extrusionOk="0">
                    <a:moveTo>
                      <a:pt x="802" y="366"/>
                    </a:moveTo>
                    <a:cubicBezTo>
                      <a:pt x="944" y="377"/>
                      <a:pt x="1056" y="407"/>
                      <a:pt x="1035" y="447"/>
                    </a:cubicBezTo>
                    <a:cubicBezTo>
                      <a:pt x="1026" y="488"/>
                      <a:pt x="914" y="519"/>
                      <a:pt x="782" y="519"/>
                    </a:cubicBezTo>
                    <a:lnTo>
                      <a:pt x="762" y="519"/>
                    </a:lnTo>
                    <a:cubicBezTo>
                      <a:pt x="609" y="519"/>
                      <a:pt x="508" y="478"/>
                      <a:pt x="518" y="437"/>
                    </a:cubicBezTo>
                    <a:cubicBezTo>
                      <a:pt x="539" y="397"/>
                      <a:pt x="650" y="366"/>
                      <a:pt x="782" y="366"/>
                    </a:cubicBezTo>
                    <a:close/>
                    <a:moveTo>
                      <a:pt x="792" y="762"/>
                    </a:moveTo>
                    <a:cubicBezTo>
                      <a:pt x="863" y="772"/>
                      <a:pt x="914" y="833"/>
                      <a:pt x="914" y="904"/>
                    </a:cubicBezTo>
                    <a:cubicBezTo>
                      <a:pt x="904" y="975"/>
                      <a:pt x="843" y="1026"/>
                      <a:pt x="782" y="1026"/>
                    </a:cubicBezTo>
                    <a:lnTo>
                      <a:pt x="772" y="1026"/>
                    </a:lnTo>
                    <a:cubicBezTo>
                      <a:pt x="701" y="1015"/>
                      <a:pt x="640" y="954"/>
                      <a:pt x="650" y="884"/>
                    </a:cubicBezTo>
                    <a:cubicBezTo>
                      <a:pt x="660" y="812"/>
                      <a:pt x="711" y="762"/>
                      <a:pt x="782" y="762"/>
                    </a:cubicBezTo>
                    <a:close/>
                    <a:moveTo>
                      <a:pt x="1157" y="1107"/>
                    </a:moveTo>
                    <a:cubicBezTo>
                      <a:pt x="1289" y="1107"/>
                      <a:pt x="1400" y="1168"/>
                      <a:pt x="1400" y="1249"/>
                    </a:cubicBezTo>
                    <a:cubicBezTo>
                      <a:pt x="1400" y="1319"/>
                      <a:pt x="1289" y="1380"/>
                      <a:pt x="1157" y="1380"/>
                    </a:cubicBezTo>
                    <a:cubicBezTo>
                      <a:pt x="1026" y="1380"/>
                      <a:pt x="914" y="1319"/>
                      <a:pt x="914" y="1249"/>
                    </a:cubicBezTo>
                    <a:cubicBezTo>
                      <a:pt x="914" y="1168"/>
                      <a:pt x="1026" y="1107"/>
                      <a:pt x="1157" y="1107"/>
                    </a:cubicBezTo>
                    <a:close/>
                    <a:moveTo>
                      <a:pt x="853" y="1"/>
                    </a:moveTo>
                    <a:cubicBezTo>
                      <a:pt x="376" y="1"/>
                      <a:pt x="1" y="377"/>
                      <a:pt x="1" y="853"/>
                    </a:cubicBezTo>
                    <a:cubicBezTo>
                      <a:pt x="1" y="1086"/>
                      <a:pt x="92" y="1299"/>
                      <a:pt x="244" y="1461"/>
                    </a:cubicBezTo>
                    <a:cubicBezTo>
                      <a:pt x="406" y="1614"/>
                      <a:pt x="620" y="1705"/>
                      <a:pt x="853" y="1705"/>
                    </a:cubicBezTo>
                    <a:cubicBezTo>
                      <a:pt x="1177" y="1705"/>
                      <a:pt x="1451" y="1533"/>
                      <a:pt x="1603" y="1269"/>
                    </a:cubicBezTo>
                    <a:cubicBezTo>
                      <a:pt x="1623" y="1188"/>
                      <a:pt x="1634" y="1096"/>
                      <a:pt x="1644" y="1005"/>
                    </a:cubicBezTo>
                    <a:cubicBezTo>
                      <a:pt x="1664" y="934"/>
                      <a:pt x="1664" y="792"/>
                      <a:pt x="1675" y="620"/>
                    </a:cubicBezTo>
                    <a:cubicBezTo>
                      <a:pt x="1634" y="478"/>
                      <a:pt x="1563" y="346"/>
                      <a:pt x="1461" y="244"/>
                    </a:cubicBezTo>
                    <a:cubicBezTo>
                      <a:pt x="1299" y="93"/>
                      <a:pt x="1086" y="1"/>
                      <a:pt x="853" y="1"/>
                    </a:cubicBez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43"/>
              <p:cNvSpPr/>
              <p:nvPr/>
            </p:nvSpPr>
            <p:spPr>
              <a:xfrm>
                <a:off x="2898992" y="2156716"/>
                <a:ext cx="93861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153" extrusionOk="0">
                    <a:moveTo>
                      <a:pt x="275" y="0"/>
                    </a:moveTo>
                    <a:cubicBezTo>
                      <a:pt x="143" y="0"/>
                      <a:pt x="32" y="31"/>
                      <a:pt x="11" y="71"/>
                    </a:cubicBezTo>
                    <a:cubicBezTo>
                      <a:pt x="1" y="112"/>
                      <a:pt x="102" y="153"/>
                      <a:pt x="255" y="153"/>
                    </a:cubicBezTo>
                    <a:lnTo>
                      <a:pt x="275" y="153"/>
                    </a:lnTo>
                    <a:cubicBezTo>
                      <a:pt x="407" y="153"/>
                      <a:pt x="519" y="122"/>
                      <a:pt x="528" y="81"/>
                    </a:cubicBezTo>
                    <a:cubicBezTo>
                      <a:pt x="549" y="41"/>
                      <a:pt x="437" y="11"/>
                      <a:pt x="295" y="0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43"/>
              <p:cNvSpPr/>
              <p:nvPr/>
            </p:nvSpPr>
            <p:spPr>
              <a:xfrm>
                <a:off x="2921730" y="2224247"/>
                <a:ext cx="46845" cy="45306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5" extrusionOk="0">
                    <a:moveTo>
                      <a:pt x="142" y="1"/>
                    </a:moveTo>
                    <a:cubicBezTo>
                      <a:pt x="71" y="1"/>
                      <a:pt x="20" y="51"/>
                      <a:pt x="10" y="123"/>
                    </a:cubicBezTo>
                    <a:cubicBezTo>
                      <a:pt x="0" y="193"/>
                      <a:pt x="61" y="254"/>
                      <a:pt x="132" y="265"/>
                    </a:cubicBezTo>
                    <a:lnTo>
                      <a:pt x="142" y="265"/>
                    </a:lnTo>
                    <a:cubicBezTo>
                      <a:pt x="203" y="265"/>
                      <a:pt x="264" y="214"/>
                      <a:pt x="274" y="143"/>
                    </a:cubicBezTo>
                    <a:cubicBezTo>
                      <a:pt x="274" y="72"/>
                      <a:pt x="223" y="11"/>
                      <a:pt x="152" y="1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43"/>
              <p:cNvSpPr/>
              <p:nvPr/>
            </p:nvSpPr>
            <p:spPr>
              <a:xfrm>
                <a:off x="2968404" y="2283231"/>
                <a:ext cx="83432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75" extrusionOk="0">
                    <a:moveTo>
                      <a:pt x="244" y="1"/>
                    </a:moveTo>
                    <a:cubicBezTo>
                      <a:pt x="113" y="1"/>
                      <a:pt x="1" y="62"/>
                      <a:pt x="1" y="143"/>
                    </a:cubicBezTo>
                    <a:cubicBezTo>
                      <a:pt x="1" y="213"/>
                      <a:pt x="113" y="274"/>
                      <a:pt x="244" y="274"/>
                    </a:cubicBezTo>
                    <a:cubicBezTo>
                      <a:pt x="376" y="274"/>
                      <a:pt x="487" y="213"/>
                      <a:pt x="487" y="143"/>
                    </a:cubicBezTo>
                    <a:cubicBezTo>
                      <a:pt x="487" y="62"/>
                      <a:pt x="376" y="1"/>
                      <a:pt x="244" y="1"/>
                    </a:cubicBezTo>
                    <a:close/>
                  </a:path>
                </a:pathLst>
              </a:custGeom>
              <a:solidFill>
                <a:srgbClr val="F5C7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43"/>
              <p:cNvSpPr/>
              <p:nvPr/>
            </p:nvSpPr>
            <p:spPr>
              <a:xfrm>
                <a:off x="3062094" y="2135858"/>
                <a:ext cx="171" cy="1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43"/>
              <p:cNvSpPr/>
              <p:nvPr/>
            </p:nvSpPr>
            <p:spPr>
              <a:xfrm>
                <a:off x="2441313" y="2082175"/>
                <a:ext cx="314067" cy="157801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923" extrusionOk="0">
                    <a:moveTo>
                      <a:pt x="913" y="0"/>
                    </a:moveTo>
                    <a:cubicBezTo>
                      <a:pt x="406" y="0"/>
                      <a:pt x="1" y="416"/>
                      <a:pt x="1" y="923"/>
                    </a:cubicBezTo>
                    <a:lnTo>
                      <a:pt x="122" y="923"/>
                    </a:lnTo>
                    <a:cubicBezTo>
                      <a:pt x="122" y="487"/>
                      <a:pt x="478" y="132"/>
                      <a:pt x="913" y="132"/>
                    </a:cubicBezTo>
                    <a:cubicBezTo>
                      <a:pt x="1350" y="132"/>
                      <a:pt x="1715" y="487"/>
                      <a:pt x="1715" y="923"/>
                    </a:cubicBezTo>
                    <a:lnTo>
                      <a:pt x="1837" y="923"/>
                    </a:lnTo>
                    <a:cubicBezTo>
                      <a:pt x="1837" y="416"/>
                      <a:pt x="1420" y="0"/>
                      <a:pt x="9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43"/>
              <p:cNvSpPr/>
              <p:nvPr/>
            </p:nvSpPr>
            <p:spPr>
              <a:xfrm>
                <a:off x="2800344" y="2082175"/>
                <a:ext cx="315606" cy="157801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923" extrusionOk="0">
                    <a:moveTo>
                      <a:pt x="923" y="0"/>
                    </a:moveTo>
                    <a:cubicBezTo>
                      <a:pt x="416" y="0"/>
                      <a:pt x="0" y="416"/>
                      <a:pt x="0" y="923"/>
                    </a:cubicBezTo>
                    <a:lnTo>
                      <a:pt x="132" y="923"/>
                    </a:lnTo>
                    <a:cubicBezTo>
                      <a:pt x="132" y="487"/>
                      <a:pt x="487" y="132"/>
                      <a:pt x="923" y="132"/>
                    </a:cubicBezTo>
                    <a:cubicBezTo>
                      <a:pt x="1359" y="132"/>
                      <a:pt x="1714" y="487"/>
                      <a:pt x="1714" y="923"/>
                    </a:cubicBezTo>
                    <a:lnTo>
                      <a:pt x="1846" y="923"/>
                    </a:lnTo>
                    <a:cubicBezTo>
                      <a:pt x="1846" y="416"/>
                      <a:pt x="1430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43"/>
              <p:cNvSpPr/>
              <p:nvPr/>
            </p:nvSpPr>
            <p:spPr>
              <a:xfrm>
                <a:off x="2724093" y="2171590"/>
                <a:ext cx="102239" cy="3368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97" extrusionOk="0">
                    <a:moveTo>
                      <a:pt x="303" y="1"/>
                    </a:moveTo>
                    <a:cubicBezTo>
                      <a:pt x="205" y="1"/>
                      <a:pt x="104" y="26"/>
                      <a:pt x="0" y="75"/>
                    </a:cubicBezTo>
                    <a:lnTo>
                      <a:pt x="61" y="197"/>
                    </a:lnTo>
                    <a:cubicBezTo>
                      <a:pt x="149" y="150"/>
                      <a:pt x="233" y="128"/>
                      <a:pt x="313" y="128"/>
                    </a:cubicBezTo>
                    <a:cubicBezTo>
                      <a:pt x="389" y="128"/>
                      <a:pt x="463" y="148"/>
                      <a:pt x="537" y="187"/>
                    </a:cubicBezTo>
                    <a:lnTo>
                      <a:pt x="598" y="86"/>
                    </a:lnTo>
                    <a:cubicBezTo>
                      <a:pt x="504" y="28"/>
                      <a:pt x="406" y="1"/>
                      <a:pt x="3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43"/>
              <p:cNvSpPr/>
              <p:nvPr/>
            </p:nvSpPr>
            <p:spPr>
              <a:xfrm>
                <a:off x="2789915" y="2210399"/>
                <a:ext cx="62574" cy="15284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894" extrusionOk="0">
                    <a:moveTo>
                      <a:pt x="0" y="1"/>
                    </a:moveTo>
                    <a:lnTo>
                      <a:pt x="0" y="893"/>
                    </a:lnTo>
                    <a:cubicBezTo>
                      <a:pt x="0" y="893"/>
                      <a:pt x="365" y="751"/>
                      <a:pt x="335" y="599"/>
                    </a:cubicBezTo>
                    <a:cubicBezTo>
                      <a:pt x="314" y="45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43"/>
              <p:cNvSpPr/>
              <p:nvPr/>
            </p:nvSpPr>
            <p:spPr>
              <a:xfrm>
                <a:off x="2781196" y="2205099"/>
                <a:ext cx="83432" cy="168571"/>
              </a:xfrm>
              <a:custGeom>
                <a:avLst/>
                <a:gdLst/>
                <a:ahLst/>
                <a:cxnLst/>
                <a:rect l="l" t="t" r="r" b="b"/>
                <a:pathLst>
                  <a:path w="488" h="986" extrusionOk="0">
                    <a:moveTo>
                      <a:pt x="102" y="1"/>
                    </a:moveTo>
                    <a:lnTo>
                      <a:pt x="0" y="72"/>
                    </a:lnTo>
                    <a:cubicBezTo>
                      <a:pt x="112" y="244"/>
                      <a:pt x="305" y="549"/>
                      <a:pt x="325" y="650"/>
                    </a:cubicBezTo>
                    <a:cubicBezTo>
                      <a:pt x="335" y="691"/>
                      <a:pt x="203" y="792"/>
                      <a:pt x="31" y="873"/>
                    </a:cubicBezTo>
                    <a:lnTo>
                      <a:pt x="72" y="985"/>
                    </a:lnTo>
                    <a:cubicBezTo>
                      <a:pt x="173" y="945"/>
                      <a:pt x="487" y="803"/>
                      <a:pt x="446" y="620"/>
                    </a:cubicBezTo>
                    <a:cubicBezTo>
                      <a:pt x="426" y="468"/>
                      <a:pt x="133" y="52"/>
                      <a:pt x="102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43"/>
              <p:cNvSpPr/>
              <p:nvPr/>
            </p:nvSpPr>
            <p:spPr>
              <a:xfrm>
                <a:off x="3065514" y="1486357"/>
                <a:ext cx="251664" cy="21456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255" extrusionOk="0">
                    <a:moveTo>
                      <a:pt x="1051" y="0"/>
                    </a:moveTo>
                    <a:cubicBezTo>
                      <a:pt x="1016" y="0"/>
                      <a:pt x="980" y="6"/>
                      <a:pt x="944" y="17"/>
                    </a:cubicBezTo>
                    <a:cubicBezTo>
                      <a:pt x="792" y="57"/>
                      <a:pt x="701" y="189"/>
                      <a:pt x="690" y="341"/>
                    </a:cubicBezTo>
                    <a:cubicBezTo>
                      <a:pt x="626" y="245"/>
                      <a:pt x="511" y="187"/>
                      <a:pt x="395" y="187"/>
                    </a:cubicBezTo>
                    <a:cubicBezTo>
                      <a:pt x="365" y="187"/>
                      <a:pt x="334" y="191"/>
                      <a:pt x="305" y="199"/>
                    </a:cubicBezTo>
                    <a:cubicBezTo>
                      <a:pt x="112" y="250"/>
                      <a:pt x="0" y="453"/>
                      <a:pt x="61" y="635"/>
                    </a:cubicBezTo>
                    <a:cubicBezTo>
                      <a:pt x="142" y="950"/>
                      <a:pt x="954" y="1254"/>
                      <a:pt x="954" y="1254"/>
                    </a:cubicBezTo>
                    <a:cubicBezTo>
                      <a:pt x="954" y="1254"/>
                      <a:pt x="1471" y="605"/>
                      <a:pt x="1390" y="250"/>
                    </a:cubicBezTo>
                    <a:cubicBezTo>
                      <a:pt x="1341" y="101"/>
                      <a:pt x="1204" y="0"/>
                      <a:pt x="1051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43"/>
              <p:cNvSpPr/>
              <p:nvPr/>
            </p:nvSpPr>
            <p:spPr>
              <a:xfrm>
                <a:off x="3294439" y="1198450"/>
                <a:ext cx="168403" cy="143440"/>
              </a:xfrm>
              <a:custGeom>
                <a:avLst/>
                <a:gdLst/>
                <a:ahLst/>
                <a:cxnLst/>
                <a:rect l="l" t="t" r="r" b="b"/>
                <a:pathLst>
                  <a:path w="985" h="839" extrusionOk="0">
                    <a:moveTo>
                      <a:pt x="293" y="1"/>
                    </a:moveTo>
                    <a:cubicBezTo>
                      <a:pt x="196" y="1"/>
                      <a:pt x="103" y="65"/>
                      <a:pt x="72" y="159"/>
                    </a:cubicBezTo>
                    <a:cubicBezTo>
                      <a:pt x="0" y="362"/>
                      <a:pt x="315" y="838"/>
                      <a:pt x="315" y="838"/>
                    </a:cubicBezTo>
                    <a:cubicBezTo>
                      <a:pt x="315" y="838"/>
                      <a:pt x="852" y="687"/>
                      <a:pt x="944" y="473"/>
                    </a:cubicBezTo>
                    <a:cubicBezTo>
                      <a:pt x="984" y="342"/>
                      <a:pt x="923" y="210"/>
                      <a:pt x="802" y="169"/>
                    </a:cubicBezTo>
                    <a:cubicBezTo>
                      <a:pt x="774" y="158"/>
                      <a:pt x="746" y="153"/>
                      <a:pt x="718" y="153"/>
                    </a:cubicBezTo>
                    <a:cubicBezTo>
                      <a:pt x="643" y="153"/>
                      <a:pt x="572" y="189"/>
                      <a:pt x="528" y="241"/>
                    </a:cubicBezTo>
                    <a:cubicBezTo>
                      <a:pt x="538" y="139"/>
                      <a:pt x="477" y="47"/>
                      <a:pt x="376" y="17"/>
                    </a:cubicBezTo>
                    <a:cubicBezTo>
                      <a:pt x="349" y="6"/>
                      <a:pt x="320" y="1"/>
                      <a:pt x="293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43"/>
              <p:cNvSpPr/>
              <p:nvPr/>
            </p:nvSpPr>
            <p:spPr>
              <a:xfrm>
                <a:off x="3268452" y="1997204"/>
                <a:ext cx="1160014" cy="1182907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6919" extrusionOk="0">
                    <a:moveTo>
                      <a:pt x="517" y="0"/>
                    </a:moveTo>
                    <a:lnTo>
                      <a:pt x="517" y="0"/>
                    </a:lnTo>
                    <a:cubicBezTo>
                      <a:pt x="0" y="3245"/>
                      <a:pt x="954" y="5406"/>
                      <a:pt x="1937" y="6470"/>
                    </a:cubicBezTo>
                    <a:cubicBezTo>
                      <a:pt x="1937" y="6470"/>
                      <a:pt x="3092" y="6918"/>
                      <a:pt x="4120" y="6918"/>
                    </a:cubicBezTo>
                    <a:cubicBezTo>
                      <a:pt x="4766" y="6918"/>
                      <a:pt x="5361" y="6741"/>
                      <a:pt x="5588" y="6166"/>
                    </a:cubicBezTo>
                    <a:cubicBezTo>
                      <a:pt x="6785" y="3793"/>
                      <a:pt x="4889" y="2961"/>
                      <a:pt x="4980" y="497"/>
                    </a:cubicBezTo>
                    <a:cubicBezTo>
                      <a:pt x="4980" y="41"/>
                      <a:pt x="518" y="0"/>
                      <a:pt x="5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43"/>
              <p:cNvSpPr/>
              <p:nvPr/>
            </p:nvSpPr>
            <p:spPr>
              <a:xfrm>
                <a:off x="3551060" y="2434023"/>
                <a:ext cx="463151" cy="638212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3733" extrusionOk="0">
                    <a:moveTo>
                      <a:pt x="0" y="1"/>
                    </a:moveTo>
                    <a:lnTo>
                      <a:pt x="0" y="3733"/>
                    </a:lnTo>
                    <a:lnTo>
                      <a:pt x="2708" y="3733"/>
                    </a:lnTo>
                    <a:lnTo>
                      <a:pt x="2708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43"/>
              <p:cNvSpPr/>
              <p:nvPr/>
            </p:nvSpPr>
            <p:spPr>
              <a:xfrm>
                <a:off x="2926859" y="3767389"/>
                <a:ext cx="463151" cy="839438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4910" extrusionOk="0">
                    <a:moveTo>
                      <a:pt x="0" y="1"/>
                    </a:moveTo>
                    <a:lnTo>
                      <a:pt x="0" y="4910"/>
                    </a:lnTo>
                    <a:lnTo>
                      <a:pt x="2708" y="4910"/>
                    </a:lnTo>
                    <a:lnTo>
                      <a:pt x="2708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43"/>
              <p:cNvSpPr/>
              <p:nvPr/>
            </p:nvSpPr>
            <p:spPr>
              <a:xfrm>
                <a:off x="4218686" y="3624461"/>
                <a:ext cx="549661" cy="834138"/>
              </a:xfrm>
              <a:custGeom>
                <a:avLst/>
                <a:gdLst/>
                <a:ahLst/>
                <a:cxnLst/>
                <a:rect l="l" t="t" r="r" b="b"/>
                <a:pathLst>
                  <a:path w="3215" h="4879" extrusionOk="0">
                    <a:moveTo>
                      <a:pt x="1448" y="0"/>
                    </a:moveTo>
                    <a:cubicBezTo>
                      <a:pt x="1382" y="0"/>
                      <a:pt x="1315" y="5"/>
                      <a:pt x="1247" y="15"/>
                    </a:cubicBezTo>
                    <a:cubicBezTo>
                      <a:pt x="507" y="127"/>
                      <a:pt x="0" y="806"/>
                      <a:pt x="111" y="1547"/>
                    </a:cubicBezTo>
                    <a:lnTo>
                      <a:pt x="426" y="3727"/>
                    </a:lnTo>
                    <a:cubicBezTo>
                      <a:pt x="527" y="4399"/>
                      <a:pt x="1103" y="4878"/>
                      <a:pt x="1754" y="4878"/>
                    </a:cubicBezTo>
                    <a:cubicBezTo>
                      <a:pt x="1821" y="4878"/>
                      <a:pt x="1889" y="4873"/>
                      <a:pt x="1957" y="4863"/>
                    </a:cubicBezTo>
                    <a:cubicBezTo>
                      <a:pt x="2698" y="4761"/>
                      <a:pt x="3215" y="4072"/>
                      <a:pt x="3103" y="3332"/>
                    </a:cubicBezTo>
                    <a:lnTo>
                      <a:pt x="2789" y="1162"/>
                    </a:lnTo>
                    <a:cubicBezTo>
                      <a:pt x="2688" y="488"/>
                      <a:pt x="2109" y="0"/>
                      <a:pt x="1448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43"/>
              <p:cNvSpPr/>
              <p:nvPr/>
            </p:nvSpPr>
            <p:spPr>
              <a:xfrm>
                <a:off x="3008411" y="2799891"/>
                <a:ext cx="1538024" cy="1652548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9666" extrusionOk="0">
                    <a:moveTo>
                      <a:pt x="3185" y="1"/>
                    </a:moveTo>
                    <a:cubicBezTo>
                      <a:pt x="2282" y="193"/>
                      <a:pt x="639" y="508"/>
                      <a:pt x="365" y="853"/>
                    </a:cubicBezTo>
                    <a:cubicBezTo>
                      <a:pt x="0" y="1289"/>
                      <a:pt x="1116" y="9433"/>
                      <a:pt x="1116" y="9433"/>
                    </a:cubicBezTo>
                    <a:lnTo>
                      <a:pt x="7271" y="9666"/>
                    </a:lnTo>
                    <a:cubicBezTo>
                      <a:pt x="7271" y="9666"/>
                      <a:pt x="8995" y="1340"/>
                      <a:pt x="8630" y="903"/>
                    </a:cubicBezTo>
                    <a:cubicBezTo>
                      <a:pt x="8357" y="558"/>
                      <a:pt x="6785" y="193"/>
                      <a:pt x="5882" y="1"/>
                    </a:cubicBezTo>
                    <a:cubicBezTo>
                      <a:pt x="5577" y="343"/>
                      <a:pt x="5007" y="550"/>
                      <a:pt x="4450" y="550"/>
                    </a:cubicBezTo>
                    <a:cubicBezTo>
                      <a:pt x="3951" y="550"/>
                      <a:pt x="3463" y="384"/>
                      <a:pt x="3185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43"/>
              <p:cNvSpPr/>
              <p:nvPr/>
            </p:nvSpPr>
            <p:spPr>
              <a:xfrm>
                <a:off x="3185191" y="4412444"/>
                <a:ext cx="1135737" cy="194387"/>
              </a:xfrm>
              <a:custGeom>
                <a:avLst/>
                <a:gdLst/>
                <a:ahLst/>
                <a:cxnLst/>
                <a:rect l="l" t="t" r="r" b="b"/>
                <a:pathLst>
                  <a:path w="6643" h="1137" extrusionOk="0">
                    <a:moveTo>
                      <a:pt x="375" y="1"/>
                    </a:moveTo>
                    <a:cubicBezTo>
                      <a:pt x="193" y="366"/>
                      <a:pt x="71" y="741"/>
                      <a:pt x="1" y="1137"/>
                    </a:cubicBezTo>
                    <a:lnTo>
                      <a:pt x="6643" y="1137"/>
                    </a:lnTo>
                    <a:cubicBezTo>
                      <a:pt x="6593" y="801"/>
                      <a:pt x="6440" y="477"/>
                      <a:pt x="6237" y="234"/>
                    </a:cubicBezTo>
                    <a:lnTo>
                      <a:pt x="37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43"/>
              <p:cNvSpPr/>
              <p:nvPr/>
            </p:nvSpPr>
            <p:spPr>
              <a:xfrm>
                <a:off x="2836589" y="2916148"/>
                <a:ext cx="534273" cy="995358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5822" extrusionOk="0">
                    <a:moveTo>
                      <a:pt x="1623" y="0"/>
                    </a:moveTo>
                    <a:cubicBezTo>
                      <a:pt x="1623" y="0"/>
                      <a:pt x="508" y="325"/>
                      <a:pt x="1" y="5568"/>
                    </a:cubicBezTo>
                    <a:lnTo>
                      <a:pt x="2161" y="5821"/>
                    </a:lnTo>
                    <a:lnTo>
                      <a:pt x="3124" y="2089"/>
                    </a:lnTo>
                    <a:lnTo>
                      <a:pt x="1623" y="0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43"/>
              <p:cNvSpPr/>
              <p:nvPr/>
            </p:nvSpPr>
            <p:spPr>
              <a:xfrm>
                <a:off x="4206377" y="2936835"/>
                <a:ext cx="534273" cy="1012797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5924" extrusionOk="0">
                    <a:moveTo>
                      <a:pt x="1512" y="1"/>
                    </a:moveTo>
                    <a:lnTo>
                      <a:pt x="1" y="2090"/>
                    </a:lnTo>
                    <a:lnTo>
                      <a:pt x="670" y="5923"/>
                    </a:lnTo>
                    <a:lnTo>
                      <a:pt x="3124" y="5569"/>
                    </a:lnTo>
                    <a:cubicBezTo>
                      <a:pt x="2617" y="325"/>
                      <a:pt x="1512" y="1"/>
                      <a:pt x="1512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43"/>
              <p:cNvSpPr/>
              <p:nvPr/>
            </p:nvSpPr>
            <p:spPr>
              <a:xfrm>
                <a:off x="3075943" y="3252438"/>
                <a:ext cx="92151" cy="653941"/>
              </a:xfrm>
              <a:custGeom>
                <a:avLst/>
                <a:gdLst/>
                <a:ahLst/>
                <a:cxnLst/>
                <a:rect l="l" t="t" r="r" b="b"/>
                <a:pathLst>
                  <a:path w="539" h="3825" extrusionOk="0">
                    <a:moveTo>
                      <a:pt x="133" y="1"/>
                    </a:moveTo>
                    <a:lnTo>
                      <a:pt x="0" y="11"/>
                    </a:lnTo>
                    <a:lnTo>
                      <a:pt x="417" y="3824"/>
                    </a:lnTo>
                    <a:lnTo>
                      <a:pt x="538" y="381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43"/>
              <p:cNvSpPr/>
              <p:nvPr/>
            </p:nvSpPr>
            <p:spPr>
              <a:xfrm>
                <a:off x="3188610" y="4325765"/>
                <a:ext cx="1009392" cy="64283"/>
              </a:xfrm>
              <a:custGeom>
                <a:avLst/>
                <a:gdLst/>
                <a:ahLst/>
                <a:cxnLst/>
                <a:rect l="l" t="t" r="r" b="b"/>
                <a:pathLst>
                  <a:path w="5904" h="376" extrusionOk="0">
                    <a:moveTo>
                      <a:pt x="1" y="1"/>
                    </a:moveTo>
                    <a:lnTo>
                      <a:pt x="1" y="132"/>
                    </a:lnTo>
                    <a:lnTo>
                      <a:pt x="5903" y="375"/>
                    </a:lnTo>
                    <a:lnTo>
                      <a:pt x="5903" y="24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43"/>
              <p:cNvSpPr/>
              <p:nvPr/>
            </p:nvSpPr>
            <p:spPr>
              <a:xfrm>
                <a:off x="3655008" y="3601039"/>
                <a:ext cx="397328" cy="91979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538" extrusionOk="0">
                    <a:moveTo>
                      <a:pt x="92" y="0"/>
                    </a:moveTo>
                    <a:lnTo>
                      <a:pt x="1" y="91"/>
                    </a:lnTo>
                    <a:cubicBezTo>
                      <a:pt x="264" y="335"/>
                      <a:pt x="660" y="538"/>
                      <a:pt x="1136" y="538"/>
                    </a:cubicBezTo>
                    <a:cubicBezTo>
                      <a:pt x="1502" y="538"/>
                      <a:pt x="1907" y="426"/>
                      <a:pt x="2323" y="132"/>
                    </a:cubicBezTo>
                    <a:lnTo>
                      <a:pt x="2252" y="30"/>
                    </a:lnTo>
                    <a:cubicBezTo>
                      <a:pt x="1886" y="283"/>
                      <a:pt x="1495" y="408"/>
                      <a:pt x="1127" y="408"/>
                    </a:cubicBezTo>
                    <a:cubicBezTo>
                      <a:pt x="740" y="408"/>
                      <a:pt x="378" y="270"/>
                      <a:pt x="92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43"/>
              <p:cNvSpPr/>
              <p:nvPr/>
            </p:nvSpPr>
            <p:spPr>
              <a:xfrm>
                <a:off x="4069090" y="4133257"/>
                <a:ext cx="411519" cy="473744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771" extrusionOk="0">
                    <a:moveTo>
                      <a:pt x="1504" y="0"/>
                    </a:moveTo>
                    <a:lnTo>
                      <a:pt x="1382" y="599"/>
                    </a:lnTo>
                    <a:cubicBezTo>
                      <a:pt x="1382" y="599"/>
                      <a:pt x="1372" y="782"/>
                      <a:pt x="1200" y="782"/>
                    </a:cubicBezTo>
                    <a:lnTo>
                      <a:pt x="682" y="670"/>
                    </a:lnTo>
                    <a:cubicBezTo>
                      <a:pt x="634" y="653"/>
                      <a:pt x="589" y="646"/>
                      <a:pt x="547" y="646"/>
                    </a:cubicBezTo>
                    <a:cubicBezTo>
                      <a:pt x="338" y="646"/>
                      <a:pt x="234" y="844"/>
                      <a:pt x="378" y="1055"/>
                    </a:cubicBezTo>
                    <a:cubicBezTo>
                      <a:pt x="358" y="1050"/>
                      <a:pt x="340" y="1047"/>
                      <a:pt x="323" y="1047"/>
                    </a:cubicBezTo>
                    <a:cubicBezTo>
                      <a:pt x="154" y="1047"/>
                      <a:pt x="109" y="1308"/>
                      <a:pt x="267" y="1501"/>
                    </a:cubicBezTo>
                    <a:cubicBezTo>
                      <a:pt x="259" y="1500"/>
                      <a:pt x="251" y="1500"/>
                      <a:pt x="244" y="1500"/>
                    </a:cubicBezTo>
                    <a:cubicBezTo>
                      <a:pt x="49" y="1500"/>
                      <a:pt x="0" y="1871"/>
                      <a:pt x="215" y="1999"/>
                    </a:cubicBezTo>
                    <a:cubicBezTo>
                      <a:pt x="33" y="2272"/>
                      <a:pt x="307" y="2434"/>
                      <a:pt x="560" y="2536"/>
                    </a:cubicBezTo>
                    <a:cubicBezTo>
                      <a:pt x="709" y="2586"/>
                      <a:pt x="1156" y="2770"/>
                      <a:pt x="1475" y="2770"/>
                    </a:cubicBezTo>
                    <a:cubicBezTo>
                      <a:pt x="1547" y="2770"/>
                      <a:pt x="1612" y="2761"/>
                      <a:pt x="1666" y="2739"/>
                    </a:cubicBezTo>
                    <a:cubicBezTo>
                      <a:pt x="2234" y="2465"/>
                      <a:pt x="2406" y="1380"/>
                      <a:pt x="2376" y="1248"/>
                    </a:cubicBezTo>
                    <a:cubicBezTo>
                      <a:pt x="2315" y="873"/>
                      <a:pt x="1504" y="0"/>
                      <a:pt x="1504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43"/>
              <p:cNvSpPr/>
              <p:nvPr/>
            </p:nvSpPr>
            <p:spPr>
              <a:xfrm>
                <a:off x="4130125" y="4303197"/>
                <a:ext cx="249784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508" extrusionOk="0">
                    <a:moveTo>
                      <a:pt x="31" y="0"/>
                    </a:moveTo>
                    <a:lnTo>
                      <a:pt x="0" y="122"/>
                    </a:lnTo>
                    <a:lnTo>
                      <a:pt x="1431" y="507"/>
                    </a:lnTo>
                    <a:lnTo>
                      <a:pt x="1461" y="38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43"/>
              <p:cNvSpPr/>
              <p:nvPr/>
            </p:nvSpPr>
            <p:spPr>
              <a:xfrm>
                <a:off x="4111148" y="4379448"/>
                <a:ext cx="246364" cy="85141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498" extrusionOk="0">
                    <a:moveTo>
                      <a:pt x="30" y="1"/>
                    </a:moveTo>
                    <a:lnTo>
                      <a:pt x="0" y="122"/>
                    </a:lnTo>
                    <a:lnTo>
                      <a:pt x="1400" y="498"/>
                    </a:lnTo>
                    <a:lnTo>
                      <a:pt x="1440" y="376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43"/>
              <p:cNvSpPr/>
              <p:nvPr/>
            </p:nvSpPr>
            <p:spPr>
              <a:xfrm>
                <a:off x="3564908" y="3623435"/>
                <a:ext cx="1222589" cy="834309"/>
              </a:xfrm>
              <a:custGeom>
                <a:avLst/>
                <a:gdLst/>
                <a:ahLst/>
                <a:cxnLst/>
                <a:rect l="l" t="t" r="r" b="b"/>
                <a:pathLst>
                  <a:path w="7151" h="4880" extrusionOk="0">
                    <a:moveTo>
                      <a:pt x="751" y="1"/>
                    </a:moveTo>
                    <a:lnTo>
                      <a:pt x="0" y="1472"/>
                    </a:lnTo>
                    <a:lnTo>
                      <a:pt x="4919" y="4697"/>
                    </a:lnTo>
                    <a:cubicBezTo>
                      <a:pt x="5134" y="4821"/>
                      <a:pt x="5368" y="4879"/>
                      <a:pt x="5599" y="4879"/>
                    </a:cubicBezTo>
                    <a:cubicBezTo>
                      <a:pt x="6068" y="4879"/>
                      <a:pt x="6524" y="4638"/>
                      <a:pt x="6775" y="4210"/>
                    </a:cubicBezTo>
                    <a:cubicBezTo>
                      <a:pt x="7150" y="3561"/>
                      <a:pt x="6927" y="2729"/>
                      <a:pt x="6278" y="2354"/>
                    </a:cubicBezTo>
                    <a:lnTo>
                      <a:pt x="751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43"/>
              <p:cNvSpPr/>
              <p:nvPr/>
            </p:nvSpPr>
            <p:spPr>
              <a:xfrm>
                <a:off x="4199538" y="2978551"/>
                <a:ext cx="206529" cy="8826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5163" extrusionOk="0">
                    <a:moveTo>
                      <a:pt x="1197" y="0"/>
                    </a:moveTo>
                    <a:cubicBezTo>
                      <a:pt x="1187" y="0"/>
                      <a:pt x="183" y="41"/>
                      <a:pt x="92" y="1035"/>
                    </a:cubicBezTo>
                    <a:cubicBezTo>
                      <a:pt x="0" y="1988"/>
                      <a:pt x="315" y="5030"/>
                      <a:pt x="325" y="5163"/>
                    </a:cubicBezTo>
                    <a:lnTo>
                      <a:pt x="457" y="5142"/>
                    </a:lnTo>
                    <a:cubicBezTo>
                      <a:pt x="446" y="5112"/>
                      <a:pt x="132" y="1988"/>
                      <a:pt x="213" y="1045"/>
                    </a:cubicBezTo>
                    <a:cubicBezTo>
                      <a:pt x="295" y="162"/>
                      <a:pt x="1167" y="122"/>
                      <a:pt x="1207" y="122"/>
                    </a:cubicBezTo>
                    <a:lnTo>
                      <a:pt x="1197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43"/>
              <p:cNvSpPr/>
              <p:nvPr/>
            </p:nvSpPr>
            <p:spPr>
              <a:xfrm>
                <a:off x="3519773" y="2862464"/>
                <a:ext cx="516835" cy="116256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680" extrusionOk="0">
                    <a:moveTo>
                      <a:pt x="92" y="0"/>
                    </a:moveTo>
                    <a:lnTo>
                      <a:pt x="1" y="91"/>
                    </a:lnTo>
                    <a:cubicBezTo>
                      <a:pt x="345" y="415"/>
                      <a:pt x="863" y="679"/>
                      <a:pt x="1481" y="679"/>
                    </a:cubicBezTo>
                    <a:cubicBezTo>
                      <a:pt x="1948" y="679"/>
                      <a:pt x="2475" y="527"/>
                      <a:pt x="3023" y="152"/>
                    </a:cubicBezTo>
                    <a:lnTo>
                      <a:pt x="2952" y="50"/>
                    </a:lnTo>
                    <a:cubicBezTo>
                      <a:pt x="2463" y="382"/>
                      <a:pt x="1947" y="547"/>
                      <a:pt x="1461" y="547"/>
                    </a:cubicBezTo>
                    <a:cubicBezTo>
                      <a:pt x="950" y="547"/>
                      <a:pt x="472" y="364"/>
                      <a:pt x="92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43"/>
              <p:cNvSpPr/>
              <p:nvPr/>
            </p:nvSpPr>
            <p:spPr>
              <a:xfrm>
                <a:off x="2824621" y="3171742"/>
                <a:ext cx="764738" cy="654796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3830" extrusionOk="0">
                    <a:moveTo>
                      <a:pt x="3222" y="0"/>
                    </a:moveTo>
                    <a:cubicBezTo>
                      <a:pt x="3143" y="0"/>
                      <a:pt x="3063" y="9"/>
                      <a:pt x="2982" y="26"/>
                    </a:cubicBezTo>
                    <a:cubicBezTo>
                      <a:pt x="2515" y="128"/>
                      <a:pt x="2180" y="524"/>
                      <a:pt x="2140" y="980"/>
                    </a:cubicBezTo>
                    <a:cubicBezTo>
                      <a:pt x="1945" y="649"/>
                      <a:pt x="1586" y="438"/>
                      <a:pt x="1194" y="438"/>
                    </a:cubicBezTo>
                    <a:cubicBezTo>
                      <a:pt x="1118" y="438"/>
                      <a:pt x="1041" y="446"/>
                      <a:pt x="963" y="463"/>
                    </a:cubicBezTo>
                    <a:cubicBezTo>
                      <a:pt x="375" y="594"/>
                      <a:pt x="0" y="1173"/>
                      <a:pt x="132" y="1761"/>
                    </a:cubicBezTo>
                    <a:cubicBezTo>
                      <a:pt x="345" y="2724"/>
                      <a:pt x="2759" y="3830"/>
                      <a:pt x="2759" y="3830"/>
                    </a:cubicBezTo>
                    <a:cubicBezTo>
                      <a:pt x="2759" y="3830"/>
                      <a:pt x="4472" y="1933"/>
                      <a:pt x="4290" y="858"/>
                    </a:cubicBezTo>
                    <a:cubicBezTo>
                      <a:pt x="4176" y="349"/>
                      <a:pt x="3728" y="0"/>
                      <a:pt x="3222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43"/>
              <p:cNvSpPr/>
              <p:nvPr/>
            </p:nvSpPr>
            <p:spPr>
              <a:xfrm>
                <a:off x="3117488" y="3397418"/>
                <a:ext cx="670876" cy="493918"/>
              </a:xfrm>
              <a:custGeom>
                <a:avLst/>
                <a:gdLst/>
                <a:ahLst/>
                <a:cxnLst/>
                <a:rect l="l" t="t" r="r" b="b"/>
                <a:pathLst>
                  <a:path w="3924" h="2889" extrusionOk="0">
                    <a:moveTo>
                      <a:pt x="832" y="0"/>
                    </a:moveTo>
                    <a:cubicBezTo>
                      <a:pt x="687" y="0"/>
                      <a:pt x="591" y="138"/>
                      <a:pt x="650" y="329"/>
                    </a:cubicBezTo>
                    <a:cubicBezTo>
                      <a:pt x="622" y="313"/>
                      <a:pt x="596" y="305"/>
                      <a:pt x="571" y="305"/>
                    </a:cubicBezTo>
                    <a:cubicBezTo>
                      <a:pt x="441" y="305"/>
                      <a:pt x="362" y="508"/>
                      <a:pt x="447" y="705"/>
                    </a:cubicBezTo>
                    <a:cubicBezTo>
                      <a:pt x="431" y="698"/>
                      <a:pt x="415" y="695"/>
                      <a:pt x="399" y="695"/>
                    </a:cubicBezTo>
                    <a:cubicBezTo>
                      <a:pt x="247" y="695"/>
                      <a:pt x="129" y="984"/>
                      <a:pt x="285" y="1140"/>
                    </a:cubicBezTo>
                    <a:cubicBezTo>
                      <a:pt x="1" y="1293"/>
                      <a:pt x="336" y="1698"/>
                      <a:pt x="640" y="1891"/>
                    </a:cubicBezTo>
                    <a:cubicBezTo>
                      <a:pt x="1188" y="2296"/>
                      <a:pt x="1664" y="2520"/>
                      <a:pt x="2049" y="2591"/>
                    </a:cubicBezTo>
                    <a:cubicBezTo>
                      <a:pt x="2272" y="2632"/>
                      <a:pt x="2516" y="2753"/>
                      <a:pt x="2759" y="2864"/>
                    </a:cubicBezTo>
                    <a:cubicBezTo>
                      <a:pt x="2795" y="2881"/>
                      <a:pt x="2832" y="2888"/>
                      <a:pt x="2870" y="2888"/>
                    </a:cubicBezTo>
                    <a:cubicBezTo>
                      <a:pt x="3351" y="2888"/>
                      <a:pt x="3923" y="1655"/>
                      <a:pt x="3631" y="1496"/>
                    </a:cubicBezTo>
                    <a:cubicBezTo>
                      <a:pt x="3489" y="1424"/>
                      <a:pt x="3378" y="1374"/>
                      <a:pt x="3368" y="1323"/>
                    </a:cubicBezTo>
                    <a:cubicBezTo>
                      <a:pt x="3084" y="745"/>
                      <a:pt x="2486" y="268"/>
                      <a:pt x="2486" y="268"/>
                    </a:cubicBezTo>
                    <a:cubicBezTo>
                      <a:pt x="2435" y="421"/>
                      <a:pt x="2364" y="572"/>
                      <a:pt x="2283" y="735"/>
                    </a:cubicBezTo>
                    <a:lnTo>
                      <a:pt x="1015" y="65"/>
                    </a:lnTo>
                    <a:cubicBezTo>
                      <a:pt x="951" y="20"/>
                      <a:pt x="888" y="0"/>
                      <a:pt x="832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43"/>
              <p:cNvSpPr/>
              <p:nvPr/>
            </p:nvSpPr>
            <p:spPr>
              <a:xfrm>
                <a:off x="3223316" y="3444946"/>
                <a:ext cx="213367" cy="135404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792" extrusionOk="0">
                    <a:moveTo>
                      <a:pt x="71" y="1"/>
                    </a:moveTo>
                    <a:lnTo>
                      <a:pt x="1" y="112"/>
                    </a:lnTo>
                    <a:lnTo>
                      <a:pt x="1177" y="792"/>
                    </a:lnTo>
                    <a:lnTo>
                      <a:pt x="1248" y="6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43"/>
              <p:cNvSpPr/>
              <p:nvPr/>
            </p:nvSpPr>
            <p:spPr>
              <a:xfrm>
                <a:off x="3188610" y="3507349"/>
                <a:ext cx="208238" cy="133695"/>
              </a:xfrm>
              <a:custGeom>
                <a:avLst/>
                <a:gdLst/>
                <a:ahLst/>
                <a:cxnLst/>
                <a:rect l="l" t="t" r="r" b="b"/>
                <a:pathLst>
                  <a:path w="1218" h="782" extrusionOk="0">
                    <a:moveTo>
                      <a:pt x="62" y="1"/>
                    </a:moveTo>
                    <a:lnTo>
                      <a:pt x="1" y="112"/>
                    </a:lnTo>
                    <a:lnTo>
                      <a:pt x="1157" y="781"/>
                    </a:lnTo>
                    <a:lnTo>
                      <a:pt x="1218" y="670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43"/>
              <p:cNvSpPr/>
              <p:nvPr/>
            </p:nvSpPr>
            <p:spPr>
              <a:xfrm>
                <a:off x="3160913" y="3581890"/>
                <a:ext cx="190971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731" extrusionOk="0">
                    <a:moveTo>
                      <a:pt x="62" y="0"/>
                    </a:moveTo>
                    <a:lnTo>
                      <a:pt x="1" y="112"/>
                    </a:lnTo>
                    <a:lnTo>
                      <a:pt x="1055" y="731"/>
                    </a:lnTo>
                    <a:lnTo>
                      <a:pt x="1116" y="62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43"/>
              <p:cNvSpPr/>
              <p:nvPr/>
            </p:nvSpPr>
            <p:spPr>
              <a:xfrm>
                <a:off x="4419743" y="3925191"/>
                <a:ext cx="159684" cy="8514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498" extrusionOk="0">
                    <a:moveTo>
                      <a:pt x="51" y="0"/>
                    </a:moveTo>
                    <a:lnTo>
                      <a:pt x="0" y="112"/>
                    </a:lnTo>
                    <a:lnTo>
                      <a:pt x="882" y="498"/>
                    </a:lnTo>
                    <a:lnTo>
                      <a:pt x="933" y="37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43"/>
              <p:cNvSpPr/>
              <p:nvPr/>
            </p:nvSpPr>
            <p:spPr>
              <a:xfrm>
                <a:off x="4131835" y="4242504"/>
                <a:ext cx="326206" cy="21695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1269" extrusionOk="0">
                    <a:moveTo>
                      <a:pt x="72" y="1"/>
                    </a:moveTo>
                    <a:lnTo>
                      <a:pt x="1" y="102"/>
                    </a:lnTo>
                    <a:lnTo>
                      <a:pt x="1522" y="1096"/>
                    </a:lnTo>
                    <a:cubicBezTo>
                      <a:pt x="1552" y="1116"/>
                      <a:pt x="1755" y="1268"/>
                      <a:pt x="1908" y="1268"/>
                    </a:cubicBezTo>
                    <a:lnTo>
                      <a:pt x="1908" y="1146"/>
                    </a:lnTo>
                    <a:cubicBezTo>
                      <a:pt x="1826" y="1146"/>
                      <a:pt x="1674" y="1056"/>
                      <a:pt x="1593" y="995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43"/>
              <p:cNvSpPr/>
              <p:nvPr/>
            </p:nvSpPr>
            <p:spPr>
              <a:xfrm>
                <a:off x="4378198" y="3805685"/>
                <a:ext cx="357322" cy="71121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416" extrusionOk="0">
                    <a:moveTo>
                      <a:pt x="2069" y="0"/>
                    </a:moveTo>
                    <a:lnTo>
                      <a:pt x="0" y="284"/>
                    </a:lnTo>
                    <a:lnTo>
                      <a:pt x="20" y="416"/>
                    </a:lnTo>
                    <a:lnTo>
                      <a:pt x="2089" y="122"/>
                    </a:lnTo>
                    <a:lnTo>
                      <a:pt x="2069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43"/>
              <p:cNvSpPr/>
              <p:nvPr/>
            </p:nvSpPr>
            <p:spPr>
              <a:xfrm>
                <a:off x="2845308" y="3765679"/>
                <a:ext cx="303638" cy="62573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366" extrusionOk="0">
                    <a:moveTo>
                      <a:pt x="11" y="0"/>
                    </a:moveTo>
                    <a:lnTo>
                      <a:pt x="1" y="122"/>
                    </a:lnTo>
                    <a:lnTo>
                      <a:pt x="1766" y="366"/>
                    </a:lnTo>
                    <a:lnTo>
                      <a:pt x="1775" y="23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43"/>
              <p:cNvSpPr/>
              <p:nvPr/>
            </p:nvSpPr>
            <p:spPr>
              <a:xfrm>
                <a:off x="3356842" y="1929502"/>
                <a:ext cx="726612" cy="747630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4373" extrusionOk="0">
                    <a:moveTo>
                      <a:pt x="4250" y="1"/>
                    </a:moveTo>
                    <a:lnTo>
                      <a:pt x="0" y="71"/>
                    </a:lnTo>
                    <a:cubicBezTo>
                      <a:pt x="0" y="71"/>
                      <a:pt x="11" y="1552"/>
                      <a:pt x="61" y="1908"/>
                    </a:cubicBezTo>
                    <a:cubicBezTo>
                      <a:pt x="122" y="2354"/>
                      <a:pt x="254" y="2800"/>
                      <a:pt x="457" y="3195"/>
                    </a:cubicBezTo>
                    <a:cubicBezTo>
                      <a:pt x="791" y="3855"/>
                      <a:pt x="1309" y="4341"/>
                      <a:pt x="2019" y="4372"/>
                    </a:cubicBezTo>
                    <a:cubicBezTo>
                      <a:pt x="2038" y="4372"/>
                      <a:pt x="2056" y="4372"/>
                      <a:pt x="2075" y="4372"/>
                    </a:cubicBezTo>
                    <a:cubicBezTo>
                      <a:pt x="2727" y="4372"/>
                      <a:pt x="3389" y="4031"/>
                      <a:pt x="3783" y="3479"/>
                    </a:cubicBezTo>
                    <a:cubicBezTo>
                      <a:pt x="4088" y="3064"/>
                      <a:pt x="4179" y="2039"/>
                      <a:pt x="4179" y="2039"/>
                    </a:cubicBezTo>
                    <a:lnTo>
                      <a:pt x="4250" y="1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43"/>
              <p:cNvSpPr/>
              <p:nvPr/>
            </p:nvSpPr>
            <p:spPr>
              <a:xfrm>
                <a:off x="3545931" y="2605844"/>
                <a:ext cx="379719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477" extrusionOk="0">
                    <a:moveTo>
                      <a:pt x="2160" y="0"/>
                    </a:moveTo>
                    <a:cubicBezTo>
                      <a:pt x="1800" y="234"/>
                      <a:pt x="1374" y="355"/>
                      <a:pt x="964" y="355"/>
                    </a:cubicBezTo>
                    <a:cubicBezTo>
                      <a:pt x="947" y="355"/>
                      <a:pt x="930" y="355"/>
                      <a:pt x="913" y="355"/>
                    </a:cubicBezTo>
                    <a:cubicBezTo>
                      <a:pt x="609" y="345"/>
                      <a:pt x="325" y="253"/>
                      <a:pt x="71" y="91"/>
                    </a:cubicBezTo>
                    <a:lnTo>
                      <a:pt x="0" y="192"/>
                    </a:lnTo>
                    <a:cubicBezTo>
                      <a:pt x="274" y="375"/>
                      <a:pt x="578" y="467"/>
                      <a:pt x="913" y="476"/>
                    </a:cubicBezTo>
                    <a:lnTo>
                      <a:pt x="974" y="476"/>
                    </a:lnTo>
                    <a:cubicBezTo>
                      <a:pt x="1409" y="476"/>
                      <a:pt x="1846" y="355"/>
                      <a:pt x="2221" y="111"/>
                    </a:cubicBezTo>
                    <a:lnTo>
                      <a:pt x="2160" y="0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43"/>
              <p:cNvSpPr/>
              <p:nvPr/>
            </p:nvSpPr>
            <p:spPr>
              <a:xfrm>
                <a:off x="3932487" y="2128848"/>
                <a:ext cx="237816" cy="236103"/>
              </a:xfrm>
              <a:custGeom>
                <a:avLst/>
                <a:gdLst/>
                <a:ahLst/>
                <a:cxnLst/>
                <a:rect l="l" t="t" r="r" b="b"/>
                <a:pathLst>
                  <a:path w="1391" h="1381" extrusionOk="0">
                    <a:moveTo>
                      <a:pt x="690" y="1"/>
                    </a:moveTo>
                    <a:cubicBezTo>
                      <a:pt x="315" y="1"/>
                      <a:pt x="0" y="305"/>
                      <a:pt x="0" y="690"/>
                    </a:cubicBezTo>
                    <a:cubicBezTo>
                      <a:pt x="0" y="1076"/>
                      <a:pt x="315" y="1380"/>
                      <a:pt x="690" y="1380"/>
                    </a:cubicBezTo>
                    <a:cubicBezTo>
                      <a:pt x="1075" y="1380"/>
                      <a:pt x="1390" y="1076"/>
                      <a:pt x="1390" y="690"/>
                    </a:cubicBezTo>
                    <a:cubicBezTo>
                      <a:pt x="1390" y="305"/>
                      <a:pt x="1075" y="1"/>
                      <a:pt x="690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43"/>
              <p:cNvSpPr/>
              <p:nvPr/>
            </p:nvSpPr>
            <p:spPr>
              <a:xfrm>
                <a:off x="4036435" y="2168854"/>
                <a:ext cx="95571" cy="156262"/>
              </a:xfrm>
              <a:custGeom>
                <a:avLst/>
                <a:gdLst/>
                <a:ahLst/>
                <a:cxnLst/>
                <a:rect l="l" t="t" r="r" b="b"/>
                <a:pathLst>
                  <a:path w="559" h="914" extrusionOk="0">
                    <a:moveTo>
                      <a:pt x="102" y="0"/>
                    </a:moveTo>
                    <a:cubicBezTo>
                      <a:pt x="82" y="0"/>
                      <a:pt x="52" y="10"/>
                      <a:pt x="32" y="10"/>
                    </a:cubicBezTo>
                    <a:lnTo>
                      <a:pt x="52" y="132"/>
                    </a:lnTo>
                    <a:lnTo>
                      <a:pt x="102" y="132"/>
                    </a:lnTo>
                    <a:cubicBezTo>
                      <a:pt x="285" y="132"/>
                      <a:pt x="437" y="274"/>
                      <a:pt x="437" y="456"/>
                    </a:cubicBezTo>
                    <a:cubicBezTo>
                      <a:pt x="437" y="639"/>
                      <a:pt x="285" y="781"/>
                      <a:pt x="102" y="781"/>
                    </a:cubicBezTo>
                    <a:cubicBezTo>
                      <a:pt x="82" y="781"/>
                      <a:pt x="52" y="781"/>
                      <a:pt x="32" y="771"/>
                    </a:cubicBezTo>
                    <a:lnTo>
                      <a:pt x="1" y="903"/>
                    </a:lnTo>
                    <a:cubicBezTo>
                      <a:pt x="32" y="903"/>
                      <a:pt x="72" y="913"/>
                      <a:pt x="102" y="913"/>
                    </a:cubicBezTo>
                    <a:cubicBezTo>
                      <a:pt x="356" y="913"/>
                      <a:pt x="559" y="710"/>
                      <a:pt x="559" y="456"/>
                    </a:cubicBezTo>
                    <a:cubicBezTo>
                      <a:pt x="559" y="213"/>
                      <a:pt x="356" y="0"/>
                      <a:pt x="102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43"/>
              <p:cNvSpPr/>
              <p:nvPr/>
            </p:nvSpPr>
            <p:spPr>
              <a:xfrm>
                <a:off x="3764256" y="2231257"/>
                <a:ext cx="45306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265" h="266" extrusionOk="0">
                    <a:moveTo>
                      <a:pt x="123" y="1"/>
                    </a:moveTo>
                    <a:cubicBezTo>
                      <a:pt x="51" y="10"/>
                      <a:pt x="1" y="71"/>
                      <a:pt x="1" y="143"/>
                    </a:cubicBezTo>
                    <a:cubicBezTo>
                      <a:pt x="10" y="208"/>
                      <a:pt x="63" y="265"/>
                      <a:pt x="128" y="265"/>
                    </a:cubicBezTo>
                    <a:cubicBezTo>
                      <a:pt x="133" y="265"/>
                      <a:pt x="138" y="265"/>
                      <a:pt x="143" y="264"/>
                    </a:cubicBezTo>
                    <a:cubicBezTo>
                      <a:pt x="214" y="254"/>
                      <a:pt x="265" y="193"/>
                      <a:pt x="265" y="122"/>
                    </a:cubicBezTo>
                    <a:cubicBezTo>
                      <a:pt x="254" y="51"/>
                      <a:pt x="193" y="1"/>
                      <a:pt x="1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43"/>
              <p:cNvSpPr/>
              <p:nvPr/>
            </p:nvSpPr>
            <p:spPr>
              <a:xfrm>
                <a:off x="3483528" y="2231257"/>
                <a:ext cx="46845" cy="4547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66" extrusionOk="0">
                    <a:moveTo>
                      <a:pt x="122" y="1"/>
                    </a:moveTo>
                    <a:cubicBezTo>
                      <a:pt x="50" y="10"/>
                      <a:pt x="0" y="71"/>
                      <a:pt x="10" y="143"/>
                    </a:cubicBezTo>
                    <a:cubicBezTo>
                      <a:pt x="20" y="208"/>
                      <a:pt x="73" y="265"/>
                      <a:pt x="137" y="265"/>
                    </a:cubicBezTo>
                    <a:cubicBezTo>
                      <a:pt x="142" y="265"/>
                      <a:pt x="147" y="265"/>
                      <a:pt x="152" y="264"/>
                    </a:cubicBezTo>
                    <a:cubicBezTo>
                      <a:pt x="223" y="254"/>
                      <a:pt x="273" y="193"/>
                      <a:pt x="264" y="122"/>
                    </a:cubicBezTo>
                    <a:cubicBezTo>
                      <a:pt x="264" y="51"/>
                      <a:pt x="192" y="1"/>
                      <a:pt x="12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43"/>
              <p:cNvSpPr/>
              <p:nvPr/>
            </p:nvSpPr>
            <p:spPr>
              <a:xfrm>
                <a:off x="3611753" y="2477449"/>
                <a:ext cx="69584" cy="261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53" extrusionOk="0">
                    <a:moveTo>
                      <a:pt x="41" y="1"/>
                    </a:moveTo>
                    <a:lnTo>
                      <a:pt x="0" y="122"/>
                    </a:lnTo>
                    <a:cubicBezTo>
                      <a:pt x="61" y="143"/>
                      <a:pt x="122" y="152"/>
                      <a:pt x="193" y="152"/>
                    </a:cubicBezTo>
                    <a:cubicBezTo>
                      <a:pt x="264" y="152"/>
                      <a:pt x="335" y="143"/>
                      <a:pt x="406" y="122"/>
                    </a:cubicBezTo>
                    <a:lnTo>
                      <a:pt x="375" y="1"/>
                    </a:lnTo>
                    <a:cubicBezTo>
                      <a:pt x="310" y="16"/>
                      <a:pt x="249" y="23"/>
                      <a:pt x="193" y="23"/>
                    </a:cubicBezTo>
                    <a:cubicBezTo>
                      <a:pt x="137" y="23"/>
                      <a:pt x="86" y="16"/>
                      <a:pt x="41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43"/>
              <p:cNvSpPr/>
              <p:nvPr/>
            </p:nvSpPr>
            <p:spPr>
              <a:xfrm>
                <a:off x="3817940" y="2283231"/>
                <a:ext cx="73003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275" extrusionOk="0">
                    <a:moveTo>
                      <a:pt x="214" y="1"/>
                    </a:moveTo>
                    <a:cubicBezTo>
                      <a:pt x="93" y="1"/>
                      <a:pt x="1" y="62"/>
                      <a:pt x="1" y="143"/>
                    </a:cubicBezTo>
                    <a:cubicBezTo>
                      <a:pt x="1" y="213"/>
                      <a:pt x="93" y="274"/>
                      <a:pt x="214" y="274"/>
                    </a:cubicBezTo>
                    <a:cubicBezTo>
                      <a:pt x="336" y="274"/>
                      <a:pt x="427" y="213"/>
                      <a:pt x="427" y="143"/>
                    </a:cubicBezTo>
                    <a:cubicBezTo>
                      <a:pt x="427" y="62"/>
                      <a:pt x="336" y="1"/>
                      <a:pt x="214" y="1"/>
                    </a:cubicBezTo>
                    <a:close/>
                  </a:path>
                </a:pathLst>
              </a:custGeom>
              <a:solidFill>
                <a:srgbClr val="ED9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43"/>
              <p:cNvSpPr/>
              <p:nvPr/>
            </p:nvSpPr>
            <p:spPr>
              <a:xfrm>
                <a:off x="3396677" y="2283231"/>
                <a:ext cx="74713" cy="4701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75" extrusionOk="0">
                    <a:moveTo>
                      <a:pt x="214" y="1"/>
                    </a:moveTo>
                    <a:cubicBezTo>
                      <a:pt x="102" y="1"/>
                      <a:pt x="1" y="62"/>
                      <a:pt x="1" y="143"/>
                    </a:cubicBezTo>
                    <a:cubicBezTo>
                      <a:pt x="1" y="213"/>
                      <a:pt x="102" y="274"/>
                      <a:pt x="214" y="274"/>
                    </a:cubicBezTo>
                    <a:cubicBezTo>
                      <a:pt x="335" y="274"/>
                      <a:pt x="437" y="213"/>
                      <a:pt x="437" y="143"/>
                    </a:cubicBezTo>
                    <a:cubicBezTo>
                      <a:pt x="437" y="62"/>
                      <a:pt x="335" y="1"/>
                      <a:pt x="214" y="1"/>
                    </a:cubicBezTo>
                    <a:close/>
                  </a:path>
                </a:pathLst>
              </a:custGeom>
              <a:solidFill>
                <a:srgbClr val="ED9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43"/>
              <p:cNvSpPr/>
              <p:nvPr/>
            </p:nvSpPr>
            <p:spPr>
              <a:xfrm>
                <a:off x="3594486" y="2208690"/>
                <a:ext cx="62574" cy="14754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863" extrusionOk="0">
                    <a:moveTo>
                      <a:pt x="365" y="0"/>
                    </a:moveTo>
                    <a:cubicBezTo>
                      <a:pt x="365" y="0"/>
                      <a:pt x="61" y="437"/>
                      <a:pt x="30" y="579"/>
                    </a:cubicBezTo>
                    <a:cubicBezTo>
                      <a:pt x="0" y="721"/>
                      <a:pt x="365" y="863"/>
                      <a:pt x="365" y="863"/>
                    </a:cubicBez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43"/>
              <p:cNvSpPr/>
              <p:nvPr/>
            </p:nvSpPr>
            <p:spPr>
              <a:xfrm>
                <a:off x="3584057" y="2201680"/>
                <a:ext cx="81551" cy="164981"/>
              </a:xfrm>
              <a:custGeom>
                <a:avLst/>
                <a:gdLst/>
                <a:ahLst/>
                <a:cxnLst/>
                <a:rect l="l" t="t" r="r" b="b"/>
                <a:pathLst>
                  <a:path w="477" h="965" extrusionOk="0">
                    <a:moveTo>
                      <a:pt x="375" y="1"/>
                    </a:moveTo>
                    <a:cubicBezTo>
                      <a:pt x="345" y="52"/>
                      <a:pt x="61" y="457"/>
                      <a:pt x="30" y="609"/>
                    </a:cubicBezTo>
                    <a:cubicBezTo>
                      <a:pt x="0" y="782"/>
                      <a:pt x="304" y="924"/>
                      <a:pt x="406" y="965"/>
                    </a:cubicBezTo>
                    <a:lnTo>
                      <a:pt x="446" y="843"/>
                    </a:lnTo>
                    <a:cubicBezTo>
                      <a:pt x="294" y="782"/>
                      <a:pt x="142" y="681"/>
                      <a:pt x="152" y="629"/>
                    </a:cubicBezTo>
                    <a:cubicBezTo>
                      <a:pt x="172" y="539"/>
                      <a:pt x="365" y="244"/>
                      <a:pt x="476" y="72"/>
                    </a:cubicBezTo>
                    <a:lnTo>
                      <a:pt x="375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43"/>
              <p:cNvSpPr/>
              <p:nvPr/>
            </p:nvSpPr>
            <p:spPr>
              <a:xfrm>
                <a:off x="3531912" y="2402907"/>
                <a:ext cx="227387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36" extrusionOk="0">
                    <a:moveTo>
                      <a:pt x="92" y="0"/>
                    </a:moveTo>
                    <a:lnTo>
                      <a:pt x="1" y="92"/>
                    </a:lnTo>
                    <a:cubicBezTo>
                      <a:pt x="173" y="254"/>
                      <a:pt x="407" y="335"/>
                      <a:pt x="650" y="335"/>
                    </a:cubicBezTo>
                    <a:cubicBezTo>
                      <a:pt x="873" y="335"/>
                      <a:pt x="1117" y="264"/>
                      <a:pt x="1329" y="112"/>
                    </a:cubicBezTo>
                    <a:lnTo>
                      <a:pt x="1259" y="11"/>
                    </a:lnTo>
                    <a:cubicBezTo>
                      <a:pt x="1069" y="145"/>
                      <a:pt x="853" y="211"/>
                      <a:pt x="649" y="211"/>
                    </a:cubicBezTo>
                    <a:cubicBezTo>
                      <a:pt x="436" y="211"/>
                      <a:pt x="236" y="140"/>
                      <a:pt x="92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43"/>
              <p:cNvSpPr/>
              <p:nvPr/>
            </p:nvSpPr>
            <p:spPr>
              <a:xfrm>
                <a:off x="3457370" y="2179283"/>
                <a:ext cx="98990" cy="2051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20" extrusionOk="0">
                    <a:moveTo>
                      <a:pt x="295" y="0"/>
                    </a:moveTo>
                    <a:cubicBezTo>
                      <a:pt x="133" y="0"/>
                      <a:pt x="0" y="41"/>
                      <a:pt x="0" y="81"/>
                    </a:cubicBezTo>
                    <a:cubicBezTo>
                      <a:pt x="0" y="107"/>
                      <a:pt x="145" y="119"/>
                      <a:pt x="290" y="119"/>
                    </a:cubicBezTo>
                    <a:cubicBezTo>
                      <a:pt x="434" y="119"/>
                      <a:pt x="579" y="107"/>
                      <a:pt x="579" y="81"/>
                    </a:cubicBezTo>
                    <a:cubicBezTo>
                      <a:pt x="579" y="41"/>
                      <a:pt x="447" y="0"/>
                      <a:pt x="2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43"/>
              <p:cNvSpPr/>
              <p:nvPr/>
            </p:nvSpPr>
            <p:spPr>
              <a:xfrm>
                <a:off x="3738269" y="2179283"/>
                <a:ext cx="97281" cy="2051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120" extrusionOk="0">
                    <a:moveTo>
                      <a:pt x="284" y="0"/>
                    </a:moveTo>
                    <a:cubicBezTo>
                      <a:pt x="122" y="0"/>
                      <a:pt x="0" y="41"/>
                      <a:pt x="0" y="81"/>
                    </a:cubicBezTo>
                    <a:cubicBezTo>
                      <a:pt x="0" y="107"/>
                      <a:pt x="142" y="119"/>
                      <a:pt x="284" y="119"/>
                    </a:cubicBezTo>
                    <a:cubicBezTo>
                      <a:pt x="426" y="119"/>
                      <a:pt x="568" y="107"/>
                      <a:pt x="568" y="81"/>
                    </a:cubicBezTo>
                    <a:cubicBezTo>
                      <a:pt x="568" y="41"/>
                      <a:pt x="447" y="0"/>
                      <a:pt x="2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43"/>
              <p:cNvSpPr/>
              <p:nvPr/>
            </p:nvSpPr>
            <p:spPr>
              <a:xfrm>
                <a:off x="3335984" y="1972927"/>
                <a:ext cx="650531" cy="1790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1047" extrusionOk="0">
                    <a:moveTo>
                      <a:pt x="366" y="0"/>
                    </a:moveTo>
                    <a:lnTo>
                      <a:pt x="1" y="61"/>
                    </a:lnTo>
                    <a:cubicBezTo>
                      <a:pt x="1" y="61"/>
                      <a:pt x="227" y="1047"/>
                      <a:pt x="2862" y="1047"/>
                    </a:cubicBezTo>
                    <a:cubicBezTo>
                      <a:pt x="3130" y="1047"/>
                      <a:pt x="3423" y="1037"/>
                      <a:pt x="3743" y="1014"/>
                    </a:cubicBezTo>
                    <a:cubicBezTo>
                      <a:pt x="3672" y="558"/>
                      <a:pt x="3246" y="376"/>
                      <a:pt x="3246" y="376"/>
                    </a:cubicBezTo>
                    <a:lnTo>
                      <a:pt x="3804" y="132"/>
                    </a:lnTo>
                    <a:lnTo>
                      <a:pt x="14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43"/>
              <p:cNvSpPr/>
              <p:nvPr/>
            </p:nvSpPr>
            <p:spPr>
              <a:xfrm>
                <a:off x="3634150" y="2564128"/>
                <a:ext cx="29748" cy="4188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45" extrusionOk="0">
                    <a:moveTo>
                      <a:pt x="11" y="1"/>
                    </a:moveTo>
                    <a:cubicBezTo>
                      <a:pt x="11" y="1"/>
                      <a:pt x="1" y="122"/>
                      <a:pt x="52" y="244"/>
                    </a:cubicBezTo>
                    <a:lnTo>
                      <a:pt x="174" y="183"/>
                    </a:lnTo>
                    <a:cubicBezTo>
                      <a:pt x="133" y="102"/>
                      <a:pt x="133" y="10"/>
                      <a:pt x="133" y="10"/>
                    </a:cubicBez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43"/>
              <p:cNvSpPr/>
              <p:nvPr/>
            </p:nvSpPr>
            <p:spPr>
              <a:xfrm>
                <a:off x="3923768" y="2033620"/>
                <a:ext cx="159684" cy="9727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69" extrusionOk="0">
                    <a:moveTo>
                      <a:pt x="285" y="0"/>
                    </a:moveTo>
                    <a:lnTo>
                      <a:pt x="1" y="30"/>
                    </a:lnTo>
                    <a:cubicBezTo>
                      <a:pt x="224" y="305"/>
                      <a:pt x="508" y="497"/>
                      <a:pt x="893" y="568"/>
                    </a:cubicBezTo>
                    <a:lnTo>
                      <a:pt x="934" y="528"/>
                    </a:lnTo>
                    <a:lnTo>
                      <a:pt x="914" y="213"/>
                    </a:lnTo>
                    <a:lnTo>
                      <a:pt x="914" y="51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43"/>
              <p:cNvSpPr/>
              <p:nvPr/>
            </p:nvSpPr>
            <p:spPr>
              <a:xfrm>
                <a:off x="3344703" y="1636295"/>
                <a:ext cx="783886" cy="446048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609" extrusionOk="0">
                    <a:moveTo>
                      <a:pt x="2323" y="1"/>
                    </a:moveTo>
                    <a:cubicBezTo>
                      <a:pt x="2312" y="1"/>
                      <a:pt x="2302" y="1"/>
                      <a:pt x="2293" y="2"/>
                    </a:cubicBezTo>
                    <a:cubicBezTo>
                      <a:pt x="1928" y="32"/>
                      <a:pt x="934" y="245"/>
                      <a:pt x="639" y="367"/>
                    </a:cubicBezTo>
                    <a:cubicBezTo>
                      <a:pt x="204" y="580"/>
                      <a:pt x="1" y="2192"/>
                      <a:pt x="1" y="2192"/>
                    </a:cubicBezTo>
                    <a:cubicBezTo>
                      <a:pt x="414" y="2158"/>
                      <a:pt x="820" y="2140"/>
                      <a:pt x="1220" y="2140"/>
                    </a:cubicBezTo>
                    <a:cubicBezTo>
                      <a:pt x="2264" y="2140"/>
                      <a:pt x="3261" y="2264"/>
                      <a:pt x="4199" y="2557"/>
                    </a:cubicBezTo>
                    <a:lnTo>
                      <a:pt x="4534" y="2608"/>
                    </a:lnTo>
                    <a:cubicBezTo>
                      <a:pt x="4585" y="1523"/>
                      <a:pt x="4220" y="499"/>
                      <a:pt x="4037" y="427"/>
                    </a:cubicBezTo>
                    <a:cubicBezTo>
                      <a:pt x="3869" y="359"/>
                      <a:pt x="2720" y="1"/>
                      <a:pt x="2323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43"/>
              <p:cNvSpPr/>
              <p:nvPr/>
            </p:nvSpPr>
            <p:spPr>
              <a:xfrm>
                <a:off x="3398387" y="1690320"/>
                <a:ext cx="73003" cy="13882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812" extrusionOk="0">
                    <a:moveTo>
                      <a:pt x="356" y="0"/>
                    </a:moveTo>
                    <a:cubicBezTo>
                      <a:pt x="224" y="81"/>
                      <a:pt x="102" y="335"/>
                      <a:pt x="1" y="791"/>
                    </a:cubicBezTo>
                    <a:lnTo>
                      <a:pt x="133" y="812"/>
                    </a:lnTo>
                    <a:cubicBezTo>
                      <a:pt x="244" y="284"/>
                      <a:pt x="366" y="142"/>
                      <a:pt x="427" y="102"/>
                    </a:cubicBez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43"/>
              <p:cNvSpPr/>
              <p:nvPr/>
            </p:nvSpPr>
            <p:spPr>
              <a:xfrm>
                <a:off x="3556189" y="1763152"/>
                <a:ext cx="157974" cy="159681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4" extrusionOk="0">
                    <a:moveTo>
                      <a:pt x="457" y="0"/>
                    </a:moveTo>
                    <a:cubicBezTo>
                      <a:pt x="204" y="0"/>
                      <a:pt x="1" y="203"/>
                      <a:pt x="1" y="467"/>
                    </a:cubicBezTo>
                    <a:cubicBezTo>
                      <a:pt x="1" y="720"/>
                      <a:pt x="204" y="933"/>
                      <a:pt x="457" y="933"/>
                    </a:cubicBezTo>
                    <a:cubicBezTo>
                      <a:pt x="721" y="933"/>
                      <a:pt x="923" y="720"/>
                      <a:pt x="923" y="467"/>
                    </a:cubicBezTo>
                    <a:cubicBezTo>
                      <a:pt x="923" y="203"/>
                      <a:pt x="721" y="0"/>
                      <a:pt x="4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43"/>
              <p:cNvSpPr/>
              <p:nvPr/>
            </p:nvSpPr>
            <p:spPr>
              <a:xfrm>
                <a:off x="3741688" y="1626037"/>
                <a:ext cx="241235" cy="34175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999" extrusionOk="0">
                    <a:moveTo>
                      <a:pt x="41" y="1"/>
                    </a:moveTo>
                    <a:lnTo>
                      <a:pt x="1" y="122"/>
                    </a:lnTo>
                    <a:cubicBezTo>
                      <a:pt x="569" y="285"/>
                      <a:pt x="944" y="539"/>
                      <a:pt x="944" y="539"/>
                    </a:cubicBezTo>
                    <a:lnTo>
                      <a:pt x="954" y="548"/>
                    </a:lnTo>
                    <a:cubicBezTo>
                      <a:pt x="1015" y="589"/>
                      <a:pt x="1218" y="1157"/>
                      <a:pt x="1279" y="1999"/>
                    </a:cubicBezTo>
                    <a:lnTo>
                      <a:pt x="1411" y="1988"/>
                    </a:lnTo>
                    <a:cubicBezTo>
                      <a:pt x="1350" y="1249"/>
                      <a:pt x="1167" y="528"/>
                      <a:pt x="1015" y="437"/>
                    </a:cubicBezTo>
                    <a:cubicBezTo>
                      <a:pt x="985" y="417"/>
                      <a:pt x="609" y="174"/>
                      <a:pt x="4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43"/>
              <p:cNvSpPr/>
              <p:nvPr/>
            </p:nvSpPr>
            <p:spPr>
              <a:xfrm>
                <a:off x="3226907" y="1821451"/>
                <a:ext cx="837570" cy="252173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1475" extrusionOk="0">
                    <a:moveTo>
                      <a:pt x="1618" y="0"/>
                    </a:moveTo>
                    <a:cubicBezTo>
                      <a:pt x="1543" y="0"/>
                      <a:pt x="1467" y="1"/>
                      <a:pt x="1389" y="4"/>
                    </a:cubicBezTo>
                    <a:cubicBezTo>
                      <a:pt x="101" y="75"/>
                      <a:pt x="0" y="480"/>
                      <a:pt x="192" y="845"/>
                    </a:cubicBezTo>
                    <a:cubicBezTo>
                      <a:pt x="365" y="1181"/>
                      <a:pt x="771" y="1474"/>
                      <a:pt x="771" y="1474"/>
                    </a:cubicBezTo>
                    <a:cubicBezTo>
                      <a:pt x="771" y="1474"/>
                      <a:pt x="694" y="1186"/>
                      <a:pt x="1917" y="1186"/>
                    </a:cubicBezTo>
                    <a:cubicBezTo>
                      <a:pt x="2528" y="1186"/>
                      <a:pt x="3465" y="1258"/>
                      <a:pt x="4898" y="1474"/>
                    </a:cubicBezTo>
                    <a:cubicBezTo>
                      <a:pt x="4898" y="1474"/>
                      <a:pt x="4161" y="0"/>
                      <a:pt x="1618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43"/>
              <p:cNvSpPr/>
              <p:nvPr/>
            </p:nvSpPr>
            <p:spPr>
              <a:xfrm>
                <a:off x="3251184" y="1848977"/>
                <a:ext cx="764738" cy="221058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293" extrusionOk="0">
                    <a:moveTo>
                      <a:pt x="1511" y="1"/>
                    </a:moveTo>
                    <a:cubicBezTo>
                      <a:pt x="1435" y="1"/>
                      <a:pt x="1357" y="2"/>
                      <a:pt x="1278" y="5"/>
                    </a:cubicBezTo>
                    <a:cubicBezTo>
                      <a:pt x="446" y="56"/>
                      <a:pt x="20" y="259"/>
                      <a:pt x="0" y="624"/>
                    </a:cubicBezTo>
                    <a:lnTo>
                      <a:pt x="131" y="634"/>
                    </a:lnTo>
                    <a:cubicBezTo>
                      <a:pt x="142" y="269"/>
                      <a:pt x="760" y="157"/>
                      <a:pt x="1278" y="127"/>
                    </a:cubicBezTo>
                    <a:cubicBezTo>
                      <a:pt x="1347" y="125"/>
                      <a:pt x="1414" y="124"/>
                      <a:pt x="1481" y="124"/>
                    </a:cubicBezTo>
                    <a:cubicBezTo>
                      <a:pt x="3179" y="124"/>
                      <a:pt x="4019" y="854"/>
                      <a:pt x="4371" y="1293"/>
                    </a:cubicBezTo>
                    <a:lnTo>
                      <a:pt x="4472" y="1212"/>
                    </a:lnTo>
                    <a:cubicBezTo>
                      <a:pt x="4103" y="756"/>
                      <a:pt x="3241" y="1"/>
                      <a:pt x="151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43"/>
              <p:cNvSpPr/>
              <p:nvPr/>
            </p:nvSpPr>
            <p:spPr>
              <a:xfrm>
                <a:off x="3379409" y="1810851"/>
                <a:ext cx="695325" cy="268073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568" extrusionOk="0">
                    <a:moveTo>
                      <a:pt x="734" y="1"/>
                    </a:moveTo>
                    <a:cubicBezTo>
                      <a:pt x="657" y="1"/>
                      <a:pt x="578" y="2"/>
                      <a:pt x="497" y="5"/>
                    </a:cubicBezTo>
                    <a:cubicBezTo>
                      <a:pt x="315" y="15"/>
                      <a:pt x="143" y="35"/>
                      <a:pt x="1" y="56"/>
                    </a:cubicBezTo>
                    <a:lnTo>
                      <a:pt x="21" y="177"/>
                    </a:lnTo>
                    <a:cubicBezTo>
                      <a:pt x="163" y="157"/>
                      <a:pt x="325" y="137"/>
                      <a:pt x="508" y="127"/>
                    </a:cubicBezTo>
                    <a:cubicBezTo>
                      <a:pt x="574" y="125"/>
                      <a:pt x="638" y="124"/>
                      <a:pt x="702" y="124"/>
                    </a:cubicBezTo>
                    <a:cubicBezTo>
                      <a:pt x="1968" y="124"/>
                      <a:pt x="2772" y="498"/>
                      <a:pt x="3235" y="817"/>
                    </a:cubicBezTo>
                    <a:cubicBezTo>
                      <a:pt x="3753" y="1182"/>
                      <a:pt x="3956" y="1557"/>
                      <a:pt x="3956" y="1567"/>
                    </a:cubicBezTo>
                    <a:lnTo>
                      <a:pt x="4067" y="1506"/>
                    </a:lnTo>
                    <a:cubicBezTo>
                      <a:pt x="4057" y="1486"/>
                      <a:pt x="3854" y="1101"/>
                      <a:pt x="3316" y="715"/>
                    </a:cubicBezTo>
                    <a:cubicBezTo>
                      <a:pt x="2848" y="390"/>
                      <a:pt x="2027" y="1"/>
                      <a:pt x="734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23" name="Google Shape;4823;p43"/>
          <p:cNvGrpSpPr/>
          <p:nvPr/>
        </p:nvGrpSpPr>
        <p:grpSpPr>
          <a:xfrm>
            <a:off x="4937175" y="1285025"/>
            <a:ext cx="1023300" cy="1023300"/>
            <a:chOff x="4937175" y="1285025"/>
            <a:chExt cx="1023300" cy="1023300"/>
          </a:xfrm>
        </p:grpSpPr>
        <p:sp>
          <p:nvSpPr>
            <p:cNvPr id="4824" name="Google Shape;4824;p43"/>
            <p:cNvSpPr/>
            <p:nvPr/>
          </p:nvSpPr>
          <p:spPr>
            <a:xfrm>
              <a:off x="4937175" y="1285025"/>
              <a:ext cx="1023300" cy="1023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3"/>
            <p:cNvSpPr/>
            <p:nvPr/>
          </p:nvSpPr>
          <p:spPr>
            <a:xfrm>
              <a:off x="5018725" y="1366575"/>
              <a:ext cx="860100" cy="860100"/>
            </a:xfrm>
            <a:prstGeom prst="arc">
              <a:avLst>
                <a:gd name="adj1" fmla="val 16200000"/>
                <a:gd name="adj2" fmla="val 3580199"/>
              </a:avLst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6" name="Google Shape;4826;p43"/>
          <p:cNvGrpSpPr/>
          <p:nvPr/>
        </p:nvGrpSpPr>
        <p:grpSpPr>
          <a:xfrm>
            <a:off x="7186950" y="1285025"/>
            <a:ext cx="1023300" cy="1023300"/>
            <a:chOff x="7186950" y="1285025"/>
            <a:chExt cx="1023300" cy="1023300"/>
          </a:xfrm>
        </p:grpSpPr>
        <p:sp>
          <p:nvSpPr>
            <p:cNvPr id="4827" name="Google Shape;4827;p43"/>
            <p:cNvSpPr/>
            <p:nvPr/>
          </p:nvSpPr>
          <p:spPr>
            <a:xfrm>
              <a:off x="7186950" y="1285025"/>
              <a:ext cx="1023300" cy="1023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3"/>
            <p:cNvSpPr/>
            <p:nvPr/>
          </p:nvSpPr>
          <p:spPr>
            <a:xfrm>
              <a:off x="7268550" y="1366575"/>
              <a:ext cx="860100" cy="860100"/>
            </a:xfrm>
            <a:prstGeom prst="arc">
              <a:avLst>
                <a:gd name="adj1" fmla="val 16200000"/>
                <a:gd name="adj2" fmla="val 8099244"/>
              </a:avLst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9" name="Google Shape;4829;p43"/>
          <p:cNvGrpSpPr/>
          <p:nvPr/>
        </p:nvGrpSpPr>
        <p:grpSpPr>
          <a:xfrm>
            <a:off x="6793188" y="2412338"/>
            <a:ext cx="1810800" cy="674000"/>
            <a:chOff x="6793188" y="2412338"/>
            <a:chExt cx="1810800" cy="674000"/>
          </a:xfrm>
        </p:grpSpPr>
        <p:sp>
          <p:nvSpPr>
            <p:cNvPr id="4830" name="Google Shape;4830;p43"/>
            <p:cNvSpPr txBox="1"/>
            <p:nvPr/>
          </p:nvSpPr>
          <p:spPr>
            <a:xfrm>
              <a:off x="6793188" y="24123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31" name="Google Shape;4831;p43"/>
            <p:cNvSpPr txBox="1"/>
            <p:nvPr/>
          </p:nvSpPr>
          <p:spPr>
            <a:xfrm>
              <a:off x="6793188" y="27041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32" name="Google Shape;4832;p43"/>
          <p:cNvGrpSpPr/>
          <p:nvPr/>
        </p:nvGrpSpPr>
        <p:grpSpPr>
          <a:xfrm>
            <a:off x="4543425" y="2412338"/>
            <a:ext cx="1810800" cy="674000"/>
            <a:chOff x="4543425" y="2412338"/>
            <a:chExt cx="1810800" cy="674000"/>
          </a:xfrm>
        </p:grpSpPr>
        <p:sp>
          <p:nvSpPr>
            <p:cNvPr id="4833" name="Google Shape;4833;p43"/>
            <p:cNvSpPr txBox="1"/>
            <p:nvPr/>
          </p:nvSpPr>
          <p:spPr>
            <a:xfrm>
              <a:off x="4543425" y="24123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34" name="Google Shape;4834;p43"/>
            <p:cNvSpPr txBox="1"/>
            <p:nvPr/>
          </p:nvSpPr>
          <p:spPr>
            <a:xfrm>
              <a:off x="4543425" y="27041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35" name="Google Shape;4835;p43"/>
          <p:cNvSpPr txBox="1"/>
          <p:nvPr/>
        </p:nvSpPr>
        <p:spPr>
          <a:xfrm>
            <a:off x="6793188" y="1652513"/>
            <a:ext cx="18108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60%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36" name="Google Shape;4836;p43"/>
          <p:cNvSpPr txBox="1"/>
          <p:nvPr/>
        </p:nvSpPr>
        <p:spPr>
          <a:xfrm>
            <a:off x="4543425" y="1652513"/>
            <a:ext cx="18108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40%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4837" name="Google Shape;4837;p43"/>
          <p:cNvGrpSpPr/>
          <p:nvPr/>
        </p:nvGrpSpPr>
        <p:grpSpPr>
          <a:xfrm>
            <a:off x="5538625" y="3631900"/>
            <a:ext cx="2513950" cy="148200"/>
            <a:chOff x="5575700" y="3650725"/>
            <a:chExt cx="2513950" cy="148200"/>
          </a:xfrm>
        </p:grpSpPr>
        <p:sp>
          <p:nvSpPr>
            <p:cNvPr id="4838" name="Google Shape;4838;p43"/>
            <p:cNvSpPr/>
            <p:nvPr/>
          </p:nvSpPr>
          <p:spPr>
            <a:xfrm>
              <a:off x="5575700" y="3650725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3"/>
            <p:cNvSpPr/>
            <p:nvPr/>
          </p:nvSpPr>
          <p:spPr>
            <a:xfrm>
              <a:off x="5812275" y="3650725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3"/>
            <p:cNvSpPr/>
            <p:nvPr/>
          </p:nvSpPr>
          <p:spPr>
            <a:xfrm>
              <a:off x="6048850" y="3650725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3"/>
            <p:cNvSpPr/>
            <p:nvPr/>
          </p:nvSpPr>
          <p:spPr>
            <a:xfrm>
              <a:off x="6285425" y="3650725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43"/>
            <p:cNvSpPr/>
            <p:nvPr/>
          </p:nvSpPr>
          <p:spPr>
            <a:xfrm>
              <a:off x="6522000" y="3650725"/>
              <a:ext cx="148200" cy="14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43"/>
            <p:cNvSpPr/>
            <p:nvPr/>
          </p:nvSpPr>
          <p:spPr>
            <a:xfrm>
              <a:off x="6758575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3"/>
            <p:cNvSpPr/>
            <p:nvPr/>
          </p:nvSpPr>
          <p:spPr>
            <a:xfrm>
              <a:off x="6995150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3"/>
            <p:cNvSpPr/>
            <p:nvPr/>
          </p:nvSpPr>
          <p:spPr>
            <a:xfrm>
              <a:off x="7231725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3"/>
            <p:cNvSpPr/>
            <p:nvPr/>
          </p:nvSpPr>
          <p:spPr>
            <a:xfrm>
              <a:off x="7468300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3"/>
            <p:cNvSpPr/>
            <p:nvPr/>
          </p:nvSpPr>
          <p:spPr>
            <a:xfrm>
              <a:off x="7704875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3"/>
            <p:cNvSpPr/>
            <p:nvPr/>
          </p:nvSpPr>
          <p:spPr>
            <a:xfrm>
              <a:off x="7941450" y="365072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9" name="Google Shape;4849;p43"/>
          <p:cNvGrpSpPr/>
          <p:nvPr/>
        </p:nvGrpSpPr>
        <p:grpSpPr>
          <a:xfrm>
            <a:off x="5538625" y="4098575"/>
            <a:ext cx="2513950" cy="148200"/>
            <a:chOff x="5575700" y="4132775"/>
            <a:chExt cx="2513950" cy="148200"/>
          </a:xfrm>
        </p:grpSpPr>
        <p:sp>
          <p:nvSpPr>
            <p:cNvPr id="4850" name="Google Shape;4850;p43"/>
            <p:cNvSpPr/>
            <p:nvPr/>
          </p:nvSpPr>
          <p:spPr>
            <a:xfrm>
              <a:off x="5575700" y="4132775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3"/>
            <p:cNvSpPr/>
            <p:nvPr/>
          </p:nvSpPr>
          <p:spPr>
            <a:xfrm>
              <a:off x="5812275" y="4132775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3"/>
            <p:cNvSpPr/>
            <p:nvPr/>
          </p:nvSpPr>
          <p:spPr>
            <a:xfrm>
              <a:off x="6048850" y="4132775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3"/>
            <p:cNvSpPr/>
            <p:nvPr/>
          </p:nvSpPr>
          <p:spPr>
            <a:xfrm>
              <a:off x="6285425" y="4132775"/>
              <a:ext cx="148200" cy="148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3"/>
            <p:cNvSpPr/>
            <p:nvPr/>
          </p:nvSpPr>
          <p:spPr>
            <a:xfrm>
              <a:off x="6522000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3"/>
            <p:cNvSpPr/>
            <p:nvPr/>
          </p:nvSpPr>
          <p:spPr>
            <a:xfrm>
              <a:off x="6758575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3"/>
            <p:cNvSpPr/>
            <p:nvPr/>
          </p:nvSpPr>
          <p:spPr>
            <a:xfrm>
              <a:off x="6995150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3"/>
            <p:cNvSpPr/>
            <p:nvPr/>
          </p:nvSpPr>
          <p:spPr>
            <a:xfrm>
              <a:off x="7231725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3"/>
            <p:cNvSpPr/>
            <p:nvPr/>
          </p:nvSpPr>
          <p:spPr>
            <a:xfrm>
              <a:off x="7468300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3"/>
            <p:cNvSpPr/>
            <p:nvPr/>
          </p:nvSpPr>
          <p:spPr>
            <a:xfrm>
              <a:off x="7704875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3"/>
            <p:cNvSpPr/>
            <p:nvPr/>
          </p:nvSpPr>
          <p:spPr>
            <a:xfrm>
              <a:off x="7941450" y="4132775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1" name="Google Shape;4861;p43"/>
          <p:cNvGrpSpPr/>
          <p:nvPr/>
        </p:nvGrpSpPr>
        <p:grpSpPr>
          <a:xfrm>
            <a:off x="5538625" y="4565250"/>
            <a:ext cx="2513950" cy="148200"/>
            <a:chOff x="5575700" y="4563600"/>
            <a:chExt cx="2513950" cy="148200"/>
          </a:xfrm>
        </p:grpSpPr>
        <p:sp>
          <p:nvSpPr>
            <p:cNvPr id="4862" name="Google Shape;4862;p43"/>
            <p:cNvSpPr/>
            <p:nvPr/>
          </p:nvSpPr>
          <p:spPr>
            <a:xfrm>
              <a:off x="5575700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3"/>
            <p:cNvSpPr/>
            <p:nvPr/>
          </p:nvSpPr>
          <p:spPr>
            <a:xfrm>
              <a:off x="5812275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3"/>
            <p:cNvSpPr/>
            <p:nvPr/>
          </p:nvSpPr>
          <p:spPr>
            <a:xfrm>
              <a:off x="6048850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3"/>
            <p:cNvSpPr/>
            <p:nvPr/>
          </p:nvSpPr>
          <p:spPr>
            <a:xfrm>
              <a:off x="6285425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3"/>
            <p:cNvSpPr/>
            <p:nvPr/>
          </p:nvSpPr>
          <p:spPr>
            <a:xfrm>
              <a:off x="6522000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3"/>
            <p:cNvSpPr/>
            <p:nvPr/>
          </p:nvSpPr>
          <p:spPr>
            <a:xfrm>
              <a:off x="6758575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3"/>
            <p:cNvSpPr/>
            <p:nvPr/>
          </p:nvSpPr>
          <p:spPr>
            <a:xfrm>
              <a:off x="6995150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3"/>
            <p:cNvSpPr/>
            <p:nvPr/>
          </p:nvSpPr>
          <p:spPr>
            <a:xfrm>
              <a:off x="7231725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3"/>
            <p:cNvSpPr/>
            <p:nvPr/>
          </p:nvSpPr>
          <p:spPr>
            <a:xfrm>
              <a:off x="7468300" y="4563600"/>
              <a:ext cx="148200" cy="14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3"/>
            <p:cNvSpPr/>
            <p:nvPr/>
          </p:nvSpPr>
          <p:spPr>
            <a:xfrm>
              <a:off x="7704875" y="4563600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3"/>
            <p:cNvSpPr/>
            <p:nvPr/>
          </p:nvSpPr>
          <p:spPr>
            <a:xfrm>
              <a:off x="7941450" y="4563600"/>
              <a:ext cx="148200" cy="148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3" name="Google Shape;4873;p43"/>
          <p:cNvGrpSpPr/>
          <p:nvPr/>
        </p:nvGrpSpPr>
        <p:grpSpPr>
          <a:xfrm>
            <a:off x="4543425" y="3561850"/>
            <a:ext cx="4154475" cy="288300"/>
            <a:chOff x="4543425" y="3561850"/>
            <a:chExt cx="4154475" cy="288300"/>
          </a:xfrm>
        </p:grpSpPr>
        <p:sp>
          <p:nvSpPr>
            <p:cNvPr id="4874" name="Google Shape;4874;p43"/>
            <p:cNvSpPr txBox="1"/>
            <p:nvPr/>
          </p:nvSpPr>
          <p:spPr>
            <a:xfrm>
              <a:off x="4543425" y="3561850"/>
              <a:ext cx="965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75" name="Google Shape;4875;p43"/>
            <p:cNvSpPr txBox="1"/>
            <p:nvPr/>
          </p:nvSpPr>
          <p:spPr>
            <a:xfrm>
              <a:off x="8121300" y="3561850"/>
              <a:ext cx="576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5/10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76" name="Google Shape;4876;p43"/>
          <p:cNvGrpSpPr/>
          <p:nvPr/>
        </p:nvGrpSpPr>
        <p:grpSpPr>
          <a:xfrm>
            <a:off x="4543425" y="4028525"/>
            <a:ext cx="4154475" cy="288300"/>
            <a:chOff x="4543425" y="4028525"/>
            <a:chExt cx="4154475" cy="288300"/>
          </a:xfrm>
        </p:grpSpPr>
        <p:sp>
          <p:nvSpPr>
            <p:cNvPr id="4877" name="Google Shape;4877;p43"/>
            <p:cNvSpPr txBox="1"/>
            <p:nvPr/>
          </p:nvSpPr>
          <p:spPr>
            <a:xfrm>
              <a:off x="4543425" y="4028525"/>
              <a:ext cx="965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78" name="Google Shape;4878;p43"/>
            <p:cNvSpPr txBox="1"/>
            <p:nvPr/>
          </p:nvSpPr>
          <p:spPr>
            <a:xfrm>
              <a:off x="8121300" y="4028525"/>
              <a:ext cx="576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4/10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879" name="Google Shape;4879;p43"/>
          <p:cNvGrpSpPr/>
          <p:nvPr/>
        </p:nvGrpSpPr>
        <p:grpSpPr>
          <a:xfrm>
            <a:off x="4543425" y="4495200"/>
            <a:ext cx="4154475" cy="288300"/>
            <a:chOff x="4543425" y="4495200"/>
            <a:chExt cx="4154475" cy="288300"/>
          </a:xfrm>
        </p:grpSpPr>
        <p:sp>
          <p:nvSpPr>
            <p:cNvPr id="4880" name="Google Shape;4880;p43"/>
            <p:cNvSpPr txBox="1"/>
            <p:nvPr/>
          </p:nvSpPr>
          <p:spPr>
            <a:xfrm>
              <a:off x="4543425" y="4495200"/>
              <a:ext cx="9654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81" name="Google Shape;4881;p43"/>
            <p:cNvSpPr txBox="1"/>
            <p:nvPr/>
          </p:nvSpPr>
          <p:spPr>
            <a:xfrm>
              <a:off x="8121300" y="4495200"/>
              <a:ext cx="5766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8/10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4882" name="Google Shape;4882;p43"/>
          <p:cNvCxnSpPr/>
          <p:nvPr/>
        </p:nvCxnSpPr>
        <p:spPr>
          <a:xfrm>
            <a:off x="4144400" y="3317000"/>
            <a:ext cx="44646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7" name="Google Shape;4887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4888" name="Google Shape;4888;p44"/>
          <p:cNvSpPr/>
          <p:nvPr/>
        </p:nvSpPr>
        <p:spPr>
          <a:xfrm>
            <a:off x="5090852" y="2712667"/>
            <a:ext cx="451260" cy="877056"/>
          </a:xfrm>
          <a:custGeom>
            <a:avLst/>
            <a:gdLst/>
            <a:ahLst/>
            <a:cxnLst/>
            <a:rect l="l" t="t" r="r" b="b"/>
            <a:pathLst>
              <a:path w="4820" h="9368" extrusionOk="0">
                <a:moveTo>
                  <a:pt x="116" y="1"/>
                </a:moveTo>
                <a:cubicBezTo>
                  <a:pt x="61" y="1"/>
                  <a:pt x="0" y="48"/>
                  <a:pt x="12" y="121"/>
                </a:cubicBezTo>
                <a:cubicBezTo>
                  <a:pt x="246" y="1439"/>
                  <a:pt x="722" y="2708"/>
                  <a:pt x="1412" y="3853"/>
                </a:cubicBezTo>
                <a:cubicBezTo>
                  <a:pt x="1757" y="4432"/>
                  <a:pt x="2142" y="4969"/>
                  <a:pt x="2588" y="5466"/>
                </a:cubicBezTo>
                <a:cubicBezTo>
                  <a:pt x="3065" y="6003"/>
                  <a:pt x="3602" y="6480"/>
                  <a:pt x="3978" y="7109"/>
                </a:cubicBezTo>
                <a:cubicBezTo>
                  <a:pt x="4363" y="7768"/>
                  <a:pt x="4586" y="8509"/>
                  <a:pt x="4627" y="9269"/>
                </a:cubicBezTo>
                <a:cubicBezTo>
                  <a:pt x="4627" y="9335"/>
                  <a:pt x="4675" y="9368"/>
                  <a:pt x="4723" y="9368"/>
                </a:cubicBezTo>
                <a:cubicBezTo>
                  <a:pt x="4771" y="9368"/>
                  <a:pt x="4819" y="9335"/>
                  <a:pt x="4819" y="9269"/>
                </a:cubicBezTo>
                <a:cubicBezTo>
                  <a:pt x="4779" y="8599"/>
                  <a:pt x="4607" y="7930"/>
                  <a:pt x="4312" y="7322"/>
                </a:cubicBezTo>
                <a:cubicBezTo>
                  <a:pt x="4160" y="7017"/>
                  <a:pt x="3978" y="6733"/>
                  <a:pt x="3775" y="6480"/>
                </a:cubicBezTo>
                <a:cubicBezTo>
                  <a:pt x="3541" y="6186"/>
                  <a:pt x="3278" y="5922"/>
                  <a:pt x="3025" y="5649"/>
                </a:cubicBezTo>
                <a:cubicBezTo>
                  <a:pt x="2081" y="4675"/>
                  <a:pt x="1331" y="3508"/>
                  <a:pt x="823" y="2251"/>
                </a:cubicBezTo>
                <a:cubicBezTo>
                  <a:pt x="540" y="1551"/>
                  <a:pt x="327" y="821"/>
                  <a:pt x="195" y="71"/>
                </a:cubicBezTo>
                <a:cubicBezTo>
                  <a:pt x="187" y="22"/>
                  <a:pt x="152" y="1"/>
                  <a:pt x="116" y="1"/>
                </a:cubicBezTo>
                <a:close/>
              </a:path>
            </a:pathLst>
          </a:custGeom>
          <a:solidFill>
            <a:srgbClr val="D35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9" name="Google Shape;4889;p44"/>
          <p:cNvSpPr/>
          <p:nvPr/>
        </p:nvSpPr>
        <p:spPr>
          <a:xfrm>
            <a:off x="5017919" y="2720157"/>
            <a:ext cx="103640" cy="363817"/>
          </a:xfrm>
          <a:custGeom>
            <a:avLst/>
            <a:gdLst/>
            <a:ahLst/>
            <a:cxnLst/>
            <a:rect l="l" t="t" r="r" b="b"/>
            <a:pathLst>
              <a:path w="1107" h="3886" extrusionOk="0">
                <a:moveTo>
                  <a:pt x="117" y="1"/>
                </a:moveTo>
                <a:cubicBezTo>
                  <a:pt x="69" y="1"/>
                  <a:pt x="20" y="31"/>
                  <a:pt x="20" y="92"/>
                </a:cubicBezTo>
                <a:cubicBezTo>
                  <a:pt x="0" y="1390"/>
                  <a:pt x="11" y="2820"/>
                  <a:pt x="913" y="3854"/>
                </a:cubicBezTo>
                <a:cubicBezTo>
                  <a:pt x="932" y="3876"/>
                  <a:pt x="954" y="3885"/>
                  <a:pt x="976" y="3885"/>
                </a:cubicBezTo>
                <a:cubicBezTo>
                  <a:pt x="1045" y="3885"/>
                  <a:pt x="1107" y="3792"/>
                  <a:pt x="1045" y="3723"/>
                </a:cubicBezTo>
                <a:cubicBezTo>
                  <a:pt x="183" y="2729"/>
                  <a:pt x="193" y="1329"/>
                  <a:pt x="213" y="92"/>
                </a:cubicBezTo>
                <a:cubicBezTo>
                  <a:pt x="213" y="31"/>
                  <a:pt x="165" y="1"/>
                  <a:pt x="117" y="1"/>
                </a:cubicBezTo>
                <a:close/>
              </a:path>
            </a:pathLst>
          </a:custGeom>
          <a:solidFill>
            <a:srgbClr val="D35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0" name="Google Shape;4890;p44"/>
          <p:cNvGrpSpPr/>
          <p:nvPr/>
        </p:nvGrpSpPr>
        <p:grpSpPr>
          <a:xfrm>
            <a:off x="3041980" y="1142507"/>
            <a:ext cx="2640641" cy="3641003"/>
            <a:chOff x="3041980" y="1142507"/>
            <a:chExt cx="2640641" cy="3641003"/>
          </a:xfrm>
        </p:grpSpPr>
        <p:sp>
          <p:nvSpPr>
            <p:cNvPr id="4891" name="Google Shape;4891;p44"/>
            <p:cNvSpPr/>
            <p:nvPr/>
          </p:nvSpPr>
          <p:spPr>
            <a:xfrm>
              <a:off x="4449155" y="2850293"/>
              <a:ext cx="246976" cy="204565"/>
            </a:xfrm>
            <a:custGeom>
              <a:avLst/>
              <a:gdLst/>
              <a:ahLst/>
              <a:cxnLst/>
              <a:rect l="l" t="t" r="r" b="b"/>
              <a:pathLst>
                <a:path w="2638" h="2185" extrusionOk="0">
                  <a:moveTo>
                    <a:pt x="112" y="0"/>
                  </a:moveTo>
                  <a:lnTo>
                    <a:pt x="21" y="193"/>
                  </a:lnTo>
                  <a:cubicBezTo>
                    <a:pt x="1" y="345"/>
                    <a:pt x="244" y="1826"/>
                    <a:pt x="244" y="1826"/>
                  </a:cubicBezTo>
                  <a:cubicBezTo>
                    <a:pt x="244" y="1826"/>
                    <a:pt x="722" y="2185"/>
                    <a:pt x="1339" y="2185"/>
                  </a:cubicBezTo>
                  <a:cubicBezTo>
                    <a:pt x="1744" y="2185"/>
                    <a:pt x="2208" y="2031"/>
                    <a:pt x="2638" y="1522"/>
                  </a:cubicBezTo>
                  <a:lnTo>
                    <a:pt x="2485" y="345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4"/>
            <p:cNvSpPr/>
            <p:nvPr/>
          </p:nvSpPr>
          <p:spPr>
            <a:xfrm>
              <a:off x="4025696" y="1912186"/>
              <a:ext cx="1170749" cy="1003540"/>
            </a:xfrm>
            <a:custGeom>
              <a:avLst/>
              <a:gdLst/>
              <a:ahLst/>
              <a:cxnLst/>
              <a:rect l="l" t="t" r="r" b="b"/>
              <a:pathLst>
                <a:path w="12505" h="10719" extrusionOk="0">
                  <a:moveTo>
                    <a:pt x="5274" y="0"/>
                  </a:moveTo>
                  <a:cubicBezTo>
                    <a:pt x="5274" y="0"/>
                    <a:pt x="1927" y="163"/>
                    <a:pt x="1207" y="3093"/>
                  </a:cubicBezTo>
                  <a:cubicBezTo>
                    <a:pt x="1207" y="3093"/>
                    <a:pt x="1" y="3692"/>
                    <a:pt x="51" y="5689"/>
                  </a:cubicBezTo>
                  <a:cubicBezTo>
                    <a:pt x="91" y="7677"/>
                    <a:pt x="1157" y="9939"/>
                    <a:pt x="4473" y="10578"/>
                  </a:cubicBezTo>
                  <a:cubicBezTo>
                    <a:pt x="4984" y="10676"/>
                    <a:pt x="5463" y="10719"/>
                    <a:pt x="5908" y="10719"/>
                  </a:cubicBezTo>
                  <a:cubicBezTo>
                    <a:pt x="8513" y="10719"/>
                    <a:pt x="9999" y="9242"/>
                    <a:pt x="10345" y="8549"/>
                  </a:cubicBezTo>
                  <a:cubicBezTo>
                    <a:pt x="10345" y="8549"/>
                    <a:pt x="10378" y="8552"/>
                    <a:pt x="10436" y="8552"/>
                  </a:cubicBezTo>
                  <a:cubicBezTo>
                    <a:pt x="10815" y="8552"/>
                    <a:pt x="12253" y="8460"/>
                    <a:pt x="12394" y="7079"/>
                  </a:cubicBezTo>
                  <a:cubicBezTo>
                    <a:pt x="12505" y="5981"/>
                    <a:pt x="11835" y="5559"/>
                    <a:pt x="11206" y="5559"/>
                  </a:cubicBezTo>
                  <a:cubicBezTo>
                    <a:pt x="10918" y="5559"/>
                    <a:pt x="10638" y="5648"/>
                    <a:pt x="10446" y="5801"/>
                  </a:cubicBezTo>
                  <a:cubicBezTo>
                    <a:pt x="10446" y="5801"/>
                    <a:pt x="9381" y="5274"/>
                    <a:pt x="9108" y="4594"/>
                  </a:cubicBezTo>
                  <a:cubicBezTo>
                    <a:pt x="8824" y="3925"/>
                    <a:pt x="8955" y="2698"/>
                    <a:pt x="8540" y="2171"/>
                  </a:cubicBezTo>
                  <a:cubicBezTo>
                    <a:pt x="8134" y="1633"/>
                    <a:pt x="5832" y="1441"/>
                    <a:pt x="5274" y="0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4"/>
            <p:cNvSpPr/>
            <p:nvPr/>
          </p:nvSpPr>
          <p:spPr>
            <a:xfrm>
              <a:off x="4639960" y="2464190"/>
              <a:ext cx="229001" cy="222822"/>
            </a:xfrm>
            <a:custGeom>
              <a:avLst/>
              <a:gdLst/>
              <a:ahLst/>
              <a:cxnLst/>
              <a:rect l="l" t="t" r="r" b="b"/>
              <a:pathLst>
                <a:path w="2446" h="2380" extrusionOk="0">
                  <a:moveTo>
                    <a:pt x="1047" y="0"/>
                  </a:moveTo>
                  <a:cubicBezTo>
                    <a:pt x="821" y="0"/>
                    <a:pt x="597" y="68"/>
                    <a:pt x="417" y="210"/>
                  </a:cubicBezTo>
                  <a:cubicBezTo>
                    <a:pt x="133" y="422"/>
                    <a:pt x="1" y="767"/>
                    <a:pt x="21" y="1122"/>
                  </a:cubicBezTo>
                  <a:cubicBezTo>
                    <a:pt x="41" y="1508"/>
                    <a:pt x="204" y="1913"/>
                    <a:pt x="518" y="2146"/>
                  </a:cubicBezTo>
                  <a:cubicBezTo>
                    <a:pt x="620" y="2218"/>
                    <a:pt x="721" y="2268"/>
                    <a:pt x="832" y="2299"/>
                  </a:cubicBezTo>
                  <a:cubicBezTo>
                    <a:pt x="954" y="2349"/>
                    <a:pt x="1096" y="2380"/>
                    <a:pt x="1238" y="2380"/>
                  </a:cubicBezTo>
                  <a:cubicBezTo>
                    <a:pt x="1411" y="2380"/>
                    <a:pt x="1583" y="2329"/>
                    <a:pt x="1725" y="2248"/>
                  </a:cubicBezTo>
                  <a:cubicBezTo>
                    <a:pt x="1735" y="2248"/>
                    <a:pt x="1745" y="2248"/>
                    <a:pt x="1756" y="2238"/>
                  </a:cubicBezTo>
                  <a:cubicBezTo>
                    <a:pt x="1776" y="2227"/>
                    <a:pt x="1796" y="2218"/>
                    <a:pt x="1806" y="2197"/>
                  </a:cubicBezTo>
                  <a:cubicBezTo>
                    <a:pt x="1938" y="2106"/>
                    <a:pt x="2049" y="1984"/>
                    <a:pt x="2121" y="1832"/>
                  </a:cubicBezTo>
                  <a:cubicBezTo>
                    <a:pt x="2445" y="1163"/>
                    <a:pt x="2141" y="321"/>
                    <a:pt x="1431" y="68"/>
                  </a:cubicBezTo>
                  <a:cubicBezTo>
                    <a:pt x="1308" y="23"/>
                    <a:pt x="1177" y="0"/>
                    <a:pt x="104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4"/>
            <p:cNvSpPr/>
            <p:nvPr/>
          </p:nvSpPr>
          <p:spPr>
            <a:xfrm>
              <a:off x="4425375" y="2541898"/>
              <a:ext cx="140621" cy="171797"/>
            </a:xfrm>
            <a:custGeom>
              <a:avLst/>
              <a:gdLst/>
              <a:ahLst/>
              <a:cxnLst/>
              <a:rect l="l" t="t" r="r" b="b"/>
              <a:pathLst>
                <a:path w="1502" h="1835" extrusionOk="0">
                  <a:moveTo>
                    <a:pt x="1115" y="1"/>
                  </a:moveTo>
                  <a:cubicBezTo>
                    <a:pt x="1046" y="1"/>
                    <a:pt x="963" y="24"/>
                    <a:pt x="914" y="38"/>
                  </a:cubicBezTo>
                  <a:cubicBezTo>
                    <a:pt x="731" y="99"/>
                    <a:pt x="569" y="221"/>
                    <a:pt x="447" y="363"/>
                  </a:cubicBezTo>
                  <a:cubicBezTo>
                    <a:pt x="122" y="728"/>
                    <a:pt x="1" y="1225"/>
                    <a:pt x="183" y="1692"/>
                  </a:cubicBezTo>
                  <a:cubicBezTo>
                    <a:pt x="192" y="1734"/>
                    <a:pt x="229" y="1755"/>
                    <a:pt x="264" y="1755"/>
                  </a:cubicBezTo>
                  <a:cubicBezTo>
                    <a:pt x="271" y="1755"/>
                    <a:pt x="278" y="1754"/>
                    <a:pt x="285" y="1753"/>
                  </a:cubicBezTo>
                  <a:cubicBezTo>
                    <a:pt x="305" y="1773"/>
                    <a:pt x="325" y="1783"/>
                    <a:pt x="346" y="1793"/>
                  </a:cubicBezTo>
                  <a:cubicBezTo>
                    <a:pt x="386" y="1808"/>
                    <a:pt x="429" y="1813"/>
                    <a:pt x="475" y="1813"/>
                  </a:cubicBezTo>
                  <a:cubicBezTo>
                    <a:pt x="521" y="1813"/>
                    <a:pt x="569" y="1808"/>
                    <a:pt x="620" y="1803"/>
                  </a:cubicBezTo>
                  <a:lnTo>
                    <a:pt x="640" y="1823"/>
                  </a:lnTo>
                  <a:cubicBezTo>
                    <a:pt x="651" y="1831"/>
                    <a:pt x="664" y="1834"/>
                    <a:pt x="678" y="1834"/>
                  </a:cubicBezTo>
                  <a:cubicBezTo>
                    <a:pt x="704" y="1834"/>
                    <a:pt x="732" y="1823"/>
                    <a:pt x="751" y="1803"/>
                  </a:cubicBezTo>
                  <a:cubicBezTo>
                    <a:pt x="772" y="1783"/>
                    <a:pt x="792" y="1763"/>
                    <a:pt x="802" y="1742"/>
                  </a:cubicBezTo>
                  <a:cubicBezTo>
                    <a:pt x="823" y="1733"/>
                    <a:pt x="843" y="1733"/>
                    <a:pt x="863" y="1722"/>
                  </a:cubicBezTo>
                  <a:cubicBezTo>
                    <a:pt x="974" y="1672"/>
                    <a:pt x="1086" y="1591"/>
                    <a:pt x="1177" y="1499"/>
                  </a:cubicBezTo>
                  <a:cubicBezTo>
                    <a:pt x="1189" y="1503"/>
                    <a:pt x="1201" y="1505"/>
                    <a:pt x="1214" y="1505"/>
                  </a:cubicBezTo>
                  <a:cubicBezTo>
                    <a:pt x="1235" y="1505"/>
                    <a:pt x="1256" y="1498"/>
                    <a:pt x="1269" y="1479"/>
                  </a:cubicBezTo>
                  <a:cubicBezTo>
                    <a:pt x="1502" y="1246"/>
                    <a:pt x="1502" y="901"/>
                    <a:pt x="1431" y="586"/>
                  </a:cubicBezTo>
                  <a:cubicBezTo>
                    <a:pt x="1411" y="475"/>
                    <a:pt x="1380" y="353"/>
                    <a:pt x="1330" y="252"/>
                  </a:cubicBezTo>
                  <a:cubicBezTo>
                    <a:pt x="1330" y="241"/>
                    <a:pt x="1319" y="221"/>
                    <a:pt x="1319" y="211"/>
                  </a:cubicBezTo>
                  <a:lnTo>
                    <a:pt x="1309" y="201"/>
                  </a:lnTo>
                  <a:cubicBezTo>
                    <a:pt x="1289" y="130"/>
                    <a:pt x="1249" y="49"/>
                    <a:pt x="1197" y="18"/>
                  </a:cubicBezTo>
                  <a:cubicBezTo>
                    <a:pt x="1176" y="6"/>
                    <a:pt x="1147" y="1"/>
                    <a:pt x="111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4"/>
            <p:cNvSpPr/>
            <p:nvPr/>
          </p:nvSpPr>
          <p:spPr>
            <a:xfrm>
              <a:off x="4676099" y="2303720"/>
              <a:ext cx="139591" cy="123863"/>
            </a:xfrm>
            <a:custGeom>
              <a:avLst/>
              <a:gdLst/>
              <a:ahLst/>
              <a:cxnLst/>
              <a:rect l="l" t="t" r="r" b="b"/>
              <a:pathLst>
                <a:path w="1491" h="1323" extrusionOk="0">
                  <a:moveTo>
                    <a:pt x="711" y="0"/>
                  </a:moveTo>
                  <a:cubicBezTo>
                    <a:pt x="684" y="0"/>
                    <a:pt x="656" y="2"/>
                    <a:pt x="629" y="6"/>
                  </a:cubicBezTo>
                  <a:cubicBezTo>
                    <a:pt x="568" y="17"/>
                    <a:pt x="528" y="37"/>
                    <a:pt x="477" y="58"/>
                  </a:cubicBezTo>
                  <a:cubicBezTo>
                    <a:pt x="437" y="67"/>
                    <a:pt x="396" y="78"/>
                    <a:pt x="365" y="98"/>
                  </a:cubicBezTo>
                  <a:cubicBezTo>
                    <a:pt x="234" y="159"/>
                    <a:pt x="142" y="301"/>
                    <a:pt x="102" y="432"/>
                  </a:cubicBezTo>
                  <a:cubicBezTo>
                    <a:pt x="0" y="716"/>
                    <a:pt x="92" y="1051"/>
                    <a:pt x="345" y="1223"/>
                  </a:cubicBezTo>
                  <a:cubicBezTo>
                    <a:pt x="448" y="1293"/>
                    <a:pt x="556" y="1323"/>
                    <a:pt x="661" y="1323"/>
                  </a:cubicBezTo>
                  <a:cubicBezTo>
                    <a:pt x="1097" y="1323"/>
                    <a:pt x="1490" y="803"/>
                    <a:pt x="1278" y="362"/>
                  </a:cubicBezTo>
                  <a:cubicBezTo>
                    <a:pt x="1178" y="152"/>
                    <a:pt x="948" y="0"/>
                    <a:pt x="7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4"/>
            <p:cNvSpPr/>
            <p:nvPr/>
          </p:nvSpPr>
          <p:spPr>
            <a:xfrm>
              <a:off x="4366486" y="2202419"/>
              <a:ext cx="125548" cy="204284"/>
            </a:xfrm>
            <a:custGeom>
              <a:avLst/>
              <a:gdLst/>
              <a:ahLst/>
              <a:cxnLst/>
              <a:rect l="l" t="t" r="r" b="b"/>
              <a:pathLst>
                <a:path w="1341" h="2182" extrusionOk="0">
                  <a:moveTo>
                    <a:pt x="1204" y="0"/>
                  </a:moveTo>
                  <a:cubicBezTo>
                    <a:pt x="1196" y="0"/>
                    <a:pt x="1187" y="1"/>
                    <a:pt x="1177" y="4"/>
                  </a:cubicBezTo>
                  <a:cubicBezTo>
                    <a:pt x="711" y="125"/>
                    <a:pt x="285" y="460"/>
                    <a:pt x="133" y="926"/>
                  </a:cubicBezTo>
                  <a:cubicBezTo>
                    <a:pt x="1" y="1372"/>
                    <a:pt x="143" y="1880"/>
                    <a:pt x="508" y="2164"/>
                  </a:cubicBezTo>
                  <a:cubicBezTo>
                    <a:pt x="526" y="2176"/>
                    <a:pt x="543" y="2181"/>
                    <a:pt x="560" y="2181"/>
                  </a:cubicBezTo>
                  <a:cubicBezTo>
                    <a:pt x="638" y="2181"/>
                    <a:pt x="693" y="2059"/>
                    <a:pt x="609" y="1992"/>
                  </a:cubicBezTo>
                  <a:cubicBezTo>
                    <a:pt x="296" y="1758"/>
                    <a:pt x="204" y="1312"/>
                    <a:pt x="326" y="957"/>
                  </a:cubicBezTo>
                  <a:cubicBezTo>
                    <a:pt x="468" y="561"/>
                    <a:pt x="843" y="288"/>
                    <a:pt x="1229" y="186"/>
                  </a:cubicBezTo>
                  <a:cubicBezTo>
                    <a:pt x="1341" y="158"/>
                    <a:pt x="1306" y="0"/>
                    <a:pt x="1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4"/>
            <p:cNvSpPr/>
            <p:nvPr/>
          </p:nvSpPr>
          <p:spPr>
            <a:xfrm>
              <a:off x="4369388" y="2464003"/>
              <a:ext cx="214676" cy="256245"/>
            </a:xfrm>
            <a:custGeom>
              <a:avLst/>
              <a:gdLst/>
              <a:ahLst/>
              <a:cxnLst/>
              <a:rect l="l" t="t" r="r" b="b"/>
              <a:pathLst>
                <a:path w="2293" h="2737" extrusionOk="0">
                  <a:moveTo>
                    <a:pt x="1400" y="384"/>
                  </a:moveTo>
                  <a:lnTo>
                    <a:pt x="1400" y="384"/>
                  </a:lnTo>
                  <a:cubicBezTo>
                    <a:pt x="1407" y="390"/>
                    <a:pt x="1414" y="394"/>
                    <a:pt x="1421" y="394"/>
                  </a:cubicBezTo>
                  <a:lnTo>
                    <a:pt x="1400" y="394"/>
                  </a:lnTo>
                  <a:lnTo>
                    <a:pt x="1400" y="384"/>
                  </a:lnTo>
                  <a:close/>
                  <a:moveTo>
                    <a:pt x="1502" y="769"/>
                  </a:moveTo>
                  <a:cubicBezTo>
                    <a:pt x="1512" y="780"/>
                    <a:pt x="1522" y="780"/>
                    <a:pt x="1532" y="789"/>
                  </a:cubicBezTo>
                  <a:lnTo>
                    <a:pt x="1542" y="789"/>
                  </a:lnTo>
                  <a:cubicBezTo>
                    <a:pt x="1522" y="789"/>
                    <a:pt x="1512" y="800"/>
                    <a:pt x="1491" y="800"/>
                  </a:cubicBezTo>
                  <a:cubicBezTo>
                    <a:pt x="1491" y="789"/>
                    <a:pt x="1502" y="780"/>
                    <a:pt x="1502" y="769"/>
                  </a:cubicBezTo>
                  <a:close/>
                  <a:moveTo>
                    <a:pt x="1816" y="942"/>
                  </a:moveTo>
                  <a:cubicBezTo>
                    <a:pt x="1989" y="1317"/>
                    <a:pt x="2100" y="1783"/>
                    <a:pt x="1897" y="2159"/>
                  </a:cubicBezTo>
                  <a:cubicBezTo>
                    <a:pt x="1806" y="2321"/>
                    <a:pt x="1674" y="2463"/>
                    <a:pt x="1491" y="2524"/>
                  </a:cubicBezTo>
                  <a:cubicBezTo>
                    <a:pt x="1429" y="2542"/>
                    <a:pt x="1366" y="2550"/>
                    <a:pt x="1304" y="2550"/>
                  </a:cubicBezTo>
                  <a:cubicBezTo>
                    <a:pt x="1151" y="2550"/>
                    <a:pt x="999" y="2501"/>
                    <a:pt x="862" y="2423"/>
                  </a:cubicBezTo>
                  <a:cubicBezTo>
                    <a:pt x="842" y="2412"/>
                    <a:pt x="822" y="2402"/>
                    <a:pt x="802" y="2382"/>
                  </a:cubicBezTo>
                  <a:cubicBezTo>
                    <a:pt x="802" y="2371"/>
                    <a:pt x="802" y="2362"/>
                    <a:pt x="792" y="2341"/>
                  </a:cubicBezTo>
                  <a:cubicBezTo>
                    <a:pt x="670" y="2027"/>
                    <a:pt x="700" y="1662"/>
                    <a:pt x="903" y="1388"/>
                  </a:cubicBezTo>
                  <a:cubicBezTo>
                    <a:pt x="1090" y="1122"/>
                    <a:pt x="1401" y="971"/>
                    <a:pt x="1716" y="971"/>
                  </a:cubicBezTo>
                  <a:cubicBezTo>
                    <a:pt x="1726" y="971"/>
                    <a:pt x="1735" y="972"/>
                    <a:pt x="1745" y="972"/>
                  </a:cubicBezTo>
                  <a:cubicBezTo>
                    <a:pt x="1775" y="972"/>
                    <a:pt x="1795" y="962"/>
                    <a:pt x="1816" y="942"/>
                  </a:cubicBezTo>
                  <a:close/>
                  <a:moveTo>
                    <a:pt x="901" y="1"/>
                  </a:moveTo>
                  <a:cubicBezTo>
                    <a:pt x="843" y="1"/>
                    <a:pt x="782" y="7"/>
                    <a:pt x="720" y="19"/>
                  </a:cubicBezTo>
                  <a:cubicBezTo>
                    <a:pt x="711" y="19"/>
                    <a:pt x="711" y="29"/>
                    <a:pt x="700" y="29"/>
                  </a:cubicBezTo>
                  <a:cubicBezTo>
                    <a:pt x="518" y="39"/>
                    <a:pt x="355" y="131"/>
                    <a:pt x="234" y="282"/>
                  </a:cubicBezTo>
                  <a:cubicBezTo>
                    <a:pt x="71" y="485"/>
                    <a:pt x="11" y="759"/>
                    <a:pt x="11" y="1012"/>
                  </a:cubicBezTo>
                  <a:cubicBezTo>
                    <a:pt x="1" y="1540"/>
                    <a:pt x="204" y="2118"/>
                    <a:pt x="609" y="2473"/>
                  </a:cubicBezTo>
                  <a:cubicBezTo>
                    <a:pt x="802" y="2640"/>
                    <a:pt x="1054" y="2737"/>
                    <a:pt x="1300" y="2737"/>
                  </a:cubicBezTo>
                  <a:cubicBezTo>
                    <a:pt x="1532" y="2737"/>
                    <a:pt x="1760" y="2650"/>
                    <a:pt x="1928" y="2453"/>
                  </a:cubicBezTo>
                  <a:cubicBezTo>
                    <a:pt x="2293" y="2027"/>
                    <a:pt x="2232" y="1438"/>
                    <a:pt x="2029" y="952"/>
                  </a:cubicBezTo>
                  <a:cubicBezTo>
                    <a:pt x="1828" y="476"/>
                    <a:pt x="1437" y="1"/>
                    <a:pt x="9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4"/>
            <p:cNvSpPr/>
            <p:nvPr/>
          </p:nvSpPr>
          <p:spPr>
            <a:xfrm>
              <a:off x="4990113" y="2517275"/>
              <a:ext cx="141932" cy="147643"/>
            </a:xfrm>
            <a:custGeom>
              <a:avLst/>
              <a:gdLst/>
              <a:ahLst/>
              <a:cxnLst/>
              <a:rect l="l" t="t" r="r" b="b"/>
              <a:pathLst>
                <a:path w="1516" h="1577" extrusionOk="0">
                  <a:moveTo>
                    <a:pt x="981" y="1"/>
                  </a:moveTo>
                  <a:cubicBezTo>
                    <a:pt x="672" y="1"/>
                    <a:pt x="366" y="77"/>
                    <a:pt x="94" y="231"/>
                  </a:cubicBezTo>
                  <a:cubicBezTo>
                    <a:pt x="0" y="282"/>
                    <a:pt x="58" y="407"/>
                    <a:pt x="140" y="407"/>
                  </a:cubicBezTo>
                  <a:cubicBezTo>
                    <a:pt x="155" y="407"/>
                    <a:pt x="170" y="402"/>
                    <a:pt x="186" y="393"/>
                  </a:cubicBezTo>
                  <a:cubicBezTo>
                    <a:pt x="378" y="292"/>
                    <a:pt x="592" y="220"/>
                    <a:pt x="815" y="200"/>
                  </a:cubicBezTo>
                  <a:lnTo>
                    <a:pt x="815" y="200"/>
                  </a:lnTo>
                  <a:cubicBezTo>
                    <a:pt x="804" y="292"/>
                    <a:pt x="815" y="383"/>
                    <a:pt x="824" y="484"/>
                  </a:cubicBezTo>
                  <a:cubicBezTo>
                    <a:pt x="824" y="596"/>
                    <a:pt x="824" y="707"/>
                    <a:pt x="804" y="819"/>
                  </a:cubicBezTo>
                  <a:cubicBezTo>
                    <a:pt x="764" y="1042"/>
                    <a:pt x="662" y="1255"/>
                    <a:pt x="531" y="1437"/>
                  </a:cubicBezTo>
                  <a:cubicBezTo>
                    <a:pt x="473" y="1509"/>
                    <a:pt x="543" y="1576"/>
                    <a:pt x="614" y="1576"/>
                  </a:cubicBezTo>
                  <a:cubicBezTo>
                    <a:pt x="643" y="1576"/>
                    <a:pt x="672" y="1565"/>
                    <a:pt x="693" y="1539"/>
                  </a:cubicBezTo>
                  <a:cubicBezTo>
                    <a:pt x="835" y="1346"/>
                    <a:pt x="936" y="1133"/>
                    <a:pt x="977" y="900"/>
                  </a:cubicBezTo>
                  <a:cubicBezTo>
                    <a:pt x="1007" y="788"/>
                    <a:pt x="1018" y="677"/>
                    <a:pt x="1018" y="565"/>
                  </a:cubicBezTo>
                  <a:cubicBezTo>
                    <a:pt x="1018" y="443"/>
                    <a:pt x="987" y="312"/>
                    <a:pt x="1007" y="190"/>
                  </a:cubicBezTo>
                  <a:cubicBezTo>
                    <a:pt x="1119" y="190"/>
                    <a:pt x="1241" y="200"/>
                    <a:pt x="1352" y="231"/>
                  </a:cubicBezTo>
                  <a:cubicBezTo>
                    <a:pt x="1361" y="233"/>
                    <a:pt x="1369" y="234"/>
                    <a:pt x="1377" y="234"/>
                  </a:cubicBezTo>
                  <a:cubicBezTo>
                    <a:pt x="1480" y="234"/>
                    <a:pt x="1516" y="67"/>
                    <a:pt x="1403" y="48"/>
                  </a:cubicBezTo>
                  <a:cubicBezTo>
                    <a:pt x="1264" y="17"/>
                    <a:pt x="1122" y="1"/>
                    <a:pt x="9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4"/>
            <p:cNvSpPr/>
            <p:nvPr/>
          </p:nvSpPr>
          <p:spPr>
            <a:xfrm>
              <a:off x="4122596" y="1778024"/>
              <a:ext cx="1076752" cy="722953"/>
            </a:xfrm>
            <a:custGeom>
              <a:avLst/>
              <a:gdLst/>
              <a:ahLst/>
              <a:cxnLst/>
              <a:rect l="l" t="t" r="r" b="b"/>
              <a:pathLst>
                <a:path w="11501" h="7722" extrusionOk="0">
                  <a:moveTo>
                    <a:pt x="4270" y="0"/>
                  </a:moveTo>
                  <a:cubicBezTo>
                    <a:pt x="3474" y="0"/>
                    <a:pt x="2419" y="257"/>
                    <a:pt x="1531" y="1139"/>
                  </a:cubicBezTo>
                  <a:cubicBezTo>
                    <a:pt x="0" y="2640"/>
                    <a:pt x="406" y="3847"/>
                    <a:pt x="406" y="3847"/>
                  </a:cubicBezTo>
                  <a:cubicBezTo>
                    <a:pt x="1835" y="1711"/>
                    <a:pt x="3558" y="1550"/>
                    <a:pt x="4045" y="1550"/>
                  </a:cubicBezTo>
                  <a:cubicBezTo>
                    <a:pt x="4131" y="1550"/>
                    <a:pt x="4178" y="1555"/>
                    <a:pt x="4178" y="1555"/>
                  </a:cubicBezTo>
                  <a:cubicBezTo>
                    <a:pt x="4898" y="3025"/>
                    <a:pt x="7251" y="3401"/>
                    <a:pt x="7505" y="3755"/>
                  </a:cubicBezTo>
                  <a:cubicBezTo>
                    <a:pt x="7768" y="4100"/>
                    <a:pt x="7687" y="5206"/>
                    <a:pt x="7981" y="6017"/>
                  </a:cubicBezTo>
                  <a:cubicBezTo>
                    <a:pt x="8276" y="6818"/>
                    <a:pt x="9401" y="7325"/>
                    <a:pt x="9401" y="7325"/>
                  </a:cubicBezTo>
                  <a:cubicBezTo>
                    <a:pt x="9701" y="7105"/>
                    <a:pt x="9970" y="7024"/>
                    <a:pt x="10205" y="7024"/>
                  </a:cubicBezTo>
                  <a:cubicBezTo>
                    <a:pt x="10889" y="7024"/>
                    <a:pt x="11277" y="7721"/>
                    <a:pt x="11277" y="7721"/>
                  </a:cubicBezTo>
                  <a:cubicBezTo>
                    <a:pt x="11277" y="7721"/>
                    <a:pt x="11501" y="3928"/>
                    <a:pt x="9736" y="1920"/>
                  </a:cubicBezTo>
                  <a:cubicBezTo>
                    <a:pt x="8414" y="424"/>
                    <a:pt x="6655" y="236"/>
                    <a:pt x="5854" y="236"/>
                  </a:cubicBezTo>
                  <a:cubicBezTo>
                    <a:pt x="5586" y="236"/>
                    <a:pt x="5425" y="257"/>
                    <a:pt x="5425" y="257"/>
                  </a:cubicBezTo>
                  <a:cubicBezTo>
                    <a:pt x="5273" y="130"/>
                    <a:pt x="4837" y="0"/>
                    <a:pt x="4270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4"/>
            <p:cNvSpPr/>
            <p:nvPr/>
          </p:nvSpPr>
          <p:spPr>
            <a:xfrm>
              <a:off x="4681717" y="2607247"/>
              <a:ext cx="903176" cy="1296016"/>
            </a:xfrm>
            <a:custGeom>
              <a:avLst/>
              <a:gdLst/>
              <a:ahLst/>
              <a:cxnLst/>
              <a:rect l="l" t="t" r="r" b="b"/>
              <a:pathLst>
                <a:path w="9647" h="13843" extrusionOk="0">
                  <a:moveTo>
                    <a:pt x="5315" y="0"/>
                  </a:moveTo>
                  <a:cubicBezTo>
                    <a:pt x="5315" y="0"/>
                    <a:pt x="4937" y="1126"/>
                    <a:pt x="3380" y="1126"/>
                  </a:cubicBezTo>
                  <a:cubicBezTo>
                    <a:pt x="3366" y="1126"/>
                    <a:pt x="3352" y="1126"/>
                    <a:pt x="3338" y="1125"/>
                  </a:cubicBezTo>
                  <a:cubicBezTo>
                    <a:pt x="3338" y="1125"/>
                    <a:pt x="2293" y="2728"/>
                    <a:pt x="1" y="3205"/>
                  </a:cubicBezTo>
                  <a:lnTo>
                    <a:pt x="154" y="4118"/>
                  </a:lnTo>
                  <a:cubicBezTo>
                    <a:pt x="154" y="4118"/>
                    <a:pt x="268" y="4108"/>
                    <a:pt x="468" y="4108"/>
                  </a:cubicBezTo>
                  <a:cubicBezTo>
                    <a:pt x="1235" y="4108"/>
                    <a:pt x="3267" y="4248"/>
                    <a:pt x="5052" y="5598"/>
                  </a:cubicBezTo>
                  <a:cubicBezTo>
                    <a:pt x="7293" y="7312"/>
                    <a:pt x="7942" y="13022"/>
                    <a:pt x="8023" y="13843"/>
                  </a:cubicBezTo>
                  <a:cubicBezTo>
                    <a:pt x="8023" y="13843"/>
                    <a:pt x="8977" y="13782"/>
                    <a:pt x="9088" y="12353"/>
                  </a:cubicBezTo>
                  <a:cubicBezTo>
                    <a:pt x="9210" y="10922"/>
                    <a:pt x="9291" y="10284"/>
                    <a:pt x="9473" y="9807"/>
                  </a:cubicBezTo>
                  <a:cubicBezTo>
                    <a:pt x="9646" y="9330"/>
                    <a:pt x="9524" y="7424"/>
                    <a:pt x="8479" y="6379"/>
                  </a:cubicBezTo>
                  <a:cubicBezTo>
                    <a:pt x="7425" y="5324"/>
                    <a:pt x="5529" y="1004"/>
                    <a:pt x="531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4"/>
            <p:cNvSpPr/>
            <p:nvPr/>
          </p:nvSpPr>
          <p:spPr>
            <a:xfrm>
              <a:off x="3587069" y="2726804"/>
              <a:ext cx="882111" cy="1169907"/>
            </a:xfrm>
            <a:custGeom>
              <a:avLst/>
              <a:gdLst/>
              <a:ahLst/>
              <a:cxnLst/>
              <a:rect l="l" t="t" r="r" b="b"/>
              <a:pathLst>
                <a:path w="9422" h="12496" extrusionOk="0">
                  <a:moveTo>
                    <a:pt x="5770" y="1"/>
                  </a:moveTo>
                  <a:cubicBezTo>
                    <a:pt x="5709" y="1694"/>
                    <a:pt x="4310" y="2719"/>
                    <a:pt x="3387" y="3215"/>
                  </a:cubicBezTo>
                  <a:cubicBezTo>
                    <a:pt x="2475" y="3722"/>
                    <a:pt x="2272" y="5031"/>
                    <a:pt x="2322" y="5649"/>
                  </a:cubicBezTo>
                  <a:cubicBezTo>
                    <a:pt x="2363" y="6258"/>
                    <a:pt x="1907" y="6887"/>
                    <a:pt x="1328" y="7414"/>
                  </a:cubicBezTo>
                  <a:cubicBezTo>
                    <a:pt x="751" y="7932"/>
                    <a:pt x="0" y="9341"/>
                    <a:pt x="670" y="10893"/>
                  </a:cubicBezTo>
                  <a:cubicBezTo>
                    <a:pt x="1328" y="12435"/>
                    <a:pt x="2008" y="12495"/>
                    <a:pt x="2008" y="12495"/>
                  </a:cubicBezTo>
                  <a:cubicBezTo>
                    <a:pt x="3063" y="10731"/>
                    <a:pt x="3073" y="7840"/>
                    <a:pt x="4574" y="5649"/>
                  </a:cubicBezTo>
                  <a:cubicBezTo>
                    <a:pt x="6075" y="3449"/>
                    <a:pt x="9421" y="2942"/>
                    <a:pt x="9421" y="2942"/>
                  </a:cubicBezTo>
                  <a:lnTo>
                    <a:pt x="9259" y="1897"/>
                  </a:lnTo>
                  <a:cubicBezTo>
                    <a:pt x="6998" y="1522"/>
                    <a:pt x="5770" y="1"/>
                    <a:pt x="5770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4"/>
            <p:cNvSpPr/>
            <p:nvPr/>
          </p:nvSpPr>
          <p:spPr>
            <a:xfrm>
              <a:off x="4158829" y="1814350"/>
              <a:ext cx="953171" cy="620062"/>
            </a:xfrm>
            <a:custGeom>
              <a:avLst/>
              <a:gdLst/>
              <a:ahLst/>
              <a:cxnLst/>
              <a:rect l="l" t="t" r="r" b="b"/>
              <a:pathLst>
                <a:path w="10181" h="6623" extrusionOk="0">
                  <a:moveTo>
                    <a:pt x="4979" y="0"/>
                  </a:moveTo>
                  <a:cubicBezTo>
                    <a:pt x="4957" y="0"/>
                    <a:pt x="4940" y="11"/>
                    <a:pt x="4927" y="31"/>
                  </a:cubicBezTo>
                  <a:cubicBezTo>
                    <a:pt x="4907" y="31"/>
                    <a:pt x="4896" y="31"/>
                    <a:pt x="4876" y="52"/>
                  </a:cubicBezTo>
                  <a:cubicBezTo>
                    <a:pt x="4704" y="183"/>
                    <a:pt x="4542" y="325"/>
                    <a:pt x="4380" y="477"/>
                  </a:cubicBezTo>
                  <a:cubicBezTo>
                    <a:pt x="4369" y="447"/>
                    <a:pt x="4339" y="426"/>
                    <a:pt x="4298" y="426"/>
                  </a:cubicBezTo>
                  <a:cubicBezTo>
                    <a:pt x="4275" y="428"/>
                    <a:pt x="4251" y="428"/>
                    <a:pt x="4228" y="428"/>
                  </a:cubicBezTo>
                  <a:cubicBezTo>
                    <a:pt x="4040" y="428"/>
                    <a:pt x="3859" y="393"/>
                    <a:pt x="3670" y="366"/>
                  </a:cubicBezTo>
                  <a:cubicBezTo>
                    <a:pt x="3487" y="345"/>
                    <a:pt x="3305" y="345"/>
                    <a:pt x="3122" y="345"/>
                  </a:cubicBezTo>
                  <a:cubicBezTo>
                    <a:pt x="2757" y="366"/>
                    <a:pt x="2392" y="447"/>
                    <a:pt x="2057" y="579"/>
                  </a:cubicBezTo>
                  <a:cubicBezTo>
                    <a:pt x="1408" y="832"/>
                    <a:pt x="860" y="1278"/>
                    <a:pt x="475" y="1857"/>
                  </a:cubicBezTo>
                  <a:cubicBezTo>
                    <a:pt x="272" y="2171"/>
                    <a:pt x="110" y="2526"/>
                    <a:pt x="19" y="2901"/>
                  </a:cubicBezTo>
                  <a:cubicBezTo>
                    <a:pt x="0" y="2974"/>
                    <a:pt x="62" y="3022"/>
                    <a:pt x="122" y="3022"/>
                  </a:cubicBezTo>
                  <a:cubicBezTo>
                    <a:pt x="161" y="3022"/>
                    <a:pt x="199" y="3001"/>
                    <a:pt x="211" y="2952"/>
                  </a:cubicBezTo>
                  <a:cubicBezTo>
                    <a:pt x="363" y="2323"/>
                    <a:pt x="708" y="1755"/>
                    <a:pt x="1185" y="1329"/>
                  </a:cubicBezTo>
                  <a:cubicBezTo>
                    <a:pt x="1702" y="873"/>
                    <a:pt x="2372" y="589"/>
                    <a:pt x="3061" y="548"/>
                  </a:cubicBezTo>
                  <a:cubicBezTo>
                    <a:pt x="3130" y="540"/>
                    <a:pt x="3200" y="537"/>
                    <a:pt x="3271" y="537"/>
                  </a:cubicBezTo>
                  <a:cubicBezTo>
                    <a:pt x="3388" y="537"/>
                    <a:pt x="3505" y="546"/>
                    <a:pt x="3619" y="559"/>
                  </a:cubicBezTo>
                  <a:cubicBezTo>
                    <a:pt x="3832" y="579"/>
                    <a:pt x="4024" y="619"/>
                    <a:pt x="4238" y="619"/>
                  </a:cubicBezTo>
                  <a:cubicBezTo>
                    <a:pt x="4096" y="751"/>
                    <a:pt x="3974" y="893"/>
                    <a:pt x="3852" y="1045"/>
                  </a:cubicBezTo>
                  <a:cubicBezTo>
                    <a:pt x="3790" y="1115"/>
                    <a:pt x="3852" y="1208"/>
                    <a:pt x="3921" y="1208"/>
                  </a:cubicBezTo>
                  <a:cubicBezTo>
                    <a:pt x="3942" y="1208"/>
                    <a:pt x="3964" y="1199"/>
                    <a:pt x="3984" y="1177"/>
                  </a:cubicBezTo>
                  <a:cubicBezTo>
                    <a:pt x="4096" y="1045"/>
                    <a:pt x="4207" y="924"/>
                    <a:pt x="4319" y="802"/>
                  </a:cubicBezTo>
                  <a:cubicBezTo>
                    <a:pt x="4552" y="1299"/>
                    <a:pt x="5069" y="1562"/>
                    <a:pt x="5556" y="1735"/>
                  </a:cubicBezTo>
                  <a:cubicBezTo>
                    <a:pt x="6124" y="1927"/>
                    <a:pt x="6753" y="2019"/>
                    <a:pt x="7199" y="2445"/>
                  </a:cubicBezTo>
                  <a:cubicBezTo>
                    <a:pt x="7564" y="2779"/>
                    <a:pt x="7726" y="3266"/>
                    <a:pt x="7858" y="3733"/>
                  </a:cubicBezTo>
                  <a:cubicBezTo>
                    <a:pt x="8000" y="4210"/>
                    <a:pt x="8101" y="4717"/>
                    <a:pt x="8335" y="5163"/>
                  </a:cubicBezTo>
                  <a:cubicBezTo>
                    <a:pt x="8466" y="5416"/>
                    <a:pt x="8639" y="5629"/>
                    <a:pt x="8842" y="5822"/>
                  </a:cubicBezTo>
                  <a:cubicBezTo>
                    <a:pt x="9045" y="6015"/>
                    <a:pt x="9329" y="6227"/>
                    <a:pt x="9298" y="6532"/>
                  </a:cubicBezTo>
                  <a:cubicBezTo>
                    <a:pt x="9293" y="6592"/>
                    <a:pt x="9339" y="6623"/>
                    <a:pt x="9387" y="6623"/>
                  </a:cubicBezTo>
                  <a:cubicBezTo>
                    <a:pt x="9435" y="6623"/>
                    <a:pt x="9486" y="6592"/>
                    <a:pt x="9491" y="6532"/>
                  </a:cubicBezTo>
                  <a:cubicBezTo>
                    <a:pt x="9511" y="6268"/>
                    <a:pt x="9349" y="6045"/>
                    <a:pt x="9166" y="5873"/>
                  </a:cubicBezTo>
                  <a:cubicBezTo>
                    <a:pt x="8984" y="5680"/>
                    <a:pt x="8781" y="5517"/>
                    <a:pt x="8628" y="5294"/>
                  </a:cubicBezTo>
                  <a:cubicBezTo>
                    <a:pt x="8355" y="4868"/>
                    <a:pt x="8233" y="4361"/>
                    <a:pt x="8101" y="3875"/>
                  </a:cubicBezTo>
                  <a:cubicBezTo>
                    <a:pt x="7970" y="3398"/>
                    <a:pt x="7828" y="2901"/>
                    <a:pt x="7523" y="2506"/>
                  </a:cubicBezTo>
                  <a:cubicBezTo>
                    <a:pt x="7148" y="2039"/>
                    <a:pt x="6590" y="1846"/>
                    <a:pt x="6032" y="1674"/>
                  </a:cubicBezTo>
                  <a:cubicBezTo>
                    <a:pt x="5434" y="1501"/>
                    <a:pt x="4745" y="1289"/>
                    <a:pt x="4470" y="670"/>
                  </a:cubicBezTo>
                  <a:cubicBezTo>
                    <a:pt x="4470" y="670"/>
                    <a:pt x="4470" y="660"/>
                    <a:pt x="4461" y="660"/>
                  </a:cubicBezTo>
                  <a:cubicBezTo>
                    <a:pt x="4633" y="498"/>
                    <a:pt x="4806" y="345"/>
                    <a:pt x="4988" y="203"/>
                  </a:cubicBezTo>
                  <a:cubicBezTo>
                    <a:pt x="5545" y="426"/>
                    <a:pt x="6093" y="670"/>
                    <a:pt x="6631" y="944"/>
                  </a:cubicBezTo>
                  <a:cubicBezTo>
                    <a:pt x="7087" y="1187"/>
                    <a:pt x="7544" y="1461"/>
                    <a:pt x="7898" y="1846"/>
                  </a:cubicBezTo>
                  <a:cubicBezTo>
                    <a:pt x="8284" y="2252"/>
                    <a:pt x="8486" y="2769"/>
                    <a:pt x="8608" y="3297"/>
                  </a:cubicBezTo>
                  <a:cubicBezTo>
                    <a:pt x="8669" y="3561"/>
                    <a:pt x="8710" y="3834"/>
                    <a:pt x="8750" y="4098"/>
                  </a:cubicBezTo>
                  <a:cubicBezTo>
                    <a:pt x="8801" y="4372"/>
                    <a:pt x="8842" y="4625"/>
                    <a:pt x="9034" y="4838"/>
                  </a:cubicBezTo>
                  <a:cubicBezTo>
                    <a:pt x="9237" y="5082"/>
                    <a:pt x="9491" y="5274"/>
                    <a:pt x="9663" y="5548"/>
                  </a:cubicBezTo>
                  <a:cubicBezTo>
                    <a:pt x="9825" y="5832"/>
                    <a:pt x="9927" y="6157"/>
                    <a:pt x="9825" y="6481"/>
                  </a:cubicBezTo>
                  <a:cubicBezTo>
                    <a:pt x="9807" y="6549"/>
                    <a:pt x="9867" y="6594"/>
                    <a:pt x="9927" y="6594"/>
                  </a:cubicBezTo>
                  <a:cubicBezTo>
                    <a:pt x="9965" y="6594"/>
                    <a:pt x="10002" y="6575"/>
                    <a:pt x="10018" y="6532"/>
                  </a:cubicBezTo>
                  <a:cubicBezTo>
                    <a:pt x="10181" y="5943"/>
                    <a:pt x="9845" y="5406"/>
                    <a:pt x="9460" y="5001"/>
                  </a:cubicBezTo>
                  <a:cubicBezTo>
                    <a:pt x="9349" y="4889"/>
                    <a:pt x="9237" y="4798"/>
                    <a:pt x="9146" y="4676"/>
                  </a:cubicBezTo>
                  <a:cubicBezTo>
                    <a:pt x="9045" y="4564"/>
                    <a:pt x="9004" y="4422"/>
                    <a:pt x="8973" y="4280"/>
                  </a:cubicBezTo>
                  <a:cubicBezTo>
                    <a:pt x="8923" y="3996"/>
                    <a:pt x="8882" y="3703"/>
                    <a:pt x="8831" y="3419"/>
                  </a:cubicBezTo>
                  <a:cubicBezTo>
                    <a:pt x="8720" y="2871"/>
                    <a:pt x="8538" y="2333"/>
                    <a:pt x="8193" y="1887"/>
                  </a:cubicBezTo>
                  <a:cubicBezTo>
                    <a:pt x="7848" y="1461"/>
                    <a:pt x="7391" y="1147"/>
                    <a:pt x="6915" y="883"/>
                  </a:cubicBezTo>
                  <a:cubicBezTo>
                    <a:pt x="6306" y="548"/>
                    <a:pt x="5667" y="264"/>
                    <a:pt x="5018" y="11"/>
                  </a:cubicBezTo>
                  <a:cubicBezTo>
                    <a:pt x="5004" y="4"/>
                    <a:pt x="4990" y="0"/>
                    <a:pt x="497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4"/>
            <p:cNvSpPr/>
            <p:nvPr/>
          </p:nvSpPr>
          <p:spPr>
            <a:xfrm>
              <a:off x="4825148" y="2848327"/>
              <a:ext cx="65723" cy="135940"/>
            </a:xfrm>
            <a:custGeom>
              <a:avLst/>
              <a:gdLst/>
              <a:ahLst/>
              <a:cxnLst/>
              <a:rect l="l" t="t" r="r" b="b"/>
              <a:pathLst>
                <a:path w="702" h="1452" extrusionOk="0">
                  <a:moveTo>
                    <a:pt x="97" y="1"/>
                  </a:moveTo>
                  <a:cubicBezTo>
                    <a:pt x="49" y="1"/>
                    <a:pt x="1" y="31"/>
                    <a:pt x="1" y="92"/>
                  </a:cubicBezTo>
                  <a:cubicBezTo>
                    <a:pt x="41" y="579"/>
                    <a:pt x="213" y="1035"/>
                    <a:pt x="508" y="1421"/>
                  </a:cubicBezTo>
                  <a:cubicBezTo>
                    <a:pt x="525" y="1442"/>
                    <a:pt x="545" y="1451"/>
                    <a:pt x="566" y="1451"/>
                  </a:cubicBezTo>
                  <a:cubicBezTo>
                    <a:pt x="633" y="1451"/>
                    <a:pt x="701" y="1356"/>
                    <a:pt x="639" y="1279"/>
                  </a:cubicBezTo>
                  <a:cubicBezTo>
                    <a:pt x="376" y="944"/>
                    <a:pt x="224" y="518"/>
                    <a:pt x="193" y="92"/>
                  </a:cubicBezTo>
                  <a:cubicBezTo>
                    <a:pt x="193" y="31"/>
                    <a:pt x="145" y="1"/>
                    <a:pt x="97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4"/>
            <p:cNvSpPr/>
            <p:nvPr/>
          </p:nvSpPr>
          <p:spPr>
            <a:xfrm>
              <a:off x="4238409" y="2992320"/>
              <a:ext cx="808056" cy="452290"/>
            </a:xfrm>
            <a:custGeom>
              <a:avLst/>
              <a:gdLst/>
              <a:ahLst/>
              <a:cxnLst/>
              <a:rect l="l" t="t" r="r" b="b"/>
              <a:pathLst>
                <a:path w="8631" h="4831" extrusionOk="0">
                  <a:moveTo>
                    <a:pt x="5089" y="1"/>
                  </a:moveTo>
                  <a:cubicBezTo>
                    <a:pt x="4960" y="1"/>
                    <a:pt x="4889" y="5"/>
                    <a:pt x="4889" y="5"/>
                  </a:cubicBezTo>
                  <a:cubicBezTo>
                    <a:pt x="4386" y="414"/>
                    <a:pt x="3935" y="546"/>
                    <a:pt x="3563" y="546"/>
                  </a:cubicBezTo>
                  <a:cubicBezTo>
                    <a:pt x="2883" y="546"/>
                    <a:pt x="2464" y="106"/>
                    <a:pt x="2464" y="106"/>
                  </a:cubicBezTo>
                  <a:cubicBezTo>
                    <a:pt x="1603" y="177"/>
                    <a:pt x="852" y="390"/>
                    <a:pt x="183" y="684"/>
                  </a:cubicBezTo>
                  <a:cubicBezTo>
                    <a:pt x="0" y="1028"/>
                    <a:pt x="0" y="1475"/>
                    <a:pt x="122" y="1850"/>
                  </a:cubicBezTo>
                  <a:cubicBezTo>
                    <a:pt x="294" y="2428"/>
                    <a:pt x="923" y="2509"/>
                    <a:pt x="1440" y="2692"/>
                  </a:cubicBezTo>
                  <a:cubicBezTo>
                    <a:pt x="2059" y="2885"/>
                    <a:pt x="1998" y="3554"/>
                    <a:pt x="2110" y="4112"/>
                  </a:cubicBezTo>
                  <a:cubicBezTo>
                    <a:pt x="2171" y="4365"/>
                    <a:pt x="2322" y="4568"/>
                    <a:pt x="2556" y="4690"/>
                  </a:cubicBezTo>
                  <a:cubicBezTo>
                    <a:pt x="2737" y="4778"/>
                    <a:pt x="2936" y="4830"/>
                    <a:pt x="3132" y="4830"/>
                  </a:cubicBezTo>
                  <a:cubicBezTo>
                    <a:pt x="3361" y="4830"/>
                    <a:pt x="3587" y="4758"/>
                    <a:pt x="3773" y="4589"/>
                  </a:cubicBezTo>
                  <a:cubicBezTo>
                    <a:pt x="4138" y="4305"/>
                    <a:pt x="4290" y="3777"/>
                    <a:pt x="4726" y="3584"/>
                  </a:cubicBezTo>
                  <a:cubicBezTo>
                    <a:pt x="4882" y="3545"/>
                    <a:pt x="5041" y="3522"/>
                    <a:pt x="5198" y="3522"/>
                  </a:cubicBezTo>
                  <a:cubicBezTo>
                    <a:pt x="5327" y="3522"/>
                    <a:pt x="5454" y="3538"/>
                    <a:pt x="5578" y="3574"/>
                  </a:cubicBezTo>
                  <a:cubicBezTo>
                    <a:pt x="5712" y="3615"/>
                    <a:pt x="5851" y="3637"/>
                    <a:pt x="5986" y="3637"/>
                  </a:cubicBezTo>
                  <a:cubicBezTo>
                    <a:pt x="6355" y="3637"/>
                    <a:pt x="6694" y="3476"/>
                    <a:pt x="6805" y="3097"/>
                  </a:cubicBezTo>
                  <a:cubicBezTo>
                    <a:pt x="7028" y="2256"/>
                    <a:pt x="7282" y="1353"/>
                    <a:pt x="8276" y="1161"/>
                  </a:cubicBezTo>
                  <a:cubicBezTo>
                    <a:pt x="8488" y="1120"/>
                    <a:pt x="8600" y="958"/>
                    <a:pt x="8630" y="755"/>
                  </a:cubicBezTo>
                  <a:cubicBezTo>
                    <a:pt x="7172" y="67"/>
                    <a:pt x="5629" y="1"/>
                    <a:pt x="5089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4"/>
            <p:cNvSpPr/>
            <p:nvPr/>
          </p:nvSpPr>
          <p:spPr>
            <a:xfrm>
              <a:off x="3602236" y="3056265"/>
              <a:ext cx="2080386" cy="1727242"/>
            </a:xfrm>
            <a:custGeom>
              <a:avLst/>
              <a:gdLst/>
              <a:ahLst/>
              <a:cxnLst/>
              <a:rect l="l" t="t" r="r" b="b"/>
              <a:pathLst>
                <a:path w="22221" h="18449" extrusionOk="0">
                  <a:moveTo>
                    <a:pt x="6978" y="1"/>
                  </a:moveTo>
                  <a:cubicBezTo>
                    <a:pt x="4229" y="1238"/>
                    <a:pt x="3113" y="4068"/>
                    <a:pt x="3012" y="5295"/>
                  </a:cubicBezTo>
                  <a:cubicBezTo>
                    <a:pt x="2881" y="6806"/>
                    <a:pt x="1278" y="9899"/>
                    <a:pt x="639" y="12820"/>
                  </a:cubicBezTo>
                  <a:cubicBezTo>
                    <a:pt x="0" y="15740"/>
                    <a:pt x="1806" y="18449"/>
                    <a:pt x="1806" y="18449"/>
                  </a:cubicBezTo>
                  <a:lnTo>
                    <a:pt x="21115" y="18449"/>
                  </a:lnTo>
                  <a:cubicBezTo>
                    <a:pt x="22220" y="14859"/>
                    <a:pt x="19908" y="11907"/>
                    <a:pt x="19766" y="10883"/>
                  </a:cubicBezTo>
                  <a:cubicBezTo>
                    <a:pt x="19624" y="9858"/>
                    <a:pt x="19411" y="7699"/>
                    <a:pt x="19351" y="6714"/>
                  </a:cubicBezTo>
                  <a:cubicBezTo>
                    <a:pt x="19290" y="5731"/>
                    <a:pt x="18539" y="2374"/>
                    <a:pt x="16541" y="771"/>
                  </a:cubicBezTo>
                  <a:cubicBezTo>
                    <a:pt x="16186" y="487"/>
                    <a:pt x="15811" y="264"/>
                    <a:pt x="15425" y="72"/>
                  </a:cubicBezTo>
                  <a:cubicBezTo>
                    <a:pt x="15395" y="275"/>
                    <a:pt x="15283" y="437"/>
                    <a:pt x="15071" y="478"/>
                  </a:cubicBezTo>
                  <a:cubicBezTo>
                    <a:pt x="14077" y="670"/>
                    <a:pt x="13823" y="1573"/>
                    <a:pt x="13600" y="2414"/>
                  </a:cubicBezTo>
                  <a:cubicBezTo>
                    <a:pt x="13489" y="2793"/>
                    <a:pt x="13150" y="2954"/>
                    <a:pt x="12781" y="2954"/>
                  </a:cubicBezTo>
                  <a:cubicBezTo>
                    <a:pt x="12646" y="2954"/>
                    <a:pt x="12507" y="2932"/>
                    <a:pt x="12373" y="2891"/>
                  </a:cubicBezTo>
                  <a:cubicBezTo>
                    <a:pt x="12249" y="2855"/>
                    <a:pt x="12122" y="2839"/>
                    <a:pt x="11993" y="2839"/>
                  </a:cubicBezTo>
                  <a:cubicBezTo>
                    <a:pt x="11836" y="2839"/>
                    <a:pt x="11677" y="2862"/>
                    <a:pt x="11521" y="2901"/>
                  </a:cubicBezTo>
                  <a:cubicBezTo>
                    <a:pt x="11085" y="3094"/>
                    <a:pt x="10933" y="3622"/>
                    <a:pt x="10568" y="3906"/>
                  </a:cubicBezTo>
                  <a:cubicBezTo>
                    <a:pt x="10382" y="4075"/>
                    <a:pt x="10156" y="4147"/>
                    <a:pt x="9927" y="4147"/>
                  </a:cubicBezTo>
                  <a:cubicBezTo>
                    <a:pt x="9731" y="4147"/>
                    <a:pt x="9532" y="4095"/>
                    <a:pt x="9351" y="4007"/>
                  </a:cubicBezTo>
                  <a:cubicBezTo>
                    <a:pt x="9117" y="3885"/>
                    <a:pt x="8966" y="3682"/>
                    <a:pt x="8905" y="3429"/>
                  </a:cubicBezTo>
                  <a:cubicBezTo>
                    <a:pt x="8793" y="2871"/>
                    <a:pt x="8854" y="2202"/>
                    <a:pt x="8235" y="2009"/>
                  </a:cubicBezTo>
                  <a:cubicBezTo>
                    <a:pt x="7718" y="1826"/>
                    <a:pt x="7089" y="1745"/>
                    <a:pt x="6917" y="1167"/>
                  </a:cubicBezTo>
                  <a:cubicBezTo>
                    <a:pt x="6795" y="792"/>
                    <a:pt x="6795" y="345"/>
                    <a:pt x="6978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4"/>
            <p:cNvSpPr/>
            <p:nvPr/>
          </p:nvSpPr>
          <p:spPr>
            <a:xfrm>
              <a:off x="4820186" y="3366908"/>
              <a:ext cx="292758" cy="1416602"/>
            </a:xfrm>
            <a:custGeom>
              <a:avLst/>
              <a:gdLst/>
              <a:ahLst/>
              <a:cxnLst/>
              <a:rect l="l" t="t" r="r" b="b"/>
              <a:pathLst>
                <a:path w="3127" h="15131" extrusionOk="0">
                  <a:moveTo>
                    <a:pt x="1030" y="0"/>
                  </a:moveTo>
                  <a:cubicBezTo>
                    <a:pt x="971" y="0"/>
                    <a:pt x="911" y="48"/>
                    <a:pt x="936" y="121"/>
                  </a:cubicBezTo>
                  <a:cubicBezTo>
                    <a:pt x="1037" y="506"/>
                    <a:pt x="1088" y="912"/>
                    <a:pt x="1088" y="1318"/>
                  </a:cubicBezTo>
                  <a:cubicBezTo>
                    <a:pt x="825" y="953"/>
                    <a:pt x="520" y="608"/>
                    <a:pt x="206" y="283"/>
                  </a:cubicBezTo>
                  <a:cubicBezTo>
                    <a:pt x="185" y="262"/>
                    <a:pt x="162" y="254"/>
                    <a:pt x="140" y="254"/>
                  </a:cubicBezTo>
                  <a:cubicBezTo>
                    <a:pt x="65" y="254"/>
                    <a:pt x="1" y="352"/>
                    <a:pt x="64" y="415"/>
                  </a:cubicBezTo>
                  <a:cubicBezTo>
                    <a:pt x="388" y="739"/>
                    <a:pt x="683" y="1084"/>
                    <a:pt x="946" y="1449"/>
                  </a:cubicBezTo>
                  <a:cubicBezTo>
                    <a:pt x="971" y="1481"/>
                    <a:pt x="1004" y="1493"/>
                    <a:pt x="1034" y="1493"/>
                  </a:cubicBezTo>
                  <a:cubicBezTo>
                    <a:pt x="1054" y="1493"/>
                    <a:pt x="1073" y="1488"/>
                    <a:pt x="1088" y="1480"/>
                  </a:cubicBezTo>
                  <a:lnTo>
                    <a:pt x="1088" y="1480"/>
                  </a:lnTo>
                  <a:cubicBezTo>
                    <a:pt x="1088" y="1521"/>
                    <a:pt x="1078" y="1561"/>
                    <a:pt x="1078" y="1602"/>
                  </a:cubicBezTo>
                  <a:cubicBezTo>
                    <a:pt x="1068" y="1835"/>
                    <a:pt x="1027" y="2068"/>
                    <a:pt x="1078" y="2301"/>
                  </a:cubicBezTo>
                  <a:cubicBezTo>
                    <a:pt x="1139" y="2535"/>
                    <a:pt x="1250" y="2758"/>
                    <a:pt x="1352" y="2970"/>
                  </a:cubicBezTo>
                  <a:cubicBezTo>
                    <a:pt x="1706" y="3853"/>
                    <a:pt x="1970" y="4776"/>
                    <a:pt x="2102" y="5719"/>
                  </a:cubicBezTo>
                  <a:cubicBezTo>
                    <a:pt x="2173" y="6195"/>
                    <a:pt x="2214" y="6673"/>
                    <a:pt x="2224" y="7159"/>
                  </a:cubicBezTo>
                  <a:cubicBezTo>
                    <a:pt x="2234" y="7646"/>
                    <a:pt x="2193" y="8143"/>
                    <a:pt x="2234" y="8640"/>
                  </a:cubicBezTo>
                  <a:cubicBezTo>
                    <a:pt x="2285" y="9137"/>
                    <a:pt x="2427" y="9634"/>
                    <a:pt x="2518" y="10130"/>
                  </a:cubicBezTo>
                  <a:cubicBezTo>
                    <a:pt x="2599" y="10628"/>
                    <a:pt x="2670" y="11135"/>
                    <a:pt x="2731" y="11631"/>
                  </a:cubicBezTo>
                  <a:cubicBezTo>
                    <a:pt x="2853" y="12767"/>
                    <a:pt x="2903" y="13903"/>
                    <a:pt x="2934" y="15039"/>
                  </a:cubicBezTo>
                  <a:cubicBezTo>
                    <a:pt x="2939" y="15100"/>
                    <a:pt x="2987" y="15130"/>
                    <a:pt x="3034" y="15130"/>
                  </a:cubicBezTo>
                  <a:cubicBezTo>
                    <a:pt x="3081" y="15130"/>
                    <a:pt x="3126" y="15100"/>
                    <a:pt x="3126" y="15039"/>
                  </a:cubicBezTo>
                  <a:cubicBezTo>
                    <a:pt x="3106" y="14025"/>
                    <a:pt x="3056" y="13001"/>
                    <a:pt x="2954" y="11987"/>
                  </a:cubicBezTo>
                  <a:cubicBezTo>
                    <a:pt x="2914" y="11480"/>
                    <a:pt x="2842" y="10982"/>
                    <a:pt x="2761" y="10486"/>
                  </a:cubicBezTo>
                  <a:cubicBezTo>
                    <a:pt x="2691" y="9979"/>
                    <a:pt x="2569" y="9481"/>
                    <a:pt x="2477" y="8985"/>
                  </a:cubicBezTo>
                  <a:cubicBezTo>
                    <a:pt x="2386" y="8478"/>
                    <a:pt x="2416" y="7980"/>
                    <a:pt x="2416" y="7473"/>
                  </a:cubicBezTo>
                  <a:cubicBezTo>
                    <a:pt x="2427" y="6997"/>
                    <a:pt x="2396" y="6520"/>
                    <a:pt x="2346" y="6044"/>
                  </a:cubicBezTo>
                  <a:cubicBezTo>
                    <a:pt x="2224" y="5090"/>
                    <a:pt x="2001" y="4147"/>
                    <a:pt x="1666" y="3254"/>
                  </a:cubicBezTo>
                  <a:cubicBezTo>
                    <a:pt x="1564" y="3001"/>
                    <a:pt x="1453" y="2758"/>
                    <a:pt x="1352" y="2504"/>
                  </a:cubicBezTo>
                  <a:cubicBezTo>
                    <a:pt x="1301" y="2393"/>
                    <a:pt x="1260" y="2271"/>
                    <a:pt x="1250" y="2139"/>
                  </a:cubicBezTo>
                  <a:cubicBezTo>
                    <a:pt x="1230" y="1997"/>
                    <a:pt x="1250" y="1855"/>
                    <a:pt x="1260" y="1713"/>
                  </a:cubicBezTo>
                  <a:cubicBezTo>
                    <a:pt x="1311" y="1156"/>
                    <a:pt x="1260" y="597"/>
                    <a:pt x="1118" y="70"/>
                  </a:cubicBezTo>
                  <a:cubicBezTo>
                    <a:pt x="1106" y="21"/>
                    <a:pt x="1068" y="0"/>
                    <a:pt x="1030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4"/>
            <p:cNvSpPr/>
            <p:nvPr/>
          </p:nvSpPr>
          <p:spPr>
            <a:xfrm>
              <a:off x="4232698" y="3065908"/>
              <a:ext cx="814890" cy="386661"/>
            </a:xfrm>
            <a:custGeom>
              <a:avLst/>
              <a:gdLst/>
              <a:ahLst/>
              <a:cxnLst/>
              <a:rect l="l" t="t" r="r" b="b"/>
              <a:pathLst>
                <a:path w="8704" h="4130" extrusionOk="0">
                  <a:moveTo>
                    <a:pt x="232" y="1"/>
                  </a:moveTo>
                  <a:cubicBezTo>
                    <a:pt x="193" y="1"/>
                    <a:pt x="154" y="22"/>
                    <a:pt x="142" y="70"/>
                  </a:cubicBezTo>
                  <a:cubicBezTo>
                    <a:pt x="0" y="486"/>
                    <a:pt x="10" y="983"/>
                    <a:pt x="244" y="1358"/>
                  </a:cubicBezTo>
                  <a:cubicBezTo>
                    <a:pt x="355" y="1541"/>
                    <a:pt x="528" y="1683"/>
                    <a:pt x="720" y="1774"/>
                  </a:cubicBezTo>
                  <a:cubicBezTo>
                    <a:pt x="933" y="1855"/>
                    <a:pt x="1157" y="1896"/>
                    <a:pt x="1369" y="1946"/>
                  </a:cubicBezTo>
                  <a:cubicBezTo>
                    <a:pt x="1583" y="2007"/>
                    <a:pt x="1785" y="2088"/>
                    <a:pt x="1897" y="2291"/>
                  </a:cubicBezTo>
                  <a:cubicBezTo>
                    <a:pt x="2008" y="2514"/>
                    <a:pt x="1978" y="2788"/>
                    <a:pt x="1998" y="3032"/>
                  </a:cubicBezTo>
                  <a:cubicBezTo>
                    <a:pt x="2018" y="3255"/>
                    <a:pt x="2069" y="3458"/>
                    <a:pt x="2191" y="3630"/>
                  </a:cubicBezTo>
                  <a:cubicBezTo>
                    <a:pt x="2313" y="3792"/>
                    <a:pt x="2464" y="3914"/>
                    <a:pt x="2637" y="4005"/>
                  </a:cubicBezTo>
                  <a:cubicBezTo>
                    <a:pt x="2810" y="4084"/>
                    <a:pt x="3002" y="4130"/>
                    <a:pt x="3192" y="4130"/>
                  </a:cubicBezTo>
                  <a:cubicBezTo>
                    <a:pt x="3393" y="4130"/>
                    <a:pt x="3591" y="4079"/>
                    <a:pt x="3763" y="3965"/>
                  </a:cubicBezTo>
                  <a:cubicBezTo>
                    <a:pt x="4128" y="3721"/>
                    <a:pt x="4290" y="3285"/>
                    <a:pt x="4625" y="3012"/>
                  </a:cubicBezTo>
                  <a:cubicBezTo>
                    <a:pt x="4769" y="2897"/>
                    <a:pt x="4920" y="2859"/>
                    <a:pt x="5076" y="2859"/>
                  </a:cubicBezTo>
                  <a:cubicBezTo>
                    <a:pt x="5372" y="2859"/>
                    <a:pt x="5684" y="2996"/>
                    <a:pt x="5991" y="2996"/>
                  </a:cubicBezTo>
                  <a:cubicBezTo>
                    <a:pt x="6023" y="2996"/>
                    <a:pt x="6054" y="2994"/>
                    <a:pt x="6085" y="2991"/>
                  </a:cubicBezTo>
                  <a:cubicBezTo>
                    <a:pt x="6552" y="2940"/>
                    <a:pt x="6816" y="2534"/>
                    <a:pt x="6978" y="2139"/>
                  </a:cubicBezTo>
                  <a:cubicBezTo>
                    <a:pt x="7140" y="1723"/>
                    <a:pt x="7190" y="1227"/>
                    <a:pt x="7495" y="871"/>
                  </a:cubicBezTo>
                  <a:cubicBezTo>
                    <a:pt x="7637" y="699"/>
                    <a:pt x="7819" y="628"/>
                    <a:pt x="8033" y="587"/>
                  </a:cubicBezTo>
                  <a:cubicBezTo>
                    <a:pt x="8215" y="547"/>
                    <a:pt x="8428" y="517"/>
                    <a:pt x="8570" y="384"/>
                  </a:cubicBezTo>
                  <a:cubicBezTo>
                    <a:pt x="8631" y="334"/>
                    <a:pt x="8671" y="253"/>
                    <a:pt x="8691" y="161"/>
                  </a:cubicBezTo>
                  <a:cubicBezTo>
                    <a:pt x="8704" y="88"/>
                    <a:pt x="8639" y="41"/>
                    <a:pt x="8584" y="41"/>
                  </a:cubicBezTo>
                  <a:cubicBezTo>
                    <a:pt x="8546" y="41"/>
                    <a:pt x="8513" y="62"/>
                    <a:pt x="8509" y="111"/>
                  </a:cubicBezTo>
                  <a:cubicBezTo>
                    <a:pt x="8479" y="294"/>
                    <a:pt x="8276" y="334"/>
                    <a:pt x="8123" y="364"/>
                  </a:cubicBezTo>
                  <a:cubicBezTo>
                    <a:pt x="7921" y="415"/>
                    <a:pt x="7728" y="445"/>
                    <a:pt x="7556" y="557"/>
                  </a:cubicBezTo>
                  <a:cubicBezTo>
                    <a:pt x="7190" y="810"/>
                    <a:pt x="7039" y="1257"/>
                    <a:pt x="6927" y="1662"/>
                  </a:cubicBezTo>
                  <a:cubicBezTo>
                    <a:pt x="6816" y="2038"/>
                    <a:pt x="6683" y="2514"/>
                    <a:pt x="6318" y="2728"/>
                  </a:cubicBezTo>
                  <a:cubicBezTo>
                    <a:pt x="6210" y="2787"/>
                    <a:pt x="6095" y="2807"/>
                    <a:pt x="5978" y="2807"/>
                  </a:cubicBezTo>
                  <a:cubicBezTo>
                    <a:pt x="5854" y="2807"/>
                    <a:pt x="5729" y="2784"/>
                    <a:pt x="5608" y="2758"/>
                  </a:cubicBezTo>
                  <a:cubicBezTo>
                    <a:pt x="5431" y="2713"/>
                    <a:pt x="5253" y="2664"/>
                    <a:pt x="5072" y="2664"/>
                  </a:cubicBezTo>
                  <a:cubicBezTo>
                    <a:pt x="5005" y="2664"/>
                    <a:pt x="4937" y="2671"/>
                    <a:pt x="4868" y="2687"/>
                  </a:cubicBezTo>
                  <a:cubicBezTo>
                    <a:pt x="4452" y="2778"/>
                    <a:pt x="4229" y="3174"/>
                    <a:pt x="3986" y="3478"/>
                  </a:cubicBezTo>
                  <a:cubicBezTo>
                    <a:pt x="3864" y="3640"/>
                    <a:pt x="3722" y="3792"/>
                    <a:pt x="3539" y="3873"/>
                  </a:cubicBezTo>
                  <a:cubicBezTo>
                    <a:pt x="3427" y="3920"/>
                    <a:pt x="3305" y="3940"/>
                    <a:pt x="3186" y="3940"/>
                  </a:cubicBezTo>
                  <a:cubicBezTo>
                    <a:pt x="3123" y="3940"/>
                    <a:pt x="3062" y="3935"/>
                    <a:pt x="3002" y="3924"/>
                  </a:cubicBezTo>
                  <a:cubicBezTo>
                    <a:pt x="2647" y="3853"/>
                    <a:pt x="2313" y="3609"/>
                    <a:pt x="2221" y="3255"/>
                  </a:cubicBezTo>
                  <a:cubicBezTo>
                    <a:pt x="2160" y="3012"/>
                    <a:pt x="2191" y="2758"/>
                    <a:pt x="2160" y="2514"/>
                  </a:cubicBezTo>
                  <a:cubicBezTo>
                    <a:pt x="2120" y="2291"/>
                    <a:pt x="2029" y="2088"/>
                    <a:pt x="1846" y="1957"/>
                  </a:cubicBezTo>
                  <a:cubicBezTo>
                    <a:pt x="1461" y="1673"/>
                    <a:pt x="913" y="1764"/>
                    <a:pt x="568" y="1450"/>
                  </a:cubicBezTo>
                  <a:cubicBezTo>
                    <a:pt x="203" y="1125"/>
                    <a:pt x="172" y="557"/>
                    <a:pt x="325" y="121"/>
                  </a:cubicBezTo>
                  <a:cubicBezTo>
                    <a:pt x="349" y="48"/>
                    <a:pt x="290" y="1"/>
                    <a:pt x="23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4"/>
            <p:cNvSpPr/>
            <p:nvPr/>
          </p:nvSpPr>
          <p:spPr>
            <a:xfrm>
              <a:off x="4365643" y="1142507"/>
              <a:ext cx="794761" cy="532525"/>
            </a:xfrm>
            <a:custGeom>
              <a:avLst/>
              <a:gdLst/>
              <a:ahLst/>
              <a:cxnLst/>
              <a:rect l="l" t="t" r="r" b="b"/>
              <a:pathLst>
                <a:path w="8489" h="5688" extrusionOk="0">
                  <a:moveTo>
                    <a:pt x="7302" y="3414"/>
                  </a:moveTo>
                  <a:cubicBezTo>
                    <a:pt x="7292" y="3435"/>
                    <a:pt x="7282" y="3465"/>
                    <a:pt x="7271" y="3485"/>
                  </a:cubicBezTo>
                  <a:lnTo>
                    <a:pt x="7271" y="3475"/>
                  </a:lnTo>
                  <a:cubicBezTo>
                    <a:pt x="7282" y="3455"/>
                    <a:pt x="7282" y="3435"/>
                    <a:pt x="7292" y="3414"/>
                  </a:cubicBezTo>
                  <a:close/>
                  <a:moveTo>
                    <a:pt x="2292" y="722"/>
                  </a:moveTo>
                  <a:cubicBezTo>
                    <a:pt x="2539" y="722"/>
                    <a:pt x="2787" y="773"/>
                    <a:pt x="3022" y="868"/>
                  </a:cubicBezTo>
                  <a:cubicBezTo>
                    <a:pt x="3418" y="1021"/>
                    <a:pt x="3823" y="1254"/>
                    <a:pt x="4067" y="1599"/>
                  </a:cubicBezTo>
                  <a:cubicBezTo>
                    <a:pt x="4290" y="1943"/>
                    <a:pt x="4351" y="2369"/>
                    <a:pt x="4300" y="2745"/>
                  </a:cubicBezTo>
                  <a:cubicBezTo>
                    <a:pt x="4239" y="3130"/>
                    <a:pt x="4057" y="3485"/>
                    <a:pt x="3762" y="3728"/>
                  </a:cubicBezTo>
                  <a:cubicBezTo>
                    <a:pt x="3489" y="3963"/>
                    <a:pt x="3140" y="4094"/>
                    <a:pt x="2771" y="4094"/>
                  </a:cubicBezTo>
                  <a:cubicBezTo>
                    <a:pt x="2756" y="4094"/>
                    <a:pt x="2742" y="4094"/>
                    <a:pt x="2728" y="4093"/>
                  </a:cubicBezTo>
                  <a:cubicBezTo>
                    <a:pt x="2313" y="4073"/>
                    <a:pt x="1887" y="3921"/>
                    <a:pt x="1542" y="3698"/>
                  </a:cubicBezTo>
                  <a:cubicBezTo>
                    <a:pt x="1207" y="3475"/>
                    <a:pt x="933" y="3160"/>
                    <a:pt x="812" y="2786"/>
                  </a:cubicBezTo>
                  <a:cubicBezTo>
                    <a:pt x="801" y="2755"/>
                    <a:pt x="791" y="2725"/>
                    <a:pt x="791" y="2704"/>
                  </a:cubicBezTo>
                  <a:cubicBezTo>
                    <a:pt x="781" y="2694"/>
                    <a:pt x="771" y="2684"/>
                    <a:pt x="771" y="2674"/>
                  </a:cubicBezTo>
                  <a:cubicBezTo>
                    <a:pt x="751" y="2583"/>
                    <a:pt x="730" y="2491"/>
                    <a:pt x="720" y="2390"/>
                  </a:cubicBezTo>
                  <a:cubicBezTo>
                    <a:pt x="690" y="2024"/>
                    <a:pt x="791" y="1650"/>
                    <a:pt x="1004" y="1345"/>
                  </a:cubicBezTo>
                  <a:cubicBezTo>
                    <a:pt x="1207" y="1071"/>
                    <a:pt x="1511" y="868"/>
                    <a:pt x="1856" y="777"/>
                  </a:cubicBezTo>
                  <a:cubicBezTo>
                    <a:pt x="1999" y="740"/>
                    <a:pt x="2145" y="722"/>
                    <a:pt x="2292" y="722"/>
                  </a:cubicBezTo>
                  <a:close/>
                  <a:moveTo>
                    <a:pt x="2334" y="1"/>
                  </a:moveTo>
                  <a:cubicBezTo>
                    <a:pt x="2114" y="1"/>
                    <a:pt x="1893" y="31"/>
                    <a:pt x="1673" y="98"/>
                  </a:cubicBezTo>
                  <a:cubicBezTo>
                    <a:pt x="1186" y="250"/>
                    <a:pt x="760" y="544"/>
                    <a:pt x="467" y="949"/>
                  </a:cubicBezTo>
                  <a:cubicBezTo>
                    <a:pt x="152" y="1386"/>
                    <a:pt x="0" y="1934"/>
                    <a:pt x="30" y="2471"/>
                  </a:cubicBezTo>
                  <a:cubicBezTo>
                    <a:pt x="41" y="2603"/>
                    <a:pt x="61" y="2734"/>
                    <a:pt x="91" y="2867"/>
                  </a:cubicBezTo>
                  <a:cubicBezTo>
                    <a:pt x="91" y="2876"/>
                    <a:pt x="102" y="2897"/>
                    <a:pt x="111" y="2907"/>
                  </a:cubicBezTo>
                  <a:lnTo>
                    <a:pt x="142" y="3029"/>
                  </a:lnTo>
                  <a:cubicBezTo>
                    <a:pt x="294" y="3556"/>
                    <a:pt x="659" y="3992"/>
                    <a:pt x="1116" y="4296"/>
                  </a:cubicBezTo>
                  <a:cubicBezTo>
                    <a:pt x="1582" y="4621"/>
                    <a:pt x="2171" y="4824"/>
                    <a:pt x="2738" y="4824"/>
                  </a:cubicBezTo>
                  <a:cubicBezTo>
                    <a:pt x="3276" y="4824"/>
                    <a:pt x="3783" y="4611"/>
                    <a:pt x="4188" y="4266"/>
                  </a:cubicBezTo>
                  <a:cubicBezTo>
                    <a:pt x="4381" y="4093"/>
                    <a:pt x="4553" y="3881"/>
                    <a:pt x="4675" y="3658"/>
                  </a:cubicBezTo>
                  <a:cubicBezTo>
                    <a:pt x="5172" y="3921"/>
                    <a:pt x="5669" y="4175"/>
                    <a:pt x="6166" y="4418"/>
                  </a:cubicBezTo>
                  <a:cubicBezTo>
                    <a:pt x="6045" y="4712"/>
                    <a:pt x="5903" y="5006"/>
                    <a:pt x="5750" y="5290"/>
                  </a:cubicBezTo>
                  <a:cubicBezTo>
                    <a:pt x="5710" y="5361"/>
                    <a:pt x="5761" y="5422"/>
                    <a:pt x="5822" y="5432"/>
                  </a:cubicBezTo>
                  <a:cubicBezTo>
                    <a:pt x="5831" y="5443"/>
                    <a:pt x="5842" y="5463"/>
                    <a:pt x="5872" y="5473"/>
                  </a:cubicBezTo>
                  <a:cubicBezTo>
                    <a:pt x="6014" y="5533"/>
                    <a:pt x="6166" y="5594"/>
                    <a:pt x="6308" y="5655"/>
                  </a:cubicBezTo>
                  <a:cubicBezTo>
                    <a:pt x="6352" y="5675"/>
                    <a:pt x="6396" y="5687"/>
                    <a:pt x="6437" y="5687"/>
                  </a:cubicBezTo>
                  <a:cubicBezTo>
                    <a:pt x="6501" y="5687"/>
                    <a:pt x="6559" y="5658"/>
                    <a:pt x="6602" y="5585"/>
                  </a:cubicBezTo>
                  <a:cubicBezTo>
                    <a:pt x="6683" y="5452"/>
                    <a:pt x="6734" y="5301"/>
                    <a:pt x="6805" y="5148"/>
                  </a:cubicBezTo>
                  <a:cubicBezTo>
                    <a:pt x="6856" y="5026"/>
                    <a:pt x="6906" y="4905"/>
                    <a:pt x="6967" y="4783"/>
                  </a:cubicBezTo>
                  <a:cubicBezTo>
                    <a:pt x="7018" y="4814"/>
                    <a:pt x="7079" y="4834"/>
                    <a:pt x="7129" y="4854"/>
                  </a:cubicBezTo>
                  <a:cubicBezTo>
                    <a:pt x="7282" y="4925"/>
                    <a:pt x="7434" y="4986"/>
                    <a:pt x="7586" y="5047"/>
                  </a:cubicBezTo>
                  <a:cubicBezTo>
                    <a:pt x="7728" y="5108"/>
                    <a:pt x="7870" y="5189"/>
                    <a:pt x="8012" y="5220"/>
                  </a:cubicBezTo>
                  <a:cubicBezTo>
                    <a:pt x="8033" y="5225"/>
                    <a:pt x="8052" y="5227"/>
                    <a:pt x="8070" y="5227"/>
                  </a:cubicBezTo>
                  <a:cubicBezTo>
                    <a:pt x="8185" y="5227"/>
                    <a:pt x="8255" y="5123"/>
                    <a:pt x="8316" y="5026"/>
                  </a:cubicBezTo>
                  <a:cubicBezTo>
                    <a:pt x="8397" y="4875"/>
                    <a:pt x="8448" y="4702"/>
                    <a:pt x="8479" y="4540"/>
                  </a:cubicBezTo>
                  <a:cubicBezTo>
                    <a:pt x="8488" y="4469"/>
                    <a:pt x="8438" y="4428"/>
                    <a:pt x="8387" y="4418"/>
                  </a:cubicBezTo>
                  <a:cubicBezTo>
                    <a:pt x="8377" y="4418"/>
                    <a:pt x="8367" y="4408"/>
                    <a:pt x="8357" y="4398"/>
                  </a:cubicBezTo>
                  <a:cubicBezTo>
                    <a:pt x="8002" y="4246"/>
                    <a:pt x="7657" y="4093"/>
                    <a:pt x="7312" y="3931"/>
                  </a:cubicBezTo>
                  <a:cubicBezTo>
                    <a:pt x="7444" y="3577"/>
                    <a:pt x="7576" y="3211"/>
                    <a:pt x="7697" y="2846"/>
                  </a:cubicBezTo>
                  <a:cubicBezTo>
                    <a:pt x="7718" y="2795"/>
                    <a:pt x="7677" y="2745"/>
                    <a:pt x="7627" y="2725"/>
                  </a:cubicBezTo>
                  <a:lnTo>
                    <a:pt x="7059" y="2552"/>
                  </a:lnTo>
                  <a:cubicBezTo>
                    <a:pt x="7051" y="2551"/>
                    <a:pt x="7044" y="2550"/>
                    <a:pt x="7037" y="2550"/>
                  </a:cubicBezTo>
                  <a:cubicBezTo>
                    <a:pt x="6990" y="2550"/>
                    <a:pt x="6965" y="2577"/>
                    <a:pt x="6947" y="2613"/>
                  </a:cubicBezTo>
                  <a:cubicBezTo>
                    <a:pt x="6927" y="2613"/>
                    <a:pt x="6906" y="2633"/>
                    <a:pt x="6897" y="2664"/>
                  </a:cubicBezTo>
                  <a:cubicBezTo>
                    <a:pt x="6764" y="2968"/>
                    <a:pt x="6643" y="3272"/>
                    <a:pt x="6521" y="3577"/>
                  </a:cubicBezTo>
                  <a:cubicBezTo>
                    <a:pt x="6004" y="3343"/>
                    <a:pt x="5477" y="3099"/>
                    <a:pt x="4959" y="2856"/>
                  </a:cubicBezTo>
                  <a:cubicBezTo>
                    <a:pt x="4970" y="2846"/>
                    <a:pt x="4970" y="2836"/>
                    <a:pt x="4970" y="2826"/>
                  </a:cubicBezTo>
                  <a:cubicBezTo>
                    <a:pt x="5061" y="2278"/>
                    <a:pt x="5000" y="1670"/>
                    <a:pt x="4695" y="1193"/>
                  </a:cubicBezTo>
                  <a:cubicBezTo>
                    <a:pt x="4371" y="696"/>
                    <a:pt x="3823" y="382"/>
                    <a:pt x="3276" y="179"/>
                  </a:cubicBezTo>
                  <a:cubicBezTo>
                    <a:pt x="2970" y="65"/>
                    <a:pt x="2653" y="1"/>
                    <a:pt x="2334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4"/>
            <p:cNvSpPr/>
            <p:nvPr/>
          </p:nvSpPr>
          <p:spPr>
            <a:xfrm>
              <a:off x="3041980" y="2615317"/>
              <a:ext cx="560237" cy="695522"/>
            </a:xfrm>
            <a:custGeom>
              <a:avLst/>
              <a:gdLst/>
              <a:ahLst/>
              <a:cxnLst/>
              <a:rect l="l" t="t" r="r" b="b"/>
              <a:pathLst>
                <a:path w="5984" h="7429" extrusionOk="0">
                  <a:moveTo>
                    <a:pt x="5700" y="205"/>
                  </a:moveTo>
                  <a:lnTo>
                    <a:pt x="5700" y="225"/>
                  </a:lnTo>
                  <a:lnTo>
                    <a:pt x="5679" y="225"/>
                  </a:lnTo>
                  <a:lnTo>
                    <a:pt x="5670" y="215"/>
                  </a:lnTo>
                  <a:cubicBezTo>
                    <a:pt x="5679" y="215"/>
                    <a:pt x="5690" y="215"/>
                    <a:pt x="5700" y="205"/>
                  </a:cubicBezTo>
                  <a:close/>
                  <a:moveTo>
                    <a:pt x="4432" y="712"/>
                  </a:moveTo>
                  <a:lnTo>
                    <a:pt x="4311" y="773"/>
                  </a:lnTo>
                  <a:lnTo>
                    <a:pt x="4300" y="763"/>
                  </a:lnTo>
                  <a:cubicBezTo>
                    <a:pt x="4341" y="743"/>
                    <a:pt x="4392" y="723"/>
                    <a:pt x="4432" y="712"/>
                  </a:cubicBezTo>
                  <a:close/>
                  <a:moveTo>
                    <a:pt x="5183" y="935"/>
                  </a:moveTo>
                  <a:lnTo>
                    <a:pt x="5183" y="935"/>
                  </a:lnTo>
                  <a:cubicBezTo>
                    <a:pt x="5203" y="946"/>
                    <a:pt x="5233" y="955"/>
                    <a:pt x="5233" y="955"/>
                  </a:cubicBezTo>
                  <a:cubicBezTo>
                    <a:pt x="5233" y="955"/>
                    <a:pt x="5223" y="966"/>
                    <a:pt x="5213" y="986"/>
                  </a:cubicBezTo>
                  <a:cubicBezTo>
                    <a:pt x="5213" y="966"/>
                    <a:pt x="5203" y="946"/>
                    <a:pt x="5183" y="935"/>
                  </a:cubicBezTo>
                  <a:close/>
                  <a:moveTo>
                    <a:pt x="4716" y="1128"/>
                  </a:moveTo>
                  <a:cubicBezTo>
                    <a:pt x="4726" y="1148"/>
                    <a:pt x="4737" y="1158"/>
                    <a:pt x="4757" y="1169"/>
                  </a:cubicBezTo>
                  <a:cubicBezTo>
                    <a:pt x="4746" y="1169"/>
                    <a:pt x="4746" y="1178"/>
                    <a:pt x="4746" y="1189"/>
                  </a:cubicBezTo>
                  <a:cubicBezTo>
                    <a:pt x="4737" y="1169"/>
                    <a:pt x="4726" y="1148"/>
                    <a:pt x="4706" y="1138"/>
                  </a:cubicBezTo>
                  <a:cubicBezTo>
                    <a:pt x="4706" y="1138"/>
                    <a:pt x="4716" y="1138"/>
                    <a:pt x="4716" y="1128"/>
                  </a:cubicBezTo>
                  <a:close/>
                  <a:moveTo>
                    <a:pt x="4320" y="2030"/>
                  </a:moveTo>
                  <a:lnTo>
                    <a:pt x="4320" y="2041"/>
                  </a:lnTo>
                  <a:lnTo>
                    <a:pt x="4230" y="2223"/>
                  </a:lnTo>
                  <a:lnTo>
                    <a:pt x="4219" y="2223"/>
                  </a:lnTo>
                  <a:cubicBezTo>
                    <a:pt x="4250" y="2152"/>
                    <a:pt x="4290" y="2091"/>
                    <a:pt x="4320" y="2030"/>
                  </a:cubicBezTo>
                  <a:close/>
                  <a:moveTo>
                    <a:pt x="4381" y="2375"/>
                  </a:moveTo>
                  <a:cubicBezTo>
                    <a:pt x="4381" y="2386"/>
                    <a:pt x="4392" y="2386"/>
                    <a:pt x="4392" y="2386"/>
                  </a:cubicBezTo>
                  <a:cubicBezTo>
                    <a:pt x="4353" y="2444"/>
                    <a:pt x="4323" y="2492"/>
                    <a:pt x="4294" y="2550"/>
                  </a:cubicBezTo>
                  <a:lnTo>
                    <a:pt x="4294" y="2550"/>
                  </a:lnTo>
                  <a:lnTo>
                    <a:pt x="4381" y="2375"/>
                  </a:lnTo>
                  <a:close/>
                  <a:moveTo>
                    <a:pt x="2165" y="3751"/>
                  </a:moveTo>
                  <a:cubicBezTo>
                    <a:pt x="2498" y="3751"/>
                    <a:pt x="2834" y="3853"/>
                    <a:pt x="3094" y="4049"/>
                  </a:cubicBezTo>
                  <a:cubicBezTo>
                    <a:pt x="3631" y="4464"/>
                    <a:pt x="3804" y="5205"/>
                    <a:pt x="3581" y="5803"/>
                  </a:cubicBezTo>
                  <a:cubicBezTo>
                    <a:pt x="3448" y="6148"/>
                    <a:pt x="3195" y="6422"/>
                    <a:pt x="2850" y="6574"/>
                  </a:cubicBezTo>
                  <a:cubicBezTo>
                    <a:pt x="2599" y="6688"/>
                    <a:pt x="2330" y="6745"/>
                    <a:pt x="2058" y="6745"/>
                  </a:cubicBezTo>
                  <a:cubicBezTo>
                    <a:pt x="1967" y="6745"/>
                    <a:pt x="1876" y="6739"/>
                    <a:pt x="1785" y="6726"/>
                  </a:cubicBezTo>
                  <a:cubicBezTo>
                    <a:pt x="1430" y="6675"/>
                    <a:pt x="1086" y="6513"/>
                    <a:pt x="863" y="6249"/>
                  </a:cubicBezTo>
                  <a:cubicBezTo>
                    <a:pt x="619" y="5976"/>
                    <a:pt x="527" y="5621"/>
                    <a:pt x="527" y="5276"/>
                  </a:cubicBezTo>
                  <a:cubicBezTo>
                    <a:pt x="527" y="4921"/>
                    <a:pt x="599" y="4536"/>
                    <a:pt x="872" y="4262"/>
                  </a:cubicBezTo>
                  <a:cubicBezTo>
                    <a:pt x="1025" y="4099"/>
                    <a:pt x="1228" y="3998"/>
                    <a:pt x="1451" y="3927"/>
                  </a:cubicBezTo>
                  <a:cubicBezTo>
                    <a:pt x="1665" y="3809"/>
                    <a:pt x="1914" y="3751"/>
                    <a:pt x="2165" y="3751"/>
                  </a:cubicBezTo>
                  <a:close/>
                  <a:moveTo>
                    <a:pt x="5753" y="0"/>
                  </a:moveTo>
                  <a:cubicBezTo>
                    <a:pt x="5746" y="0"/>
                    <a:pt x="5738" y="1"/>
                    <a:pt x="5731" y="2"/>
                  </a:cubicBezTo>
                  <a:cubicBezTo>
                    <a:pt x="5010" y="164"/>
                    <a:pt x="4311" y="408"/>
                    <a:pt x="3631" y="702"/>
                  </a:cubicBezTo>
                  <a:cubicBezTo>
                    <a:pt x="3590" y="723"/>
                    <a:pt x="3581" y="753"/>
                    <a:pt x="3581" y="783"/>
                  </a:cubicBezTo>
                  <a:cubicBezTo>
                    <a:pt x="3570" y="804"/>
                    <a:pt x="3560" y="834"/>
                    <a:pt x="3570" y="865"/>
                  </a:cubicBezTo>
                  <a:cubicBezTo>
                    <a:pt x="3621" y="1037"/>
                    <a:pt x="3692" y="1199"/>
                    <a:pt x="3773" y="1361"/>
                  </a:cubicBezTo>
                  <a:cubicBezTo>
                    <a:pt x="3788" y="1385"/>
                    <a:pt x="3823" y="1408"/>
                    <a:pt x="3856" y="1408"/>
                  </a:cubicBezTo>
                  <a:cubicBezTo>
                    <a:pt x="3866" y="1408"/>
                    <a:pt x="3876" y="1406"/>
                    <a:pt x="3885" y="1402"/>
                  </a:cubicBezTo>
                  <a:cubicBezTo>
                    <a:pt x="4077" y="1320"/>
                    <a:pt x="4270" y="1250"/>
                    <a:pt x="4462" y="1169"/>
                  </a:cubicBezTo>
                  <a:lnTo>
                    <a:pt x="4462" y="1169"/>
                  </a:lnTo>
                  <a:lnTo>
                    <a:pt x="3124" y="3298"/>
                  </a:lnTo>
                  <a:cubicBezTo>
                    <a:pt x="2841" y="3145"/>
                    <a:pt x="2518" y="3066"/>
                    <a:pt x="2195" y="3066"/>
                  </a:cubicBezTo>
                  <a:cubicBezTo>
                    <a:pt x="1856" y="3066"/>
                    <a:pt x="1518" y="3152"/>
                    <a:pt x="1228" y="3329"/>
                  </a:cubicBezTo>
                  <a:cubicBezTo>
                    <a:pt x="933" y="3440"/>
                    <a:pt x="660" y="3582"/>
                    <a:pt x="457" y="3815"/>
                  </a:cubicBezTo>
                  <a:cubicBezTo>
                    <a:pt x="102" y="4201"/>
                    <a:pt x="0" y="4769"/>
                    <a:pt x="0" y="5286"/>
                  </a:cubicBezTo>
                  <a:cubicBezTo>
                    <a:pt x="0" y="5793"/>
                    <a:pt x="122" y="6310"/>
                    <a:pt x="446" y="6716"/>
                  </a:cubicBezTo>
                  <a:cubicBezTo>
                    <a:pt x="741" y="7091"/>
                    <a:pt x="1207" y="7324"/>
                    <a:pt x="1684" y="7396"/>
                  </a:cubicBezTo>
                  <a:cubicBezTo>
                    <a:pt x="1811" y="7417"/>
                    <a:pt x="1939" y="7428"/>
                    <a:pt x="2067" y="7428"/>
                  </a:cubicBezTo>
                  <a:cubicBezTo>
                    <a:pt x="2421" y="7428"/>
                    <a:pt x="2773" y="7346"/>
                    <a:pt x="3094" y="7182"/>
                  </a:cubicBezTo>
                  <a:cubicBezTo>
                    <a:pt x="3570" y="6949"/>
                    <a:pt x="3905" y="6554"/>
                    <a:pt x="4077" y="6057"/>
                  </a:cubicBezTo>
                  <a:cubicBezTo>
                    <a:pt x="4320" y="5337"/>
                    <a:pt x="4209" y="4475"/>
                    <a:pt x="3753" y="3846"/>
                  </a:cubicBezTo>
                  <a:cubicBezTo>
                    <a:pt x="4097" y="3258"/>
                    <a:pt x="4453" y="2659"/>
                    <a:pt x="4807" y="2061"/>
                  </a:cubicBezTo>
                  <a:cubicBezTo>
                    <a:pt x="4949" y="1807"/>
                    <a:pt x="5091" y="1554"/>
                    <a:pt x="5244" y="1311"/>
                  </a:cubicBezTo>
                  <a:lnTo>
                    <a:pt x="5244" y="1311"/>
                  </a:lnTo>
                  <a:cubicBezTo>
                    <a:pt x="5213" y="1645"/>
                    <a:pt x="5183" y="1980"/>
                    <a:pt x="5152" y="2325"/>
                  </a:cubicBezTo>
                  <a:cubicBezTo>
                    <a:pt x="5143" y="2362"/>
                    <a:pt x="5185" y="2417"/>
                    <a:pt x="5232" y="2417"/>
                  </a:cubicBezTo>
                  <a:cubicBezTo>
                    <a:pt x="5236" y="2417"/>
                    <a:pt x="5240" y="2417"/>
                    <a:pt x="5244" y="2416"/>
                  </a:cubicBezTo>
                  <a:lnTo>
                    <a:pt x="5548" y="2386"/>
                  </a:lnTo>
                  <a:cubicBezTo>
                    <a:pt x="5609" y="2375"/>
                    <a:pt x="5700" y="2375"/>
                    <a:pt x="5761" y="2355"/>
                  </a:cubicBezTo>
                  <a:cubicBezTo>
                    <a:pt x="5771" y="2365"/>
                    <a:pt x="5771" y="2365"/>
                    <a:pt x="5781" y="2365"/>
                  </a:cubicBezTo>
                  <a:cubicBezTo>
                    <a:pt x="5787" y="2366"/>
                    <a:pt x="5793" y="2367"/>
                    <a:pt x="5799" y="2367"/>
                  </a:cubicBezTo>
                  <a:cubicBezTo>
                    <a:pt x="5851" y="2367"/>
                    <a:pt x="5894" y="2329"/>
                    <a:pt x="5903" y="2274"/>
                  </a:cubicBezTo>
                  <a:cubicBezTo>
                    <a:pt x="5913" y="1888"/>
                    <a:pt x="5923" y="1503"/>
                    <a:pt x="5933" y="1128"/>
                  </a:cubicBezTo>
                  <a:cubicBezTo>
                    <a:pt x="5933" y="783"/>
                    <a:pt x="5984" y="398"/>
                    <a:pt x="5852" y="73"/>
                  </a:cubicBezTo>
                  <a:cubicBezTo>
                    <a:pt x="5835" y="29"/>
                    <a:pt x="5801" y="0"/>
                    <a:pt x="575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4"/>
            <p:cNvSpPr/>
            <p:nvPr/>
          </p:nvSpPr>
          <p:spPr>
            <a:xfrm>
              <a:off x="4071290" y="2275164"/>
              <a:ext cx="228907" cy="221979"/>
            </a:xfrm>
            <a:custGeom>
              <a:avLst/>
              <a:gdLst/>
              <a:ahLst/>
              <a:cxnLst/>
              <a:rect l="l" t="t" r="r" b="b"/>
              <a:pathLst>
                <a:path w="2445" h="2371" extrusionOk="0">
                  <a:moveTo>
                    <a:pt x="1042" y="0"/>
                  </a:moveTo>
                  <a:cubicBezTo>
                    <a:pt x="818" y="0"/>
                    <a:pt x="595" y="66"/>
                    <a:pt x="416" y="200"/>
                  </a:cubicBezTo>
                  <a:cubicBezTo>
                    <a:pt x="132" y="413"/>
                    <a:pt x="0" y="768"/>
                    <a:pt x="21" y="1123"/>
                  </a:cubicBezTo>
                  <a:cubicBezTo>
                    <a:pt x="41" y="1508"/>
                    <a:pt x="203" y="1914"/>
                    <a:pt x="517" y="2148"/>
                  </a:cubicBezTo>
                  <a:cubicBezTo>
                    <a:pt x="619" y="2218"/>
                    <a:pt x="720" y="2269"/>
                    <a:pt x="832" y="2290"/>
                  </a:cubicBezTo>
                  <a:cubicBezTo>
                    <a:pt x="954" y="2350"/>
                    <a:pt x="1096" y="2371"/>
                    <a:pt x="1238" y="2371"/>
                  </a:cubicBezTo>
                  <a:cubicBezTo>
                    <a:pt x="1410" y="2371"/>
                    <a:pt x="1582" y="2330"/>
                    <a:pt x="1724" y="2249"/>
                  </a:cubicBezTo>
                  <a:cubicBezTo>
                    <a:pt x="1734" y="2238"/>
                    <a:pt x="1745" y="2238"/>
                    <a:pt x="1754" y="2238"/>
                  </a:cubicBezTo>
                  <a:cubicBezTo>
                    <a:pt x="1775" y="2229"/>
                    <a:pt x="1795" y="2208"/>
                    <a:pt x="1806" y="2188"/>
                  </a:cubicBezTo>
                  <a:cubicBezTo>
                    <a:pt x="1937" y="2096"/>
                    <a:pt x="2049" y="1975"/>
                    <a:pt x="2120" y="1833"/>
                  </a:cubicBezTo>
                  <a:cubicBezTo>
                    <a:pt x="2444" y="1163"/>
                    <a:pt x="2140" y="311"/>
                    <a:pt x="1430" y="68"/>
                  </a:cubicBezTo>
                  <a:cubicBezTo>
                    <a:pt x="1306" y="23"/>
                    <a:pt x="1174" y="0"/>
                    <a:pt x="104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4"/>
            <p:cNvSpPr/>
            <p:nvPr/>
          </p:nvSpPr>
          <p:spPr>
            <a:xfrm>
              <a:off x="4171936" y="2151769"/>
              <a:ext cx="139591" cy="123394"/>
            </a:xfrm>
            <a:custGeom>
              <a:avLst/>
              <a:gdLst/>
              <a:ahLst/>
              <a:cxnLst/>
              <a:rect l="l" t="t" r="r" b="b"/>
              <a:pathLst>
                <a:path w="1491" h="1318" extrusionOk="0">
                  <a:moveTo>
                    <a:pt x="715" y="0"/>
                  </a:moveTo>
                  <a:cubicBezTo>
                    <a:pt x="686" y="0"/>
                    <a:pt x="658" y="2"/>
                    <a:pt x="629" y="7"/>
                  </a:cubicBezTo>
                  <a:cubicBezTo>
                    <a:pt x="568" y="7"/>
                    <a:pt x="517" y="27"/>
                    <a:pt x="477" y="47"/>
                  </a:cubicBezTo>
                  <a:cubicBezTo>
                    <a:pt x="436" y="58"/>
                    <a:pt x="395" y="68"/>
                    <a:pt x="365" y="88"/>
                  </a:cubicBezTo>
                  <a:cubicBezTo>
                    <a:pt x="223" y="159"/>
                    <a:pt x="142" y="291"/>
                    <a:pt x="102" y="433"/>
                  </a:cubicBezTo>
                  <a:cubicBezTo>
                    <a:pt x="0" y="717"/>
                    <a:pt x="82" y="1041"/>
                    <a:pt x="345" y="1214"/>
                  </a:cubicBezTo>
                  <a:cubicBezTo>
                    <a:pt x="447" y="1286"/>
                    <a:pt x="555" y="1317"/>
                    <a:pt x="661" y="1317"/>
                  </a:cubicBezTo>
                  <a:cubicBezTo>
                    <a:pt x="1093" y="1317"/>
                    <a:pt x="1490" y="794"/>
                    <a:pt x="1278" y="362"/>
                  </a:cubicBezTo>
                  <a:cubicBezTo>
                    <a:pt x="1178" y="145"/>
                    <a:pt x="950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4"/>
            <p:cNvSpPr/>
            <p:nvPr/>
          </p:nvSpPr>
          <p:spPr>
            <a:xfrm>
              <a:off x="3746510" y="2828479"/>
              <a:ext cx="450605" cy="956354"/>
            </a:xfrm>
            <a:custGeom>
              <a:avLst/>
              <a:gdLst/>
              <a:ahLst/>
              <a:cxnLst/>
              <a:rect l="l" t="t" r="r" b="b"/>
              <a:pathLst>
                <a:path w="4813" h="10215" extrusionOk="0">
                  <a:moveTo>
                    <a:pt x="4719" y="0"/>
                  </a:moveTo>
                  <a:cubicBezTo>
                    <a:pt x="4671" y="0"/>
                    <a:pt x="4620" y="30"/>
                    <a:pt x="4615" y="91"/>
                  </a:cubicBezTo>
                  <a:cubicBezTo>
                    <a:pt x="4585" y="892"/>
                    <a:pt x="4169" y="1613"/>
                    <a:pt x="3641" y="2190"/>
                  </a:cubicBezTo>
                  <a:cubicBezTo>
                    <a:pt x="3378" y="2495"/>
                    <a:pt x="3073" y="2748"/>
                    <a:pt x="2749" y="3002"/>
                  </a:cubicBezTo>
                  <a:cubicBezTo>
                    <a:pt x="2455" y="3235"/>
                    <a:pt x="2140" y="3458"/>
                    <a:pt x="1897" y="3763"/>
                  </a:cubicBezTo>
                  <a:cubicBezTo>
                    <a:pt x="1644" y="4067"/>
                    <a:pt x="1522" y="4412"/>
                    <a:pt x="1482" y="4797"/>
                  </a:cubicBezTo>
                  <a:cubicBezTo>
                    <a:pt x="1451" y="5192"/>
                    <a:pt x="1512" y="5598"/>
                    <a:pt x="1451" y="6003"/>
                  </a:cubicBezTo>
                  <a:cubicBezTo>
                    <a:pt x="1421" y="6186"/>
                    <a:pt x="1360" y="6379"/>
                    <a:pt x="1248" y="6541"/>
                  </a:cubicBezTo>
                  <a:cubicBezTo>
                    <a:pt x="1126" y="6713"/>
                    <a:pt x="954" y="6855"/>
                    <a:pt x="802" y="7008"/>
                  </a:cubicBezTo>
                  <a:cubicBezTo>
                    <a:pt x="549" y="7261"/>
                    <a:pt x="366" y="7565"/>
                    <a:pt x="254" y="7900"/>
                  </a:cubicBezTo>
                  <a:cubicBezTo>
                    <a:pt x="1" y="8651"/>
                    <a:pt x="102" y="9533"/>
                    <a:pt x="579" y="10172"/>
                  </a:cubicBezTo>
                  <a:cubicBezTo>
                    <a:pt x="600" y="10202"/>
                    <a:pt x="630" y="10214"/>
                    <a:pt x="660" y="10214"/>
                  </a:cubicBezTo>
                  <a:cubicBezTo>
                    <a:pt x="731" y="10214"/>
                    <a:pt x="801" y="10145"/>
                    <a:pt x="751" y="10080"/>
                  </a:cubicBezTo>
                  <a:cubicBezTo>
                    <a:pt x="325" y="9512"/>
                    <a:pt x="204" y="8762"/>
                    <a:pt x="396" y="8083"/>
                  </a:cubicBezTo>
                  <a:cubicBezTo>
                    <a:pt x="497" y="7738"/>
                    <a:pt x="670" y="7423"/>
                    <a:pt x="914" y="7170"/>
                  </a:cubicBezTo>
                  <a:cubicBezTo>
                    <a:pt x="1065" y="7018"/>
                    <a:pt x="1228" y="6876"/>
                    <a:pt x="1360" y="6704"/>
                  </a:cubicBezTo>
                  <a:cubicBezTo>
                    <a:pt x="1471" y="6562"/>
                    <a:pt x="1552" y="6389"/>
                    <a:pt x="1603" y="6206"/>
                  </a:cubicBezTo>
                  <a:cubicBezTo>
                    <a:pt x="1694" y="5821"/>
                    <a:pt x="1654" y="5426"/>
                    <a:pt x="1664" y="5040"/>
                  </a:cubicBezTo>
                  <a:cubicBezTo>
                    <a:pt x="1674" y="4645"/>
                    <a:pt x="1745" y="4270"/>
                    <a:pt x="1989" y="3945"/>
                  </a:cubicBezTo>
                  <a:cubicBezTo>
                    <a:pt x="2222" y="3641"/>
                    <a:pt x="2536" y="3407"/>
                    <a:pt x="2841" y="3174"/>
                  </a:cubicBezTo>
                  <a:cubicBezTo>
                    <a:pt x="3145" y="2931"/>
                    <a:pt x="3449" y="2677"/>
                    <a:pt x="3713" y="2393"/>
                  </a:cubicBezTo>
                  <a:cubicBezTo>
                    <a:pt x="4311" y="1764"/>
                    <a:pt x="4777" y="984"/>
                    <a:pt x="4808" y="91"/>
                  </a:cubicBezTo>
                  <a:cubicBezTo>
                    <a:pt x="4813" y="30"/>
                    <a:pt x="4767" y="0"/>
                    <a:pt x="4719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4"/>
            <p:cNvSpPr/>
            <p:nvPr/>
          </p:nvSpPr>
          <p:spPr>
            <a:xfrm>
              <a:off x="4149092" y="2865554"/>
              <a:ext cx="117122" cy="235929"/>
            </a:xfrm>
            <a:custGeom>
              <a:avLst/>
              <a:gdLst/>
              <a:ahLst/>
              <a:cxnLst/>
              <a:rect l="l" t="t" r="r" b="b"/>
              <a:pathLst>
                <a:path w="1251" h="2520" extrusionOk="0">
                  <a:moveTo>
                    <a:pt x="1134" y="1"/>
                  </a:moveTo>
                  <a:cubicBezTo>
                    <a:pt x="1098" y="1"/>
                    <a:pt x="1064" y="22"/>
                    <a:pt x="1056" y="70"/>
                  </a:cubicBezTo>
                  <a:cubicBezTo>
                    <a:pt x="914" y="892"/>
                    <a:pt x="700" y="1764"/>
                    <a:pt x="72" y="2362"/>
                  </a:cubicBezTo>
                  <a:cubicBezTo>
                    <a:pt x="1" y="2425"/>
                    <a:pt x="65" y="2520"/>
                    <a:pt x="140" y="2520"/>
                  </a:cubicBezTo>
                  <a:cubicBezTo>
                    <a:pt x="162" y="2520"/>
                    <a:pt x="184" y="2512"/>
                    <a:pt x="204" y="2494"/>
                  </a:cubicBezTo>
                  <a:cubicBezTo>
                    <a:pt x="863" y="1875"/>
                    <a:pt x="1096" y="973"/>
                    <a:pt x="1238" y="121"/>
                  </a:cubicBezTo>
                  <a:cubicBezTo>
                    <a:pt x="1250" y="48"/>
                    <a:pt x="1189" y="1"/>
                    <a:pt x="1134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4"/>
            <p:cNvSpPr/>
            <p:nvPr/>
          </p:nvSpPr>
          <p:spPr>
            <a:xfrm>
              <a:off x="3935443" y="3390782"/>
              <a:ext cx="252219" cy="1368480"/>
            </a:xfrm>
            <a:custGeom>
              <a:avLst/>
              <a:gdLst/>
              <a:ahLst/>
              <a:cxnLst/>
              <a:rect l="l" t="t" r="r" b="b"/>
              <a:pathLst>
                <a:path w="2694" h="14617" extrusionOk="0">
                  <a:moveTo>
                    <a:pt x="1862" y="0"/>
                  </a:moveTo>
                  <a:cubicBezTo>
                    <a:pt x="1814" y="0"/>
                    <a:pt x="1765" y="33"/>
                    <a:pt x="1765" y="99"/>
                  </a:cubicBezTo>
                  <a:lnTo>
                    <a:pt x="1857" y="1620"/>
                  </a:lnTo>
                  <a:cubicBezTo>
                    <a:pt x="1857" y="1640"/>
                    <a:pt x="1867" y="1671"/>
                    <a:pt x="1887" y="1681"/>
                  </a:cubicBezTo>
                  <a:cubicBezTo>
                    <a:pt x="1370" y="2979"/>
                    <a:pt x="995" y="4318"/>
                    <a:pt x="812" y="5697"/>
                  </a:cubicBezTo>
                  <a:cubicBezTo>
                    <a:pt x="751" y="6164"/>
                    <a:pt x="711" y="6630"/>
                    <a:pt x="701" y="7097"/>
                  </a:cubicBezTo>
                  <a:cubicBezTo>
                    <a:pt x="681" y="7604"/>
                    <a:pt x="701" y="8111"/>
                    <a:pt x="620" y="8608"/>
                  </a:cubicBezTo>
                  <a:cubicBezTo>
                    <a:pt x="539" y="9095"/>
                    <a:pt x="397" y="9561"/>
                    <a:pt x="275" y="10038"/>
                  </a:cubicBezTo>
                  <a:cubicBezTo>
                    <a:pt x="174" y="10494"/>
                    <a:pt x="92" y="10961"/>
                    <a:pt x="62" y="11417"/>
                  </a:cubicBezTo>
                  <a:cubicBezTo>
                    <a:pt x="1" y="12482"/>
                    <a:pt x="143" y="13547"/>
                    <a:pt x="488" y="14551"/>
                  </a:cubicBezTo>
                  <a:cubicBezTo>
                    <a:pt x="504" y="14596"/>
                    <a:pt x="544" y="14616"/>
                    <a:pt x="582" y="14616"/>
                  </a:cubicBezTo>
                  <a:cubicBezTo>
                    <a:pt x="639" y="14616"/>
                    <a:pt x="694" y="14572"/>
                    <a:pt x="670" y="14500"/>
                  </a:cubicBezTo>
                  <a:cubicBezTo>
                    <a:pt x="366" y="13618"/>
                    <a:pt x="224" y="12675"/>
                    <a:pt x="244" y="11741"/>
                  </a:cubicBezTo>
                  <a:cubicBezTo>
                    <a:pt x="255" y="11275"/>
                    <a:pt x="305" y="10808"/>
                    <a:pt x="406" y="10352"/>
                  </a:cubicBezTo>
                  <a:cubicBezTo>
                    <a:pt x="498" y="9886"/>
                    <a:pt x="650" y="9429"/>
                    <a:pt x="751" y="8963"/>
                  </a:cubicBezTo>
                  <a:cubicBezTo>
                    <a:pt x="853" y="8476"/>
                    <a:pt x="873" y="8000"/>
                    <a:pt x="883" y="7502"/>
                  </a:cubicBezTo>
                  <a:cubicBezTo>
                    <a:pt x="893" y="7026"/>
                    <a:pt x="913" y="6560"/>
                    <a:pt x="965" y="6082"/>
                  </a:cubicBezTo>
                  <a:cubicBezTo>
                    <a:pt x="1055" y="5160"/>
                    <a:pt x="1249" y="4247"/>
                    <a:pt x="1512" y="3355"/>
                  </a:cubicBezTo>
                  <a:cubicBezTo>
                    <a:pt x="1806" y="2341"/>
                    <a:pt x="2191" y="1367"/>
                    <a:pt x="2658" y="423"/>
                  </a:cubicBezTo>
                  <a:cubicBezTo>
                    <a:pt x="2693" y="346"/>
                    <a:pt x="2626" y="274"/>
                    <a:pt x="2561" y="274"/>
                  </a:cubicBezTo>
                  <a:cubicBezTo>
                    <a:pt x="2533" y="274"/>
                    <a:pt x="2504" y="288"/>
                    <a:pt x="2486" y="322"/>
                  </a:cubicBezTo>
                  <a:cubicBezTo>
                    <a:pt x="2324" y="657"/>
                    <a:pt x="2171" y="991"/>
                    <a:pt x="2029" y="1336"/>
                  </a:cubicBezTo>
                  <a:cubicBezTo>
                    <a:pt x="2009" y="921"/>
                    <a:pt x="1988" y="505"/>
                    <a:pt x="1958" y="99"/>
                  </a:cubicBezTo>
                  <a:cubicBezTo>
                    <a:pt x="1958" y="33"/>
                    <a:pt x="1910" y="0"/>
                    <a:pt x="186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5" name="Google Shape;4915;p44"/>
          <p:cNvSpPr/>
          <p:nvPr/>
        </p:nvSpPr>
        <p:spPr>
          <a:xfrm>
            <a:off x="3175022" y="1194950"/>
            <a:ext cx="585890" cy="1080216"/>
          </a:xfrm>
          <a:custGeom>
            <a:avLst/>
            <a:gdLst/>
            <a:ahLst/>
            <a:cxnLst/>
            <a:rect l="l" t="t" r="r" b="b"/>
            <a:pathLst>
              <a:path w="6258" h="11538" extrusionOk="0">
                <a:moveTo>
                  <a:pt x="5367" y="0"/>
                </a:moveTo>
                <a:cubicBezTo>
                  <a:pt x="5122" y="0"/>
                  <a:pt x="4904" y="175"/>
                  <a:pt x="4777" y="377"/>
                </a:cubicBezTo>
                <a:cubicBezTo>
                  <a:pt x="4594" y="682"/>
                  <a:pt x="4503" y="1057"/>
                  <a:pt x="4422" y="1402"/>
                </a:cubicBezTo>
                <a:cubicBezTo>
                  <a:pt x="4412" y="1412"/>
                  <a:pt x="4412" y="1422"/>
                  <a:pt x="4412" y="1422"/>
                </a:cubicBezTo>
                <a:cubicBezTo>
                  <a:pt x="3377" y="1797"/>
                  <a:pt x="2789" y="2811"/>
                  <a:pt x="2414" y="3785"/>
                </a:cubicBezTo>
                <a:cubicBezTo>
                  <a:pt x="1968" y="4921"/>
                  <a:pt x="1643" y="6108"/>
                  <a:pt x="1278" y="7274"/>
                </a:cubicBezTo>
                <a:cubicBezTo>
                  <a:pt x="1085" y="7913"/>
                  <a:pt x="882" y="8551"/>
                  <a:pt x="690" y="9191"/>
                </a:cubicBezTo>
                <a:cubicBezTo>
                  <a:pt x="274" y="9282"/>
                  <a:pt x="0" y="9698"/>
                  <a:pt x="224" y="10093"/>
                </a:cubicBezTo>
                <a:cubicBezTo>
                  <a:pt x="345" y="10306"/>
                  <a:pt x="548" y="10458"/>
                  <a:pt x="751" y="10580"/>
                </a:cubicBezTo>
                <a:cubicBezTo>
                  <a:pt x="974" y="10712"/>
                  <a:pt x="1217" y="10823"/>
                  <a:pt x="1461" y="10935"/>
                </a:cubicBezTo>
                <a:cubicBezTo>
                  <a:pt x="1937" y="11158"/>
                  <a:pt x="2424" y="11351"/>
                  <a:pt x="2942" y="11452"/>
                </a:cubicBezTo>
                <a:cubicBezTo>
                  <a:pt x="3169" y="11499"/>
                  <a:pt x="3419" y="11537"/>
                  <a:pt x="3667" y="11537"/>
                </a:cubicBezTo>
                <a:cubicBezTo>
                  <a:pt x="3906" y="11537"/>
                  <a:pt x="4142" y="11501"/>
                  <a:pt x="4351" y="11402"/>
                </a:cubicBezTo>
                <a:cubicBezTo>
                  <a:pt x="4554" y="11300"/>
                  <a:pt x="4716" y="11138"/>
                  <a:pt x="4777" y="10915"/>
                </a:cubicBezTo>
                <a:cubicBezTo>
                  <a:pt x="4838" y="10722"/>
                  <a:pt x="4808" y="10509"/>
                  <a:pt x="4675" y="10347"/>
                </a:cubicBezTo>
                <a:cubicBezTo>
                  <a:pt x="5000" y="9160"/>
                  <a:pt x="5315" y="7974"/>
                  <a:pt x="5588" y="6767"/>
                </a:cubicBezTo>
                <a:cubicBezTo>
                  <a:pt x="5730" y="6158"/>
                  <a:pt x="5872" y="5550"/>
                  <a:pt x="5994" y="4931"/>
                </a:cubicBezTo>
                <a:cubicBezTo>
                  <a:pt x="6115" y="4363"/>
                  <a:pt x="6257" y="3785"/>
                  <a:pt x="6237" y="3207"/>
                </a:cubicBezTo>
                <a:cubicBezTo>
                  <a:pt x="6227" y="2669"/>
                  <a:pt x="6045" y="2122"/>
                  <a:pt x="5649" y="1757"/>
                </a:cubicBezTo>
                <a:cubicBezTo>
                  <a:pt x="5761" y="1443"/>
                  <a:pt x="5831" y="1118"/>
                  <a:pt x="5862" y="783"/>
                </a:cubicBezTo>
                <a:cubicBezTo>
                  <a:pt x="5883" y="499"/>
                  <a:pt x="5831" y="124"/>
                  <a:pt x="5517" y="23"/>
                </a:cubicBezTo>
                <a:cubicBezTo>
                  <a:pt x="5466" y="7"/>
                  <a:pt x="5416" y="0"/>
                  <a:pt x="5367" y="0"/>
                </a:cubicBezTo>
                <a:close/>
              </a:path>
            </a:pathLst>
          </a:custGeom>
          <a:solidFill>
            <a:srgbClr val="A4B9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6" name="Google Shape;4916;p44"/>
          <p:cNvSpPr/>
          <p:nvPr/>
        </p:nvSpPr>
        <p:spPr>
          <a:xfrm>
            <a:off x="3584344" y="1320312"/>
            <a:ext cx="110194" cy="48590"/>
          </a:xfrm>
          <a:custGeom>
            <a:avLst/>
            <a:gdLst/>
            <a:ahLst/>
            <a:cxnLst/>
            <a:rect l="l" t="t" r="r" b="b"/>
            <a:pathLst>
              <a:path w="1177" h="519" extrusionOk="0">
                <a:moveTo>
                  <a:pt x="402" y="0"/>
                </a:moveTo>
                <a:cubicBezTo>
                  <a:pt x="300" y="0"/>
                  <a:pt x="198" y="17"/>
                  <a:pt x="100" y="52"/>
                </a:cubicBezTo>
                <a:cubicBezTo>
                  <a:pt x="1" y="98"/>
                  <a:pt x="47" y="241"/>
                  <a:pt x="138" y="241"/>
                </a:cubicBezTo>
                <a:cubicBezTo>
                  <a:pt x="149" y="241"/>
                  <a:pt x="160" y="239"/>
                  <a:pt x="172" y="235"/>
                </a:cubicBezTo>
                <a:cubicBezTo>
                  <a:pt x="249" y="206"/>
                  <a:pt x="330" y="192"/>
                  <a:pt x="410" y="192"/>
                </a:cubicBezTo>
                <a:cubicBezTo>
                  <a:pt x="631" y="192"/>
                  <a:pt x="846" y="299"/>
                  <a:pt x="973" y="478"/>
                </a:cubicBezTo>
                <a:cubicBezTo>
                  <a:pt x="993" y="507"/>
                  <a:pt x="1019" y="518"/>
                  <a:pt x="1045" y="518"/>
                </a:cubicBezTo>
                <a:cubicBezTo>
                  <a:pt x="1111" y="518"/>
                  <a:pt x="1176" y="440"/>
                  <a:pt x="1125" y="367"/>
                </a:cubicBezTo>
                <a:cubicBezTo>
                  <a:pt x="962" y="129"/>
                  <a:pt x="683" y="0"/>
                  <a:pt x="402" y="0"/>
                </a:cubicBezTo>
                <a:close/>
              </a:path>
            </a:pathLst>
          </a:custGeom>
          <a:solidFill>
            <a:srgbClr val="759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7" name="Google Shape;4917;p44"/>
          <p:cNvSpPr/>
          <p:nvPr/>
        </p:nvSpPr>
        <p:spPr>
          <a:xfrm>
            <a:off x="3237563" y="2065461"/>
            <a:ext cx="360634" cy="130229"/>
          </a:xfrm>
          <a:custGeom>
            <a:avLst/>
            <a:gdLst/>
            <a:ahLst/>
            <a:cxnLst/>
            <a:rect l="l" t="t" r="r" b="b"/>
            <a:pathLst>
              <a:path w="3852" h="1391" extrusionOk="0">
                <a:moveTo>
                  <a:pt x="141" y="1"/>
                </a:moveTo>
                <a:cubicBezTo>
                  <a:pt x="69" y="1"/>
                  <a:pt x="0" y="79"/>
                  <a:pt x="52" y="146"/>
                </a:cubicBezTo>
                <a:cubicBezTo>
                  <a:pt x="417" y="572"/>
                  <a:pt x="904" y="836"/>
                  <a:pt x="1422" y="1018"/>
                </a:cubicBezTo>
                <a:cubicBezTo>
                  <a:pt x="1685" y="1110"/>
                  <a:pt x="1959" y="1180"/>
                  <a:pt x="2233" y="1252"/>
                </a:cubicBezTo>
                <a:cubicBezTo>
                  <a:pt x="2466" y="1313"/>
                  <a:pt x="2709" y="1363"/>
                  <a:pt x="2953" y="1383"/>
                </a:cubicBezTo>
                <a:cubicBezTo>
                  <a:pt x="3012" y="1388"/>
                  <a:pt x="3071" y="1390"/>
                  <a:pt x="3129" y="1390"/>
                </a:cubicBezTo>
                <a:cubicBezTo>
                  <a:pt x="3344" y="1390"/>
                  <a:pt x="3555" y="1357"/>
                  <a:pt x="3754" y="1261"/>
                </a:cubicBezTo>
                <a:cubicBezTo>
                  <a:pt x="3851" y="1218"/>
                  <a:pt x="3810" y="1080"/>
                  <a:pt x="3723" y="1080"/>
                </a:cubicBezTo>
                <a:cubicBezTo>
                  <a:pt x="3710" y="1080"/>
                  <a:pt x="3697" y="1083"/>
                  <a:pt x="3683" y="1089"/>
                </a:cubicBezTo>
                <a:cubicBezTo>
                  <a:pt x="3499" y="1174"/>
                  <a:pt x="3304" y="1207"/>
                  <a:pt x="3106" y="1207"/>
                </a:cubicBezTo>
                <a:cubicBezTo>
                  <a:pt x="2711" y="1207"/>
                  <a:pt x="2303" y="1079"/>
                  <a:pt x="1938" y="977"/>
                </a:cubicBezTo>
                <a:cubicBezTo>
                  <a:pt x="1310" y="795"/>
                  <a:pt x="651" y="552"/>
                  <a:pt x="214" y="35"/>
                </a:cubicBezTo>
                <a:cubicBezTo>
                  <a:pt x="193" y="11"/>
                  <a:pt x="167" y="1"/>
                  <a:pt x="141" y="1"/>
                </a:cubicBezTo>
                <a:close/>
              </a:path>
            </a:pathLst>
          </a:custGeom>
          <a:solidFill>
            <a:srgbClr val="7592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8" name="Google Shape;4918;p44"/>
          <p:cNvGrpSpPr/>
          <p:nvPr/>
        </p:nvGrpSpPr>
        <p:grpSpPr>
          <a:xfrm>
            <a:off x="5561060" y="1477295"/>
            <a:ext cx="669406" cy="1294144"/>
            <a:chOff x="5561060" y="1477295"/>
            <a:chExt cx="669406" cy="1294144"/>
          </a:xfrm>
        </p:grpSpPr>
        <p:sp>
          <p:nvSpPr>
            <p:cNvPr id="4919" name="Google Shape;4919;p44"/>
            <p:cNvSpPr/>
            <p:nvPr/>
          </p:nvSpPr>
          <p:spPr>
            <a:xfrm>
              <a:off x="5561060" y="1485066"/>
              <a:ext cx="662473" cy="1286373"/>
            </a:xfrm>
            <a:custGeom>
              <a:avLst/>
              <a:gdLst/>
              <a:ahLst/>
              <a:cxnLst/>
              <a:rect l="l" t="t" r="r" b="b"/>
              <a:pathLst>
                <a:path w="7076" h="13740" extrusionOk="0">
                  <a:moveTo>
                    <a:pt x="6944" y="0"/>
                  </a:moveTo>
                  <a:cubicBezTo>
                    <a:pt x="6920" y="0"/>
                    <a:pt x="6896" y="10"/>
                    <a:pt x="6877" y="31"/>
                  </a:cubicBezTo>
                  <a:cubicBezTo>
                    <a:pt x="6744" y="204"/>
                    <a:pt x="6643" y="407"/>
                    <a:pt x="6552" y="610"/>
                  </a:cubicBezTo>
                  <a:cubicBezTo>
                    <a:pt x="6034" y="1512"/>
                    <a:pt x="5507" y="2425"/>
                    <a:pt x="4980" y="3328"/>
                  </a:cubicBezTo>
                  <a:cubicBezTo>
                    <a:pt x="4950" y="3378"/>
                    <a:pt x="4980" y="3429"/>
                    <a:pt x="5020" y="3450"/>
                  </a:cubicBezTo>
                  <a:cubicBezTo>
                    <a:pt x="4828" y="3398"/>
                    <a:pt x="4628" y="3369"/>
                    <a:pt x="4427" y="3369"/>
                  </a:cubicBezTo>
                  <a:cubicBezTo>
                    <a:pt x="4235" y="3369"/>
                    <a:pt x="4042" y="3395"/>
                    <a:pt x="3854" y="3450"/>
                  </a:cubicBezTo>
                  <a:cubicBezTo>
                    <a:pt x="3814" y="3459"/>
                    <a:pt x="3794" y="3490"/>
                    <a:pt x="3794" y="3520"/>
                  </a:cubicBezTo>
                  <a:cubicBezTo>
                    <a:pt x="3783" y="3520"/>
                    <a:pt x="3783" y="3531"/>
                    <a:pt x="3773" y="3540"/>
                  </a:cubicBezTo>
                  <a:cubicBezTo>
                    <a:pt x="3012" y="5082"/>
                    <a:pt x="2241" y="6614"/>
                    <a:pt x="1461" y="8145"/>
                  </a:cubicBezTo>
                  <a:cubicBezTo>
                    <a:pt x="1238" y="8581"/>
                    <a:pt x="1015" y="9007"/>
                    <a:pt x="792" y="9443"/>
                  </a:cubicBezTo>
                  <a:cubicBezTo>
                    <a:pt x="781" y="9463"/>
                    <a:pt x="781" y="9483"/>
                    <a:pt x="781" y="9504"/>
                  </a:cubicBezTo>
                  <a:cubicBezTo>
                    <a:pt x="761" y="9514"/>
                    <a:pt x="751" y="9534"/>
                    <a:pt x="741" y="9575"/>
                  </a:cubicBezTo>
                  <a:cubicBezTo>
                    <a:pt x="720" y="9869"/>
                    <a:pt x="943" y="10082"/>
                    <a:pt x="1157" y="10254"/>
                  </a:cubicBezTo>
                  <a:cubicBezTo>
                    <a:pt x="1349" y="10416"/>
                    <a:pt x="1552" y="10579"/>
                    <a:pt x="1755" y="10721"/>
                  </a:cubicBezTo>
                  <a:cubicBezTo>
                    <a:pt x="1644" y="10995"/>
                    <a:pt x="1522" y="11259"/>
                    <a:pt x="1400" y="11512"/>
                  </a:cubicBezTo>
                  <a:cubicBezTo>
                    <a:pt x="1308" y="11705"/>
                    <a:pt x="1207" y="11887"/>
                    <a:pt x="1126" y="12070"/>
                  </a:cubicBezTo>
                  <a:cubicBezTo>
                    <a:pt x="1076" y="12161"/>
                    <a:pt x="1035" y="12252"/>
                    <a:pt x="994" y="12343"/>
                  </a:cubicBezTo>
                  <a:cubicBezTo>
                    <a:pt x="974" y="12394"/>
                    <a:pt x="943" y="12445"/>
                    <a:pt x="923" y="12496"/>
                  </a:cubicBezTo>
                  <a:cubicBezTo>
                    <a:pt x="903" y="12485"/>
                    <a:pt x="883" y="12485"/>
                    <a:pt x="862" y="12476"/>
                  </a:cubicBezTo>
                  <a:cubicBezTo>
                    <a:pt x="763" y="12446"/>
                    <a:pt x="656" y="12423"/>
                    <a:pt x="550" y="12423"/>
                  </a:cubicBezTo>
                  <a:cubicBezTo>
                    <a:pt x="474" y="12423"/>
                    <a:pt x="398" y="12435"/>
                    <a:pt x="325" y="12465"/>
                  </a:cubicBezTo>
                  <a:cubicBezTo>
                    <a:pt x="163" y="12526"/>
                    <a:pt x="21" y="12668"/>
                    <a:pt x="10" y="12841"/>
                  </a:cubicBezTo>
                  <a:cubicBezTo>
                    <a:pt x="1" y="12881"/>
                    <a:pt x="21" y="12911"/>
                    <a:pt x="51" y="12932"/>
                  </a:cubicBezTo>
                  <a:cubicBezTo>
                    <a:pt x="82" y="13165"/>
                    <a:pt x="416" y="13378"/>
                    <a:pt x="589" y="13469"/>
                  </a:cubicBezTo>
                  <a:cubicBezTo>
                    <a:pt x="751" y="13560"/>
                    <a:pt x="934" y="13632"/>
                    <a:pt x="1116" y="13682"/>
                  </a:cubicBezTo>
                  <a:cubicBezTo>
                    <a:pt x="1231" y="13711"/>
                    <a:pt x="1361" y="13739"/>
                    <a:pt x="1484" y="13739"/>
                  </a:cubicBezTo>
                  <a:cubicBezTo>
                    <a:pt x="1535" y="13739"/>
                    <a:pt x="1585" y="13734"/>
                    <a:pt x="1633" y="13723"/>
                  </a:cubicBezTo>
                  <a:cubicBezTo>
                    <a:pt x="1968" y="13632"/>
                    <a:pt x="2009" y="13215"/>
                    <a:pt x="1836" y="12972"/>
                  </a:cubicBezTo>
                  <a:cubicBezTo>
                    <a:pt x="1765" y="12871"/>
                    <a:pt x="1664" y="12790"/>
                    <a:pt x="1562" y="12729"/>
                  </a:cubicBezTo>
                  <a:lnTo>
                    <a:pt x="2343" y="11035"/>
                  </a:lnTo>
                  <a:cubicBezTo>
                    <a:pt x="2569" y="11123"/>
                    <a:pt x="2814" y="11175"/>
                    <a:pt x="3055" y="11175"/>
                  </a:cubicBezTo>
                  <a:cubicBezTo>
                    <a:pt x="3344" y="11175"/>
                    <a:pt x="3627" y="11100"/>
                    <a:pt x="3864" y="10923"/>
                  </a:cubicBezTo>
                  <a:cubicBezTo>
                    <a:pt x="3925" y="10883"/>
                    <a:pt x="3915" y="10822"/>
                    <a:pt x="3884" y="10781"/>
                  </a:cubicBezTo>
                  <a:cubicBezTo>
                    <a:pt x="3895" y="10772"/>
                    <a:pt x="3895" y="10761"/>
                    <a:pt x="3905" y="10751"/>
                  </a:cubicBezTo>
                  <a:lnTo>
                    <a:pt x="6410" y="5447"/>
                  </a:lnTo>
                  <a:cubicBezTo>
                    <a:pt x="6501" y="5244"/>
                    <a:pt x="6643" y="5032"/>
                    <a:pt x="6572" y="4798"/>
                  </a:cubicBezTo>
                  <a:cubicBezTo>
                    <a:pt x="6521" y="4626"/>
                    <a:pt x="6359" y="4494"/>
                    <a:pt x="6318" y="4311"/>
                  </a:cubicBezTo>
                  <a:cubicBezTo>
                    <a:pt x="6301" y="4258"/>
                    <a:pt x="6252" y="4228"/>
                    <a:pt x="6206" y="4228"/>
                  </a:cubicBezTo>
                  <a:cubicBezTo>
                    <a:pt x="6200" y="4228"/>
                    <a:pt x="6193" y="4229"/>
                    <a:pt x="6187" y="4230"/>
                  </a:cubicBezTo>
                  <a:cubicBezTo>
                    <a:pt x="6004" y="3987"/>
                    <a:pt x="5771" y="3784"/>
                    <a:pt x="5507" y="3642"/>
                  </a:cubicBezTo>
                  <a:cubicBezTo>
                    <a:pt x="5538" y="3642"/>
                    <a:pt x="5568" y="3632"/>
                    <a:pt x="5588" y="3581"/>
                  </a:cubicBezTo>
                  <a:lnTo>
                    <a:pt x="6278" y="1827"/>
                  </a:lnTo>
                  <a:cubicBezTo>
                    <a:pt x="6390" y="1543"/>
                    <a:pt x="6501" y="1248"/>
                    <a:pt x="6613" y="964"/>
                  </a:cubicBezTo>
                  <a:cubicBezTo>
                    <a:pt x="6653" y="874"/>
                    <a:pt x="6683" y="782"/>
                    <a:pt x="6724" y="691"/>
                  </a:cubicBezTo>
                  <a:cubicBezTo>
                    <a:pt x="6825" y="508"/>
                    <a:pt x="6937" y="326"/>
                    <a:pt x="7039" y="143"/>
                  </a:cubicBezTo>
                  <a:cubicBezTo>
                    <a:pt x="7076" y="69"/>
                    <a:pt x="7010" y="0"/>
                    <a:pt x="6944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4"/>
            <p:cNvSpPr/>
            <p:nvPr/>
          </p:nvSpPr>
          <p:spPr>
            <a:xfrm>
              <a:off x="5622103" y="2362318"/>
              <a:ext cx="310452" cy="139404"/>
            </a:xfrm>
            <a:custGeom>
              <a:avLst/>
              <a:gdLst/>
              <a:ahLst/>
              <a:cxnLst/>
              <a:rect l="l" t="t" r="r" b="b"/>
              <a:pathLst>
                <a:path w="3316" h="1489" extrusionOk="0">
                  <a:moveTo>
                    <a:pt x="630" y="1"/>
                  </a:moveTo>
                  <a:cubicBezTo>
                    <a:pt x="450" y="1"/>
                    <a:pt x="272" y="30"/>
                    <a:pt x="99" y="104"/>
                  </a:cubicBezTo>
                  <a:cubicBezTo>
                    <a:pt x="0" y="148"/>
                    <a:pt x="44" y="295"/>
                    <a:pt x="132" y="295"/>
                  </a:cubicBezTo>
                  <a:cubicBezTo>
                    <a:pt x="144" y="295"/>
                    <a:pt x="156" y="292"/>
                    <a:pt x="170" y="286"/>
                  </a:cubicBezTo>
                  <a:cubicBezTo>
                    <a:pt x="324" y="220"/>
                    <a:pt x="483" y="194"/>
                    <a:pt x="644" y="194"/>
                  </a:cubicBezTo>
                  <a:cubicBezTo>
                    <a:pt x="1001" y="194"/>
                    <a:pt x="1366" y="323"/>
                    <a:pt x="1701" y="428"/>
                  </a:cubicBezTo>
                  <a:cubicBezTo>
                    <a:pt x="2249" y="611"/>
                    <a:pt x="2867" y="854"/>
                    <a:pt x="3101" y="1432"/>
                  </a:cubicBezTo>
                  <a:cubicBezTo>
                    <a:pt x="3119" y="1471"/>
                    <a:pt x="3153" y="1488"/>
                    <a:pt x="3188" y="1488"/>
                  </a:cubicBezTo>
                  <a:cubicBezTo>
                    <a:pt x="3251" y="1488"/>
                    <a:pt x="3316" y="1433"/>
                    <a:pt x="3284" y="1361"/>
                  </a:cubicBezTo>
                  <a:cubicBezTo>
                    <a:pt x="3020" y="742"/>
                    <a:pt x="2381" y="458"/>
                    <a:pt x="1783" y="255"/>
                  </a:cubicBezTo>
                  <a:cubicBezTo>
                    <a:pt x="1415" y="138"/>
                    <a:pt x="1018" y="1"/>
                    <a:pt x="630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4"/>
            <p:cNvSpPr/>
            <p:nvPr/>
          </p:nvSpPr>
          <p:spPr>
            <a:xfrm>
              <a:off x="5948100" y="1477295"/>
              <a:ext cx="282365" cy="411377"/>
            </a:xfrm>
            <a:custGeom>
              <a:avLst/>
              <a:gdLst/>
              <a:ahLst/>
              <a:cxnLst/>
              <a:rect l="l" t="t" r="r" b="b"/>
              <a:pathLst>
                <a:path w="3016" h="4394" extrusionOk="0">
                  <a:moveTo>
                    <a:pt x="2885" y="0"/>
                  </a:moveTo>
                  <a:cubicBezTo>
                    <a:pt x="2852" y="0"/>
                    <a:pt x="2820" y="16"/>
                    <a:pt x="2803" y="54"/>
                  </a:cubicBezTo>
                  <a:cubicBezTo>
                    <a:pt x="2276" y="1200"/>
                    <a:pt x="1779" y="2366"/>
                    <a:pt x="1302" y="3533"/>
                  </a:cubicBezTo>
                  <a:cubicBezTo>
                    <a:pt x="1039" y="3415"/>
                    <a:pt x="748" y="3351"/>
                    <a:pt x="454" y="3351"/>
                  </a:cubicBezTo>
                  <a:cubicBezTo>
                    <a:pt x="341" y="3351"/>
                    <a:pt x="228" y="3360"/>
                    <a:pt x="116" y="3380"/>
                  </a:cubicBezTo>
                  <a:cubicBezTo>
                    <a:pt x="0" y="3409"/>
                    <a:pt x="12" y="3575"/>
                    <a:pt x="118" y="3575"/>
                  </a:cubicBezTo>
                  <a:cubicBezTo>
                    <a:pt x="123" y="3575"/>
                    <a:pt x="129" y="3574"/>
                    <a:pt x="136" y="3573"/>
                  </a:cubicBezTo>
                  <a:cubicBezTo>
                    <a:pt x="244" y="3553"/>
                    <a:pt x="353" y="3543"/>
                    <a:pt x="461" y="3543"/>
                  </a:cubicBezTo>
                  <a:cubicBezTo>
                    <a:pt x="1063" y="3543"/>
                    <a:pt x="1647" y="3847"/>
                    <a:pt x="1982" y="4354"/>
                  </a:cubicBezTo>
                  <a:cubicBezTo>
                    <a:pt x="2002" y="4382"/>
                    <a:pt x="2028" y="4394"/>
                    <a:pt x="2054" y="4394"/>
                  </a:cubicBezTo>
                  <a:cubicBezTo>
                    <a:pt x="2121" y="4394"/>
                    <a:pt x="2188" y="4315"/>
                    <a:pt x="2144" y="4242"/>
                  </a:cubicBezTo>
                  <a:cubicBezTo>
                    <a:pt x="1972" y="3988"/>
                    <a:pt x="1738" y="3776"/>
                    <a:pt x="1474" y="3623"/>
                  </a:cubicBezTo>
                  <a:cubicBezTo>
                    <a:pt x="1952" y="2447"/>
                    <a:pt x="2448" y="1291"/>
                    <a:pt x="2975" y="135"/>
                  </a:cubicBezTo>
                  <a:cubicBezTo>
                    <a:pt x="3016" y="61"/>
                    <a:pt x="2949" y="0"/>
                    <a:pt x="2885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4"/>
            <p:cNvSpPr/>
            <p:nvPr/>
          </p:nvSpPr>
          <p:spPr>
            <a:xfrm>
              <a:off x="5861124" y="2361475"/>
              <a:ext cx="61697" cy="33704"/>
            </a:xfrm>
            <a:custGeom>
              <a:avLst/>
              <a:gdLst/>
              <a:ahLst/>
              <a:cxnLst/>
              <a:rect l="l" t="t" r="r" b="b"/>
              <a:pathLst>
                <a:path w="659" h="360" extrusionOk="0">
                  <a:moveTo>
                    <a:pt x="122" y="1"/>
                  </a:moveTo>
                  <a:cubicBezTo>
                    <a:pt x="0" y="1"/>
                    <a:pt x="21" y="183"/>
                    <a:pt x="142" y="183"/>
                  </a:cubicBezTo>
                  <a:cubicBezTo>
                    <a:pt x="253" y="194"/>
                    <a:pt x="365" y="234"/>
                    <a:pt x="436" y="325"/>
                  </a:cubicBezTo>
                  <a:cubicBezTo>
                    <a:pt x="457" y="349"/>
                    <a:pt x="484" y="359"/>
                    <a:pt x="511" y="359"/>
                  </a:cubicBezTo>
                  <a:cubicBezTo>
                    <a:pt x="586" y="359"/>
                    <a:pt x="658" y="281"/>
                    <a:pt x="598" y="214"/>
                  </a:cubicBezTo>
                  <a:cubicBezTo>
                    <a:pt x="467" y="72"/>
                    <a:pt x="314" y="1"/>
                    <a:pt x="122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4"/>
            <p:cNvSpPr/>
            <p:nvPr/>
          </p:nvSpPr>
          <p:spPr>
            <a:xfrm>
              <a:off x="5905127" y="2273282"/>
              <a:ext cx="58046" cy="32487"/>
            </a:xfrm>
            <a:custGeom>
              <a:avLst/>
              <a:gdLst/>
              <a:ahLst/>
              <a:cxnLst/>
              <a:rect l="l" t="t" r="r" b="b"/>
              <a:pathLst>
                <a:path w="620" h="347" extrusionOk="0">
                  <a:moveTo>
                    <a:pt x="139" y="1"/>
                  </a:moveTo>
                  <a:cubicBezTo>
                    <a:pt x="50" y="1"/>
                    <a:pt x="0" y="138"/>
                    <a:pt x="98" y="182"/>
                  </a:cubicBezTo>
                  <a:lnTo>
                    <a:pt x="443" y="334"/>
                  </a:lnTo>
                  <a:cubicBezTo>
                    <a:pt x="459" y="343"/>
                    <a:pt x="474" y="346"/>
                    <a:pt x="488" y="346"/>
                  </a:cubicBezTo>
                  <a:cubicBezTo>
                    <a:pt x="573" y="346"/>
                    <a:pt x="620" y="205"/>
                    <a:pt x="524" y="162"/>
                  </a:cubicBezTo>
                  <a:lnTo>
                    <a:pt x="179" y="10"/>
                  </a:lnTo>
                  <a:cubicBezTo>
                    <a:pt x="165" y="3"/>
                    <a:pt x="152" y="1"/>
                    <a:pt x="139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4"/>
            <p:cNvSpPr/>
            <p:nvPr/>
          </p:nvSpPr>
          <p:spPr>
            <a:xfrm>
              <a:off x="5949879" y="2169453"/>
              <a:ext cx="57110" cy="40539"/>
            </a:xfrm>
            <a:custGeom>
              <a:avLst/>
              <a:gdLst/>
              <a:ahLst/>
              <a:cxnLst/>
              <a:rect l="l" t="t" r="r" b="b"/>
              <a:pathLst>
                <a:path w="610" h="433" extrusionOk="0">
                  <a:moveTo>
                    <a:pt x="125" y="1"/>
                  </a:moveTo>
                  <a:cubicBezTo>
                    <a:pt x="47" y="1"/>
                    <a:pt x="0" y="134"/>
                    <a:pt x="87" y="186"/>
                  </a:cubicBezTo>
                  <a:cubicBezTo>
                    <a:pt x="208" y="267"/>
                    <a:pt x="330" y="338"/>
                    <a:pt x="441" y="419"/>
                  </a:cubicBezTo>
                  <a:cubicBezTo>
                    <a:pt x="458" y="428"/>
                    <a:pt x="473" y="432"/>
                    <a:pt x="487" y="432"/>
                  </a:cubicBezTo>
                  <a:cubicBezTo>
                    <a:pt x="570" y="432"/>
                    <a:pt x="609" y="297"/>
                    <a:pt x="522" y="237"/>
                  </a:cubicBezTo>
                  <a:cubicBezTo>
                    <a:pt x="401" y="165"/>
                    <a:pt x="290" y="95"/>
                    <a:pt x="168" y="14"/>
                  </a:cubicBezTo>
                  <a:cubicBezTo>
                    <a:pt x="153" y="5"/>
                    <a:pt x="139" y="1"/>
                    <a:pt x="125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4"/>
            <p:cNvSpPr/>
            <p:nvPr/>
          </p:nvSpPr>
          <p:spPr>
            <a:xfrm>
              <a:off x="5990137" y="2071523"/>
              <a:ext cx="64787" cy="54395"/>
            </a:xfrm>
            <a:custGeom>
              <a:avLst/>
              <a:gdLst/>
              <a:ahLst/>
              <a:cxnLst/>
              <a:rect l="l" t="t" r="r" b="b"/>
              <a:pathLst>
                <a:path w="692" h="581" extrusionOk="0">
                  <a:moveTo>
                    <a:pt x="135" y="1"/>
                  </a:moveTo>
                  <a:cubicBezTo>
                    <a:pt x="61" y="1"/>
                    <a:pt x="0" y="103"/>
                    <a:pt x="72" y="167"/>
                  </a:cubicBezTo>
                  <a:lnTo>
                    <a:pt x="498" y="553"/>
                  </a:lnTo>
                  <a:cubicBezTo>
                    <a:pt x="518" y="572"/>
                    <a:pt x="540" y="581"/>
                    <a:pt x="560" y="581"/>
                  </a:cubicBezTo>
                  <a:cubicBezTo>
                    <a:pt x="633" y="581"/>
                    <a:pt x="692" y="474"/>
                    <a:pt x="620" y="411"/>
                  </a:cubicBezTo>
                  <a:cubicBezTo>
                    <a:pt x="478" y="278"/>
                    <a:pt x="336" y="157"/>
                    <a:pt x="194" y="25"/>
                  </a:cubicBezTo>
                  <a:cubicBezTo>
                    <a:pt x="175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4"/>
            <p:cNvSpPr/>
            <p:nvPr/>
          </p:nvSpPr>
          <p:spPr>
            <a:xfrm>
              <a:off x="6041162" y="1998591"/>
              <a:ext cx="49339" cy="47560"/>
            </a:xfrm>
            <a:custGeom>
              <a:avLst/>
              <a:gdLst/>
              <a:ahLst/>
              <a:cxnLst/>
              <a:rect l="l" t="t" r="r" b="b"/>
              <a:pathLst>
                <a:path w="527" h="508" extrusionOk="0">
                  <a:moveTo>
                    <a:pt x="124" y="0"/>
                  </a:moveTo>
                  <a:cubicBezTo>
                    <a:pt x="45" y="0"/>
                    <a:pt x="0" y="133"/>
                    <a:pt x="95" y="185"/>
                  </a:cubicBezTo>
                  <a:cubicBezTo>
                    <a:pt x="187" y="246"/>
                    <a:pt x="268" y="338"/>
                    <a:pt x="318" y="449"/>
                  </a:cubicBezTo>
                  <a:cubicBezTo>
                    <a:pt x="337" y="490"/>
                    <a:pt x="372" y="508"/>
                    <a:pt x="407" y="508"/>
                  </a:cubicBezTo>
                  <a:cubicBezTo>
                    <a:pt x="467" y="508"/>
                    <a:pt x="526" y="455"/>
                    <a:pt x="501" y="378"/>
                  </a:cubicBezTo>
                  <a:cubicBezTo>
                    <a:pt x="430" y="226"/>
                    <a:pt x="318" y="104"/>
                    <a:pt x="167" y="13"/>
                  </a:cubicBezTo>
                  <a:cubicBezTo>
                    <a:pt x="152" y="4"/>
                    <a:pt x="137" y="0"/>
                    <a:pt x="124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4"/>
            <p:cNvSpPr/>
            <p:nvPr/>
          </p:nvSpPr>
          <p:spPr>
            <a:xfrm>
              <a:off x="5563026" y="2676050"/>
              <a:ext cx="165244" cy="71996"/>
            </a:xfrm>
            <a:custGeom>
              <a:avLst/>
              <a:gdLst/>
              <a:ahLst/>
              <a:cxnLst/>
              <a:rect l="l" t="t" r="r" b="b"/>
              <a:pathLst>
                <a:path w="1765" h="769" extrusionOk="0">
                  <a:moveTo>
                    <a:pt x="511" y="1"/>
                  </a:moveTo>
                  <a:cubicBezTo>
                    <a:pt x="374" y="1"/>
                    <a:pt x="236" y="20"/>
                    <a:pt x="101" y="59"/>
                  </a:cubicBezTo>
                  <a:cubicBezTo>
                    <a:pt x="0" y="95"/>
                    <a:pt x="40" y="247"/>
                    <a:pt x="138" y="247"/>
                  </a:cubicBezTo>
                  <a:cubicBezTo>
                    <a:pt x="148" y="247"/>
                    <a:pt x="160" y="245"/>
                    <a:pt x="172" y="241"/>
                  </a:cubicBezTo>
                  <a:cubicBezTo>
                    <a:pt x="285" y="207"/>
                    <a:pt x="402" y="191"/>
                    <a:pt x="518" y="191"/>
                  </a:cubicBezTo>
                  <a:cubicBezTo>
                    <a:pt x="923" y="191"/>
                    <a:pt x="1323" y="389"/>
                    <a:pt x="1551" y="728"/>
                  </a:cubicBezTo>
                  <a:cubicBezTo>
                    <a:pt x="1571" y="756"/>
                    <a:pt x="1598" y="768"/>
                    <a:pt x="1625" y="768"/>
                  </a:cubicBezTo>
                  <a:cubicBezTo>
                    <a:pt x="1695" y="768"/>
                    <a:pt x="1765" y="689"/>
                    <a:pt x="1713" y="616"/>
                  </a:cubicBezTo>
                  <a:cubicBezTo>
                    <a:pt x="1439" y="223"/>
                    <a:pt x="981" y="1"/>
                    <a:pt x="511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8" name="Google Shape;4928;p44"/>
          <p:cNvGrpSpPr/>
          <p:nvPr/>
        </p:nvGrpSpPr>
        <p:grpSpPr>
          <a:xfrm>
            <a:off x="2711475" y="3651001"/>
            <a:ext cx="686629" cy="668376"/>
            <a:chOff x="2711475" y="3651001"/>
            <a:chExt cx="686629" cy="668376"/>
          </a:xfrm>
        </p:grpSpPr>
        <p:sp>
          <p:nvSpPr>
            <p:cNvPr id="4929" name="Google Shape;4929;p44"/>
            <p:cNvSpPr/>
            <p:nvPr/>
          </p:nvSpPr>
          <p:spPr>
            <a:xfrm>
              <a:off x="2711475" y="3651001"/>
              <a:ext cx="682789" cy="662566"/>
            </a:xfrm>
            <a:custGeom>
              <a:avLst/>
              <a:gdLst/>
              <a:ahLst/>
              <a:cxnLst/>
              <a:rect l="l" t="t" r="r" b="b"/>
              <a:pathLst>
                <a:path w="7293" h="7077" extrusionOk="0">
                  <a:moveTo>
                    <a:pt x="4892" y="0"/>
                  </a:moveTo>
                  <a:cubicBezTo>
                    <a:pt x="4849" y="0"/>
                    <a:pt x="4813" y="28"/>
                    <a:pt x="4798" y="73"/>
                  </a:cubicBezTo>
                  <a:cubicBezTo>
                    <a:pt x="4706" y="316"/>
                    <a:pt x="4585" y="539"/>
                    <a:pt x="4443" y="753"/>
                  </a:cubicBezTo>
                  <a:cubicBezTo>
                    <a:pt x="4280" y="509"/>
                    <a:pt x="4057" y="306"/>
                    <a:pt x="3793" y="174"/>
                  </a:cubicBezTo>
                  <a:cubicBezTo>
                    <a:pt x="3778" y="168"/>
                    <a:pt x="3762" y="164"/>
                    <a:pt x="3746" y="164"/>
                  </a:cubicBezTo>
                  <a:cubicBezTo>
                    <a:pt x="3713" y="164"/>
                    <a:pt x="3683" y="180"/>
                    <a:pt x="3662" y="215"/>
                  </a:cubicBezTo>
                  <a:cubicBezTo>
                    <a:pt x="3520" y="438"/>
                    <a:pt x="3378" y="651"/>
                    <a:pt x="3236" y="874"/>
                  </a:cubicBezTo>
                  <a:lnTo>
                    <a:pt x="2658" y="408"/>
                  </a:lnTo>
                  <a:cubicBezTo>
                    <a:pt x="2634" y="389"/>
                    <a:pt x="2608" y="378"/>
                    <a:pt x="2582" y="378"/>
                  </a:cubicBezTo>
                  <a:cubicBezTo>
                    <a:pt x="2554" y="378"/>
                    <a:pt x="2527" y="391"/>
                    <a:pt x="2506" y="417"/>
                  </a:cubicBezTo>
                  <a:cubicBezTo>
                    <a:pt x="2353" y="651"/>
                    <a:pt x="2202" y="895"/>
                    <a:pt x="2069" y="1138"/>
                  </a:cubicBezTo>
                  <a:cubicBezTo>
                    <a:pt x="1796" y="985"/>
                    <a:pt x="1512" y="823"/>
                    <a:pt x="1238" y="671"/>
                  </a:cubicBezTo>
                  <a:cubicBezTo>
                    <a:pt x="1225" y="665"/>
                    <a:pt x="1209" y="662"/>
                    <a:pt x="1192" y="662"/>
                  </a:cubicBezTo>
                  <a:cubicBezTo>
                    <a:pt x="1157" y="662"/>
                    <a:pt x="1120" y="677"/>
                    <a:pt x="1106" y="712"/>
                  </a:cubicBezTo>
                  <a:cubicBezTo>
                    <a:pt x="985" y="945"/>
                    <a:pt x="873" y="1188"/>
                    <a:pt x="751" y="1432"/>
                  </a:cubicBezTo>
                  <a:cubicBezTo>
                    <a:pt x="568" y="1330"/>
                    <a:pt x="396" y="1219"/>
                    <a:pt x="224" y="1118"/>
                  </a:cubicBezTo>
                  <a:cubicBezTo>
                    <a:pt x="206" y="1107"/>
                    <a:pt x="188" y="1103"/>
                    <a:pt x="172" y="1103"/>
                  </a:cubicBezTo>
                  <a:cubicBezTo>
                    <a:pt x="125" y="1103"/>
                    <a:pt x="90" y="1140"/>
                    <a:pt x="82" y="1178"/>
                  </a:cubicBezTo>
                  <a:cubicBezTo>
                    <a:pt x="41" y="1199"/>
                    <a:pt x="1" y="1239"/>
                    <a:pt x="11" y="1300"/>
                  </a:cubicBezTo>
                  <a:cubicBezTo>
                    <a:pt x="295" y="2761"/>
                    <a:pt x="609" y="4210"/>
                    <a:pt x="954" y="5661"/>
                  </a:cubicBezTo>
                  <a:cubicBezTo>
                    <a:pt x="1046" y="6067"/>
                    <a:pt x="1147" y="6482"/>
                    <a:pt x="1238" y="6888"/>
                  </a:cubicBezTo>
                  <a:cubicBezTo>
                    <a:pt x="1248" y="6928"/>
                    <a:pt x="1278" y="6949"/>
                    <a:pt x="1309" y="6959"/>
                  </a:cubicBezTo>
                  <a:cubicBezTo>
                    <a:pt x="1296" y="7020"/>
                    <a:pt x="1355" y="7077"/>
                    <a:pt x="1411" y="7077"/>
                  </a:cubicBezTo>
                  <a:cubicBezTo>
                    <a:pt x="1438" y="7077"/>
                    <a:pt x="1465" y="7063"/>
                    <a:pt x="1481" y="7030"/>
                  </a:cubicBezTo>
                  <a:cubicBezTo>
                    <a:pt x="1583" y="6807"/>
                    <a:pt x="1715" y="6604"/>
                    <a:pt x="1867" y="6412"/>
                  </a:cubicBezTo>
                  <a:cubicBezTo>
                    <a:pt x="2080" y="6604"/>
                    <a:pt x="2303" y="6786"/>
                    <a:pt x="2536" y="6969"/>
                  </a:cubicBezTo>
                  <a:cubicBezTo>
                    <a:pt x="2555" y="6985"/>
                    <a:pt x="2576" y="6992"/>
                    <a:pt x="2597" y="6992"/>
                  </a:cubicBezTo>
                  <a:cubicBezTo>
                    <a:pt x="2653" y="6992"/>
                    <a:pt x="2706" y="6940"/>
                    <a:pt x="2698" y="6888"/>
                  </a:cubicBezTo>
                  <a:lnTo>
                    <a:pt x="2709" y="6888"/>
                  </a:lnTo>
                  <a:cubicBezTo>
                    <a:pt x="2840" y="6635"/>
                    <a:pt x="2982" y="6381"/>
                    <a:pt x="3114" y="6128"/>
                  </a:cubicBezTo>
                  <a:cubicBezTo>
                    <a:pt x="3307" y="6360"/>
                    <a:pt x="3540" y="6563"/>
                    <a:pt x="3814" y="6726"/>
                  </a:cubicBezTo>
                  <a:cubicBezTo>
                    <a:pt x="3829" y="6733"/>
                    <a:pt x="3845" y="6737"/>
                    <a:pt x="3860" y="6737"/>
                  </a:cubicBezTo>
                  <a:cubicBezTo>
                    <a:pt x="3884" y="6737"/>
                    <a:pt x="3907" y="6728"/>
                    <a:pt x="3926" y="6716"/>
                  </a:cubicBezTo>
                  <a:cubicBezTo>
                    <a:pt x="3946" y="6705"/>
                    <a:pt x="3976" y="6685"/>
                    <a:pt x="3987" y="6644"/>
                  </a:cubicBezTo>
                  <a:cubicBezTo>
                    <a:pt x="4068" y="6391"/>
                    <a:pt x="4199" y="6158"/>
                    <a:pt x="4392" y="5955"/>
                  </a:cubicBezTo>
                  <a:cubicBezTo>
                    <a:pt x="4564" y="6117"/>
                    <a:pt x="4747" y="6259"/>
                    <a:pt x="4950" y="6381"/>
                  </a:cubicBezTo>
                  <a:cubicBezTo>
                    <a:pt x="4967" y="6393"/>
                    <a:pt x="4984" y="6398"/>
                    <a:pt x="5000" y="6398"/>
                  </a:cubicBezTo>
                  <a:cubicBezTo>
                    <a:pt x="5051" y="6398"/>
                    <a:pt x="5092" y="6346"/>
                    <a:pt x="5092" y="6300"/>
                  </a:cubicBezTo>
                  <a:cubicBezTo>
                    <a:pt x="5163" y="6067"/>
                    <a:pt x="5285" y="5853"/>
                    <a:pt x="5436" y="5671"/>
                  </a:cubicBezTo>
                  <a:cubicBezTo>
                    <a:pt x="5447" y="5661"/>
                    <a:pt x="5447" y="5651"/>
                    <a:pt x="5457" y="5641"/>
                  </a:cubicBezTo>
                  <a:cubicBezTo>
                    <a:pt x="5457" y="5641"/>
                    <a:pt x="5457" y="5630"/>
                    <a:pt x="5467" y="5630"/>
                  </a:cubicBezTo>
                  <a:cubicBezTo>
                    <a:pt x="5468" y="5630"/>
                    <a:pt x="5468" y="5630"/>
                    <a:pt x="5469" y="5630"/>
                  </a:cubicBezTo>
                  <a:cubicBezTo>
                    <a:pt x="5486" y="5630"/>
                    <a:pt x="5570" y="5712"/>
                    <a:pt x="5599" y="5732"/>
                  </a:cubicBezTo>
                  <a:cubicBezTo>
                    <a:pt x="5650" y="5772"/>
                    <a:pt x="5711" y="5823"/>
                    <a:pt x="5771" y="5874"/>
                  </a:cubicBezTo>
                  <a:cubicBezTo>
                    <a:pt x="5883" y="5965"/>
                    <a:pt x="5995" y="6056"/>
                    <a:pt x="6116" y="6148"/>
                  </a:cubicBezTo>
                  <a:cubicBezTo>
                    <a:pt x="6116" y="6158"/>
                    <a:pt x="6126" y="6158"/>
                    <a:pt x="6126" y="6158"/>
                  </a:cubicBezTo>
                  <a:cubicBezTo>
                    <a:pt x="6144" y="6192"/>
                    <a:pt x="6184" y="6217"/>
                    <a:pt x="6221" y="6217"/>
                  </a:cubicBezTo>
                  <a:cubicBezTo>
                    <a:pt x="6249" y="6217"/>
                    <a:pt x="6275" y="6203"/>
                    <a:pt x="6288" y="6168"/>
                  </a:cubicBezTo>
                  <a:cubicBezTo>
                    <a:pt x="6421" y="5904"/>
                    <a:pt x="6552" y="5651"/>
                    <a:pt x="6674" y="5387"/>
                  </a:cubicBezTo>
                  <a:cubicBezTo>
                    <a:pt x="6846" y="5499"/>
                    <a:pt x="6988" y="5630"/>
                    <a:pt x="7110" y="5793"/>
                  </a:cubicBezTo>
                  <a:cubicBezTo>
                    <a:pt x="7128" y="5813"/>
                    <a:pt x="7149" y="5822"/>
                    <a:pt x="7170" y="5822"/>
                  </a:cubicBezTo>
                  <a:cubicBezTo>
                    <a:pt x="7221" y="5822"/>
                    <a:pt x="7272" y="5769"/>
                    <a:pt x="7272" y="5711"/>
                  </a:cubicBezTo>
                  <a:cubicBezTo>
                    <a:pt x="7282" y="5691"/>
                    <a:pt x="7293" y="5661"/>
                    <a:pt x="7282" y="5630"/>
                  </a:cubicBezTo>
                  <a:cubicBezTo>
                    <a:pt x="6928" y="4241"/>
                    <a:pt x="6633" y="2821"/>
                    <a:pt x="6410" y="1402"/>
                  </a:cubicBezTo>
                  <a:cubicBezTo>
                    <a:pt x="6339" y="996"/>
                    <a:pt x="6279" y="580"/>
                    <a:pt x="6227" y="174"/>
                  </a:cubicBezTo>
                  <a:cubicBezTo>
                    <a:pt x="6218" y="113"/>
                    <a:pt x="6177" y="83"/>
                    <a:pt x="6126" y="83"/>
                  </a:cubicBezTo>
                  <a:cubicBezTo>
                    <a:pt x="6106" y="63"/>
                    <a:pt x="6078" y="50"/>
                    <a:pt x="6050" y="50"/>
                  </a:cubicBezTo>
                  <a:cubicBezTo>
                    <a:pt x="6022" y="50"/>
                    <a:pt x="5995" y="63"/>
                    <a:pt x="5974" y="93"/>
                  </a:cubicBezTo>
                  <a:cubicBezTo>
                    <a:pt x="5873" y="266"/>
                    <a:pt x="5761" y="438"/>
                    <a:pt x="5630" y="590"/>
                  </a:cubicBezTo>
                  <a:cubicBezTo>
                    <a:pt x="5447" y="357"/>
                    <a:pt x="5204" y="154"/>
                    <a:pt x="4940" y="12"/>
                  </a:cubicBezTo>
                  <a:cubicBezTo>
                    <a:pt x="4924" y="4"/>
                    <a:pt x="4907" y="0"/>
                    <a:pt x="4892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4"/>
            <p:cNvSpPr/>
            <p:nvPr/>
          </p:nvSpPr>
          <p:spPr>
            <a:xfrm>
              <a:off x="2887207" y="3776457"/>
              <a:ext cx="366532" cy="366626"/>
            </a:xfrm>
            <a:custGeom>
              <a:avLst/>
              <a:gdLst/>
              <a:ahLst/>
              <a:cxnLst/>
              <a:rect l="l" t="t" r="r" b="b"/>
              <a:pathLst>
                <a:path w="3915" h="3916" extrusionOk="0">
                  <a:moveTo>
                    <a:pt x="1957" y="1"/>
                  </a:moveTo>
                  <a:cubicBezTo>
                    <a:pt x="872" y="1"/>
                    <a:pt x="0" y="883"/>
                    <a:pt x="0" y="1958"/>
                  </a:cubicBezTo>
                  <a:cubicBezTo>
                    <a:pt x="0" y="3043"/>
                    <a:pt x="872" y="3915"/>
                    <a:pt x="1957" y="3915"/>
                  </a:cubicBezTo>
                  <a:cubicBezTo>
                    <a:pt x="3032" y="3915"/>
                    <a:pt x="3915" y="3043"/>
                    <a:pt x="3915" y="1958"/>
                  </a:cubicBezTo>
                  <a:cubicBezTo>
                    <a:pt x="3915" y="883"/>
                    <a:pt x="3032" y="1"/>
                    <a:pt x="1957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4"/>
            <p:cNvSpPr/>
            <p:nvPr/>
          </p:nvSpPr>
          <p:spPr>
            <a:xfrm>
              <a:off x="2947968" y="3837218"/>
              <a:ext cx="245010" cy="245104"/>
            </a:xfrm>
            <a:custGeom>
              <a:avLst/>
              <a:gdLst/>
              <a:ahLst/>
              <a:cxnLst/>
              <a:rect l="l" t="t" r="r" b="b"/>
              <a:pathLst>
                <a:path w="2617" h="2618" extrusionOk="0">
                  <a:moveTo>
                    <a:pt x="1308" y="1"/>
                  </a:moveTo>
                  <a:cubicBezTo>
                    <a:pt x="578" y="1"/>
                    <a:pt x="0" y="589"/>
                    <a:pt x="0" y="1309"/>
                  </a:cubicBezTo>
                  <a:cubicBezTo>
                    <a:pt x="0" y="2039"/>
                    <a:pt x="578" y="2617"/>
                    <a:pt x="1308" y="2617"/>
                  </a:cubicBezTo>
                  <a:cubicBezTo>
                    <a:pt x="2028" y="2617"/>
                    <a:pt x="2617" y="2039"/>
                    <a:pt x="2617" y="1309"/>
                  </a:cubicBezTo>
                  <a:cubicBezTo>
                    <a:pt x="2617" y="589"/>
                    <a:pt x="2028" y="1"/>
                    <a:pt x="1308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4"/>
            <p:cNvSpPr/>
            <p:nvPr/>
          </p:nvSpPr>
          <p:spPr>
            <a:xfrm>
              <a:off x="2868201" y="3866616"/>
              <a:ext cx="314384" cy="284238"/>
            </a:xfrm>
            <a:custGeom>
              <a:avLst/>
              <a:gdLst/>
              <a:ahLst/>
              <a:cxnLst/>
              <a:rect l="l" t="t" r="r" b="b"/>
              <a:pathLst>
                <a:path w="3358" h="3036" extrusionOk="0">
                  <a:moveTo>
                    <a:pt x="443" y="1"/>
                  </a:moveTo>
                  <a:cubicBezTo>
                    <a:pt x="415" y="1"/>
                    <a:pt x="388" y="16"/>
                    <a:pt x="375" y="52"/>
                  </a:cubicBezTo>
                  <a:cubicBezTo>
                    <a:pt x="71" y="731"/>
                    <a:pt x="0" y="1533"/>
                    <a:pt x="395" y="2191"/>
                  </a:cubicBezTo>
                  <a:cubicBezTo>
                    <a:pt x="558" y="2466"/>
                    <a:pt x="791" y="2709"/>
                    <a:pt x="1085" y="2851"/>
                  </a:cubicBezTo>
                  <a:cubicBezTo>
                    <a:pt x="1385" y="3001"/>
                    <a:pt x="1725" y="3036"/>
                    <a:pt x="2055" y="3036"/>
                  </a:cubicBezTo>
                  <a:cubicBezTo>
                    <a:pt x="2104" y="3036"/>
                    <a:pt x="2152" y="3035"/>
                    <a:pt x="2201" y="3034"/>
                  </a:cubicBezTo>
                  <a:cubicBezTo>
                    <a:pt x="2586" y="3023"/>
                    <a:pt x="2982" y="2962"/>
                    <a:pt x="3286" y="2698"/>
                  </a:cubicBezTo>
                  <a:cubicBezTo>
                    <a:pt x="3358" y="2643"/>
                    <a:pt x="3291" y="2543"/>
                    <a:pt x="3215" y="2543"/>
                  </a:cubicBezTo>
                  <a:cubicBezTo>
                    <a:pt x="3194" y="2543"/>
                    <a:pt x="3173" y="2550"/>
                    <a:pt x="3154" y="2567"/>
                  </a:cubicBezTo>
                  <a:cubicBezTo>
                    <a:pt x="2911" y="2770"/>
                    <a:pt x="2597" y="2831"/>
                    <a:pt x="2292" y="2840"/>
                  </a:cubicBezTo>
                  <a:cubicBezTo>
                    <a:pt x="2208" y="2845"/>
                    <a:pt x="2122" y="2849"/>
                    <a:pt x="2036" y="2849"/>
                  </a:cubicBezTo>
                  <a:cubicBezTo>
                    <a:pt x="1771" y="2849"/>
                    <a:pt x="1503" y="2819"/>
                    <a:pt x="1258" y="2719"/>
                  </a:cubicBezTo>
                  <a:cubicBezTo>
                    <a:pt x="700" y="2496"/>
                    <a:pt x="355" y="1907"/>
                    <a:pt x="314" y="1319"/>
                  </a:cubicBezTo>
                  <a:cubicBezTo>
                    <a:pt x="284" y="914"/>
                    <a:pt x="375" y="508"/>
                    <a:pt x="537" y="143"/>
                  </a:cubicBezTo>
                  <a:cubicBezTo>
                    <a:pt x="572" y="67"/>
                    <a:pt x="504" y="1"/>
                    <a:pt x="443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4"/>
            <p:cNvSpPr/>
            <p:nvPr/>
          </p:nvSpPr>
          <p:spPr>
            <a:xfrm>
              <a:off x="2832437" y="4150483"/>
              <a:ext cx="565667" cy="168895"/>
            </a:xfrm>
            <a:custGeom>
              <a:avLst/>
              <a:gdLst/>
              <a:ahLst/>
              <a:cxnLst/>
              <a:rect l="l" t="t" r="r" b="b"/>
              <a:pathLst>
                <a:path w="6042" h="1804" extrusionOk="0">
                  <a:moveTo>
                    <a:pt x="5429" y="1"/>
                  </a:moveTo>
                  <a:cubicBezTo>
                    <a:pt x="5399" y="1"/>
                    <a:pt x="5369" y="13"/>
                    <a:pt x="5352" y="42"/>
                  </a:cubicBezTo>
                  <a:lnTo>
                    <a:pt x="4935" y="813"/>
                  </a:lnTo>
                  <a:cubicBezTo>
                    <a:pt x="4703" y="630"/>
                    <a:pt x="4479" y="448"/>
                    <a:pt x="4256" y="255"/>
                  </a:cubicBezTo>
                  <a:cubicBezTo>
                    <a:pt x="4233" y="236"/>
                    <a:pt x="4208" y="227"/>
                    <a:pt x="4183" y="227"/>
                  </a:cubicBezTo>
                  <a:cubicBezTo>
                    <a:pt x="4143" y="227"/>
                    <a:pt x="4107" y="251"/>
                    <a:pt x="4094" y="295"/>
                  </a:cubicBezTo>
                  <a:cubicBezTo>
                    <a:pt x="4002" y="549"/>
                    <a:pt x="3871" y="782"/>
                    <a:pt x="3709" y="995"/>
                  </a:cubicBezTo>
                  <a:cubicBezTo>
                    <a:pt x="3506" y="853"/>
                    <a:pt x="3313" y="711"/>
                    <a:pt x="3110" y="569"/>
                  </a:cubicBezTo>
                  <a:cubicBezTo>
                    <a:pt x="3093" y="559"/>
                    <a:pt x="3075" y="555"/>
                    <a:pt x="3058" y="555"/>
                  </a:cubicBezTo>
                  <a:cubicBezTo>
                    <a:pt x="3023" y="555"/>
                    <a:pt x="2992" y="573"/>
                    <a:pt x="2979" y="599"/>
                  </a:cubicBezTo>
                  <a:cubicBezTo>
                    <a:pt x="2837" y="833"/>
                    <a:pt x="2695" y="1056"/>
                    <a:pt x="2553" y="1279"/>
                  </a:cubicBezTo>
                  <a:lnTo>
                    <a:pt x="1883" y="793"/>
                  </a:lnTo>
                  <a:cubicBezTo>
                    <a:pt x="1870" y="782"/>
                    <a:pt x="1853" y="778"/>
                    <a:pt x="1835" y="778"/>
                  </a:cubicBezTo>
                  <a:cubicBezTo>
                    <a:pt x="1801" y="778"/>
                    <a:pt x="1764" y="796"/>
                    <a:pt x="1751" y="823"/>
                  </a:cubicBezTo>
                  <a:cubicBezTo>
                    <a:pt x="1629" y="1066"/>
                    <a:pt x="1498" y="1300"/>
                    <a:pt x="1336" y="1502"/>
                  </a:cubicBezTo>
                  <a:cubicBezTo>
                    <a:pt x="1122" y="1320"/>
                    <a:pt x="899" y="1158"/>
                    <a:pt x="656" y="1016"/>
                  </a:cubicBezTo>
                  <a:cubicBezTo>
                    <a:pt x="639" y="1005"/>
                    <a:pt x="622" y="1001"/>
                    <a:pt x="606" y="1001"/>
                  </a:cubicBezTo>
                  <a:cubicBezTo>
                    <a:pt x="573" y="1001"/>
                    <a:pt x="544" y="1019"/>
                    <a:pt x="524" y="1046"/>
                  </a:cubicBezTo>
                  <a:cubicBezTo>
                    <a:pt x="372" y="1249"/>
                    <a:pt x="209" y="1462"/>
                    <a:pt x="58" y="1665"/>
                  </a:cubicBezTo>
                  <a:cubicBezTo>
                    <a:pt x="0" y="1737"/>
                    <a:pt x="70" y="1804"/>
                    <a:pt x="141" y="1804"/>
                  </a:cubicBezTo>
                  <a:cubicBezTo>
                    <a:pt x="170" y="1804"/>
                    <a:pt x="199" y="1792"/>
                    <a:pt x="220" y="1766"/>
                  </a:cubicBezTo>
                  <a:cubicBezTo>
                    <a:pt x="351" y="1584"/>
                    <a:pt x="493" y="1401"/>
                    <a:pt x="635" y="1219"/>
                  </a:cubicBezTo>
                  <a:cubicBezTo>
                    <a:pt x="859" y="1370"/>
                    <a:pt x="1072" y="1533"/>
                    <a:pt x="1275" y="1715"/>
                  </a:cubicBezTo>
                  <a:cubicBezTo>
                    <a:pt x="1296" y="1732"/>
                    <a:pt x="1324" y="1742"/>
                    <a:pt x="1349" y="1742"/>
                  </a:cubicBezTo>
                  <a:cubicBezTo>
                    <a:pt x="1371" y="1742"/>
                    <a:pt x="1392" y="1734"/>
                    <a:pt x="1406" y="1715"/>
                  </a:cubicBezTo>
                  <a:cubicBezTo>
                    <a:pt x="1589" y="1492"/>
                    <a:pt x="1741" y="1269"/>
                    <a:pt x="1863" y="1016"/>
                  </a:cubicBezTo>
                  <a:lnTo>
                    <a:pt x="2532" y="1502"/>
                  </a:lnTo>
                  <a:cubicBezTo>
                    <a:pt x="2546" y="1512"/>
                    <a:pt x="2562" y="1517"/>
                    <a:pt x="2580" y="1517"/>
                  </a:cubicBezTo>
                  <a:cubicBezTo>
                    <a:pt x="2614" y="1517"/>
                    <a:pt x="2650" y="1499"/>
                    <a:pt x="2664" y="1472"/>
                  </a:cubicBezTo>
                  <a:cubicBezTo>
                    <a:pt x="2806" y="1239"/>
                    <a:pt x="2948" y="1016"/>
                    <a:pt x="3090" y="793"/>
                  </a:cubicBezTo>
                  <a:cubicBezTo>
                    <a:pt x="3283" y="935"/>
                    <a:pt x="3486" y="1066"/>
                    <a:pt x="3678" y="1208"/>
                  </a:cubicBezTo>
                  <a:cubicBezTo>
                    <a:pt x="3692" y="1217"/>
                    <a:pt x="3712" y="1222"/>
                    <a:pt x="3732" y="1222"/>
                  </a:cubicBezTo>
                  <a:cubicBezTo>
                    <a:pt x="3757" y="1222"/>
                    <a:pt x="3783" y="1215"/>
                    <a:pt x="3800" y="1198"/>
                  </a:cubicBezTo>
                  <a:cubicBezTo>
                    <a:pt x="3972" y="975"/>
                    <a:pt x="4114" y="741"/>
                    <a:pt x="4226" y="478"/>
                  </a:cubicBezTo>
                  <a:cubicBezTo>
                    <a:pt x="4449" y="660"/>
                    <a:pt x="4672" y="853"/>
                    <a:pt x="4895" y="1036"/>
                  </a:cubicBezTo>
                  <a:cubicBezTo>
                    <a:pt x="4913" y="1049"/>
                    <a:pt x="4938" y="1056"/>
                    <a:pt x="4964" y="1056"/>
                  </a:cubicBezTo>
                  <a:cubicBezTo>
                    <a:pt x="4997" y="1056"/>
                    <a:pt x="5030" y="1044"/>
                    <a:pt x="5047" y="1016"/>
                  </a:cubicBezTo>
                  <a:cubicBezTo>
                    <a:pt x="5179" y="752"/>
                    <a:pt x="5321" y="498"/>
                    <a:pt x="5463" y="245"/>
                  </a:cubicBezTo>
                  <a:cubicBezTo>
                    <a:pt x="5585" y="346"/>
                    <a:pt x="5706" y="458"/>
                    <a:pt x="5838" y="559"/>
                  </a:cubicBezTo>
                  <a:cubicBezTo>
                    <a:pt x="5859" y="577"/>
                    <a:pt x="5881" y="584"/>
                    <a:pt x="5902" y="584"/>
                  </a:cubicBezTo>
                  <a:cubicBezTo>
                    <a:pt x="5977" y="584"/>
                    <a:pt x="6041" y="491"/>
                    <a:pt x="5970" y="427"/>
                  </a:cubicBezTo>
                  <a:cubicBezTo>
                    <a:pt x="5818" y="295"/>
                    <a:pt x="5656" y="164"/>
                    <a:pt x="5494" y="22"/>
                  </a:cubicBezTo>
                  <a:cubicBezTo>
                    <a:pt x="5476" y="8"/>
                    <a:pt x="5452" y="1"/>
                    <a:pt x="5429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4"/>
            <p:cNvSpPr/>
            <p:nvPr/>
          </p:nvSpPr>
          <p:spPr>
            <a:xfrm>
              <a:off x="2936359" y="3827762"/>
              <a:ext cx="268041" cy="171985"/>
            </a:xfrm>
            <a:custGeom>
              <a:avLst/>
              <a:gdLst/>
              <a:ahLst/>
              <a:cxnLst/>
              <a:rect l="l" t="t" r="r" b="b"/>
              <a:pathLst>
                <a:path w="2863" h="1837" extrusionOk="0">
                  <a:moveTo>
                    <a:pt x="1351" y="0"/>
                  </a:moveTo>
                  <a:cubicBezTo>
                    <a:pt x="1057" y="10"/>
                    <a:pt x="803" y="102"/>
                    <a:pt x="591" y="284"/>
                  </a:cubicBezTo>
                  <a:cubicBezTo>
                    <a:pt x="357" y="477"/>
                    <a:pt x="185" y="740"/>
                    <a:pt x="43" y="994"/>
                  </a:cubicBezTo>
                  <a:cubicBezTo>
                    <a:pt x="1" y="1072"/>
                    <a:pt x="66" y="1140"/>
                    <a:pt x="131" y="1140"/>
                  </a:cubicBezTo>
                  <a:cubicBezTo>
                    <a:pt x="159" y="1140"/>
                    <a:pt x="187" y="1127"/>
                    <a:pt x="205" y="1096"/>
                  </a:cubicBezTo>
                  <a:cubicBezTo>
                    <a:pt x="357" y="832"/>
                    <a:pt x="519" y="578"/>
                    <a:pt x="763" y="396"/>
                  </a:cubicBezTo>
                  <a:cubicBezTo>
                    <a:pt x="953" y="248"/>
                    <a:pt x="1167" y="198"/>
                    <a:pt x="1392" y="198"/>
                  </a:cubicBezTo>
                  <a:cubicBezTo>
                    <a:pt x="1491" y="198"/>
                    <a:pt x="1593" y="208"/>
                    <a:pt x="1696" y="224"/>
                  </a:cubicBezTo>
                  <a:cubicBezTo>
                    <a:pt x="2031" y="274"/>
                    <a:pt x="2294" y="416"/>
                    <a:pt x="2457" y="710"/>
                  </a:cubicBezTo>
                  <a:cubicBezTo>
                    <a:pt x="2639" y="1024"/>
                    <a:pt x="2649" y="1400"/>
                    <a:pt x="2619" y="1745"/>
                  </a:cubicBezTo>
                  <a:cubicBezTo>
                    <a:pt x="2609" y="1806"/>
                    <a:pt x="2652" y="1836"/>
                    <a:pt x="2699" y="1836"/>
                  </a:cubicBezTo>
                  <a:cubicBezTo>
                    <a:pt x="2746" y="1836"/>
                    <a:pt x="2796" y="1806"/>
                    <a:pt x="2802" y="1745"/>
                  </a:cubicBezTo>
                  <a:cubicBezTo>
                    <a:pt x="2862" y="1177"/>
                    <a:pt x="2761" y="517"/>
                    <a:pt x="2234" y="203"/>
                  </a:cubicBezTo>
                  <a:cubicBezTo>
                    <a:pt x="1980" y="41"/>
                    <a:pt x="1645" y="0"/>
                    <a:pt x="1351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5" name="Google Shape;4935;p44"/>
          <p:cNvGrpSpPr/>
          <p:nvPr/>
        </p:nvGrpSpPr>
        <p:grpSpPr>
          <a:xfrm>
            <a:off x="5592816" y="3579851"/>
            <a:ext cx="928923" cy="759842"/>
            <a:chOff x="5592816" y="3579851"/>
            <a:chExt cx="928923" cy="759842"/>
          </a:xfrm>
        </p:grpSpPr>
        <p:sp>
          <p:nvSpPr>
            <p:cNvPr id="4936" name="Google Shape;4936;p44"/>
            <p:cNvSpPr/>
            <p:nvPr/>
          </p:nvSpPr>
          <p:spPr>
            <a:xfrm>
              <a:off x="5609107" y="3579851"/>
              <a:ext cx="912632" cy="753942"/>
            </a:xfrm>
            <a:custGeom>
              <a:avLst/>
              <a:gdLst/>
              <a:ahLst/>
              <a:cxnLst/>
              <a:rect l="l" t="t" r="r" b="b"/>
              <a:pathLst>
                <a:path w="9748" h="8053" extrusionOk="0">
                  <a:moveTo>
                    <a:pt x="8500" y="0"/>
                  </a:moveTo>
                  <a:lnTo>
                    <a:pt x="1" y="1633"/>
                  </a:lnTo>
                  <a:lnTo>
                    <a:pt x="1137" y="8053"/>
                  </a:lnTo>
                  <a:lnTo>
                    <a:pt x="9747" y="6247"/>
                  </a:lnTo>
                  <a:lnTo>
                    <a:pt x="8500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4"/>
            <p:cNvSpPr/>
            <p:nvPr/>
          </p:nvSpPr>
          <p:spPr>
            <a:xfrm>
              <a:off x="5801971" y="3735079"/>
              <a:ext cx="95027" cy="92686"/>
            </a:xfrm>
            <a:custGeom>
              <a:avLst/>
              <a:gdLst/>
              <a:ahLst/>
              <a:cxnLst/>
              <a:rect l="l" t="t" r="r" b="b"/>
              <a:pathLst>
                <a:path w="1015" h="990" extrusionOk="0">
                  <a:moveTo>
                    <a:pt x="587" y="1"/>
                  </a:moveTo>
                  <a:cubicBezTo>
                    <a:pt x="549" y="1"/>
                    <a:pt x="509" y="9"/>
                    <a:pt x="467" y="26"/>
                  </a:cubicBezTo>
                  <a:cubicBezTo>
                    <a:pt x="446" y="36"/>
                    <a:pt x="436" y="46"/>
                    <a:pt x="426" y="56"/>
                  </a:cubicBezTo>
                  <a:cubicBezTo>
                    <a:pt x="415" y="56"/>
                    <a:pt x="415" y="66"/>
                    <a:pt x="406" y="66"/>
                  </a:cubicBezTo>
                  <a:cubicBezTo>
                    <a:pt x="172" y="168"/>
                    <a:pt x="0" y="391"/>
                    <a:pt x="81" y="654"/>
                  </a:cubicBezTo>
                  <a:cubicBezTo>
                    <a:pt x="134" y="856"/>
                    <a:pt x="322" y="989"/>
                    <a:pt x="522" y="989"/>
                  </a:cubicBezTo>
                  <a:cubicBezTo>
                    <a:pt x="554" y="989"/>
                    <a:pt x="586" y="986"/>
                    <a:pt x="618" y="979"/>
                  </a:cubicBezTo>
                  <a:cubicBezTo>
                    <a:pt x="862" y="929"/>
                    <a:pt x="1014" y="675"/>
                    <a:pt x="974" y="442"/>
                  </a:cubicBezTo>
                  <a:cubicBezTo>
                    <a:pt x="948" y="236"/>
                    <a:pt x="798" y="1"/>
                    <a:pt x="58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4"/>
            <p:cNvSpPr/>
            <p:nvPr/>
          </p:nvSpPr>
          <p:spPr>
            <a:xfrm>
              <a:off x="5932951" y="3713733"/>
              <a:ext cx="89316" cy="77894"/>
            </a:xfrm>
            <a:custGeom>
              <a:avLst/>
              <a:gdLst/>
              <a:ahLst/>
              <a:cxnLst/>
              <a:rect l="l" t="t" r="r" b="b"/>
              <a:pathLst>
                <a:path w="954" h="832" extrusionOk="0">
                  <a:moveTo>
                    <a:pt x="386" y="0"/>
                  </a:moveTo>
                  <a:cubicBezTo>
                    <a:pt x="274" y="41"/>
                    <a:pt x="163" y="82"/>
                    <a:pt x="91" y="172"/>
                  </a:cubicBezTo>
                  <a:cubicBezTo>
                    <a:pt x="21" y="274"/>
                    <a:pt x="1" y="406"/>
                    <a:pt x="41" y="517"/>
                  </a:cubicBezTo>
                  <a:cubicBezTo>
                    <a:pt x="94" y="701"/>
                    <a:pt x="289" y="832"/>
                    <a:pt x="485" y="832"/>
                  </a:cubicBezTo>
                  <a:cubicBezTo>
                    <a:pt x="516" y="832"/>
                    <a:pt x="547" y="829"/>
                    <a:pt x="578" y="822"/>
                  </a:cubicBezTo>
                  <a:cubicBezTo>
                    <a:pt x="792" y="771"/>
                    <a:pt x="954" y="528"/>
                    <a:pt x="913" y="305"/>
                  </a:cubicBezTo>
                  <a:cubicBezTo>
                    <a:pt x="893" y="183"/>
                    <a:pt x="781" y="102"/>
                    <a:pt x="680" y="51"/>
                  </a:cubicBezTo>
                  <a:cubicBezTo>
                    <a:pt x="620" y="21"/>
                    <a:pt x="561" y="2"/>
                    <a:pt x="506" y="2"/>
                  </a:cubicBezTo>
                  <a:cubicBezTo>
                    <a:pt x="485" y="2"/>
                    <a:pt x="466" y="5"/>
                    <a:pt x="447" y="10"/>
                  </a:cubicBezTo>
                  <a:cubicBezTo>
                    <a:pt x="427" y="0"/>
                    <a:pt x="406" y="0"/>
                    <a:pt x="386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4"/>
            <p:cNvSpPr/>
            <p:nvPr/>
          </p:nvSpPr>
          <p:spPr>
            <a:xfrm>
              <a:off x="6054568" y="3685178"/>
              <a:ext cx="91188" cy="88661"/>
            </a:xfrm>
            <a:custGeom>
              <a:avLst/>
              <a:gdLst/>
              <a:ahLst/>
              <a:cxnLst/>
              <a:rect l="l" t="t" r="r" b="b"/>
              <a:pathLst>
                <a:path w="974" h="947" extrusionOk="0">
                  <a:moveTo>
                    <a:pt x="556" y="1"/>
                  </a:moveTo>
                  <a:cubicBezTo>
                    <a:pt x="523" y="1"/>
                    <a:pt x="490" y="7"/>
                    <a:pt x="456" y="22"/>
                  </a:cubicBezTo>
                  <a:cubicBezTo>
                    <a:pt x="243" y="52"/>
                    <a:pt x="20" y="254"/>
                    <a:pt x="9" y="488"/>
                  </a:cubicBezTo>
                  <a:cubicBezTo>
                    <a:pt x="0" y="735"/>
                    <a:pt x="267" y="947"/>
                    <a:pt x="509" y="947"/>
                  </a:cubicBezTo>
                  <a:cubicBezTo>
                    <a:pt x="525" y="947"/>
                    <a:pt x="541" y="946"/>
                    <a:pt x="557" y="944"/>
                  </a:cubicBezTo>
                  <a:cubicBezTo>
                    <a:pt x="821" y="914"/>
                    <a:pt x="973" y="680"/>
                    <a:pt x="933" y="417"/>
                  </a:cubicBezTo>
                  <a:cubicBezTo>
                    <a:pt x="906" y="242"/>
                    <a:pt x="753" y="1"/>
                    <a:pt x="55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4"/>
            <p:cNvSpPr/>
            <p:nvPr/>
          </p:nvSpPr>
          <p:spPr>
            <a:xfrm>
              <a:off x="6171223" y="3668981"/>
              <a:ext cx="89409" cy="82201"/>
            </a:xfrm>
            <a:custGeom>
              <a:avLst/>
              <a:gdLst/>
              <a:ahLst/>
              <a:cxnLst/>
              <a:rect l="l" t="t" r="r" b="b"/>
              <a:pathLst>
                <a:path w="955" h="878" extrusionOk="0">
                  <a:moveTo>
                    <a:pt x="512" y="1"/>
                  </a:moveTo>
                  <a:cubicBezTo>
                    <a:pt x="296" y="1"/>
                    <a:pt x="71" y="113"/>
                    <a:pt x="32" y="346"/>
                  </a:cubicBezTo>
                  <a:cubicBezTo>
                    <a:pt x="1" y="590"/>
                    <a:pt x="174" y="803"/>
                    <a:pt x="397" y="864"/>
                  </a:cubicBezTo>
                  <a:cubicBezTo>
                    <a:pt x="432" y="873"/>
                    <a:pt x="467" y="878"/>
                    <a:pt x="502" y="878"/>
                  </a:cubicBezTo>
                  <a:cubicBezTo>
                    <a:pt x="688" y="878"/>
                    <a:pt x="861" y="746"/>
                    <a:pt x="904" y="549"/>
                  </a:cubicBezTo>
                  <a:cubicBezTo>
                    <a:pt x="954" y="316"/>
                    <a:pt x="823" y="93"/>
                    <a:pt x="600" y="22"/>
                  </a:cubicBezTo>
                  <a:cubicBezTo>
                    <a:pt x="589" y="12"/>
                    <a:pt x="569" y="1"/>
                    <a:pt x="539" y="1"/>
                  </a:cubicBezTo>
                  <a:cubicBezTo>
                    <a:pt x="530" y="1"/>
                    <a:pt x="521" y="1"/>
                    <a:pt x="51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4"/>
            <p:cNvSpPr/>
            <p:nvPr/>
          </p:nvSpPr>
          <p:spPr>
            <a:xfrm>
              <a:off x="6286193" y="3633029"/>
              <a:ext cx="85571" cy="85571"/>
            </a:xfrm>
            <a:custGeom>
              <a:avLst/>
              <a:gdLst/>
              <a:ahLst/>
              <a:cxnLst/>
              <a:rect l="l" t="t" r="r" b="b"/>
              <a:pathLst>
                <a:path w="914" h="914" extrusionOk="0">
                  <a:moveTo>
                    <a:pt x="537" y="0"/>
                  </a:moveTo>
                  <a:cubicBezTo>
                    <a:pt x="294" y="31"/>
                    <a:pt x="0" y="132"/>
                    <a:pt x="0" y="426"/>
                  </a:cubicBezTo>
                  <a:cubicBezTo>
                    <a:pt x="10" y="651"/>
                    <a:pt x="161" y="914"/>
                    <a:pt x="400" y="914"/>
                  </a:cubicBezTo>
                  <a:cubicBezTo>
                    <a:pt x="408" y="914"/>
                    <a:pt x="417" y="914"/>
                    <a:pt x="426" y="913"/>
                  </a:cubicBezTo>
                  <a:cubicBezTo>
                    <a:pt x="639" y="903"/>
                    <a:pt x="842" y="741"/>
                    <a:pt x="882" y="527"/>
                  </a:cubicBezTo>
                  <a:cubicBezTo>
                    <a:pt x="913" y="335"/>
                    <a:pt x="801" y="122"/>
                    <a:pt x="609" y="51"/>
                  </a:cubicBezTo>
                  <a:cubicBezTo>
                    <a:pt x="609" y="20"/>
                    <a:pt x="578" y="0"/>
                    <a:pt x="537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4"/>
            <p:cNvSpPr/>
            <p:nvPr/>
          </p:nvSpPr>
          <p:spPr>
            <a:xfrm>
              <a:off x="5708910" y="3892834"/>
              <a:ext cx="89316" cy="88754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501" y="0"/>
                  </a:moveTo>
                  <a:cubicBezTo>
                    <a:pt x="486" y="0"/>
                    <a:pt x="471" y="2"/>
                    <a:pt x="456" y="4"/>
                  </a:cubicBezTo>
                  <a:cubicBezTo>
                    <a:pt x="395" y="14"/>
                    <a:pt x="345" y="35"/>
                    <a:pt x="304" y="65"/>
                  </a:cubicBezTo>
                  <a:cubicBezTo>
                    <a:pt x="81" y="177"/>
                    <a:pt x="0" y="481"/>
                    <a:pt x="102" y="724"/>
                  </a:cubicBezTo>
                  <a:cubicBezTo>
                    <a:pt x="160" y="876"/>
                    <a:pt x="316" y="947"/>
                    <a:pt x="476" y="947"/>
                  </a:cubicBezTo>
                  <a:cubicBezTo>
                    <a:pt x="594" y="947"/>
                    <a:pt x="715" y="909"/>
                    <a:pt x="801" y="835"/>
                  </a:cubicBezTo>
                  <a:cubicBezTo>
                    <a:pt x="893" y="754"/>
                    <a:pt x="954" y="623"/>
                    <a:pt x="954" y="501"/>
                  </a:cubicBezTo>
                  <a:cubicBezTo>
                    <a:pt x="943" y="369"/>
                    <a:pt x="872" y="247"/>
                    <a:pt x="791" y="156"/>
                  </a:cubicBezTo>
                  <a:cubicBezTo>
                    <a:pt x="719" y="67"/>
                    <a:pt x="616" y="0"/>
                    <a:pt x="501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4"/>
            <p:cNvSpPr/>
            <p:nvPr/>
          </p:nvSpPr>
          <p:spPr>
            <a:xfrm>
              <a:off x="5836987" y="3861377"/>
              <a:ext cx="94184" cy="91750"/>
            </a:xfrm>
            <a:custGeom>
              <a:avLst/>
              <a:gdLst/>
              <a:ahLst/>
              <a:cxnLst/>
              <a:rect l="l" t="t" r="r" b="b"/>
              <a:pathLst>
                <a:path w="1006" h="980" extrusionOk="0">
                  <a:moveTo>
                    <a:pt x="589" y="1"/>
                  </a:moveTo>
                  <a:cubicBezTo>
                    <a:pt x="550" y="1"/>
                    <a:pt x="510" y="9"/>
                    <a:pt x="467" y="26"/>
                  </a:cubicBezTo>
                  <a:cubicBezTo>
                    <a:pt x="447" y="26"/>
                    <a:pt x="437" y="36"/>
                    <a:pt x="427" y="56"/>
                  </a:cubicBezTo>
                  <a:lnTo>
                    <a:pt x="397" y="56"/>
                  </a:lnTo>
                  <a:cubicBezTo>
                    <a:pt x="163" y="157"/>
                    <a:pt x="1" y="380"/>
                    <a:pt x="72" y="644"/>
                  </a:cubicBezTo>
                  <a:cubicBezTo>
                    <a:pt x="133" y="846"/>
                    <a:pt x="323" y="979"/>
                    <a:pt x="524" y="979"/>
                  </a:cubicBezTo>
                  <a:cubicBezTo>
                    <a:pt x="556" y="979"/>
                    <a:pt x="588" y="976"/>
                    <a:pt x="620" y="969"/>
                  </a:cubicBezTo>
                  <a:cubicBezTo>
                    <a:pt x="863" y="918"/>
                    <a:pt x="1005" y="675"/>
                    <a:pt x="974" y="432"/>
                  </a:cubicBezTo>
                  <a:cubicBezTo>
                    <a:pt x="940" y="234"/>
                    <a:pt x="798" y="1"/>
                    <a:pt x="58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4"/>
            <p:cNvSpPr/>
            <p:nvPr/>
          </p:nvSpPr>
          <p:spPr>
            <a:xfrm>
              <a:off x="5968060" y="3839282"/>
              <a:ext cx="88473" cy="77800"/>
            </a:xfrm>
            <a:custGeom>
              <a:avLst/>
              <a:gdLst/>
              <a:ahLst/>
              <a:cxnLst/>
              <a:rect l="l" t="t" r="r" b="b"/>
              <a:pathLst>
                <a:path w="945" h="831" extrusionOk="0">
                  <a:moveTo>
                    <a:pt x="414" y="1"/>
                  </a:moveTo>
                  <a:cubicBezTo>
                    <a:pt x="404" y="1"/>
                    <a:pt x="391" y="3"/>
                    <a:pt x="376" y="8"/>
                  </a:cubicBezTo>
                  <a:cubicBezTo>
                    <a:pt x="264" y="39"/>
                    <a:pt x="163" y="89"/>
                    <a:pt x="82" y="181"/>
                  </a:cubicBezTo>
                  <a:cubicBezTo>
                    <a:pt x="11" y="272"/>
                    <a:pt x="0" y="404"/>
                    <a:pt x="31" y="515"/>
                  </a:cubicBezTo>
                  <a:cubicBezTo>
                    <a:pt x="92" y="706"/>
                    <a:pt x="278" y="830"/>
                    <a:pt x="471" y="830"/>
                  </a:cubicBezTo>
                  <a:cubicBezTo>
                    <a:pt x="503" y="830"/>
                    <a:pt x="536" y="827"/>
                    <a:pt x="568" y="819"/>
                  </a:cubicBezTo>
                  <a:cubicBezTo>
                    <a:pt x="791" y="769"/>
                    <a:pt x="944" y="535"/>
                    <a:pt x="913" y="312"/>
                  </a:cubicBezTo>
                  <a:cubicBezTo>
                    <a:pt x="893" y="190"/>
                    <a:pt x="782" y="100"/>
                    <a:pt x="670" y="48"/>
                  </a:cubicBezTo>
                  <a:cubicBezTo>
                    <a:pt x="616" y="17"/>
                    <a:pt x="555" y="4"/>
                    <a:pt x="494" y="4"/>
                  </a:cubicBezTo>
                  <a:cubicBezTo>
                    <a:pt x="475" y="4"/>
                    <a:pt x="456" y="6"/>
                    <a:pt x="437" y="8"/>
                  </a:cubicBezTo>
                  <a:cubicBezTo>
                    <a:pt x="432" y="3"/>
                    <a:pt x="424" y="1"/>
                    <a:pt x="41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4"/>
            <p:cNvSpPr/>
            <p:nvPr/>
          </p:nvSpPr>
          <p:spPr>
            <a:xfrm>
              <a:off x="6089677" y="3810539"/>
              <a:ext cx="91188" cy="88661"/>
            </a:xfrm>
            <a:custGeom>
              <a:avLst/>
              <a:gdLst/>
              <a:ahLst/>
              <a:cxnLst/>
              <a:rect l="l" t="t" r="r" b="b"/>
              <a:pathLst>
                <a:path w="974" h="947" extrusionOk="0">
                  <a:moveTo>
                    <a:pt x="553" y="1"/>
                  </a:moveTo>
                  <a:cubicBezTo>
                    <a:pt x="521" y="1"/>
                    <a:pt x="489" y="7"/>
                    <a:pt x="456" y="21"/>
                  </a:cubicBezTo>
                  <a:cubicBezTo>
                    <a:pt x="233" y="51"/>
                    <a:pt x="10" y="254"/>
                    <a:pt x="10" y="488"/>
                  </a:cubicBezTo>
                  <a:cubicBezTo>
                    <a:pt x="0" y="743"/>
                    <a:pt x="257" y="947"/>
                    <a:pt x="498" y="947"/>
                  </a:cubicBezTo>
                  <a:cubicBezTo>
                    <a:pt x="514" y="947"/>
                    <a:pt x="531" y="946"/>
                    <a:pt x="547" y="944"/>
                  </a:cubicBezTo>
                  <a:cubicBezTo>
                    <a:pt x="811" y="914"/>
                    <a:pt x="973" y="680"/>
                    <a:pt x="933" y="427"/>
                  </a:cubicBezTo>
                  <a:cubicBezTo>
                    <a:pt x="907" y="243"/>
                    <a:pt x="745" y="1"/>
                    <a:pt x="553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44"/>
            <p:cNvSpPr/>
            <p:nvPr/>
          </p:nvSpPr>
          <p:spPr>
            <a:xfrm>
              <a:off x="6205396" y="3794436"/>
              <a:ext cx="90346" cy="82107"/>
            </a:xfrm>
            <a:custGeom>
              <a:avLst/>
              <a:gdLst/>
              <a:ahLst/>
              <a:cxnLst/>
              <a:rect l="l" t="t" r="r" b="b"/>
              <a:pathLst>
                <a:path w="965" h="877" extrusionOk="0">
                  <a:moveTo>
                    <a:pt x="548" y="0"/>
                  </a:moveTo>
                  <a:cubicBezTo>
                    <a:pt x="316" y="0"/>
                    <a:pt x="72" y="102"/>
                    <a:pt x="41" y="355"/>
                  </a:cubicBezTo>
                  <a:cubicBezTo>
                    <a:pt x="1" y="588"/>
                    <a:pt x="174" y="802"/>
                    <a:pt x="407" y="863"/>
                  </a:cubicBezTo>
                  <a:cubicBezTo>
                    <a:pt x="441" y="872"/>
                    <a:pt x="477" y="877"/>
                    <a:pt x="511" y="877"/>
                  </a:cubicBezTo>
                  <a:cubicBezTo>
                    <a:pt x="698" y="877"/>
                    <a:pt x="871" y="745"/>
                    <a:pt x="914" y="548"/>
                  </a:cubicBezTo>
                  <a:cubicBezTo>
                    <a:pt x="965" y="325"/>
                    <a:pt x="832" y="102"/>
                    <a:pt x="609" y="31"/>
                  </a:cubicBezTo>
                  <a:cubicBezTo>
                    <a:pt x="600" y="11"/>
                    <a:pt x="579" y="0"/>
                    <a:pt x="54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44"/>
            <p:cNvSpPr/>
            <p:nvPr/>
          </p:nvSpPr>
          <p:spPr>
            <a:xfrm>
              <a:off x="6320366" y="3758297"/>
              <a:ext cx="86414" cy="85665"/>
            </a:xfrm>
            <a:custGeom>
              <a:avLst/>
              <a:gdLst/>
              <a:ahLst/>
              <a:cxnLst/>
              <a:rect l="l" t="t" r="r" b="b"/>
              <a:pathLst>
                <a:path w="923" h="915" extrusionOk="0">
                  <a:moveTo>
                    <a:pt x="537" y="1"/>
                  </a:moveTo>
                  <a:cubicBezTo>
                    <a:pt x="294" y="32"/>
                    <a:pt x="0" y="143"/>
                    <a:pt x="10" y="437"/>
                  </a:cubicBezTo>
                  <a:cubicBezTo>
                    <a:pt x="10" y="652"/>
                    <a:pt x="171" y="915"/>
                    <a:pt x="410" y="915"/>
                  </a:cubicBezTo>
                  <a:cubicBezTo>
                    <a:pt x="418" y="915"/>
                    <a:pt x="427" y="914"/>
                    <a:pt x="436" y="913"/>
                  </a:cubicBezTo>
                  <a:cubicBezTo>
                    <a:pt x="649" y="904"/>
                    <a:pt x="842" y="741"/>
                    <a:pt x="882" y="528"/>
                  </a:cubicBezTo>
                  <a:cubicBezTo>
                    <a:pt x="923" y="336"/>
                    <a:pt x="801" y="133"/>
                    <a:pt x="619" y="62"/>
                  </a:cubicBezTo>
                  <a:cubicBezTo>
                    <a:pt x="609" y="32"/>
                    <a:pt x="589" y="1"/>
                    <a:pt x="537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44"/>
            <p:cNvSpPr/>
            <p:nvPr/>
          </p:nvSpPr>
          <p:spPr>
            <a:xfrm>
              <a:off x="5725949" y="4033363"/>
              <a:ext cx="89409" cy="88661"/>
            </a:xfrm>
            <a:custGeom>
              <a:avLst/>
              <a:gdLst/>
              <a:ahLst/>
              <a:cxnLst/>
              <a:rect l="l" t="t" r="r" b="b"/>
              <a:pathLst>
                <a:path w="955" h="947" extrusionOk="0">
                  <a:moveTo>
                    <a:pt x="495" y="0"/>
                  </a:moveTo>
                  <a:cubicBezTo>
                    <a:pt x="479" y="0"/>
                    <a:pt x="463" y="1"/>
                    <a:pt x="447" y="4"/>
                  </a:cubicBezTo>
                  <a:cubicBezTo>
                    <a:pt x="396" y="14"/>
                    <a:pt x="346" y="35"/>
                    <a:pt x="294" y="65"/>
                  </a:cubicBezTo>
                  <a:cubicBezTo>
                    <a:pt x="71" y="177"/>
                    <a:pt x="1" y="481"/>
                    <a:pt x="92" y="714"/>
                  </a:cubicBezTo>
                  <a:cubicBezTo>
                    <a:pt x="150" y="873"/>
                    <a:pt x="312" y="946"/>
                    <a:pt x="475" y="946"/>
                  </a:cubicBezTo>
                  <a:cubicBezTo>
                    <a:pt x="592" y="946"/>
                    <a:pt x="711" y="908"/>
                    <a:pt x="792" y="835"/>
                  </a:cubicBezTo>
                  <a:cubicBezTo>
                    <a:pt x="893" y="754"/>
                    <a:pt x="954" y="623"/>
                    <a:pt x="944" y="501"/>
                  </a:cubicBezTo>
                  <a:cubicBezTo>
                    <a:pt x="944" y="369"/>
                    <a:pt x="873" y="247"/>
                    <a:pt x="792" y="156"/>
                  </a:cubicBezTo>
                  <a:cubicBezTo>
                    <a:pt x="711" y="67"/>
                    <a:pt x="614" y="0"/>
                    <a:pt x="495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44"/>
            <p:cNvSpPr/>
            <p:nvPr/>
          </p:nvSpPr>
          <p:spPr>
            <a:xfrm>
              <a:off x="5853184" y="4001906"/>
              <a:ext cx="95027" cy="91656"/>
            </a:xfrm>
            <a:custGeom>
              <a:avLst/>
              <a:gdLst/>
              <a:ahLst/>
              <a:cxnLst/>
              <a:rect l="l" t="t" r="r" b="b"/>
              <a:pathLst>
                <a:path w="1015" h="979" extrusionOk="0">
                  <a:moveTo>
                    <a:pt x="589" y="1"/>
                  </a:moveTo>
                  <a:cubicBezTo>
                    <a:pt x="550" y="1"/>
                    <a:pt x="510" y="8"/>
                    <a:pt x="467" y="26"/>
                  </a:cubicBezTo>
                  <a:cubicBezTo>
                    <a:pt x="447" y="26"/>
                    <a:pt x="436" y="36"/>
                    <a:pt x="427" y="46"/>
                  </a:cubicBezTo>
                  <a:cubicBezTo>
                    <a:pt x="416" y="56"/>
                    <a:pt x="416" y="56"/>
                    <a:pt x="406" y="56"/>
                  </a:cubicBezTo>
                  <a:cubicBezTo>
                    <a:pt x="163" y="157"/>
                    <a:pt x="1" y="380"/>
                    <a:pt x="82" y="644"/>
                  </a:cubicBezTo>
                  <a:cubicBezTo>
                    <a:pt x="134" y="846"/>
                    <a:pt x="323" y="979"/>
                    <a:pt x="523" y="979"/>
                  </a:cubicBezTo>
                  <a:cubicBezTo>
                    <a:pt x="555" y="979"/>
                    <a:pt x="587" y="976"/>
                    <a:pt x="619" y="969"/>
                  </a:cubicBezTo>
                  <a:cubicBezTo>
                    <a:pt x="862" y="918"/>
                    <a:pt x="1015" y="675"/>
                    <a:pt x="974" y="431"/>
                  </a:cubicBezTo>
                  <a:cubicBezTo>
                    <a:pt x="948" y="234"/>
                    <a:pt x="799" y="1"/>
                    <a:pt x="589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44"/>
            <p:cNvSpPr/>
            <p:nvPr/>
          </p:nvSpPr>
          <p:spPr>
            <a:xfrm>
              <a:off x="5984257" y="3979811"/>
              <a:ext cx="89316" cy="77800"/>
            </a:xfrm>
            <a:custGeom>
              <a:avLst/>
              <a:gdLst/>
              <a:ahLst/>
              <a:cxnLst/>
              <a:rect l="l" t="t" r="r" b="b"/>
              <a:pathLst>
                <a:path w="954" h="831" extrusionOk="0">
                  <a:moveTo>
                    <a:pt x="415" y="1"/>
                  </a:moveTo>
                  <a:cubicBezTo>
                    <a:pt x="403" y="1"/>
                    <a:pt x="391" y="3"/>
                    <a:pt x="375" y="8"/>
                  </a:cubicBezTo>
                  <a:cubicBezTo>
                    <a:pt x="274" y="39"/>
                    <a:pt x="163" y="79"/>
                    <a:pt x="91" y="181"/>
                  </a:cubicBezTo>
                  <a:cubicBezTo>
                    <a:pt x="21" y="272"/>
                    <a:pt x="0" y="404"/>
                    <a:pt x="41" y="515"/>
                  </a:cubicBezTo>
                  <a:cubicBezTo>
                    <a:pt x="93" y="706"/>
                    <a:pt x="286" y="830"/>
                    <a:pt x="480" y="830"/>
                  </a:cubicBezTo>
                  <a:cubicBezTo>
                    <a:pt x="513" y="830"/>
                    <a:pt x="546" y="827"/>
                    <a:pt x="578" y="819"/>
                  </a:cubicBezTo>
                  <a:cubicBezTo>
                    <a:pt x="791" y="769"/>
                    <a:pt x="954" y="526"/>
                    <a:pt x="913" y="312"/>
                  </a:cubicBezTo>
                  <a:cubicBezTo>
                    <a:pt x="893" y="181"/>
                    <a:pt x="781" y="100"/>
                    <a:pt x="679" y="48"/>
                  </a:cubicBezTo>
                  <a:cubicBezTo>
                    <a:pt x="617" y="17"/>
                    <a:pt x="555" y="4"/>
                    <a:pt x="498" y="4"/>
                  </a:cubicBezTo>
                  <a:cubicBezTo>
                    <a:pt x="480" y="4"/>
                    <a:pt x="463" y="6"/>
                    <a:pt x="446" y="8"/>
                  </a:cubicBezTo>
                  <a:cubicBezTo>
                    <a:pt x="436" y="3"/>
                    <a:pt x="426" y="1"/>
                    <a:pt x="41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44"/>
            <p:cNvSpPr/>
            <p:nvPr/>
          </p:nvSpPr>
          <p:spPr>
            <a:xfrm>
              <a:off x="6105780" y="3951068"/>
              <a:ext cx="91188" cy="88661"/>
            </a:xfrm>
            <a:custGeom>
              <a:avLst/>
              <a:gdLst/>
              <a:ahLst/>
              <a:cxnLst/>
              <a:rect l="l" t="t" r="r" b="b"/>
              <a:pathLst>
                <a:path w="974" h="947" extrusionOk="0">
                  <a:moveTo>
                    <a:pt x="556" y="1"/>
                  </a:moveTo>
                  <a:cubicBezTo>
                    <a:pt x="524" y="1"/>
                    <a:pt x="490" y="7"/>
                    <a:pt x="456" y="21"/>
                  </a:cubicBezTo>
                  <a:cubicBezTo>
                    <a:pt x="244" y="51"/>
                    <a:pt x="10" y="254"/>
                    <a:pt x="10" y="488"/>
                  </a:cubicBezTo>
                  <a:cubicBezTo>
                    <a:pt x="1" y="735"/>
                    <a:pt x="268" y="947"/>
                    <a:pt x="510" y="947"/>
                  </a:cubicBezTo>
                  <a:cubicBezTo>
                    <a:pt x="526" y="947"/>
                    <a:pt x="542" y="946"/>
                    <a:pt x="558" y="944"/>
                  </a:cubicBezTo>
                  <a:cubicBezTo>
                    <a:pt x="821" y="914"/>
                    <a:pt x="974" y="680"/>
                    <a:pt x="933" y="427"/>
                  </a:cubicBezTo>
                  <a:cubicBezTo>
                    <a:pt x="907" y="243"/>
                    <a:pt x="753" y="1"/>
                    <a:pt x="55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44"/>
            <p:cNvSpPr/>
            <p:nvPr/>
          </p:nvSpPr>
          <p:spPr>
            <a:xfrm>
              <a:off x="6222529" y="3934965"/>
              <a:ext cx="89316" cy="82107"/>
            </a:xfrm>
            <a:custGeom>
              <a:avLst/>
              <a:gdLst/>
              <a:ahLst/>
              <a:cxnLst/>
              <a:rect l="l" t="t" r="r" b="b"/>
              <a:pathLst>
                <a:path w="954" h="877" extrusionOk="0">
                  <a:moveTo>
                    <a:pt x="538" y="0"/>
                  </a:moveTo>
                  <a:cubicBezTo>
                    <a:pt x="315" y="0"/>
                    <a:pt x="72" y="102"/>
                    <a:pt x="31" y="355"/>
                  </a:cubicBezTo>
                  <a:cubicBezTo>
                    <a:pt x="0" y="588"/>
                    <a:pt x="173" y="802"/>
                    <a:pt x="396" y="863"/>
                  </a:cubicBezTo>
                  <a:cubicBezTo>
                    <a:pt x="431" y="872"/>
                    <a:pt x="466" y="877"/>
                    <a:pt x="501" y="877"/>
                  </a:cubicBezTo>
                  <a:cubicBezTo>
                    <a:pt x="688" y="877"/>
                    <a:pt x="860" y="745"/>
                    <a:pt x="903" y="548"/>
                  </a:cubicBezTo>
                  <a:cubicBezTo>
                    <a:pt x="954" y="315"/>
                    <a:pt x="822" y="102"/>
                    <a:pt x="599" y="20"/>
                  </a:cubicBezTo>
                  <a:cubicBezTo>
                    <a:pt x="589" y="11"/>
                    <a:pt x="568" y="0"/>
                    <a:pt x="538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44"/>
            <p:cNvSpPr/>
            <p:nvPr/>
          </p:nvSpPr>
          <p:spPr>
            <a:xfrm>
              <a:off x="6337405" y="3898826"/>
              <a:ext cx="85571" cy="85665"/>
            </a:xfrm>
            <a:custGeom>
              <a:avLst/>
              <a:gdLst/>
              <a:ahLst/>
              <a:cxnLst/>
              <a:rect l="l" t="t" r="r" b="b"/>
              <a:pathLst>
                <a:path w="914" h="915" extrusionOk="0">
                  <a:moveTo>
                    <a:pt x="528" y="1"/>
                  </a:moveTo>
                  <a:cubicBezTo>
                    <a:pt x="295" y="32"/>
                    <a:pt x="1" y="133"/>
                    <a:pt x="1" y="427"/>
                  </a:cubicBezTo>
                  <a:cubicBezTo>
                    <a:pt x="10" y="652"/>
                    <a:pt x="162" y="915"/>
                    <a:pt x="400" y="915"/>
                  </a:cubicBezTo>
                  <a:cubicBezTo>
                    <a:pt x="409" y="915"/>
                    <a:pt x="418" y="914"/>
                    <a:pt x="427" y="913"/>
                  </a:cubicBezTo>
                  <a:cubicBezTo>
                    <a:pt x="639" y="904"/>
                    <a:pt x="842" y="741"/>
                    <a:pt x="883" y="528"/>
                  </a:cubicBezTo>
                  <a:cubicBezTo>
                    <a:pt x="914" y="336"/>
                    <a:pt x="802" y="122"/>
                    <a:pt x="609" y="62"/>
                  </a:cubicBezTo>
                  <a:cubicBezTo>
                    <a:pt x="609" y="21"/>
                    <a:pt x="579" y="1"/>
                    <a:pt x="52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44"/>
            <p:cNvSpPr/>
            <p:nvPr/>
          </p:nvSpPr>
          <p:spPr>
            <a:xfrm>
              <a:off x="5749636" y="4152265"/>
              <a:ext cx="89409" cy="88661"/>
            </a:xfrm>
            <a:custGeom>
              <a:avLst/>
              <a:gdLst/>
              <a:ahLst/>
              <a:cxnLst/>
              <a:rect l="l" t="t" r="r" b="b"/>
              <a:pathLst>
                <a:path w="955" h="947" extrusionOk="0">
                  <a:moveTo>
                    <a:pt x="473" y="1"/>
                  </a:moveTo>
                  <a:cubicBezTo>
                    <a:pt x="464" y="1"/>
                    <a:pt x="456" y="1"/>
                    <a:pt x="447" y="2"/>
                  </a:cubicBezTo>
                  <a:cubicBezTo>
                    <a:pt x="397" y="12"/>
                    <a:pt x="336" y="32"/>
                    <a:pt x="295" y="63"/>
                  </a:cubicBezTo>
                  <a:cubicBezTo>
                    <a:pt x="72" y="184"/>
                    <a:pt x="1" y="489"/>
                    <a:pt x="93" y="722"/>
                  </a:cubicBezTo>
                  <a:cubicBezTo>
                    <a:pt x="152" y="876"/>
                    <a:pt x="315" y="947"/>
                    <a:pt x="479" y="947"/>
                  </a:cubicBezTo>
                  <a:cubicBezTo>
                    <a:pt x="595" y="947"/>
                    <a:pt x="712" y="911"/>
                    <a:pt x="792" y="843"/>
                  </a:cubicBezTo>
                  <a:cubicBezTo>
                    <a:pt x="893" y="762"/>
                    <a:pt x="954" y="631"/>
                    <a:pt x="944" y="498"/>
                  </a:cubicBezTo>
                  <a:cubicBezTo>
                    <a:pt x="944" y="377"/>
                    <a:pt x="863" y="255"/>
                    <a:pt x="782" y="164"/>
                  </a:cubicBezTo>
                  <a:cubicBezTo>
                    <a:pt x="706" y="69"/>
                    <a:pt x="595" y="1"/>
                    <a:pt x="473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44"/>
            <p:cNvSpPr/>
            <p:nvPr/>
          </p:nvSpPr>
          <p:spPr>
            <a:xfrm>
              <a:off x="5876870" y="4120620"/>
              <a:ext cx="95120" cy="92593"/>
            </a:xfrm>
            <a:custGeom>
              <a:avLst/>
              <a:gdLst/>
              <a:ahLst/>
              <a:cxnLst/>
              <a:rect l="l" t="t" r="r" b="b"/>
              <a:pathLst>
                <a:path w="1016" h="989" extrusionOk="0">
                  <a:moveTo>
                    <a:pt x="589" y="0"/>
                  </a:moveTo>
                  <a:cubicBezTo>
                    <a:pt x="550" y="0"/>
                    <a:pt x="510" y="8"/>
                    <a:pt x="467" y="25"/>
                  </a:cubicBezTo>
                  <a:cubicBezTo>
                    <a:pt x="447" y="36"/>
                    <a:pt x="437" y="45"/>
                    <a:pt x="427" y="56"/>
                  </a:cubicBezTo>
                  <a:cubicBezTo>
                    <a:pt x="417" y="56"/>
                    <a:pt x="407" y="56"/>
                    <a:pt x="407" y="66"/>
                  </a:cubicBezTo>
                  <a:cubicBezTo>
                    <a:pt x="163" y="167"/>
                    <a:pt x="1" y="390"/>
                    <a:pt x="72" y="654"/>
                  </a:cubicBezTo>
                  <a:cubicBezTo>
                    <a:pt x="134" y="848"/>
                    <a:pt x="325" y="988"/>
                    <a:pt x="528" y="988"/>
                  </a:cubicBezTo>
                  <a:cubicBezTo>
                    <a:pt x="558" y="988"/>
                    <a:pt x="589" y="985"/>
                    <a:pt x="620" y="978"/>
                  </a:cubicBezTo>
                  <a:cubicBezTo>
                    <a:pt x="863" y="918"/>
                    <a:pt x="1015" y="674"/>
                    <a:pt x="974" y="431"/>
                  </a:cubicBezTo>
                  <a:cubicBezTo>
                    <a:pt x="949" y="234"/>
                    <a:pt x="800" y="0"/>
                    <a:pt x="589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44"/>
            <p:cNvSpPr/>
            <p:nvPr/>
          </p:nvSpPr>
          <p:spPr>
            <a:xfrm>
              <a:off x="6007943" y="4098806"/>
              <a:ext cx="89316" cy="77519"/>
            </a:xfrm>
            <a:custGeom>
              <a:avLst/>
              <a:gdLst/>
              <a:ahLst/>
              <a:cxnLst/>
              <a:rect l="l" t="t" r="r" b="b"/>
              <a:pathLst>
                <a:path w="954" h="828" extrusionOk="0">
                  <a:moveTo>
                    <a:pt x="403" y="0"/>
                  </a:moveTo>
                  <a:cubicBezTo>
                    <a:pt x="395" y="0"/>
                    <a:pt x="386" y="1"/>
                    <a:pt x="376" y="5"/>
                  </a:cubicBezTo>
                  <a:cubicBezTo>
                    <a:pt x="275" y="46"/>
                    <a:pt x="163" y="86"/>
                    <a:pt x="92" y="177"/>
                  </a:cubicBezTo>
                  <a:cubicBezTo>
                    <a:pt x="11" y="278"/>
                    <a:pt x="0" y="400"/>
                    <a:pt x="31" y="522"/>
                  </a:cubicBezTo>
                  <a:cubicBezTo>
                    <a:pt x="92" y="704"/>
                    <a:pt x="279" y="827"/>
                    <a:pt x="471" y="827"/>
                  </a:cubicBezTo>
                  <a:cubicBezTo>
                    <a:pt x="504" y="827"/>
                    <a:pt x="536" y="824"/>
                    <a:pt x="568" y="816"/>
                  </a:cubicBezTo>
                  <a:cubicBezTo>
                    <a:pt x="791" y="765"/>
                    <a:pt x="954" y="532"/>
                    <a:pt x="913" y="309"/>
                  </a:cubicBezTo>
                  <a:cubicBezTo>
                    <a:pt x="893" y="188"/>
                    <a:pt x="782" y="106"/>
                    <a:pt x="680" y="55"/>
                  </a:cubicBezTo>
                  <a:cubicBezTo>
                    <a:pt x="613" y="22"/>
                    <a:pt x="547" y="2"/>
                    <a:pt x="480" y="2"/>
                  </a:cubicBezTo>
                  <a:cubicBezTo>
                    <a:pt x="466" y="2"/>
                    <a:pt x="451" y="3"/>
                    <a:pt x="437" y="5"/>
                  </a:cubicBezTo>
                  <a:cubicBezTo>
                    <a:pt x="430" y="5"/>
                    <a:pt x="418" y="0"/>
                    <a:pt x="40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44"/>
            <p:cNvSpPr/>
            <p:nvPr/>
          </p:nvSpPr>
          <p:spPr>
            <a:xfrm>
              <a:off x="6129561" y="4069689"/>
              <a:ext cx="91188" cy="88754"/>
            </a:xfrm>
            <a:custGeom>
              <a:avLst/>
              <a:gdLst/>
              <a:ahLst/>
              <a:cxnLst/>
              <a:rect l="l" t="t" r="r" b="b"/>
              <a:pathLst>
                <a:path w="974" h="948" extrusionOk="0">
                  <a:moveTo>
                    <a:pt x="552" y="1"/>
                  </a:moveTo>
                  <a:cubicBezTo>
                    <a:pt x="521" y="1"/>
                    <a:pt x="489" y="7"/>
                    <a:pt x="456" y="21"/>
                  </a:cubicBezTo>
                  <a:cubicBezTo>
                    <a:pt x="233" y="62"/>
                    <a:pt x="10" y="265"/>
                    <a:pt x="10" y="488"/>
                  </a:cubicBezTo>
                  <a:cubicBezTo>
                    <a:pt x="0" y="745"/>
                    <a:pt x="266" y="948"/>
                    <a:pt x="509" y="948"/>
                  </a:cubicBezTo>
                  <a:cubicBezTo>
                    <a:pt x="525" y="948"/>
                    <a:pt x="542" y="947"/>
                    <a:pt x="558" y="945"/>
                  </a:cubicBezTo>
                  <a:cubicBezTo>
                    <a:pt x="811" y="914"/>
                    <a:pt x="973" y="681"/>
                    <a:pt x="933" y="427"/>
                  </a:cubicBezTo>
                  <a:cubicBezTo>
                    <a:pt x="907" y="244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44"/>
            <p:cNvSpPr/>
            <p:nvPr/>
          </p:nvSpPr>
          <p:spPr>
            <a:xfrm>
              <a:off x="6246309" y="4053680"/>
              <a:ext cx="89316" cy="82013"/>
            </a:xfrm>
            <a:custGeom>
              <a:avLst/>
              <a:gdLst/>
              <a:ahLst/>
              <a:cxnLst/>
              <a:rect l="l" t="t" r="r" b="b"/>
              <a:pathLst>
                <a:path w="954" h="876" extrusionOk="0">
                  <a:moveTo>
                    <a:pt x="537" y="0"/>
                  </a:moveTo>
                  <a:cubicBezTo>
                    <a:pt x="314" y="0"/>
                    <a:pt x="71" y="102"/>
                    <a:pt x="30" y="355"/>
                  </a:cubicBezTo>
                  <a:cubicBezTo>
                    <a:pt x="0" y="598"/>
                    <a:pt x="172" y="801"/>
                    <a:pt x="395" y="862"/>
                  </a:cubicBezTo>
                  <a:cubicBezTo>
                    <a:pt x="431" y="871"/>
                    <a:pt x="466" y="876"/>
                    <a:pt x="501" y="876"/>
                  </a:cubicBezTo>
                  <a:cubicBezTo>
                    <a:pt x="688" y="876"/>
                    <a:pt x="860" y="746"/>
                    <a:pt x="903" y="558"/>
                  </a:cubicBezTo>
                  <a:cubicBezTo>
                    <a:pt x="954" y="325"/>
                    <a:pt x="821" y="102"/>
                    <a:pt x="598" y="30"/>
                  </a:cubicBezTo>
                  <a:cubicBezTo>
                    <a:pt x="589" y="10"/>
                    <a:pt x="568" y="0"/>
                    <a:pt x="537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44"/>
            <p:cNvSpPr/>
            <p:nvPr/>
          </p:nvSpPr>
          <p:spPr>
            <a:xfrm>
              <a:off x="6360249" y="4018290"/>
              <a:ext cx="86414" cy="85852"/>
            </a:xfrm>
            <a:custGeom>
              <a:avLst/>
              <a:gdLst/>
              <a:ahLst/>
              <a:cxnLst/>
              <a:rect l="l" t="t" r="r" b="b"/>
              <a:pathLst>
                <a:path w="923" h="917" extrusionOk="0">
                  <a:moveTo>
                    <a:pt x="556" y="1"/>
                  </a:moveTo>
                  <a:cubicBezTo>
                    <a:pt x="550" y="1"/>
                    <a:pt x="544" y="1"/>
                    <a:pt x="537" y="3"/>
                  </a:cubicBezTo>
                  <a:cubicBezTo>
                    <a:pt x="294" y="33"/>
                    <a:pt x="0" y="135"/>
                    <a:pt x="10" y="428"/>
                  </a:cubicBezTo>
                  <a:cubicBezTo>
                    <a:pt x="20" y="654"/>
                    <a:pt x="172" y="916"/>
                    <a:pt x="410" y="916"/>
                  </a:cubicBezTo>
                  <a:cubicBezTo>
                    <a:pt x="418" y="916"/>
                    <a:pt x="427" y="916"/>
                    <a:pt x="436" y="915"/>
                  </a:cubicBezTo>
                  <a:cubicBezTo>
                    <a:pt x="649" y="895"/>
                    <a:pt x="852" y="743"/>
                    <a:pt x="882" y="530"/>
                  </a:cubicBezTo>
                  <a:cubicBezTo>
                    <a:pt x="923" y="338"/>
                    <a:pt x="801" y="124"/>
                    <a:pt x="619" y="54"/>
                  </a:cubicBezTo>
                  <a:cubicBezTo>
                    <a:pt x="610" y="27"/>
                    <a:pt x="594" y="1"/>
                    <a:pt x="55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44"/>
            <p:cNvSpPr/>
            <p:nvPr/>
          </p:nvSpPr>
          <p:spPr>
            <a:xfrm>
              <a:off x="5592816" y="3726465"/>
              <a:ext cx="908138" cy="613227"/>
            </a:xfrm>
            <a:custGeom>
              <a:avLst/>
              <a:gdLst/>
              <a:ahLst/>
              <a:cxnLst/>
              <a:rect l="l" t="t" r="r" b="b"/>
              <a:pathLst>
                <a:path w="9700" h="6550" extrusionOk="0">
                  <a:moveTo>
                    <a:pt x="105" y="1"/>
                  </a:moveTo>
                  <a:cubicBezTo>
                    <a:pt x="56" y="1"/>
                    <a:pt x="1" y="42"/>
                    <a:pt x="13" y="108"/>
                  </a:cubicBezTo>
                  <a:cubicBezTo>
                    <a:pt x="267" y="1761"/>
                    <a:pt x="571" y="3404"/>
                    <a:pt x="916" y="5037"/>
                  </a:cubicBezTo>
                  <a:cubicBezTo>
                    <a:pt x="1017" y="5503"/>
                    <a:pt x="1118" y="5959"/>
                    <a:pt x="1220" y="6426"/>
                  </a:cubicBezTo>
                  <a:cubicBezTo>
                    <a:pt x="1230" y="6477"/>
                    <a:pt x="1270" y="6487"/>
                    <a:pt x="1311" y="6487"/>
                  </a:cubicBezTo>
                  <a:cubicBezTo>
                    <a:pt x="1328" y="6522"/>
                    <a:pt x="1354" y="6549"/>
                    <a:pt x="1393" y="6549"/>
                  </a:cubicBezTo>
                  <a:cubicBezTo>
                    <a:pt x="1399" y="6549"/>
                    <a:pt x="1405" y="6549"/>
                    <a:pt x="1412" y="6547"/>
                  </a:cubicBezTo>
                  <a:lnTo>
                    <a:pt x="7781" y="5209"/>
                  </a:lnTo>
                  <a:cubicBezTo>
                    <a:pt x="8380" y="5077"/>
                    <a:pt x="8988" y="4956"/>
                    <a:pt x="9597" y="4823"/>
                  </a:cubicBezTo>
                  <a:cubicBezTo>
                    <a:pt x="9699" y="4805"/>
                    <a:pt x="9665" y="4658"/>
                    <a:pt x="9571" y="4658"/>
                  </a:cubicBezTo>
                  <a:cubicBezTo>
                    <a:pt x="9563" y="4658"/>
                    <a:pt x="9555" y="4659"/>
                    <a:pt x="9546" y="4661"/>
                  </a:cubicBezTo>
                  <a:cubicBezTo>
                    <a:pt x="7427" y="5107"/>
                    <a:pt x="5307" y="5544"/>
                    <a:pt x="3177" y="5990"/>
                  </a:cubicBezTo>
                  <a:cubicBezTo>
                    <a:pt x="2589" y="6121"/>
                    <a:pt x="1991" y="6243"/>
                    <a:pt x="1392" y="6365"/>
                  </a:cubicBezTo>
                  <a:cubicBezTo>
                    <a:pt x="1017" y="4742"/>
                    <a:pt x="693" y="3110"/>
                    <a:pt x="409" y="1467"/>
                  </a:cubicBezTo>
                  <a:cubicBezTo>
                    <a:pt x="327" y="1000"/>
                    <a:pt x="256" y="534"/>
                    <a:pt x="175" y="67"/>
                  </a:cubicBezTo>
                  <a:cubicBezTo>
                    <a:pt x="171" y="21"/>
                    <a:pt x="139" y="1"/>
                    <a:pt x="105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44"/>
            <p:cNvSpPr/>
            <p:nvPr/>
          </p:nvSpPr>
          <p:spPr>
            <a:xfrm>
              <a:off x="5674737" y="3767473"/>
              <a:ext cx="89316" cy="88286"/>
            </a:xfrm>
            <a:custGeom>
              <a:avLst/>
              <a:gdLst/>
              <a:ahLst/>
              <a:cxnLst/>
              <a:rect l="l" t="t" r="r" b="b"/>
              <a:pathLst>
                <a:path w="954" h="943" extrusionOk="0">
                  <a:moveTo>
                    <a:pt x="494" y="1"/>
                  </a:moveTo>
                  <a:cubicBezTo>
                    <a:pt x="479" y="1"/>
                    <a:pt x="463" y="2"/>
                    <a:pt x="446" y="4"/>
                  </a:cubicBezTo>
                  <a:cubicBezTo>
                    <a:pt x="395" y="4"/>
                    <a:pt x="345" y="24"/>
                    <a:pt x="294" y="65"/>
                  </a:cubicBezTo>
                  <a:cubicBezTo>
                    <a:pt x="71" y="177"/>
                    <a:pt x="0" y="481"/>
                    <a:pt x="91" y="714"/>
                  </a:cubicBezTo>
                  <a:cubicBezTo>
                    <a:pt x="149" y="872"/>
                    <a:pt x="309" y="942"/>
                    <a:pt x="471" y="942"/>
                  </a:cubicBezTo>
                  <a:cubicBezTo>
                    <a:pt x="589" y="942"/>
                    <a:pt x="709" y="904"/>
                    <a:pt x="791" y="836"/>
                  </a:cubicBezTo>
                  <a:cubicBezTo>
                    <a:pt x="893" y="755"/>
                    <a:pt x="953" y="623"/>
                    <a:pt x="943" y="502"/>
                  </a:cubicBezTo>
                  <a:cubicBezTo>
                    <a:pt x="943" y="369"/>
                    <a:pt x="872" y="248"/>
                    <a:pt x="791" y="157"/>
                  </a:cubicBezTo>
                  <a:cubicBezTo>
                    <a:pt x="710" y="67"/>
                    <a:pt x="614" y="1"/>
                    <a:pt x="494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2" name="Google Shape;4962;p44"/>
          <p:cNvGrpSpPr/>
          <p:nvPr/>
        </p:nvGrpSpPr>
        <p:grpSpPr>
          <a:xfrm>
            <a:off x="539988" y="1178275"/>
            <a:ext cx="1810800" cy="1042000"/>
            <a:chOff x="539988" y="1178275"/>
            <a:chExt cx="1810800" cy="1042000"/>
          </a:xfrm>
        </p:grpSpPr>
        <p:sp>
          <p:nvSpPr>
            <p:cNvPr id="4963" name="Google Shape;4963;p44"/>
            <p:cNvSpPr txBox="1"/>
            <p:nvPr/>
          </p:nvSpPr>
          <p:spPr>
            <a:xfrm>
              <a:off x="539988" y="15462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64" name="Google Shape;4964;p44"/>
            <p:cNvSpPr txBox="1"/>
            <p:nvPr/>
          </p:nvSpPr>
          <p:spPr>
            <a:xfrm>
              <a:off x="539988" y="183807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5" name="Google Shape;4965;p44"/>
            <p:cNvSpPr txBox="1"/>
            <p:nvPr/>
          </p:nvSpPr>
          <p:spPr>
            <a:xfrm>
              <a:off x="539988" y="117827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30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66" name="Google Shape;4966;p44"/>
          <p:cNvGrpSpPr/>
          <p:nvPr/>
        </p:nvGrpSpPr>
        <p:grpSpPr>
          <a:xfrm>
            <a:off x="539988" y="3524225"/>
            <a:ext cx="1810800" cy="1042000"/>
            <a:chOff x="539988" y="3524225"/>
            <a:chExt cx="1810800" cy="1042000"/>
          </a:xfrm>
        </p:grpSpPr>
        <p:sp>
          <p:nvSpPr>
            <p:cNvPr id="4967" name="Google Shape;4967;p44"/>
            <p:cNvSpPr txBox="1"/>
            <p:nvPr/>
          </p:nvSpPr>
          <p:spPr>
            <a:xfrm>
              <a:off x="539988" y="389222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68" name="Google Shape;4968;p44"/>
            <p:cNvSpPr txBox="1"/>
            <p:nvPr/>
          </p:nvSpPr>
          <p:spPr>
            <a:xfrm>
              <a:off x="539988" y="41840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9" name="Google Shape;4969;p44"/>
            <p:cNvSpPr txBox="1"/>
            <p:nvPr/>
          </p:nvSpPr>
          <p:spPr>
            <a:xfrm>
              <a:off x="539988" y="352422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30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70" name="Google Shape;4970;p44"/>
          <p:cNvGrpSpPr/>
          <p:nvPr/>
        </p:nvGrpSpPr>
        <p:grpSpPr>
          <a:xfrm>
            <a:off x="6793188" y="1178275"/>
            <a:ext cx="1810800" cy="1042000"/>
            <a:chOff x="6793188" y="1178275"/>
            <a:chExt cx="1810800" cy="1042000"/>
          </a:xfrm>
        </p:grpSpPr>
        <p:sp>
          <p:nvSpPr>
            <p:cNvPr id="4971" name="Google Shape;4971;p44"/>
            <p:cNvSpPr txBox="1"/>
            <p:nvPr/>
          </p:nvSpPr>
          <p:spPr>
            <a:xfrm>
              <a:off x="6793188" y="15462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72" name="Google Shape;4972;p44"/>
            <p:cNvSpPr txBox="1"/>
            <p:nvPr/>
          </p:nvSpPr>
          <p:spPr>
            <a:xfrm>
              <a:off x="6793188" y="183807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3" name="Google Shape;4973;p44"/>
            <p:cNvSpPr txBox="1"/>
            <p:nvPr/>
          </p:nvSpPr>
          <p:spPr>
            <a:xfrm>
              <a:off x="7691988" y="117827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30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974" name="Google Shape;4974;p44"/>
          <p:cNvGrpSpPr/>
          <p:nvPr/>
        </p:nvGrpSpPr>
        <p:grpSpPr>
          <a:xfrm>
            <a:off x="6793188" y="3524225"/>
            <a:ext cx="1810800" cy="1042000"/>
            <a:chOff x="6793188" y="3524225"/>
            <a:chExt cx="1810800" cy="1042000"/>
          </a:xfrm>
        </p:grpSpPr>
        <p:sp>
          <p:nvSpPr>
            <p:cNvPr id="4975" name="Google Shape;4975;p44"/>
            <p:cNvSpPr txBox="1"/>
            <p:nvPr/>
          </p:nvSpPr>
          <p:spPr>
            <a:xfrm>
              <a:off x="6793188" y="389222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976" name="Google Shape;4976;p44"/>
            <p:cNvSpPr txBox="1"/>
            <p:nvPr/>
          </p:nvSpPr>
          <p:spPr>
            <a:xfrm>
              <a:off x="6793188" y="4184025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77" name="Google Shape;4977;p44"/>
            <p:cNvSpPr txBox="1"/>
            <p:nvPr/>
          </p:nvSpPr>
          <p:spPr>
            <a:xfrm>
              <a:off x="7691988" y="3524225"/>
              <a:ext cx="9120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15%</a:t>
              </a:r>
              <a:endParaRPr sz="30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cxnSp>
        <p:nvCxnSpPr>
          <p:cNvPr id="4978" name="Google Shape;4978;p44"/>
          <p:cNvCxnSpPr/>
          <p:nvPr/>
        </p:nvCxnSpPr>
        <p:spPr>
          <a:xfrm>
            <a:off x="1452000" y="1690425"/>
            <a:ext cx="1780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79" name="Google Shape;4979;p44"/>
          <p:cNvCxnSpPr/>
          <p:nvPr/>
        </p:nvCxnSpPr>
        <p:spPr>
          <a:xfrm>
            <a:off x="1452000" y="4036375"/>
            <a:ext cx="1209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80" name="Google Shape;4980;p44"/>
          <p:cNvCxnSpPr/>
          <p:nvPr/>
        </p:nvCxnSpPr>
        <p:spPr>
          <a:xfrm rot="10800000">
            <a:off x="6265501" y="1690425"/>
            <a:ext cx="1426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4981" name="Google Shape;4981;p44"/>
          <p:cNvCxnSpPr/>
          <p:nvPr/>
        </p:nvCxnSpPr>
        <p:spPr>
          <a:xfrm rot="10800000">
            <a:off x="6606601" y="4036375"/>
            <a:ext cx="1085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80" name="그룹 3">
            <a:extLst>
              <a:ext uri="{FF2B5EF4-FFF2-40B4-BE49-F238E27FC236}">
                <a16:creationId xmlns:a16="http://schemas.microsoft.com/office/drawing/2014/main" xmlns="" id="{76E1AB4F-E395-40D2-93FB-7E3A862179FB}"/>
              </a:ext>
            </a:extLst>
          </p:cNvPr>
          <p:cNvGrpSpPr/>
          <p:nvPr/>
        </p:nvGrpSpPr>
        <p:grpSpPr>
          <a:xfrm>
            <a:off x="3714685" y="795770"/>
            <a:ext cx="5245248" cy="1377966"/>
            <a:chOff x="8070434" y="1645829"/>
            <a:chExt cx="2925465" cy="1377966"/>
          </a:xfrm>
        </p:grpSpPr>
        <p:sp>
          <p:nvSpPr>
            <p:cNvPr id="81" name="TextBox 26">
              <a:extLst>
                <a:ext uri="{FF2B5EF4-FFF2-40B4-BE49-F238E27FC236}">
                  <a16:creationId xmlns:a16="http://schemas.microsoft.com/office/drawing/2014/main" xmlns="" id="{C7713ABE-1D90-439A-B436-9028C71FCED6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82" name="TextBox 27">
              <a:extLst>
                <a:ext uri="{FF2B5EF4-FFF2-40B4-BE49-F238E27FC236}">
                  <a16:creationId xmlns:a16="http://schemas.microsoft.com/office/drawing/2014/main" xmlns="" id="{9261C7CA-4FC8-427F-A6CA-8890E5D158E7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3" name="TextBox 28">
            <a:extLst>
              <a:ext uri="{FF2B5EF4-FFF2-40B4-BE49-F238E27FC236}">
                <a16:creationId xmlns:a16="http://schemas.microsoft.com/office/drawing/2014/main" xmlns="" id="{07AB1843-81BF-4FC2-A622-0586E3BAC5CC}"/>
              </a:ext>
            </a:extLst>
          </p:cNvPr>
          <p:cNvSpPr txBox="1"/>
          <p:nvPr/>
        </p:nvSpPr>
        <p:spPr>
          <a:xfrm>
            <a:off x="3714685" y="2233702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4" name="TextBox 29">
            <a:extLst>
              <a:ext uri="{FF2B5EF4-FFF2-40B4-BE49-F238E27FC236}">
                <a16:creationId xmlns:a16="http://schemas.microsoft.com/office/drawing/2014/main" xmlns="" id="{6DF5C20D-18D2-45A7-9C25-DB70A75257B4}"/>
              </a:ext>
            </a:extLst>
          </p:cNvPr>
          <p:cNvSpPr txBox="1"/>
          <p:nvPr/>
        </p:nvSpPr>
        <p:spPr>
          <a:xfrm>
            <a:off x="3714685" y="2887659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5" name="TextBox 30">
            <a:extLst>
              <a:ext uri="{FF2B5EF4-FFF2-40B4-BE49-F238E27FC236}">
                <a16:creationId xmlns:a16="http://schemas.microsoft.com/office/drawing/2014/main" xmlns="" id="{9EDDDF10-50B6-4770-A677-D1EF9A79D06B}"/>
              </a:ext>
            </a:extLst>
          </p:cNvPr>
          <p:cNvSpPr txBox="1"/>
          <p:nvPr/>
        </p:nvSpPr>
        <p:spPr>
          <a:xfrm>
            <a:off x="3714685" y="3541616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6" name="TextBox 31">
            <a:extLst>
              <a:ext uri="{FF2B5EF4-FFF2-40B4-BE49-F238E27FC236}">
                <a16:creationId xmlns:a16="http://schemas.microsoft.com/office/drawing/2014/main" xmlns="" id="{65CAD69B-1665-4D15-A7FE-0312323FDEB7}"/>
              </a:ext>
            </a:extLst>
          </p:cNvPr>
          <p:cNvSpPr txBox="1"/>
          <p:nvPr/>
        </p:nvSpPr>
        <p:spPr>
          <a:xfrm>
            <a:off x="3714685" y="4195574"/>
            <a:ext cx="524524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7" name="TextBox 32">
            <a:extLst>
              <a:ext uri="{FF2B5EF4-FFF2-40B4-BE49-F238E27FC236}">
                <a16:creationId xmlns:a16="http://schemas.microsoft.com/office/drawing/2014/main" xmlns="" id="{7916F7D2-8693-4B02-9543-8887931CDB4E}"/>
              </a:ext>
            </a:extLst>
          </p:cNvPr>
          <p:cNvSpPr txBox="1"/>
          <p:nvPr/>
        </p:nvSpPr>
        <p:spPr>
          <a:xfrm>
            <a:off x="363778" y="1121535"/>
            <a:ext cx="314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</a:rPr>
              <a:t>Portfolio Designed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44" y="1583200"/>
            <a:ext cx="2126764" cy="344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40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" name="Google Shape;4986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4987" name="Google Shape;4987;p45"/>
          <p:cNvGrpSpPr/>
          <p:nvPr/>
        </p:nvGrpSpPr>
        <p:grpSpPr>
          <a:xfrm>
            <a:off x="3382900" y="1272025"/>
            <a:ext cx="2378190" cy="1445904"/>
            <a:chOff x="3382900" y="1272025"/>
            <a:chExt cx="2378190" cy="1445904"/>
          </a:xfrm>
        </p:grpSpPr>
        <p:sp>
          <p:nvSpPr>
            <p:cNvPr id="4988" name="Google Shape;4988;p45"/>
            <p:cNvSpPr/>
            <p:nvPr/>
          </p:nvSpPr>
          <p:spPr>
            <a:xfrm>
              <a:off x="3649477" y="1312365"/>
              <a:ext cx="1909331" cy="1351616"/>
            </a:xfrm>
            <a:custGeom>
              <a:avLst/>
              <a:gdLst/>
              <a:ahLst/>
              <a:cxnLst/>
              <a:rect l="l" t="t" r="r" b="b"/>
              <a:pathLst>
                <a:path w="55947" h="39602" extrusionOk="0">
                  <a:moveTo>
                    <a:pt x="33832" y="1"/>
                  </a:moveTo>
                  <a:cubicBezTo>
                    <a:pt x="33196" y="1"/>
                    <a:pt x="32562" y="47"/>
                    <a:pt x="31934" y="141"/>
                  </a:cubicBezTo>
                  <a:cubicBezTo>
                    <a:pt x="21310" y="1708"/>
                    <a:pt x="18486" y="16125"/>
                    <a:pt x="12666" y="16125"/>
                  </a:cubicBezTo>
                  <a:cubicBezTo>
                    <a:pt x="12275" y="16125"/>
                    <a:pt x="11870" y="16060"/>
                    <a:pt x="11448" y="15921"/>
                  </a:cubicBezTo>
                  <a:cubicBezTo>
                    <a:pt x="10477" y="15602"/>
                    <a:pt x="9537" y="15452"/>
                    <a:pt x="8649" y="15452"/>
                  </a:cubicBezTo>
                  <a:cubicBezTo>
                    <a:pt x="3412" y="15452"/>
                    <a:pt x="1" y="20684"/>
                    <a:pt x="2706" y="27361"/>
                  </a:cubicBezTo>
                  <a:cubicBezTo>
                    <a:pt x="5566" y="34409"/>
                    <a:pt x="6499" y="38831"/>
                    <a:pt x="6651" y="39601"/>
                  </a:cubicBezTo>
                  <a:lnTo>
                    <a:pt x="18487" y="39601"/>
                  </a:lnTo>
                  <a:cubicBezTo>
                    <a:pt x="18487" y="39601"/>
                    <a:pt x="19125" y="38222"/>
                    <a:pt x="20261" y="38070"/>
                  </a:cubicBezTo>
                  <a:cubicBezTo>
                    <a:pt x="20310" y="38064"/>
                    <a:pt x="20352" y="38061"/>
                    <a:pt x="20388" y="38061"/>
                  </a:cubicBezTo>
                  <a:cubicBezTo>
                    <a:pt x="21183" y="38061"/>
                    <a:pt x="18872" y="39601"/>
                    <a:pt x="18872" y="39601"/>
                  </a:cubicBezTo>
                  <a:lnTo>
                    <a:pt x="33354" y="39601"/>
                  </a:lnTo>
                  <a:cubicBezTo>
                    <a:pt x="33354" y="39601"/>
                    <a:pt x="31498" y="37969"/>
                    <a:pt x="32401" y="37807"/>
                  </a:cubicBezTo>
                  <a:cubicBezTo>
                    <a:pt x="32426" y="37802"/>
                    <a:pt x="32452" y="37800"/>
                    <a:pt x="32477" y="37800"/>
                  </a:cubicBezTo>
                  <a:cubicBezTo>
                    <a:pt x="33206" y="37800"/>
                    <a:pt x="33699" y="39601"/>
                    <a:pt x="33699" y="39601"/>
                  </a:cubicBezTo>
                  <a:lnTo>
                    <a:pt x="34297" y="39601"/>
                  </a:lnTo>
                  <a:cubicBezTo>
                    <a:pt x="34297" y="39601"/>
                    <a:pt x="32462" y="37158"/>
                    <a:pt x="33648" y="37158"/>
                  </a:cubicBezTo>
                  <a:cubicBezTo>
                    <a:pt x="34662" y="37158"/>
                    <a:pt x="35027" y="39601"/>
                    <a:pt x="35027" y="39601"/>
                  </a:cubicBezTo>
                  <a:lnTo>
                    <a:pt x="36447" y="39601"/>
                  </a:lnTo>
                  <a:lnTo>
                    <a:pt x="47785" y="39561"/>
                  </a:lnTo>
                  <a:cubicBezTo>
                    <a:pt x="55947" y="13515"/>
                    <a:pt x="44655" y="1"/>
                    <a:pt x="33832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45"/>
            <p:cNvSpPr/>
            <p:nvPr/>
          </p:nvSpPr>
          <p:spPr>
            <a:xfrm>
              <a:off x="3382900" y="2537964"/>
              <a:ext cx="411202" cy="129421"/>
            </a:xfrm>
            <a:custGeom>
              <a:avLst/>
              <a:gdLst/>
              <a:ahLst/>
              <a:cxnLst/>
              <a:rect l="l" t="t" r="r" b="b"/>
              <a:pathLst>
                <a:path w="12049" h="3792" extrusionOk="0">
                  <a:moveTo>
                    <a:pt x="8543" y="0"/>
                  </a:moveTo>
                  <a:cubicBezTo>
                    <a:pt x="8374" y="0"/>
                    <a:pt x="8238" y="64"/>
                    <a:pt x="8164" y="181"/>
                  </a:cubicBezTo>
                  <a:cubicBezTo>
                    <a:pt x="8093" y="293"/>
                    <a:pt x="8022" y="537"/>
                    <a:pt x="8357" y="952"/>
                  </a:cubicBezTo>
                  <a:cubicBezTo>
                    <a:pt x="9229" y="2038"/>
                    <a:pt x="9918" y="3204"/>
                    <a:pt x="10142" y="3600"/>
                  </a:cubicBezTo>
                  <a:lnTo>
                    <a:pt x="101" y="3600"/>
                  </a:lnTo>
                  <a:cubicBezTo>
                    <a:pt x="41" y="3600"/>
                    <a:pt x="0" y="3640"/>
                    <a:pt x="0" y="3690"/>
                  </a:cubicBezTo>
                  <a:cubicBezTo>
                    <a:pt x="0" y="3751"/>
                    <a:pt x="41" y="3792"/>
                    <a:pt x="101" y="3792"/>
                  </a:cubicBezTo>
                  <a:lnTo>
                    <a:pt x="10304" y="3792"/>
                  </a:lnTo>
                  <a:cubicBezTo>
                    <a:pt x="10335" y="3792"/>
                    <a:pt x="10365" y="3772"/>
                    <a:pt x="10385" y="3741"/>
                  </a:cubicBezTo>
                  <a:cubicBezTo>
                    <a:pt x="10405" y="3711"/>
                    <a:pt x="10405" y="3681"/>
                    <a:pt x="10385" y="3650"/>
                  </a:cubicBezTo>
                  <a:cubicBezTo>
                    <a:pt x="10375" y="3640"/>
                    <a:pt x="9584" y="2169"/>
                    <a:pt x="8509" y="841"/>
                  </a:cubicBezTo>
                  <a:cubicBezTo>
                    <a:pt x="8286" y="557"/>
                    <a:pt x="8266" y="364"/>
                    <a:pt x="8327" y="283"/>
                  </a:cubicBezTo>
                  <a:cubicBezTo>
                    <a:pt x="8361" y="221"/>
                    <a:pt x="8441" y="192"/>
                    <a:pt x="8543" y="192"/>
                  </a:cubicBezTo>
                  <a:cubicBezTo>
                    <a:pt x="8592" y="192"/>
                    <a:pt x="8646" y="199"/>
                    <a:pt x="8701" y="212"/>
                  </a:cubicBezTo>
                  <a:cubicBezTo>
                    <a:pt x="9269" y="354"/>
                    <a:pt x="10375" y="1256"/>
                    <a:pt x="10588" y="3701"/>
                  </a:cubicBezTo>
                  <a:cubicBezTo>
                    <a:pt x="10598" y="3751"/>
                    <a:pt x="10639" y="3792"/>
                    <a:pt x="10689" y="3792"/>
                  </a:cubicBezTo>
                  <a:lnTo>
                    <a:pt x="11115" y="3792"/>
                  </a:lnTo>
                  <a:cubicBezTo>
                    <a:pt x="11146" y="3792"/>
                    <a:pt x="11166" y="3782"/>
                    <a:pt x="11187" y="3762"/>
                  </a:cubicBezTo>
                  <a:cubicBezTo>
                    <a:pt x="11207" y="3741"/>
                    <a:pt x="11217" y="3721"/>
                    <a:pt x="11217" y="3690"/>
                  </a:cubicBezTo>
                  <a:cubicBezTo>
                    <a:pt x="11217" y="3681"/>
                    <a:pt x="11187" y="2250"/>
                    <a:pt x="10912" y="1175"/>
                  </a:cubicBezTo>
                  <a:cubicBezTo>
                    <a:pt x="10851" y="942"/>
                    <a:pt x="10892" y="821"/>
                    <a:pt x="10943" y="790"/>
                  </a:cubicBezTo>
                  <a:cubicBezTo>
                    <a:pt x="10959" y="777"/>
                    <a:pt x="10977" y="773"/>
                    <a:pt x="10996" y="773"/>
                  </a:cubicBezTo>
                  <a:cubicBezTo>
                    <a:pt x="11039" y="773"/>
                    <a:pt x="11084" y="796"/>
                    <a:pt x="11105" y="810"/>
                  </a:cubicBezTo>
                  <a:cubicBezTo>
                    <a:pt x="11399" y="993"/>
                    <a:pt x="11845" y="1835"/>
                    <a:pt x="11480" y="3681"/>
                  </a:cubicBezTo>
                  <a:cubicBezTo>
                    <a:pt x="11471" y="3731"/>
                    <a:pt x="11501" y="3782"/>
                    <a:pt x="11552" y="3792"/>
                  </a:cubicBezTo>
                  <a:lnTo>
                    <a:pt x="11572" y="3792"/>
                  </a:lnTo>
                  <a:cubicBezTo>
                    <a:pt x="11622" y="3792"/>
                    <a:pt x="11663" y="3762"/>
                    <a:pt x="11663" y="3711"/>
                  </a:cubicBezTo>
                  <a:cubicBezTo>
                    <a:pt x="12048" y="1774"/>
                    <a:pt x="11561" y="882"/>
                    <a:pt x="11207" y="648"/>
                  </a:cubicBezTo>
                  <a:cubicBezTo>
                    <a:pt x="11134" y="603"/>
                    <a:pt x="11059" y="580"/>
                    <a:pt x="10988" y="580"/>
                  </a:cubicBezTo>
                  <a:cubicBezTo>
                    <a:pt x="10931" y="580"/>
                    <a:pt x="10877" y="596"/>
                    <a:pt x="10831" y="628"/>
                  </a:cubicBezTo>
                  <a:cubicBezTo>
                    <a:pt x="10689" y="729"/>
                    <a:pt x="10659" y="942"/>
                    <a:pt x="10730" y="1216"/>
                  </a:cubicBezTo>
                  <a:cubicBezTo>
                    <a:pt x="10953" y="2108"/>
                    <a:pt x="11004" y="3264"/>
                    <a:pt x="11024" y="3600"/>
                  </a:cubicBezTo>
                  <a:lnTo>
                    <a:pt x="10770" y="3600"/>
                  </a:lnTo>
                  <a:cubicBezTo>
                    <a:pt x="10669" y="2555"/>
                    <a:pt x="10396" y="1673"/>
                    <a:pt x="9959" y="1013"/>
                  </a:cubicBezTo>
                  <a:cubicBezTo>
                    <a:pt x="9614" y="486"/>
                    <a:pt x="9168" y="131"/>
                    <a:pt x="8753" y="30"/>
                  </a:cubicBezTo>
                  <a:cubicBezTo>
                    <a:pt x="8679" y="10"/>
                    <a:pt x="8609" y="0"/>
                    <a:pt x="8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45"/>
            <p:cNvSpPr/>
            <p:nvPr/>
          </p:nvSpPr>
          <p:spPr>
            <a:xfrm>
              <a:off x="3827661" y="2577041"/>
              <a:ext cx="1488607" cy="90342"/>
            </a:xfrm>
            <a:custGeom>
              <a:avLst/>
              <a:gdLst/>
              <a:ahLst/>
              <a:cxnLst/>
              <a:rect l="l" t="t" r="r" b="b"/>
              <a:pathLst>
                <a:path w="43619" h="2647" extrusionOk="0">
                  <a:moveTo>
                    <a:pt x="28427" y="0"/>
                  </a:moveTo>
                  <a:cubicBezTo>
                    <a:pt x="28153" y="0"/>
                    <a:pt x="28032" y="122"/>
                    <a:pt x="27981" y="223"/>
                  </a:cubicBezTo>
                  <a:cubicBezTo>
                    <a:pt x="27727" y="740"/>
                    <a:pt x="28559" y="1998"/>
                    <a:pt x="28893" y="2455"/>
                  </a:cubicBezTo>
                  <a:lnTo>
                    <a:pt x="28548" y="2455"/>
                  </a:lnTo>
                  <a:cubicBezTo>
                    <a:pt x="28442" y="2076"/>
                    <a:pt x="27983" y="650"/>
                    <a:pt x="27269" y="650"/>
                  </a:cubicBezTo>
                  <a:cubicBezTo>
                    <a:pt x="27236" y="650"/>
                    <a:pt x="27203" y="653"/>
                    <a:pt x="27169" y="659"/>
                  </a:cubicBezTo>
                  <a:cubicBezTo>
                    <a:pt x="26946" y="690"/>
                    <a:pt x="26876" y="812"/>
                    <a:pt x="26855" y="893"/>
                  </a:cubicBezTo>
                  <a:cubicBezTo>
                    <a:pt x="26734" y="1308"/>
                    <a:pt x="27494" y="2089"/>
                    <a:pt x="27879" y="2455"/>
                  </a:cubicBezTo>
                  <a:lnTo>
                    <a:pt x="13955" y="2455"/>
                  </a:lnTo>
                  <a:cubicBezTo>
                    <a:pt x="14645" y="1977"/>
                    <a:pt x="15517" y="1308"/>
                    <a:pt x="15416" y="1035"/>
                  </a:cubicBezTo>
                  <a:cubicBezTo>
                    <a:pt x="15377" y="932"/>
                    <a:pt x="15266" y="906"/>
                    <a:pt x="15169" y="906"/>
                  </a:cubicBezTo>
                  <a:cubicBezTo>
                    <a:pt x="15112" y="906"/>
                    <a:pt x="15060" y="915"/>
                    <a:pt x="15030" y="923"/>
                  </a:cubicBezTo>
                  <a:cubicBezTo>
                    <a:pt x="13975" y="1065"/>
                    <a:pt x="13336" y="2191"/>
                    <a:pt x="13205" y="2455"/>
                  </a:cubicBezTo>
                  <a:lnTo>
                    <a:pt x="102" y="2455"/>
                  </a:lnTo>
                  <a:cubicBezTo>
                    <a:pt x="41" y="2455"/>
                    <a:pt x="0" y="2495"/>
                    <a:pt x="0" y="2545"/>
                  </a:cubicBezTo>
                  <a:cubicBezTo>
                    <a:pt x="0" y="2606"/>
                    <a:pt x="41" y="2647"/>
                    <a:pt x="102" y="2647"/>
                  </a:cubicBezTo>
                  <a:lnTo>
                    <a:pt x="13266" y="2647"/>
                  </a:lnTo>
                  <a:cubicBezTo>
                    <a:pt x="13306" y="2647"/>
                    <a:pt x="13336" y="2627"/>
                    <a:pt x="13347" y="2586"/>
                  </a:cubicBezTo>
                  <a:cubicBezTo>
                    <a:pt x="13356" y="2576"/>
                    <a:pt x="13985" y="1258"/>
                    <a:pt x="15050" y="1105"/>
                  </a:cubicBezTo>
                  <a:cubicBezTo>
                    <a:pt x="15088" y="1102"/>
                    <a:pt x="15118" y="1101"/>
                    <a:pt x="15143" y="1101"/>
                  </a:cubicBezTo>
                  <a:cubicBezTo>
                    <a:pt x="15192" y="1101"/>
                    <a:pt x="15219" y="1105"/>
                    <a:pt x="15233" y="1105"/>
                  </a:cubicBezTo>
                  <a:cubicBezTo>
                    <a:pt x="15192" y="1298"/>
                    <a:pt x="14371" y="1957"/>
                    <a:pt x="13590" y="2475"/>
                  </a:cubicBezTo>
                  <a:cubicBezTo>
                    <a:pt x="13559" y="2495"/>
                    <a:pt x="13539" y="2536"/>
                    <a:pt x="13559" y="2576"/>
                  </a:cubicBezTo>
                  <a:cubicBezTo>
                    <a:pt x="13570" y="2617"/>
                    <a:pt x="13610" y="2647"/>
                    <a:pt x="13651" y="2647"/>
                  </a:cubicBezTo>
                  <a:lnTo>
                    <a:pt x="28133" y="2647"/>
                  </a:lnTo>
                  <a:cubicBezTo>
                    <a:pt x="28174" y="2647"/>
                    <a:pt x="28204" y="2627"/>
                    <a:pt x="28224" y="2586"/>
                  </a:cubicBezTo>
                  <a:cubicBezTo>
                    <a:pt x="28235" y="2545"/>
                    <a:pt x="28224" y="2505"/>
                    <a:pt x="28194" y="2475"/>
                  </a:cubicBezTo>
                  <a:cubicBezTo>
                    <a:pt x="27707" y="2038"/>
                    <a:pt x="26957" y="1247"/>
                    <a:pt x="27038" y="954"/>
                  </a:cubicBezTo>
                  <a:cubicBezTo>
                    <a:pt x="27038" y="933"/>
                    <a:pt x="27058" y="872"/>
                    <a:pt x="27200" y="842"/>
                  </a:cubicBezTo>
                  <a:cubicBezTo>
                    <a:pt x="27219" y="839"/>
                    <a:pt x="27237" y="837"/>
                    <a:pt x="27256" y="837"/>
                  </a:cubicBezTo>
                  <a:cubicBezTo>
                    <a:pt x="27790" y="837"/>
                    <a:pt x="28249" y="2076"/>
                    <a:pt x="28386" y="2576"/>
                  </a:cubicBezTo>
                  <a:cubicBezTo>
                    <a:pt x="28397" y="2617"/>
                    <a:pt x="28437" y="2647"/>
                    <a:pt x="28478" y="2647"/>
                  </a:cubicBezTo>
                  <a:lnTo>
                    <a:pt x="29076" y="2647"/>
                  </a:lnTo>
                  <a:cubicBezTo>
                    <a:pt x="29116" y="2647"/>
                    <a:pt x="29147" y="2627"/>
                    <a:pt x="29168" y="2596"/>
                  </a:cubicBezTo>
                  <a:cubicBezTo>
                    <a:pt x="29177" y="2566"/>
                    <a:pt x="29177" y="2525"/>
                    <a:pt x="29157" y="2495"/>
                  </a:cubicBezTo>
                  <a:cubicBezTo>
                    <a:pt x="28670" y="1846"/>
                    <a:pt x="27971" y="679"/>
                    <a:pt x="28153" y="314"/>
                  </a:cubicBezTo>
                  <a:cubicBezTo>
                    <a:pt x="28174" y="284"/>
                    <a:pt x="28214" y="193"/>
                    <a:pt x="28427" y="193"/>
                  </a:cubicBezTo>
                  <a:cubicBezTo>
                    <a:pt x="29188" y="193"/>
                    <a:pt x="29614" y="1907"/>
                    <a:pt x="29715" y="2566"/>
                  </a:cubicBezTo>
                  <a:cubicBezTo>
                    <a:pt x="29725" y="2617"/>
                    <a:pt x="29765" y="2647"/>
                    <a:pt x="29806" y="2647"/>
                  </a:cubicBezTo>
                  <a:lnTo>
                    <a:pt x="43517" y="2647"/>
                  </a:lnTo>
                  <a:cubicBezTo>
                    <a:pt x="43569" y="2647"/>
                    <a:pt x="43619" y="2606"/>
                    <a:pt x="43619" y="2545"/>
                  </a:cubicBezTo>
                  <a:cubicBezTo>
                    <a:pt x="43619" y="2495"/>
                    <a:pt x="43569" y="2455"/>
                    <a:pt x="43517" y="2455"/>
                  </a:cubicBezTo>
                  <a:lnTo>
                    <a:pt x="29887" y="2455"/>
                  </a:lnTo>
                  <a:cubicBezTo>
                    <a:pt x="29817" y="2018"/>
                    <a:pt x="29411" y="0"/>
                    <a:pt x="28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5"/>
            <p:cNvSpPr/>
            <p:nvPr/>
          </p:nvSpPr>
          <p:spPr>
            <a:xfrm>
              <a:off x="5360945" y="2570147"/>
              <a:ext cx="400145" cy="97236"/>
            </a:xfrm>
            <a:custGeom>
              <a:avLst/>
              <a:gdLst/>
              <a:ahLst/>
              <a:cxnLst/>
              <a:rect l="l" t="t" r="r" b="b"/>
              <a:pathLst>
                <a:path w="11725" h="2849" extrusionOk="0">
                  <a:moveTo>
                    <a:pt x="2157" y="1"/>
                  </a:moveTo>
                  <a:cubicBezTo>
                    <a:pt x="2022" y="1"/>
                    <a:pt x="1857" y="71"/>
                    <a:pt x="1664" y="212"/>
                  </a:cubicBezTo>
                  <a:cubicBezTo>
                    <a:pt x="548" y="1034"/>
                    <a:pt x="41" y="2657"/>
                    <a:pt x="10" y="2727"/>
                  </a:cubicBezTo>
                  <a:cubicBezTo>
                    <a:pt x="1" y="2778"/>
                    <a:pt x="31" y="2829"/>
                    <a:pt x="82" y="2849"/>
                  </a:cubicBezTo>
                  <a:lnTo>
                    <a:pt x="102" y="2849"/>
                  </a:lnTo>
                  <a:cubicBezTo>
                    <a:pt x="152" y="2849"/>
                    <a:pt x="183" y="2819"/>
                    <a:pt x="203" y="2778"/>
                  </a:cubicBezTo>
                  <a:cubicBezTo>
                    <a:pt x="203" y="2768"/>
                    <a:pt x="720" y="1145"/>
                    <a:pt x="1785" y="365"/>
                  </a:cubicBezTo>
                  <a:cubicBezTo>
                    <a:pt x="1931" y="252"/>
                    <a:pt x="2063" y="190"/>
                    <a:pt x="2157" y="190"/>
                  </a:cubicBezTo>
                  <a:cubicBezTo>
                    <a:pt x="2181" y="190"/>
                    <a:pt x="2203" y="194"/>
                    <a:pt x="2221" y="202"/>
                  </a:cubicBezTo>
                  <a:cubicBezTo>
                    <a:pt x="2272" y="223"/>
                    <a:pt x="2293" y="304"/>
                    <a:pt x="2302" y="365"/>
                  </a:cubicBezTo>
                  <a:cubicBezTo>
                    <a:pt x="2333" y="800"/>
                    <a:pt x="1826" y="1845"/>
                    <a:pt x="619" y="2677"/>
                  </a:cubicBezTo>
                  <a:cubicBezTo>
                    <a:pt x="578" y="2697"/>
                    <a:pt x="568" y="2738"/>
                    <a:pt x="578" y="2778"/>
                  </a:cubicBezTo>
                  <a:cubicBezTo>
                    <a:pt x="589" y="2819"/>
                    <a:pt x="629" y="2849"/>
                    <a:pt x="670" y="2849"/>
                  </a:cubicBezTo>
                  <a:lnTo>
                    <a:pt x="11623" y="2849"/>
                  </a:lnTo>
                  <a:cubicBezTo>
                    <a:pt x="11673" y="2849"/>
                    <a:pt x="11724" y="2808"/>
                    <a:pt x="11724" y="2747"/>
                  </a:cubicBezTo>
                  <a:cubicBezTo>
                    <a:pt x="11724" y="2697"/>
                    <a:pt x="11673" y="2657"/>
                    <a:pt x="11623" y="2657"/>
                  </a:cubicBezTo>
                  <a:lnTo>
                    <a:pt x="964" y="2657"/>
                  </a:lnTo>
                  <a:cubicBezTo>
                    <a:pt x="2079" y="1805"/>
                    <a:pt x="2525" y="811"/>
                    <a:pt x="2485" y="344"/>
                  </a:cubicBezTo>
                  <a:cubicBezTo>
                    <a:pt x="2475" y="141"/>
                    <a:pt x="2374" y="60"/>
                    <a:pt x="2293" y="29"/>
                  </a:cubicBezTo>
                  <a:cubicBezTo>
                    <a:pt x="2252" y="10"/>
                    <a:pt x="2206" y="1"/>
                    <a:pt x="2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45"/>
            <p:cNvSpPr/>
            <p:nvPr/>
          </p:nvSpPr>
          <p:spPr>
            <a:xfrm>
              <a:off x="4748648" y="1753582"/>
              <a:ext cx="108730" cy="81741"/>
            </a:xfrm>
            <a:custGeom>
              <a:avLst/>
              <a:gdLst/>
              <a:ahLst/>
              <a:cxnLst/>
              <a:rect l="l" t="t" r="r" b="b"/>
              <a:pathLst>
                <a:path w="3186" h="2395" extrusionOk="0">
                  <a:moveTo>
                    <a:pt x="2090" y="1"/>
                  </a:moveTo>
                  <a:lnTo>
                    <a:pt x="1" y="630"/>
                  </a:lnTo>
                  <a:lnTo>
                    <a:pt x="1238" y="2394"/>
                  </a:lnTo>
                  <a:lnTo>
                    <a:pt x="3185" y="1705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>
              <a:off x="4804039" y="1462225"/>
              <a:ext cx="346599" cy="364099"/>
            </a:xfrm>
            <a:custGeom>
              <a:avLst/>
              <a:gdLst/>
              <a:ahLst/>
              <a:cxnLst/>
              <a:rect l="l" t="t" r="r" b="b"/>
              <a:pathLst>
                <a:path w="10156" h="10668" extrusionOk="0">
                  <a:moveTo>
                    <a:pt x="8155" y="0"/>
                  </a:moveTo>
                  <a:cubicBezTo>
                    <a:pt x="8040" y="0"/>
                    <a:pt x="7921" y="13"/>
                    <a:pt x="7800" y="39"/>
                  </a:cubicBezTo>
                  <a:cubicBezTo>
                    <a:pt x="6126" y="415"/>
                    <a:pt x="3297" y="6510"/>
                    <a:pt x="3297" y="6510"/>
                  </a:cubicBezTo>
                  <a:lnTo>
                    <a:pt x="822" y="7778"/>
                  </a:lnTo>
                  <a:lnTo>
                    <a:pt x="0" y="8204"/>
                  </a:lnTo>
                  <a:lnTo>
                    <a:pt x="1481" y="10668"/>
                  </a:lnTo>
                  <a:cubicBezTo>
                    <a:pt x="1776" y="10566"/>
                    <a:pt x="2100" y="10445"/>
                    <a:pt x="2445" y="10313"/>
                  </a:cubicBezTo>
                  <a:cubicBezTo>
                    <a:pt x="3195" y="10019"/>
                    <a:pt x="3986" y="9674"/>
                    <a:pt x="4575" y="9390"/>
                  </a:cubicBezTo>
                  <a:cubicBezTo>
                    <a:pt x="4929" y="9218"/>
                    <a:pt x="5213" y="9065"/>
                    <a:pt x="5366" y="8954"/>
                  </a:cubicBezTo>
                  <a:cubicBezTo>
                    <a:pt x="5812" y="8630"/>
                    <a:pt x="6968" y="7220"/>
                    <a:pt x="7972" y="5759"/>
                  </a:cubicBezTo>
                  <a:cubicBezTo>
                    <a:pt x="8672" y="4735"/>
                    <a:pt x="9301" y="3681"/>
                    <a:pt x="9564" y="2940"/>
                  </a:cubicBezTo>
                  <a:cubicBezTo>
                    <a:pt x="10155" y="1306"/>
                    <a:pt x="9326" y="0"/>
                    <a:pt x="815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45"/>
            <p:cNvSpPr/>
            <p:nvPr/>
          </p:nvSpPr>
          <p:spPr>
            <a:xfrm>
              <a:off x="4937992" y="1520994"/>
              <a:ext cx="70985" cy="159626"/>
            </a:xfrm>
            <a:custGeom>
              <a:avLst/>
              <a:gdLst/>
              <a:ahLst/>
              <a:cxnLst/>
              <a:rect l="l" t="t" r="r" b="b"/>
              <a:pathLst>
                <a:path w="2080" h="4677" extrusionOk="0">
                  <a:moveTo>
                    <a:pt x="2079" y="1"/>
                  </a:moveTo>
                  <a:lnTo>
                    <a:pt x="2079" y="1"/>
                  </a:lnTo>
                  <a:cubicBezTo>
                    <a:pt x="1288" y="1096"/>
                    <a:pt x="517" y="2506"/>
                    <a:pt x="1" y="3510"/>
                  </a:cubicBezTo>
                  <a:lnTo>
                    <a:pt x="720" y="4676"/>
                  </a:lnTo>
                  <a:cubicBezTo>
                    <a:pt x="720" y="4676"/>
                    <a:pt x="1420" y="1309"/>
                    <a:pt x="20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45"/>
            <p:cNvSpPr/>
            <p:nvPr/>
          </p:nvSpPr>
          <p:spPr>
            <a:xfrm>
              <a:off x="4800558" y="1680990"/>
              <a:ext cx="119788" cy="133244"/>
            </a:xfrm>
            <a:custGeom>
              <a:avLst/>
              <a:gdLst/>
              <a:ahLst/>
              <a:cxnLst/>
              <a:rect l="l" t="t" r="r" b="b"/>
              <a:pathLst>
                <a:path w="3510" h="3904" extrusionOk="0">
                  <a:moveTo>
                    <a:pt x="3394" y="1"/>
                  </a:moveTo>
                  <a:cubicBezTo>
                    <a:pt x="3381" y="1"/>
                    <a:pt x="3369" y="3"/>
                    <a:pt x="3358" y="9"/>
                  </a:cubicBezTo>
                  <a:lnTo>
                    <a:pt x="62" y="1702"/>
                  </a:lnTo>
                  <a:cubicBezTo>
                    <a:pt x="32" y="1722"/>
                    <a:pt x="21" y="1743"/>
                    <a:pt x="11" y="1763"/>
                  </a:cubicBezTo>
                  <a:cubicBezTo>
                    <a:pt x="1" y="1794"/>
                    <a:pt x="11" y="1814"/>
                    <a:pt x="21" y="1844"/>
                  </a:cubicBezTo>
                  <a:lnTo>
                    <a:pt x="1228" y="3852"/>
                  </a:lnTo>
                  <a:cubicBezTo>
                    <a:pt x="1238" y="3883"/>
                    <a:pt x="1279" y="3903"/>
                    <a:pt x="1310" y="3903"/>
                  </a:cubicBezTo>
                  <a:cubicBezTo>
                    <a:pt x="1319" y="3903"/>
                    <a:pt x="1340" y="3893"/>
                    <a:pt x="1360" y="3883"/>
                  </a:cubicBezTo>
                  <a:cubicBezTo>
                    <a:pt x="1400" y="3863"/>
                    <a:pt x="1421" y="3802"/>
                    <a:pt x="1391" y="3751"/>
                  </a:cubicBezTo>
                  <a:lnTo>
                    <a:pt x="235" y="1834"/>
                  </a:lnTo>
                  <a:lnTo>
                    <a:pt x="3439" y="181"/>
                  </a:lnTo>
                  <a:cubicBezTo>
                    <a:pt x="3490" y="160"/>
                    <a:pt x="3510" y="100"/>
                    <a:pt x="3480" y="49"/>
                  </a:cubicBezTo>
                  <a:cubicBezTo>
                    <a:pt x="3465" y="20"/>
                    <a:pt x="3428" y="1"/>
                    <a:pt x="3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45"/>
            <p:cNvSpPr/>
            <p:nvPr/>
          </p:nvSpPr>
          <p:spPr>
            <a:xfrm>
              <a:off x="4941781" y="1612391"/>
              <a:ext cx="134326" cy="171708"/>
            </a:xfrm>
            <a:custGeom>
              <a:avLst/>
              <a:gdLst/>
              <a:ahLst/>
              <a:cxnLst/>
              <a:rect l="l" t="t" r="r" b="b"/>
              <a:pathLst>
                <a:path w="3936" h="5031" extrusionOk="0">
                  <a:moveTo>
                    <a:pt x="3875" y="0"/>
                  </a:moveTo>
                  <a:lnTo>
                    <a:pt x="2293" y="376"/>
                  </a:lnTo>
                  <a:lnTo>
                    <a:pt x="1" y="5030"/>
                  </a:lnTo>
                  <a:lnTo>
                    <a:pt x="539" y="4990"/>
                  </a:lnTo>
                  <a:cubicBezTo>
                    <a:pt x="893" y="4818"/>
                    <a:pt x="1177" y="4665"/>
                    <a:pt x="1330" y="4554"/>
                  </a:cubicBezTo>
                  <a:cubicBezTo>
                    <a:pt x="1776" y="4230"/>
                    <a:pt x="2932" y="2820"/>
                    <a:pt x="3936" y="1359"/>
                  </a:cubicBezTo>
                  <a:lnTo>
                    <a:pt x="38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45"/>
            <p:cNvSpPr/>
            <p:nvPr/>
          </p:nvSpPr>
          <p:spPr>
            <a:xfrm>
              <a:off x="4821000" y="1728190"/>
              <a:ext cx="42591" cy="63891"/>
            </a:xfrm>
            <a:custGeom>
              <a:avLst/>
              <a:gdLst/>
              <a:ahLst/>
              <a:cxnLst/>
              <a:rect l="l" t="t" r="r" b="b"/>
              <a:pathLst>
                <a:path w="1248" h="1872" extrusionOk="0">
                  <a:moveTo>
                    <a:pt x="113" y="0"/>
                  </a:moveTo>
                  <a:cubicBezTo>
                    <a:pt x="96" y="0"/>
                    <a:pt x="78" y="5"/>
                    <a:pt x="62" y="15"/>
                  </a:cubicBezTo>
                  <a:cubicBezTo>
                    <a:pt x="21" y="46"/>
                    <a:pt x="1" y="96"/>
                    <a:pt x="31" y="147"/>
                  </a:cubicBezTo>
                  <a:lnTo>
                    <a:pt x="1055" y="1831"/>
                  </a:lnTo>
                  <a:cubicBezTo>
                    <a:pt x="1076" y="1851"/>
                    <a:pt x="1106" y="1871"/>
                    <a:pt x="1137" y="1871"/>
                  </a:cubicBezTo>
                  <a:cubicBezTo>
                    <a:pt x="1157" y="1871"/>
                    <a:pt x="1177" y="1871"/>
                    <a:pt x="1187" y="1861"/>
                  </a:cubicBezTo>
                  <a:cubicBezTo>
                    <a:pt x="1238" y="1831"/>
                    <a:pt x="1248" y="1770"/>
                    <a:pt x="1218" y="1729"/>
                  </a:cubicBezTo>
                  <a:lnTo>
                    <a:pt x="193" y="46"/>
                  </a:lnTo>
                  <a:cubicBezTo>
                    <a:pt x="179" y="18"/>
                    <a:pt x="148" y="0"/>
                    <a:pt x="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45"/>
            <p:cNvSpPr/>
            <p:nvPr/>
          </p:nvSpPr>
          <p:spPr>
            <a:xfrm>
              <a:off x="4462448" y="1528264"/>
              <a:ext cx="500480" cy="491506"/>
            </a:xfrm>
            <a:custGeom>
              <a:avLst/>
              <a:gdLst/>
              <a:ahLst/>
              <a:cxnLst/>
              <a:rect l="l" t="t" r="r" b="b"/>
              <a:pathLst>
                <a:path w="14665" h="14401" extrusionOk="0">
                  <a:moveTo>
                    <a:pt x="9473" y="1"/>
                  </a:moveTo>
                  <a:cubicBezTo>
                    <a:pt x="8914" y="1"/>
                    <a:pt x="8468" y="454"/>
                    <a:pt x="8468" y="1015"/>
                  </a:cubicBezTo>
                  <a:cubicBezTo>
                    <a:pt x="8468" y="1583"/>
                    <a:pt x="8925" y="2039"/>
                    <a:pt x="9482" y="2039"/>
                  </a:cubicBezTo>
                  <a:lnTo>
                    <a:pt x="11176" y="2039"/>
                  </a:lnTo>
                  <a:lnTo>
                    <a:pt x="8296" y="4910"/>
                  </a:lnTo>
                  <a:cubicBezTo>
                    <a:pt x="7435" y="4337"/>
                    <a:pt x="6438" y="4050"/>
                    <a:pt x="5441" y="4050"/>
                  </a:cubicBezTo>
                  <a:cubicBezTo>
                    <a:pt x="4158" y="4050"/>
                    <a:pt x="2874" y="4525"/>
                    <a:pt x="1876" y="5478"/>
                  </a:cubicBezTo>
                  <a:cubicBezTo>
                    <a:pt x="1744" y="5589"/>
                    <a:pt x="1623" y="5721"/>
                    <a:pt x="1511" y="5852"/>
                  </a:cubicBezTo>
                  <a:cubicBezTo>
                    <a:pt x="1176" y="6238"/>
                    <a:pt x="913" y="6664"/>
                    <a:pt x="710" y="7121"/>
                  </a:cubicBezTo>
                  <a:cubicBezTo>
                    <a:pt x="0" y="8712"/>
                    <a:pt x="142" y="10609"/>
                    <a:pt x="1125" y="12079"/>
                  </a:cubicBezTo>
                  <a:cubicBezTo>
                    <a:pt x="1247" y="12273"/>
                    <a:pt x="1379" y="12445"/>
                    <a:pt x="1531" y="12617"/>
                  </a:cubicBezTo>
                  <a:cubicBezTo>
                    <a:pt x="1562" y="12658"/>
                    <a:pt x="1602" y="12698"/>
                    <a:pt x="1643" y="12739"/>
                  </a:cubicBezTo>
                  <a:cubicBezTo>
                    <a:pt x="2191" y="12323"/>
                    <a:pt x="2596" y="11745"/>
                    <a:pt x="2799" y="11065"/>
                  </a:cubicBezTo>
                  <a:cubicBezTo>
                    <a:pt x="2647" y="10853"/>
                    <a:pt x="2535" y="10639"/>
                    <a:pt x="2444" y="10416"/>
                  </a:cubicBezTo>
                  <a:cubicBezTo>
                    <a:pt x="2180" y="9747"/>
                    <a:pt x="2150" y="9017"/>
                    <a:pt x="2342" y="8338"/>
                  </a:cubicBezTo>
                  <a:cubicBezTo>
                    <a:pt x="2484" y="7830"/>
                    <a:pt x="2759" y="7353"/>
                    <a:pt x="3164" y="6948"/>
                  </a:cubicBezTo>
                  <a:cubicBezTo>
                    <a:pt x="3266" y="6846"/>
                    <a:pt x="3377" y="6745"/>
                    <a:pt x="3498" y="6654"/>
                  </a:cubicBezTo>
                  <a:cubicBezTo>
                    <a:pt x="4070" y="6224"/>
                    <a:pt x="4751" y="6009"/>
                    <a:pt x="5431" y="6009"/>
                  </a:cubicBezTo>
                  <a:cubicBezTo>
                    <a:pt x="6357" y="6009"/>
                    <a:pt x="7282" y="6407"/>
                    <a:pt x="7931" y="7202"/>
                  </a:cubicBezTo>
                  <a:cubicBezTo>
                    <a:pt x="8914" y="8388"/>
                    <a:pt x="8884" y="10143"/>
                    <a:pt x="7880" y="11319"/>
                  </a:cubicBezTo>
                  <a:cubicBezTo>
                    <a:pt x="7236" y="12066"/>
                    <a:pt x="6342" y="12443"/>
                    <a:pt x="5445" y="12443"/>
                  </a:cubicBezTo>
                  <a:cubicBezTo>
                    <a:pt x="5367" y="12443"/>
                    <a:pt x="5290" y="12440"/>
                    <a:pt x="5213" y="12435"/>
                  </a:cubicBezTo>
                  <a:cubicBezTo>
                    <a:pt x="4949" y="12414"/>
                    <a:pt x="4685" y="12363"/>
                    <a:pt x="4431" y="12282"/>
                  </a:cubicBezTo>
                  <a:cubicBezTo>
                    <a:pt x="4148" y="12901"/>
                    <a:pt x="3752" y="13459"/>
                    <a:pt x="3266" y="13925"/>
                  </a:cubicBezTo>
                  <a:cubicBezTo>
                    <a:pt x="3610" y="14087"/>
                    <a:pt x="3976" y="14199"/>
                    <a:pt x="4341" y="14281"/>
                  </a:cubicBezTo>
                  <a:cubicBezTo>
                    <a:pt x="4706" y="14361"/>
                    <a:pt x="5078" y="14401"/>
                    <a:pt x="5449" y="14401"/>
                  </a:cubicBezTo>
                  <a:cubicBezTo>
                    <a:pt x="6771" y="14401"/>
                    <a:pt x="8092" y="13894"/>
                    <a:pt x="9097" y="12881"/>
                  </a:cubicBezTo>
                  <a:cubicBezTo>
                    <a:pt x="10872" y="11116"/>
                    <a:pt x="11084" y="8368"/>
                    <a:pt x="9746" y="6360"/>
                  </a:cubicBezTo>
                  <a:lnTo>
                    <a:pt x="12626" y="3479"/>
                  </a:lnTo>
                  <a:lnTo>
                    <a:pt x="12626" y="5183"/>
                  </a:lnTo>
                  <a:cubicBezTo>
                    <a:pt x="12626" y="5741"/>
                    <a:pt x="13081" y="6198"/>
                    <a:pt x="13642" y="6198"/>
                  </a:cubicBezTo>
                  <a:cubicBezTo>
                    <a:pt x="13724" y="6198"/>
                    <a:pt x="13808" y="6188"/>
                    <a:pt x="13894" y="6167"/>
                  </a:cubicBezTo>
                  <a:cubicBezTo>
                    <a:pt x="14350" y="6066"/>
                    <a:pt x="14665" y="5640"/>
                    <a:pt x="14665" y="5173"/>
                  </a:cubicBezTo>
                  <a:lnTo>
                    <a:pt x="14624" y="457"/>
                  </a:lnTo>
                  <a:cubicBezTo>
                    <a:pt x="14614" y="224"/>
                    <a:pt x="14431" y="42"/>
                    <a:pt x="14198" y="42"/>
                  </a:cubicBezTo>
                  <a:lnTo>
                    <a:pt x="9493" y="1"/>
                  </a:lnTo>
                  <a:cubicBezTo>
                    <a:pt x="9486" y="1"/>
                    <a:pt x="9480" y="1"/>
                    <a:pt x="947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4500842" y="1883749"/>
              <a:ext cx="57164" cy="79318"/>
            </a:xfrm>
            <a:custGeom>
              <a:avLst/>
              <a:gdLst/>
              <a:ahLst/>
              <a:cxnLst/>
              <a:rect l="l" t="t" r="r" b="b"/>
              <a:pathLst>
                <a:path w="1675" h="2324" extrusionOk="0">
                  <a:moveTo>
                    <a:pt x="1319" y="0"/>
                  </a:moveTo>
                  <a:lnTo>
                    <a:pt x="0" y="1663"/>
                  </a:lnTo>
                  <a:cubicBezTo>
                    <a:pt x="122" y="1857"/>
                    <a:pt x="254" y="2029"/>
                    <a:pt x="406" y="2201"/>
                  </a:cubicBezTo>
                  <a:cubicBezTo>
                    <a:pt x="437" y="2242"/>
                    <a:pt x="477" y="2282"/>
                    <a:pt x="518" y="2323"/>
                  </a:cubicBezTo>
                  <a:cubicBezTo>
                    <a:pt x="1066" y="1907"/>
                    <a:pt x="1471" y="1329"/>
                    <a:pt x="1674" y="649"/>
                  </a:cubicBezTo>
                  <a:cubicBezTo>
                    <a:pt x="1522" y="437"/>
                    <a:pt x="1410" y="223"/>
                    <a:pt x="1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4477976" y="1829416"/>
              <a:ext cx="60952" cy="65086"/>
            </a:xfrm>
            <a:custGeom>
              <a:avLst/>
              <a:gdLst/>
              <a:ahLst/>
              <a:cxnLst/>
              <a:rect l="l" t="t" r="r" b="b"/>
              <a:pathLst>
                <a:path w="1786" h="1907" extrusionOk="0">
                  <a:moveTo>
                    <a:pt x="1786" y="0"/>
                  </a:moveTo>
                  <a:lnTo>
                    <a:pt x="1" y="1795"/>
                  </a:lnTo>
                  <a:cubicBezTo>
                    <a:pt x="12" y="1826"/>
                    <a:pt x="21" y="1866"/>
                    <a:pt x="32" y="1907"/>
                  </a:cubicBezTo>
                  <a:lnTo>
                    <a:pt x="1776" y="163"/>
                  </a:lnTo>
                  <a:cubicBezTo>
                    <a:pt x="1776" y="102"/>
                    <a:pt x="1786" y="51"/>
                    <a:pt x="17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4495655" y="1882725"/>
              <a:ext cx="54706" cy="59181"/>
            </a:xfrm>
            <a:custGeom>
              <a:avLst/>
              <a:gdLst/>
              <a:ahLst/>
              <a:cxnLst/>
              <a:rect l="l" t="t" r="r" b="b"/>
              <a:pathLst>
                <a:path w="1603" h="1734" extrusionOk="0">
                  <a:moveTo>
                    <a:pt x="1461" y="0"/>
                  </a:moveTo>
                  <a:lnTo>
                    <a:pt x="1" y="1461"/>
                  </a:lnTo>
                  <a:cubicBezTo>
                    <a:pt x="51" y="1542"/>
                    <a:pt x="102" y="1623"/>
                    <a:pt x="152" y="1693"/>
                  </a:cubicBezTo>
                  <a:cubicBezTo>
                    <a:pt x="152" y="1714"/>
                    <a:pt x="163" y="1724"/>
                    <a:pt x="173" y="1734"/>
                  </a:cubicBezTo>
                  <a:lnTo>
                    <a:pt x="1603" y="304"/>
                  </a:lnTo>
                  <a:cubicBezTo>
                    <a:pt x="1552" y="213"/>
                    <a:pt x="1511" y="122"/>
                    <a:pt x="1471" y="30"/>
                  </a:cubicBezTo>
                  <a:cubicBezTo>
                    <a:pt x="1471" y="20"/>
                    <a:pt x="1461" y="10"/>
                    <a:pt x="14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4490467" y="1871292"/>
              <a:ext cx="54365" cy="59898"/>
            </a:xfrm>
            <a:custGeom>
              <a:avLst/>
              <a:gdLst/>
              <a:ahLst/>
              <a:cxnLst/>
              <a:rect l="l" t="t" r="r" b="b"/>
              <a:pathLst>
                <a:path w="1593" h="1755" extrusionOk="0">
                  <a:moveTo>
                    <a:pt x="1512" y="0"/>
                  </a:moveTo>
                  <a:lnTo>
                    <a:pt x="0" y="1512"/>
                  </a:lnTo>
                  <a:cubicBezTo>
                    <a:pt x="41" y="1593"/>
                    <a:pt x="81" y="1674"/>
                    <a:pt x="132" y="1755"/>
                  </a:cubicBezTo>
                  <a:lnTo>
                    <a:pt x="1593" y="284"/>
                  </a:lnTo>
                  <a:cubicBezTo>
                    <a:pt x="1562" y="193"/>
                    <a:pt x="1532" y="92"/>
                    <a:pt x="1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4485621" y="1858801"/>
              <a:ext cx="55389" cy="60956"/>
            </a:xfrm>
            <a:custGeom>
              <a:avLst/>
              <a:gdLst/>
              <a:ahLst/>
              <a:cxnLst/>
              <a:rect l="l" t="t" r="r" b="b"/>
              <a:pathLst>
                <a:path w="1623" h="1786" extrusionOk="0">
                  <a:moveTo>
                    <a:pt x="1572" y="1"/>
                  </a:moveTo>
                  <a:lnTo>
                    <a:pt x="0" y="1583"/>
                  </a:lnTo>
                  <a:cubicBezTo>
                    <a:pt x="31" y="1644"/>
                    <a:pt x="61" y="1715"/>
                    <a:pt x="92" y="1786"/>
                  </a:cubicBezTo>
                  <a:lnTo>
                    <a:pt x="1623" y="255"/>
                  </a:lnTo>
                  <a:cubicBezTo>
                    <a:pt x="1602" y="174"/>
                    <a:pt x="1582" y="82"/>
                    <a:pt x="15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4481457" y="1844979"/>
              <a:ext cx="57164" cy="62321"/>
            </a:xfrm>
            <a:custGeom>
              <a:avLst/>
              <a:gdLst/>
              <a:ahLst/>
              <a:cxnLst/>
              <a:rect l="l" t="t" r="r" b="b"/>
              <a:pathLst>
                <a:path w="1675" h="1826" extrusionOk="0">
                  <a:moveTo>
                    <a:pt x="1664" y="0"/>
                  </a:moveTo>
                  <a:lnTo>
                    <a:pt x="0" y="1664"/>
                  </a:lnTo>
                  <a:cubicBezTo>
                    <a:pt x="21" y="1724"/>
                    <a:pt x="41" y="1776"/>
                    <a:pt x="61" y="1826"/>
                  </a:cubicBezTo>
                  <a:lnTo>
                    <a:pt x="1674" y="214"/>
                  </a:lnTo>
                  <a:cubicBezTo>
                    <a:pt x="1674" y="142"/>
                    <a:pt x="1664" y="72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4573877" y="1947434"/>
              <a:ext cx="66480" cy="68226"/>
            </a:xfrm>
            <a:custGeom>
              <a:avLst/>
              <a:gdLst/>
              <a:ahLst/>
              <a:cxnLst/>
              <a:rect l="l" t="t" r="r" b="b"/>
              <a:pathLst>
                <a:path w="1948" h="1999" extrusionOk="0">
                  <a:moveTo>
                    <a:pt x="1166" y="0"/>
                  </a:moveTo>
                  <a:cubicBezTo>
                    <a:pt x="883" y="619"/>
                    <a:pt x="487" y="1177"/>
                    <a:pt x="1" y="1643"/>
                  </a:cubicBezTo>
                  <a:cubicBezTo>
                    <a:pt x="345" y="1805"/>
                    <a:pt x="711" y="1917"/>
                    <a:pt x="1076" y="1999"/>
                  </a:cubicBezTo>
                  <a:lnTo>
                    <a:pt x="1948" y="153"/>
                  </a:lnTo>
                  <a:cubicBezTo>
                    <a:pt x="1684" y="132"/>
                    <a:pt x="1420" y="81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4617834" y="1952621"/>
              <a:ext cx="39486" cy="65803"/>
            </a:xfrm>
            <a:custGeom>
              <a:avLst/>
              <a:gdLst/>
              <a:ahLst/>
              <a:cxnLst/>
              <a:rect l="l" t="t" r="r" b="b"/>
              <a:pathLst>
                <a:path w="1157" h="1928" extrusionOk="0">
                  <a:moveTo>
                    <a:pt x="1156" y="1"/>
                  </a:moveTo>
                  <a:cubicBezTo>
                    <a:pt x="1055" y="1"/>
                    <a:pt x="953" y="11"/>
                    <a:pt x="863" y="11"/>
                  </a:cubicBezTo>
                  <a:lnTo>
                    <a:pt x="0" y="1887"/>
                  </a:lnTo>
                  <a:cubicBezTo>
                    <a:pt x="81" y="1907"/>
                    <a:pt x="173" y="1917"/>
                    <a:pt x="264" y="1928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4657287" y="1941188"/>
              <a:ext cx="39827" cy="78260"/>
            </a:xfrm>
            <a:custGeom>
              <a:avLst/>
              <a:gdLst/>
              <a:ahLst/>
              <a:cxnLst/>
              <a:rect l="l" t="t" r="r" b="b"/>
              <a:pathLst>
                <a:path w="1167" h="2293" extrusionOk="0">
                  <a:moveTo>
                    <a:pt x="1167" y="1"/>
                  </a:moveTo>
                  <a:cubicBezTo>
                    <a:pt x="1126" y="32"/>
                    <a:pt x="1075" y="52"/>
                    <a:pt x="1025" y="72"/>
                  </a:cubicBezTo>
                  <a:lnTo>
                    <a:pt x="0" y="2293"/>
                  </a:lnTo>
                  <a:cubicBezTo>
                    <a:pt x="41" y="2293"/>
                    <a:pt x="81" y="2283"/>
                    <a:pt x="122" y="2283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4605378" y="1951939"/>
              <a:ext cx="40168" cy="64745"/>
            </a:xfrm>
            <a:custGeom>
              <a:avLst/>
              <a:gdLst/>
              <a:ahLst/>
              <a:cxnLst/>
              <a:rect l="l" t="t" r="r" b="b"/>
              <a:pathLst>
                <a:path w="1177" h="1897" extrusionOk="0">
                  <a:moveTo>
                    <a:pt x="842" y="0"/>
                  </a:moveTo>
                  <a:lnTo>
                    <a:pt x="0" y="1836"/>
                  </a:lnTo>
                  <a:lnTo>
                    <a:pt x="153" y="1867"/>
                  </a:lnTo>
                  <a:cubicBezTo>
                    <a:pt x="203" y="1876"/>
                    <a:pt x="254" y="1887"/>
                    <a:pt x="315" y="1897"/>
                  </a:cubicBezTo>
                  <a:lnTo>
                    <a:pt x="1177" y="31"/>
                  </a:lnTo>
                  <a:cubicBezTo>
                    <a:pt x="1126" y="31"/>
                    <a:pt x="1075" y="21"/>
                    <a:pt x="1025" y="21"/>
                  </a:cubicBezTo>
                  <a:cubicBezTo>
                    <a:pt x="964" y="21"/>
                    <a:pt x="903" y="10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4630291" y="1950881"/>
              <a:ext cx="39486" cy="68567"/>
            </a:xfrm>
            <a:custGeom>
              <a:avLst/>
              <a:gdLst/>
              <a:ahLst/>
              <a:cxnLst/>
              <a:rect l="l" t="t" r="r" b="b"/>
              <a:pathLst>
                <a:path w="1157" h="2009" extrusionOk="0">
                  <a:moveTo>
                    <a:pt x="1156" y="1"/>
                  </a:moveTo>
                  <a:lnTo>
                    <a:pt x="1156" y="1"/>
                  </a:lnTo>
                  <a:cubicBezTo>
                    <a:pt x="1066" y="11"/>
                    <a:pt x="984" y="21"/>
                    <a:pt x="903" y="31"/>
                  </a:cubicBezTo>
                  <a:lnTo>
                    <a:pt x="0" y="1988"/>
                  </a:lnTo>
                  <a:cubicBezTo>
                    <a:pt x="81" y="1999"/>
                    <a:pt x="153" y="1999"/>
                    <a:pt x="223" y="2009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4643806" y="1947434"/>
              <a:ext cx="39110" cy="72390"/>
            </a:xfrm>
            <a:custGeom>
              <a:avLst/>
              <a:gdLst/>
              <a:ahLst/>
              <a:cxnLst/>
              <a:rect l="l" t="t" r="r" b="b"/>
              <a:pathLst>
                <a:path w="1146" h="2121" extrusionOk="0">
                  <a:moveTo>
                    <a:pt x="1146" y="0"/>
                  </a:moveTo>
                  <a:lnTo>
                    <a:pt x="1146" y="0"/>
                  </a:lnTo>
                  <a:cubicBezTo>
                    <a:pt x="1075" y="21"/>
                    <a:pt x="1014" y="41"/>
                    <a:pt x="943" y="51"/>
                  </a:cubicBezTo>
                  <a:lnTo>
                    <a:pt x="0" y="2120"/>
                  </a:lnTo>
                  <a:lnTo>
                    <a:pt x="172" y="2120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4891612" y="2597450"/>
              <a:ext cx="187906" cy="91912"/>
            </a:xfrm>
            <a:custGeom>
              <a:avLst/>
              <a:gdLst/>
              <a:ahLst/>
              <a:cxnLst/>
              <a:rect l="l" t="t" r="r" b="b"/>
              <a:pathLst>
                <a:path w="5506" h="2693" extrusionOk="0">
                  <a:moveTo>
                    <a:pt x="2465" y="0"/>
                  </a:moveTo>
                  <a:cubicBezTo>
                    <a:pt x="2465" y="0"/>
                    <a:pt x="2404" y="660"/>
                    <a:pt x="1734" y="1177"/>
                  </a:cubicBezTo>
                  <a:cubicBezTo>
                    <a:pt x="1055" y="1704"/>
                    <a:pt x="1" y="1877"/>
                    <a:pt x="21" y="2272"/>
                  </a:cubicBezTo>
                  <a:cubicBezTo>
                    <a:pt x="39" y="2617"/>
                    <a:pt x="520" y="2692"/>
                    <a:pt x="1154" y="2692"/>
                  </a:cubicBezTo>
                  <a:cubicBezTo>
                    <a:pt x="1247" y="2692"/>
                    <a:pt x="1342" y="2691"/>
                    <a:pt x="1441" y="2688"/>
                  </a:cubicBezTo>
                  <a:cubicBezTo>
                    <a:pt x="2044" y="2680"/>
                    <a:pt x="2629" y="2545"/>
                    <a:pt x="3322" y="2545"/>
                  </a:cubicBezTo>
                  <a:cubicBezTo>
                    <a:pt x="3526" y="2545"/>
                    <a:pt x="3740" y="2557"/>
                    <a:pt x="3966" y="2587"/>
                  </a:cubicBezTo>
                  <a:cubicBezTo>
                    <a:pt x="4129" y="2608"/>
                    <a:pt x="4280" y="2619"/>
                    <a:pt x="4419" y="2619"/>
                  </a:cubicBezTo>
                  <a:cubicBezTo>
                    <a:pt x="5126" y="2619"/>
                    <a:pt x="5506" y="2343"/>
                    <a:pt x="5446" y="1826"/>
                  </a:cubicBezTo>
                  <a:cubicBezTo>
                    <a:pt x="5376" y="1207"/>
                    <a:pt x="5223" y="223"/>
                    <a:pt x="5223" y="223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4932805" y="1914568"/>
              <a:ext cx="276911" cy="702464"/>
            </a:xfrm>
            <a:custGeom>
              <a:avLst/>
              <a:gdLst/>
              <a:ahLst/>
              <a:cxnLst/>
              <a:rect l="l" t="t" r="r" b="b"/>
              <a:pathLst>
                <a:path w="8114" h="20582" extrusionOk="0">
                  <a:moveTo>
                    <a:pt x="3306" y="0"/>
                  </a:moveTo>
                  <a:cubicBezTo>
                    <a:pt x="3124" y="467"/>
                    <a:pt x="2931" y="1035"/>
                    <a:pt x="2738" y="1643"/>
                  </a:cubicBezTo>
                  <a:cubicBezTo>
                    <a:pt x="1765" y="4746"/>
                    <a:pt x="822" y="9178"/>
                    <a:pt x="700" y="9746"/>
                  </a:cubicBezTo>
                  <a:cubicBezTo>
                    <a:pt x="690" y="9786"/>
                    <a:pt x="690" y="9797"/>
                    <a:pt x="690" y="9797"/>
                  </a:cubicBezTo>
                  <a:cubicBezTo>
                    <a:pt x="690" y="9797"/>
                    <a:pt x="0" y="14280"/>
                    <a:pt x="376" y="19087"/>
                  </a:cubicBezTo>
                  <a:cubicBezTo>
                    <a:pt x="396" y="19391"/>
                    <a:pt x="426" y="19705"/>
                    <a:pt x="457" y="20020"/>
                  </a:cubicBezTo>
                  <a:cubicBezTo>
                    <a:pt x="457" y="20020"/>
                    <a:pt x="1564" y="20581"/>
                    <a:pt x="3060" y="20581"/>
                  </a:cubicBezTo>
                  <a:cubicBezTo>
                    <a:pt x="3615" y="20581"/>
                    <a:pt x="4223" y="20504"/>
                    <a:pt x="4848" y="20293"/>
                  </a:cubicBezTo>
                  <a:cubicBezTo>
                    <a:pt x="4848" y="20293"/>
                    <a:pt x="4899" y="19867"/>
                    <a:pt x="4980" y="19168"/>
                  </a:cubicBezTo>
                  <a:cubicBezTo>
                    <a:pt x="5142" y="17890"/>
                    <a:pt x="5406" y="15729"/>
                    <a:pt x="5649" y="13782"/>
                  </a:cubicBezTo>
                  <a:cubicBezTo>
                    <a:pt x="5801" y="12586"/>
                    <a:pt x="5943" y="11480"/>
                    <a:pt x="6044" y="10699"/>
                  </a:cubicBezTo>
                  <a:lnTo>
                    <a:pt x="7505" y="3174"/>
                  </a:lnTo>
                  <a:lnTo>
                    <a:pt x="8113" y="0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5026248" y="1914568"/>
              <a:ext cx="144359" cy="56110"/>
            </a:xfrm>
            <a:custGeom>
              <a:avLst/>
              <a:gdLst/>
              <a:ahLst/>
              <a:cxnLst/>
              <a:rect l="l" t="t" r="r" b="b"/>
              <a:pathLst>
                <a:path w="4230" h="1644" extrusionOk="0">
                  <a:moveTo>
                    <a:pt x="568" y="0"/>
                  </a:moveTo>
                  <a:cubicBezTo>
                    <a:pt x="386" y="467"/>
                    <a:pt x="193" y="1035"/>
                    <a:pt x="0" y="1643"/>
                  </a:cubicBezTo>
                  <a:cubicBezTo>
                    <a:pt x="741" y="1542"/>
                    <a:pt x="2891" y="1166"/>
                    <a:pt x="4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5089932" y="2001767"/>
              <a:ext cx="99004" cy="383212"/>
            </a:xfrm>
            <a:custGeom>
              <a:avLst/>
              <a:gdLst/>
              <a:ahLst/>
              <a:cxnLst/>
              <a:rect l="l" t="t" r="r" b="b"/>
              <a:pathLst>
                <a:path w="2901" h="11228" extrusionOk="0">
                  <a:moveTo>
                    <a:pt x="1785" y="1"/>
                  </a:moveTo>
                  <a:lnTo>
                    <a:pt x="1593" y="2201"/>
                  </a:lnTo>
                  <a:lnTo>
                    <a:pt x="1217" y="1897"/>
                  </a:lnTo>
                  <a:cubicBezTo>
                    <a:pt x="1167" y="1856"/>
                    <a:pt x="1116" y="1816"/>
                    <a:pt x="1075" y="1766"/>
                  </a:cubicBezTo>
                  <a:cubicBezTo>
                    <a:pt x="579" y="3124"/>
                    <a:pt x="0" y="4980"/>
                    <a:pt x="11" y="6248"/>
                  </a:cubicBezTo>
                  <a:cubicBezTo>
                    <a:pt x="31" y="7739"/>
                    <a:pt x="649" y="9949"/>
                    <a:pt x="1045" y="11227"/>
                  </a:cubicBezTo>
                  <a:cubicBezTo>
                    <a:pt x="1197" y="10031"/>
                    <a:pt x="1339" y="8925"/>
                    <a:pt x="1440" y="8144"/>
                  </a:cubicBezTo>
                  <a:lnTo>
                    <a:pt x="2901" y="6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5045292" y="2067806"/>
              <a:ext cx="95557" cy="501301"/>
            </a:xfrm>
            <a:custGeom>
              <a:avLst/>
              <a:gdLst/>
              <a:ahLst/>
              <a:cxnLst/>
              <a:rect l="l" t="t" r="r" b="b"/>
              <a:pathLst>
                <a:path w="2800" h="14688" extrusionOk="0">
                  <a:moveTo>
                    <a:pt x="2694" y="0"/>
                  </a:moveTo>
                  <a:cubicBezTo>
                    <a:pt x="2652" y="0"/>
                    <a:pt x="2614" y="21"/>
                    <a:pt x="2597" y="63"/>
                  </a:cubicBezTo>
                  <a:cubicBezTo>
                    <a:pt x="2586" y="114"/>
                    <a:pt x="913" y="5023"/>
                    <a:pt x="598" y="6554"/>
                  </a:cubicBezTo>
                  <a:cubicBezTo>
                    <a:pt x="284" y="8086"/>
                    <a:pt x="10" y="14322"/>
                    <a:pt x="0" y="14586"/>
                  </a:cubicBezTo>
                  <a:cubicBezTo>
                    <a:pt x="0" y="14647"/>
                    <a:pt x="41" y="14688"/>
                    <a:pt x="91" y="14688"/>
                  </a:cubicBezTo>
                  <a:lnTo>
                    <a:pt x="102" y="14688"/>
                  </a:lnTo>
                  <a:cubicBezTo>
                    <a:pt x="152" y="14688"/>
                    <a:pt x="193" y="14647"/>
                    <a:pt x="193" y="14597"/>
                  </a:cubicBezTo>
                  <a:cubicBezTo>
                    <a:pt x="193" y="14536"/>
                    <a:pt x="477" y="8106"/>
                    <a:pt x="791" y="6595"/>
                  </a:cubicBezTo>
                  <a:cubicBezTo>
                    <a:pt x="1096" y="5073"/>
                    <a:pt x="2769" y="175"/>
                    <a:pt x="2779" y="124"/>
                  </a:cubicBezTo>
                  <a:cubicBezTo>
                    <a:pt x="2800" y="84"/>
                    <a:pt x="2769" y="23"/>
                    <a:pt x="2718" y="3"/>
                  </a:cubicBezTo>
                  <a:cubicBezTo>
                    <a:pt x="2710" y="1"/>
                    <a:pt x="2702" y="0"/>
                    <a:pt x="26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4945603" y="2565950"/>
              <a:ext cx="157157" cy="51058"/>
            </a:xfrm>
            <a:custGeom>
              <a:avLst/>
              <a:gdLst/>
              <a:ahLst/>
              <a:cxnLst/>
              <a:rect l="l" t="t" r="r" b="b"/>
              <a:pathLst>
                <a:path w="4605" h="1496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305"/>
                    <a:pt x="51" y="619"/>
                    <a:pt x="82" y="934"/>
                  </a:cubicBezTo>
                  <a:cubicBezTo>
                    <a:pt x="82" y="934"/>
                    <a:pt x="1189" y="1495"/>
                    <a:pt x="2685" y="1495"/>
                  </a:cubicBezTo>
                  <a:cubicBezTo>
                    <a:pt x="3240" y="1495"/>
                    <a:pt x="3848" y="1418"/>
                    <a:pt x="4473" y="1207"/>
                  </a:cubicBezTo>
                  <a:cubicBezTo>
                    <a:pt x="4473" y="1207"/>
                    <a:pt x="4524" y="781"/>
                    <a:pt x="4605" y="82"/>
                  </a:cubicBezTo>
                  <a:lnTo>
                    <a:pt x="4605" y="82"/>
                  </a:lnTo>
                  <a:cubicBezTo>
                    <a:pt x="3914" y="398"/>
                    <a:pt x="3207" y="512"/>
                    <a:pt x="2545" y="512"/>
                  </a:cubicBezTo>
                  <a:cubicBezTo>
                    <a:pt x="1505" y="512"/>
                    <a:pt x="577" y="230"/>
                    <a:pt x="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5170236" y="2599191"/>
              <a:ext cx="190056" cy="114165"/>
            </a:xfrm>
            <a:custGeom>
              <a:avLst/>
              <a:gdLst/>
              <a:ahLst/>
              <a:cxnLst/>
              <a:rect l="l" t="t" r="r" b="b"/>
              <a:pathLst>
                <a:path w="5569" h="3345" extrusionOk="0">
                  <a:moveTo>
                    <a:pt x="4686" y="0"/>
                  </a:moveTo>
                  <a:lnTo>
                    <a:pt x="1968" y="507"/>
                  </a:lnTo>
                  <a:cubicBezTo>
                    <a:pt x="1968" y="507"/>
                    <a:pt x="2089" y="1156"/>
                    <a:pt x="1572" y="1836"/>
                  </a:cubicBezTo>
                  <a:cubicBezTo>
                    <a:pt x="1431" y="2029"/>
                    <a:pt x="1237" y="2211"/>
                    <a:pt x="1055" y="2373"/>
                  </a:cubicBezTo>
                  <a:cubicBezTo>
                    <a:pt x="741" y="2455"/>
                    <a:pt x="365" y="2545"/>
                    <a:pt x="193" y="2597"/>
                  </a:cubicBezTo>
                  <a:cubicBezTo>
                    <a:pt x="0" y="2657"/>
                    <a:pt x="20" y="2941"/>
                    <a:pt x="234" y="3144"/>
                  </a:cubicBezTo>
                  <a:cubicBezTo>
                    <a:pt x="345" y="3246"/>
                    <a:pt x="497" y="3327"/>
                    <a:pt x="700" y="3336"/>
                  </a:cubicBezTo>
                  <a:cubicBezTo>
                    <a:pt x="794" y="3342"/>
                    <a:pt x="895" y="3345"/>
                    <a:pt x="998" y="3345"/>
                  </a:cubicBezTo>
                  <a:cubicBezTo>
                    <a:pt x="1263" y="3345"/>
                    <a:pt x="1546" y="3328"/>
                    <a:pt x="1765" y="3306"/>
                  </a:cubicBezTo>
                  <a:cubicBezTo>
                    <a:pt x="1877" y="3296"/>
                    <a:pt x="1988" y="3276"/>
                    <a:pt x="2100" y="3235"/>
                  </a:cubicBezTo>
                  <a:cubicBezTo>
                    <a:pt x="2698" y="3012"/>
                    <a:pt x="3297" y="2718"/>
                    <a:pt x="4097" y="2606"/>
                  </a:cubicBezTo>
                  <a:cubicBezTo>
                    <a:pt x="5091" y="2475"/>
                    <a:pt x="5568" y="2059"/>
                    <a:pt x="5335" y="1481"/>
                  </a:cubicBezTo>
                  <a:cubicBezTo>
                    <a:pt x="5102" y="902"/>
                    <a:pt x="4686" y="0"/>
                    <a:pt x="4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5113139" y="1923543"/>
              <a:ext cx="47779" cy="156827"/>
            </a:xfrm>
            <a:custGeom>
              <a:avLst/>
              <a:gdLst/>
              <a:ahLst/>
              <a:cxnLst/>
              <a:rect l="l" t="t" r="r" b="b"/>
              <a:pathLst>
                <a:path w="1400" h="4595" extrusionOk="0">
                  <a:moveTo>
                    <a:pt x="1197" y="204"/>
                  </a:moveTo>
                  <a:lnTo>
                    <a:pt x="832" y="4311"/>
                  </a:lnTo>
                  <a:lnTo>
                    <a:pt x="598" y="4118"/>
                  </a:lnTo>
                  <a:cubicBezTo>
                    <a:pt x="548" y="4078"/>
                    <a:pt x="507" y="4037"/>
                    <a:pt x="467" y="3997"/>
                  </a:cubicBezTo>
                  <a:cubicBezTo>
                    <a:pt x="284" y="3783"/>
                    <a:pt x="192" y="3499"/>
                    <a:pt x="223" y="3226"/>
                  </a:cubicBezTo>
                  <a:lnTo>
                    <a:pt x="507" y="224"/>
                  </a:lnTo>
                  <a:lnTo>
                    <a:pt x="1197" y="204"/>
                  </a:lnTo>
                  <a:close/>
                  <a:moveTo>
                    <a:pt x="1298" y="1"/>
                  </a:moveTo>
                  <a:lnTo>
                    <a:pt x="416" y="41"/>
                  </a:lnTo>
                  <a:cubicBezTo>
                    <a:pt x="365" y="41"/>
                    <a:pt x="325" y="82"/>
                    <a:pt x="325" y="123"/>
                  </a:cubicBezTo>
                  <a:lnTo>
                    <a:pt x="30" y="3206"/>
                  </a:lnTo>
                  <a:cubicBezTo>
                    <a:pt x="0" y="3540"/>
                    <a:pt x="111" y="3875"/>
                    <a:pt x="325" y="4118"/>
                  </a:cubicBezTo>
                  <a:cubicBezTo>
                    <a:pt x="375" y="4169"/>
                    <a:pt x="426" y="4220"/>
                    <a:pt x="476" y="4260"/>
                  </a:cubicBezTo>
                  <a:lnTo>
                    <a:pt x="852" y="4574"/>
                  </a:lnTo>
                  <a:cubicBezTo>
                    <a:pt x="872" y="4585"/>
                    <a:pt x="893" y="4595"/>
                    <a:pt x="913" y="4595"/>
                  </a:cubicBezTo>
                  <a:cubicBezTo>
                    <a:pt x="923" y="4595"/>
                    <a:pt x="933" y="4585"/>
                    <a:pt x="953" y="4585"/>
                  </a:cubicBezTo>
                  <a:cubicBezTo>
                    <a:pt x="984" y="4574"/>
                    <a:pt x="1004" y="4534"/>
                    <a:pt x="1004" y="4504"/>
                  </a:cubicBezTo>
                  <a:lnTo>
                    <a:pt x="1389" y="112"/>
                  </a:lnTo>
                  <a:cubicBezTo>
                    <a:pt x="1400" y="82"/>
                    <a:pt x="1389" y="51"/>
                    <a:pt x="1369" y="31"/>
                  </a:cubicBezTo>
                  <a:cubicBezTo>
                    <a:pt x="1349" y="11"/>
                    <a:pt x="1319" y="1"/>
                    <a:pt x="1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5133889" y="1884091"/>
              <a:ext cx="230531" cy="742498"/>
            </a:xfrm>
            <a:custGeom>
              <a:avLst/>
              <a:gdLst/>
              <a:ahLst/>
              <a:cxnLst/>
              <a:rect l="l" t="t" r="r" b="b"/>
              <a:pathLst>
                <a:path w="6755" h="21755" extrusionOk="0">
                  <a:moveTo>
                    <a:pt x="5588" y="1"/>
                  </a:moveTo>
                  <a:lnTo>
                    <a:pt x="5335" y="62"/>
                  </a:lnTo>
                  <a:lnTo>
                    <a:pt x="4422" y="305"/>
                  </a:lnTo>
                  <a:lnTo>
                    <a:pt x="3611" y="508"/>
                  </a:lnTo>
                  <a:lnTo>
                    <a:pt x="700" y="1299"/>
                  </a:lnTo>
                  <a:cubicBezTo>
                    <a:pt x="366" y="4159"/>
                    <a:pt x="1" y="10406"/>
                    <a:pt x="1" y="11694"/>
                  </a:cubicBezTo>
                  <a:lnTo>
                    <a:pt x="1" y="11754"/>
                  </a:lnTo>
                  <a:cubicBezTo>
                    <a:pt x="1" y="11754"/>
                    <a:pt x="508" y="16257"/>
                    <a:pt x="2130" y="20801"/>
                  </a:cubicBezTo>
                  <a:cubicBezTo>
                    <a:pt x="2232" y="21095"/>
                    <a:pt x="2343" y="21389"/>
                    <a:pt x="2455" y="21673"/>
                  </a:cubicBezTo>
                  <a:cubicBezTo>
                    <a:pt x="2455" y="21673"/>
                    <a:pt x="2846" y="21755"/>
                    <a:pt x="3449" y="21755"/>
                  </a:cubicBezTo>
                  <a:cubicBezTo>
                    <a:pt x="4300" y="21755"/>
                    <a:pt x="5573" y="21591"/>
                    <a:pt x="6755" y="20801"/>
                  </a:cubicBezTo>
                  <a:cubicBezTo>
                    <a:pt x="6755" y="20801"/>
                    <a:pt x="6704" y="20426"/>
                    <a:pt x="6613" y="19827"/>
                  </a:cubicBezTo>
                  <a:cubicBezTo>
                    <a:pt x="6329" y="17870"/>
                    <a:pt x="5690" y="13499"/>
                    <a:pt x="5406" y="11400"/>
                  </a:cubicBezTo>
                  <a:cubicBezTo>
                    <a:pt x="5406" y="11400"/>
                    <a:pt x="6187" y="3003"/>
                    <a:pt x="6004" y="1806"/>
                  </a:cubicBezTo>
                  <a:cubicBezTo>
                    <a:pt x="5903" y="1106"/>
                    <a:pt x="5721" y="436"/>
                    <a:pt x="5588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5125221" y="1925216"/>
              <a:ext cx="36039" cy="347955"/>
            </a:xfrm>
            <a:custGeom>
              <a:avLst/>
              <a:gdLst/>
              <a:ahLst/>
              <a:cxnLst/>
              <a:rect l="l" t="t" r="r" b="b"/>
              <a:pathLst>
                <a:path w="1056" h="10195" extrusionOk="0">
                  <a:moveTo>
                    <a:pt x="949" y="1"/>
                  </a:moveTo>
                  <a:cubicBezTo>
                    <a:pt x="904" y="1"/>
                    <a:pt x="862" y="38"/>
                    <a:pt x="853" y="83"/>
                  </a:cubicBezTo>
                  <a:cubicBezTo>
                    <a:pt x="508" y="3085"/>
                    <a:pt x="11" y="10022"/>
                    <a:pt x="1" y="10093"/>
                  </a:cubicBezTo>
                  <a:cubicBezTo>
                    <a:pt x="1" y="10144"/>
                    <a:pt x="41" y="10195"/>
                    <a:pt x="92" y="10195"/>
                  </a:cubicBezTo>
                  <a:lnTo>
                    <a:pt x="102" y="10195"/>
                  </a:lnTo>
                  <a:cubicBezTo>
                    <a:pt x="153" y="10195"/>
                    <a:pt x="194" y="10154"/>
                    <a:pt x="194" y="10103"/>
                  </a:cubicBezTo>
                  <a:cubicBezTo>
                    <a:pt x="204" y="10033"/>
                    <a:pt x="701" y="3106"/>
                    <a:pt x="1046" y="104"/>
                  </a:cubicBezTo>
                  <a:cubicBezTo>
                    <a:pt x="1055" y="53"/>
                    <a:pt x="1015" y="13"/>
                    <a:pt x="965" y="2"/>
                  </a:cubicBezTo>
                  <a:cubicBezTo>
                    <a:pt x="959" y="1"/>
                    <a:pt x="954" y="1"/>
                    <a:pt x="9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5206583" y="2560762"/>
              <a:ext cx="157840" cy="65803"/>
            </a:xfrm>
            <a:custGeom>
              <a:avLst/>
              <a:gdLst/>
              <a:ahLst/>
              <a:cxnLst/>
              <a:rect l="l" t="t" r="r" b="b"/>
              <a:pathLst>
                <a:path w="4625" h="1928" extrusionOk="0">
                  <a:moveTo>
                    <a:pt x="4483" y="0"/>
                  </a:moveTo>
                  <a:cubicBezTo>
                    <a:pt x="3500" y="866"/>
                    <a:pt x="1436" y="978"/>
                    <a:pt x="355" y="978"/>
                  </a:cubicBezTo>
                  <a:cubicBezTo>
                    <a:pt x="220" y="978"/>
                    <a:pt x="101" y="976"/>
                    <a:pt x="0" y="974"/>
                  </a:cubicBezTo>
                  <a:lnTo>
                    <a:pt x="0" y="974"/>
                  </a:lnTo>
                  <a:cubicBezTo>
                    <a:pt x="102" y="1268"/>
                    <a:pt x="213" y="1562"/>
                    <a:pt x="325" y="1846"/>
                  </a:cubicBezTo>
                  <a:cubicBezTo>
                    <a:pt x="325" y="1846"/>
                    <a:pt x="716" y="1928"/>
                    <a:pt x="1319" y="1928"/>
                  </a:cubicBezTo>
                  <a:cubicBezTo>
                    <a:pt x="2170" y="1928"/>
                    <a:pt x="3443" y="1764"/>
                    <a:pt x="4625" y="974"/>
                  </a:cubicBezTo>
                  <a:cubicBezTo>
                    <a:pt x="4625" y="974"/>
                    <a:pt x="4574" y="599"/>
                    <a:pt x="448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5259891" y="1942246"/>
              <a:ext cx="59894" cy="630313"/>
            </a:xfrm>
            <a:custGeom>
              <a:avLst/>
              <a:gdLst/>
              <a:ahLst/>
              <a:cxnLst/>
              <a:rect l="l" t="t" r="r" b="b"/>
              <a:pathLst>
                <a:path w="1755" h="18468" extrusionOk="0">
                  <a:moveTo>
                    <a:pt x="984" y="1"/>
                  </a:moveTo>
                  <a:cubicBezTo>
                    <a:pt x="933" y="1"/>
                    <a:pt x="882" y="31"/>
                    <a:pt x="882" y="91"/>
                  </a:cubicBezTo>
                  <a:cubicBezTo>
                    <a:pt x="872" y="163"/>
                    <a:pt x="21" y="7485"/>
                    <a:pt x="0" y="9777"/>
                  </a:cubicBezTo>
                  <a:lnTo>
                    <a:pt x="0" y="9797"/>
                  </a:lnTo>
                  <a:lnTo>
                    <a:pt x="1562" y="18387"/>
                  </a:lnTo>
                  <a:cubicBezTo>
                    <a:pt x="1572" y="18427"/>
                    <a:pt x="1612" y="18468"/>
                    <a:pt x="1653" y="18468"/>
                  </a:cubicBezTo>
                  <a:cubicBezTo>
                    <a:pt x="1663" y="18468"/>
                    <a:pt x="1663" y="18468"/>
                    <a:pt x="1673" y="18458"/>
                  </a:cubicBezTo>
                  <a:cubicBezTo>
                    <a:pt x="1724" y="18458"/>
                    <a:pt x="1754" y="18407"/>
                    <a:pt x="1754" y="18346"/>
                  </a:cubicBezTo>
                  <a:lnTo>
                    <a:pt x="193" y="9766"/>
                  </a:lnTo>
                  <a:cubicBezTo>
                    <a:pt x="213" y="7485"/>
                    <a:pt x="1055" y="183"/>
                    <a:pt x="1065" y="112"/>
                  </a:cubicBezTo>
                  <a:cubicBezTo>
                    <a:pt x="1075" y="61"/>
                    <a:pt x="1035" y="10"/>
                    <a:pt x="9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5245694" y="1890814"/>
              <a:ext cx="50543" cy="58021"/>
            </a:xfrm>
            <a:custGeom>
              <a:avLst/>
              <a:gdLst/>
              <a:ahLst/>
              <a:cxnLst/>
              <a:rect l="l" t="t" r="r" b="b"/>
              <a:pathLst>
                <a:path w="1481" h="1700" extrusionOk="0">
                  <a:moveTo>
                    <a:pt x="114" y="0"/>
                  </a:moveTo>
                  <a:cubicBezTo>
                    <a:pt x="103" y="0"/>
                    <a:pt x="92" y="2"/>
                    <a:pt x="81" y="7"/>
                  </a:cubicBezTo>
                  <a:cubicBezTo>
                    <a:pt x="31" y="16"/>
                    <a:pt x="0" y="67"/>
                    <a:pt x="11" y="118"/>
                  </a:cubicBezTo>
                  <a:lnTo>
                    <a:pt x="274" y="1193"/>
                  </a:lnTo>
                  <a:cubicBezTo>
                    <a:pt x="355" y="1487"/>
                    <a:pt x="619" y="1700"/>
                    <a:pt x="933" y="1700"/>
                  </a:cubicBezTo>
                  <a:lnTo>
                    <a:pt x="1390" y="1700"/>
                  </a:lnTo>
                  <a:cubicBezTo>
                    <a:pt x="1440" y="1700"/>
                    <a:pt x="1481" y="1659"/>
                    <a:pt x="1481" y="1609"/>
                  </a:cubicBezTo>
                  <a:cubicBezTo>
                    <a:pt x="1481" y="1548"/>
                    <a:pt x="1440" y="1508"/>
                    <a:pt x="1390" y="1508"/>
                  </a:cubicBezTo>
                  <a:lnTo>
                    <a:pt x="933" y="1508"/>
                  </a:lnTo>
                  <a:cubicBezTo>
                    <a:pt x="710" y="1508"/>
                    <a:pt x="518" y="1355"/>
                    <a:pt x="457" y="1142"/>
                  </a:cubicBezTo>
                  <a:lnTo>
                    <a:pt x="193" y="67"/>
                  </a:lnTo>
                  <a:cubicBezTo>
                    <a:pt x="185" y="27"/>
                    <a:pt x="152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4995772" y="1454204"/>
              <a:ext cx="334381" cy="491335"/>
            </a:xfrm>
            <a:custGeom>
              <a:avLst/>
              <a:gdLst/>
              <a:ahLst/>
              <a:cxnLst/>
              <a:rect l="l" t="t" r="r" b="b"/>
              <a:pathLst>
                <a:path w="9798" h="14396" extrusionOk="0">
                  <a:moveTo>
                    <a:pt x="3510" y="1"/>
                  </a:moveTo>
                  <a:cubicBezTo>
                    <a:pt x="1197" y="437"/>
                    <a:pt x="1" y="1644"/>
                    <a:pt x="539" y="7597"/>
                  </a:cubicBezTo>
                  <a:cubicBezTo>
                    <a:pt x="609" y="7850"/>
                    <a:pt x="660" y="8164"/>
                    <a:pt x="711" y="8530"/>
                  </a:cubicBezTo>
                  <a:cubicBezTo>
                    <a:pt x="914" y="9970"/>
                    <a:pt x="1025" y="12059"/>
                    <a:pt x="1066" y="13023"/>
                  </a:cubicBezTo>
                  <a:cubicBezTo>
                    <a:pt x="1076" y="13357"/>
                    <a:pt x="1086" y="13550"/>
                    <a:pt x="1086" y="13550"/>
                  </a:cubicBezTo>
                  <a:cubicBezTo>
                    <a:pt x="1086" y="13550"/>
                    <a:pt x="2176" y="14395"/>
                    <a:pt x="4707" y="14395"/>
                  </a:cubicBezTo>
                  <a:cubicBezTo>
                    <a:pt x="4806" y="14395"/>
                    <a:pt x="4907" y="14394"/>
                    <a:pt x="5011" y="14391"/>
                  </a:cubicBezTo>
                  <a:cubicBezTo>
                    <a:pt x="7760" y="14321"/>
                    <a:pt x="9798" y="12870"/>
                    <a:pt x="9798" y="12870"/>
                  </a:cubicBezTo>
                  <a:cubicBezTo>
                    <a:pt x="9220" y="10751"/>
                    <a:pt x="9139" y="10436"/>
                    <a:pt x="8672" y="7810"/>
                  </a:cubicBezTo>
                  <a:cubicBezTo>
                    <a:pt x="8195" y="5183"/>
                    <a:pt x="8307" y="3327"/>
                    <a:pt x="6877" y="1755"/>
                  </a:cubicBezTo>
                  <a:cubicBezTo>
                    <a:pt x="5447" y="173"/>
                    <a:pt x="3510" y="1"/>
                    <a:pt x="3510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5020003" y="1723139"/>
              <a:ext cx="129138" cy="175531"/>
            </a:xfrm>
            <a:custGeom>
              <a:avLst/>
              <a:gdLst/>
              <a:ahLst/>
              <a:cxnLst/>
              <a:rect l="l" t="t" r="r" b="b"/>
              <a:pathLst>
                <a:path w="3784" h="5143" extrusionOk="0">
                  <a:moveTo>
                    <a:pt x="3784" y="0"/>
                  </a:moveTo>
                  <a:lnTo>
                    <a:pt x="1" y="650"/>
                  </a:lnTo>
                  <a:cubicBezTo>
                    <a:pt x="204" y="2090"/>
                    <a:pt x="315" y="4179"/>
                    <a:pt x="356" y="5143"/>
                  </a:cubicBezTo>
                  <a:cubicBezTo>
                    <a:pt x="3307" y="3996"/>
                    <a:pt x="3784" y="1"/>
                    <a:pt x="37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5011027" y="1529458"/>
              <a:ext cx="13514" cy="34505"/>
            </a:xfrm>
            <a:custGeom>
              <a:avLst/>
              <a:gdLst/>
              <a:ahLst/>
              <a:cxnLst/>
              <a:rect l="l" t="t" r="r" b="b"/>
              <a:pathLst>
                <a:path w="396" h="1011" extrusionOk="0">
                  <a:moveTo>
                    <a:pt x="282" y="0"/>
                  </a:moveTo>
                  <a:cubicBezTo>
                    <a:pt x="244" y="0"/>
                    <a:pt x="211" y="27"/>
                    <a:pt x="203" y="68"/>
                  </a:cubicBezTo>
                  <a:cubicBezTo>
                    <a:pt x="122" y="321"/>
                    <a:pt x="61" y="595"/>
                    <a:pt x="11" y="899"/>
                  </a:cubicBezTo>
                  <a:cubicBezTo>
                    <a:pt x="0" y="949"/>
                    <a:pt x="41" y="1001"/>
                    <a:pt x="92" y="1001"/>
                  </a:cubicBezTo>
                  <a:cubicBezTo>
                    <a:pt x="92" y="1010"/>
                    <a:pt x="101" y="1010"/>
                    <a:pt x="101" y="1010"/>
                  </a:cubicBezTo>
                  <a:cubicBezTo>
                    <a:pt x="153" y="1010"/>
                    <a:pt x="193" y="970"/>
                    <a:pt x="203" y="929"/>
                  </a:cubicBezTo>
                  <a:cubicBezTo>
                    <a:pt x="243" y="636"/>
                    <a:pt x="304" y="372"/>
                    <a:pt x="385" y="128"/>
                  </a:cubicBezTo>
                  <a:cubicBezTo>
                    <a:pt x="396" y="77"/>
                    <a:pt x="365" y="27"/>
                    <a:pt x="315" y="7"/>
                  </a:cubicBezTo>
                  <a:cubicBezTo>
                    <a:pt x="304" y="2"/>
                    <a:pt x="293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5005464" y="1582290"/>
              <a:ext cx="12184" cy="134643"/>
            </a:xfrm>
            <a:custGeom>
              <a:avLst/>
              <a:gdLst/>
              <a:ahLst/>
              <a:cxnLst/>
              <a:rect l="l" t="t" r="r" b="b"/>
              <a:pathLst>
                <a:path w="357" h="3945" extrusionOk="0">
                  <a:moveTo>
                    <a:pt x="183" y="0"/>
                  </a:moveTo>
                  <a:cubicBezTo>
                    <a:pt x="133" y="0"/>
                    <a:pt x="82" y="30"/>
                    <a:pt x="82" y="91"/>
                  </a:cubicBezTo>
                  <a:cubicBezTo>
                    <a:pt x="1" y="1085"/>
                    <a:pt x="21" y="2322"/>
                    <a:pt x="163" y="3854"/>
                  </a:cubicBezTo>
                  <a:cubicBezTo>
                    <a:pt x="163" y="3904"/>
                    <a:pt x="214" y="3945"/>
                    <a:pt x="255" y="3945"/>
                  </a:cubicBezTo>
                  <a:lnTo>
                    <a:pt x="264" y="3945"/>
                  </a:lnTo>
                  <a:cubicBezTo>
                    <a:pt x="316" y="3935"/>
                    <a:pt x="356" y="3895"/>
                    <a:pt x="356" y="3834"/>
                  </a:cubicBezTo>
                  <a:cubicBezTo>
                    <a:pt x="214" y="2313"/>
                    <a:pt x="183" y="1096"/>
                    <a:pt x="275" y="102"/>
                  </a:cubicBezTo>
                  <a:cubicBezTo>
                    <a:pt x="275" y="51"/>
                    <a:pt x="234" y="0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5073994" y="1388780"/>
              <a:ext cx="64091" cy="100854"/>
            </a:xfrm>
            <a:custGeom>
              <a:avLst/>
              <a:gdLst/>
              <a:ahLst/>
              <a:cxnLst/>
              <a:rect l="l" t="t" r="r" b="b"/>
              <a:pathLst>
                <a:path w="1878" h="2955" extrusionOk="0">
                  <a:moveTo>
                    <a:pt x="1289" y="1"/>
                  </a:moveTo>
                  <a:lnTo>
                    <a:pt x="1" y="1228"/>
                  </a:lnTo>
                  <a:lnTo>
                    <a:pt x="62" y="2425"/>
                  </a:lnTo>
                  <a:cubicBezTo>
                    <a:pt x="62" y="2425"/>
                    <a:pt x="62" y="2445"/>
                    <a:pt x="72" y="2475"/>
                  </a:cubicBezTo>
                  <a:cubicBezTo>
                    <a:pt x="92" y="2577"/>
                    <a:pt x="183" y="2861"/>
                    <a:pt x="690" y="2942"/>
                  </a:cubicBezTo>
                  <a:cubicBezTo>
                    <a:pt x="744" y="2950"/>
                    <a:pt x="796" y="2954"/>
                    <a:pt x="847" y="2954"/>
                  </a:cubicBezTo>
                  <a:cubicBezTo>
                    <a:pt x="1509" y="2954"/>
                    <a:pt x="1877" y="2263"/>
                    <a:pt x="1877" y="2263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5070888" y="1385537"/>
              <a:ext cx="70303" cy="107475"/>
            </a:xfrm>
            <a:custGeom>
              <a:avLst/>
              <a:gdLst/>
              <a:ahLst/>
              <a:cxnLst/>
              <a:rect l="l" t="t" r="r" b="b"/>
              <a:pathLst>
                <a:path w="2060" h="3149" extrusionOk="0">
                  <a:moveTo>
                    <a:pt x="1329" y="278"/>
                  </a:moveTo>
                  <a:lnTo>
                    <a:pt x="1867" y="2347"/>
                  </a:lnTo>
                  <a:cubicBezTo>
                    <a:pt x="1782" y="2469"/>
                    <a:pt x="1455" y="2956"/>
                    <a:pt x="924" y="2956"/>
                  </a:cubicBezTo>
                  <a:cubicBezTo>
                    <a:pt x="882" y="2956"/>
                    <a:pt x="837" y="2953"/>
                    <a:pt x="792" y="2946"/>
                  </a:cubicBezTo>
                  <a:cubicBezTo>
                    <a:pt x="355" y="2874"/>
                    <a:pt x="274" y="2642"/>
                    <a:pt x="254" y="2550"/>
                  </a:cubicBezTo>
                  <a:lnTo>
                    <a:pt x="254" y="2520"/>
                  </a:lnTo>
                  <a:lnTo>
                    <a:pt x="193" y="1364"/>
                  </a:lnTo>
                  <a:lnTo>
                    <a:pt x="1329" y="278"/>
                  </a:lnTo>
                  <a:close/>
                  <a:moveTo>
                    <a:pt x="1379" y="1"/>
                  </a:moveTo>
                  <a:cubicBezTo>
                    <a:pt x="1353" y="1"/>
                    <a:pt x="1331" y="10"/>
                    <a:pt x="1309" y="25"/>
                  </a:cubicBezTo>
                  <a:lnTo>
                    <a:pt x="31" y="1262"/>
                  </a:lnTo>
                  <a:cubicBezTo>
                    <a:pt x="11" y="1272"/>
                    <a:pt x="1" y="1303"/>
                    <a:pt x="1" y="1333"/>
                  </a:cubicBezTo>
                  <a:lnTo>
                    <a:pt x="62" y="2520"/>
                  </a:lnTo>
                  <a:cubicBezTo>
                    <a:pt x="62" y="2520"/>
                    <a:pt x="62" y="2540"/>
                    <a:pt x="71" y="2581"/>
                  </a:cubicBezTo>
                  <a:cubicBezTo>
                    <a:pt x="92" y="2712"/>
                    <a:pt x="204" y="3037"/>
                    <a:pt x="761" y="3128"/>
                  </a:cubicBezTo>
                  <a:cubicBezTo>
                    <a:pt x="822" y="3138"/>
                    <a:pt x="883" y="3149"/>
                    <a:pt x="934" y="3149"/>
                  </a:cubicBezTo>
                  <a:cubicBezTo>
                    <a:pt x="1644" y="3149"/>
                    <a:pt x="2029" y="2439"/>
                    <a:pt x="2050" y="2398"/>
                  </a:cubicBezTo>
                  <a:cubicBezTo>
                    <a:pt x="2059" y="2378"/>
                    <a:pt x="2059" y="2358"/>
                    <a:pt x="2059" y="2337"/>
                  </a:cubicBezTo>
                  <a:lnTo>
                    <a:pt x="1471" y="75"/>
                  </a:lnTo>
                  <a:cubicBezTo>
                    <a:pt x="1461" y="45"/>
                    <a:pt x="1441" y="15"/>
                    <a:pt x="1410" y="5"/>
                  </a:cubicBezTo>
                  <a:cubicBezTo>
                    <a:pt x="1399" y="2"/>
                    <a:pt x="1389" y="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5073994" y="1409905"/>
              <a:ext cx="22183" cy="64745"/>
            </a:xfrm>
            <a:custGeom>
              <a:avLst/>
              <a:gdLst/>
              <a:ahLst/>
              <a:cxnLst/>
              <a:rect l="l" t="t" r="r" b="b"/>
              <a:pathLst>
                <a:path w="650" h="1897" extrusionOk="0">
                  <a:moveTo>
                    <a:pt x="650" y="1"/>
                  </a:moveTo>
                  <a:lnTo>
                    <a:pt x="1" y="609"/>
                  </a:lnTo>
                  <a:lnTo>
                    <a:pt x="62" y="1806"/>
                  </a:lnTo>
                  <a:cubicBezTo>
                    <a:pt x="62" y="1806"/>
                    <a:pt x="62" y="1826"/>
                    <a:pt x="72" y="1856"/>
                  </a:cubicBezTo>
                  <a:cubicBezTo>
                    <a:pt x="72" y="1867"/>
                    <a:pt x="72" y="1877"/>
                    <a:pt x="82" y="1897"/>
                  </a:cubicBezTo>
                  <a:cubicBezTo>
                    <a:pt x="620" y="1248"/>
                    <a:pt x="650" y="285"/>
                    <a:pt x="6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5025225" y="1300727"/>
              <a:ext cx="101086" cy="148261"/>
            </a:xfrm>
            <a:custGeom>
              <a:avLst/>
              <a:gdLst/>
              <a:ahLst/>
              <a:cxnLst/>
              <a:rect l="l" t="t" r="r" b="b"/>
              <a:pathLst>
                <a:path w="2962" h="4344" extrusionOk="0">
                  <a:moveTo>
                    <a:pt x="1198" y="0"/>
                  </a:moveTo>
                  <a:cubicBezTo>
                    <a:pt x="814" y="0"/>
                    <a:pt x="477" y="154"/>
                    <a:pt x="345" y="441"/>
                  </a:cubicBezTo>
                  <a:cubicBezTo>
                    <a:pt x="0" y="1212"/>
                    <a:pt x="81" y="2500"/>
                    <a:pt x="203" y="3331"/>
                  </a:cubicBezTo>
                  <a:cubicBezTo>
                    <a:pt x="297" y="3973"/>
                    <a:pt x="711" y="4343"/>
                    <a:pt x="1189" y="4343"/>
                  </a:cubicBezTo>
                  <a:cubicBezTo>
                    <a:pt x="1330" y="4343"/>
                    <a:pt x="1477" y="4311"/>
                    <a:pt x="1623" y="4244"/>
                  </a:cubicBezTo>
                  <a:cubicBezTo>
                    <a:pt x="1795" y="4163"/>
                    <a:pt x="1937" y="4052"/>
                    <a:pt x="2049" y="3919"/>
                  </a:cubicBezTo>
                  <a:lnTo>
                    <a:pt x="2840" y="3067"/>
                  </a:lnTo>
                  <a:cubicBezTo>
                    <a:pt x="2840" y="3067"/>
                    <a:pt x="2962" y="2571"/>
                    <a:pt x="2779" y="1395"/>
                  </a:cubicBezTo>
                  <a:cubicBezTo>
                    <a:pt x="2620" y="434"/>
                    <a:pt x="1843" y="0"/>
                    <a:pt x="11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5020378" y="1297622"/>
              <a:ext cx="109379" cy="154541"/>
            </a:xfrm>
            <a:custGeom>
              <a:avLst/>
              <a:gdLst/>
              <a:ahLst/>
              <a:cxnLst/>
              <a:rect l="l" t="t" r="r" b="b"/>
              <a:pathLst>
                <a:path w="3205" h="4528" extrusionOk="0">
                  <a:moveTo>
                    <a:pt x="1348" y="0"/>
                  </a:moveTo>
                  <a:cubicBezTo>
                    <a:pt x="912" y="0"/>
                    <a:pt x="546" y="185"/>
                    <a:pt x="406" y="492"/>
                  </a:cubicBezTo>
                  <a:cubicBezTo>
                    <a:pt x="0" y="1374"/>
                    <a:pt x="163" y="2844"/>
                    <a:pt x="253" y="3433"/>
                  </a:cubicBezTo>
                  <a:cubicBezTo>
                    <a:pt x="314" y="3889"/>
                    <a:pt x="537" y="4233"/>
                    <a:pt x="862" y="4406"/>
                  </a:cubicBezTo>
                  <a:cubicBezTo>
                    <a:pt x="1004" y="4487"/>
                    <a:pt x="1166" y="4528"/>
                    <a:pt x="1328" y="4528"/>
                  </a:cubicBezTo>
                  <a:cubicBezTo>
                    <a:pt x="1491" y="4528"/>
                    <a:pt x="1643" y="4497"/>
                    <a:pt x="1805" y="4427"/>
                  </a:cubicBezTo>
                  <a:cubicBezTo>
                    <a:pt x="1977" y="4345"/>
                    <a:pt x="2130" y="4233"/>
                    <a:pt x="2261" y="4071"/>
                  </a:cubicBezTo>
                  <a:cubicBezTo>
                    <a:pt x="2292" y="4031"/>
                    <a:pt x="2292" y="3970"/>
                    <a:pt x="2252" y="3940"/>
                  </a:cubicBezTo>
                  <a:cubicBezTo>
                    <a:pt x="2233" y="3925"/>
                    <a:pt x="2209" y="3918"/>
                    <a:pt x="2186" y="3918"/>
                  </a:cubicBezTo>
                  <a:cubicBezTo>
                    <a:pt x="2159" y="3918"/>
                    <a:pt x="2131" y="3928"/>
                    <a:pt x="2110" y="3950"/>
                  </a:cubicBezTo>
                  <a:cubicBezTo>
                    <a:pt x="1998" y="4082"/>
                    <a:pt x="1866" y="4183"/>
                    <a:pt x="1724" y="4244"/>
                  </a:cubicBezTo>
                  <a:cubicBezTo>
                    <a:pt x="1592" y="4305"/>
                    <a:pt x="1458" y="4335"/>
                    <a:pt x="1327" y="4335"/>
                  </a:cubicBezTo>
                  <a:cubicBezTo>
                    <a:pt x="1197" y="4335"/>
                    <a:pt x="1070" y="4305"/>
                    <a:pt x="954" y="4244"/>
                  </a:cubicBezTo>
                  <a:cubicBezTo>
                    <a:pt x="679" y="4092"/>
                    <a:pt x="497" y="3798"/>
                    <a:pt x="436" y="3402"/>
                  </a:cubicBezTo>
                  <a:cubicBezTo>
                    <a:pt x="375" y="2956"/>
                    <a:pt x="183" y="1434"/>
                    <a:pt x="578" y="573"/>
                  </a:cubicBezTo>
                  <a:cubicBezTo>
                    <a:pt x="691" y="330"/>
                    <a:pt x="988" y="184"/>
                    <a:pt x="1343" y="184"/>
                  </a:cubicBezTo>
                  <a:cubicBezTo>
                    <a:pt x="1404" y="184"/>
                    <a:pt x="1467" y="188"/>
                    <a:pt x="1531" y="197"/>
                  </a:cubicBezTo>
                  <a:cubicBezTo>
                    <a:pt x="2038" y="269"/>
                    <a:pt x="2687" y="654"/>
                    <a:pt x="2820" y="1506"/>
                  </a:cubicBezTo>
                  <a:cubicBezTo>
                    <a:pt x="3002" y="2631"/>
                    <a:pt x="2890" y="3138"/>
                    <a:pt x="2890" y="3138"/>
                  </a:cubicBezTo>
                  <a:cubicBezTo>
                    <a:pt x="2880" y="3189"/>
                    <a:pt x="2910" y="3240"/>
                    <a:pt x="2962" y="3260"/>
                  </a:cubicBezTo>
                  <a:cubicBezTo>
                    <a:pt x="2968" y="3261"/>
                    <a:pt x="2975" y="3262"/>
                    <a:pt x="2981" y="3262"/>
                  </a:cubicBezTo>
                  <a:cubicBezTo>
                    <a:pt x="3025" y="3262"/>
                    <a:pt x="3066" y="3233"/>
                    <a:pt x="3083" y="3189"/>
                  </a:cubicBezTo>
                  <a:cubicBezTo>
                    <a:pt x="3083" y="3158"/>
                    <a:pt x="3205" y="2651"/>
                    <a:pt x="3012" y="1475"/>
                  </a:cubicBezTo>
                  <a:cubicBezTo>
                    <a:pt x="2860" y="522"/>
                    <a:pt x="2130" y="86"/>
                    <a:pt x="1562" y="15"/>
                  </a:cubicBezTo>
                  <a:cubicBezTo>
                    <a:pt x="1489" y="5"/>
                    <a:pt x="1418" y="0"/>
                    <a:pt x="13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4999765" y="1275131"/>
              <a:ext cx="153881" cy="114131"/>
            </a:xfrm>
            <a:custGeom>
              <a:avLst/>
              <a:gdLst/>
              <a:ahLst/>
              <a:cxnLst/>
              <a:rect l="l" t="t" r="r" b="b"/>
              <a:pathLst>
                <a:path w="4509" h="3344" extrusionOk="0">
                  <a:moveTo>
                    <a:pt x="1449" y="0"/>
                  </a:moveTo>
                  <a:cubicBezTo>
                    <a:pt x="1045" y="0"/>
                    <a:pt x="678" y="117"/>
                    <a:pt x="462" y="450"/>
                  </a:cubicBezTo>
                  <a:cubicBezTo>
                    <a:pt x="0" y="1156"/>
                    <a:pt x="532" y="2035"/>
                    <a:pt x="1632" y="2035"/>
                  </a:cubicBezTo>
                  <a:cubicBezTo>
                    <a:pt x="1861" y="2035"/>
                    <a:pt x="2115" y="1997"/>
                    <a:pt x="2389" y="1911"/>
                  </a:cubicBezTo>
                  <a:cubicBezTo>
                    <a:pt x="2389" y="1911"/>
                    <a:pt x="2500" y="2641"/>
                    <a:pt x="2937" y="2682"/>
                  </a:cubicBezTo>
                  <a:lnTo>
                    <a:pt x="2917" y="3057"/>
                  </a:lnTo>
                  <a:cubicBezTo>
                    <a:pt x="2907" y="3218"/>
                    <a:pt x="3029" y="3343"/>
                    <a:pt x="3177" y="3343"/>
                  </a:cubicBezTo>
                  <a:cubicBezTo>
                    <a:pt x="3188" y="3343"/>
                    <a:pt x="3199" y="3343"/>
                    <a:pt x="3210" y="3341"/>
                  </a:cubicBezTo>
                  <a:lnTo>
                    <a:pt x="3798" y="3250"/>
                  </a:lnTo>
                  <a:cubicBezTo>
                    <a:pt x="3798" y="3250"/>
                    <a:pt x="4204" y="2712"/>
                    <a:pt x="4357" y="1840"/>
                  </a:cubicBezTo>
                  <a:cubicBezTo>
                    <a:pt x="4508" y="968"/>
                    <a:pt x="3606" y="664"/>
                    <a:pt x="3200" y="471"/>
                  </a:cubicBezTo>
                  <a:cubicBezTo>
                    <a:pt x="2821" y="291"/>
                    <a:pt x="2088" y="0"/>
                    <a:pt x="14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5004099" y="1272025"/>
              <a:ext cx="152686" cy="120274"/>
            </a:xfrm>
            <a:custGeom>
              <a:avLst/>
              <a:gdLst/>
              <a:ahLst/>
              <a:cxnLst/>
              <a:rect l="l" t="t" r="r" b="b"/>
              <a:pathLst>
                <a:path w="4474" h="3524" extrusionOk="0">
                  <a:moveTo>
                    <a:pt x="1311" y="189"/>
                  </a:moveTo>
                  <a:cubicBezTo>
                    <a:pt x="1420" y="189"/>
                    <a:pt x="1538" y="198"/>
                    <a:pt x="1663" y="217"/>
                  </a:cubicBezTo>
                  <a:cubicBezTo>
                    <a:pt x="2252" y="298"/>
                    <a:pt x="2820" y="552"/>
                    <a:pt x="3033" y="653"/>
                  </a:cubicBezTo>
                  <a:cubicBezTo>
                    <a:pt x="3073" y="674"/>
                    <a:pt x="3124" y="694"/>
                    <a:pt x="3175" y="714"/>
                  </a:cubicBezTo>
                  <a:cubicBezTo>
                    <a:pt x="3601" y="907"/>
                    <a:pt x="4260" y="1201"/>
                    <a:pt x="4138" y="1911"/>
                  </a:cubicBezTo>
                  <a:cubicBezTo>
                    <a:pt x="4016" y="2641"/>
                    <a:pt x="3702" y="3128"/>
                    <a:pt x="3621" y="3259"/>
                  </a:cubicBezTo>
                  <a:lnTo>
                    <a:pt x="3073" y="3331"/>
                  </a:lnTo>
                  <a:cubicBezTo>
                    <a:pt x="3065" y="3332"/>
                    <a:pt x="3056" y="3333"/>
                    <a:pt x="3047" y="3333"/>
                  </a:cubicBezTo>
                  <a:cubicBezTo>
                    <a:pt x="3005" y="3333"/>
                    <a:pt x="2965" y="3315"/>
                    <a:pt x="2932" y="3290"/>
                  </a:cubicBezTo>
                  <a:cubicBezTo>
                    <a:pt x="2901" y="3259"/>
                    <a:pt x="2880" y="3209"/>
                    <a:pt x="2880" y="3158"/>
                  </a:cubicBezTo>
                  <a:lnTo>
                    <a:pt x="2901" y="2773"/>
                  </a:lnTo>
                  <a:cubicBezTo>
                    <a:pt x="2911" y="2722"/>
                    <a:pt x="2871" y="2682"/>
                    <a:pt x="2820" y="2671"/>
                  </a:cubicBezTo>
                  <a:cubicBezTo>
                    <a:pt x="2515" y="2651"/>
                    <a:pt x="2384" y="2175"/>
                    <a:pt x="2353" y="1992"/>
                  </a:cubicBezTo>
                  <a:cubicBezTo>
                    <a:pt x="2353" y="1961"/>
                    <a:pt x="2333" y="1931"/>
                    <a:pt x="2312" y="1921"/>
                  </a:cubicBezTo>
                  <a:cubicBezTo>
                    <a:pt x="2292" y="1911"/>
                    <a:pt x="2282" y="1900"/>
                    <a:pt x="2262" y="1900"/>
                  </a:cubicBezTo>
                  <a:cubicBezTo>
                    <a:pt x="2252" y="1900"/>
                    <a:pt x="2242" y="1911"/>
                    <a:pt x="2231" y="1911"/>
                  </a:cubicBezTo>
                  <a:cubicBezTo>
                    <a:pt x="1959" y="1995"/>
                    <a:pt x="1713" y="2031"/>
                    <a:pt x="1496" y="2031"/>
                  </a:cubicBezTo>
                  <a:cubicBezTo>
                    <a:pt x="979" y="2031"/>
                    <a:pt x="622" y="1826"/>
                    <a:pt x="437" y="1576"/>
                  </a:cubicBezTo>
                  <a:cubicBezTo>
                    <a:pt x="214" y="1282"/>
                    <a:pt x="203" y="917"/>
                    <a:pt x="416" y="593"/>
                  </a:cubicBezTo>
                  <a:cubicBezTo>
                    <a:pt x="585" y="327"/>
                    <a:pt x="888" y="189"/>
                    <a:pt x="1311" y="189"/>
                  </a:cubicBezTo>
                  <a:close/>
                  <a:moveTo>
                    <a:pt x="1315" y="1"/>
                  </a:moveTo>
                  <a:cubicBezTo>
                    <a:pt x="889" y="1"/>
                    <a:pt x="491" y="124"/>
                    <a:pt x="254" y="491"/>
                  </a:cubicBezTo>
                  <a:cubicBezTo>
                    <a:pt x="0" y="877"/>
                    <a:pt x="11" y="1333"/>
                    <a:pt x="284" y="1698"/>
                  </a:cubicBezTo>
                  <a:cubicBezTo>
                    <a:pt x="502" y="1982"/>
                    <a:pt x="913" y="2223"/>
                    <a:pt x="1501" y="2223"/>
                  </a:cubicBezTo>
                  <a:cubicBezTo>
                    <a:pt x="1709" y="2223"/>
                    <a:pt x="1939" y="2192"/>
                    <a:pt x="2191" y="2124"/>
                  </a:cubicBezTo>
                  <a:cubicBezTo>
                    <a:pt x="2231" y="2326"/>
                    <a:pt x="2373" y="2752"/>
                    <a:pt x="2708" y="2844"/>
                  </a:cubicBezTo>
                  <a:lnTo>
                    <a:pt x="2688" y="3148"/>
                  </a:lnTo>
                  <a:cubicBezTo>
                    <a:pt x="2688" y="3250"/>
                    <a:pt x="2729" y="3361"/>
                    <a:pt x="2810" y="3432"/>
                  </a:cubicBezTo>
                  <a:cubicBezTo>
                    <a:pt x="2871" y="3493"/>
                    <a:pt x="2962" y="3523"/>
                    <a:pt x="3053" y="3523"/>
                  </a:cubicBezTo>
                  <a:lnTo>
                    <a:pt x="3104" y="3523"/>
                  </a:lnTo>
                  <a:lnTo>
                    <a:pt x="3682" y="3442"/>
                  </a:lnTo>
                  <a:cubicBezTo>
                    <a:pt x="3712" y="3432"/>
                    <a:pt x="3732" y="3422"/>
                    <a:pt x="3743" y="3401"/>
                  </a:cubicBezTo>
                  <a:cubicBezTo>
                    <a:pt x="3763" y="3381"/>
                    <a:pt x="4169" y="2833"/>
                    <a:pt x="4320" y="1952"/>
                  </a:cubicBezTo>
                  <a:cubicBezTo>
                    <a:pt x="4473" y="1089"/>
                    <a:pt x="3682" y="735"/>
                    <a:pt x="3256" y="541"/>
                  </a:cubicBezTo>
                  <a:cubicBezTo>
                    <a:pt x="3205" y="521"/>
                    <a:pt x="3155" y="501"/>
                    <a:pt x="3114" y="481"/>
                  </a:cubicBezTo>
                  <a:cubicBezTo>
                    <a:pt x="2882" y="371"/>
                    <a:pt x="2055" y="1"/>
                    <a:pt x="1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5104812" y="1374582"/>
              <a:ext cx="41226" cy="39864"/>
            </a:xfrm>
            <a:custGeom>
              <a:avLst/>
              <a:gdLst/>
              <a:ahLst/>
              <a:cxnLst/>
              <a:rect l="l" t="t" r="r" b="b"/>
              <a:pathLst>
                <a:path w="1208" h="1168" extrusionOk="0">
                  <a:moveTo>
                    <a:pt x="610" y="1"/>
                  </a:moveTo>
                  <a:cubicBezTo>
                    <a:pt x="206" y="1"/>
                    <a:pt x="1" y="538"/>
                    <a:pt x="1" y="538"/>
                  </a:cubicBezTo>
                  <a:lnTo>
                    <a:pt x="346" y="1167"/>
                  </a:lnTo>
                  <a:cubicBezTo>
                    <a:pt x="1056" y="1076"/>
                    <a:pt x="1207" y="184"/>
                    <a:pt x="781" y="31"/>
                  </a:cubicBezTo>
                  <a:cubicBezTo>
                    <a:pt x="721" y="10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5101365" y="1371272"/>
              <a:ext cx="42250" cy="46280"/>
            </a:xfrm>
            <a:custGeom>
              <a:avLst/>
              <a:gdLst/>
              <a:ahLst/>
              <a:cxnLst/>
              <a:rect l="l" t="t" r="r" b="b"/>
              <a:pathLst>
                <a:path w="1238" h="1356" extrusionOk="0">
                  <a:moveTo>
                    <a:pt x="710" y="0"/>
                  </a:moveTo>
                  <a:cubicBezTo>
                    <a:pt x="347" y="0"/>
                    <a:pt x="105" y="372"/>
                    <a:pt x="10" y="605"/>
                  </a:cubicBezTo>
                  <a:cubicBezTo>
                    <a:pt x="0" y="656"/>
                    <a:pt x="21" y="707"/>
                    <a:pt x="71" y="727"/>
                  </a:cubicBezTo>
                  <a:cubicBezTo>
                    <a:pt x="84" y="732"/>
                    <a:pt x="97" y="735"/>
                    <a:pt x="110" y="735"/>
                  </a:cubicBezTo>
                  <a:cubicBezTo>
                    <a:pt x="146" y="735"/>
                    <a:pt x="178" y="714"/>
                    <a:pt x="193" y="676"/>
                  </a:cubicBezTo>
                  <a:cubicBezTo>
                    <a:pt x="193" y="667"/>
                    <a:pt x="377" y="195"/>
                    <a:pt x="708" y="195"/>
                  </a:cubicBezTo>
                  <a:cubicBezTo>
                    <a:pt x="750" y="195"/>
                    <a:pt x="795" y="203"/>
                    <a:pt x="842" y="220"/>
                  </a:cubicBezTo>
                  <a:cubicBezTo>
                    <a:pt x="1004" y="270"/>
                    <a:pt x="1035" y="443"/>
                    <a:pt x="1024" y="585"/>
                  </a:cubicBezTo>
                  <a:cubicBezTo>
                    <a:pt x="994" y="838"/>
                    <a:pt x="801" y="1122"/>
                    <a:pt x="436" y="1163"/>
                  </a:cubicBezTo>
                  <a:cubicBezTo>
                    <a:pt x="386" y="1173"/>
                    <a:pt x="345" y="1224"/>
                    <a:pt x="355" y="1275"/>
                  </a:cubicBezTo>
                  <a:cubicBezTo>
                    <a:pt x="365" y="1325"/>
                    <a:pt x="406" y="1356"/>
                    <a:pt x="447" y="1356"/>
                  </a:cubicBezTo>
                  <a:lnTo>
                    <a:pt x="467" y="1356"/>
                  </a:lnTo>
                  <a:cubicBezTo>
                    <a:pt x="923" y="1295"/>
                    <a:pt x="1177" y="930"/>
                    <a:pt x="1217" y="605"/>
                  </a:cubicBezTo>
                  <a:cubicBezTo>
                    <a:pt x="1238" y="331"/>
                    <a:pt x="1126" y="108"/>
                    <a:pt x="913" y="37"/>
                  </a:cubicBezTo>
                  <a:cubicBezTo>
                    <a:pt x="842" y="12"/>
                    <a:pt x="774" y="0"/>
                    <a:pt x="7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4737932" y="1743582"/>
              <a:ext cx="86889" cy="37168"/>
            </a:xfrm>
            <a:custGeom>
              <a:avLst/>
              <a:gdLst/>
              <a:ahLst/>
              <a:cxnLst/>
              <a:rect l="l" t="t" r="r" b="b"/>
              <a:pathLst>
                <a:path w="2546" h="1089" extrusionOk="0">
                  <a:moveTo>
                    <a:pt x="893" y="0"/>
                  </a:moveTo>
                  <a:cubicBezTo>
                    <a:pt x="893" y="0"/>
                    <a:pt x="355" y="122"/>
                    <a:pt x="82" y="163"/>
                  </a:cubicBezTo>
                  <a:cubicBezTo>
                    <a:pt x="31" y="172"/>
                    <a:pt x="1" y="223"/>
                    <a:pt x="10" y="264"/>
                  </a:cubicBezTo>
                  <a:cubicBezTo>
                    <a:pt x="31" y="386"/>
                    <a:pt x="132" y="487"/>
                    <a:pt x="254" y="507"/>
                  </a:cubicBezTo>
                  <a:lnTo>
                    <a:pt x="801" y="578"/>
                  </a:lnTo>
                  <a:cubicBezTo>
                    <a:pt x="801" y="578"/>
                    <a:pt x="1176" y="1088"/>
                    <a:pt x="1915" y="1088"/>
                  </a:cubicBezTo>
                  <a:cubicBezTo>
                    <a:pt x="2102" y="1088"/>
                    <a:pt x="2312" y="1056"/>
                    <a:pt x="2546" y="974"/>
                  </a:cubicBezTo>
                  <a:lnTo>
                    <a:pt x="2039" y="122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4734485" y="1740101"/>
              <a:ext cx="94158" cy="43994"/>
            </a:xfrm>
            <a:custGeom>
              <a:avLst/>
              <a:gdLst/>
              <a:ahLst/>
              <a:cxnLst/>
              <a:rect l="l" t="t" r="r" b="b"/>
              <a:pathLst>
                <a:path w="2759" h="1289" extrusionOk="0">
                  <a:moveTo>
                    <a:pt x="1004" y="1"/>
                  </a:moveTo>
                  <a:cubicBezTo>
                    <a:pt x="994" y="1"/>
                    <a:pt x="984" y="1"/>
                    <a:pt x="974" y="11"/>
                  </a:cubicBezTo>
                  <a:cubicBezTo>
                    <a:pt x="963" y="11"/>
                    <a:pt x="436" y="123"/>
                    <a:pt x="163" y="173"/>
                  </a:cubicBezTo>
                  <a:cubicBezTo>
                    <a:pt x="61" y="193"/>
                    <a:pt x="0" y="285"/>
                    <a:pt x="21" y="386"/>
                  </a:cubicBezTo>
                  <a:cubicBezTo>
                    <a:pt x="51" y="548"/>
                    <a:pt x="183" y="680"/>
                    <a:pt x="345" y="700"/>
                  </a:cubicBezTo>
                  <a:lnTo>
                    <a:pt x="852" y="772"/>
                  </a:lnTo>
                  <a:cubicBezTo>
                    <a:pt x="954" y="893"/>
                    <a:pt x="1349" y="1288"/>
                    <a:pt x="2018" y="1288"/>
                  </a:cubicBezTo>
                  <a:cubicBezTo>
                    <a:pt x="2221" y="1288"/>
                    <a:pt x="2434" y="1258"/>
                    <a:pt x="2678" y="1167"/>
                  </a:cubicBezTo>
                  <a:cubicBezTo>
                    <a:pt x="2728" y="1146"/>
                    <a:pt x="2759" y="1096"/>
                    <a:pt x="2739" y="1045"/>
                  </a:cubicBezTo>
                  <a:cubicBezTo>
                    <a:pt x="2722" y="1003"/>
                    <a:pt x="2683" y="982"/>
                    <a:pt x="2641" y="982"/>
                  </a:cubicBezTo>
                  <a:cubicBezTo>
                    <a:pt x="2633" y="982"/>
                    <a:pt x="2625" y="983"/>
                    <a:pt x="2617" y="984"/>
                  </a:cubicBezTo>
                  <a:cubicBezTo>
                    <a:pt x="2390" y="1065"/>
                    <a:pt x="2188" y="1097"/>
                    <a:pt x="2009" y="1097"/>
                  </a:cubicBezTo>
                  <a:cubicBezTo>
                    <a:pt x="1338" y="1097"/>
                    <a:pt x="998" y="646"/>
                    <a:pt x="974" y="630"/>
                  </a:cubicBezTo>
                  <a:cubicBezTo>
                    <a:pt x="963" y="599"/>
                    <a:pt x="943" y="589"/>
                    <a:pt x="913" y="589"/>
                  </a:cubicBezTo>
                  <a:lnTo>
                    <a:pt x="365" y="508"/>
                  </a:lnTo>
                  <a:cubicBezTo>
                    <a:pt x="294" y="497"/>
                    <a:pt x="223" y="437"/>
                    <a:pt x="203" y="355"/>
                  </a:cubicBezTo>
                  <a:cubicBezTo>
                    <a:pt x="456" y="315"/>
                    <a:pt x="902" y="213"/>
                    <a:pt x="994" y="193"/>
                  </a:cubicBezTo>
                  <a:lnTo>
                    <a:pt x="2130" y="325"/>
                  </a:lnTo>
                  <a:cubicBezTo>
                    <a:pt x="2180" y="325"/>
                    <a:pt x="2231" y="295"/>
                    <a:pt x="2231" y="234"/>
                  </a:cubicBezTo>
                  <a:cubicBezTo>
                    <a:pt x="2241" y="183"/>
                    <a:pt x="2201" y="143"/>
                    <a:pt x="2150" y="132"/>
                  </a:cubicBezTo>
                  <a:lnTo>
                    <a:pt x="1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4800558" y="1728088"/>
              <a:ext cx="48495" cy="86144"/>
            </a:xfrm>
            <a:custGeom>
              <a:avLst/>
              <a:gdLst/>
              <a:ahLst/>
              <a:cxnLst/>
              <a:rect l="l" t="t" r="r" b="b"/>
              <a:pathLst>
                <a:path w="1421" h="2524" extrusionOk="0">
                  <a:moveTo>
                    <a:pt x="705" y="0"/>
                  </a:moveTo>
                  <a:cubicBezTo>
                    <a:pt x="693" y="0"/>
                    <a:pt x="681" y="3"/>
                    <a:pt x="670" y="8"/>
                  </a:cubicBezTo>
                  <a:lnTo>
                    <a:pt x="62" y="322"/>
                  </a:lnTo>
                  <a:cubicBezTo>
                    <a:pt x="32" y="342"/>
                    <a:pt x="21" y="363"/>
                    <a:pt x="11" y="383"/>
                  </a:cubicBezTo>
                  <a:cubicBezTo>
                    <a:pt x="1" y="414"/>
                    <a:pt x="11" y="434"/>
                    <a:pt x="21" y="464"/>
                  </a:cubicBezTo>
                  <a:lnTo>
                    <a:pt x="1228" y="2472"/>
                  </a:lnTo>
                  <a:cubicBezTo>
                    <a:pt x="1238" y="2503"/>
                    <a:pt x="1279" y="2523"/>
                    <a:pt x="1310" y="2523"/>
                  </a:cubicBezTo>
                  <a:cubicBezTo>
                    <a:pt x="1319" y="2523"/>
                    <a:pt x="1340" y="2513"/>
                    <a:pt x="1360" y="2503"/>
                  </a:cubicBezTo>
                  <a:cubicBezTo>
                    <a:pt x="1400" y="2483"/>
                    <a:pt x="1421" y="2422"/>
                    <a:pt x="1391" y="2371"/>
                  </a:cubicBezTo>
                  <a:lnTo>
                    <a:pt x="235" y="454"/>
                  </a:lnTo>
                  <a:lnTo>
                    <a:pt x="751" y="180"/>
                  </a:lnTo>
                  <a:cubicBezTo>
                    <a:pt x="803" y="160"/>
                    <a:pt x="823" y="99"/>
                    <a:pt x="803" y="58"/>
                  </a:cubicBezTo>
                  <a:cubicBezTo>
                    <a:pt x="780" y="21"/>
                    <a:pt x="740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4718888" y="1770169"/>
              <a:ext cx="47096" cy="26929"/>
            </a:xfrm>
            <a:custGeom>
              <a:avLst/>
              <a:gdLst/>
              <a:ahLst/>
              <a:cxnLst/>
              <a:rect l="l" t="t" r="r" b="b"/>
              <a:pathLst>
                <a:path w="1380" h="789" extrusionOk="0">
                  <a:moveTo>
                    <a:pt x="1072" y="1"/>
                  </a:moveTo>
                  <a:cubicBezTo>
                    <a:pt x="1064" y="1"/>
                    <a:pt x="1055" y="1"/>
                    <a:pt x="1046" y="2"/>
                  </a:cubicBezTo>
                  <a:lnTo>
                    <a:pt x="345" y="83"/>
                  </a:lnTo>
                  <a:cubicBezTo>
                    <a:pt x="295" y="83"/>
                    <a:pt x="244" y="114"/>
                    <a:pt x="203" y="144"/>
                  </a:cubicBezTo>
                  <a:lnTo>
                    <a:pt x="133" y="205"/>
                  </a:lnTo>
                  <a:cubicBezTo>
                    <a:pt x="31" y="296"/>
                    <a:pt x="1" y="438"/>
                    <a:pt x="52" y="570"/>
                  </a:cubicBezTo>
                  <a:cubicBezTo>
                    <a:pt x="92" y="661"/>
                    <a:pt x="173" y="732"/>
                    <a:pt x="275" y="752"/>
                  </a:cubicBezTo>
                  <a:lnTo>
                    <a:pt x="386" y="783"/>
                  </a:lnTo>
                  <a:cubicBezTo>
                    <a:pt x="404" y="787"/>
                    <a:pt x="424" y="789"/>
                    <a:pt x="444" y="789"/>
                  </a:cubicBezTo>
                  <a:cubicBezTo>
                    <a:pt x="480" y="789"/>
                    <a:pt x="516" y="782"/>
                    <a:pt x="548" y="763"/>
                  </a:cubicBezTo>
                  <a:lnTo>
                    <a:pt x="1177" y="499"/>
                  </a:lnTo>
                  <a:cubicBezTo>
                    <a:pt x="1319" y="438"/>
                    <a:pt x="1380" y="276"/>
                    <a:pt x="1309" y="144"/>
                  </a:cubicBezTo>
                  <a:cubicBezTo>
                    <a:pt x="1262" y="51"/>
                    <a:pt x="1173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4715100" y="1766722"/>
              <a:ext cx="53341" cy="33652"/>
            </a:xfrm>
            <a:custGeom>
              <a:avLst/>
              <a:gdLst/>
              <a:ahLst/>
              <a:cxnLst/>
              <a:rect l="l" t="t" r="r" b="b"/>
              <a:pathLst>
                <a:path w="1563" h="986" extrusionOk="0">
                  <a:moveTo>
                    <a:pt x="1187" y="194"/>
                  </a:moveTo>
                  <a:cubicBezTo>
                    <a:pt x="1247" y="194"/>
                    <a:pt x="1308" y="224"/>
                    <a:pt x="1339" y="285"/>
                  </a:cubicBezTo>
                  <a:cubicBezTo>
                    <a:pt x="1359" y="326"/>
                    <a:pt x="1359" y="366"/>
                    <a:pt x="1339" y="418"/>
                  </a:cubicBezTo>
                  <a:cubicBezTo>
                    <a:pt x="1329" y="458"/>
                    <a:pt x="1298" y="488"/>
                    <a:pt x="1258" y="508"/>
                  </a:cubicBezTo>
                  <a:lnTo>
                    <a:pt x="619" y="783"/>
                  </a:lnTo>
                  <a:cubicBezTo>
                    <a:pt x="589" y="792"/>
                    <a:pt x="548" y="792"/>
                    <a:pt x="517" y="792"/>
                  </a:cubicBezTo>
                  <a:lnTo>
                    <a:pt x="406" y="762"/>
                  </a:lnTo>
                  <a:cubicBezTo>
                    <a:pt x="335" y="742"/>
                    <a:pt x="274" y="691"/>
                    <a:pt x="253" y="630"/>
                  </a:cubicBezTo>
                  <a:cubicBezTo>
                    <a:pt x="213" y="539"/>
                    <a:pt x="233" y="438"/>
                    <a:pt x="314" y="377"/>
                  </a:cubicBezTo>
                  <a:lnTo>
                    <a:pt x="375" y="316"/>
                  </a:lnTo>
                  <a:cubicBezTo>
                    <a:pt x="406" y="296"/>
                    <a:pt x="436" y="285"/>
                    <a:pt x="467" y="276"/>
                  </a:cubicBezTo>
                  <a:lnTo>
                    <a:pt x="1177" y="194"/>
                  </a:lnTo>
                  <a:close/>
                  <a:moveTo>
                    <a:pt x="1174" y="0"/>
                  </a:moveTo>
                  <a:cubicBezTo>
                    <a:pt x="1165" y="0"/>
                    <a:pt x="1155" y="1"/>
                    <a:pt x="1146" y="1"/>
                  </a:cubicBezTo>
                  <a:lnTo>
                    <a:pt x="447" y="82"/>
                  </a:lnTo>
                  <a:cubicBezTo>
                    <a:pt x="375" y="93"/>
                    <a:pt x="305" y="123"/>
                    <a:pt x="253" y="174"/>
                  </a:cubicBezTo>
                  <a:lnTo>
                    <a:pt x="183" y="235"/>
                  </a:lnTo>
                  <a:cubicBezTo>
                    <a:pt x="51" y="346"/>
                    <a:pt x="0" y="539"/>
                    <a:pt x="71" y="702"/>
                  </a:cubicBezTo>
                  <a:cubicBezTo>
                    <a:pt x="122" y="823"/>
                    <a:pt x="233" y="914"/>
                    <a:pt x="355" y="945"/>
                  </a:cubicBezTo>
                  <a:lnTo>
                    <a:pt x="477" y="975"/>
                  </a:lnTo>
                  <a:cubicBezTo>
                    <a:pt x="497" y="985"/>
                    <a:pt x="528" y="985"/>
                    <a:pt x="558" y="985"/>
                  </a:cubicBezTo>
                  <a:cubicBezTo>
                    <a:pt x="609" y="985"/>
                    <a:pt x="649" y="975"/>
                    <a:pt x="700" y="955"/>
                  </a:cubicBezTo>
                  <a:lnTo>
                    <a:pt x="1329" y="681"/>
                  </a:lnTo>
                  <a:cubicBezTo>
                    <a:pt x="1420" y="641"/>
                    <a:pt x="1491" y="569"/>
                    <a:pt x="1522" y="478"/>
                  </a:cubicBezTo>
                  <a:cubicBezTo>
                    <a:pt x="1562" y="387"/>
                    <a:pt x="1552" y="285"/>
                    <a:pt x="1511" y="194"/>
                  </a:cubicBezTo>
                  <a:cubicBezTo>
                    <a:pt x="1445" y="70"/>
                    <a:pt x="1316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4725816" y="1783923"/>
              <a:ext cx="51260" cy="29113"/>
            </a:xfrm>
            <a:custGeom>
              <a:avLst/>
              <a:gdLst/>
              <a:ahLst/>
              <a:cxnLst/>
              <a:rect l="l" t="t" r="r" b="b"/>
              <a:pathLst>
                <a:path w="1502" h="853" extrusionOk="0">
                  <a:moveTo>
                    <a:pt x="1210" y="0"/>
                  </a:moveTo>
                  <a:cubicBezTo>
                    <a:pt x="1196" y="0"/>
                    <a:pt x="1182" y="2"/>
                    <a:pt x="1167" y="4"/>
                  </a:cubicBezTo>
                  <a:lnTo>
                    <a:pt x="345" y="146"/>
                  </a:lnTo>
                  <a:cubicBezTo>
                    <a:pt x="295" y="157"/>
                    <a:pt x="244" y="177"/>
                    <a:pt x="203" y="207"/>
                  </a:cubicBezTo>
                  <a:cubicBezTo>
                    <a:pt x="203" y="207"/>
                    <a:pt x="183" y="238"/>
                    <a:pt x="142" y="268"/>
                  </a:cubicBezTo>
                  <a:cubicBezTo>
                    <a:pt x="31" y="360"/>
                    <a:pt x="0" y="502"/>
                    <a:pt x="51" y="633"/>
                  </a:cubicBezTo>
                  <a:lnTo>
                    <a:pt x="61" y="633"/>
                  </a:lnTo>
                  <a:cubicBezTo>
                    <a:pt x="92" y="725"/>
                    <a:pt x="173" y="795"/>
                    <a:pt x="275" y="816"/>
                  </a:cubicBezTo>
                  <a:lnTo>
                    <a:pt x="386" y="847"/>
                  </a:lnTo>
                  <a:cubicBezTo>
                    <a:pt x="408" y="850"/>
                    <a:pt x="429" y="852"/>
                    <a:pt x="449" y="852"/>
                  </a:cubicBezTo>
                  <a:cubicBezTo>
                    <a:pt x="484" y="852"/>
                    <a:pt x="516" y="845"/>
                    <a:pt x="548" y="826"/>
                  </a:cubicBezTo>
                  <a:lnTo>
                    <a:pt x="1309" y="491"/>
                  </a:lnTo>
                  <a:cubicBezTo>
                    <a:pt x="1440" y="430"/>
                    <a:pt x="1501" y="268"/>
                    <a:pt x="1440" y="137"/>
                  </a:cubicBezTo>
                  <a:cubicBezTo>
                    <a:pt x="1397" y="57"/>
                    <a:pt x="1306" y="0"/>
                    <a:pt x="1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4722335" y="1780715"/>
              <a:ext cx="57164" cy="35563"/>
            </a:xfrm>
            <a:custGeom>
              <a:avLst/>
              <a:gdLst/>
              <a:ahLst/>
              <a:cxnLst/>
              <a:rect l="l" t="t" r="r" b="b"/>
              <a:pathLst>
                <a:path w="1675" h="1042" extrusionOk="0">
                  <a:moveTo>
                    <a:pt x="1310" y="190"/>
                  </a:moveTo>
                  <a:cubicBezTo>
                    <a:pt x="1370" y="190"/>
                    <a:pt x="1421" y="220"/>
                    <a:pt x="1452" y="281"/>
                  </a:cubicBezTo>
                  <a:cubicBezTo>
                    <a:pt x="1472" y="322"/>
                    <a:pt x="1472" y="362"/>
                    <a:pt x="1461" y="403"/>
                  </a:cubicBezTo>
                  <a:cubicBezTo>
                    <a:pt x="1441" y="443"/>
                    <a:pt x="1411" y="474"/>
                    <a:pt x="1370" y="494"/>
                  </a:cubicBezTo>
                  <a:lnTo>
                    <a:pt x="609" y="839"/>
                  </a:lnTo>
                  <a:cubicBezTo>
                    <a:pt x="579" y="849"/>
                    <a:pt x="549" y="849"/>
                    <a:pt x="508" y="849"/>
                  </a:cubicBezTo>
                  <a:lnTo>
                    <a:pt x="397" y="819"/>
                  </a:lnTo>
                  <a:cubicBezTo>
                    <a:pt x="325" y="799"/>
                    <a:pt x="275" y="758"/>
                    <a:pt x="244" y="687"/>
                  </a:cubicBezTo>
                  <a:cubicBezTo>
                    <a:pt x="204" y="596"/>
                    <a:pt x="235" y="494"/>
                    <a:pt x="305" y="433"/>
                  </a:cubicBezTo>
                  <a:lnTo>
                    <a:pt x="377" y="373"/>
                  </a:lnTo>
                  <a:cubicBezTo>
                    <a:pt x="397" y="352"/>
                    <a:pt x="427" y="342"/>
                    <a:pt x="467" y="332"/>
                  </a:cubicBezTo>
                  <a:lnTo>
                    <a:pt x="1279" y="190"/>
                  </a:lnTo>
                  <a:close/>
                  <a:moveTo>
                    <a:pt x="1319" y="0"/>
                  </a:moveTo>
                  <a:cubicBezTo>
                    <a:pt x="1296" y="0"/>
                    <a:pt x="1272" y="3"/>
                    <a:pt x="1249" y="8"/>
                  </a:cubicBezTo>
                  <a:lnTo>
                    <a:pt x="437" y="150"/>
                  </a:lnTo>
                  <a:cubicBezTo>
                    <a:pt x="366" y="150"/>
                    <a:pt x="305" y="180"/>
                    <a:pt x="244" y="231"/>
                  </a:cubicBezTo>
                  <a:lnTo>
                    <a:pt x="183" y="292"/>
                  </a:lnTo>
                  <a:cubicBezTo>
                    <a:pt x="41" y="403"/>
                    <a:pt x="1" y="596"/>
                    <a:pt x="72" y="768"/>
                  </a:cubicBezTo>
                  <a:cubicBezTo>
                    <a:pt x="123" y="889"/>
                    <a:pt x="224" y="971"/>
                    <a:pt x="356" y="1001"/>
                  </a:cubicBezTo>
                  <a:lnTo>
                    <a:pt x="467" y="1031"/>
                  </a:lnTo>
                  <a:cubicBezTo>
                    <a:pt x="498" y="1042"/>
                    <a:pt x="519" y="1042"/>
                    <a:pt x="549" y="1042"/>
                  </a:cubicBezTo>
                  <a:cubicBezTo>
                    <a:pt x="600" y="1042"/>
                    <a:pt x="650" y="1031"/>
                    <a:pt x="691" y="1011"/>
                  </a:cubicBezTo>
                  <a:lnTo>
                    <a:pt x="1452" y="666"/>
                  </a:lnTo>
                  <a:cubicBezTo>
                    <a:pt x="1542" y="626"/>
                    <a:pt x="1603" y="555"/>
                    <a:pt x="1644" y="464"/>
                  </a:cubicBezTo>
                  <a:cubicBezTo>
                    <a:pt x="1675" y="373"/>
                    <a:pt x="1664" y="281"/>
                    <a:pt x="1624" y="190"/>
                  </a:cubicBezTo>
                  <a:cubicBezTo>
                    <a:pt x="1564" y="70"/>
                    <a:pt x="1446" y="0"/>
                    <a:pt x="1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4733803" y="1797745"/>
              <a:ext cx="51225" cy="29079"/>
            </a:xfrm>
            <a:custGeom>
              <a:avLst/>
              <a:gdLst/>
              <a:ahLst/>
              <a:cxnLst/>
              <a:rect l="l" t="t" r="r" b="b"/>
              <a:pathLst>
                <a:path w="1501" h="852" extrusionOk="0">
                  <a:moveTo>
                    <a:pt x="1214" y="1"/>
                  </a:moveTo>
                  <a:cubicBezTo>
                    <a:pt x="1198" y="1"/>
                    <a:pt x="1182" y="2"/>
                    <a:pt x="1166" y="5"/>
                  </a:cubicBezTo>
                  <a:lnTo>
                    <a:pt x="345" y="147"/>
                  </a:lnTo>
                  <a:cubicBezTo>
                    <a:pt x="294" y="147"/>
                    <a:pt x="243" y="167"/>
                    <a:pt x="203" y="208"/>
                  </a:cubicBezTo>
                  <a:cubicBezTo>
                    <a:pt x="203" y="208"/>
                    <a:pt x="183" y="228"/>
                    <a:pt x="142" y="259"/>
                  </a:cubicBezTo>
                  <a:cubicBezTo>
                    <a:pt x="41" y="350"/>
                    <a:pt x="0" y="502"/>
                    <a:pt x="50" y="624"/>
                  </a:cubicBezTo>
                  <a:lnTo>
                    <a:pt x="61" y="634"/>
                  </a:lnTo>
                  <a:cubicBezTo>
                    <a:pt x="91" y="726"/>
                    <a:pt x="172" y="796"/>
                    <a:pt x="273" y="816"/>
                  </a:cubicBezTo>
                  <a:lnTo>
                    <a:pt x="385" y="847"/>
                  </a:lnTo>
                  <a:cubicBezTo>
                    <a:pt x="402" y="850"/>
                    <a:pt x="417" y="851"/>
                    <a:pt x="432" y="851"/>
                  </a:cubicBezTo>
                  <a:cubicBezTo>
                    <a:pt x="473" y="851"/>
                    <a:pt x="510" y="842"/>
                    <a:pt x="548" y="827"/>
                  </a:cubicBezTo>
                  <a:lnTo>
                    <a:pt x="1308" y="482"/>
                  </a:lnTo>
                  <a:cubicBezTo>
                    <a:pt x="1440" y="421"/>
                    <a:pt x="1501" y="269"/>
                    <a:pt x="1440" y="137"/>
                  </a:cubicBezTo>
                  <a:cubicBezTo>
                    <a:pt x="1396" y="51"/>
                    <a:pt x="1309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4730321" y="1794332"/>
              <a:ext cx="57129" cy="35802"/>
            </a:xfrm>
            <a:custGeom>
              <a:avLst/>
              <a:gdLst/>
              <a:ahLst/>
              <a:cxnLst/>
              <a:rect l="l" t="t" r="r" b="b"/>
              <a:pathLst>
                <a:path w="1674" h="1049" extrusionOk="0">
                  <a:moveTo>
                    <a:pt x="1308" y="197"/>
                  </a:moveTo>
                  <a:cubicBezTo>
                    <a:pt x="1369" y="197"/>
                    <a:pt x="1420" y="227"/>
                    <a:pt x="1450" y="278"/>
                  </a:cubicBezTo>
                  <a:cubicBezTo>
                    <a:pt x="1471" y="318"/>
                    <a:pt x="1471" y="369"/>
                    <a:pt x="1461" y="409"/>
                  </a:cubicBezTo>
                  <a:cubicBezTo>
                    <a:pt x="1441" y="450"/>
                    <a:pt x="1420" y="481"/>
                    <a:pt x="1380" y="501"/>
                  </a:cubicBezTo>
                  <a:lnTo>
                    <a:pt x="619" y="835"/>
                  </a:lnTo>
                  <a:cubicBezTo>
                    <a:pt x="595" y="847"/>
                    <a:pt x="575" y="852"/>
                    <a:pt x="554" y="852"/>
                  </a:cubicBezTo>
                  <a:cubicBezTo>
                    <a:pt x="539" y="852"/>
                    <a:pt x="524" y="850"/>
                    <a:pt x="508" y="846"/>
                  </a:cubicBezTo>
                  <a:lnTo>
                    <a:pt x="396" y="826"/>
                  </a:lnTo>
                  <a:cubicBezTo>
                    <a:pt x="325" y="805"/>
                    <a:pt x="274" y="754"/>
                    <a:pt x="244" y="693"/>
                  </a:cubicBezTo>
                  <a:cubicBezTo>
                    <a:pt x="203" y="602"/>
                    <a:pt x="233" y="501"/>
                    <a:pt x="305" y="440"/>
                  </a:cubicBezTo>
                  <a:lnTo>
                    <a:pt x="375" y="379"/>
                  </a:lnTo>
                  <a:cubicBezTo>
                    <a:pt x="396" y="359"/>
                    <a:pt x="427" y="339"/>
                    <a:pt x="467" y="339"/>
                  </a:cubicBezTo>
                  <a:lnTo>
                    <a:pt x="1278" y="197"/>
                  </a:lnTo>
                  <a:close/>
                  <a:moveTo>
                    <a:pt x="1299" y="0"/>
                  </a:moveTo>
                  <a:cubicBezTo>
                    <a:pt x="1282" y="0"/>
                    <a:pt x="1265" y="1"/>
                    <a:pt x="1248" y="4"/>
                  </a:cubicBezTo>
                  <a:lnTo>
                    <a:pt x="436" y="146"/>
                  </a:lnTo>
                  <a:cubicBezTo>
                    <a:pt x="366" y="156"/>
                    <a:pt x="305" y="186"/>
                    <a:pt x="244" y="237"/>
                  </a:cubicBezTo>
                  <a:lnTo>
                    <a:pt x="183" y="288"/>
                  </a:lnTo>
                  <a:cubicBezTo>
                    <a:pt x="41" y="409"/>
                    <a:pt x="1" y="602"/>
                    <a:pt x="71" y="774"/>
                  </a:cubicBezTo>
                  <a:cubicBezTo>
                    <a:pt x="122" y="886"/>
                    <a:pt x="224" y="977"/>
                    <a:pt x="355" y="1008"/>
                  </a:cubicBezTo>
                  <a:lnTo>
                    <a:pt x="467" y="1038"/>
                  </a:lnTo>
                  <a:cubicBezTo>
                    <a:pt x="497" y="1038"/>
                    <a:pt x="517" y="1049"/>
                    <a:pt x="548" y="1049"/>
                  </a:cubicBezTo>
                  <a:cubicBezTo>
                    <a:pt x="599" y="1049"/>
                    <a:pt x="650" y="1038"/>
                    <a:pt x="690" y="1018"/>
                  </a:cubicBezTo>
                  <a:lnTo>
                    <a:pt x="1450" y="673"/>
                  </a:lnTo>
                  <a:cubicBezTo>
                    <a:pt x="1542" y="632"/>
                    <a:pt x="1613" y="562"/>
                    <a:pt x="1644" y="470"/>
                  </a:cubicBezTo>
                  <a:cubicBezTo>
                    <a:pt x="1674" y="379"/>
                    <a:pt x="1664" y="278"/>
                    <a:pt x="1623" y="197"/>
                  </a:cubicBezTo>
                  <a:cubicBezTo>
                    <a:pt x="1560" y="71"/>
                    <a:pt x="1433" y="0"/>
                    <a:pt x="1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4745543" y="1814468"/>
              <a:ext cx="47130" cy="26963"/>
            </a:xfrm>
            <a:custGeom>
              <a:avLst/>
              <a:gdLst/>
              <a:ahLst/>
              <a:cxnLst/>
              <a:rect l="l" t="t" r="r" b="b"/>
              <a:pathLst>
                <a:path w="1381" h="790" extrusionOk="0">
                  <a:moveTo>
                    <a:pt x="1072" y="1"/>
                  </a:moveTo>
                  <a:cubicBezTo>
                    <a:pt x="1063" y="1"/>
                    <a:pt x="1054" y="1"/>
                    <a:pt x="1045" y="2"/>
                  </a:cubicBezTo>
                  <a:lnTo>
                    <a:pt x="346" y="83"/>
                  </a:lnTo>
                  <a:cubicBezTo>
                    <a:pt x="295" y="94"/>
                    <a:pt x="244" y="114"/>
                    <a:pt x="204" y="144"/>
                  </a:cubicBezTo>
                  <a:lnTo>
                    <a:pt x="132" y="205"/>
                  </a:lnTo>
                  <a:cubicBezTo>
                    <a:pt x="31" y="296"/>
                    <a:pt x="1" y="438"/>
                    <a:pt x="51" y="570"/>
                  </a:cubicBezTo>
                  <a:cubicBezTo>
                    <a:pt x="92" y="661"/>
                    <a:pt x="173" y="732"/>
                    <a:pt x="265" y="752"/>
                  </a:cubicBezTo>
                  <a:lnTo>
                    <a:pt x="386" y="783"/>
                  </a:lnTo>
                  <a:cubicBezTo>
                    <a:pt x="407" y="787"/>
                    <a:pt x="429" y="790"/>
                    <a:pt x="452" y="790"/>
                  </a:cubicBezTo>
                  <a:cubicBezTo>
                    <a:pt x="485" y="790"/>
                    <a:pt x="518" y="785"/>
                    <a:pt x="548" y="773"/>
                  </a:cubicBezTo>
                  <a:lnTo>
                    <a:pt x="1177" y="499"/>
                  </a:lnTo>
                  <a:cubicBezTo>
                    <a:pt x="1319" y="438"/>
                    <a:pt x="1380" y="276"/>
                    <a:pt x="1309" y="144"/>
                  </a:cubicBezTo>
                  <a:cubicBezTo>
                    <a:pt x="1262" y="51"/>
                    <a:pt x="1173" y="1"/>
                    <a:pt x="10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4741720" y="1811294"/>
              <a:ext cx="53000" cy="33379"/>
            </a:xfrm>
            <a:custGeom>
              <a:avLst/>
              <a:gdLst/>
              <a:ahLst/>
              <a:cxnLst/>
              <a:rect l="l" t="t" r="r" b="b"/>
              <a:pathLst>
                <a:path w="1553" h="978" extrusionOk="0">
                  <a:moveTo>
                    <a:pt x="1188" y="187"/>
                  </a:moveTo>
                  <a:cubicBezTo>
                    <a:pt x="1249" y="187"/>
                    <a:pt x="1310" y="227"/>
                    <a:pt x="1330" y="277"/>
                  </a:cubicBezTo>
                  <a:cubicBezTo>
                    <a:pt x="1350" y="318"/>
                    <a:pt x="1360" y="369"/>
                    <a:pt x="1340" y="410"/>
                  </a:cubicBezTo>
                  <a:cubicBezTo>
                    <a:pt x="1330" y="450"/>
                    <a:pt x="1299" y="480"/>
                    <a:pt x="1249" y="501"/>
                  </a:cubicBezTo>
                  <a:lnTo>
                    <a:pt x="620" y="775"/>
                  </a:lnTo>
                  <a:cubicBezTo>
                    <a:pt x="598" y="782"/>
                    <a:pt x="572" y="789"/>
                    <a:pt x="547" y="789"/>
                  </a:cubicBezTo>
                  <a:cubicBezTo>
                    <a:pt x="537" y="789"/>
                    <a:pt x="527" y="788"/>
                    <a:pt x="518" y="784"/>
                  </a:cubicBezTo>
                  <a:lnTo>
                    <a:pt x="407" y="754"/>
                  </a:lnTo>
                  <a:cubicBezTo>
                    <a:pt x="336" y="734"/>
                    <a:pt x="275" y="694"/>
                    <a:pt x="244" y="622"/>
                  </a:cubicBezTo>
                  <a:cubicBezTo>
                    <a:pt x="214" y="531"/>
                    <a:pt x="235" y="430"/>
                    <a:pt x="305" y="369"/>
                  </a:cubicBezTo>
                  <a:lnTo>
                    <a:pt x="377" y="308"/>
                  </a:lnTo>
                  <a:cubicBezTo>
                    <a:pt x="397" y="288"/>
                    <a:pt x="427" y="277"/>
                    <a:pt x="467" y="268"/>
                  </a:cubicBezTo>
                  <a:lnTo>
                    <a:pt x="1168" y="187"/>
                  </a:lnTo>
                  <a:close/>
                  <a:moveTo>
                    <a:pt x="1194" y="1"/>
                  </a:moveTo>
                  <a:cubicBezTo>
                    <a:pt x="1178" y="1"/>
                    <a:pt x="1163" y="2"/>
                    <a:pt x="1147" y="4"/>
                  </a:cubicBezTo>
                  <a:lnTo>
                    <a:pt x="447" y="85"/>
                  </a:lnTo>
                  <a:cubicBezTo>
                    <a:pt x="366" y="85"/>
                    <a:pt x="305" y="115"/>
                    <a:pt x="255" y="166"/>
                  </a:cubicBezTo>
                  <a:lnTo>
                    <a:pt x="183" y="227"/>
                  </a:lnTo>
                  <a:cubicBezTo>
                    <a:pt x="52" y="338"/>
                    <a:pt x="1" y="531"/>
                    <a:pt x="72" y="694"/>
                  </a:cubicBezTo>
                  <a:cubicBezTo>
                    <a:pt x="123" y="815"/>
                    <a:pt x="235" y="906"/>
                    <a:pt x="356" y="937"/>
                  </a:cubicBezTo>
                  <a:lnTo>
                    <a:pt x="467" y="967"/>
                  </a:lnTo>
                  <a:cubicBezTo>
                    <a:pt x="498" y="978"/>
                    <a:pt x="528" y="978"/>
                    <a:pt x="559" y="978"/>
                  </a:cubicBezTo>
                  <a:cubicBezTo>
                    <a:pt x="600" y="978"/>
                    <a:pt x="650" y="967"/>
                    <a:pt x="690" y="947"/>
                  </a:cubicBezTo>
                  <a:lnTo>
                    <a:pt x="1330" y="673"/>
                  </a:lnTo>
                  <a:cubicBezTo>
                    <a:pt x="1421" y="643"/>
                    <a:pt x="1492" y="561"/>
                    <a:pt x="1522" y="471"/>
                  </a:cubicBezTo>
                  <a:cubicBezTo>
                    <a:pt x="1553" y="379"/>
                    <a:pt x="1553" y="277"/>
                    <a:pt x="1502" y="196"/>
                  </a:cubicBezTo>
                  <a:cubicBezTo>
                    <a:pt x="1447" y="78"/>
                    <a:pt x="1327" y="1"/>
                    <a:pt x="1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4745884" y="1818290"/>
              <a:ext cx="135384" cy="77953"/>
            </a:xfrm>
            <a:custGeom>
              <a:avLst/>
              <a:gdLst/>
              <a:ahLst/>
              <a:cxnLst/>
              <a:rect l="l" t="t" r="r" b="b"/>
              <a:pathLst>
                <a:path w="3967" h="2284" extrusionOk="0">
                  <a:moveTo>
                    <a:pt x="1742" y="0"/>
                  </a:moveTo>
                  <a:cubicBezTo>
                    <a:pt x="1702" y="0"/>
                    <a:pt x="1666" y="1"/>
                    <a:pt x="1634" y="2"/>
                  </a:cubicBezTo>
                  <a:cubicBezTo>
                    <a:pt x="1319" y="12"/>
                    <a:pt x="478" y="347"/>
                    <a:pt x="133" y="498"/>
                  </a:cubicBezTo>
                  <a:cubicBezTo>
                    <a:pt x="41" y="539"/>
                    <a:pt x="1" y="640"/>
                    <a:pt x="41" y="721"/>
                  </a:cubicBezTo>
                  <a:cubicBezTo>
                    <a:pt x="61" y="793"/>
                    <a:pt x="133" y="833"/>
                    <a:pt x="194" y="833"/>
                  </a:cubicBezTo>
                  <a:cubicBezTo>
                    <a:pt x="203" y="833"/>
                    <a:pt x="214" y="833"/>
                    <a:pt x="224" y="823"/>
                  </a:cubicBezTo>
                  <a:lnTo>
                    <a:pt x="1177" y="681"/>
                  </a:lnTo>
                  <a:lnTo>
                    <a:pt x="244" y="1077"/>
                  </a:lnTo>
                  <a:cubicBezTo>
                    <a:pt x="153" y="1127"/>
                    <a:pt x="102" y="1239"/>
                    <a:pt x="143" y="1330"/>
                  </a:cubicBezTo>
                  <a:cubicBezTo>
                    <a:pt x="173" y="1401"/>
                    <a:pt x="244" y="1452"/>
                    <a:pt x="325" y="1452"/>
                  </a:cubicBezTo>
                  <a:cubicBezTo>
                    <a:pt x="336" y="1452"/>
                    <a:pt x="356" y="1452"/>
                    <a:pt x="366" y="1442"/>
                  </a:cubicBezTo>
                  <a:lnTo>
                    <a:pt x="1177" y="1239"/>
                  </a:lnTo>
                  <a:lnTo>
                    <a:pt x="1177" y="1239"/>
                  </a:lnTo>
                  <a:lnTo>
                    <a:pt x="447" y="1584"/>
                  </a:lnTo>
                  <a:cubicBezTo>
                    <a:pt x="366" y="1624"/>
                    <a:pt x="336" y="1715"/>
                    <a:pt x="366" y="1796"/>
                  </a:cubicBezTo>
                  <a:cubicBezTo>
                    <a:pt x="396" y="1857"/>
                    <a:pt x="457" y="1898"/>
                    <a:pt x="518" y="1898"/>
                  </a:cubicBezTo>
                  <a:lnTo>
                    <a:pt x="559" y="1898"/>
                  </a:lnTo>
                  <a:lnTo>
                    <a:pt x="1542" y="1665"/>
                  </a:lnTo>
                  <a:lnTo>
                    <a:pt x="1542" y="1665"/>
                  </a:lnTo>
                  <a:lnTo>
                    <a:pt x="771" y="1979"/>
                  </a:lnTo>
                  <a:cubicBezTo>
                    <a:pt x="690" y="2020"/>
                    <a:pt x="650" y="2111"/>
                    <a:pt x="680" y="2182"/>
                  </a:cubicBezTo>
                  <a:cubicBezTo>
                    <a:pt x="710" y="2243"/>
                    <a:pt x="762" y="2283"/>
                    <a:pt x="822" y="2283"/>
                  </a:cubicBezTo>
                  <a:cubicBezTo>
                    <a:pt x="843" y="2283"/>
                    <a:pt x="852" y="2283"/>
                    <a:pt x="863" y="2274"/>
                  </a:cubicBezTo>
                  <a:lnTo>
                    <a:pt x="1948" y="2020"/>
                  </a:lnTo>
                  <a:lnTo>
                    <a:pt x="2293" y="2050"/>
                  </a:lnTo>
                  <a:cubicBezTo>
                    <a:pt x="2340" y="2055"/>
                    <a:pt x="2388" y="2057"/>
                    <a:pt x="2436" y="2057"/>
                  </a:cubicBezTo>
                  <a:cubicBezTo>
                    <a:pt x="2624" y="2057"/>
                    <a:pt x="2815" y="2026"/>
                    <a:pt x="2993" y="1969"/>
                  </a:cubicBezTo>
                  <a:lnTo>
                    <a:pt x="3084" y="1929"/>
                  </a:lnTo>
                  <a:lnTo>
                    <a:pt x="3966" y="1624"/>
                  </a:lnTo>
                  <a:lnTo>
                    <a:pt x="3063" y="83"/>
                  </a:lnTo>
                  <a:cubicBezTo>
                    <a:pt x="3063" y="83"/>
                    <a:pt x="2982" y="72"/>
                    <a:pt x="2860" y="63"/>
                  </a:cubicBezTo>
                  <a:cubicBezTo>
                    <a:pt x="2572" y="35"/>
                    <a:pt x="2058" y="0"/>
                    <a:pt x="1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4742096" y="1814809"/>
              <a:ext cx="142619" cy="84540"/>
            </a:xfrm>
            <a:custGeom>
              <a:avLst/>
              <a:gdLst/>
              <a:ahLst/>
              <a:cxnLst/>
              <a:rect l="l" t="t" r="r" b="b"/>
              <a:pathLst>
                <a:path w="4179" h="2477" extrusionOk="0">
                  <a:moveTo>
                    <a:pt x="1833" y="193"/>
                  </a:moveTo>
                  <a:cubicBezTo>
                    <a:pt x="2130" y="193"/>
                    <a:pt x="2656" y="237"/>
                    <a:pt x="2962" y="256"/>
                  </a:cubicBezTo>
                  <a:cubicBezTo>
                    <a:pt x="3032" y="266"/>
                    <a:pt x="3083" y="266"/>
                    <a:pt x="3124" y="276"/>
                  </a:cubicBezTo>
                  <a:lnTo>
                    <a:pt x="3935" y="1675"/>
                  </a:lnTo>
                  <a:lnTo>
                    <a:pt x="3073" y="1980"/>
                  </a:lnTo>
                  <a:cubicBezTo>
                    <a:pt x="2904" y="2036"/>
                    <a:pt x="2728" y="2067"/>
                    <a:pt x="2551" y="2067"/>
                  </a:cubicBezTo>
                  <a:cubicBezTo>
                    <a:pt x="2506" y="2067"/>
                    <a:pt x="2460" y="2065"/>
                    <a:pt x="2414" y="2061"/>
                  </a:cubicBezTo>
                  <a:lnTo>
                    <a:pt x="2069" y="2031"/>
                  </a:lnTo>
                  <a:lnTo>
                    <a:pt x="2038" y="2031"/>
                  </a:lnTo>
                  <a:lnTo>
                    <a:pt x="943" y="2284"/>
                  </a:lnTo>
                  <a:lnTo>
                    <a:pt x="933" y="2284"/>
                  </a:lnTo>
                  <a:cubicBezTo>
                    <a:pt x="913" y="2284"/>
                    <a:pt x="893" y="2274"/>
                    <a:pt x="882" y="2254"/>
                  </a:cubicBezTo>
                  <a:cubicBezTo>
                    <a:pt x="873" y="2223"/>
                    <a:pt x="882" y="2182"/>
                    <a:pt x="913" y="2173"/>
                  </a:cubicBezTo>
                  <a:lnTo>
                    <a:pt x="1694" y="1858"/>
                  </a:lnTo>
                  <a:cubicBezTo>
                    <a:pt x="1734" y="1838"/>
                    <a:pt x="1765" y="1787"/>
                    <a:pt x="1745" y="1736"/>
                  </a:cubicBezTo>
                  <a:cubicBezTo>
                    <a:pt x="1734" y="1696"/>
                    <a:pt x="1694" y="1666"/>
                    <a:pt x="1653" y="1666"/>
                  </a:cubicBezTo>
                  <a:cubicBezTo>
                    <a:pt x="1643" y="1666"/>
                    <a:pt x="1643" y="1666"/>
                    <a:pt x="1633" y="1675"/>
                  </a:cubicBezTo>
                  <a:lnTo>
                    <a:pt x="649" y="1909"/>
                  </a:lnTo>
                  <a:lnTo>
                    <a:pt x="629" y="1909"/>
                  </a:lnTo>
                  <a:cubicBezTo>
                    <a:pt x="598" y="1909"/>
                    <a:pt x="578" y="1889"/>
                    <a:pt x="568" y="1868"/>
                  </a:cubicBezTo>
                  <a:cubicBezTo>
                    <a:pt x="548" y="1828"/>
                    <a:pt x="568" y="1797"/>
                    <a:pt x="598" y="1777"/>
                  </a:cubicBezTo>
                  <a:lnTo>
                    <a:pt x="1329" y="1422"/>
                  </a:lnTo>
                  <a:cubicBezTo>
                    <a:pt x="1380" y="1402"/>
                    <a:pt x="1400" y="1351"/>
                    <a:pt x="1380" y="1301"/>
                  </a:cubicBezTo>
                  <a:cubicBezTo>
                    <a:pt x="1371" y="1265"/>
                    <a:pt x="1332" y="1238"/>
                    <a:pt x="1288" y="1238"/>
                  </a:cubicBezTo>
                  <a:cubicBezTo>
                    <a:pt x="1281" y="1238"/>
                    <a:pt x="1275" y="1238"/>
                    <a:pt x="1268" y="1240"/>
                  </a:cubicBezTo>
                  <a:lnTo>
                    <a:pt x="456" y="1452"/>
                  </a:lnTo>
                  <a:cubicBezTo>
                    <a:pt x="448" y="1454"/>
                    <a:pt x="439" y="1455"/>
                    <a:pt x="431" y="1455"/>
                  </a:cubicBezTo>
                  <a:cubicBezTo>
                    <a:pt x="393" y="1455"/>
                    <a:pt x="362" y="1434"/>
                    <a:pt x="345" y="1391"/>
                  </a:cubicBezTo>
                  <a:cubicBezTo>
                    <a:pt x="325" y="1351"/>
                    <a:pt x="345" y="1290"/>
                    <a:pt x="396" y="1270"/>
                  </a:cubicBezTo>
                  <a:lnTo>
                    <a:pt x="1329" y="864"/>
                  </a:lnTo>
                  <a:cubicBezTo>
                    <a:pt x="1369" y="844"/>
                    <a:pt x="1389" y="803"/>
                    <a:pt x="1380" y="753"/>
                  </a:cubicBezTo>
                  <a:cubicBezTo>
                    <a:pt x="1359" y="702"/>
                    <a:pt x="1319" y="681"/>
                    <a:pt x="1268" y="681"/>
                  </a:cubicBezTo>
                  <a:lnTo>
                    <a:pt x="325" y="834"/>
                  </a:lnTo>
                  <a:cubicBezTo>
                    <a:pt x="284" y="834"/>
                    <a:pt x="254" y="823"/>
                    <a:pt x="233" y="783"/>
                  </a:cubicBezTo>
                  <a:cubicBezTo>
                    <a:pt x="224" y="753"/>
                    <a:pt x="244" y="702"/>
                    <a:pt x="284" y="692"/>
                  </a:cubicBezTo>
                  <a:cubicBezTo>
                    <a:pt x="548" y="580"/>
                    <a:pt x="1430" y="215"/>
                    <a:pt x="1754" y="195"/>
                  </a:cubicBezTo>
                  <a:cubicBezTo>
                    <a:pt x="1778" y="194"/>
                    <a:pt x="1804" y="193"/>
                    <a:pt x="1833" y="193"/>
                  </a:cubicBezTo>
                  <a:close/>
                  <a:moveTo>
                    <a:pt x="1845" y="1"/>
                  </a:moveTo>
                  <a:cubicBezTo>
                    <a:pt x="1808" y="1"/>
                    <a:pt x="1775" y="1"/>
                    <a:pt x="1745" y="2"/>
                  </a:cubicBezTo>
                  <a:cubicBezTo>
                    <a:pt x="1400" y="23"/>
                    <a:pt x="558" y="368"/>
                    <a:pt x="203" y="509"/>
                  </a:cubicBezTo>
                  <a:cubicBezTo>
                    <a:pt x="71" y="570"/>
                    <a:pt x="0" y="722"/>
                    <a:pt x="61" y="864"/>
                  </a:cubicBezTo>
                  <a:cubicBezTo>
                    <a:pt x="102" y="965"/>
                    <a:pt x="203" y="1026"/>
                    <a:pt x="305" y="1026"/>
                  </a:cubicBezTo>
                  <a:lnTo>
                    <a:pt x="355" y="1026"/>
                  </a:lnTo>
                  <a:lnTo>
                    <a:pt x="558" y="996"/>
                  </a:lnTo>
                  <a:lnTo>
                    <a:pt x="314" y="1098"/>
                  </a:lnTo>
                  <a:cubicBezTo>
                    <a:pt x="172" y="1159"/>
                    <a:pt x="102" y="1331"/>
                    <a:pt x="163" y="1473"/>
                  </a:cubicBezTo>
                  <a:cubicBezTo>
                    <a:pt x="210" y="1578"/>
                    <a:pt x="311" y="1646"/>
                    <a:pt x="432" y="1646"/>
                  </a:cubicBezTo>
                  <a:cubicBezTo>
                    <a:pt x="440" y="1646"/>
                    <a:pt x="448" y="1646"/>
                    <a:pt x="456" y="1645"/>
                  </a:cubicBezTo>
                  <a:lnTo>
                    <a:pt x="456" y="1645"/>
                  </a:lnTo>
                  <a:cubicBezTo>
                    <a:pt x="375" y="1716"/>
                    <a:pt x="345" y="1838"/>
                    <a:pt x="386" y="1939"/>
                  </a:cubicBezTo>
                  <a:cubicBezTo>
                    <a:pt x="426" y="2040"/>
                    <a:pt x="528" y="2101"/>
                    <a:pt x="629" y="2101"/>
                  </a:cubicBezTo>
                  <a:cubicBezTo>
                    <a:pt x="649" y="2101"/>
                    <a:pt x="670" y="2101"/>
                    <a:pt x="690" y="2092"/>
                  </a:cubicBezTo>
                  <a:lnTo>
                    <a:pt x="731" y="2081"/>
                  </a:lnTo>
                  <a:lnTo>
                    <a:pt x="731" y="2081"/>
                  </a:lnTo>
                  <a:cubicBezTo>
                    <a:pt x="690" y="2152"/>
                    <a:pt x="670" y="2243"/>
                    <a:pt x="710" y="2324"/>
                  </a:cubicBezTo>
                  <a:cubicBezTo>
                    <a:pt x="751" y="2416"/>
                    <a:pt x="842" y="2477"/>
                    <a:pt x="933" y="2477"/>
                  </a:cubicBezTo>
                  <a:cubicBezTo>
                    <a:pt x="963" y="2477"/>
                    <a:pt x="974" y="2477"/>
                    <a:pt x="994" y="2466"/>
                  </a:cubicBezTo>
                  <a:lnTo>
                    <a:pt x="2069" y="2223"/>
                  </a:lnTo>
                  <a:lnTo>
                    <a:pt x="2394" y="2254"/>
                  </a:lnTo>
                  <a:cubicBezTo>
                    <a:pt x="2444" y="2258"/>
                    <a:pt x="2494" y="2260"/>
                    <a:pt x="2545" y="2260"/>
                  </a:cubicBezTo>
                  <a:cubicBezTo>
                    <a:pt x="2747" y="2260"/>
                    <a:pt x="2947" y="2227"/>
                    <a:pt x="3134" y="2162"/>
                  </a:cubicBezTo>
                  <a:lnTo>
                    <a:pt x="4107" y="1817"/>
                  </a:lnTo>
                  <a:cubicBezTo>
                    <a:pt x="4138" y="1808"/>
                    <a:pt x="4158" y="1787"/>
                    <a:pt x="4168" y="1767"/>
                  </a:cubicBezTo>
                  <a:cubicBezTo>
                    <a:pt x="4179" y="1736"/>
                    <a:pt x="4179" y="1706"/>
                    <a:pt x="4158" y="1686"/>
                  </a:cubicBezTo>
                  <a:lnTo>
                    <a:pt x="3255" y="134"/>
                  </a:lnTo>
                  <a:cubicBezTo>
                    <a:pt x="3246" y="104"/>
                    <a:pt x="3215" y="93"/>
                    <a:pt x="3185" y="84"/>
                  </a:cubicBezTo>
                  <a:cubicBezTo>
                    <a:pt x="3185" y="84"/>
                    <a:pt x="3104" y="73"/>
                    <a:pt x="2982" y="63"/>
                  </a:cubicBezTo>
                  <a:cubicBezTo>
                    <a:pt x="2612" y="36"/>
                    <a:pt x="2138" y="1"/>
                    <a:pt x="18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4843491" y="1820406"/>
              <a:ext cx="37779" cy="63721"/>
            </a:xfrm>
            <a:custGeom>
              <a:avLst/>
              <a:gdLst/>
              <a:ahLst/>
              <a:cxnLst/>
              <a:rect l="l" t="t" r="r" b="b"/>
              <a:pathLst>
                <a:path w="1107" h="1867" extrusionOk="0">
                  <a:moveTo>
                    <a:pt x="0" y="1"/>
                  </a:moveTo>
                  <a:lnTo>
                    <a:pt x="224" y="1867"/>
                  </a:lnTo>
                  <a:lnTo>
                    <a:pt x="1106" y="1562"/>
                  </a:lnTo>
                  <a:lnTo>
                    <a:pt x="203" y="21"/>
                  </a:lnTo>
                  <a:cubicBezTo>
                    <a:pt x="203" y="21"/>
                    <a:pt x="122" y="1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4842092" y="1539083"/>
              <a:ext cx="414171" cy="367921"/>
            </a:xfrm>
            <a:custGeom>
              <a:avLst/>
              <a:gdLst/>
              <a:ahLst/>
              <a:cxnLst/>
              <a:rect l="l" t="t" r="r" b="b"/>
              <a:pathLst>
                <a:path w="12136" h="10780" extrusionOk="0">
                  <a:moveTo>
                    <a:pt x="10066" y="1"/>
                  </a:moveTo>
                  <a:cubicBezTo>
                    <a:pt x="10011" y="1"/>
                    <a:pt x="9956" y="3"/>
                    <a:pt x="9899" y="9"/>
                  </a:cubicBezTo>
                  <a:cubicBezTo>
                    <a:pt x="8195" y="181"/>
                    <a:pt x="4940" y="4927"/>
                    <a:pt x="4940" y="4927"/>
                  </a:cubicBezTo>
                  <a:lnTo>
                    <a:pt x="853" y="7513"/>
                  </a:lnTo>
                  <a:lnTo>
                    <a:pt x="1" y="8061"/>
                  </a:lnTo>
                  <a:lnTo>
                    <a:pt x="1583" y="10779"/>
                  </a:lnTo>
                  <a:cubicBezTo>
                    <a:pt x="1583" y="10779"/>
                    <a:pt x="1948" y="10627"/>
                    <a:pt x="2475" y="10394"/>
                  </a:cubicBezTo>
                  <a:cubicBezTo>
                    <a:pt x="3703" y="9856"/>
                    <a:pt x="5853" y="8902"/>
                    <a:pt x="6431" y="8578"/>
                  </a:cubicBezTo>
                  <a:cubicBezTo>
                    <a:pt x="7262" y="8111"/>
                    <a:pt x="10457" y="4805"/>
                    <a:pt x="11319" y="3101"/>
                  </a:cubicBezTo>
                  <a:cubicBezTo>
                    <a:pt x="12136" y="1458"/>
                    <a:pt x="11349" y="1"/>
                    <a:pt x="10066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4838304" y="1586419"/>
              <a:ext cx="271382" cy="231265"/>
            </a:xfrm>
            <a:custGeom>
              <a:avLst/>
              <a:gdLst/>
              <a:ahLst/>
              <a:cxnLst/>
              <a:rect l="l" t="t" r="r" b="b"/>
              <a:pathLst>
                <a:path w="7952" h="6776" extrusionOk="0">
                  <a:moveTo>
                    <a:pt x="7841" y="1"/>
                  </a:moveTo>
                  <a:cubicBezTo>
                    <a:pt x="7817" y="1"/>
                    <a:pt x="7794" y="11"/>
                    <a:pt x="7779" y="31"/>
                  </a:cubicBezTo>
                  <a:cubicBezTo>
                    <a:pt x="6431" y="1400"/>
                    <a:pt x="5112" y="3276"/>
                    <a:pt x="4980" y="3469"/>
                  </a:cubicBezTo>
                  <a:lnTo>
                    <a:pt x="62" y="6593"/>
                  </a:lnTo>
                  <a:cubicBezTo>
                    <a:pt x="11" y="6623"/>
                    <a:pt x="1" y="6684"/>
                    <a:pt x="31" y="6724"/>
                  </a:cubicBezTo>
                  <a:cubicBezTo>
                    <a:pt x="41" y="6755"/>
                    <a:pt x="71" y="6776"/>
                    <a:pt x="112" y="6776"/>
                  </a:cubicBezTo>
                  <a:cubicBezTo>
                    <a:pt x="122" y="6776"/>
                    <a:pt x="143" y="6765"/>
                    <a:pt x="163" y="6755"/>
                  </a:cubicBezTo>
                  <a:lnTo>
                    <a:pt x="5102" y="3621"/>
                  </a:lnTo>
                  <a:cubicBezTo>
                    <a:pt x="5112" y="3611"/>
                    <a:pt x="5122" y="3601"/>
                    <a:pt x="5122" y="3591"/>
                  </a:cubicBezTo>
                  <a:cubicBezTo>
                    <a:pt x="5142" y="3571"/>
                    <a:pt x="6512" y="1593"/>
                    <a:pt x="7911" y="163"/>
                  </a:cubicBezTo>
                  <a:cubicBezTo>
                    <a:pt x="7952" y="123"/>
                    <a:pt x="7952" y="62"/>
                    <a:pt x="7911" y="31"/>
                  </a:cubicBezTo>
                  <a:cubicBezTo>
                    <a:pt x="7891" y="11"/>
                    <a:pt x="7866" y="1"/>
                    <a:pt x="78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5125221" y="1536182"/>
              <a:ext cx="58187" cy="35393"/>
            </a:xfrm>
            <a:custGeom>
              <a:avLst/>
              <a:gdLst/>
              <a:ahLst/>
              <a:cxnLst/>
              <a:rect l="l" t="t" r="r" b="b"/>
              <a:pathLst>
                <a:path w="1705" h="1037" extrusionOk="0">
                  <a:moveTo>
                    <a:pt x="1609" y="1"/>
                  </a:moveTo>
                  <a:cubicBezTo>
                    <a:pt x="1604" y="1"/>
                    <a:pt x="1598" y="1"/>
                    <a:pt x="1593" y="2"/>
                  </a:cubicBezTo>
                  <a:cubicBezTo>
                    <a:pt x="1188" y="43"/>
                    <a:pt x="660" y="337"/>
                    <a:pt x="41" y="864"/>
                  </a:cubicBezTo>
                  <a:cubicBezTo>
                    <a:pt x="1" y="894"/>
                    <a:pt x="1" y="955"/>
                    <a:pt x="32" y="996"/>
                  </a:cubicBezTo>
                  <a:cubicBezTo>
                    <a:pt x="52" y="1016"/>
                    <a:pt x="82" y="1036"/>
                    <a:pt x="113" y="1036"/>
                  </a:cubicBezTo>
                  <a:cubicBezTo>
                    <a:pt x="133" y="1036"/>
                    <a:pt x="153" y="1027"/>
                    <a:pt x="174" y="1006"/>
                  </a:cubicBezTo>
                  <a:cubicBezTo>
                    <a:pt x="762" y="509"/>
                    <a:pt x="1249" y="225"/>
                    <a:pt x="1614" y="195"/>
                  </a:cubicBezTo>
                  <a:cubicBezTo>
                    <a:pt x="1664" y="185"/>
                    <a:pt x="1705" y="144"/>
                    <a:pt x="1705" y="83"/>
                  </a:cubicBezTo>
                  <a:cubicBezTo>
                    <a:pt x="1696" y="38"/>
                    <a:pt x="1654" y="1"/>
                    <a:pt x="16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5059831" y="1605770"/>
              <a:ext cx="182787" cy="233006"/>
            </a:xfrm>
            <a:custGeom>
              <a:avLst/>
              <a:gdLst/>
              <a:ahLst/>
              <a:cxnLst/>
              <a:rect l="l" t="t" r="r" b="b"/>
              <a:pathLst>
                <a:path w="5356" h="6827" extrusionOk="0">
                  <a:moveTo>
                    <a:pt x="5247" y="0"/>
                  </a:moveTo>
                  <a:cubicBezTo>
                    <a:pt x="5203" y="0"/>
                    <a:pt x="5162" y="37"/>
                    <a:pt x="5162" y="83"/>
                  </a:cubicBezTo>
                  <a:cubicBezTo>
                    <a:pt x="5121" y="417"/>
                    <a:pt x="5020" y="762"/>
                    <a:pt x="4848" y="1097"/>
                  </a:cubicBezTo>
                  <a:cubicBezTo>
                    <a:pt x="3986" y="2831"/>
                    <a:pt x="1704" y="5468"/>
                    <a:pt x="51" y="6644"/>
                  </a:cubicBezTo>
                  <a:cubicBezTo>
                    <a:pt x="10" y="6675"/>
                    <a:pt x="0" y="6736"/>
                    <a:pt x="30" y="6786"/>
                  </a:cubicBezTo>
                  <a:cubicBezTo>
                    <a:pt x="51" y="6806"/>
                    <a:pt x="82" y="6827"/>
                    <a:pt x="112" y="6827"/>
                  </a:cubicBezTo>
                  <a:cubicBezTo>
                    <a:pt x="132" y="6827"/>
                    <a:pt x="152" y="6817"/>
                    <a:pt x="163" y="6806"/>
                  </a:cubicBezTo>
                  <a:cubicBezTo>
                    <a:pt x="1836" y="5610"/>
                    <a:pt x="4148" y="2932"/>
                    <a:pt x="5020" y="1188"/>
                  </a:cubicBezTo>
                  <a:cubicBezTo>
                    <a:pt x="5203" y="823"/>
                    <a:pt x="5315" y="458"/>
                    <a:pt x="5355" y="103"/>
                  </a:cubicBezTo>
                  <a:cubicBezTo>
                    <a:pt x="5355" y="52"/>
                    <a:pt x="5315" y="2"/>
                    <a:pt x="5263" y="2"/>
                  </a:cubicBezTo>
                  <a:cubicBezTo>
                    <a:pt x="5258" y="1"/>
                    <a:pt x="5253" y="0"/>
                    <a:pt x="52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4857347" y="1798803"/>
              <a:ext cx="56106" cy="88431"/>
            </a:xfrm>
            <a:custGeom>
              <a:avLst/>
              <a:gdLst/>
              <a:ahLst/>
              <a:cxnLst/>
              <a:rect l="l" t="t" r="r" b="b"/>
              <a:pathLst>
                <a:path w="1644" h="2591" extrusionOk="0">
                  <a:moveTo>
                    <a:pt x="111" y="0"/>
                  </a:moveTo>
                  <a:cubicBezTo>
                    <a:pt x="95" y="0"/>
                    <a:pt x="78" y="5"/>
                    <a:pt x="61" y="15"/>
                  </a:cubicBezTo>
                  <a:cubicBezTo>
                    <a:pt x="20" y="45"/>
                    <a:pt x="0" y="96"/>
                    <a:pt x="31" y="147"/>
                  </a:cubicBezTo>
                  <a:lnTo>
                    <a:pt x="1451" y="2550"/>
                  </a:lnTo>
                  <a:cubicBezTo>
                    <a:pt x="1471" y="2581"/>
                    <a:pt x="1501" y="2591"/>
                    <a:pt x="1532" y="2591"/>
                  </a:cubicBezTo>
                  <a:cubicBezTo>
                    <a:pt x="1552" y="2591"/>
                    <a:pt x="1562" y="2591"/>
                    <a:pt x="1582" y="2581"/>
                  </a:cubicBezTo>
                  <a:cubicBezTo>
                    <a:pt x="1623" y="2550"/>
                    <a:pt x="1643" y="2500"/>
                    <a:pt x="1613" y="2449"/>
                  </a:cubicBezTo>
                  <a:lnTo>
                    <a:pt x="193" y="45"/>
                  </a:lnTo>
                  <a:cubicBezTo>
                    <a:pt x="173" y="18"/>
                    <a:pt x="143" y="0"/>
                    <a:pt x="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4272080" y="1754981"/>
              <a:ext cx="107638" cy="81025"/>
            </a:xfrm>
            <a:custGeom>
              <a:avLst/>
              <a:gdLst/>
              <a:ahLst/>
              <a:cxnLst/>
              <a:rect l="l" t="t" r="r" b="b"/>
              <a:pathLst>
                <a:path w="3154" h="2374" extrusionOk="0">
                  <a:moveTo>
                    <a:pt x="1044" y="1"/>
                  </a:moveTo>
                  <a:lnTo>
                    <a:pt x="0" y="1735"/>
                  </a:lnTo>
                  <a:lnTo>
                    <a:pt x="1957" y="2374"/>
                  </a:lnTo>
                  <a:lnTo>
                    <a:pt x="3154" y="579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4268599" y="1751773"/>
              <a:ext cx="114259" cy="87714"/>
            </a:xfrm>
            <a:custGeom>
              <a:avLst/>
              <a:gdLst/>
              <a:ahLst/>
              <a:cxnLst/>
              <a:rect l="l" t="t" r="r" b="b"/>
              <a:pathLst>
                <a:path w="3348" h="2570" extrusionOk="0">
                  <a:moveTo>
                    <a:pt x="1197" y="206"/>
                  </a:moveTo>
                  <a:lnTo>
                    <a:pt x="3093" y="734"/>
                  </a:lnTo>
                  <a:lnTo>
                    <a:pt x="2018" y="2356"/>
                  </a:lnTo>
                  <a:lnTo>
                    <a:pt x="244" y="1768"/>
                  </a:lnTo>
                  <a:lnTo>
                    <a:pt x="1197" y="206"/>
                  </a:lnTo>
                  <a:close/>
                  <a:moveTo>
                    <a:pt x="1154" y="1"/>
                  </a:moveTo>
                  <a:cubicBezTo>
                    <a:pt x="1119" y="1"/>
                    <a:pt x="1082" y="19"/>
                    <a:pt x="1065" y="44"/>
                  </a:cubicBezTo>
                  <a:lnTo>
                    <a:pt x="21" y="1778"/>
                  </a:lnTo>
                  <a:cubicBezTo>
                    <a:pt x="1" y="1798"/>
                    <a:pt x="1" y="1829"/>
                    <a:pt x="10" y="1859"/>
                  </a:cubicBezTo>
                  <a:cubicBezTo>
                    <a:pt x="21" y="1890"/>
                    <a:pt x="41" y="1910"/>
                    <a:pt x="71" y="1920"/>
                  </a:cubicBezTo>
                  <a:lnTo>
                    <a:pt x="2029" y="2559"/>
                  </a:lnTo>
                  <a:cubicBezTo>
                    <a:pt x="2039" y="2559"/>
                    <a:pt x="2049" y="2569"/>
                    <a:pt x="2059" y="2569"/>
                  </a:cubicBezTo>
                  <a:cubicBezTo>
                    <a:pt x="2090" y="2569"/>
                    <a:pt x="2120" y="2549"/>
                    <a:pt x="2140" y="2519"/>
                  </a:cubicBezTo>
                  <a:lnTo>
                    <a:pt x="3327" y="734"/>
                  </a:lnTo>
                  <a:cubicBezTo>
                    <a:pt x="3347" y="703"/>
                    <a:pt x="3347" y="673"/>
                    <a:pt x="3337" y="642"/>
                  </a:cubicBezTo>
                  <a:cubicBezTo>
                    <a:pt x="3327" y="612"/>
                    <a:pt x="3307" y="592"/>
                    <a:pt x="3276" y="581"/>
                  </a:cubicBezTo>
                  <a:lnTo>
                    <a:pt x="1177" y="4"/>
                  </a:lnTo>
                  <a:cubicBezTo>
                    <a:pt x="1170" y="2"/>
                    <a:pt x="1162" y="1"/>
                    <a:pt x="1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3970761" y="1470450"/>
              <a:ext cx="351513" cy="358331"/>
            </a:xfrm>
            <a:custGeom>
              <a:avLst/>
              <a:gdLst/>
              <a:ahLst/>
              <a:cxnLst/>
              <a:rect l="l" t="t" r="r" b="b"/>
              <a:pathLst>
                <a:path w="10300" h="10499" extrusionOk="0">
                  <a:moveTo>
                    <a:pt x="2007" y="0"/>
                  </a:moveTo>
                  <a:cubicBezTo>
                    <a:pt x="815" y="0"/>
                    <a:pt x="1" y="1341"/>
                    <a:pt x="635" y="2973"/>
                  </a:cubicBezTo>
                  <a:cubicBezTo>
                    <a:pt x="1334" y="4758"/>
                    <a:pt x="4214" y="8348"/>
                    <a:pt x="4996" y="8875"/>
                  </a:cubicBezTo>
                  <a:cubicBezTo>
                    <a:pt x="5401" y="9159"/>
                    <a:pt x="6740" y="9727"/>
                    <a:pt x="7937" y="10163"/>
                  </a:cubicBezTo>
                  <a:cubicBezTo>
                    <a:pt x="8281" y="10285"/>
                    <a:pt x="8616" y="10397"/>
                    <a:pt x="8920" y="10498"/>
                  </a:cubicBezTo>
                  <a:lnTo>
                    <a:pt x="10259" y="8114"/>
                  </a:lnTo>
                  <a:cubicBezTo>
                    <a:pt x="10299" y="8044"/>
                    <a:pt x="10269" y="7963"/>
                    <a:pt x="10208" y="7932"/>
                  </a:cubicBezTo>
                  <a:lnTo>
                    <a:pt x="9498" y="7587"/>
                  </a:lnTo>
                  <a:lnTo>
                    <a:pt x="6993" y="6381"/>
                  </a:lnTo>
                  <a:cubicBezTo>
                    <a:pt x="6993" y="6381"/>
                    <a:pt x="4011" y="356"/>
                    <a:pt x="2328" y="32"/>
                  </a:cubicBezTo>
                  <a:cubicBezTo>
                    <a:pt x="2219" y="11"/>
                    <a:pt x="2112" y="0"/>
                    <a:pt x="2007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4238464" y="1729385"/>
              <a:ext cx="84875" cy="99387"/>
            </a:xfrm>
            <a:custGeom>
              <a:avLst/>
              <a:gdLst/>
              <a:ahLst/>
              <a:cxnLst/>
              <a:rect l="l" t="t" r="r" b="b"/>
              <a:pathLst>
                <a:path w="2487" h="2912" extrusionOk="0">
                  <a:moveTo>
                    <a:pt x="1654" y="0"/>
                  </a:moveTo>
                  <a:cubicBezTo>
                    <a:pt x="1431" y="71"/>
                    <a:pt x="995" y="325"/>
                    <a:pt x="1046" y="1228"/>
                  </a:cubicBezTo>
                  <a:cubicBezTo>
                    <a:pt x="1046" y="1228"/>
                    <a:pt x="1" y="1501"/>
                    <a:pt x="93" y="2576"/>
                  </a:cubicBezTo>
                  <a:cubicBezTo>
                    <a:pt x="437" y="2698"/>
                    <a:pt x="772" y="2810"/>
                    <a:pt x="1076" y="2911"/>
                  </a:cubicBezTo>
                  <a:lnTo>
                    <a:pt x="2486" y="406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4235699" y="1726108"/>
              <a:ext cx="91086" cy="105735"/>
            </a:xfrm>
            <a:custGeom>
              <a:avLst/>
              <a:gdLst/>
              <a:ahLst/>
              <a:cxnLst/>
              <a:rect l="l" t="t" r="r" b="b"/>
              <a:pathLst>
                <a:path w="2669" h="3098" extrusionOk="0">
                  <a:moveTo>
                    <a:pt x="1725" y="197"/>
                  </a:moveTo>
                  <a:lnTo>
                    <a:pt x="2435" y="542"/>
                  </a:lnTo>
                  <a:lnTo>
                    <a:pt x="1107" y="2885"/>
                  </a:lnTo>
                  <a:cubicBezTo>
                    <a:pt x="853" y="2804"/>
                    <a:pt x="559" y="2703"/>
                    <a:pt x="265" y="2601"/>
                  </a:cubicBezTo>
                  <a:cubicBezTo>
                    <a:pt x="224" y="1678"/>
                    <a:pt x="1107" y="1425"/>
                    <a:pt x="1147" y="1414"/>
                  </a:cubicBezTo>
                  <a:cubicBezTo>
                    <a:pt x="1198" y="1405"/>
                    <a:pt x="1218" y="1364"/>
                    <a:pt x="1218" y="1313"/>
                  </a:cubicBezTo>
                  <a:cubicBezTo>
                    <a:pt x="1177" y="542"/>
                    <a:pt x="1502" y="289"/>
                    <a:pt x="1725" y="197"/>
                  </a:cubicBezTo>
                  <a:close/>
                  <a:moveTo>
                    <a:pt x="1725" y="1"/>
                  </a:moveTo>
                  <a:cubicBezTo>
                    <a:pt x="1718" y="1"/>
                    <a:pt x="1711" y="2"/>
                    <a:pt x="1705" y="5"/>
                  </a:cubicBezTo>
                  <a:cubicBezTo>
                    <a:pt x="1492" y="76"/>
                    <a:pt x="995" y="330"/>
                    <a:pt x="1026" y="1252"/>
                  </a:cubicBezTo>
                  <a:cubicBezTo>
                    <a:pt x="782" y="1344"/>
                    <a:pt x="1" y="1719"/>
                    <a:pt x="82" y="2672"/>
                  </a:cubicBezTo>
                  <a:cubicBezTo>
                    <a:pt x="82" y="2713"/>
                    <a:pt x="102" y="2743"/>
                    <a:pt x="143" y="2764"/>
                  </a:cubicBezTo>
                  <a:cubicBezTo>
                    <a:pt x="488" y="2885"/>
                    <a:pt x="823" y="2997"/>
                    <a:pt x="1127" y="3098"/>
                  </a:cubicBezTo>
                  <a:lnTo>
                    <a:pt x="1157" y="3098"/>
                  </a:lnTo>
                  <a:cubicBezTo>
                    <a:pt x="1188" y="3098"/>
                    <a:pt x="1218" y="3078"/>
                    <a:pt x="1238" y="3048"/>
                  </a:cubicBezTo>
                  <a:lnTo>
                    <a:pt x="2648" y="542"/>
                  </a:lnTo>
                  <a:cubicBezTo>
                    <a:pt x="2669" y="522"/>
                    <a:pt x="2669" y="492"/>
                    <a:pt x="2658" y="472"/>
                  </a:cubicBezTo>
                  <a:cubicBezTo>
                    <a:pt x="2648" y="441"/>
                    <a:pt x="2638" y="421"/>
                    <a:pt x="2608" y="411"/>
                  </a:cubicBezTo>
                  <a:lnTo>
                    <a:pt x="1776" y="15"/>
                  </a:lnTo>
                  <a:cubicBezTo>
                    <a:pt x="1762" y="8"/>
                    <a:pt x="1742" y="1"/>
                    <a:pt x="1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4269623" y="1698874"/>
              <a:ext cx="359294" cy="620006"/>
            </a:xfrm>
            <a:custGeom>
              <a:avLst/>
              <a:gdLst/>
              <a:ahLst/>
              <a:cxnLst/>
              <a:rect l="l" t="t" r="r" b="b"/>
              <a:pathLst>
                <a:path w="10528" h="18166" extrusionOk="0">
                  <a:moveTo>
                    <a:pt x="5323" y="0"/>
                  </a:moveTo>
                  <a:cubicBezTo>
                    <a:pt x="5284" y="0"/>
                    <a:pt x="5244" y="1"/>
                    <a:pt x="5204" y="2"/>
                  </a:cubicBezTo>
                  <a:cubicBezTo>
                    <a:pt x="2567" y="73"/>
                    <a:pt x="376" y="2162"/>
                    <a:pt x="194" y="4788"/>
                  </a:cubicBezTo>
                  <a:cubicBezTo>
                    <a:pt x="1" y="7466"/>
                    <a:pt x="1837" y="9748"/>
                    <a:pt x="4332" y="10245"/>
                  </a:cubicBezTo>
                  <a:lnTo>
                    <a:pt x="4332" y="13906"/>
                  </a:lnTo>
                  <a:lnTo>
                    <a:pt x="3155" y="13906"/>
                  </a:lnTo>
                  <a:cubicBezTo>
                    <a:pt x="2587" y="13906"/>
                    <a:pt x="2130" y="14373"/>
                    <a:pt x="2130" y="14930"/>
                  </a:cubicBezTo>
                  <a:cubicBezTo>
                    <a:pt x="2130" y="15214"/>
                    <a:pt x="2242" y="15468"/>
                    <a:pt x="2435" y="15660"/>
                  </a:cubicBezTo>
                  <a:cubicBezTo>
                    <a:pt x="2617" y="15843"/>
                    <a:pt x="2871" y="15955"/>
                    <a:pt x="3155" y="15955"/>
                  </a:cubicBezTo>
                  <a:lnTo>
                    <a:pt x="4332" y="15955"/>
                  </a:lnTo>
                  <a:lnTo>
                    <a:pt x="4332" y="17141"/>
                  </a:lnTo>
                  <a:cubicBezTo>
                    <a:pt x="4332" y="17699"/>
                    <a:pt x="4788" y="18166"/>
                    <a:pt x="5346" y="18166"/>
                  </a:cubicBezTo>
                  <a:cubicBezTo>
                    <a:pt x="5630" y="18166"/>
                    <a:pt x="5893" y="18044"/>
                    <a:pt x="6076" y="17861"/>
                  </a:cubicBezTo>
                  <a:cubicBezTo>
                    <a:pt x="6259" y="17679"/>
                    <a:pt x="6370" y="17425"/>
                    <a:pt x="6370" y="17141"/>
                  </a:cubicBezTo>
                  <a:lnTo>
                    <a:pt x="6370" y="15955"/>
                  </a:lnTo>
                  <a:lnTo>
                    <a:pt x="7546" y="15955"/>
                  </a:lnTo>
                  <a:cubicBezTo>
                    <a:pt x="8114" y="15955"/>
                    <a:pt x="8571" y="15498"/>
                    <a:pt x="8571" y="14930"/>
                  </a:cubicBezTo>
                  <a:cubicBezTo>
                    <a:pt x="8571" y="14646"/>
                    <a:pt x="8459" y="14393"/>
                    <a:pt x="8267" y="14210"/>
                  </a:cubicBezTo>
                  <a:cubicBezTo>
                    <a:pt x="8084" y="14028"/>
                    <a:pt x="7830" y="13906"/>
                    <a:pt x="7546" y="13906"/>
                  </a:cubicBezTo>
                  <a:lnTo>
                    <a:pt x="6370" y="13906"/>
                  </a:lnTo>
                  <a:lnTo>
                    <a:pt x="6370" y="10245"/>
                  </a:lnTo>
                  <a:cubicBezTo>
                    <a:pt x="7343" y="10052"/>
                    <a:pt x="8226" y="9586"/>
                    <a:pt x="8916" y="8926"/>
                  </a:cubicBezTo>
                  <a:cubicBezTo>
                    <a:pt x="9402" y="8460"/>
                    <a:pt x="9798" y="7902"/>
                    <a:pt x="10081" y="7283"/>
                  </a:cubicBezTo>
                  <a:cubicBezTo>
                    <a:pt x="10365" y="6634"/>
                    <a:pt x="10528" y="5924"/>
                    <a:pt x="10528" y="5174"/>
                  </a:cubicBezTo>
                  <a:cubicBezTo>
                    <a:pt x="10528" y="4150"/>
                    <a:pt x="10223" y="3186"/>
                    <a:pt x="9707" y="2385"/>
                  </a:cubicBezTo>
                  <a:cubicBezTo>
                    <a:pt x="9544" y="2122"/>
                    <a:pt x="9351" y="1888"/>
                    <a:pt x="9148" y="1655"/>
                  </a:cubicBezTo>
                  <a:cubicBezTo>
                    <a:pt x="9027" y="1746"/>
                    <a:pt x="8916" y="1847"/>
                    <a:pt x="8814" y="1949"/>
                  </a:cubicBezTo>
                  <a:cubicBezTo>
                    <a:pt x="8409" y="2354"/>
                    <a:pt x="8134" y="2831"/>
                    <a:pt x="7992" y="3339"/>
                  </a:cubicBezTo>
                  <a:cubicBezTo>
                    <a:pt x="8134" y="3531"/>
                    <a:pt x="8246" y="3754"/>
                    <a:pt x="8337" y="3977"/>
                  </a:cubicBezTo>
                  <a:cubicBezTo>
                    <a:pt x="8490" y="4342"/>
                    <a:pt x="8571" y="4748"/>
                    <a:pt x="8571" y="5174"/>
                  </a:cubicBezTo>
                  <a:cubicBezTo>
                    <a:pt x="8571" y="5478"/>
                    <a:pt x="8530" y="5782"/>
                    <a:pt x="8449" y="6066"/>
                  </a:cubicBezTo>
                  <a:cubicBezTo>
                    <a:pt x="8246" y="6746"/>
                    <a:pt x="7841" y="7324"/>
                    <a:pt x="7293" y="7740"/>
                  </a:cubicBezTo>
                  <a:cubicBezTo>
                    <a:pt x="6755" y="8155"/>
                    <a:pt x="6076" y="8389"/>
                    <a:pt x="5346" y="8389"/>
                  </a:cubicBezTo>
                  <a:cubicBezTo>
                    <a:pt x="3571" y="8389"/>
                    <a:pt x="2130" y="6949"/>
                    <a:pt x="2130" y="5174"/>
                  </a:cubicBezTo>
                  <a:cubicBezTo>
                    <a:pt x="2130" y="3399"/>
                    <a:pt x="3571" y="1959"/>
                    <a:pt x="5346" y="1959"/>
                  </a:cubicBezTo>
                  <a:lnTo>
                    <a:pt x="5447" y="1959"/>
                  </a:lnTo>
                  <a:cubicBezTo>
                    <a:pt x="5761" y="1969"/>
                    <a:pt x="6076" y="2020"/>
                    <a:pt x="6360" y="2122"/>
                  </a:cubicBezTo>
                  <a:cubicBezTo>
                    <a:pt x="6563" y="1665"/>
                    <a:pt x="6826" y="1239"/>
                    <a:pt x="7161" y="853"/>
                  </a:cubicBezTo>
                  <a:cubicBezTo>
                    <a:pt x="7273" y="722"/>
                    <a:pt x="7394" y="590"/>
                    <a:pt x="7526" y="479"/>
                  </a:cubicBezTo>
                  <a:cubicBezTo>
                    <a:pt x="7242" y="346"/>
                    <a:pt x="6948" y="245"/>
                    <a:pt x="6654" y="164"/>
                  </a:cubicBezTo>
                  <a:cubicBezTo>
                    <a:pt x="6225" y="52"/>
                    <a:pt x="5779" y="0"/>
                    <a:pt x="532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4551352" y="1778872"/>
              <a:ext cx="54399" cy="60274"/>
            </a:xfrm>
            <a:custGeom>
              <a:avLst/>
              <a:gdLst/>
              <a:ahLst/>
              <a:cxnLst/>
              <a:rect l="l" t="t" r="r" b="b"/>
              <a:pathLst>
                <a:path w="1594" h="1766" extrusionOk="0">
                  <a:moveTo>
                    <a:pt x="1421" y="1"/>
                  </a:moveTo>
                  <a:lnTo>
                    <a:pt x="1" y="1451"/>
                  </a:lnTo>
                  <a:cubicBezTo>
                    <a:pt x="32" y="1511"/>
                    <a:pt x="52" y="1572"/>
                    <a:pt x="82" y="1633"/>
                  </a:cubicBezTo>
                  <a:cubicBezTo>
                    <a:pt x="102" y="1674"/>
                    <a:pt x="113" y="1714"/>
                    <a:pt x="133" y="1765"/>
                  </a:cubicBezTo>
                  <a:lnTo>
                    <a:pt x="1594" y="274"/>
                  </a:lnTo>
                  <a:cubicBezTo>
                    <a:pt x="1553" y="193"/>
                    <a:pt x="1502" y="112"/>
                    <a:pt x="1452" y="41"/>
                  </a:cubicBezTo>
                  <a:cubicBezTo>
                    <a:pt x="1441" y="21"/>
                    <a:pt x="1431" y="10"/>
                    <a:pt x="1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4561761" y="1813478"/>
              <a:ext cx="57846" cy="64437"/>
            </a:xfrm>
            <a:custGeom>
              <a:avLst/>
              <a:gdLst/>
              <a:ahLst/>
              <a:cxnLst/>
              <a:rect l="l" t="t" r="r" b="b"/>
              <a:pathLst>
                <a:path w="1695" h="1888" extrusionOk="0">
                  <a:moveTo>
                    <a:pt x="1633" y="1"/>
                  </a:moveTo>
                  <a:lnTo>
                    <a:pt x="0" y="1664"/>
                  </a:lnTo>
                  <a:cubicBezTo>
                    <a:pt x="11" y="1714"/>
                    <a:pt x="11" y="1765"/>
                    <a:pt x="11" y="1816"/>
                  </a:cubicBezTo>
                  <a:lnTo>
                    <a:pt x="11" y="1887"/>
                  </a:lnTo>
                  <a:lnTo>
                    <a:pt x="1694" y="163"/>
                  </a:lnTo>
                  <a:cubicBezTo>
                    <a:pt x="1674" y="112"/>
                    <a:pt x="1654" y="62"/>
                    <a:pt x="1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4560362" y="1826652"/>
              <a:ext cx="62692" cy="67850"/>
            </a:xfrm>
            <a:custGeom>
              <a:avLst/>
              <a:gdLst/>
              <a:ahLst/>
              <a:cxnLst/>
              <a:rect l="l" t="t" r="r" b="b"/>
              <a:pathLst>
                <a:path w="1837" h="1988" extrusionOk="0">
                  <a:moveTo>
                    <a:pt x="1806" y="0"/>
                  </a:moveTo>
                  <a:lnTo>
                    <a:pt x="21" y="1815"/>
                  </a:lnTo>
                  <a:cubicBezTo>
                    <a:pt x="21" y="1876"/>
                    <a:pt x="11" y="1927"/>
                    <a:pt x="1" y="1988"/>
                  </a:cubicBezTo>
                  <a:lnTo>
                    <a:pt x="1837" y="111"/>
                  </a:lnTo>
                  <a:cubicBezTo>
                    <a:pt x="1826" y="81"/>
                    <a:pt x="1816" y="41"/>
                    <a:pt x="18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4556199" y="1789588"/>
              <a:ext cx="54741" cy="60956"/>
            </a:xfrm>
            <a:custGeom>
              <a:avLst/>
              <a:gdLst/>
              <a:ahLst/>
              <a:cxnLst/>
              <a:rect l="l" t="t" r="r" b="b"/>
              <a:pathLst>
                <a:path w="1604" h="1786" extrusionOk="0">
                  <a:moveTo>
                    <a:pt x="1472" y="1"/>
                  </a:moveTo>
                  <a:lnTo>
                    <a:pt x="1" y="1502"/>
                  </a:lnTo>
                  <a:cubicBezTo>
                    <a:pt x="42" y="1593"/>
                    <a:pt x="62" y="1695"/>
                    <a:pt x="93" y="1786"/>
                  </a:cubicBezTo>
                  <a:lnTo>
                    <a:pt x="1603" y="244"/>
                  </a:lnTo>
                  <a:cubicBezTo>
                    <a:pt x="1563" y="163"/>
                    <a:pt x="1522" y="82"/>
                    <a:pt x="14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4560021" y="1801362"/>
              <a:ext cx="55423" cy="62321"/>
            </a:xfrm>
            <a:custGeom>
              <a:avLst/>
              <a:gdLst/>
              <a:ahLst/>
              <a:cxnLst/>
              <a:rect l="l" t="t" r="r" b="b"/>
              <a:pathLst>
                <a:path w="1624" h="1826" extrusionOk="0">
                  <a:moveTo>
                    <a:pt x="1542" y="0"/>
                  </a:moveTo>
                  <a:lnTo>
                    <a:pt x="1" y="1562"/>
                  </a:lnTo>
                  <a:cubicBezTo>
                    <a:pt x="21" y="1643"/>
                    <a:pt x="31" y="1735"/>
                    <a:pt x="42" y="1826"/>
                  </a:cubicBezTo>
                  <a:lnTo>
                    <a:pt x="1624" y="203"/>
                  </a:lnTo>
                  <a:cubicBezTo>
                    <a:pt x="1603" y="133"/>
                    <a:pt x="1572" y="61"/>
                    <a:pt x="1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4455520" y="1704437"/>
              <a:ext cx="70951" cy="66861"/>
            </a:xfrm>
            <a:custGeom>
              <a:avLst/>
              <a:gdLst/>
              <a:ahLst/>
              <a:cxnLst/>
              <a:rect l="l" t="t" r="r" b="b"/>
              <a:pathLst>
                <a:path w="2079" h="1959" extrusionOk="0">
                  <a:moveTo>
                    <a:pt x="1207" y="1"/>
                  </a:moveTo>
                  <a:lnTo>
                    <a:pt x="0" y="1796"/>
                  </a:lnTo>
                  <a:cubicBezTo>
                    <a:pt x="314" y="1806"/>
                    <a:pt x="629" y="1857"/>
                    <a:pt x="913" y="1959"/>
                  </a:cubicBezTo>
                  <a:cubicBezTo>
                    <a:pt x="1116" y="1502"/>
                    <a:pt x="1379" y="1076"/>
                    <a:pt x="1714" y="690"/>
                  </a:cubicBezTo>
                  <a:cubicBezTo>
                    <a:pt x="1826" y="559"/>
                    <a:pt x="1947" y="427"/>
                    <a:pt x="2079" y="316"/>
                  </a:cubicBezTo>
                  <a:cubicBezTo>
                    <a:pt x="1795" y="183"/>
                    <a:pt x="1501" y="82"/>
                    <a:pt x="12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4382827" y="1698908"/>
              <a:ext cx="117706" cy="91400"/>
            </a:xfrm>
            <a:custGeom>
              <a:avLst/>
              <a:gdLst/>
              <a:ahLst/>
              <a:cxnLst/>
              <a:rect l="l" t="t" r="r" b="b"/>
              <a:pathLst>
                <a:path w="3449" h="2678" extrusionOk="0">
                  <a:moveTo>
                    <a:pt x="3124" y="113"/>
                  </a:moveTo>
                  <a:lnTo>
                    <a:pt x="1937" y="1958"/>
                  </a:lnTo>
                  <a:lnTo>
                    <a:pt x="2130" y="1958"/>
                  </a:lnTo>
                  <a:cubicBezTo>
                    <a:pt x="2191" y="1958"/>
                    <a:pt x="2252" y="1968"/>
                    <a:pt x="2302" y="1968"/>
                  </a:cubicBezTo>
                  <a:lnTo>
                    <a:pt x="3449" y="194"/>
                  </a:lnTo>
                  <a:cubicBezTo>
                    <a:pt x="3408" y="183"/>
                    <a:pt x="3377" y="173"/>
                    <a:pt x="3337" y="163"/>
                  </a:cubicBezTo>
                  <a:cubicBezTo>
                    <a:pt x="3266" y="143"/>
                    <a:pt x="3195" y="133"/>
                    <a:pt x="3124" y="113"/>
                  </a:cubicBezTo>
                  <a:close/>
                  <a:moveTo>
                    <a:pt x="2800" y="52"/>
                  </a:moveTo>
                  <a:lnTo>
                    <a:pt x="1552" y="1988"/>
                  </a:lnTo>
                  <a:cubicBezTo>
                    <a:pt x="1653" y="1979"/>
                    <a:pt x="1765" y="1968"/>
                    <a:pt x="1887" y="1958"/>
                  </a:cubicBezTo>
                  <a:lnTo>
                    <a:pt x="3073" y="102"/>
                  </a:lnTo>
                  <a:cubicBezTo>
                    <a:pt x="2982" y="82"/>
                    <a:pt x="2890" y="72"/>
                    <a:pt x="2800" y="52"/>
                  </a:cubicBezTo>
                  <a:close/>
                  <a:moveTo>
                    <a:pt x="2455" y="21"/>
                  </a:moveTo>
                  <a:lnTo>
                    <a:pt x="1116" y="2090"/>
                  </a:lnTo>
                  <a:cubicBezTo>
                    <a:pt x="1217" y="2060"/>
                    <a:pt x="1319" y="2039"/>
                    <a:pt x="1420" y="2019"/>
                  </a:cubicBezTo>
                  <a:lnTo>
                    <a:pt x="2688" y="41"/>
                  </a:lnTo>
                  <a:cubicBezTo>
                    <a:pt x="2617" y="31"/>
                    <a:pt x="2536" y="21"/>
                    <a:pt x="2455" y="21"/>
                  </a:cubicBezTo>
                  <a:close/>
                  <a:moveTo>
                    <a:pt x="2099" y="1"/>
                  </a:moveTo>
                  <a:lnTo>
                    <a:pt x="629" y="2283"/>
                  </a:lnTo>
                  <a:cubicBezTo>
                    <a:pt x="710" y="2242"/>
                    <a:pt x="801" y="2202"/>
                    <a:pt x="893" y="2171"/>
                  </a:cubicBezTo>
                  <a:lnTo>
                    <a:pt x="2282" y="1"/>
                  </a:lnTo>
                  <a:close/>
                  <a:moveTo>
                    <a:pt x="1856" y="1"/>
                  </a:moveTo>
                  <a:cubicBezTo>
                    <a:pt x="1806" y="1"/>
                    <a:pt x="1765" y="11"/>
                    <a:pt x="1725" y="11"/>
                  </a:cubicBezTo>
                  <a:lnTo>
                    <a:pt x="0" y="2678"/>
                  </a:lnTo>
                  <a:cubicBezTo>
                    <a:pt x="82" y="2617"/>
                    <a:pt x="163" y="2556"/>
                    <a:pt x="244" y="2506"/>
                  </a:cubicBezTo>
                  <a:lnTo>
                    <a:pt x="18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4542377" y="1755357"/>
              <a:ext cx="58529" cy="79284"/>
            </a:xfrm>
            <a:custGeom>
              <a:avLst/>
              <a:gdLst/>
              <a:ahLst/>
              <a:cxnLst/>
              <a:rect l="l" t="t" r="r" b="b"/>
              <a:pathLst>
                <a:path w="1715" h="2323" extrusionOk="0">
                  <a:moveTo>
                    <a:pt x="1156" y="0"/>
                  </a:moveTo>
                  <a:cubicBezTo>
                    <a:pt x="1035" y="91"/>
                    <a:pt x="924" y="192"/>
                    <a:pt x="822" y="294"/>
                  </a:cubicBezTo>
                  <a:cubicBezTo>
                    <a:pt x="417" y="699"/>
                    <a:pt x="142" y="1176"/>
                    <a:pt x="0" y="1684"/>
                  </a:cubicBezTo>
                  <a:cubicBezTo>
                    <a:pt x="142" y="1876"/>
                    <a:pt x="254" y="2099"/>
                    <a:pt x="345" y="2322"/>
                  </a:cubicBezTo>
                  <a:lnTo>
                    <a:pt x="1715" y="730"/>
                  </a:lnTo>
                  <a:cubicBezTo>
                    <a:pt x="1552" y="467"/>
                    <a:pt x="1359" y="233"/>
                    <a:pt x="11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4054409" y="2597450"/>
              <a:ext cx="188247" cy="91912"/>
            </a:xfrm>
            <a:custGeom>
              <a:avLst/>
              <a:gdLst/>
              <a:ahLst/>
              <a:cxnLst/>
              <a:rect l="l" t="t" r="r" b="b"/>
              <a:pathLst>
                <a:path w="5516" h="2693" extrusionOk="0">
                  <a:moveTo>
                    <a:pt x="3052" y="0"/>
                  </a:moveTo>
                  <a:lnTo>
                    <a:pt x="293" y="223"/>
                  </a:lnTo>
                  <a:cubicBezTo>
                    <a:pt x="293" y="223"/>
                    <a:pt x="141" y="1207"/>
                    <a:pt x="60" y="1826"/>
                  </a:cubicBezTo>
                  <a:cubicBezTo>
                    <a:pt x="1" y="2343"/>
                    <a:pt x="387" y="2619"/>
                    <a:pt x="1096" y="2619"/>
                  </a:cubicBezTo>
                  <a:cubicBezTo>
                    <a:pt x="1236" y="2619"/>
                    <a:pt x="1387" y="2608"/>
                    <a:pt x="1551" y="2587"/>
                  </a:cubicBezTo>
                  <a:cubicBezTo>
                    <a:pt x="1777" y="2557"/>
                    <a:pt x="1990" y="2545"/>
                    <a:pt x="2194" y="2545"/>
                  </a:cubicBezTo>
                  <a:cubicBezTo>
                    <a:pt x="2887" y="2545"/>
                    <a:pt x="3470" y="2680"/>
                    <a:pt x="4066" y="2688"/>
                  </a:cubicBezTo>
                  <a:cubicBezTo>
                    <a:pt x="4165" y="2691"/>
                    <a:pt x="4262" y="2692"/>
                    <a:pt x="4356" y="2692"/>
                  </a:cubicBezTo>
                  <a:cubicBezTo>
                    <a:pt x="4997" y="2692"/>
                    <a:pt x="5478" y="2617"/>
                    <a:pt x="5495" y="2272"/>
                  </a:cubicBezTo>
                  <a:cubicBezTo>
                    <a:pt x="5516" y="1877"/>
                    <a:pt x="4461" y="1704"/>
                    <a:pt x="3782" y="1177"/>
                  </a:cubicBezTo>
                  <a:cubicBezTo>
                    <a:pt x="3102" y="660"/>
                    <a:pt x="3052" y="0"/>
                    <a:pt x="30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3987791" y="2193809"/>
              <a:ext cx="193639" cy="421540"/>
            </a:xfrm>
            <a:custGeom>
              <a:avLst/>
              <a:gdLst/>
              <a:ahLst/>
              <a:cxnLst/>
              <a:rect l="l" t="t" r="r" b="b"/>
              <a:pathLst>
                <a:path w="5674" h="12351" extrusionOk="0">
                  <a:moveTo>
                    <a:pt x="3155" y="0"/>
                  </a:moveTo>
                  <a:cubicBezTo>
                    <a:pt x="1631" y="0"/>
                    <a:pt x="0" y="928"/>
                    <a:pt x="206" y="2517"/>
                  </a:cubicBezTo>
                  <a:cubicBezTo>
                    <a:pt x="318" y="3298"/>
                    <a:pt x="511" y="4414"/>
                    <a:pt x="744" y="5611"/>
                  </a:cubicBezTo>
                  <a:cubicBezTo>
                    <a:pt x="1332" y="8643"/>
                    <a:pt x="2123" y="12203"/>
                    <a:pt x="2123" y="12203"/>
                  </a:cubicBezTo>
                  <a:cubicBezTo>
                    <a:pt x="2502" y="12310"/>
                    <a:pt x="2871" y="12350"/>
                    <a:pt x="3213" y="12350"/>
                  </a:cubicBezTo>
                  <a:cubicBezTo>
                    <a:pt x="4303" y="12350"/>
                    <a:pt x="5125" y="11939"/>
                    <a:pt x="5125" y="11939"/>
                  </a:cubicBezTo>
                  <a:cubicBezTo>
                    <a:pt x="5673" y="6797"/>
                    <a:pt x="5572" y="1615"/>
                    <a:pt x="5572" y="1615"/>
                  </a:cubicBezTo>
                  <a:cubicBezTo>
                    <a:pt x="5521" y="1372"/>
                    <a:pt x="5430" y="1158"/>
                    <a:pt x="5308" y="976"/>
                  </a:cubicBezTo>
                  <a:cubicBezTo>
                    <a:pt x="4874" y="308"/>
                    <a:pt x="4032" y="0"/>
                    <a:pt x="3155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4052976" y="2307014"/>
              <a:ext cx="38462" cy="288399"/>
            </a:xfrm>
            <a:custGeom>
              <a:avLst/>
              <a:gdLst/>
              <a:ahLst/>
              <a:cxnLst/>
              <a:rect l="l" t="t" r="r" b="b"/>
              <a:pathLst>
                <a:path w="1127" h="8450" extrusionOk="0">
                  <a:moveTo>
                    <a:pt x="108" y="0"/>
                  </a:moveTo>
                  <a:cubicBezTo>
                    <a:pt x="103" y="0"/>
                    <a:pt x="97" y="1"/>
                    <a:pt x="92" y="2"/>
                  </a:cubicBezTo>
                  <a:cubicBezTo>
                    <a:pt x="41" y="2"/>
                    <a:pt x="0" y="52"/>
                    <a:pt x="0" y="103"/>
                  </a:cubicBezTo>
                  <a:lnTo>
                    <a:pt x="933" y="8358"/>
                  </a:lnTo>
                  <a:cubicBezTo>
                    <a:pt x="933" y="8409"/>
                    <a:pt x="974" y="8449"/>
                    <a:pt x="1025" y="8449"/>
                  </a:cubicBezTo>
                  <a:lnTo>
                    <a:pt x="1035" y="8449"/>
                  </a:lnTo>
                  <a:cubicBezTo>
                    <a:pt x="1086" y="8440"/>
                    <a:pt x="1126" y="8388"/>
                    <a:pt x="1116" y="8338"/>
                  </a:cubicBezTo>
                  <a:lnTo>
                    <a:pt x="193" y="83"/>
                  </a:lnTo>
                  <a:cubicBezTo>
                    <a:pt x="193" y="37"/>
                    <a:pt x="153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4057822" y="2575506"/>
              <a:ext cx="102144" cy="19898"/>
            </a:xfrm>
            <a:custGeom>
              <a:avLst/>
              <a:gdLst/>
              <a:ahLst/>
              <a:cxnLst/>
              <a:rect l="l" t="t" r="r" b="b"/>
              <a:pathLst>
                <a:path w="2993" h="583" extrusionOk="0">
                  <a:moveTo>
                    <a:pt x="2884" y="0"/>
                  </a:moveTo>
                  <a:cubicBezTo>
                    <a:pt x="2869" y="0"/>
                    <a:pt x="2853" y="4"/>
                    <a:pt x="2840" y="14"/>
                  </a:cubicBezTo>
                  <a:cubicBezTo>
                    <a:pt x="2285" y="317"/>
                    <a:pt x="1629" y="394"/>
                    <a:pt x="1102" y="394"/>
                  </a:cubicBezTo>
                  <a:cubicBezTo>
                    <a:pt x="549" y="394"/>
                    <a:pt x="137" y="309"/>
                    <a:pt x="132" y="309"/>
                  </a:cubicBezTo>
                  <a:cubicBezTo>
                    <a:pt x="123" y="305"/>
                    <a:pt x="114" y="304"/>
                    <a:pt x="105" y="304"/>
                  </a:cubicBezTo>
                  <a:cubicBezTo>
                    <a:pt x="64" y="304"/>
                    <a:pt x="27" y="338"/>
                    <a:pt x="11" y="380"/>
                  </a:cubicBezTo>
                  <a:cubicBezTo>
                    <a:pt x="0" y="431"/>
                    <a:pt x="41" y="481"/>
                    <a:pt x="92" y="491"/>
                  </a:cubicBezTo>
                  <a:cubicBezTo>
                    <a:pt x="122" y="501"/>
                    <a:pt x="548" y="582"/>
                    <a:pt x="1106" y="582"/>
                  </a:cubicBezTo>
                  <a:cubicBezTo>
                    <a:pt x="1654" y="582"/>
                    <a:pt x="2343" y="501"/>
                    <a:pt x="2931" y="177"/>
                  </a:cubicBezTo>
                  <a:cubicBezTo>
                    <a:pt x="2972" y="156"/>
                    <a:pt x="2992" y="96"/>
                    <a:pt x="2961" y="45"/>
                  </a:cubicBezTo>
                  <a:cubicBezTo>
                    <a:pt x="2948" y="18"/>
                    <a:pt x="2916" y="0"/>
                    <a:pt x="2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3987791" y="2193809"/>
              <a:ext cx="181149" cy="191503"/>
            </a:xfrm>
            <a:custGeom>
              <a:avLst/>
              <a:gdLst/>
              <a:ahLst/>
              <a:cxnLst/>
              <a:rect l="l" t="t" r="r" b="b"/>
              <a:pathLst>
                <a:path w="5308" h="5611" extrusionOk="0">
                  <a:moveTo>
                    <a:pt x="3155" y="0"/>
                  </a:moveTo>
                  <a:cubicBezTo>
                    <a:pt x="1631" y="0"/>
                    <a:pt x="0" y="928"/>
                    <a:pt x="206" y="2517"/>
                  </a:cubicBezTo>
                  <a:cubicBezTo>
                    <a:pt x="318" y="3298"/>
                    <a:pt x="511" y="4414"/>
                    <a:pt x="744" y="5611"/>
                  </a:cubicBezTo>
                  <a:lnTo>
                    <a:pt x="5308" y="976"/>
                  </a:lnTo>
                  <a:cubicBezTo>
                    <a:pt x="4874" y="308"/>
                    <a:pt x="4032" y="0"/>
                    <a:pt x="3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3790597" y="2604720"/>
              <a:ext cx="186950" cy="113209"/>
            </a:xfrm>
            <a:custGeom>
              <a:avLst/>
              <a:gdLst/>
              <a:ahLst/>
              <a:cxnLst/>
              <a:rect l="l" t="t" r="r" b="b"/>
              <a:pathLst>
                <a:path w="5478" h="3317" extrusionOk="0">
                  <a:moveTo>
                    <a:pt x="863" y="1"/>
                  </a:moveTo>
                  <a:cubicBezTo>
                    <a:pt x="863" y="1"/>
                    <a:pt x="458" y="913"/>
                    <a:pt x="234" y="1491"/>
                  </a:cubicBezTo>
                  <a:cubicBezTo>
                    <a:pt x="1" y="2069"/>
                    <a:pt x="478" y="2475"/>
                    <a:pt x="1472" y="2607"/>
                  </a:cubicBezTo>
                  <a:cubicBezTo>
                    <a:pt x="2425" y="2728"/>
                    <a:pt x="3074" y="3104"/>
                    <a:pt x="3794" y="3316"/>
                  </a:cubicBezTo>
                  <a:lnTo>
                    <a:pt x="5092" y="3316"/>
                  </a:lnTo>
                  <a:cubicBezTo>
                    <a:pt x="5305" y="3316"/>
                    <a:pt x="5477" y="3144"/>
                    <a:pt x="5477" y="2931"/>
                  </a:cubicBezTo>
                  <a:cubicBezTo>
                    <a:pt x="5477" y="2749"/>
                    <a:pt x="5356" y="2586"/>
                    <a:pt x="5184" y="2546"/>
                  </a:cubicBezTo>
                  <a:lnTo>
                    <a:pt x="4585" y="2404"/>
                  </a:lnTo>
                  <a:cubicBezTo>
                    <a:pt x="4372" y="2232"/>
                    <a:pt x="4159" y="2039"/>
                    <a:pt x="3987" y="1816"/>
                  </a:cubicBezTo>
                  <a:cubicBezTo>
                    <a:pt x="3469" y="1136"/>
                    <a:pt x="3581" y="487"/>
                    <a:pt x="3581" y="487"/>
                  </a:cubicBezTo>
                  <a:lnTo>
                    <a:pt x="8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3814487" y="2210532"/>
              <a:ext cx="205959" cy="417819"/>
            </a:xfrm>
            <a:custGeom>
              <a:avLst/>
              <a:gdLst/>
              <a:ahLst/>
              <a:cxnLst/>
              <a:rect l="l" t="t" r="r" b="b"/>
              <a:pathLst>
                <a:path w="6035" h="12242" extrusionOk="0">
                  <a:moveTo>
                    <a:pt x="3116" y="0"/>
                  </a:moveTo>
                  <a:cubicBezTo>
                    <a:pt x="1920" y="0"/>
                    <a:pt x="777" y="563"/>
                    <a:pt x="619" y="1804"/>
                  </a:cubicBezTo>
                  <a:cubicBezTo>
                    <a:pt x="497" y="2778"/>
                    <a:pt x="386" y="4289"/>
                    <a:pt x="295" y="5840"/>
                  </a:cubicBezTo>
                  <a:cubicBezTo>
                    <a:pt x="123" y="8691"/>
                    <a:pt x="1" y="11672"/>
                    <a:pt x="1" y="11672"/>
                  </a:cubicBezTo>
                  <a:cubicBezTo>
                    <a:pt x="798" y="12139"/>
                    <a:pt x="1637" y="12242"/>
                    <a:pt x="2220" y="12242"/>
                  </a:cubicBezTo>
                  <a:cubicBezTo>
                    <a:pt x="2674" y="12242"/>
                    <a:pt x="2972" y="12179"/>
                    <a:pt x="2972" y="12179"/>
                  </a:cubicBezTo>
                  <a:cubicBezTo>
                    <a:pt x="4818" y="7341"/>
                    <a:pt x="6035" y="2311"/>
                    <a:pt x="6035" y="2311"/>
                  </a:cubicBezTo>
                  <a:lnTo>
                    <a:pt x="6035" y="2189"/>
                  </a:lnTo>
                  <a:cubicBezTo>
                    <a:pt x="6035" y="796"/>
                    <a:pt x="4538" y="0"/>
                    <a:pt x="3116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3838036" y="2330222"/>
              <a:ext cx="40202" cy="269013"/>
            </a:xfrm>
            <a:custGeom>
              <a:avLst/>
              <a:gdLst/>
              <a:ahLst/>
              <a:cxnLst/>
              <a:rect l="l" t="t" r="r" b="b"/>
              <a:pathLst>
                <a:path w="1178" h="7882" extrusionOk="0">
                  <a:moveTo>
                    <a:pt x="1085" y="1"/>
                  </a:moveTo>
                  <a:cubicBezTo>
                    <a:pt x="1035" y="1"/>
                    <a:pt x="984" y="32"/>
                    <a:pt x="974" y="82"/>
                  </a:cubicBezTo>
                  <a:lnTo>
                    <a:pt x="10" y="7780"/>
                  </a:lnTo>
                  <a:cubicBezTo>
                    <a:pt x="1" y="7830"/>
                    <a:pt x="41" y="7881"/>
                    <a:pt x="91" y="7881"/>
                  </a:cubicBezTo>
                  <a:lnTo>
                    <a:pt x="102" y="7881"/>
                  </a:lnTo>
                  <a:cubicBezTo>
                    <a:pt x="152" y="7881"/>
                    <a:pt x="193" y="7850"/>
                    <a:pt x="193" y="7800"/>
                  </a:cubicBezTo>
                  <a:lnTo>
                    <a:pt x="1166" y="113"/>
                  </a:lnTo>
                  <a:cubicBezTo>
                    <a:pt x="1177" y="62"/>
                    <a:pt x="1136" y="11"/>
                    <a:pt x="1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3817968" y="2585403"/>
              <a:ext cx="101086" cy="21775"/>
            </a:xfrm>
            <a:custGeom>
              <a:avLst/>
              <a:gdLst/>
              <a:ahLst/>
              <a:cxnLst/>
              <a:rect l="l" t="t" r="r" b="b"/>
              <a:pathLst>
                <a:path w="2962" h="638" extrusionOk="0">
                  <a:moveTo>
                    <a:pt x="112" y="0"/>
                  </a:moveTo>
                  <a:cubicBezTo>
                    <a:pt x="76" y="0"/>
                    <a:pt x="43" y="19"/>
                    <a:pt x="21" y="49"/>
                  </a:cubicBezTo>
                  <a:cubicBezTo>
                    <a:pt x="0" y="100"/>
                    <a:pt x="21" y="161"/>
                    <a:pt x="71" y="181"/>
                  </a:cubicBezTo>
                  <a:cubicBezTo>
                    <a:pt x="112" y="201"/>
                    <a:pt x="1004" y="637"/>
                    <a:pt x="2171" y="637"/>
                  </a:cubicBezTo>
                  <a:cubicBezTo>
                    <a:pt x="2394" y="637"/>
                    <a:pt x="2627" y="617"/>
                    <a:pt x="2870" y="587"/>
                  </a:cubicBezTo>
                  <a:cubicBezTo>
                    <a:pt x="2921" y="576"/>
                    <a:pt x="2962" y="526"/>
                    <a:pt x="2951" y="475"/>
                  </a:cubicBezTo>
                  <a:cubicBezTo>
                    <a:pt x="2942" y="430"/>
                    <a:pt x="2900" y="392"/>
                    <a:pt x="2855" y="392"/>
                  </a:cubicBezTo>
                  <a:cubicBezTo>
                    <a:pt x="2850" y="392"/>
                    <a:pt x="2845" y="393"/>
                    <a:pt x="2840" y="394"/>
                  </a:cubicBezTo>
                  <a:cubicBezTo>
                    <a:pt x="2612" y="431"/>
                    <a:pt x="2387" y="447"/>
                    <a:pt x="2172" y="447"/>
                  </a:cubicBezTo>
                  <a:cubicBezTo>
                    <a:pt x="1048" y="447"/>
                    <a:pt x="161" y="17"/>
                    <a:pt x="152" y="8"/>
                  </a:cubicBezTo>
                  <a:cubicBezTo>
                    <a:pt x="139" y="3"/>
                    <a:pt x="125" y="0"/>
                    <a:pt x="1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3824521" y="2210532"/>
              <a:ext cx="195926" cy="199353"/>
            </a:xfrm>
            <a:custGeom>
              <a:avLst/>
              <a:gdLst/>
              <a:ahLst/>
              <a:cxnLst/>
              <a:rect l="l" t="t" r="r" b="b"/>
              <a:pathLst>
                <a:path w="5741" h="5841" extrusionOk="0">
                  <a:moveTo>
                    <a:pt x="2822" y="0"/>
                  </a:moveTo>
                  <a:cubicBezTo>
                    <a:pt x="1626" y="0"/>
                    <a:pt x="483" y="563"/>
                    <a:pt x="325" y="1804"/>
                  </a:cubicBezTo>
                  <a:cubicBezTo>
                    <a:pt x="203" y="2778"/>
                    <a:pt x="92" y="4289"/>
                    <a:pt x="1" y="5840"/>
                  </a:cubicBezTo>
                  <a:lnTo>
                    <a:pt x="5741" y="2189"/>
                  </a:lnTo>
                  <a:cubicBezTo>
                    <a:pt x="5741" y="796"/>
                    <a:pt x="4244" y="0"/>
                    <a:pt x="28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3787833" y="1873988"/>
              <a:ext cx="408813" cy="446966"/>
            </a:xfrm>
            <a:custGeom>
              <a:avLst/>
              <a:gdLst/>
              <a:ahLst/>
              <a:cxnLst/>
              <a:rect l="l" t="t" r="r" b="b"/>
              <a:pathLst>
                <a:path w="11979" h="13096" extrusionOk="0">
                  <a:moveTo>
                    <a:pt x="3447" y="0"/>
                  </a:moveTo>
                  <a:cubicBezTo>
                    <a:pt x="1802" y="0"/>
                    <a:pt x="397" y="144"/>
                    <a:pt x="397" y="144"/>
                  </a:cubicBezTo>
                  <a:cubicBezTo>
                    <a:pt x="397" y="144"/>
                    <a:pt x="1" y="1665"/>
                    <a:pt x="52" y="3238"/>
                  </a:cubicBezTo>
                  <a:cubicBezTo>
                    <a:pt x="102" y="4820"/>
                    <a:pt x="1289" y="13095"/>
                    <a:pt x="1289" y="13095"/>
                  </a:cubicBezTo>
                  <a:cubicBezTo>
                    <a:pt x="1289" y="13095"/>
                    <a:pt x="7566" y="12983"/>
                    <a:pt x="11978" y="11178"/>
                  </a:cubicBezTo>
                  <a:cubicBezTo>
                    <a:pt x="11978" y="11178"/>
                    <a:pt x="9534" y="2903"/>
                    <a:pt x="8429" y="1169"/>
                  </a:cubicBezTo>
                  <a:cubicBezTo>
                    <a:pt x="7826" y="215"/>
                    <a:pt x="5458" y="0"/>
                    <a:pt x="3447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3848069" y="1913441"/>
              <a:ext cx="75149" cy="384679"/>
            </a:xfrm>
            <a:custGeom>
              <a:avLst/>
              <a:gdLst/>
              <a:ahLst/>
              <a:cxnLst/>
              <a:rect l="l" t="t" r="r" b="b"/>
              <a:pathLst>
                <a:path w="2202" h="11271" extrusionOk="0">
                  <a:moveTo>
                    <a:pt x="107" y="1"/>
                  </a:moveTo>
                  <a:cubicBezTo>
                    <a:pt x="102" y="1"/>
                    <a:pt x="97" y="1"/>
                    <a:pt x="92" y="2"/>
                  </a:cubicBezTo>
                  <a:cubicBezTo>
                    <a:pt x="41" y="2"/>
                    <a:pt x="0" y="53"/>
                    <a:pt x="11" y="104"/>
                  </a:cubicBezTo>
                  <a:cubicBezTo>
                    <a:pt x="11" y="155"/>
                    <a:pt x="528" y="5195"/>
                    <a:pt x="2008" y="11199"/>
                  </a:cubicBezTo>
                  <a:cubicBezTo>
                    <a:pt x="2019" y="11239"/>
                    <a:pt x="2059" y="11270"/>
                    <a:pt x="2100" y="11270"/>
                  </a:cubicBezTo>
                  <a:lnTo>
                    <a:pt x="2120" y="11270"/>
                  </a:lnTo>
                  <a:cubicBezTo>
                    <a:pt x="2171" y="11250"/>
                    <a:pt x="2201" y="11199"/>
                    <a:pt x="2191" y="11148"/>
                  </a:cubicBezTo>
                  <a:cubicBezTo>
                    <a:pt x="710" y="5165"/>
                    <a:pt x="203" y="135"/>
                    <a:pt x="193" y="83"/>
                  </a:cubicBezTo>
                  <a:cubicBezTo>
                    <a:pt x="193" y="38"/>
                    <a:pt x="152" y="1"/>
                    <a:pt x="1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4038096" y="1927502"/>
              <a:ext cx="110095" cy="331129"/>
            </a:xfrm>
            <a:custGeom>
              <a:avLst/>
              <a:gdLst/>
              <a:ahLst/>
              <a:cxnLst/>
              <a:rect l="l" t="t" r="r" b="b"/>
              <a:pathLst>
                <a:path w="3226" h="9702" extrusionOk="0">
                  <a:moveTo>
                    <a:pt x="114" y="0"/>
                  </a:moveTo>
                  <a:cubicBezTo>
                    <a:pt x="103" y="0"/>
                    <a:pt x="92" y="2"/>
                    <a:pt x="82" y="7"/>
                  </a:cubicBezTo>
                  <a:cubicBezTo>
                    <a:pt x="30" y="16"/>
                    <a:pt x="0" y="77"/>
                    <a:pt x="21" y="128"/>
                  </a:cubicBezTo>
                  <a:cubicBezTo>
                    <a:pt x="41" y="189"/>
                    <a:pt x="2069" y="6203"/>
                    <a:pt x="3032" y="9631"/>
                  </a:cubicBezTo>
                  <a:cubicBezTo>
                    <a:pt x="3043" y="9671"/>
                    <a:pt x="3083" y="9702"/>
                    <a:pt x="3124" y="9702"/>
                  </a:cubicBezTo>
                  <a:lnTo>
                    <a:pt x="3144" y="9702"/>
                  </a:lnTo>
                  <a:cubicBezTo>
                    <a:pt x="3205" y="9682"/>
                    <a:pt x="3225" y="9631"/>
                    <a:pt x="3215" y="9580"/>
                  </a:cubicBezTo>
                  <a:cubicBezTo>
                    <a:pt x="2252" y="6152"/>
                    <a:pt x="224" y="128"/>
                    <a:pt x="203" y="67"/>
                  </a:cubicBezTo>
                  <a:cubicBezTo>
                    <a:pt x="187" y="27"/>
                    <a:pt x="152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3985470" y="1939072"/>
              <a:ext cx="95557" cy="337921"/>
            </a:xfrm>
            <a:custGeom>
              <a:avLst/>
              <a:gdLst/>
              <a:ahLst/>
              <a:cxnLst/>
              <a:rect l="l" t="t" r="r" b="b"/>
              <a:pathLst>
                <a:path w="2800" h="9901" extrusionOk="0">
                  <a:moveTo>
                    <a:pt x="101" y="0"/>
                  </a:moveTo>
                  <a:cubicBezTo>
                    <a:pt x="95" y="0"/>
                    <a:pt x="88" y="1"/>
                    <a:pt x="82" y="2"/>
                  </a:cubicBezTo>
                  <a:cubicBezTo>
                    <a:pt x="31" y="12"/>
                    <a:pt x="1" y="73"/>
                    <a:pt x="11" y="124"/>
                  </a:cubicBezTo>
                  <a:lnTo>
                    <a:pt x="2607" y="9829"/>
                  </a:lnTo>
                  <a:cubicBezTo>
                    <a:pt x="2617" y="9870"/>
                    <a:pt x="2647" y="9900"/>
                    <a:pt x="2699" y="9900"/>
                  </a:cubicBezTo>
                  <a:cubicBezTo>
                    <a:pt x="2699" y="9900"/>
                    <a:pt x="2708" y="9900"/>
                    <a:pt x="2719" y="9890"/>
                  </a:cubicBezTo>
                  <a:cubicBezTo>
                    <a:pt x="2769" y="9880"/>
                    <a:pt x="2800" y="9829"/>
                    <a:pt x="2789" y="9778"/>
                  </a:cubicBezTo>
                  <a:lnTo>
                    <a:pt x="193" y="73"/>
                  </a:lnTo>
                  <a:cubicBezTo>
                    <a:pt x="185" y="29"/>
                    <a:pt x="1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3916940" y="1934738"/>
              <a:ext cx="91735" cy="355396"/>
            </a:xfrm>
            <a:custGeom>
              <a:avLst/>
              <a:gdLst/>
              <a:ahLst/>
              <a:cxnLst/>
              <a:rect l="l" t="t" r="r" b="b"/>
              <a:pathLst>
                <a:path w="2688" h="10413" extrusionOk="0">
                  <a:moveTo>
                    <a:pt x="114" y="1"/>
                  </a:moveTo>
                  <a:cubicBezTo>
                    <a:pt x="103" y="1"/>
                    <a:pt x="93" y="3"/>
                    <a:pt x="82" y="7"/>
                  </a:cubicBezTo>
                  <a:cubicBezTo>
                    <a:pt x="31" y="18"/>
                    <a:pt x="1" y="68"/>
                    <a:pt x="11" y="119"/>
                  </a:cubicBezTo>
                  <a:lnTo>
                    <a:pt x="2496" y="10331"/>
                  </a:lnTo>
                  <a:cubicBezTo>
                    <a:pt x="2505" y="10382"/>
                    <a:pt x="2546" y="10412"/>
                    <a:pt x="2587" y="10412"/>
                  </a:cubicBezTo>
                  <a:cubicBezTo>
                    <a:pt x="2597" y="10412"/>
                    <a:pt x="2597" y="10412"/>
                    <a:pt x="2607" y="10403"/>
                  </a:cubicBezTo>
                  <a:cubicBezTo>
                    <a:pt x="2658" y="10392"/>
                    <a:pt x="2688" y="10342"/>
                    <a:pt x="2678" y="10291"/>
                  </a:cubicBezTo>
                  <a:lnTo>
                    <a:pt x="193" y="68"/>
                  </a:lnTo>
                  <a:cubicBezTo>
                    <a:pt x="185" y="28"/>
                    <a:pt x="152" y="1"/>
                    <a:pt x="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3807900" y="1277759"/>
              <a:ext cx="335780" cy="430618"/>
            </a:xfrm>
            <a:custGeom>
              <a:avLst/>
              <a:gdLst/>
              <a:ahLst/>
              <a:cxnLst/>
              <a:rect l="l" t="t" r="r" b="b"/>
              <a:pathLst>
                <a:path w="9839" h="12617" extrusionOk="0">
                  <a:moveTo>
                    <a:pt x="7349" y="0"/>
                  </a:moveTo>
                  <a:cubicBezTo>
                    <a:pt x="7050" y="0"/>
                    <a:pt x="6694" y="76"/>
                    <a:pt x="6329" y="323"/>
                  </a:cubicBezTo>
                  <a:cubicBezTo>
                    <a:pt x="5386" y="962"/>
                    <a:pt x="4636" y="3010"/>
                    <a:pt x="3439" y="4227"/>
                  </a:cubicBezTo>
                  <a:cubicBezTo>
                    <a:pt x="2243" y="5455"/>
                    <a:pt x="1" y="7594"/>
                    <a:pt x="153" y="9643"/>
                  </a:cubicBezTo>
                  <a:cubicBezTo>
                    <a:pt x="303" y="11537"/>
                    <a:pt x="2239" y="12616"/>
                    <a:pt x="4398" y="12616"/>
                  </a:cubicBezTo>
                  <a:cubicBezTo>
                    <a:pt x="4574" y="12616"/>
                    <a:pt x="4752" y="12609"/>
                    <a:pt x="4930" y="12595"/>
                  </a:cubicBezTo>
                  <a:cubicBezTo>
                    <a:pt x="7293" y="12401"/>
                    <a:pt x="7719" y="9248"/>
                    <a:pt x="7932" y="8284"/>
                  </a:cubicBezTo>
                  <a:cubicBezTo>
                    <a:pt x="8145" y="7321"/>
                    <a:pt x="9351" y="5860"/>
                    <a:pt x="9595" y="3285"/>
                  </a:cubicBezTo>
                  <a:cubicBezTo>
                    <a:pt x="9838" y="709"/>
                    <a:pt x="8763" y="211"/>
                    <a:pt x="8155" y="191"/>
                  </a:cubicBezTo>
                  <a:cubicBezTo>
                    <a:pt x="8155" y="191"/>
                    <a:pt x="7823" y="0"/>
                    <a:pt x="73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3804795" y="1274312"/>
              <a:ext cx="337862" cy="437478"/>
            </a:xfrm>
            <a:custGeom>
              <a:avLst/>
              <a:gdLst/>
              <a:ahLst/>
              <a:cxnLst/>
              <a:rect l="l" t="t" r="r" b="b"/>
              <a:pathLst>
                <a:path w="9900" h="12818" extrusionOk="0">
                  <a:moveTo>
                    <a:pt x="7445" y="190"/>
                  </a:moveTo>
                  <a:cubicBezTo>
                    <a:pt x="7871" y="190"/>
                    <a:pt x="8175" y="363"/>
                    <a:pt x="8195" y="373"/>
                  </a:cubicBezTo>
                  <a:cubicBezTo>
                    <a:pt x="8205" y="384"/>
                    <a:pt x="8225" y="384"/>
                    <a:pt x="8236" y="384"/>
                  </a:cubicBezTo>
                  <a:cubicBezTo>
                    <a:pt x="8428" y="393"/>
                    <a:pt x="8804" y="454"/>
                    <a:pt x="9108" y="810"/>
                  </a:cubicBezTo>
                  <a:cubicBezTo>
                    <a:pt x="9534" y="1306"/>
                    <a:pt x="9706" y="2189"/>
                    <a:pt x="9595" y="3375"/>
                  </a:cubicBezTo>
                  <a:cubicBezTo>
                    <a:pt x="9433" y="5069"/>
                    <a:pt x="8844" y="6296"/>
                    <a:pt x="8408" y="7188"/>
                  </a:cubicBezTo>
                  <a:cubicBezTo>
                    <a:pt x="8195" y="7634"/>
                    <a:pt x="8002" y="8030"/>
                    <a:pt x="7932" y="8365"/>
                  </a:cubicBezTo>
                  <a:cubicBezTo>
                    <a:pt x="7911" y="8446"/>
                    <a:pt x="7891" y="8537"/>
                    <a:pt x="7871" y="8639"/>
                  </a:cubicBezTo>
                  <a:cubicBezTo>
                    <a:pt x="7648" y="9775"/>
                    <a:pt x="7120" y="12421"/>
                    <a:pt x="5011" y="12604"/>
                  </a:cubicBezTo>
                  <a:cubicBezTo>
                    <a:pt x="4840" y="12617"/>
                    <a:pt x="4670" y="12624"/>
                    <a:pt x="4501" y="12624"/>
                  </a:cubicBezTo>
                  <a:cubicBezTo>
                    <a:pt x="3251" y="12624"/>
                    <a:pt x="2088" y="12262"/>
                    <a:pt x="1319" y="11600"/>
                  </a:cubicBezTo>
                  <a:cubicBezTo>
                    <a:pt x="741" y="11103"/>
                    <a:pt x="396" y="10464"/>
                    <a:pt x="346" y="9734"/>
                  </a:cubicBezTo>
                  <a:cubicBezTo>
                    <a:pt x="193" y="7837"/>
                    <a:pt x="2201" y="5809"/>
                    <a:pt x="3409" y="4603"/>
                  </a:cubicBezTo>
                  <a:lnTo>
                    <a:pt x="3601" y="4400"/>
                  </a:lnTo>
                  <a:cubicBezTo>
                    <a:pt x="4179" y="3811"/>
                    <a:pt x="4646" y="3050"/>
                    <a:pt x="5092" y="2320"/>
                  </a:cubicBezTo>
                  <a:cubicBezTo>
                    <a:pt x="5559" y="1549"/>
                    <a:pt x="5994" y="819"/>
                    <a:pt x="6471" y="495"/>
                  </a:cubicBezTo>
                  <a:cubicBezTo>
                    <a:pt x="6826" y="262"/>
                    <a:pt x="7161" y="190"/>
                    <a:pt x="7445" y="190"/>
                  </a:cubicBezTo>
                  <a:close/>
                  <a:moveTo>
                    <a:pt x="7443" y="1"/>
                  </a:moveTo>
                  <a:cubicBezTo>
                    <a:pt x="7130" y="1"/>
                    <a:pt x="6756" y="81"/>
                    <a:pt x="6370" y="343"/>
                  </a:cubicBezTo>
                  <a:cubicBezTo>
                    <a:pt x="5852" y="688"/>
                    <a:pt x="5406" y="1428"/>
                    <a:pt x="4930" y="2219"/>
                  </a:cubicBezTo>
                  <a:cubicBezTo>
                    <a:pt x="4484" y="2939"/>
                    <a:pt x="4027" y="3699"/>
                    <a:pt x="3459" y="4267"/>
                  </a:cubicBezTo>
                  <a:lnTo>
                    <a:pt x="3267" y="4461"/>
                  </a:lnTo>
                  <a:cubicBezTo>
                    <a:pt x="2050" y="5698"/>
                    <a:pt x="1" y="7767"/>
                    <a:pt x="153" y="9744"/>
                  </a:cubicBezTo>
                  <a:cubicBezTo>
                    <a:pt x="214" y="10525"/>
                    <a:pt x="569" y="11215"/>
                    <a:pt x="1198" y="11752"/>
                  </a:cubicBezTo>
                  <a:cubicBezTo>
                    <a:pt x="1998" y="12432"/>
                    <a:pt x="3195" y="12817"/>
                    <a:pt x="4484" y="12817"/>
                  </a:cubicBezTo>
                  <a:cubicBezTo>
                    <a:pt x="4666" y="12817"/>
                    <a:pt x="4849" y="12807"/>
                    <a:pt x="5031" y="12786"/>
                  </a:cubicBezTo>
                  <a:cubicBezTo>
                    <a:pt x="7272" y="12604"/>
                    <a:pt x="7830" y="9856"/>
                    <a:pt x="8063" y="8679"/>
                  </a:cubicBezTo>
                  <a:cubicBezTo>
                    <a:pt x="8083" y="8578"/>
                    <a:pt x="8104" y="8486"/>
                    <a:pt x="8114" y="8405"/>
                  </a:cubicBezTo>
                  <a:cubicBezTo>
                    <a:pt x="8185" y="8091"/>
                    <a:pt x="8367" y="7716"/>
                    <a:pt x="8581" y="7269"/>
                  </a:cubicBezTo>
                  <a:cubicBezTo>
                    <a:pt x="9016" y="6367"/>
                    <a:pt x="9615" y="5119"/>
                    <a:pt x="9787" y="3395"/>
                  </a:cubicBezTo>
                  <a:cubicBezTo>
                    <a:pt x="9899" y="2138"/>
                    <a:pt x="9726" y="1225"/>
                    <a:pt x="9250" y="688"/>
                  </a:cubicBezTo>
                  <a:cubicBezTo>
                    <a:pt x="8905" y="292"/>
                    <a:pt x="8500" y="211"/>
                    <a:pt x="8266" y="190"/>
                  </a:cubicBezTo>
                  <a:cubicBezTo>
                    <a:pt x="8184" y="150"/>
                    <a:pt x="7870" y="1"/>
                    <a:pt x="7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3794420" y="1454204"/>
              <a:ext cx="350626" cy="491335"/>
            </a:xfrm>
            <a:custGeom>
              <a:avLst/>
              <a:gdLst/>
              <a:ahLst/>
              <a:cxnLst/>
              <a:rect l="l" t="t" r="r" b="b"/>
              <a:pathLst>
                <a:path w="10274" h="14396" extrusionOk="0">
                  <a:moveTo>
                    <a:pt x="6156" y="1"/>
                  </a:moveTo>
                  <a:cubicBezTo>
                    <a:pt x="6156" y="1"/>
                    <a:pt x="4473" y="265"/>
                    <a:pt x="3043" y="1847"/>
                  </a:cubicBezTo>
                  <a:cubicBezTo>
                    <a:pt x="1603" y="3418"/>
                    <a:pt x="1461" y="5183"/>
                    <a:pt x="995" y="7810"/>
                  </a:cubicBezTo>
                  <a:cubicBezTo>
                    <a:pt x="528" y="10396"/>
                    <a:pt x="569" y="10538"/>
                    <a:pt x="21" y="12566"/>
                  </a:cubicBezTo>
                  <a:cubicBezTo>
                    <a:pt x="1" y="12627"/>
                    <a:pt x="21" y="12688"/>
                    <a:pt x="71" y="12728"/>
                  </a:cubicBezTo>
                  <a:cubicBezTo>
                    <a:pt x="447" y="13023"/>
                    <a:pt x="2221" y="14331"/>
                    <a:pt x="4646" y="14391"/>
                  </a:cubicBezTo>
                  <a:cubicBezTo>
                    <a:pt x="4749" y="14394"/>
                    <a:pt x="4851" y="14395"/>
                    <a:pt x="4950" y="14395"/>
                  </a:cubicBezTo>
                  <a:cubicBezTo>
                    <a:pt x="7490" y="14395"/>
                    <a:pt x="8570" y="13550"/>
                    <a:pt x="8570" y="13550"/>
                  </a:cubicBezTo>
                  <a:cubicBezTo>
                    <a:pt x="8570" y="13550"/>
                    <a:pt x="8570" y="13530"/>
                    <a:pt x="8581" y="13479"/>
                  </a:cubicBezTo>
                  <a:cubicBezTo>
                    <a:pt x="8590" y="13063"/>
                    <a:pt x="8671" y="11085"/>
                    <a:pt x="8834" y="9433"/>
                  </a:cubicBezTo>
                  <a:cubicBezTo>
                    <a:pt x="8915" y="8712"/>
                    <a:pt x="9006" y="8053"/>
                    <a:pt x="9118" y="7597"/>
                  </a:cubicBezTo>
                  <a:cubicBezTo>
                    <a:pt x="9118" y="7597"/>
                    <a:pt x="10132" y="6339"/>
                    <a:pt x="10203" y="5670"/>
                  </a:cubicBezTo>
                  <a:cubicBezTo>
                    <a:pt x="10274" y="5011"/>
                    <a:pt x="9493" y="2830"/>
                    <a:pt x="9158" y="1907"/>
                  </a:cubicBezTo>
                  <a:cubicBezTo>
                    <a:pt x="8824" y="974"/>
                    <a:pt x="7424" y="71"/>
                    <a:pt x="6156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3993115" y="1765732"/>
              <a:ext cx="102792" cy="148500"/>
            </a:xfrm>
            <a:custGeom>
              <a:avLst/>
              <a:gdLst/>
              <a:ahLst/>
              <a:cxnLst/>
              <a:rect l="l" t="t" r="r" b="b"/>
              <a:pathLst>
                <a:path w="3012" h="4351" extrusionOk="0">
                  <a:moveTo>
                    <a:pt x="0" y="0"/>
                  </a:moveTo>
                  <a:lnTo>
                    <a:pt x="2759" y="4351"/>
                  </a:lnTo>
                  <a:cubicBezTo>
                    <a:pt x="2768" y="3935"/>
                    <a:pt x="2849" y="1957"/>
                    <a:pt x="3012" y="3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4092428" y="1556796"/>
              <a:ext cx="54706" cy="225599"/>
            </a:xfrm>
            <a:custGeom>
              <a:avLst/>
              <a:gdLst/>
              <a:ahLst/>
              <a:cxnLst/>
              <a:rect l="l" t="t" r="r" b="b"/>
              <a:pathLst>
                <a:path w="1603" h="6610" extrusionOk="0">
                  <a:moveTo>
                    <a:pt x="651" y="0"/>
                  </a:moveTo>
                  <a:cubicBezTo>
                    <a:pt x="641" y="0"/>
                    <a:pt x="630" y="2"/>
                    <a:pt x="619" y="7"/>
                  </a:cubicBezTo>
                  <a:cubicBezTo>
                    <a:pt x="568" y="27"/>
                    <a:pt x="538" y="78"/>
                    <a:pt x="558" y="128"/>
                  </a:cubicBezTo>
                  <a:cubicBezTo>
                    <a:pt x="670" y="453"/>
                    <a:pt x="791" y="788"/>
                    <a:pt x="924" y="1112"/>
                  </a:cubicBezTo>
                  <a:cubicBezTo>
                    <a:pt x="1167" y="1761"/>
                    <a:pt x="1400" y="2370"/>
                    <a:pt x="1370" y="2654"/>
                  </a:cubicBezTo>
                  <a:cubicBezTo>
                    <a:pt x="1309" y="3283"/>
                    <a:pt x="315" y="4520"/>
                    <a:pt x="304" y="4530"/>
                  </a:cubicBezTo>
                  <a:cubicBezTo>
                    <a:pt x="304" y="4540"/>
                    <a:pt x="295" y="4560"/>
                    <a:pt x="295" y="4570"/>
                  </a:cubicBezTo>
                  <a:cubicBezTo>
                    <a:pt x="183" y="4996"/>
                    <a:pt x="92" y="5645"/>
                    <a:pt x="0" y="6497"/>
                  </a:cubicBezTo>
                  <a:cubicBezTo>
                    <a:pt x="0" y="6558"/>
                    <a:pt x="31" y="6599"/>
                    <a:pt x="92" y="6609"/>
                  </a:cubicBezTo>
                  <a:lnTo>
                    <a:pt x="102" y="6609"/>
                  </a:lnTo>
                  <a:cubicBezTo>
                    <a:pt x="142" y="6609"/>
                    <a:pt x="183" y="6569"/>
                    <a:pt x="193" y="6517"/>
                  </a:cubicBezTo>
                  <a:cubicBezTo>
                    <a:pt x="274" y="5686"/>
                    <a:pt x="365" y="5057"/>
                    <a:pt x="477" y="4642"/>
                  </a:cubicBezTo>
                  <a:cubicBezTo>
                    <a:pt x="599" y="4479"/>
                    <a:pt x="1501" y="3333"/>
                    <a:pt x="1562" y="2674"/>
                  </a:cubicBezTo>
                  <a:cubicBezTo>
                    <a:pt x="1603" y="2350"/>
                    <a:pt x="1370" y="1741"/>
                    <a:pt x="1096" y="1041"/>
                  </a:cubicBezTo>
                  <a:cubicBezTo>
                    <a:pt x="974" y="727"/>
                    <a:pt x="842" y="392"/>
                    <a:pt x="741" y="67"/>
                  </a:cubicBezTo>
                  <a:cubicBezTo>
                    <a:pt x="725" y="28"/>
                    <a:pt x="690" y="0"/>
                    <a:pt x="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3971273" y="1451030"/>
              <a:ext cx="103713" cy="59693"/>
            </a:xfrm>
            <a:custGeom>
              <a:avLst/>
              <a:gdLst/>
              <a:ahLst/>
              <a:cxnLst/>
              <a:rect l="l" t="t" r="r" b="b"/>
              <a:pathLst>
                <a:path w="3039" h="1749" extrusionOk="0">
                  <a:moveTo>
                    <a:pt x="1229" y="0"/>
                  </a:moveTo>
                  <a:cubicBezTo>
                    <a:pt x="1199" y="0"/>
                    <a:pt x="1168" y="1"/>
                    <a:pt x="1137" y="2"/>
                  </a:cubicBezTo>
                  <a:cubicBezTo>
                    <a:pt x="599" y="22"/>
                    <a:pt x="183" y="185"/>
                    <a:pt x="1" y="408"/>
                  </a:cubicBezTo>
                  <a:cubicBezTo>
                    <a:pt x="52" y="560"/>
                    <a:pt x="285" y="1128"/>
                    <a:pt x="670" y="1463"/>
                  </a:cubicBezTo>
                  <a:cubicBezTo>
                    <a:pt x="890" y="1660"/>
                    <a:pt x="1146" y="1749"/>
                    <a:pt x="1384" y="1749"/>
                  </a:cubicBezTo>
                  <a:cubicBezTo>
                    <a:pt x="1684" y="1749"/>
                    <a:pt x="1954" y="1609"/>
                    <a:pt x="2090" y="1372"/>
                  </a:cubicBezTo>
                  <a:cubicBezTo>
                    <a:pt x="2090" y="1372"/>
                    <a:pt x="2315" y="1529"/>
                    <a:pt x="2532" y="1529"/>
                  </a:cubicBezTo>
                  <a:cubicBezTo>
                    <a:pt x="2640" y="1529"/>
                    <a:pt x="2746" y="1490"/>
                    <a:pt x="2820" y="1372"/>
                  </a:cubicBezTo>
                  <a:cubicBezTo>
                    <a:pt x="3038" y="1025"/>
                    <a:pt x="2520" y="0"/>
                    <a:pt x="1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3967826" y="1447925"/>
              <a:ext cx="106307" cy="65871"/>
            </a:xfrm>
            <a:custGeom>
              <a:avLst/>
              <a:gdLst/>
              <a:ahLst/>
              <a:cxnLst/>
              <a:rect l="l" t="t" r="r" b="b"/>
              <a:pathLst>
                <a:path w="3115" h="1930" extrusionOk="0">
                  <a:moveTo>
                    <a:pt x="1327" y="193"/>
                  </a:moveTo>
                  <a:cubicBezTo>
                    <a:pt x="2078" y="193"/>
                    <a:pt x="2564" y="553"/>
                    <a:pt x="2759" y="905"/>
                  </a:cubicBezTo>
                  <a:cubicBezTo>
                    <a:pt x="2891" y="1138"/>
                    <a:pt x="2901" y="1321"/>
                    <a:pt x="2840" y="1412"/>
                  </a:cubicBezTo>
                  <a:cubicBezTo>
                    <a:pt x="2810" y="1472"/>
                    <a:pt x="2759" y="1503"/>
                    <a:pt x="2698" y="1513"/>
                  </a:cubicBezTo>
                  <a:cubicBezTo>
                    <a:pt x="2675" y="1519"/>
                    <a:pt x="2652" y="1521"/>
                    <a:pt x="2627" y="1521"/>
                  </a:cubicBezTo>
                  <a:cubicBezTo>
                    <a:pt x="2477" y="1521"/>
                    <a:pt x="2303" y="1425"/>
                    <a:pt x="2242" y="1382"/>
                  </a:cubicBezTo>
                  <a:cubicBezTo>
                    <a:pt x="2222" y="1361"/>
                    <a:pt x="2191" y="1361"/>
                    <a:pt x="2171" y="1361"/>
                  </a:cubicBezTo>
                  <a:cubicBezTo>
                    <a:pt x="2141" y="1371"/>
                    <a:pt x="2120" y="1391"/>
                    <a:pt x="2100" y="1412"/>
                  </a:cubicBezTo>
                  <a:cubicBezTo>
                    <a:pt x="2008" y="1574"/>
                    <a:pt x="1836" y="1696"/>
                    <a:pt x="1623" y="1726"/>
                  </a:cubicBezTo>
                  <a:cubicBezTo>
                    <a:pt x="1573" y="1736"/>
                    <a:pt x="1523" y="1740"/>
                    <a:pt x="1473" y="1740"/>
                  </a:cubicBezTo>
                  <a:cubicBezTo>
                    <a:pt x="1248" y="1740"/>
                    <a:pt x="1023" y="1649"/>
                    <a:pt x="832" y="1483"/>
                  </a:cubicBezTo>
                  <a:cubicBezTo>
                    <a:pt x="518" y="1199"/>
                    <a:pt x="295" y="732"/>
                    <a:pt x="214" y="519"/>
                  </a:cubicBezTo>
                  <a:cubicBezTo>
                    <a:pt x="406" y="327"/>
                    <a:pt x="791" y="205"/>
                    <a:pt x="1238" y="195"/>
                  </a:cubicBezTo>
                  <a:cubicBezTo>
                    <a:pt x="1268" y="193"/>
                    <a:pt x="1298" y="193"/>
                    <a:pt x="1327" y="193"/>
                  </a:cubicBezTo>
                  <a:close/>
                  <a:moveTo>
                    <a:pt x="1319" y="1"/>
                  </a:moveTo>
                  <a:cubicBezTo>
                    <a:pt x="1289" y="1"/>
                    <a:pt x="1258" y="1"/>
                    <a:pt x="1228" y="2"/>
                  </a:cubicBezTo>
                  <a:cubicBezTo>
                    <a:pt x="690" y="23"/>
                    <a:pt x="244" y="185"/>
                    <a:pt x="31" y="428"/>
                  </a:cubicBezTo>
                  <a:cubicBezTo>
                    <a:pt x="11" y="458"/>
                    <a:pt x="0" y="489"/>
                    <a:pt x="11" y="519"/>
                  </a:cubicBezTo>
                  <a:cubicBezTo>
                    <a:pt x="11" y="530"/>
                    <a:pt x="244" y="1219"/>
                    <a:pt x="710" y="1625"/>
                  </a:cubicBezTo>
                  <a:cubicBezTo>
                    <a:pt x="933" y="1828"/>
                    <a:pt x="1208" y="1929"/>
                    <a:pt x="1481" y="1929"/>
                  </a:cubicBezTo>
                  <a:cubicBezTo>
                    <a:pt x="1542" y="1929"/>
                    <a:pt x="1603" y="1929"/>
                    <a:pt x="1663" y="1919"/>
                  </a:cubicBezTo>
                  <a:cubicBezTo>
                    <a:pt x="1897" y="1878"/>
                    <a:pt x="2089" y="1756"/>
                    <a:pt x="2222" y="1584"/>
                  </a:cubicBezTo>
                  <a:cubicBezTo>
                    <a:pt x="2314" y="1643"/>
                    <a:pt x="2469" y="1716"/>
                    <a:pt x="2630" y="1716"/>
                  </a:cubicBezTo>
                  <a:cubicBezTo>
                    <a:pt x="2663" y="1716"/>
                    <a:pt x="2696" y="1713"/>
                    <a:pt x="2729" y="1706"/>
                  </a:cubicBezTo>
                  <a:cubicBezTo>
                    <a:pt x="2850" y="1686"/>
                    <a:pt x="2941" y="1614"/>
                    <a:pt x="3002" y="1513"/>
                  </a:cubicBezTo>
                  <a:cubicBezTo>
                    <a:pt x="3114" y="1341"/>
                    <a:pt x="3083" y="1077"/>
                    <a:pt x="2932" y="814"/>
                  </a:cubicBezTo>
                  <a:cubicBezTo>
                    <a:pt x="2697" y="412"/>
                    <a:pt x="2159" y="1"/>
                    <a:pt x="13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3992398" y="1384991"/>
              <a:ext cx="68562" cy="102492"/>
            </a:xfrm>
            <a:custGeom>
              <a:avLst/>
              <a:gdLst/>
              <a:ahLst/>
              <a:cxnLst/>
              <a:rect l="l" t="t" r="r" b="b"/>
              <a:pathLst>
                <a:path w="2009" h="3003" extrusionOk="0">
                  <a:moveTo>
                    <a:pt x="934" y="1"/>
                  </a:moveTo>
                  <a:lnTo>
                    <a:pt x="1" y="2140"/>
                  </a:lnTo>
                  <a:cubicBezTo>
                    <a:pt x="1" y="2140"/>
                    <a:pt x="294" y="3002"/>
                    <a:pt x="1055" y="3002"/>
                  </a:cubicBezTo>
                  <a:cubicBezTo>
                    <a:pt x="1705" y="3002"/>
                    <a:pt x="1755" y="2586"/>
                    <a:pt x="1755" y="2586"/>
                  </a:cubicBezTo>
                  <a:lnTo>
                    <a:pt x="1765" y="2536"/>
                  </a:lnTo>
                  <a:lnTo>
                    <a:pt x="2009" y="1420"/>
                  </a:lnTo>
                  <a:lnTo>
                    <a:pt x="1197" y="345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3988951" y="1381851"/>
              <a:ext cx="75490" cy="108738"/>
            </a:xfrm>
            <a:custGeom>
              <a:avLst/>
              <a:gdLst/>
              <a:ahLst/>
              <a:cxnLst/>
              <a:rect l="l" t="t" r="r" b="b"/>
              <a:pathLst>
                <a:path w="2212" h="3186" extrusionOk="0">
                  <a:moveTo>
                    <a:pt x="1055" y="285"/>
                  </a:moveTo>
                  <a:lnTo>
                    <a:pt x="2008" y="1533"/>
                  </a:lnTo>
                  <a:lnTo>
                    <a:pt x="1775" y="2608"/>
                  </a:lnTo>
                  <a:lnTo>
                    <a:pt x="1765" y="2668"/>
                  </a:lnTo>
                  <a:cubicBezTo>
                    <a:pt x="1765" y="2668"/>
                    <a:pt x="1714" y="2993"/>
                    <a:pt x="1156" y="2993"/>
                  </a:cubicBezTo>
                  <a:cubicBezTo>
                    <a:pt x="548" y="2993"/>
                    <a:pt x="264" y="2385"/>
                    <a:pt x="203" y="2232"/>
                  </a:cubicBezTo>
                  <a:lnTo>
                    <a:pt x="1055" y="285"/>
                  </a:lnTo>
                  <a:close/>
                  <a:moveTo>
                    <a:pt x="1024" y="1"/>
                  </a:moveTo>
                  <a:cubicBezTo>
                    <a:pt x="994" y="1"/>
                    <a:pt x="963" y="32"/>
                    <a:pt x="943" y="62"/>
                  </a:cubicBezTo>
                  <a:lnTo>
                    <a:pt x="10" y="2191"/>
                  </a:lnTo>
                  <a:cubicBezTo>
                    <a:pt x="0" y="2222"/>
                    <a:pt x="0" y="2243"/>
                    <a:pt x="10" y="2263"/>
                  </a:cubicBezTo>
                  <a:cubicBezTo>
                    <a:pt x="21" y="2303"/>
                    <a:pt x="335" y="3185"/>
                    <a:pt x="1156" y="3185"/>
                  </a:cubicBezTo>
                  <a:cubicBezTo>
                    <a:pt x="1876" y="3185"/>
                    <a:pt x="1948" y="2719"/>
                    <a:pt x="1948" y="2699"/>
                  </a:cubicBezTo>
                  <a:lnTo>
                    <a:pt x="2201" y="1533"/>
                  </a:lnTo>
                  <a:cubicBezTo>
                    <a:pt x="2211" y="1502"/>
                    <a:pt x="2201" y="1482"/>
                    <a:pt x="2180" y="1452"/>
                  </a:cubicBezTo>
                  <a:lnTo>
                    <a:pt x="1105" y="41"/>
                  </a:lnTo>
                  <a:cubicBezTo>
                    <a:pt x="1085" y="11"/>
                    <a:pt x="1055" y="1"/>
                    <a:pt x="10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4018029" y="1311341"/>
              <a:ext cx="98321" cy="136281"/>
            </a:xfrm>
            <a:custGeom>
              <a:avLst/>
              <a:gdLst/>
              <a:ahLst/>
              <a:cxnLst/>
              <a:rect l="l" t="t" r="r" b="b"/>
              <a:pathLst>
                <a:path w="2881" h="3993" extrusionOk="0">
                  <a:moveTo>
                    <a:pt x="1776" y="0"/>
                  </a:moveTo>
                  <a:cubicBezTo>
                    <a:pt x="1246" y="0"/>
                    <a:pt x="662" y="322"/>
                    <a:pt x="537" y="1114"/>
                  </a:cubicBezTo>
                  <a:cubicBezTo>
                    <a:pt x="446" y="1702"/>
                    <a:pt x="162" y="2229"/>
                    <a:pt x="0" y="2452"/>
                  </a:cubicBezTo>
                  <a:lnTo>
                    <a:pt x="670" y="3548"/>
                  </a:lnTo>
                  <a:cubicBezTo>
                    <a:pt x="740" y="3649"/>
                    <a:pt x="832" y="3750"/>
                    <a:pt x="954" y="3831"/>
                  </a:cubicBezTo>
                  <a:cubicBezTo>
                    <a:pt x="1120" y="3940"/>
                    <a:pt x="1297" y="3992"/>
                    <a:pt x="1468" y="3992"/>
                  </a:cubicBezTo>
                  <a:cubicBezTo>
                    <a:pt x="1858" y="3992"/>
                    <a:pt x="2221" y="3718"/>
                    <a:pt x="2383" y="3203"/>
                  </a:cubicBezTo>
                  <a:cubicBezTo>
                    <a:pt x="2617" y="2452"/>
                    <a:pt x="2880" y="1296"/>
                    <a:pt x="2678" y="536"/>
                  </a:cubicBezTo>
                  <a:cubicBezTo>
                    <a:pt x="2583" y="204"/>
                    <a:pt x="2197" y="0"/>
                    <a:pt x="1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4014206" y="1308065"/>
              <a:ext cx="106614" cy="142732"/>
            </a:xfrm>
            <a:custGeom>
              <a:avLst/>
              <a:gdLst/>
              <a:ahLst/>
              <a:cxnLst/>
              <a:rect l="l" t="t" r="r" b="b"/>
              <a:pathLst>
                <a:path w="3124" h="4182" extrusionOk="0">
                  <a:moveTo>
                    <a:pt x="1890" y="1"/>
                  </a:moveTo>
                  <a:cubicBezTo>
                    <a:pt x="1862" y="1"/>
                    <a:pt x="1834" y="1"/>
                    <a:pt x="1805" y="3"/>
                  </a:cubicBezTo>
                  <a:cubicBezTo>
                    <a:pt x="1289" y="33"/>
                    <a:pt x="690" y="358"/>
                    <a:pt x="558" y="1189"/>
                  </a:cubicBezTo>
                  <a:cubicBezTo>
                    <a:pt x="467" y="1788"/>
                    <a:pt x="183" y="2285"/>
                    <a:pt x="31" y="2498"/>
                  </a:cubicBezTo>
                  <a:cubicBezTo>
                    <a:pt x="0" y="2538"/>
                    <a:pt x="11" y="2599"/>
                    <a:pt x="51" y="2629"/>
                  </a:cubicBezTo>
                  <a:cubicBezTo>
                    <a:pt x="67" y="2642"/>
                    <a:pt x="86" y="2647"/>
                    <a:pt x="106" y="2647"/>
                  </a:cubicBezTo>
                  <a:cubicBezTo>
                    <a:pt x="135" y="2647"/>
                    <a:pt x="165" y="2634"/>
                    <a:pt x="183" y="2609"/>
                  </a:cubicBezTo>
                  <a:cubicBezTo>
                    <a:pt x="345" y="2386"/>
                    <a:pt x="649" y="1849"/>
                    <a:pt x="751" y="1220"/>
                  </a:cubicBezTo>
                  <a:cubicBezTo>
                    <a:pt x="863" y="500"/>
                    <a:pt x="1370" y="216"/>
                    <a:pt x="1816" y="195"/>
                  </a:cubicBezTo>
                  <a:cubicBezTo>
                    <a:pt x="1844" y="193"/>
                    <a:pt x="1872" y="192"/>
                    <a:pt x="1899" y="192"/>
                  </a:cubicBezTo>
                  <a:cubicBezTo>
                    <a:pt x="2289" y="192"/>
                    <a:pt x="2613" y="388"/>
                    <a:pt x="2698" y="662"/>
                  </a:cubicBezTo>
                  <a:cubicBezTo>
                    <a:pt x="2932" y="1504"/>
                    <a:pt x="2536" y="2863"/>
                    <a:pt x="2404" y="3269"/>
                  </a:cubicBezTo>
                  <a:cubicBezTo>
                    <a:pt x="2292" y="3614"/>
                    <a:pt x="2089" y="3857"/>
                    <a:pt x="1816" y="3948"/>
                  </a:cubicBezTo>
                  <a:cubicBezTo>
                    <a:pt x="1739" y="3976"/>
                    <a:pt x="1659" y="3989"/>
                    <a:pt x="1578" y="3989"/>
                  </a:cubicBezTo>
                  <a:cubicBezTo>
                    <a:pt x="1422" y="3989"/>
                    <a:pt x="1262" y="3940"/>
                    <a:pt x="1116" y="3846"/>
                  </a:cubicBezTo>
                  <a:cubicBezTo>
                    <a:pt x="1014" y="3776"/>
                    <a:pt x="933" y="3695"/>
                    <a:pt x="852" y="3583"/>
                  </a:cubicBezTo>
                  <a:cubicBezTo>
                    <a:pt x="834" y="3558"/>
                    <a:pt x="805" y="3545"/>
                    <a:pt x="775" y="3545"/>
                  </a:cubicBezTo>
                  <a:cubicBezTo>
                    <a:pt x="756" y="3545"/>
                    <a:pt x="737" y="3551"/>
                    <a:pt x="721" y="3562"/>
                  </a:cubicBezTo>
                  <a:cubicBezTo>
                    <a:pt x="680" y="3593"/>
                    <a:pt x="670" y="3654"/>
                    <a:pt x="700" y="3695"/>
                  </a:cubicBezTo>
                  <a:cubicBezTo>
                    <a:pt x="791" y="3826"/>
                    <a:pt x="893" y="3927"/>
                    <a:pt x="1014" y="4009"/>
                  </a:cubicBezTo>
                  <a:cubicBezTo>
                    <a:pt x="1187" y="4121"/>
                    <a:pt x="1390" y="4181"/>
                    <a:pt x="1573" y="4181"/>
                  </a:cubicBezTo>
                  <a:cubicBezTo>
                    <a:pt x="1684" y="4181"/>
                    <a:pt x="1785" y="4171"/>
                    <a:pt x="1877" y="4130"/>
                  </a:cubicBezTo>
                  <a:cubicBezTo>
                    <a:pt x="2211" y="4019"/>
                    <a:pt x="2455" y="3725"/>
                    <a:pt x="2587" y="3319"/>
                  </a:cubicBezTo>
                  <a:cubicBezTo>
                    <a:pt x="2759" y="2792"/>
                    <a:pt x="3124" y="1473"/>
                    <a:pt x="2880" y="612"/>
                  </a:cubicBezTo>
                  <a:cubicBezTo>
                    <a:pt x="2775" y="247"/>
                    <a:pt x="2371" y="1"/>
                    <a:pt x="18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4025981" y="1307417"/>
              <a:ext cx="104908" cy="74847"/>
            </a:xfrm>
            <a:custGeom>
              <a:avLst/>
              <a:gdLst/>
              <a:ahLst/>
              <a:cxnLst/>
              <a:rect l="l" t="t" r="r" b="b"/>
              <a:pathLst>
                <a:path w="3074" h="2193" extrusionOk="0">
                  <a:moveTo>
                    <a:pt x="1557" y="1"/>
                  </a:moveTo>
                  <a:cubicBezTo>
                    <a:pt x="170" y="1"/>
                    <a:pt x="80" y="1274"/>
                    <a:pt x="0" y="2192"/>
                  </a:cubicBezTo>
                  <a:cubicBezTo>
                    <a:pt x="0" y="2192"/>
                    <a:pt x="1400" y="1736"/>
                    <a:pt x="1826" y="742"/>
                  </a:cubicBezTo>
                  <a:cubicBezTo>
                    <a:pt x="1826" y="742"/>
                    <a:pt x="1978" y="1604"/>
                    <a:pt x="2587" y="1868"/>
                  </a:cubicBezTo>
                  <a:cubicBezTo>
                    <a:pt x="2587" y="1868"/>
                    <a:pt x="3073" y="42"/>
                    <a:pt x="1623" y="2"/>
                  </a:cubicBezTo>
                  <a:cubicBezTo>
                    <a:pt x="1601" y="1"/>
                    <a:pt x="1579" y="1"/>
                    <a:pt x="1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4022499" y="1304311"/>
              <a:ext cx="103884" cy="81400"/>
            </a:xfrm>
            <a:custGeom>
              <a:avLst/>
              <a:gdLst/>
              <a:ahLst/>
              <a:cxnLst/>
              <a:rect l="l" t="t" r="r" b="b"/>
              <a:pathLst>
                <a:path w="3044" h="2385" extrusionOk="0">
                  <a:moveTo>
                    <a:pt x="1715" y="194"/>
                  </a:moveTo>
                  <a:cubicBezTo>
                    <a:pt x="2049" y="204"/>
                    <a:pt x="2303" y="305"/>
                    <a:pt x="2455" y="519"/>
                  </a:cubicBezTo>
                  <a:cubicBezTo>
                    <a:pt x="2749" y="914"/>
                    <a:pt x="2668" y="1553"/>
                    <a:pt x="2617" y="1817"/>
                  </a:cubicBezTo>
                  <a:cubicBezTo>
                    <a:pt x="2161" y="1522"/>
                    <a:pt x="2029" y="823"/>
                    <a:pt x="2029" y="823"/>
                  </a:cubicBezTo>
                  <a:cubicBezTo>
                    <a:pt x="2019" y="782"/>
                    <a:pt x="1988" y="742"/>
                    <a:pt x="1948" y="742"/>
                  </a:cubicBezTo>
                  <a:cubicBezTo>
                    <a:pt x="1898" y="742"/>
                    <a:pt x="1857" y="762"/>
                    <a:pt x="1846" y="803"/>
                  </a:cubicBezTo>
                  <a:cubicBezTo>
                    <a:pt x="1512" y="1563"/>
                    <a:pt x="569" y="1999"/>
                    <a:pt x="203" y="2141"/>
                  </a:cubicBezTo>
                  <a:cubicBezTo>
                    <a:pt x="285" y="1238"/>
                    <a:pt x="427" y="194"/>
                    <a:pt x="1654" y="194"/>
                  </a:cubicBezTo>
                  <a:close/>
                  <a:moveTo>
                    <a:pt x="1659" y="0"/>
                  </a:moveTo>
                  <a:cubicBezTo>
                    <a:pt x="191" y="0"/>
                    <a:pt x="81" y="1353"/>
                    <a:pt x="11" y="2253"/>
                  </a:cubicBezTo>
                  <a:lnTo>
                    <a:pt x="1" y="2283"/>
                  </a:lnTo>
                  <a:cubicBezTo>
                    <a:pt x="1" y="2313"/>
                    <a:pt x="11" y="2344"/>
                    <a:pt x="41" y="2365"/>
                  </a:cubicBezTo>
                  <a:cubicBezTo>
                    <a:pt x="61" y="2374"/>
                    <a:pt x="82" y="2385"/>
                    <a:pt x="102" y="2385"/>
                  </a:cubicBezTo>
                  <a:cubicBezTo>
                    <a:pt x="113" y="2385"/>
                    <a:pt x="122" y="2385"/>
                    <a:pt x="133" y="2374"/>
                  </a:cubicBezTo>
                  <a:cubicBezTo>
                    <a:pt x="183" y="2365"/>
                    <a:pt x="1370" y="1959"/>
                    <a:pt x="1898" y="1096"/>
                  </a:cubicBezTo>
                  <a:cubicBezTo>
                    <a:pt x="1999" y="1391"/>
                    <a:pt x="2212" y="1857"/>
                    <a:pt x="2648" y="2050"/>
                  </a:cubicBezTo>
                  <a:cubicBezTo>
                    <a:pt x="2663" y="2055"/>
                    <a:pt x="2676" y="2058"/>
                    <a:pt x="2688" y="2058"/>
                  </a:cubicBezTo>
                  <a:cubicBezTo>
                    <a:pt x="2701" y="2058"/>
                    <a:pt x="2714" y="2055"/>
                    <a:pt x="2729" y="2050"/>
                  </a:cubicBezTo>
                  <a:cubicBezTo>
                    <a:pt x="2749" y="2029"/>
                    <a:pt x="2770" y="2009"/>
                    <a:pt x="2779" y="1989"/>
                  </a:cubicBezTo>
                  <a:cubicBezTo>
                    <a:pt x="2790" y="1939"/>
                    <a:pt x="3043" y="975"/>
                    <a:pt x="2607" y="407"/>
                  </a:cubicBezTo>
                  <a:cubicBezTo>
                    <a:pt x="2414" y="143"/>
                    <a:pt x="2121" y="12"/>
                    <a:pt x="1725" y="1"/>
                  </a:cubicBezTo>
                  <a:cubicBezTo>
                    <a:pt x="1703" y="1"/>
                    <a:pt x="168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4041884" y="1323730"/>
              <a:ext cx="50918" cy="64745"/>
            </a:xfrm>
            <a:custGeom>
              <a:avLst/>
              <a:gdLst/>
              <a:ahLst/>
              <a:cxnLst/>
              <a:rect l="l" t="t" r="r" b="b"/>
              <a:pathLst>
                <a:path w="1492" h="1897" extrusionOk="0">
                  <a:moveTo>
                    <a:pt x="1400" y="0"/>
                  </a:moveTo>
                  <a:cubicBezTo>
                    <a:pt x="1350" y="0"/>
                    <a:pt x="1299" y="41"/>
                    <a:pt x="1299" y="92"/>
                  </a:cubicBezTo>
                  <a:cubicBezTo>
                    <a:pt x="1228" y="1258"/>
                    <a:pt x="92" y="1704"/>
                    <a:pt x="82" y="1714"/>
                  </a:cubicBezTo>
                  <a:cubicBezTo>
                    <a:pt x="31" y="1724"/>
                    <a:pt x="1" y="1785"/>
                    <a:pt x="21" y="1836"/>
                  </a:cubicBezTo>
                  <a:cubicBezTo>
                    <a:pt x="41" y="1877"/>
                    <a:pt x="72" y="1897"/>
                    <a:pt x="113" y="1897"/>
                  </a:cubicBezTo>
                  <a:cubicBezTo>
                    <a:pt x="122" y="1897"/>
                    <a:pt x="133" y="1897"/>
                    <a:pt x="143" y="1886"/>
                  </a:cubicBezTo>
                  <a:cubicBezTo>
                    <a:pt x="163" y="1886"/>
                    <a:pt x="1411" y="1390"/>
                    <a:pt x="1492" y="101"/>
                  </a:cubicBezTo>
                  <a:cubicBezTo>
                    <a:pt x="1492" y="51"/>
                    <a:pt x="1451" y="0"/>
                    <a:pt x="1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3997586" y="1369429"/>
              <a:ext cx="35697" cy="41229"/>
            </a:xfrm>
            <a:custGeom>
              <a:avLst/>
              <a:gdLst/>
              <a:ahLst/>
              <a:cxnLst/>
              <a:rect l="l" t="t" r="r" b="b"/>
              <a:pathLst>
                <a:path w="1046" h="1208" extrusionOk="0">
                  <a:moveTo>
                    <a:pt x="557" y="0"/>
                  </a:moveTo>
                  <a:cubicBezTo>
                    <a:pt x="525" y="0"/>
                    <a:pt x="492" y="4"/>
                    <a:pt x="457" y="10"/>
                  </a:cubicBezTo>
                  <a:cubicBezTo>
                    <a:pt x="0" y="91"/>
                    <a:pt x="11" y="1004"/>
                    <a:pt x="701" y="1207"/>
                  </a:cubicBezTo>
                  <a:lnTo>
                    <a:pt x="1045" y="375"/>
                  </a:lnTo>
                  <a:cubicBezTo>
                    <a:pt x="964" y="204"/>
                    <a:pt x="810" y="0"/>
                    <a:pt x="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3998644" y="1366289"/>
              <a:ext cx="38428" cy="47441"/>
            </a:xfrm>
            <a:custGeom>
              <a:avLst/>
              <a:gdLst/>
              <a:ahLst/>
              <a:cxnLst/>
              <a:rect l="l" t="t" r="r" b="b"/>
              <a:pathLst>
                <a:path w="1126" h="1390" extrusionOk="0">
                  <a:moveTo>
                    <a:pt x="519" y="1"/>
                  </a:moveTo>
                  <a:cubicBezTo>
                    <a:pt x="482" y="1"/>
                    <a:pt x="444" y="4"/>
                    <a:pt x="406" y="11"/>
                  </a:cubicBezTo>
                  <a:cubicBezTo>
                    <a:pt x="183" y="51"/>
                    <a:pt x="30" y="254"/>
                    <a:pt x="21" y="528"/>
                  </a:cubicBezTo>
                  <a:cubicBezTo>
                    <a:pt x="0" y="853"/>
                    <a:pt x="193" y="1258"/>
                    <a:pt x="639" y="1390"/>
                  </a:cubicBezTo>
                  <a:lnTo>
                    <a:pt x="670" y="1390"/>
                  </a:lnTo>
                  <a:cubicBezTo>
                    <a:pt x="710" y="1390"/>
                    <a:pt x="751" y="1360"/>
                    <a:pt x="760" y="1319"/>
                  </a:cubicBezTo>
                  <a:cubicBezTo>
                    <a:pt x="781" y="1268"/>
                    <a:pt x="751" y="1218"/>
                    <a:pt x="700" y="1198"/>
                  </a:cubicBezTo>
                  <a:cubicBezTo>
                    <a:pt x="345" y="1096"/>
                    <a:pt x="193" y="792"/>
                    <a:pt x="213" y="538"/>
                  </a:cubicBezTo>
                  <a:cubicBezTo>
                    <a:pt x="213" y="396"/>
                    <a:pt x="284" y="224"/>
                    <a:pt x="447" y="193"/>
                  </a:cubicBezTo>
                  <a:cubicBezTo>
                    <a:pt x="469" y="190"/>
                    <a:pt x="492" y="188"/>
                    <a:pt x="514" y="188"/>
                  </a:cubicBezTo>
                  <a:cubicBezTo>
                    <a:pt x="685" y="188"/>
                    <a:pt x="824" y="293"/>
                    <a:pt x="923" y="518"/>
                  </a:cubicBezTo>
                  <a:cubicBezTo>
                    <a:pt x="945" y="547"/>
                    <a:pt x="978" y="566"/>
                    <a:pt x="1014" y="566"/>
                  </a:cubicBezTo>
                  <a:cubicBezTo>
                    <a:pt x="1028" y="566"/>
                    <a:pt x="1041" y="564"/>
                    <a:pt x="1055" y="558"/>
                  </a:cubicBezTo>
                  <a:cubicBezTo>
                    <a:pt x="1105" y="538"/>
                    <a:pt x="1126" y="477"/>
                    <a:pt x="1096" y="427"/>
                  </a:cubicBezTo>
                  <a:cubicBezTo>
                    <a:pt x="963" y="145"/>
                    <a:pt x="762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4281397" y="1757746"/>
              <a:ext cx="74807" cy="73072"/>
            </a:xfrm>
            <a:custGeom>
              <a:avLst/>
              <a:gdLst/>
              <a:ahLst/>
              <a:cxnLst/>
              <a:rect l="l" t="t" r="r" b="b"/>
              <a:pathLst>
                <a:path w="2192" h="2141" extrusionOk="0">
                  <a:moveTo>
                    <a:pt x="1157" y="1"/>
                  </a:moveTo>
                  <a:cubicBezTo>
                    <a:pt x="620" y="599"/>
                    <a:pt x="214" y="1339"/>
                    <a:pt x="1" y="2141"/>
                  </a:cubicBezTo>
                  <a:cubicBezTo>
                    <a:pt x="122" y="2070"/>
                    <a:pt x="234" y="1958"/>
                    <a:pt x="336" y="1796"/>
                  </a:cubicBezTo>
                  <a:cubicBezTo>
                    <a:pt x="924" y="873"/>
                    <a:pt x="2191" y="366"/>
                    <a:pt x="2191" y="366"/>
                  </a:cubicBezTo>
                  <a:lnTo>
                    <a:pt x="1177" y="31"/>
                  </a:lnTo>
                  <a:lnTo>
                    <a:pt x="115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4303546" y="1743582"/>
              <a:ext cx="86240" cy="38328"/>
            </a:xfrm>
            <a:custGeom>
              <a:avLst/>
              <a:gdLst/>
              <a:ahLst/>
              <a:cxnLst/>
              <a:rect l="l" t="t" r="r" b="b"/>
              <a:pathLst>
                <a:path w="2527" h="1123" extrusionOk="0">
                  <a:moveTo>
                    <a:pt x="1634" y="0"/>
                  </a:moveTo>
                  <a:lnTo>
                    <a:pt x="487" y="163"/>
                  </a:lnTo>
                  <a:lnTo>
                    <a:pt x="1" y="1024"/>
                  </a:lnTo>
                  <a:cubicBezTo>
                    <a:pt x="218" y="1094"/>
                    <a:pt x="414" y="1122"/>
                    <a:pt x="590" y="1122"/>
                  </a:cubicBezTo>
                  <a:cubicBezTo>
                    <a:pt x="1359" y="1122"/>
                    <a:pt x="1735" y="578"/>
                    <a:pt x="1735" y="578"/>
                  </a:cubicBezTo>
                  <a:lnTo>
                    <a:pt x="2272" y="487"/>
                  </a:lnTo>
                  <a:cubicBezTo>
                    <a:pt x="2405" y="467"/>
                    <a:pt x="2495" y="375"/>
                    <a:pt x="2516" y="244"/>
                  </a:cubicBezTo>
                  <a:cubicBezTo>
                    <a:pt x="2526" y="203"/>
                    <a:pt x="2486" y="152"/>
                    <a:pt x="2445" y="152"/>
                  </a:cubicBezTo>
                  <a:cubicBezTo>
                    <a:pt x="2161" y="111"/>
                    <a:pt x="1634" y="0"/>
                    <a:pt x="1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4299758" y="1740443"/>
              <a:ext cx="93475" cy="44710"/>
            </a:xfrm>
            <a:custGeom>
              <a:avLst/>
              <a:gdLst/>
              <a:ahLst/>
              <a:cxnLst/>
              <a:rect l="l" t="t" r="r" b="b"/>
              <a:pathLst>
                <a:path w="2739" h="1310" extrusionOk="0">
                  <a:moveTo>
                    <a:pt x="1725" y="1"/>
                  </a:moveTo>
                  <a:lnTo>
                    <a:pt x="578" y="153"/>
                  </a:lnTo>
                  <a:cubicBezTo>
                    <a:pt x="528" y="163"/>
                    <a:pt x="497" y="214"/>
                    <a:pt x="497" y="264"/>
                  </a:cubicBezTo>
                  <a:cubicBezTo>
                    <a:pt x="506" y="310"/>
                    <a:pt x="547" y="347"/>
                    <a:pt x="593" y="347"/>
                  </a:cubicBezTo>
                  <a:cubicBezTo>
                    <a:pt x="598" y="347"/>
                    <a:pt x="603" y="347"/>
                    <a:pt x="609" y="345"/>
                  </a:cubicBezTo>
                  <a:lnTo>
                    <a:pt x="1734" y="194"/>
                  </a:lnTo>
                  <a:cubicBezTo>
                    <a:pt x="1826" y="214"/>
                    <a:pt x="2272" y="295"/>
                    <a:pt x="2536" y="336"/>
                  </a:cubicBezTo>
                  <a:cubicBezTo>
                    <a:pt x="2516" y="417"/>
                    <a:pt x="2455" y="478"/>
                    <a:pt x="2374" y="487"/>
                  </a:cubicBezTo>
                  <a:lnTo>
                    <a:pt x="1826" y="579"/>
                  </a:lnTo>
                  <a:cubicBezTo>
                    <a:pt x="1806" y="579"/>
                    <a:pt x="1785" y="599"/>
                    <a:pt x="1765" y="620"/>
                  </a:cubicBezTo>
                  <a:cubicBezTo>
                    <a:pt x="1749" y="644"/>
                    <a:pt x="1402" y="1118"/>
                    <a:pt x="697" y="1118"/>
                  </a:cubicBezTo>
                  <a:cubicBezTo>
                    <a:pt x="529" y="1118"/>
                    <a:pt x="341" y="1092"/>
                    <a:pt x="132" y="1025"/>
                  </a:cubicBezTo>
                  <a:cubicBezTo>
                    <a:pt x="123" y="1021"/>
                    <a:pt x="114" y="1019"/>
                    <a:pt x="104" y="1019"/>
                  </a:cubicBezTo>
                  <a:cubicBezTo>
                    <a:pt x="68" y="1019"/>
                    <a:pt x="28" y="1046"/>
                    <a:pt x="21" y="1086"/>
                  </a:cubicBezTo>
                  <a:cubicBezTo>
                    <a:pt x="0" y="1136"/>
                    <a:pt x="30" y="1188"/>
                    <a:pt x="82" y="1208"/>
                  </a:cubicBezTo>
                  <a:cubicBezTo>
                    <a:pt x="305" y="1278"/>
                    <a:pt x="508" y="1309"/>
                    <a:pt x="700" y="1309"/>
                  </a:cubicBezTo>
                  <a:cubicBezTo>
                    <a:pt x="1400" y="1309"/>
                    <a:pt x="1795" y="883"/>
                    <a:pt x="1897" y="762"/>
                  </a:cubicBezTo>
                  <a:lnTo>
                    <a:pt x="2404" y="680"/>
                  </a:lnTo>
                  <a:cubicBezTo>
                    <a:pt x="2566" y="650"/>
                    <a:pt x="2698" y="518"/>
                    <a:pt x="2718" y="356"/>
                  </a:cubicBezTo>
                  <a:cubicBezTo>
                    <a:pt x="2739" y="255"/>
                    <a:pt x="2667" y="163"/>
                    <a:pt x="2566" y="143"/>
                  </a:cubicBezTo>
                  <a:cubicBezTo>
                    <a:pt x="2292" y="102"/>
                    <a:pt x="1765" y="1"/>
                    <a:pt x="17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4278633" y="1739965"/>
              <a:ext cx="48495" cy="79113"/>
            </a:xfrm>
            <a:custGeom>
              <a:avLst/>
              <a:gdLst/>
              <a:ahLst/>
              <a:cxnLst/>
              <a:rect l="l" t="t" r="r" b="b"/>
              <a:pathLst>
                <a:path w="1421" h="2318" extrusionOk="0">
                  <a:moveTo>
                    <a:pt x="1310" y="0"/>
                  </a:moveTo>
                  <a:cubicBezTo>
                    <a:pt x="1278" y="0"/>
                    <a:pt x="1248" y="18"/>
                    <a:pt x="1228" y="45"/>
                  </a:cubicBezTo>
                  <a:lnTo>
                    <a:pt x="31" y="2175"/>
                  </a:lnTo>
                  <a:cubicBezTo>
                    <a:pt x="0" y="2216"/>
                    <a:pt x="21" y="2277"/>
                    <a:pt x="61" y="2307"/>
                  </a:cubicBezTo>
                  <a:cubicBezTo>
                    <a:pt x="82" y="2307"/>
                    <a:pt x="92" y="2317"/>
                    <a:pt x="112" y="2317"/>
                  </a:cubicBezTo>
                  <a:cubicBezTo>
                    <a:pt x="142" y="2317"/>
                    <a:pt x="173" y="2297"/>
                    <a:pt x="194" y="2266"/>
                  </a:cubicBezTo>
                  <a:lnTo>
                    <a:pt x="1390" y="136"/>
                  </a:lnTo>
                  <a:cubicBezTo>
                    <a:pt x="1420" y="96"/>
                    <a:pt x="1400" y="35"/>
                    <a:pt x="1359" y="15"/>
                  </a:cubicBezTo>
                  <a:cubicBezTo>
                    <a:pt x="1343" y="5"/>
                    <a:pt x="1326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4353749" y="1770169"/>
              <a:ext cx="47096" cy="26929"/>
            </a:xfrm>
            <a:custGeom>
              <a:avLst/>
              <a:gdLst/>
              <a:ahLst/>
              <a:cxnLst/>
              <a:rect l="l" t="t" r="r" b="b"/>
              <a:pathLst>
                <a:path w="1380" h="789" extrusionOk="0">
                  <a:moveTo>
                    <a:pt x="308" y="1"/>
                  </a:moveTo>
                  <a:cubicBezTo>
                    <a:pt x="207" y="1"/>
                    <a:pt x="118" y="51"/>
                    <a:pt x="71" y="144"/>
                  </a:cubicBezTo>
                  <a:cubicBezTo>
                    <a:pt x="1" y="276"/>
                    <a:pt x="61" y="438"/>
                    <a:pt x="203" y="499"/>
                  </a:cubicBezTo>
                  <a:lnTo>
                    <a:pt x="832" y="763"/>
                  </a:lnTo>
                  <a:cubicBezTo>
                    <a:pt x="864" y="782"/>
                    <a:pt x="901" y="789"/>
                    <a:pt x="936" y="789"/>
                  </a:cubicBezTo>
                  <a:cubicBezTo>
                    <a:pt x="956" y="789"/>
                    <a:pt x="976" y="787"/>
                    <a:pt x="994" y="783"/>
                  </a:cubicBezTo>
                  <a:lnTo>
                    <a:pt x="1116" y="752"/>
                  </a:lnTo>
                  <a:cubicBezTo>
                    <a:pt x="1207" y="732"/>
                    <a:pt x="1288" y="661"/>
                    <a:pt x="1329" y="570"/>
                  </a:cubicBezTo>
                  <a:cubicBezTo>
                    <a:pt x="1380" y="438"/>
                    <a:pt x="1349" y="296"/>
                    <a:pt x="1248" y="205"/>
                  </a:cubicBezTo>
                  <a:lnTo>
                    <a:pt x="1177" y="144"/>
                  </a:lnTo>
                  <a:cubicBezTo>
                    <a:pt x="1136" y="114"/>
                    <a:pt x="1085" y="83"/>
                    <a:pt x="1035" y="83"/>
                  </a:cubicBezTo>
                  <a:lnTo>
                    <a:pt x="335" y="2"/>
                  </a:lnTo>
                  <a:cubicBezTo>
                    <a:pt x="326" y="1"/>
                    <a:pt x="317" y="1"/>
                    <a:pt x="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4351667" y="1766722"/>
              <a:ext cx="52966" cy="33652"/>
            </a:xfrm>
            <a:custGeom>
              <a:avLst/>
              <a:gdLst/>
              <a:ahLst/>
              <a:cxnLst/>
              <a:rect l="l" t="t" r="r" b="b"/>
              <a:pathLst>
                <a:path w="1552" h="986" extrusionOk="0">
                  <a:moveTo>
                    <a:pt x="363" y="193"/>
                  </a:moveTo>
                  <a:cubicBezTo>
                    <a:pt x="371" y="193"/>
                    <a:pt x="378" y="193"/>
                    <a:pt x="386" y="194"/>
                  </a:cubicBezTo>
                  <a:lnTo>
                    <a:pt x="1085" y="276"/>
                  </a:lnTo>
                  <a:cubicBezTo>
                    <a:pt x="1116" y="285"/>
                    <a:pt x="1146" y="296"/>
                    <a:pt x="1177" y="316"/>
                  </a:cubicBezTo>
                  <a:lnTo>
                    <a:pt x="1248" y="377"/>
                  </a:lnTo>
                  <a:cubicBezTo>
                    <a:pt x="1319" y="438"/>
                    <a:pt x="1339" y="539"/>
                    <a:pt x="1299" y="630"/>
                  </a:cubicBezTo>
                  <a:cubicBezTo>
                    <a:pt x="1279" y="691"/>
                    <a:pt x="1218" y="742"/>
                    <a:pt x="1146" y="762"/>
                  </a:cubicBezTo>
                  <a:lnTo>
                    <a:pt x="1035" y="792"/>
                  </a:lnTo>
                  <a:cubicBezTo>
                    <a:pt x="1004" y="792"/>
                    <a:pt x="964" y="792"/>
                    <a:pt x="934" y="783"/>
                  </a:cubicBezTo>
                  <a:lnTo>
                    <a:pt x="294" y="508"/>
                  </a:lnTo>
                  <a:cubicBezTo>
                    <a:pt x="254" y="488"/>
                    <a:pt x="224" y="458"/>
                    <a:pt x="213" y="418"/>
                  </a:cubicBezTo>
                  <a:cubicBezTo>
                    <a:pt x="193" y="366"/>
                    <a:pt x="193" y="326"/>
                    <a:pt x="213" y="285"/>
                  </a:cubicBezTo>
                  <a:cubicBezTo>
                    <a:pt x="241" y="231"/>
                    <a:pt x="300" y="193"/>
                    <a:pt x="363" y="193"/>
                  </a:cubicBezTo>
                  <a:close/>
                  <a:moveTo>
                    <a:pt x="379" y="0"/>
                  </a:moveTo>
                  <a:cubicBezTo>
                    <a:pt x="237" y="0"/>
                    <a:pt x="108" y="70"/>
                    <a:pt x="51" y="194"/>
                  </a:cubicBezTo>
                  <a:cubicBezTo>
                    <a:pt x="1" y="285"/>
                    <a:pt x="1" y="387"/>
                    <a:pt x="31" y="478"/>
                  </a:cubicBezTo>
                  <a:cubicBezTo>
                    <a:pt x="62" y="569"/>
                    <a:pt x="132" y="641"/>
                    <a:pt x="224" y="681"/>
                  </a:cubicBezTo>
                  <a:lnTo>
                    <a:pt x="862" y="955"/>
                  </a:lnTo>
                  <a:cubicBezTo>
                    <a:pt x="903" y="975"/>
                    <a:pt x="954" y="985"/>
                    <a:pt x="995" y="985"/>
                  </a:cubicBezTo>
                  <a:cubicBezTo>
                    <a:pt x="1025" y="985"/>
                    <a:pt x="1055" y="985"/>
                    <a:pt x="1085" y="975"/>
                  </a:cubicBezTo>
                  <a:lnTo>
                    <a:pt x="1197" y="945"/>
                  </a:lnTo>
                  <a:cubicBezTo>
                    <a:pt x="1319" y="914"/>
                    <a:pt x="1430" y="823"/>
                    <a:pt x="1481" y="702"/>
                  </a:cubicBezTo>
                  <a:cubicBezTo>
                    <a:pt x="1552" y="539"/>
                    <a:pt x="1502" y="346"/>
                    <a:pt x="1369" y="235"/>
                  </a:cubicBezTo>
                  <a:lnTo>
                    <a:pt x="1299" y="174"/>
                  </a:lnTo>
                  <a:cubicBezTo>
                    <a:pt x="1248" y="123"/>
                    <a:pt x="1177" y="93"/>
                    <a:pt x="1106" y="82"/>
                  </a:cubicBezTo>
                  <a:lnTo>
                    <a:pt x="406" y="1"/>
                  </a:lnTo>
                  <a:cubicBezTo>
                    <a:pt x="397" y="1"/>
                    <a:pt x="388" y="0"/>
                    <a:pt x="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4343374" y="1784298"/>
              <a:ext cx="51260" cy="29113"/>
            </a:xfrm>
            <a:custGeom>
              <a:avLst/>
              <a:gdLst/>
              <a:ahLst/>
              <a:cxnLst/>
              <a:rect l="l" t="t" r="r" b="b"/>
              <a:pathLst>
                <a:path w="1502" h="853" extrusionOk="0">
                  <a:moveTo>
                    <a:pt x="292" y="0"/>
                  </a:moveTo>
                  <a:cubicBezTo>
                    <a:pt x="196" y="0"/>
                    <a:pt x="105" y="58"/>
                    <a:pt x="61" y="146"/>
                  </a:cubicBezTo>
                  <a:cubicBezTo>
                    <a:pt x="0" y="277"/>
                    <a:pt x="61" y="430"/>
                    <a:pt x="193" y="491"/>
                  </a:cubicBezTo>
                  <a:lnTo>
                    <a:pt x="954" y="836"/>
                  </a:lnTo>
                  <a:cubicBezTo>
                    <a:pt x="983" y="847"/>
                    <a:pt x="1012" y="852"/>
                    <a:pt x="1044" y="852"/>
                  </a:cubicBezTo>
                  <a:cubicBezTo>
                    <a:pt x="1067" y="852"/>
                    <a:pt x="1090" y="850"/>
                    <a:pt x="1116" y="845"/>
                  </a:cubicBezTo>
                  <a:lnTo>
                    <a:pt x="1227" y="815"/>
                  </a:lnTo>
                  <a:cubicBezTo>
                    <a:pt x="1328" y="795"/>
                    <a:pt x="1410" y="734"/>
                    <a:pt x="1440" y="633"/>
                  </a:cubicBezTo>
                  <a:lnTo>
                    <a:pt x="1450" y="633"/>
                  </a:lnTo>
                  <a:cubicBezTo>
                    <a:pt x="1501" y="500"/>
                    <a:pt x="1461" y="359"/>
                    <a:pt x="1359" y="268"/>
                  </a:cubicBezTo>
                  <a:cubicBezTo>
                    <a:pt x="1319" y="237"/>
                    <a:pt x="1298" y="207"/>
                    <a:pt x="1298" y="207"/>
                  </a:cubicBezTo>
                  <a:cubicBezTo>
                    <a:pt x="1258" y="176"/>
                    <a:pt x="1207" y="156"/>
                    <a:pt x="1156" y="146"/>
                  </a:cubicBezTo>
                  <a:lnTo>
                    <a:pt x="335" y="4"/>
                  </a:lnTo>
                  <a:cubicBezTo>
                    <a:pt x="320" y="1"/>
                    <a:pt x="306" y="0"/>
                    <a:pt x="2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4340917" y="1781090"/>
              <a:ext cx="57164" cy="35529"/>
            </a:xfrm>
            <a:custGeom>
              <a:avLst/>
              <a:gdLst/>
              <a:ahLst/>
              <a:cxnLst/>
              <a:rect l="l" t="t" r="r" b="b"/>
              <a:pathLst>
                <a:path w="1675" h="1041" extrusionOk="0">
                  <a:moveTo>
                    <a:pt x="359" y="194"/>
                  </a:moveTo>
                  <a:cubicBezTo>
                    <a:pt x="372" y="194"/>
                    <a:pt x="384" y="196"/>
                    <a:pt x="397" y="199"/>
                  </a:cubicBezTo>
                  <a:lnTo>
                    <a:pt x="1218" y="341"/>
                  </a:lnTo>
                  <a:cubicBezTo>
                    <a:pt x="1249" y="341"/>
                    <a:pt x="1279" y="351"/>
                    <a:pt x="1299" y="371"/>
                  </a:cubicBezTo>
                  <a:lnTo>
                    <a:pt x="1370" y="432"/>
                  </a:lnTo>
                  <a:cubicBezTo>
                    <a:pt x="1441" y="493"/>
                    <a:pt x="1472" y="605"/>
                    <a:pt x="1431" y="696"/>
                  </a:cubicBezTo>
                  <a:cubicBezTo>
                    <a:pt x="1400" y="757"/>
                    <a:pt x="1350" y="808"/>
                    <a:pt x="1279" y="818"/>
                  </a:cubicBezTo>
                  <a:lnTo>
                    <a:pt x="1168" y="848"/>
                  </a:lnTo>
                  <a:cubicBezTo>
                    <a:pt x="1156" y="851"/>
                    <a:pt x="1145" y="852"/>
                    <a:pt x="1134" y="852"/>
                  </a:cubicBezTo>
                  <a:cubicBezTo>
                    <a:pt x="1109" y="852"/>
                    <a:pt x="1087" y="845"/>
                    <a:pt x="1066" y="838"/>
                  </a:cubicBezTo>
                  <a:lnTo>
                    <a:pt x="295" y="493"/>
                  </a:lnTo>
                  <a:cubicBezTo>
                    <a:pt x="265" y="483"/>
                    <a:pt x="235" y="443"/>
                    <a:pt x="214" y="402"/>
                  </a:cubicBezTo>
                  <a:cubicBezTo>
                    <a:pt x="204" y="362"/>
                    <a:pt x="204" y="321"/>
                    <a:pt x="224" y="281"/>
                  </a:cubicBezTo>
                  <a:cubicBezTo>
                    <a:pt x="249" y="230"/>
                    <a:pt x="302" y="194"/>
                    <a:pt x="359" y="194"/>
                  </a:cubicBezTo>
                  <a:close/>
                  <a:moveTo>
                    <a:pt x="364" y="0"/>
                  </a:moveTo>
                  <a:cubicBezTo>
                    <a:pt x="234" y="0"/>
                    <a:pt x="113" y="77"/>
                    <a:pt x="52" y="199"/>
                  </a:cubicBezTo>
                  <a:cubicBezTo>
                    <a:pt x="11" y="281"/>
                    <a:pt x="1" y="382"/>
                    <a:pt x="32" y="473"/>
                  </a:cubicBezTo>
                  <a:cubicBezTo>
                    <a:pt x="62" y="564"/>
                    <a:pt x="133" y="635"/>
                    <a:pt x="224" y="676"/>
                  </a:cubicBezTo>
                  <a:lnTo>
                    <a:pt x="985" y="1011"/>
                  </a:lnTo>
                  <a:cubicBezTo>
                    <a:pt x="1026" y="1031"/>
                    <a:pt x="1076" y="1041"/>
                    <a:pt x="1127" y="1041"/>
                  </a:cubicBezTo>
                  <a:cubicBezTo>
                    <a:pt x="1157" y="1041"/>
                    <a:pt x="1177" y="1041"/>
                    <a:pt x="1208" y="1031"/>
                  </a:cubicBezTo>
                  <a:lnTo>
                    <a:pt x="1319" y="1011"/>
                  </a:lnTo>
                  <a:cubicBezTo>
                    <a:pt x="1452" y="980"/>
                    <a:pt x="1553" y="889"/>
                    <a:pt x="1603" y="767"/>
                  </a:cubicBezTo>
                  <a:cubicBezTo>
                    <a:pt x="1675" y="594"/>
                    <a:pt x="1634" y="402"/>
                    <a:pt x="1492" y="290"/>
                  </a:cubicBezTo>
                  <a:lnTo>
                    <a:pt x="1431" y="229"/>
                  </a:lnTo>
                  <a:cubicBezTo>
                    <a:pt x="1370" y="189"/>
                    <a:pt x="1310" y="159"/>
                    <a:pt x="1238" y="148"/>
                  </a:cubicBezTo>
                  <a:lnTo>
                    <a:pt x="427" y="6"/>
                  </a:lnTo>
                  <a:cubicBezTo>
                    <a:pt x="406" y="2"/>
                    <a:pt x="385" y="0"/>
                    <a:pt x="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4334706" y="1797745"/>
              <a:ext cx="51260" cy="29079"/>
            </a:xfrm>
            <a:custGeom>
              <a:avLst/>
              <a:gdLst/>
              <a:ahLst/>
              <a:cxnLst/>
              <a:rect l="l" t="t" r="r" b="b"/>
              <a:pathLst>
                <a:path w="1502" h="852" extrusionOk="0">
                  <a:moveTo>
                    <a:pt x="287" y="1"/>
                  </a:moveTo>
                  <a:cubicBezTo>
                    <a:pt x="195" y="1"/>
                    <a:pt x="115" y="51"/>
                    <a:pt x="72" y="137"/>
                  </a:cubicBezTo>
                  <a:cubicBezTo>
                    <a:pt x="0" y="269"/>
                    <a:pt x="61" y="421"/>
                    <a:pt x="193" y="482"/>
                  </a:cubicBezTo>
                  <a:lnTo>
                    <a:pt x="954" y="827"/>
                  </a:lnTo>
                  <a:cubicBezTo>
                    <a:pt x="991" y="842"/>
                    <a:pt x="1034" y="851"/>
                    <a:pt x="1074" y="851"/>
                  </a:cubicBezTo>
                  <a:cubicBezTo>
                    <a:pt x="1088" y="851"/>
                    <a:pt x="1103" y="850"/>
                    <a:pt x="1116" y="847"/>
                  </a:cubicBezTo>
                  <a:lnTo>
                    <a:pt x="1228" y="816"/>
                  </a:lnTo>
                  <a:cubicBezTo>
                    <a:pt x="1329" y="796"/>
                    <a:pt x="1410" y="726"/>
                    <a:pt x="1451" y="634"/>
                  </a:cubicBezTo>
                  <a:lnTo>
                    <a:pt x="1451" y="624"/>
                  </a:lnTo>
                  <a:cubicBezTo>
                    <a:pt x="1501" y="502"/>
                    <a:pt x="1471" y="350"/>
                    <a:pt x="1359" y="259"/>
                  </a:cubicBezTo>
                  <a:cubicBezTo>
                    <a:pt x="1329" y="228"/>
                    <a:pt x="1298" y="208"/>
                    <a:pt x="1298" y="208"/>
                  </a:cubicBezTo>
                  <a:cubicBezTo>
                    <a:pt x="1258" y="167"/>
                    <a:pt x="1208" y="147"/>
                    <a:pt x="1156" y="147"/>
                  </a:cubicBezTo>
                  <a:lnTo>
                    <a:pt x="335" y="5"/>
                  </a:lnTo>
                  <a:cubicBezTo>
                    <a:pt x="319" y="2"/>
                    <a:pt x="303" y="1"/>
                    <a:pt x="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4332282" y="1794332"/>
              <a:ext cx="57129" cy="35802"/>
            </a:xfrm>
            <a:custGeom>
              <a:avLst/>
              <a:gdLst/>
              <a:ahLst/>
              <a:cxnLst/>
              <a:rect l="l" t="t" r="r" b="b"/>
              <a:pathLst>
                <a:path w="1674" h="1049" extrusionOk="0">
                  <a:moveTo>
                    <a:pt x="368" y="195"/>
                  </a:moveTo>
                  <a:cubicBezTo>
                    <a:pt x="378" y="195"/>
                    <a:pt x="387" y="195"/>
                    <a:pt x="396" y="197"/>
                  </a:cubicBezTo>
                  <a:lnTo>
                    <a:pt x="1218" y="339"/>
                  </a:lnTo>
                  <a:cubicBezTo>
                    <a:pt x="1248" y="339"/>
                    <a:pt x="1279" y="359"/>
                    <a:pt x="1309" y="379"/>
                  </a:cubicBezTo>
                  <a:lnTo>
                    <a:pt x="1369" y="440"/>
                  </a:lnTo>
                  <a:cubicBezTo>
                    <a:pt x="1441" y="501"/>
                    <a:pt x="1471" y="602"/>
                    <a:pt x="1430" y="693"/>
                  </a:cubicBezTo>
                  <a:cubicBezTo>
                    <a:pt x="1400" y="754"/>
                    <a:pt x="1349" y="805"/>
                    <a:pt x="1279" y="826"/>
                  </a:cubicBezTo>
                  <a:lnTo>
                    <a:pt x="1167" y="846"/>
                  </a:lnTo>
                  <a:cubicBezTo>
                    <a:pt x="1146" y="851"/>
                    <a:pt x="1129" y="853"/>
                    <a:pt x="1112" y="853"/>
                  </a:cubicBezTo>
                  <a:cubicBezTo>
                    <a:pt x="1096" y="853"/>
                    <a:pt x="1081" y="851"/>
                    <a:pt x="1065" y="846"/>
                  </a:cubicBezTo>
                  <a:lnTo>
                    <a:pt x="305" y="501"/>
                  </a:lnTo>
                  <a:cubicBezTo>
                    <a:pt x="264" y="481"/>
                    <a:pt x="234" y="450"/>
                    <a:pt x="213" y="409"/>
                  </a:cubicBezTo>
                  <a:cubicBezTo>
                    <a:pt x="204" y="369"/>
                    <a:pt x="204" y="318"/>
                    <a:pt x="224" y="278"/>
                  </a:cubicBezTo>
                  <a:cubicBezTo>
                    <a:pt x="250" y="225"/>
                    <a:pt x="307" y="195"/>
                    <a:pt x="368" y="195"/>
                  </a:cubicBezTo>
                  <a:close/>
                  <a:moveTo>
                    <a:pt x="376" y="0"/>
                  </a:moveTo>
                  <a:cubicBezTo>
                    <a:pt x="241" y="0"/>
                    <a:pt x="114" y="71"/>
                    <a:pt x="51" y="197"/>
                  </a:cubicBezTo>
                  <a:cubicBezTo>
                    <a:pt x="11" y="278"/>
                    <a:pt x="1" y="379"/>
                    <a:pt x="31" y="470"/>
                  </a:cubicBezTo>
                  <a:cubicBezTo>
                    <a:pt x="71" y="562"/>
                    <a:pt x="132" y="632"/>
                    <a:pt x="224" y="673"/>
                  </a:cubicBezTo>
                  <a:lnTo>
                    <a:pt x="984" y="1018"/>
                  </a:lnTo>
                  <a:cubicBezTo>
                    <a:pt x="1035" y="1038"/>
                    <a:pt x="1076" y="1049"/>
                    <a:pt x="1126" y="1049"/>
                  </a:cubicBezTo>
                  <a:cubicBezTo>
                    <a:pt x="1157" y="1049"/>
                    <a:pt x="1177" y="1038"/>
                    <a:pt x="1207" y="1038"/>
                  </a:cubicBezTo>
                  <a:lnTo>
                    <a:pt x="1329" y="1008"/>
                  </a:lnTo>
                  <a:cubicBezTo>
                    <a:pt x="1451" y="977"/>
                    <a:pt x="1552" y="886"/>
                    <a:pt x="1613" y="765"/>
                  </a:cubicBezTo>
                  <a:cubicBezTo>
                    <a:pt x="1674" y="602"/>
                    <a:pt x="1633" y="409"/>
                    <a:pt x="1502" y="288"/>
                  </a:cubicBezTo>
                  <a:lnTo>
                    <a:pt x="1430" y="237"/>
                  </a:lnTo>
                  <a:cubicBezTo>
                    <a:pt x="1380" y="186"/>
                    <a:pt x="1309" y="156"/>
                    <a:pt x="1248" y="146"/>
                  </a:cubicBezTo>
                  <a:lnTo>
                    <a:pt x="427" y="4"/>
                  </a:lnTo>
                  <a:cubicBezTo>
                    <a:pt x="410" y="1"/>
                    <a:pt x="393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4327436" y="1814468"/>
              <a:ext cx="47130" cy="26963"/>
            </a:xfrm>
            <a:custGeom>
              <a:avLst/>
              <a:gdLst/>
              <a:ahLst/>
              <a:cxnLst/>
              <a:rect l="l" t="t" r="r" b="b"/>
              <a:pathLst>
                <a:path w="1381" h="790" extrusionOk="0">
                  <a:moveTo>
                    <a:pt x="298" y="1"/>
                  </a:moveTo>
                  <a:cubicBezTo>
                    <a:pt x="197" y="1"/>
                    <a:pt x="108" y="51"/>
                    <a:pt x="62" y="144"/>
                  </a:cubicBezTo>
                  <a:cubicBezTo>
                    <a:pt x="1" y="276"/>
                    <a:pt x="62" y="438"/>
                    <a:pt x="193" y="499"/>
                  </a:cubicBezTo>
                  <a:lnTo>
                    <a:pt x="832" y="773"/>
                  </a:lnTo>
                  <a:cubicBezTo>
                    <a:pt x="862" y="785"/>
                    <a:pt x="892" y="790"/>
                    <a:pt x="924" y="790"/>
                  </a:cubicBezTo>
                  <a:cubicBezTo>
                    <a:pt x="946" y="790"/>
                    <a:pt x="970" y="787"/>
                    <a:pt x="995" y="783"/>
                  </a:cubicBezTo>
                  <a:lnTo>
                    <a:pt x="1106" y="752"/>
                  </a:lnTo>
                  <a:cubicBezTo>
                    <a:pt x="1207" y="732"/>
                    <a:pt x="1288" y="661"/>
                    <a:pt x="1319" y="570"/>
                  </a:cubicBezTo>
                  <a:cubicBezTo>
                    <a:pt x="1380" y="438"/>
                    <a:pt x="1339" y="296"/>
                    <a:pt x="1238" y="205"/>
                  </a:cubicBezTo>
                  <a:lnTo>
                    <a:pt x="1167" y="144"/>
                  </a:lnTo>
                  <a:cubicBezTo>
                    <a:pt x="1137" y="114"/>
                    <a:pt x="1086" y="94"/>
                    <a:pt x="1035" y="83"/>
                  </a:cubicBezTo>
                  <a:lnTo>
                    <a:pt x="325" y="2"/>
                  </a:lnTo>
                  <a:cubicBezTo>
                    <a:pt x="316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4325013" y="1811294"/>
              <a:ext cx="53000" cy="33379"/>
            </a:xfrm>
            <a:custGeom>
              <a:avLst/>
              <a:gdLst/>
              <a:ahLst/>
              <a:cxnLst/>
              <a:rect l="l" t="t" r="r" b="b"/>
              <a:pathLst>
                <a:path w="1553" h="978" extrusionOk="0">
                  <a:moveTo>
                    <a:pt x="386" y="187"/>
                  </a:moveTo>
                  <a:lnTo>
                    <a:pt x="1096" y="268"/>
                  </a:lnTo>
                  <a:cubicBezTo>
                    <a:pt x="1127" y="277"/>
                    <a:pt x="1157" y="288"/>
                    <a:pt x="1177" y="308"/>
                  </a:cubicBezTo>
                  <a:lnTo>
                    <a:pt x="1248" y="369"/>
                  </a:lnTo>
                  <a:cubicBezTo>
                    <a:pt x="1319" y="430"/>
                    <a:pt x="1339" y="531"/>
                    <a:pt x="1309" y="622"/>
                  </a:cubicBezTo>
                  <a:cubicBezTo>
                    <a:pt x="1278" y="694"/>
                    <a:pt x="1217" y="734"/>
                    <a:pt x="1157" y="754"/>
                  </a:cubicBezTo>
                  <a:lnTo>
                    <a:pt x="1035" y="784"/>
                  </a:lnTo>
                  <a:cubicBezTo>
                    <a:pt x="1026" y="788"/>
                    <a:pt x="1016" y="789"/>
                    <a:pt x="1006" y="789"/>
                  </a:cubicBezTo>
                  <a:cubicBezTo>
                    <a:pt x="982" y="789"/>
                    <a:pt x="955" y="782"/>
                    <a:pt x="933" y="775"/>
                  </a:cubicBezTo>
                  <a:lnTo>
                    <a:pt x="305" y="501"/>
                  </a:lnTo>
                  <a:cubicBezTo>
                    <a:pt x="264" y="480"/>
                    <a:pt x="234" y="450"/>
                    <a:pt x="214" y="410"/>
                  </a:cubicBezTo>
                  <a:cubicBezTo>
                    <a:pt x="193" y="369"/>
                    <a:pt x="203" y="318"/>
                    <a:pt x="224" y="277"/>
                  </a:cubicBezTo>
                  <a:cubicBezTo>
                    <a:pt x="244" y="227"/>
                    <a:pt x="305" y="187"/>
                    <a:pt x="365" y="187"/>
                  </a:cubicBezTo>
                  <a:close/>
                  <a:moveTo>
                    <a:pt x="362" y="1"/>
                  </a:moveTo>
                  <a:cubicBezTo>
                    <a:pt x="234" y="1"/>
                    <a:pt x="106" y="78"/>
                    <a:pt x="52" y="196"/>
                  </a:cubicBezTo>
                  <a:cubicBezTo>
                    <a:pt x="11" y="277"/>
                    <a:pt x="0" y="379"/>
                    <a:pt x="31" y="471"/>
                  </a:cubicBezTo>
                  <a:cubicBezTo>
                    <a:pt x="72" y="561"/>
                    <a:pt x="133" y="643"/>
                    <a:pt x="224" y="673"/>
                  </a:cubicBezTo>
                  <a:lnTo>
                    <a:pt x="863" y="947"/>
                  </a:lnTo>
                  <a:cubicBezTo>
                    <a:pt x="903" y="967"/>
                    <a:pt x="954" y="978"/>
                    <a:pt x="1005" y="978"/>
                  </a:cubicBezTo>
                  <a:cubicBezTo>
                    <a:pt x="1025" y="978"/>
                    <a:pt x="1055" y="978"/>
                    <a:pt x="1086" y="967"/>
                  </a:cubicBezTo>
                  <a:lnTo>
                    <a:pt x="1197" y="937"/>
                  </a:lnTo>
                  <a:cubicBezTo>
                    <a:pt x="1329" y="906"/>
                    <a:pt x="1431" y="815"/>
                    <a:pt x="1481" y="694"/>
                  </a:cubicBezTo>
                  <a:cubicBezTo>
                    <a:pt x="1552" y="531"/>
                    <a:pt x="1512" y="338"/>
                    <a:pt x="1370" y="227"/>
                  </a:cubicBezTo>
                  <a:lnTo>
                    <a:pt x="1309" y="166"/>
                  </a:lnTo>
                  <a:cubicBezTo>
                    <a:pt x="1248" y="115"/>
                    <a:pt x="1187" y="85"/>
                    <a:pt x="1116" y="85"/>
                  </a:cubicBezTo>
                  <a:lnTo>
                    <a:pt x="406" y="4"/>
                  </a:lnTo>
                  <a:cubicBezTo>
                    <a:pt x="391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4238464" y="1818256"/>
              <a:ext cx="135384" cy="77987"/>
            </a:xfrm>
            <a:custGeom>
              <a:avLst/>
              <a:gdLst/>
              <a:ahLst/>
              <a:cxnLst/>
              <a:rect l="l" t="t" r="r" b="b"/>
              <a:pathLst>
                <a:path w="3967" h="2285" extrusionOk="0">
                  <a:moveTo>
                    <a:pt x="2217" y="1"/>
                  </a:moveTo>
                  <a:cubicBezTo>
                    <a:pt x="1950" y="1"/>
                    <a:pt x="1546" y="27"/>
                    <a:pt x="1249" y="53"/>
                  </a:cubicBezTo>
                  <a:cubicBezTo>
                    <a:pt x="1046" y="64"/>
                    <a:pt x="904" y="84"/>
                    <a:pt x="904" y="84"/>
                  </a:cubicBezTo>
                  <a:lnTo>
                    <a:pt x="1" y="1625"/>
                  </a:lnTo>
                  <a:lnTo>
                    <a:pt x="975" y="1970"/>
                  </a:lnTo>
                  <a:cubicBezTo>
                    <a:pt x="995" y="1970"/>
                    <a:pt x="1005" y="1980"/>
                    <a:pt x="1026" y="1980"/>
                  </a:cubicBezTo>
                  <a:cubicBezTo>
                    <a:pt x="1187" y="2034"/>
                    <a:pt x="1348" y="2059"/>
                    <a:pt x="1514" y="2059"/>
                  </a:cubicBezTo>
                  <a:cubicBezTo>
                    <a:pt x="1567" y="2059"/>
                    <a:pt x="1621" y="2056"/>
                    <a:pt x="1675" y="2051"/>
                  </a:cubicBezTo>
                  <a:lnTo>
                    <a:pt x="2020" y="2021"/>
                  </a:lnTo>
                  <a:lnTo>
                    <a:pt x="3104" y="2275"/>
                  </a:lnTo>
                  <a:cubicBezTo>
                    <a:pt x="3115" y="2284"/>
                    <a:pt x="3135" y="2284"/>
                    <a:pt x="3145" y="2284"/>
                  </a:cubicBezTo>
                  <a:cubicBezTo>
                    <a:pt x="3206" y="2284"/>
                    <a:pt x="3257" y="2244"/>
                    <a:pt x="3287" y="2183"/>
                  </a:cubicBezTo>
                  <a:cubicBezTo>
                    <a:pt x="3318" y="2112"/>
                    <a:pt x="3277" y="2021"/>
                    <a:pt x="3206" y="1980"/>
                  </a:cubicBezTo>
                  <a:lnTo>
                    <a:pt x="2425" y="1666"/>
                  </a:lnTo>
                  <a:lnTo>
                    <a:pt x="2425" y="1666"/>
                  </a:lnTo>
                  <a:lnTo>
                    <a:pt x="3409" y="1899"/>
                  </a:lnTo>
                  <a:lnTo>
                    <a:pt x="3449" y="1899"/>
                  </a:lnTo>
                  <a:cubicBezTo>
                    <a:pt x="3521" y="1899"/>
                    <a:pt x="3581" y="1858"/>
                    <a:pt x="3602" y="1797"/>
                  </a:cubicBezTo>
                  <a:cubicBezTo>
                    <a:pt x="3632" y="1716"/>
                    <a:pt x="3602" y="1625"/>
                    <a:pt x="3521" y="1585"/>
                  </a:cubicBezTo>
                  <a:lnTo>
                    <a:pt x="2790" y="1240"/>
                  </a:lnTo>
                  <a:lnTo>
                    <a:pt x="3602" y="1443"/>
                  </a:lnTo>
                  <a:cubicBezTo>
                    <a:pt x="3611" y="1453"/>
                    <a:pt x="3632" y="1453"/>
                    <a:pt x="3642" y="1453"/>
                  </a:cubicBezTo>
                  <a:cubicBezTo>
                    <a:pt x="3723" y="1453"/>
                    <a:pt x="3794" y="1402"/>
                    <a:pt x="3825" y="1331"/>
                  </a:cubicBezTo>
                  <a:cubicBezTo>
                    <a:pt x="3865" y="1240"/>
                    <a:pt x="3825" y="1128"/>
                    <a:pt x="3723" y="1078"/>
                  </a:cubicBezTo>
                  <a:lnTo>
                    <a:pt x="2790" y="682"/>
                  </a:lnTo>
                  <a:lnTo>
                    <a:pt x="3744" y="824"/>
                  </a:lnTo>
                  <a:cubicBezTo>
                    <a:pt x="3753" y="834"/>
                    <a:pt x="3764" y="834"/>
                    <a:pt x="3774" y="834"/>
                  </a:cubicBezTo>
                  <a:cubicBezTo>
                    <a:pt x="3845" y="834"/>
                    <a:pt x="3906" y="794"/>
                    <a:pt x="3926" y="722"/>
                  </a:cubicBezTo>
                  <a:cubicBezTo>
                    <a:pt x="3967" y="641"/>
                    <a:pt x="3926" y="540"/>
                    <a:pt x="3835" y="499"/>
                  </a:cubicBezTo>
                  <a:cubicBezTo>
                    <a:pt x="3490" y="348"/>
                    <a:pt x="2648" y="13"/>
                    <a:pt x="2334" y="3"/>
                  </a:cubicBezTo>
                  <a:cubicBezTo>
                    <a:pt x="2299" y="1"/>
                    <a:pt x="2260" y="1"/>
                    <a:pt x="2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4235017" y="1814877"/>
              <a:ext cx="142619" cy="84472"/>
            </a:xfrm>
            <a:custGeom>
              <a:avLst/>
              <a:gdLst/>
              <a:ahLst/>
              <a:cxnLst/>
              <a:rect l="l" t="t" r="r" b="b"/>
              <a:pathLst>
                <a:path w="4179" h="2475" extrusionOk="0">
                  <a:moveTo>
                    <a:pt x="2324" y="190"/>
                  </a:moveTo>
                  <a:cubicBezTo>
                    <a:pt x="2366" y="190"/>
                    <a:pt x="2403" y="191"/>
                    <a:pt x="2435" y="193"/>
                  </a:cubicBezTo>
                  <a:cubicBezTo>
                    <a:pt x="2749" y="213"/>
                    <a:pt x="3642" y="578"/>
                    <a:pt x="3905" y="690"/>
                  </a:cubicBezTo>
                  <a:cubicBezTo>
                    <a:pt x="3946" y="700"/>
                    <a:pt x="3956" y="751"/>
                    <a:pt x="3946" y="781"/>
                  </a:cubicBezTo>
                  <a:lnTo>
                    <a:pt x="3946" y="791"/>
                  </a:lnTo>
                  <a:cubicBezTo>
                    <a:pt x="3936" y="812"/>
                    <a:pt x="3905" y="832"/>
                    <a:pt x="3875" y="832"/>
                  </a:cubicBezTo>
                  <a:lnTo>
                    <a:pt x="3865" y="832"/>
                  </a:lnTo>
                  <a:lnTo>
                    <a:pt x="2912" y="679"/>
                  </a:lnTo>
                  <a:cubicBezTo>
                    <a:pt x="2905" y="678"/>
                    <a:pt x="2899" y="678"/>
                    <a:pt x="2893" y="678"/>
                  </a:cubicBezTo>
                  <a:cubicBezTo>
                    <a:pt x="2851" y="678"/>
                    <a:pt x="2817" y="706"/>
                    <a:pt x="2800" y="751"/>
                  </a:cubicBezTo>
                  <a:cubicBezTo>
                    <a:pt x="2790" y="801"/>
                    <a:pt x="2810" y="842"/>
                    <a:pt x="2861" y="862"/>
                  </a:cubicBezTo>
                  <a:lnTo>
                    <a:pt x="3784" y="1268"/>
                  </a:lnTo>
                  <a:cubicBezTo>
                    <a:pt x="3834" y="1288"/>
                    <a:pt x="3854" y="1349"/>
                    <a:pt x="3834" y="1400"/>
                  </a:cubicBezTo>
                  <a:cubicBezTo>
                    <a:pt x="3826" y="1433"/>
                    <a:pt x="3790" y="1453"/>
                    <a:pt x="3749" y="1453"/>
                  </a:cubicBezTo>
                  <a:cubicBezTo>
                    <a:pt x="3741" y="1453"/>
                    <a:pt x="3732" y="1452"/>
                    <a:pt x="3723" y="1450"/>
                  </a:cubicBezTo>
                  <a:lnTo>
                    <a:pt x="2912" y="1238"/>
                  </a:lnTo>
                  <a:cubicBezTo>
                    <a:pt x="2906" y="1236"/>
                    <a:pt x="2901" y="1236"/>
                    <a:pt x="2895" y="1236"/>
                  </a:cubicBezTo>
                  <a:cubicBezTo>
                    <a:pt x="2858" y="1236"/>
                    <a:pt x="2817" y="1263"/>
                    <a:pt x="2800" y="1299"/>
                  </a:cubicBezTo>
                  <a:cubicBezTo>
                    <a:pt x="2779" y="1349"/>
                    <a:pt x="2800" y="1400"/>
                    <a:pt x="2851" y="1420"/>
                  </a:cubicBezTo>
                  <a:lnTo>
                    <a:pt x="3581" y="1775"/>
                  </a:lnTo>
                  <a:cubicBezTo>
                    <a:pt x="3611" y="1795"/>
                    <a:pt x="3631" y="1826"/>
                    <a:pt x="3611" y="1866"/>
                  </a:cubicBezTo>
                  <a:cubicBezTo>
                    <a:pt x="3601" y="1887"/>
                    <a:pt x="3581" y="1907"/>
                    <a:pt x="3550" y="1907"/>
                  </a:cubicBezTo>
                  <a:lnTo>
                    <a:pt x="3530" y="1907"/>
                  </a:lnTo>
                  <a:lnTo>
                    <a:pt x="2547" y="1673"/>
                  </a:lnTo>
                  <a:cubicBezTo>
                    <a:pt x="2538" y="1669"/>
                    <a:pt x="2529" y="1667"/>
                    <a:pt x="2520" y="1667"/>
                  </a:cubicBezTo>
                  <a:cubicBezTo>
                    <a:pt x="2486" y="1667"/>
                    <a:pt x="2451" y="1695"/>
                    <a:pt x="2435" y="1734"/>
                  </a:cubicBezTo>
                  <a:cubicBezTo>
                    <a:pt x="2425" y="1785"/>
                    <a:pt x="2445" y="1836"/>
                    <a:pt x="2495" y="1856"/>
                  </a:cubicBezTo>
                  <a:lnTo>
                    <a:pt x="3266" y="2171"/>
                  </a:lnTo>
                  <a:cubicBezTo>
                    <a:pt x="3297" y="2180"/>
                    <a:pt x="3307" y="2221"/>
                    <a:pt x="3297" y="2252"/>
                  </a:cubicBezTo>
                  <a:cubicBezTo>
                    <a:pt x="3286" y="2272"/>
                    <a:pt x="3266" y="2282"/>
                    <a:pt x="3246" y="2282"/>
                  </a:cubicBezTo>
                  <a:lnTo>
                    <a:pt x="2141" y="2029"/>
                  </a:lnTo>
                  <a:lnTo>
                    <a:pt x="2110" y="2029"/>
                  </a:lnTo>
                  <a:lnTo>
                    <a:pt x="1765" y="2059"/>
                  </a:lnTo>
                  <a:cubicBezTo>
                    <a:pt x="1723" y="2063"/>
                    <a:pt x="1680" y="2065"/>
                    <a:pt x="1636" y="2065"/>
                  </a:cubicBezTo>
                  <a:cubicBezTo>
                    <a:pt x="1473" y="2065"/>
                    <a:pt x="1307" y="2036"/>
                    <a:pt x="1147" y="1988"/>
                  </a:cubicBezTo>
                  <a:cubicBezTo>
                    <a:pt x="1147" y="1988"/>
                    <a:pt x="1136" y="1988"/>
                    <a:pt x="1127" y="1978"/>
                  </a:cubicBezTo>
                  <a:lnTo>
                    <a:pt x="244" y="1673"/>
                  </a:lnTo>
                  <a:lnTo>
                    <a:pt x="1066" y="274"/>
                  </a:lnTo>
                  <a:cubicBezTo>
                    <a:pt x="1127" y="264"/>
                    <a:pt x="1228" y="254"/>
                    <a:pt x="1360" y="244"/>
                  </a:cubicBezTo>
                  <a:cubicBezTo>
                    <a:pt x="1791" y="210"/>
                    <a:pt x="2116" y="190"/>
                    <a:pt x="2324" y="190"/>
                  </a:cubicBezTo>
                  <a:close/>
                  <a:moveTo>
                    <a:pt x="2445" y="0"/>
                  </a:moveTo>
                  <a:cubicBezTo>
                    <a:pt x="2242" y="0"/>
                    <a:pt x="1877" y="10"/>
                    <a:pt x="1350" y="51"/>
                  </a:cubicBezTo>
                  <a:cubicBezTo>
                    <a:pt x="1147" y="71"/>
                    <a:pt x="994" y="82"/>
                    <a:pt x="994" y="82"/>
                  </a:cubicBezTo>
                  <a:cubicBezTo>
                    <a:pt x="964" y="91"/>
                    <a:pt x="934" y="102"/>
                    <a:pt x="924" y="132"/>
                  </a:cubicBezTo>
                  <a:lnTo>
                    <a:pt x="21" y="1684"/>
                  </a:lnTo>
                  <a:cubicBezTo>
                    <a:pt x="11" y="1704"/>
                    <a:pt x="1" y="1734"/>
                    <a:pt x="11" y="1765"/>
                  </a:cubicBezTo>
                  <a:cubicBezTo>
                    <a:pt x="21" y="1785"/>
                    <a:pt x="52" y="1806"/>
                    <a:pt x="72" y="1815"/>
                  </a:cubicBezTo>
                  <a:lnTo>
                    <a:pt x="1046" y="2160"/>
                  </a:lnTo>
                  <a:lnTo>
                    <a:pt x="1066" y="2160"/>
                  </a:lnTo>
                  <a:cubicBezTo>
                    <a:pt x="1076" y="2171"/>
                    <a:pt x="1096" y="2171"/>
                    <a:pt x="1096" y="2171"/>
                  </a:cubicBezTo>
                  <a:cubicBezTo>
                    <a:pt x="1274" y="2227"/>
                    <a:pt x="1458" y="2258"/>
                    <a:pt x="1644" y="2258"/>
                  </a:cubicBezTo>
                  <a:cubicBezTo>
                    <a:pt x="1691" y="2258"/>
                    <a:pt x="1738" y="2256"/>
                    <a:pt x="1786" y="2252"/>
                  </a:cubicBezTo>
                  <a:lnTo>
                    <a:pt x="2110" y="2221"/>
                  </a:lnTo>
                  <a:lnTo>
                    <a:pt x="3185" y="2464"/>
                  </a:lnTo>
                  <a:cubicBezTo>
                    <a:pt x="3205" y="2475"/>
                    <a:pt x="3226" y="2475"/>
                    <a:pt x="3246" y="2475"/>
                  </a:cubicBezTo>
                  <a:cubicBezTo>
                    <a:pt x="3347" y="2475"/>
                    <a:pt x="3439" y="2414"/>
                    <a:pt x="3480" y="2322"/>
                  </a:cubicBezTo>
                  <a:cubicBezTo>
                    <a:pt x="3510" y="2241"/>
                    <a:pt x="3500" y="2150"/>
                    <a:pt x="3449" y="2079"/>
                  </a:cubicBezTo>
                  <a:lnTo>
                    <a:pt x="3449" y="2079"/>
                  </a:lnTo>
                  <a:lnTo>
                    <a:pt x="3489" y="2090"/>
                  </a:lnTo>
                  <a:cubicBezTo>
                    <a:pt x="3510" y="2099"/>
                    <a:pt x="3530" y="2099"/>
                    <a:pt x="3550" y="2099"/>
                  </a:cubicBezTo>
                  <a:cubicBezTo>
                    <a:pt x="3662" y="2099"/>
                    <a:pt x="3753" y="2038"/>
                    <a:pt x="3794" y="1937"/>
                  </a:cubicBezTo>
                  <a:cubicBezTo>
                    <a:pt x="3834" y="1836"/>
                    <a:pt x="3804" y="1714"/>
                    <a:pt x="3733" y="1643"/>
                  </a:cubicBezTo>
                  <a:lnTo>
                    <a:pt x="3733" y="1643"/>
                  </a:lnTo>
                  <a:cubicBezTo>
                    <a:pt x="3740" y="1644"/>
                    <a:pt x="3748" y="1644"/>
                    <a:pt x="3755" y="1644"/>
                  </a:cubicBezTo>
                  <a:cubicBezTo>
                    <a:pt x="3868" y="1644"/>
                    <a:pt x="3969" y="1576"/>
                    <a:pt x="4017" y="1471"/>
                  </a:cubicBezTo>
                  <a:cubicBezTo>
                    <a:pt x="4077" y="1329"/>
                    <a:pt x="4007" y="1157"/>
                    <a:pt x="3865" y="1096"/>
                  </a:cubicBezTo>
                  <a:lnTo>
                    <a:pt x="3622" y="994"/>
                  </a:lnTo>
                  <a:lnTo>
                    <a:pt x="3622" y="994"/>
                  </a:lnTo>
                  <a:lnTo>
                    <a:pt x="3834" y="1024"/>
                  </a:lnTo>
                  <a:cubicBezTo>
                    <a:pt x="3843" y="1025"/>
                    <a:pt x="3852" y="1025"/>
                    <a:pt x="3861" y="1025"/>
                  </a:cubicBezTo>
                  <a:cubicBezTo>
                    <a:pt x="3974" y="1025"/>
                    <a:pt x="4081" y="966"/>
                    <a:pt x="4118" y="862"/>
                  </a:cubicBezTo>
                  <a:cubicBezTo>
                    <a:pt x="4179" y="720"/>
                    <a:pt x="4108" y="568"/>
                    <a:pt x="3976" y="507"/>
                  </a:cubicBezTo>
                  <a:cubicBezTo>
                    <a:pt x="3631" y="366"/>
                    <a:pt x="2779" y="21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4238464" y="1820065"/>
              <a:ext cx="42625" cy="65803"/>
            </a:xfrm>
            <a:custGeom>
              <a:avLst/>
              <a:gdLst/>
              <a:ahLst/>
              <a:cxnLst/>
              <a:rect l="l" t="t" r="r" b="b"/>
              <a:pathLst>
                <a:path w="1249" h="1928" extrusionOk="0">
                  <a:moveTo>
                    <a:pt x="1249" y="0"/>
                  </a:moveTo>
                  <a:lnTo>
                    <a:pt x="1249" y="0"/>
                  </a:lnTo>
                  <a:cubicBezTo>
                    <a:pt x="1046" y="11"/>
                    <a:pt x="904" y="31"/>
                    <a:pt x="904" y="31"/>
                  </a:cubicBezTo>
                  <a:lnTo>
                    <a:pt x="1" y="1572"/>
                  </a:lnTo>
                  <a:lnTo>
                    <a:pt x="975" y="1917"/>
                  </a:lnTo>
                  <a:cubicBezTo>
                    <a:pt x="995" y="1917"/>
                    <a:pt x="1005" y="1927"/>
                    <a:pt x="1026" y="1927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3878307" y="1539083"/>
              <a:ext cx="398268" cy="367921"/>
            </a:xfrm>
            <a:custGeom>
              <a:avLst/>
              <a:gdLst/>
              <a:ahLst/>
              <a:cxnLst/>
              <a:rect l="l" t="t" r="r" b="b"/>
              <a:pathLst>
                <a:path w="11670" h="10780" extrusionOk="0">
                  <a:moveTo>
                    <a:pt x="1635" y="0"/>
                  </a:moveTo>
                  <a:cubicBezTo>
                    <a:pt x="686" y="0"/>
                    <a:pt x="0" y="812"/>
                    <a:pt x="58" y="1905"/>
                  </a:cubicBezTo>
                  <a:cubicBezTo>
                    <a:pt x="78" y="2280"/>
                    <a:pt x="180" y="2686"/>
                    <a:pt x="392" y="3101"/>
                  </a:cubicBezTo>
                  <a:cubicBezTo>
                    <a:pt x="1244" y="4805"/>
                    <a:pt x="4439" y="8111"/>
                    <a:pt x="5271" y="8578"/>
                  </a:cubicBezTo>
                  <a:cubicBezTo>
                    <a:pt x="5848" y="8902"/>
                    <a:pt x="7998" y="9856"/>
                    <a:pt x="9226" y="10394"/>
                  </a:cubicBezTo>
                  <a:cubicBezTo>
                    <a:pt x="9753" y="10627"/>
                    <a:pt x="10118" y="10779"/>
                    <a:pt x="10118" y="10779"/>
                  </a:cubicBezTo>
                  <a:lnTo>
                    <a:pt x="11619" y="8203"/>
                  </a:lnTo>
                  <a:cubicBezTo>
                    <a:pt x="11670" y="8122"/>
                    <a:pt x="11649" y="8021"/>
                    <a:pt x="11568" y="7969"/>
                  </a:cubicBezTo>
                  <a:lnTo>
                    <a:pt x="10849" y="7513"/>
                  </a:lnTo>
                  <a:lnTo>
                    <a:pt x="6772" y="4927"/>
                  </a:lnTo>
                  <a:cubicBezTo>
                    <a:pt x="6772" y="4927"/>
                    <a:pt x="3506" y="181"/>
                    <a:pt x="1802" y="9"/>
                  </a:cubicBezTo>
                  <a:cubicBezTo>
                    <a:pt x="1746" y="3"/>
                    <a:pt x="1690" y="0"/>
                    <a:pt x="1635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4013865" y="1590242"/>
              <a:ext cx="267560" cy="227442"/>
            </a:xfrm>
            <a:custGeom>
              <a:avLst/>
              <a:gdLst/>
              <a:ahLst/>
              <a:cxnLst/>
              <a:rect l="l" t="t" r="r" b="b"/>
              <a:pathLst>
                <a:path w="7840" h="6664" extrusionOk="0">
                  <a:moveTo>
                    <a:pt x="112" y="1"/>
                  </a:moveTo>
                  <a:cubicBezTo>
                    <a:pt x="87" y="1"/>
                    <a:pt x="61" y="11"/>
                    <a:pt x="41" y="31"/>
                  </a:cubicBezTo>
                  <a:cubicBezTo>
                    <a:pt x="1" y="61"/>
                    <a:pt x="1" y="122"/>
                    <a:pt x="41" y="162"/>
                  </a:cubicBezTo>
                  <a:cubicBezTo>
                    <a:pt x="1410" y="1582"/>
                    <a:pt x="2708" y="3459"/>
                    <a:pt x="2718" y="3479"/>
                  </a:cubicBezTo>
                  <a:lnTo>
                    <a:pt x="2748" y="3509"/>
                  </a:lnTo>
                  <a:lnTo>
                    <a:pt x="7688" y="6643"/>
                  </a:lnTo>
                  <a:cubicBezTo>
                    <a:pt x="7698" y="6653"/>
                    <a:pt x="7718" y="6664"/>
                    <a:pt x="7738" y="6664"/>
                  </a:cubicBezTo>
                  <a:cubicBezTo>
                    <a:pt x="7769" y="6664"/>
                    <a:pt x="7799" y="6643"/>
                    <a:pt x="7819" y="6612"/>
                  </a:cubicBezTo>
                  <a:cubicBezTo>
                    <a:pt x="7840" y="6572"/>
                    <a:pt x="7830" y="6511"/>
                    <a:pt x="7789" y="6481"/>
                  </a:cubicBezTo>
                  <a:lnTo>
                    <a:pt x="2860" y="3357"/>
                  </a:lnTo>
                  <a:cubicBezTo>
                    <a:pt x="2728" y="3164"/>
                    <a:pt x="1491" y="1390"/>
                    <a:pt x="183" y="31"/>
                  </a:cubicBez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3936325" y="1536182"/>
              <a:ext cx="64433" cy="40922"/>
            </a:xfrm>
            <a:custGeom>
              <a:avLst/>
              <a:gdLst/>
              <a:ahLst/>
              <a:cxnLst/>
              <a:rect l="l" t="t" r="r" b="b"/>
              <a:pathLst>
                <a:path w="1888" h="1199" extrusionOk="0">
                  <a:moveTo>
                    <a:pt x="97" y="1"/>
                  </a:moveTo>
                  <a:cubicBezTo>
                    <a:pt x="52" y="1"/>
                    <a:pt x="11" y="38"/>
                    <a:pt x="11" y="83"/>
                  </a:cubicBezTo>
                  <a:cubicBezTo>
                    <a:pt x="1" y="144"/>
                    <a:pt x="41" y="185"/>
                    <a:pt x="92" y="195"/>
                  </a:cubicBezTo>
                  <a:cubicBezTo>
                    <a:pt x="497" y="236"/>
                    <a:pt x="1045" y="560"/>
                    <a:pt x="1725" y="1169"/>
                  </a:cubicBezTo>
                  <a:cubicBezTo>
                    <a:pt x="1735" y="1189"/>
                    <a:pt x="1765" y="1199"/>
                    <a:pt x="1786" y="1199"/>
                  </a:cubicBezTo>
                  <a:cubicBezTo>
                    <a:pt x="1816" y="1199"/>
                    <a:pt x="1836" y="1189"/>
                    <a:pt x="1856" y="1169"/>
                  </a:cubicBezTo>
                  <a:cubicBezTo>
                    <a:pt x="1887" y="1128"/>
                    <a:pt x="1887" y="1067"/>
                    <a:pt x="1847" y="1027"/>
                  </a:cubicBezTo>
                  <a:cubicBezTo>
                    <a:pt x="1146" y="387"/>
                    <a:pt x="558" y="43"/>
                    <a:pt x="112" y="2"/>
                  </a:cubicBezTo>
                  <a:cubicBezTo>
                    <a:pt x="107" y="1"/>
                    <a:pt x="102" y="1"/>
                    <a:pt x="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3877147" y="1603381"/>
              <a:ext cx="184527" cy="239934"/>
            </a:xfrm>
            <a:custGeom>
              <a:avLst/>
              <a:gdLst/>
              <a:ahLst/>
              <a:cxnLst/>
              <a:rect l="l" t="t" r="r" b="b"/>
              <a:pathLst>
                <a:path w="5407" h="7030" extrusionOk="0">
                  <a:moveTo>
                    <a:pt x="92" y="0"/>
                  </a:moveTo>
                  <a:cubicBezTo>
                    <a:pt x="41" y="11"/>
                    <a:pt x="0" y="52"/>
                    <a:pt x="0" y="112"/>
                  </a:cubicBezTo>
                  <a:cubicBezTo>
                    <a:pt x="31" y="487"/>
                    <a:pt x="142" y="873"/>
                    <a:pt x="335" y="1258"/>
                  </a:cubicBezTo>
                  <a:cubicBezTo>
                    <a:pt x="1187" y="2972"/>
                    <a:pt x="4412" y="6542"/>
                    <a:pt x="5254" y="7009"/>
                  </a:cubicBezTo>
                  <a:cubicBezTo>
                    <a:pt x="5264" y="7018"/>
                    <a:pt x="5284" y="7029"/>
                    <a:pt x="5294" y="7029"/>
                  </a:cubicBezTo>
                  <a:cubicBezTo>
                    <a:pt x="5335" y="7029"/>
                    <a:pt x="5365" y="7009"/>
                    <a:pt x="5386" y="6978"/>
                  </a:cubicBezTo>
                  <a:cubicBezTo>
                    <a:pt x="5406" y="6928"/>
                    <a:pt x="5396" y="6867"/>
                    <a:pt x="5345" y="6846"/>
                  </a:cubicBezTo>
                  <a:cubicBezTo>
                    <a:pt x="4523" y="6390"/>
                    <a:pt x="1349" y="2860"/>
                    <a:pt x="507" y="1167"/>
                  </a:cubicBezTo>
                  <a:cubicBezTo>
                    <a:pt x="325" y="812"/>
                    <a:pt x="223" y="447"/>
                    <a:pt x="19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4189012" y="1795492"/>
              <a:ext cx="88970" cy="111503"/>
            </a:xfrm>
            <a:custGeom>
              <a:avLst/>
              <a:gdLst/>
              <a:ahLst/>
              <a:cxnLst/>
              <a:rect l="l" t="t" r="r" b="b"/>
              <a:pathLst>
                <a:path w="2607" h="3267" extrusionOk="0">
                  <a:moveTo>
                    <a:pt x="1745" y="0"/>
                  </a:moveTo>
                  <a:cubicBezTo>
                    <a:pt x="1440" y="71"/>
                    <a:pt x="751" y="355"/>
                    <a:pt x="933" y="1389"/>
                  </a:cubicBezTo>
                  <a:cubicBezTo>
                    <a:pt x="933" y="1389"/>
                    <a:pt x="0" y="1603"/>
                    <a:pt x="122" y="2881"/>
                  </a:cubicBezTo>
                  <a:cubicBezTo>
                    <a:pt x="649" y="3114"/>
                    <a:pt x="1014" y="3266"/>
                    <a:pt x="1014" y="3266"/>
                  </a:cubicBezTo>
                  <a:lnTo>
                    <a:pt x="2606" y="548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4186247" y="1792216"/>
              <a:ext cx="95182" cy="118226"/>
            </a:xfrm>
            <a:custGeom>
              <a:avLst/>
              <a:gdLst/>
              <a:ahLst/>
              <a:cxnLst/>
              <a:rect l="l" t="t" r="r" b="b"/>
              <a:pathLst>
                <a:path w="2789" h="3464" extrusionOk="0">
                  <a:moveTo>
                    <a:pt x="1805" y="198"/>
                  </a:moveTo>
                  <a:lnTo>
                    <a:pt x="2556" y="674"/>
                  </a:lnTo>
                  <a:lnTo>
                    <a:pt x="1055" y="3240"/>
                  </a:lnTo>
                  <a:cubicBezTo>
                    <a:pt x="923" y="3189"/>
                    <a:pt x="649" y="3068"/>
                    <a:pt x="294" y="2916"/>
                  </a:cubicBezTo>
                  <a:cubicBezTo>
                    <a:pt x="213" y="1790"/>
                    <a:pt x="1004" y="1587"/>
                    <a:pt x="1034" y="1577"/>
                  </a:cubicBezTo>
                  <a:cubicBezTo>
                    <a:pt x="1085" y="1567"/>
                    <a:pt x="1116" y="1516"/>
                    <a:pt x="1105" y="1465"/>
                  </a:cubicBezTo>
                  <a:cubicBezTo>
                    <a:pt x="953" y="583"/>
                    <a:pt x="1460" y="299"/>
                    <a:pt x="1805" y="198"/>
                  </a:cubicBezTo>
                  <a:close/>
                  <a:moveTo>
                    <a:pt x="1825" y="1"/>
                  </a:moveTo>
                  <a:cubicBezTo>
                    <a:pt x="1818" y="1"/>
                    <a:pt x="1811" y="2"/>
                    <a:pt x="1805" y="5"/>
                  </a:cubicBezTo>
                  <a:cubicBezTo>
                    <a:pt x="862" y="228"/>
                    <a:pt x="862" y="1060"/>
                    <a:pt x="913" y="1415"/>
                  </a:cubicBezTo>
                  <a:cubicBezTo>
                    <a:pt x="669" y="1516"/>
                    <a:pt x="0" y="1881"/>
                    <a:pt x="111" y="2986"/>
                  </a:cubicBezTo>
                  <a:cubicBezTo>
                    <a:pt x="111" y="3017"/>
                    <a:pt x="142" y="3047"/>
                    <a:pt x="172" y="3068"/>
                  </a:cubicBezTo>
                  <a:cubicBezTo>
                    <a:pt x="699" y="3301"/>
                    <a:pt x="1055" y="3453"/>
                    <a:pt x="1055" y="3453"/>
                  </a:cubicBezTo>
                  <a:cubicBezTo>
                    <a:pt x="1064" y="3453"/>
                    <a:pt x="1085" y="3463"/>
                    <a:pt x="1095" y="3463"/>
                  </a:cubicBezTo>
                  <a:cubicBezTo>
                    <a:pt x="1125" y="3463"/>
                    <a:pt x="1156" y="3443"/>
                    <a:pt x="1176" y="3412"/>
                  </a:cubicBezTo>
                  <a:lnTo>
                    <a:pt x="2768" y="694"/>
                  </a:lnTo>
                  <a:cubicBezTo>
                    <a:pt x="2789" y="654"/>
                    <a:pt x="2779" y="593"/>
                    <a:pt x="2738" y="563"/>
                  </a:cubicBezTo>
                  <a:lnTo>
                    <a:pt x="1876" y="15"/>
                  </a:lnTo>
                  <a:cubicBezTo>
                    <a:pt x="1861" y="8"/>
                    <a:pt x="1842" y="1"/>
                    <a:pt x="1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2" name="Google Shape;5122;p45"/>
          <p:cNvGrpSpPr/>
          <p:nvPr/>
        </p:nvGrpSpPr>
        <p:grpSpPr>
          <a:xfrm>
            <a:off x="6790250" y="3133638"/>
            <a:ext cx="1810803" cy="1513875"/>
            <a:chOff x="6790250" y="3133638"/>
            <a:chExt cx="1810803" cy="1513875"/>
          </a:xfrm>
        </p:grpSpPr>
        <p:sp>
          <p:nvSpPr>
            <p:cNvPr id="5123" name="Google Shape;5123;p45"/>
            <p:cNvSpPr txBox="1"/>
            <p:nvPr/>
          </p:nvSpPr>
          <p:spPr>
            <a:xfrm>
              <a:off x="6790250" y="3973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Saturn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24" name="Google Shape;5124;p45"/>
            <p:cNvSpPr txBox="1"/>
            <p:nvPr/>
          </p:nvSpPr>
          <p:spPr>
            <a:xfrm>
              <a:off x="6790250" y="4265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5" name="Google Shape;5125;p45"/>
            <p:cNvSpPr txBox="1"/>
            <p:nvPr/>
          </p:nvSpPr>
          <p:spPr>
            <a:xfrm>
              <a:off x="6790253" y="3133638"/>
              <a:ext cx="1810800" cy="6696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35%</a:t>
              </a:r>
              <a:endParaRPr sz="5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26" name="Google Shape;5126;p45"/>
          <p:cNvGrpSpPr/>
          <p:nvPr/>
        </p:nvGrpSpPr>
        <p:grpSpPr>
          <a:xfrm>
            <a:off x="3666600" y="3133638"/>
            <a:ext cx="1810808" cy="1513875"/>
            <a:chOff x="3666600" y="3133638"/>
            <a:chExt cx="1810808" cy="1513875"/>
          </a:xfrm>
        </p:grpSpPr>
        <p:sp>
          <p:nvSpPr>
            <p:cNvPr id="5127" name="Google Shape;5127;p45"/>
            <p:cNvSpPr txBox="1"/>
            <p:nvPr/>
          </p:nvSpPr>
          <p:spPr>
            <a:xfrm>
              <a:off x="3666600" y="3973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28" name="Google Shape;5128;p45"/>
            <p:cNvSpPr txBox="1"/>
            <p:nvPr/>
          </p:nvSpPr>
          <p:spPr>
            <a:xfrm>
              <a:off x="3666600" y="4265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9" name="Google Shape;5129;p45"/>
            <p:cNvSpPr txBox="1"/>
            <p:nvPr/>
          </p:nvSpPr>
          <p:spPr>
            <a:xfrm>
              <a:off x="3666608" y="3133638"/>
              <a:ext cx="1810800" cy="6696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205M</a:t>
              </a:r>
              <a:endParaRPr sz="5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30" name="Google Shape;5130;p45"/>
          <p:cNvGrpSpPr/>
          <p:nvPr/>
        </p:nvGrpSpPr>
        <p:grpSpPr>
          <a:xfrm>
            <a:off x="539988" y="3133638"/>
            <a:ext cx="1810813" cy="1513875"/>
            <a:chOff x="539988" y="3133638"/>
            <a:chExt cx="1810813" cy="1513875"/>
          </a:xfrm>
        </p:grpSpPr>
        <p:sp>
          <p:nvSpPr>
            <p:cNvPr id="5131" name="Google Shape;5131;p45"/>
            <p:cNvSpPr txBox="1"/>
            <p:nvPr/>
          </p:nvSpPr>
          <p:spPr>
            <a:xfrm>
              <a:off x="539988" y="39735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32" name="Google Shape;5132;p45"/>
            <p:cNvSpPr txBox="1"/>
            <p:nvPr/>
          </p:nvSpPr>
          <p:spPr>
            <a:xfrm>
              <a:off x="539988" y="42653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3" name="Google Shape;5133;p45"/>
            <p:cNvSpPr txBox="1"/>
            <p:nvPr/>
          </p:nvSpPr>
          <p:spPr>
            <a:xfrm>
              <a:off x="540000" y="3133638"/>
              <a:ext cx="1810800" cy="669600"/>
            </a:xfrm>
            <a:prstGeom prst="rect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100K</a:t>
              </a:r>
              <a:endParaRPr sz="5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34" name="Google Shape;5134;p45"/>
          <p:cNvGrpSpPr/>
          <p:nvPr/>
        </p:nvGrpSpPr>
        <p:grpSpPr>
          <a:xfrm>
            <a:off x="540000" y="1428425"/>
            <a:ext cx="1028400" cy="1028400"/>
            <a:chOff x="540000" y="1428425"/>
            <a:chExt cx="1028400" cy="1028400"/>
          </a:xfrm>
        </p:grpSpPr>
        <p:sp>
          <p:nvSpPr>
            <p:cNvPr id="5135" name="Google Shape;5135;p45"/>
            <p:cNvSpPr/>
            <p:nvPr/>
          </p:nvSpPr>
          <p:spPr>
            <a:xfrm>
              <a:off x="540000" y="1428425"/>
              <a:ext cx="1028400" cy="102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32575" y="1521000"/>
              <a:ext cx="843300" cy="843300"/>
            </a:xfrm>
            <a:prstGeom prst="arc">
              <a:avLst>
                <a:gd name="adj1" fmla="val 16200000"/>
                <a:gd name="adj2" fmla="val 8701460"/>
              </a:avLst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7" name="Google Shape;5137;p45"/>
          <p:cNvGrpSpPr/>
          <p:nvPr/>
        </p:nvGrpSpPr>
        <p:grpSpPr>
          <a:xfrm>
            <a:off x="7574875" y="1428425"/>
            <a:ext cx="1028400" cy="1028400"/>
            <a:chOff x="7574875" y="1428425"/>
            <a:chExt cx="1028400" cy="1028400"/>
          </a:xfrm>
        </p:grpSpPr>
        <p:sp>
          <p:nvSpPr>
            <p:cNvPr id="5138" name="Google Shape;5138;p45"/>
            <p:cNvSpPr/>
            <p:nvPr/>
          </p:nvSpPr>
          <p:spPr>
            <a:xfrm>
              <a:off x="7574875" y="1428425"/>
              <a:ext cx="1028400" cy="10284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7667450" y="1521000"/>
              <a:ext cx="843300" cy="843300"/>
            </a:xfrm>
            <a:prstGeom prst="arc">
              <a:avLst>
                <a:gd name="adj1" fmla="val 16200000"/>
                <a:gd name="adj2" fmla="val 3761649"/>
              </a:avLst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0" name="Google Shape;5140;p45"/>
          <p:cNvGrpSpPr/>
          <p:nvPr/>
        </p:nvGrpSpPr>
        <p:grpSpPr>
          <a:xfrm>
            <a:off x="5661438" y="1605638"/>
            <a:ext cx="2727404" cy="674000"/>
            <a:chOff x="5661438" y="1605638"/>
            <a:chExt cx="2727404" cy="674000"/>
          </a:xfrm>
        </p:grpSpPr>
        <p:sp>
          <p:nvSpPr>
            <p:cNvPr id="5141" name="Google Shape;5141;p45"/>
            <p:cNvSpPr txBox="1"/>
            <p:nvPr/>
          </p:nvSpPr>
          <p:spPr>
            <a:xfrm>
              <a:off x="5661438" y="1605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42" name="Google Shape;5142;p45"/>
            <p:cNvSpPr txBox="1"/>
            <p:nvPr/>
          </p:nvSpPr>
          <p:spPr>
            <a:xfrm>
              <a:off x="5661438" y="1897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3" name="Google Shape;5143;p45"/>
            <p:cNvSpPr txBox="1"/>
            <p:nvPr/>
          </p:nvSpPr>
          <p:spPr>
            <a:xfrm>
              <a:off x="7803541" y="1798475"/>
              <a:ext cx="585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144" name="Google Shape;5144;p45"/>
          <p:cNvGrpSpPr/>
          <p:nvPr/>
        </p:nvGrpSpPr>
        <p:grpSpPr>
          <a:xfrm>
            <a:off x="752216" y="1605638"/>
            <a:ext cx="2715859" cy="674000"/>
            <a:chOff x="752216" y="1605638"/>
            <a:chExt cx="2715859" cy="674000"/>
          </a:xfrm>
        </p:grpSpPr>
        <p:sp>
          <p:nvSpPr>
            <p:cNvPr id="5145" name="Google Shape;5145;p45"/>
            <p:cNvSpPr txBox="1"/>
            <p:nvPr/>
          </p:nvSpPr>
          <p:spPr>
            <a:xfrm>
              <a:off x="1657275" y="1605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46" name="Google Shape;5146;p45"/>
            <p:cNvSpPr txBox="1"/>
            <p:nvPr/>
          </p:nvSpPr>
          <p:spPr>
            <a:xfrm>
              <a:off x="1657275" y="1897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7" name="Google Shape;5147;p45"/>
            <p:cNvSpPr txBox="1"/>
            <p:nvPr/>
          </p:nvSpPr>
          <p:spPr>
            <a:xfrm>
              <a:off x="752216" y="1798475"/>
              <a:ext cx="5853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3" name="Rectangle 25">
            <a:extLst>
              <a:ext uri="{FF2B5EF4-FFF2-40B4-BE49-F238E27FC236}">
                <a16:creationId xmlns:a16="http://schemas.microsoft.com/office/drawing/2014/main" xmlns="" id="{475FEB0B-24D8-4B5B-9825-522331F71D4C}"/>
              </a:ext>
            </a:extLst>
          </p:cNvPr>
          <p:cNvSpPr/>
          <p:nvPr/>
        </p:nvSpPr>
        <p:spPr>
          <a:xfrm>
            <a:off x="346006" y="1809109"/>
            <a:ext cx="5515148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5B92CA00-6846-4D8A-9437-4F42A3ED0B4E}"/>
              </a:ext>
            </a:extLst>
          </p:cNvPr>
          <p:cNvGrpSpPr/>
          <p:nvPr/>
        </p:nvGrpSpPr>
        <p:grpSpPr>
          <a:xfrm>
            <a:off x="672526" y="1889223"/>
            <a:ext cx="4985184" cy="3035423"/>
            <a:chOff x="720001" y="2446968"/>
            <a:chExt cx="3401927" cy="3035423"/>
          </a:xfrm>
        </p:grpSpPr>
        <p:sp>
          <p:nvSpPr>
            <p:cNvPr id="5" name="TextBox 27">
              <a:extLst>
                <a:ext uri="{FF2B5EF4-FFF2-40B4-BE49-F238E27FC236}">
                  <a16:creationId xmlns:a16="http://schemas.microsoft.com/office/drawing/2014/main" xmlns="" id="{A4766A36-9287-4430-8B65-B3AF9856760D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xmlns="" id="{5C65E72B-F744-4206-A4A4-D24FC3A7B7D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xmlns="" id="{6B88CEED-C0BF-4050-97E4-1F895CDDCA68}"/>
              </a:ext>
            </a:extLst>
          </p:cNvPr>
          <p:cNvGrpSpPr/>
          <p:nvPr/>
        </p:nvGrpSpPr>
        <p:grpSpPr>
          <a:xfrm>
            <a:off x="672528" y="1056268"/>
            <a:ext cx="4093608" cy="677561"/>
            <a:chOff x="6324699" y="2277283"/>
            <a:chExt cx="2736305" cy="677561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xmlns="" id="{F96C5E93-7103-425B-B568-B1A1B0E3B539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</a:t>
              </a: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xmlns="" id="{54DBD23C-176C-44B2-8D21-6CD60B94CF3F}"/>
                </a:ext>
              </a:extLst>
            </p:cNvPr>
            <p:cNvSpPr txBox="1"/>
            <p:nvPr/>
          </p:nvSpPr>
          <p:spPr>
            <a:xfrm>
              <a:off x="6324699" y="2277283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Enfermedad de transmisión sexual - Iconos gratis de diver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1" y="1424066"/>
            <a:ext cx="3500580" cy="350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72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40" y="917933"/>
            <a:ext cx="6755913" cy="4084373"/>
          </a:xfrm>
          <a:prstGeom prst="rect">
            <a:avLst/>
          </a:prstGeom>
        </p:spPr>
      </p:pic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2705390" y="340297"/>
            <a:ext cx="4524200" cy="9013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THANKS YOU</a:t>
            </a:r>
            <a:endParaRPr sz="66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2705390" y="1241352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959" y="151093"/>
            <a:ext cx="8781676" cy="4851213"/>
          </a:xfrm>
          <a:prstGeom prst="rect">
            <a:avLst/>
          </a:prstGeom>
          <a:noFill/>
          <a:ln w="90488" cap="flat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9946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4360041" y="2962436"/>
            <a:ext cx="427088" cy="598639"/>
          </a:xfrm>
          <a:custGeom>
            <a:avLst/>
            <a:gdLst/>
            <a:ahLst/>
            <a:cxnLst/>
            <a:rect l="l" t="t" r="r" b="b"/>
            <a:pathLst>
              <a:path w="5726" h="8026" extrusionOk="0">
                <a:moveTo>
                  <a:pt x="2864" y="0"/>
                </a:moveTo>
                <a:cubicBezTo>
                  <a:pt x="2551" y="0"/>
                  <a:pt x="2284" y="250"/>
                  <a:pt x="2284" y="563"/>
                </a:cubicBezTo>
                <a:lnTo>
                  <a:pt x="2284" y="4584"/>
                </a:lnTo>
                <a:lnTo>
                  <a:pt x="563" y="4584"/>
                </a:lnTo>
                <a:cubicBezTo>
                  <a:pt x="251" y="4584"/>
                  <a:pt x="0" y="4849"/>
                  <a:pt x="0" y="5162"/>
                </a:cubicBezTo>
                <a:cubicBezTo>
                  <a:pt x="0" y="5475"/>
                  <a:pt x="251" y="5742"/>
                  <a:pt x="563" y="5742"/>
                </a:cubicBezTo>
                <a:lnTo>
                  <a:pt x="2284" y="5742"/>
                </a:lnTo>
                <a:lnTo>
                  <a:pt x="2284" y="7462"/>
                </a:lnTo>
                <a:cubicBezTo>
                  <a:pt x="2284" y="7775"/>
                  <a:pt x="2551" y="8026"/>
                  <a:pt x="2864" y="8026"/>
                </a:cubicBezTo>
                <a:cubicBezTo>
                  <a:pt x="3176" y="8026"/>
                  <a:pt x="3442" y="7775"/>
                  <a:pt x="3442" y="7462"/>
                </a:cubicBezTo>
                <a:lnTo>
                  <a:pt x="3442" y="5742"/>
                </a:lnTo>
                <a:lnTo>
                  <a:pt x="5163" y="5742"/>
                </a:lnTo>
                <a:cubicBezTo>
                  <a:pt x="5475" y="5742"/>
                  <a:pt x="5726" y="5475"/>
                  <a:pt x="5726" y="5162"/>
                </a:cubicBezTo>
                <a:cubicBezTo>
                  <a:pt x="5726" y="4849"/>
                  <a:pt x="5475" y="4584"/>
                  <a:pt x="5163" y="4584"/>
                </a:cubicBezTo>
                <a:lnTo>
                  <a:pt x="3442" y="4584"/>
                </a:lnTo>
                <a:lnTo>
                  <a:pt x="3442" y="563"/>
                </a:lnTo>
                <a:cubicBezTo>
                  <a:pt x="3442" y="250"/>
                  <a:pt x="3176" y="0"/>
                  <a:pt x="2864" y="0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>
            <a:off x="4573585" y="2962436"/>
            <a:ext cx="213544" cy="598639"/>
          </a:xfrm>
          <a:custGeom>
            <a:avLst/>
            <a:gdLst/>
            <a:ahLst/>
            <a:cxnLst/>
            <a:rect l="l" t="t" r="r" b="b"/>
            <a:pathLst>
              <a:path w="2863" h="8026" extrusionOk="0">
                <a:moveTo>
                  <a:pt x="1" y="0"/>
                </a:moveTo>
                <a:lnTo>
                  <a:pt x="1" y="8026"/>
                </a:lnTo>
                <a:cubicBezTo>
                  <a:pt x="313" y="8026"/>
                  <a:pt x="579" y="7775"/>
                  <a:pt x="579" y="7462"/>
                </a:cubicBezTo>
                <a:lnTo>
                  <a:pt x="579" y="5742"/>
                </a:lnTo>
                <a:lnTo>
                  <a:pt x="2300" y="5742"/>
                </a:lnTo>
                <a:cubicBezTo>
                  <a:pt x="2612" y="5742"/>
                  <a:pt x="2863" y="5475"/>
                  <a:pt x="2863" y="5162"/>
                </a:cubicBezTo>
                <a:cubicBezTo>
                  <a:pt x="2863" y="4849"/>
                  <a:pt x="2612" y="4584"/>
                  <a:pt x="2300" y="4584"/>
                </a:cubicBezTo>
                <a:lnTo>
                  <a:pt x="579" y="4584"/>
                </a:lnTo>
                <a:lnTo>
                  <a:pt x="579" y="563"/>
                </a:lnTo>
                <a:cubicBezTo>
                  <a:pt x="579" y="250"/>
                  <a:pt x="313" y="0"/>
                  <a:pt x="1" y="0"/>
                </a:cubicBezTo>
                <a:close/>
              </a:path>
            </a:pathLst>
          </a:custGeom>
          <a:solidFill>
            <a:srgbClr val="D35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>
            <a:off x="4184984" y="2273994"/>
            <a:ext cx="773696" cy="773696"/>
          </a:xfrm>
          <a:custGeom>
            <a:avLst/>
            <a:gdLst/>
            <a:ahLst/>
            <a:cxnLst/>
            <a:rect l="l" t="t" r="r" b="b"/>
            <a:pathLst>
              <a:path w="10373" h="10373" extrusionOk="0">
                <a:moveTo>
                  <a:pt x="5211" y="1158"/>
                </a:moveTo>
                <a:cubicBezTo>
                  <a:pt x="7432" y="1158"/>
                  <a:pt x="9230" y="2989"/>
                  <a:pt x="9230" y="5210"/>
                </a:cubicBezTo>
                <a:cubicBezTo>
                  <a:pt x="9230" y="7432"/>
                  <a:pt x="7432" y="9230"/>
                  <a:pt x="5211" y="9230"/>
                </a:cubicBezTo>
                <a:cubicBezTo>
                  <a:pt x="2989" y="9230"/>
                  <a:pt x="1158" y="7432"/>
                  <a:pt x="1158" y="5210"/>
                </a:cubicBezTo>
                <a:cubicBezTo>
                  <a:pt x="1158" y="2989"/>
                  <a:pt x="2989" y="1158"/>
                  <a:pt x="5211" y="1158"/>
                </a:cubicBezTo>
                <a:close/>
                <a:moveTo>
                  <a:pt x="5211" y="1"/>
                </a:moveTo>
                <a:cubicBezTo>
                  <a:pt x="2364" y="1"/>
                  <a:pt x="1" y="2363"/>
                  <a:pt x="1" y="5210"/>
                </a:cubicBezTo>
                <a:cubicBezTo>
                  <a:pt x="1" y="8057"/>
                  <a:pt x="2364" y="10373"/>
                  <a:pt x="5211" y="10373"/>
                </a:cubicBezTo>
                <a:cubicBezTo>
                  <a:pt x="8058" y="10373"/>
                  <a:pt x="10373" y="8057"/>
                  <a:pt x="10373" y="5210"/>
                </a:cubicBezTo>
                <a:cubicBezTo>
                  <a:pt x="10373" y="2363"/>
                  <a:pt x="8058" y="1"/>
                  <a:pt x="5211" y="1"/>
                </a:cubicBezTo>
                <a:close/>
              </a:path>
            </a:pathLst>
          </a:custGeom>
          <a:solidFill>
            <a:srgbClr val="F08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>
            <a:off x="4573585" y="2273994"/>
            <a:ext cx="385095" cy="773696"/>
          </a:xfrm>
          <a:custGeom>
            <a:avLst/>
            <a:gdLst/>
            <a:ahLst/>
            <a:cxnLst/>
            <a:rect l="l" t="t" r="r" b="b"/>
            <a:pathLst>
              <a:path w="5163" h="10373" extrusionOk="0">
                <a:moveTo>
                  <a:pt x="1" y="1"/>
                </a:moveTo>
                <a:lnTo>
                  <a:pt x="1" y="1158"/>
                </a:lnTo>
                <a:cubicBezTo>
                  <a:pt x="2222" y="1158"/>
                  <a:pt x="4020" y="2989"/>
                  <a:pt x="4020" y="5210"/>
                </a:cubicBezTo>
                <a:cubicBezTo>
                  <a:pt x="4020" y="7432"/>
                  <a:pt x="2222" y="9230"/>
                  <a:pt x="1" y="9230"/>
                </a:cubicBezTo>
                <a:lnTo>
                  <a:pt x="1" y="10373"/>
                </a:lnTo>
                <a:cubicBezTo>
                  <a:pt x="2848" y="10373"/>
                  <a:pt x="5163" y="8057"/>
                  <a:pt x="5163" y="5210"/>
                </a:cubicBezTo>
                <a:cubicBezTo>
                  <a:pt x="5163" y="2363"/>
                  <a:pt x="2848" y="1"/>
                  <a:pt x="1" y="1"/>
                </a:cubicBezTo>
                <a:close/>
              </a:path>
            </a:pathLst>
          </a:custGeom>
          <a:solidFill>
            <a:srgbClr val="D35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16"/>
          <p:cNvGrpSpPr/>
          <p:nvPr/>
        </p:nvGrpSpPr>
        <p:grpSpPr>
          <a:xfrm flipH="1">
            <a:off x="539988" y="1352588"/>
            <a:ext cx="773700" cy="773700"/>
            <a:chOff x="2509113" y="1352588"/>
            <a:chExt cx="773700" cy="773700"/>
          </a:xfrm>
        </p:grpSpPr>
        <p:sp>
          <p:nvSpPr>
            <p:cNvPr id="185" name="Google Shape;185;p16"/>
            <p:cNvSpPr/>
            <p:nvPr/>
          </p:nvSpPr>
          <p:spPr>
            <a:xfrm>
              <a:off x="2509113" y="1352588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16"/>
            <p:cNvGrpSpPr/>
            <p:nvPr/>
          </p:nvGrpSpPr>
          <p:grpSpPr>
            <a:xfrm>
              <a:off x="2660942" y="1561260"/>
              <a:ext cx="470384" cy="400496"/>
              <a:chOff x="3187225" y="945775"/>
              <a:chExt cx="505300" cy="4302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3187225" y="955325"/>
                <a:ext cx="154125" cy="133625"/>
              </a:xfrm>
              <a:custGeom>
                <a:avLst/>
                <a:gdLst/>
                <a:ahLst/>
                <a:cxnLst/>
                <a:rect l="l" t="t" r="r" b="b"/>
                <a:pathLst>
                  <a:path w="6165" h="5345" extrusionOk="0">
                    <a:moveTo>
                      <a:pt x="3434" y="1"/>
                    </a:moveTo>
                    <a:cubicBezTo>
                      <a:pt x="2779" y="1"/>
                      <a:pt x="2153" y="195"/>
                      <a:pt x="1612" y="589"/>
                    </a:cubicBezTo>
                    <a:cubicBezTo>
                      <a:pt x="376" y="1496"/>
                      <a:pt x="1" y="3217"/>
                      <a:pt x="610" y="4954"/>
                    </a:cubicBezTo>
                    <a:cubicBezTo>
                      <a:pt x="689" y="5188"/>
                      <a:pt x="908" y="5344"/>
                      <a:pt x="1142" y="5344"/>
                    </a:cubicBezTo>
                    <a:cubicBezTo>
                      <a:pt x="1205" y="5344"/>
                      <a:pt x="1267" y="5329"/>
                      <a:pt x="1330" y="5313"/>
                    </a:cubicBezTo>
                    <a:cubicBezTo>
                      <a:pt x="1628" y="5204"/>
                      <a:pt x="1784" y="4875"/>
                      <a:pt x="1690" y="4578"/>
                    </a:cubicBezTo>
                    <a:cubicBezTo>
                      <a:pt x="1252" y="3327"/>
                      <a:pt x="1471" y="2122"/>
                      <a:pt x="2285" y="1512"/>
                    </a:cubicBezTo>
                    <a:cubicBezTo>
                      <a:pt x="2625" y="1265"/>
                      <a:pt x="3016" y="1143"/>
                      <a:pt x="3433" y="1143"/>
                    </a:cubicBezTo>
                    <a:cubicBezTo>
                      <a:pt x="3992" y="1143"/>
                      <a:pt x="4596" y="1363"/>
                      <a:pt x="5178" y="1794"/>
                    </a:cubicBezTo>
                    <a:cubicBezTo>
                      <a:pt x="5281" y="1871"/>
                      <a:pt x="5402" y="1908"/>
                      <a:pt x="5523" y="1908"/>
                    </a:cubicBezTo>
                    <a:cubicBezTo>
                      <a:pt x="5695" y="1908"/>
                      <a:pt x="5866" y="1831"/>
                      <a:pt x="5977" y="1684"/>
                    </a:cubicBezTo>
                    <a:cubicBezTo>
                      <a:pt x="6164" y="1418"/>
                      <a:pt x="6117" y="1058"/>
                      <a:pt x="5867" y="870"/>
                    </a:cubicBezTo>
                    <a:cubicBezTo>
                      <a:pt x="5083" y="293"/>
                      <a:pt x="4237" y="1"/>
                      <a:pt x="3434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3538425" y="954975"/>
                <a:ext cx="1541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5359" extrusionOk="0">
                    <a:moveTo>
                      <a:pt x="2738" y="1"/>
                    </a:moveTo>
                    <a:cubicBezTo>
                      <a:pt x="1935" y="1"/>
                      <a:pt x="1091" y="297"/>
                      <a:pt x="313" y="884"/>
                    </a:cubicBezTo>
                    <a:cubicBezTo>
                      <a:pt x="47" y="1088"/>
                      <a:pt x="0" y="1447"/>
                      <a:pt x="188" y="1698"/>
                    </a:cubicBezTo>
                    <a:cubicBezTo>
                      <a:pt x="299" y="1845"/>
                      <a:pt x="469" y="1922"/>
                      <a:pt x="645" y="1922"/>
                    </a:cubicBezTo>
                    <a:cubicBezTo>
                      <a:pt x="767" y="1922"/>
                      <a:pt x="892" y="1885"/>
                      <a:pt x="1002" y="1808"/>
                    </a:cubicBezTo>
                    <a:cubicBezTo>
                      <a:pt x="1578" y="1366"/>
                      <a:pt x="2180" y="1143"/>
                      <a:pt x="2739" y="1143"/>
                    </a:cubicBezTo>
                    <a:cubicBezTo>
                      <a:pt x="3151" y="1143"/>
                      <a:pt x="3541" y="1265"/>
                      <a:pt x="3880" y="1510"/>
                    </a:cubicBezTo>
                    <a:cubicBezTo>
                      <a:pt x="4693" y="2121"/>
                      <a:pt x="4912" y="3325"/>
                      <a:pt x="4474" y="4592"/>
                    </a:cubicBezTo>
                    <a:cubicBezTo>
                      <a:pt x="4364" y="4889"/>
                      <a:pt x="4521" y="5218"/>
                      <a:pt x="4834" y="5327"/>
                    </a:cubicBezTo>
                    <a:cubicBezTo>
                      <a:pt x="4896" y="5343"/>
                      <a:pt x="4959" y="5358"/>
                      <a:pt x="5021" y="5358"/>
                    </a:cubicBezTo>
                    <a:cubicBezTo>
                      <a:pt x="5257" y="5358"/>
                      <a:pt x="5476" y="5202"/>
                      <a:pt x="5553" y="4968"/>
                    </a:cubicBezTo>
                    <a:cubicBezTo>
                      <a:pt x="6164" y="3216"/>
                      <a:pt x="5788" y="1495"/>
                      <a:pt x="4552" y="588"/>
                    </a:cubicBezTo>
                    <a:cubicBezTo>
                      <a:pt x="4013" y="195"/>
                      <a:pt x="3389" y="1"/>
                      <a:pt x="2738" y="1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3302225" y="945775"/>
                <a:ext cx="275325" cy="430225"/>
              </a:xfrm>
              <a:custGeom>
                <a:avLst/>
                <a:gdLst/>
                <a:ahLst/>
                <a:cxnLst/>
                <a:rect l="l" t="t" r="r" b="b"/>
                <a:pathLst>
                  <a:path w="11013" h="17209" extrusionOk="0">
                    <a:moveTo>
                      <a:pt x="5506" y="1"/>
                    </a:moveTo>
                    <a:cubicBezTo>
                      <a:pt x="3926" y="1"/>
                      <a:pt x="1986" y="580"/>
                      <a:pt x="970" y="1050"/>
                    </a:cubicBezTo>
                    <a:cubicBezTo>
                      <a:pt x="610" y="1221"/>
                      <a:pt x="344" y="1581"/>
                      <a:pt x="313" y="1988"/>
                    </a:cubicBezTo>
                    <a:cubicBezTo>
                      <a:pt x="0" y="5211"/>
                      <a:pt x="1204" y="7620"/>
                      <a:pt x="3535" y="10748"/>
                    </a:cubicBezTo>
                    <a:cubicBezTo>
                      <a:pt x="3285" y="10982"/>
                      <a:pt x="3050" y="11343"/>
                      <a:pt x="2941" y="11858"/>
                    </a:cubicBezTo>
                    <a:cubicBezTo>
                      <a:pt x="2566" y="13516"/>
                      <a:pt x="3488" y="16004"/>
                      <a:pt x="4537" y="17037"/>
                    </a:cubicBezTo>
                    <a:cubicBezTo>
                      <a:pt x="4630" y="17146"/>
                      <a:pt x="4787" y="17208"/>
                      <a:pt x="4927" y="17208"/>
                    </a:cubicBezTo>
                    <a:lnTo>
                      <a:pt x="6085" y="17208"/>
                    </a:lnTo>
                    <a:cubicBezTo>
                      <a:pt x="6241" y="17208"/>
                      <a:pt x="6382" y="17146"/>
                      <a:pt x="6491" y="17037"/>
                    </a:cubicBezTo>
                    <a:cubicBezTo>
                      <a:pt x="7524" y="16004"/>
                      <a:pt x="8447" y="13516"/>
                      <a:pt x="8087" y="11858"/>
                    </a:cubicBezTo>
                    <a:cubicBezTo>
                      <a:pt x="7962" y="11343"/>
                      <a:pt x="7743" y="10982"/>
                      <a:pt x="7492" y="10748"/>
                    </a:cubicBezTo>
                    <a:cubicBezTo>
                      <a:pt x="9808" y="7635"/>
                      <a:pt x="11013" y="5211"/>
                      <a:pt x="10700" y="1988"/>
                    </a:cubicBezTo>
                    <a:cubicBezTo>
                      <a:pt x="10669" y="1581"/>
                      <a:pt x="10418" y="1221"/>
                      <a:pt x="10043" y="1050"/>
                    </a:cubicBezTo>
                    <a:cubicBezTo>
                      <a:pt x="9042" y="595"/>
                      <a:pt x="7117" y="1"/>
                      <a:pt x="5506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3439875" y="945775"/>
                <a:ext cx="137675" cy="430225"/>
              </a:xfrm>
              <a:custGeom>
                <a:avLst/>
                <a:gdLst/>
                <a:ahLst/>
                <a:cxnLst/>
                <a:rect l="l" t="t" r="r" b="b"/>
                <a:pathLst>
                  <a:path w="5507" h="17209" extrusionOk="0">
                    <a:moveTo>
                      <a:pt x="0" y="1"/>
                    </a:moveTo>
                    <a:lnTo>
                      <a:pt x="0" y="17208"/>
                    </a:lnTo>
                    <a:lnTo>
                      <a:pt x="579" y="17208"/>
                    </a:lnTo>
                    <a:cubicBezTo>
                      <a:pt x="735" y="17208"/>
                      <a:pt x="876" y="17146"/>
                      <a:pt x="985" y="17037"/>
                    </a:cubicBezTo>
                    <a:cubicBezTo>
                      <a:pt x="2018" y="16004"/>
                      <a:pt x="2941" y="13516"/>
                      <a:pt x="2581" y="11858"/>
                    </a:cubicBezTo>
                    <a:cubicBezTo>
                      <a:pt x="2456" y="11343"/>
                      <a:pt x="2237" y="10982"/>
                      <a:pt x="1986" y="10748"/>
                    </a:cubicBezTo>
                    <a:cubicBezTo>
                      <a:pt x="4302" y="7635"/>
                      <a:pt x="5507" y="5211"/>
                      <a:pt x="5194" y="1988"/>
                    </a:cubicBezTo>
                    <a:cubicBezTo>
                      <a:pt x="5163" y="1581"/>
                      <a:pt x="4912" y="1221"/>
                      <a:pt x="4537" y="1050"/>
                    </a:cubicBezTo>
                    <a:cubicBezTo>
                      <a:pt x="3536" y="595"/>
                      <a:pt x="1611" y="1"/>
                      <a:pt x="0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3335450" y="974350"/>
                <a:ext cx="209250" cy="373100"/>
              </a:xfrm>
              <a:custGeom>
                <a:avLst/>
                <a:gdLst/>
                <a:ahLst/>
                <a:cxnLst/>
                <a:rect l="l" t="t" r="r" b="b"/>
                <a:pathLst>
                  <a:path w="8370" h="14924" extrusionOk="0">
                    <a:moveTo>
                      <a:pt x="4177" y="0"/>
                    </a:moveTo>
                    <a:cubicBezTo>
                      <a:pt x="2878" y="0"/>
                      <a:pt x="1126" y="485"/>
                      <a:pt x="125" y="954"/>
                    </a:cubicBezTo>
                    <a:cubicBezTo>
                      <a:pt x="0" y="2331"/>
                      <a:pt x="173" y="3567"/>
                      <a:pt x="673" y="4834"/>
                    </a:cubicBezTo>
                    <a:cubicBezTo>
                      <a:pt x="1143" y="6007"/>
                      <a:pt x="1894" y="7259"/>
                      <a:pt x="3129" y="8917"/>
                    </a:cubicBezTo>
                    <a:lnTo>
                      <a:pt x="3723" y="9730"/>
                    </a:lnTo>
                    <a:lnTo>
                      <a:pt x="2989" y="10434"/>
                    </a:lnTo>
                    <a:cubicBezTo>
                      <a:pt x="2863" y="10559"/>
                      <a:pt x="2785" y="10732"/>
                      <a:pt x="2722" y="10966"/>
                    </a:cubicBezTo>
                    <a:cubicBezTo>
                      <a:pt x="2472" y="12123"/>
                      <a:pt x="3129" y="14032"/>
                      <a:pt x="3865" y="14924"/>
                    </a:cubicBezTo>
                    <a:lnTo>
                      <a:pt x="4505" y="14924"/>
                    </a:lnTo>
                    <a:cubicBezTo>
                      <a:pt x="5241" y="14032"/>
                      <a:pt x="5882" y="12123"/>
                      <a:pt x="5632" y="10966"/>
                    </a:cubicBezTo>
                    <a:cubicBezTo>
                      <a:pt x="5585" y="10732"/>
                      <a:pt x="5491" y="10559"/>
                      <a:pt x="5366" y="10434"/>
                    </a:cubicBezTo>
                    <a:lnTo>
                      <a:pt x="4630" y="9730"/>
                    </a:lnTo>
                    <a:lnTo>
                      <a:pt x="5241" y="8917"/>
                    </a:lnTo>
                    <a:cubicBezTo>
                      <a:pt x="6461" y="7259"/>
                      <a:pt x="7227" y="6007"/>
                      <a:pt x="7681" y="4834"/>
                    </a:cubicBezTo>
                    <a:cubicBezTo>
                      <a:pt x="8182" y="3567"/>
                      <a:pt x="8370" y="2331"/>
                      <a:pt x="8228" y="954"/>
                    </a:cubicBezTo>
                    <a:cubicBezTo>
                      <a:pt x="7400" y="564"/>
                      <a:pt x="5632" y="0"/>
                      <a:pt x="4177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3439875" y="974350"/>
                <a:ext cx="104825" cy="373100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14924" extrusionOk="0">
                    <a:moveTo>
                      <a:pt x="0" y="0"/>
                    </a:moveTo>
                    <a:lnTo>
                      <a:pt x="0" y="14924"/>
                    </a:lnTo>
                    <a:lnTo>
                      <a:pt x="328" y="14924"/>
                    </a:lnTo>
                    <a:cubicBezTo>
                      <a:pt x="1064" y="14032"/>
                      <a:pt x="1705" y="12123"/>
                      <a:pt x="1455" y="10966"/>
                    </a:cubicBezTo>
                    <a:cubicBezTo>
                      <a:pt x="1408" y="10732"/>
                      <a:pt x="1314" y="10559"/>
                      <a:pt x="1189" y="10434"/>
                    </a:cubicBezTo>
                    <a:lnTo>
                      <a:pt x="453" y="9730"/>
                    </a:lnTo>
                    <a:lnTo>
                      <a:pt x="1064" y="8917"/>
                    </a:lnTo>
                    <a:cubicBezTo>
                      <a:pt x="2284" y="7259"/>
                      <a:pt x="3050" y="6007"/>
                      <a:pt x="3504" y="4834"/>
                    </a:cubicBezTo>
                    <a:cubicBezTo>
                      <a:pt x="4005" y="3567"/>
                      <a:pt x="4193" y="2331"/>
                      <a:pt x="4051" y="954"/>
                    </a:cubicBezTo>
                    <a:cubicBezTo>
                      <a:pt x="3223" y="564"/>
                      <a:pt x="1455" y="0"/>
                      <a:pt x="0" y="0"/>
                    </a:cubicBezTo>
                    <a:close/>
                  </a:path>
                </a:pathLst>
              </a:custGeom>
              <a:solidFill>
                <a:srgbClr val="DEA0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3188400" y="1052500"/>
                <a:ext cx="1154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076" extrusionOk="0">
                    <a:moveTo>
                      <a:pt x="1742" y="1"/>
                    </a:moveTo>
                    <a:cubicBezTo>
                      <a:pt x="1336" y="1"/>
                      <a:pt x="964" y="134"/>
                      <a:pt x="689" y="410"/>
                    </a:cubicBezTo>
                    <a:cubicBezTo>
                      <a:pt x="0" y="1098"/>
                      <a:pt x="173" y="2349"/>
                      <a:pt x="1095" y="3257"/>
                    </a:cubicBezTo>
                    <a:cubicBezTo>
                      <a:pt x="1589" y="3749"/>
                      <a:pt x="2267" y="4075"/>
                      <a:pt x="2890" y="4075"/>
                    </a:cubicBezTo>
                    <a:cubicBezTo>
                      <a:pt x="3276" y="4075"/>
                      <a:pt x="3640" y="3950"/>
                      <a:pt x="3927" y="3664"/>
                    </a:cubicBezTo>
                    <a:cubicBezTo>
                      <a:pt x="4616" y="2975"/>
                      <a:pt x="4428" y="1739"/>
                      <a:pt x="3521" y="816"/>
                    </a:cubicBezTo>
                    <a:cubicBezTo>
                      <a:pt x="2984" y="280"/>
                      <a:pt x="2328" y="1"/>
                      <a:pt x="174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3576350" y="1052500"/>
                <a:ext cx="115000" cy="1019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076" extrusionOk="0">
                    <a:moveTo>
                      <a:pt x="2862" y="1"/>
                    </a:moveTo>
                    <a:cubicBezTo>
                      <a:pt x="2273" y="1"/>
                      <a:pt x="1616" y="280"/>
                      <a:pt x="1080" y="816"/>
                    </a:cubicBezTo>
                    <a:cubicBezTo>
                      <a:pt x="173" y="1739"/>
                      <a:pt x="0" y="2975"/>
                      <a:pt x="673" y="3664"/>
                    </a:cubicBezTo>
                    <a:cubicBezTo>
                      <a:pt x="966" y="3950"/>
                      <a:pt x="1334" y="4075"/>
                      <a:pt x="1722" y="4075"/>
                    </a:cubicBezTo>
                    <a:cubicBezTo>
                      <a:pt x="2349" y="4075"/>
                      <a:pt x="3027" y="3749"/>
                      <a:pt x="3521" y="3257"/>
                    </a:cubicBezTo>
                    <a:cubicBezTo>
                      <a:pt x="4428" y="2349"/>
                      <a:pt x="4599" y="1098"/>
                      <a:pt x="3927" y="410"/>
                    </a:cubicBezTo>
                    <a:cubicBezTo>
                      <a:pt x="3646" y="134"/>
                      <a:pt x="3270" y="1"/>
                      <a:pt x="2862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3366350" y="1031850"/>
                <a:ext cx="1474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5741" extrusionOk="0">
                    <a:moveTo>
                      <a:pt x="649" y="1"/>
                    </a:moveTo>
                    <a:cubicBezTo>
                      <a:pt x="441" y="1"/>
                      <a:pt x="240" y="114"/>
                      <a:pt x="141" y="312"/>
                    </a:cubicBezTo>
                    <a:cubicBezTo>
                      <a:pt x="1" y="594"/>
                      <a:pt x="109" y="938"/>
                      <a:pt x="391" y="1079"/>
                    </a:cubicBezTo>
                    <a:lnTo>
                      <a:pt x="2362" y="2064"/>
                    </a:lnTo>
                    <a:lnTo>
                      <a:pt x="2362" y="5162"/>
                    </a:lnTo>
                    <a:cubicBezTo>
                      <a:pt x="2362" y="5474"/>
                      <a:pt x="2629" y="5741"/>
                      <a:pt x="2941" y="5741"/>
                    </a:cubicBezTo>
                    <a:cubicBezTo>
                      <a:pt x="3254" y="5741"/>
                      <a:pt x="3520" y="5474"/>
                      <a:pt x="3520" y="5162"/>
                    </a:cubicBezTo>
                    <a:lnTo>
                      <a:pt x="3520" y="2064"/>
                    </a:lnTo>
                    <a:lnTo>
                      <a:pt x="5491" y="1079"/>
                    </a:lnTo>
                    <a:cubicBezTo>
                      <a:pt x="5772" y="938"/>
                      <a:pt x="5897" y="594"/>
                      <a:pt x="5757" y="312"/>
                    </a:cubicBezTo>
                    <a:cubicBezTo>
                      <a:pt x="5657" y="114"/>
                      <a:pt x="5457" y="1"/>
                      <a:pt x="5243" y="1"/>
                    </a:cubicBezTo>
                    <a:cubicBezTo>
                      <a:pt x="5154" y="1"/>
                      <a:pt x="5062" y="21"/>
                      <a:pt x="4975" y="62"/>
                    </a:cubicBezTo>
                    <a:lnTo>
                      <a:pt x="2941" y="1079"/>
                    </a:lnTo>
                    <a:lnTo>
                      <a:pt x="908" y="62"/>
                    </a:lnTo>
                    <a:cubicBezTo>
                      <a:pt x="825" y="21"/>
                      <a:pt x="736" y="1"/>
                      <a:pt x="649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3439875" y="1031850"/>
                <a:ext cx="73925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5741" extrusionOk="0">
                    <a:moveTo>
                      <a:pt x="2302" y="1"/>
                    </a:moveTo>
                    <a:cubicBezTo>
                      <a:pt x="2213" y="1"/>
                      <a:pt x="2121" y="21"/>
                      <a:pt x="2034" y="62"/>
                    </a:cubicBezTo>
                    <a:lnTo>
                      <a:pt x="0" y="1079"/>
                    </a:lnTo>
                    <a:lnTo>
                      <a:pt x="0" y="5741"/>
                    </a:lnTo>
                    <a:cubicBezTo>
                      <a:pt x="313" y="5741"/>
                      <a:pt x="579" y="5474"/>
                      <a:pt x="579" y="5162"/>
                    </a:cubicBezTo>
                    <a:lnTo>
                      <a:pt x="579" y="2064"/>
                    </a:lnTo>
                    <a:lnTo>
                      <a:pt x="2550" y="1079"/>
                    </a:lnTo>
                    <a:cubicBezTo>
                      <a:pt x="2831" y="938"/>
                      <a:pt x="2956" y="594"/>
                      <a:pt x="2816" y="312"/>
                    </a:cubicBezTo>
                    <a:cubicBezTo>
                      <a:pt x="2716" y="114"/>
                      <a:pt x="2516" y="1"/>
                      <a:pt x="230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" name="Google Shape;197;p16"/>
          <p:cNvGrpSpPr/>
          <p:nvPr/>
        </p:nvGrpSpPr>
        <p:grpSpPr>
          <a:xfrm flipH="1">
            <a:off x="1472013" y="1394813"/>
            <a:ext cx="1810800" cy="674000"/>
            <a:chOff x="539988" y="1394813"/>
            <a:chExt cx="1810800" cy="674000"/>
          </a:xfrm>
        </p:grpSpPr>
        <p:sp>
          <p:nvSpPr>
            <p:cNvPr id="198" name="Google Shape;198;p16"/>
            <p:cNvSpPr txBox="1"/>
            <p:nvPr/>
          </p:nvSpPr>
          <p:spPr>
            <a:xfrm>
              <a:off x="539988" y="13948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9" name="Google Shape;199;p16"/>
            <p:cNvSpPr txBox="1"/>
            <p:nvPr/>
          </p:nvSpPr>
          <p:spPr>
            <a:xfrm>
              <a:off x="539988" y="16866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16"/>
          <p:cNvGrpSpPr/>
          <p:nvPr/>
        </p:nvGrpSpPr>
        <p:grpSpPr>
          <a:xfrm flipH="1">
            <a:off x="7830288" y="1352588"/>
            <a:ext cx="773700" cy="773700"/>
            <a:chOff x="5848350" y="1352588"/>
            <a:chExt cx="773700" cy="773700"/>
          </a:xfrm>
        </p:grpSpPr>
        <p:sp>
          <p:nvSpPr>
            <p:cNvPr id="201" name="Google Shape;201;p16"/>
            <p:cNvSpPr/>
            <p:nvPr/>
          </p:nvSpPr>
          <p:spPr>
            <a:xfrm>
              <a:off x="5848350" y="1352588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" name="Google Shape;202;p16"/>
            <p:cNvGrpSpPr/>
            <p:nvPr/>
          </p:nvGrpSpPr>
          <p:grpSpPr>
            <a:xfrm>
              <a:off x="6035085" y="1531573"/>
              <a:ext cx="400485" cy="400485"/>
              <a:chOff x="6151975" y="4308250"/>
              <a:chExt cx="489650" cy="489650"/>
            </a:xfrm>
          </p:grpSpPr>
          <p:sp>
            <p:nvSpPr>
              <p:cNvPr id="203" name="Google Shape;203;p16"/>
              <p:cNvSpPr/>
              <p:nvPr/>
            </p:nvSpPr>
            <p:spPr>
              <a:xfrm>
                <a:off x="6151975" y="4394700"/>
                <a:ext cx="489650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19586" h="16128" extrusionOk="0">
                    <a:moveTo>
                      <a:pt x="1518" y="0"/>
                    </a:moveTo>
                    <a:lnTo>
                      <a:pt x="0" y="1142"/>
                    </a:lnTo>
                    <a:lnTo>
                      <a:pt x="0" y="15565"/>
                    </a:lnTo>
                    <a:cubicBezTo>
                      <a:pt x="0" y="15877"/>
                      <a:pt x="251" y="16128"/>
                      <a:pt x="580" y="16128"/>
                    </a:cubicBezTo>
                    <a:lnTo>
                      <a:pt x="19007" y="16128"/>
                    </a:lnTo>
                    <a:cubicBezTo>
                      <a:pt x="19335" y="16128"/>
                      <a:pt x="19586" y="15877"/>
                      <a:pt x="19586" y="15565"/>
                    </a:cubicBezTo>
                    <a:lnTo>
                      <a:pt x="19586" y="1142"/>
                    </a:lnTo>
                    <a:lnTo>
                      <a:pt x="183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6396800" y="4394700"/>
                <a:ext cx="24482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16128" extrusionOk="0">
                    <a:moveTo>
                      <a:pt x="0" y="0"/>
                    </a:moveTo>
                    <a:lnTo>
                      <a:pt x="0" y="16128"/>
                    </a:lnTo>
                    <a:lnTo>
                      <a:pt x="9214" y="16128"/>
                    </a:lnTo>
                    <a:cubicBezTo>
                      <a:pt x="9542" y="16128"/>
                      <a:pt x="9793" y="15877"/>
                      <a:pt x="9793" y="15565"/>
                    </a:cubicBezTo>
                    <a:lnTo>
                      <a:pt x="9793" y="1142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6151975" y="4337200"/>
                <a:ext cx="48965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586" h="3442" extrusionOk="0">
                    <a:moveTo>
                      <a:pt x="580" y="0"/>
                    </a:moveTo>
                    <a:cubicBezTo>
                      <a:pt x="251" y="0"/>
                      <a:pt x="0" y="251"/>
                      <a:pt x="0" y="580"/>
                    </a:cubicBezTo>
                    <a:lnTo>
                      <a:pt x="0" y="3442"/>
                    </a:lnTo>
                    <a:lnTo>
                      <a:pt x="19586" y="3442"/>
                    </a:lnTo>
                    <a:lnTo>
                      <a:pt x="19586" y="580"/>
                    </a:lnTo>
                    <a:cubicBezTo>
                      <a:pt x="19586" y="251"/>
                      <a:pt x="19335" y="0"/>
                      <a:pt x="19007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6396800" y="4337200"/>
                <a:ext cx="2448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442" extrusionOk="0">
                    <a:moveTo>
                      <a:pt x="0" y="0"/>
                    </a:moveTo>
                    <a:lnTo>
                      <a:pt x="0" y="3442"/>
                    </a:lnTo>
                    <a:lnTo>
                      <a:pt x="9793" y="3442"/>
                    </a:lnTo>
                    <a:lnTo>
                      <a:pt x="9793" y="580"/>
                    </a:lnTo>
                    <a:cubicBezTo>
                      <a:pt x="9793" y="251"/>
                      <a:pt x="9542" y="0"/>
                      <a:pt x="9214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97300" y="4510050"/>
                <a:ext cx="575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59" extrusionOk="0">
                    <a:moveTo>
                      <a:pt x="579" y="0"/>
                    </a:moveTo>
                    <a:cubicBezTo>
                      <a:pt x="251" y="0"/>
                      <a:pt x="1" y="267"/>
                      <a:pt x="1" y="580"/>
                    </a:cubicBezTo>
                    <a:cubicBezTo>
                      <a:pt x="1" y="893"/>
                      <a:pt x="251" y="1158"/>
                      <a:pt x="579" y="1158"/>
                    </a:cubicBezTo>
                    <a:lnTo>
                      <a:pt x="1722" y="1158"/>
                    </a:lnTo>
                    <a:cubicBezTo>
                      <a:pt x="2034" y="1158"/>
                      <a:pt x="2300" y="893"/>
                      <a:pt x="2300" y="580"/>
                    </a:cubicBezTo>
                    <a:cubicBezTo>
                      <a:pt x="2300" y="267"/>
                      <a:pt x="2034" y="0"/>
                      <a:pt x="1722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6411275" y="4510050"/>
                <a:ext cx="575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59" extrusionOk="0">
                    <a:moveTo>
                      <a:pt x="579" y="0"/>
                    </a:moveTo>
                    <a:cubicBezTo>
                      <a:pt x="251" y="0"/>
                      <a:pt x="0" y="267"/>
                      <a:pt x="0" y="580"/>
                    </a:cubicBezTo>
                    <a:cubicBezTo>
                      <a:pt x="0" y="893"/>
                      <a:pt x="251" y="1158"/>
                      <a:pt x="579" y="1158"/>
                    </a:cubicBezTo>
                    <a:lnTo>
                      <a:pt x="1721" y="1158"/>
                    </a:lnTo>
                    <a:cubicBezTo>
                      <a:pt x="2034" y="1158"/>
                      <a:pt x="2299" y="893"/>
                      <a:pt x="2299" y="580"/>
                    </a:cubicBezTo>
                    <a:cubicBezTo>
                      <a:pt x="2299" y="267"/>
                      <a:pt x="2034" y="0"/>
                      <a:pt x="1721" y="0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6497300" y="4596075"/>
                <a:ext cx="575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59" extrusionOk="0">
                    <a:moveTo>
                      <a:pt x="579" y="1"/>
                    </a:moveTo>
                    <a:cubicBezTo>
                      <a:pt x="251" y="1"/>
                      <a:pt x="1" y="267"/>
                      <a:pt x="1" y="580"/>
                    </a:cubicBezTo>
                    <a:cubicBezTo>
                      <a:pt x="1" y="893"/>
                      <a:pt x="251" y="1158"/>
                      <a:pt x="579" y="1158"/>
                    </a:cubicBezTo>
                    <a:lnTo>
                      <a:pt x="1722" y="1158"/>
                    </a:lnTo>
                    <a:cubicBezTo>
                      <a:pt x="2034" y="1158"/>
                      <a:pt x="2300" y="893"/>
                      <a:pt x="2300" y="580"/>
                    </a:cubicBezTo>
                    <a:cubicBezTo>
                      <a:pt x="2300" y="267"/>
                      <a:pt x="2034" y="1"/>
                      <a:pt x="1722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11275" y="4596075"/>
                <a:ext cx="575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59" extrusionOk="0">
                    <a:moveTo>
                      <a:pt x="579" y="1"/>
                    </a:moveTo>
                    <a:cubicBezTo>
                      <a:pt x="251" y="1"/>
                      <a:pt x="0" y="267"/>
                      <a:pt x="0" y="580"/>
                    </a:cubicBezTo>
                    <a:cubicBezTo>
                      <a:pt x="0" y="893"/>
                      <a:pt x="251" y="1158"/>
                      <a:pt x="579" y="1158"/>
                    </a:cubicBezTo>
                    <a:lnTo>
                      <a:pt x="1721" y="1158"/>
                    </a:lnTo>
                    <a:cubicBezTo>
                      <a:pt x="2034" y="1158"/>
                      <a:pt x="2299" y="893"/>
                      <a:pt x="2299" y="580"/>
                    </a:cubicBezTo>
                    <a:cubicBezTo>
                      <a:pt x="2299" y="267"/>
                      <a:pt x="2034" y="1"/>
                      <a:pt x="1721" y="1"/>
                    </a:cubicBez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325225" y="4596075"/>
                <a:ext cx="57500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59" extrusionOk="0">
                    <a:moveTo>
                      <a:pt x="564" y="1"/>
                    </a:moveTo>
                    <a:cubicBezTo>
                      <a:pt x="251" y="1"/>
                      <a:pt x="1" y="267"/>
                      <a:pt x="1" y="580"/>
                    </a:cubicBezTo>
                    <a:cubicBezTo>
                      <a:pt x="1" y="893"/>
                      <a:pt x="251" y="1158"/>
                      <a:pt x="564" y="1158"/>
                    </a:cubicBezTo>
                    <a:lnTo>
                      <a:pt x="1722" y="1158"/>
                    </a:lnTo>
                    <a:cubicBezTo>
                      <a:pt x="2035" y="1158"/>
                      <a:pt x="2300" y="893"/>
                      <a:pt x="2300" y="580"/>
                    </a:cubicBezTo>
                    <a:cubicBezTo>
                      <a:pt x="2300" y="267"/>
                      <a:pt x="2035" y="1"/>
                      <a:pt x="172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239200" y="4596075"/>
                <a:ext cx="5712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1159" extrusionOk="0">
                    <a:moveTo>
                      <a:pt x="564" y="1"/>
                    </a:moveTo>
                    <a:cubicBezTo>
                      <a:pt x="251" y="1"/>
                      <a:pt x="0" y="267"/>
                      <a:pt x="0" y="580"/>
                    </a:cubicBezTo>
                    <a:cubicBezTo>
                      <a:pt x="0" y="893"/>
                      <a:pt x="251" y="1158"/>
                      <a:pt x="564" y="1158"/>
                    </a:cubicBezTo>
                    <a:lnTo>
                      <a:pt x="1721" y="1158"/>
                    </a:lnTo>
                    <a:cubicBezTo>
                      <a:pt x="2034" y="1158"/>
                      <a:pt x="2284" y="893"/>
                      <a:pt x="2284" y="580"/>
                    </a:cubicBezTo>
                    <a:cubicBezTo>
                      <a:pt x="2284" y="267"/>
                      <a:pt x="2034" y="1"/>
                      <a:pt x="172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6325225" y="4682525"/>
                <a:ext cx="575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142" extrusionOk="0">
                    <a:moveTo>
                      <a:pt x="564" y="1"/>
                    </a:moveTo>
                    <a:cubicBezTo>
                      <a:pt x="251" y="1"/>
                      <a:pt x="1" y="251"/>
                      <a:pt x="1" y="564"/>
                    </a:cubicBezTo>
                    <a:cubicBezTo>
                      <a:pt x="1" y="877"/>
                      <a:pt x="251" y="1142"/>
                      <a:pt x="564" y="1142"/>
                    </a:cubicBezTo>
                    <a:lnTo>
                      <a:pt x="1722" y="1142"/>
                    </a:lnTo>
                    <a:cubicBezTo>
                      <a:pt x="2035" y="1142"/>
                      <a:pt x="2300" y="877"/>
                      <a:pt x="2300" y="564"/>
                    </a:cubicBezTo>
                    <a:cubicBezTo>
                      <a:pt x="2300" y="251"/>
                      <a:pt x="2035" y="1"/>
                      <a:pt x="172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6239200" y="4682525"/>
                <a:ext cx="5712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1142" extrusionOk="0">
                    <a:moveTo>
                      <a:pt x="564" y="1"/>
                    </a:moveTo>
                    <a:cubicBezTo>
                      <a:pt x="251" y="1"/>
                      <a:pt x="0" y="251"/>
                      <a:pt x="0" y="564"/>
                    </a:cubicBezTo>
                    <a:cubicBezTo>
                      <a:pt x="0" y="877"/>
                      <a:pt x="251" y="1142"/>
                      <a:pt x="564" y="1142"/>
                    </a:cubicBezTo>
                    <a:lnTo>
                      <a:pt x="1721" y="1142"/>
                    </a:lnTo>
                    <a:cubicBezTo>
                      <a:pt x="2034" y="1142"/>
                      <a:pt x="2284" y="877"/>
                      <a:pt x="2284" y="564"/>
                    </a:cubicBezTo>
                    <a:cubicBezTo>
                      <a:pt x="2284" y="251"/>
                      <a:pt x="2034" y="1"/>
                      <a:pt x="172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411275" y="4653600"/>
                <a:ext cx="1435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442" extrusionOk="0">
                    <a:moveTo>
                      <a:pt x="579" y="0"/>
                    </a:moveTo>
                    <a:cubicBezTo>
                      <a:pt x="251" y="0"/>
                      <a:pt x="0" y="265"/>
                      <a:pt x="0" y="578"/>
                    </a:cubicBezTo>
                    <a:lnTo>
                      <a:pt x="0" y="2878"/>
                    </a:lnTo>
                    <a:cubicBezTo>
                      <a:pt x="0" y="3191"/>
                      <a:pt x="251" y="3442"/>
                      <a:pt x="579" y="3442"/>
                    </a:cubicBezTo>
                    <a:lnTo>
                      <a:pt x="5163" y="3442"/>
                    </a:lnTo>
                    <a:cubicBezTo>
                      <a:pt x="5475" y="3442"/>
                      <a:pt x="5741" y="3191"/>
                      <a:pt x="5741" y="2878"/>
                    </a:cubicBezTo>
                    <a:lnTo>
                      <a:pt x="5741" y="578"/>
                    </a:lnTo>
                    <a:cubicBezTo>
                      <a:pt x="5741" y="265"/>
                      <a:pt x="5475" y="0"/>
                      <a:pt x="5163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239200" y="4481525"/>
                <a:ext cx="14352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3442" extrusionOk="0">
                    <a:moveTo>
                      <a:pt x="564" y="0"/>
                    </a:moveTo>
                    <a:cubicBezTo>
                      <a:pt x="251" y="0"/>
                      <a:pt x="0" y="250"/>
                      <a:pt x="0" y="578"/>
                    </a:cubicBezTo>
                    <a:lnTo>
                      <a:pt x="0" y="2862"/>
                    </a:lnTo>
                    <a:cubicBezTo>
                      <a:pt x="0" y="3191"/>
                      <a:pt x="251" y="3442"/>
                      <a:pt x="564" y="3442"/>
                    </a:cubicBezTo>
                    <a:lnTo>
                      <a:pt x="5163" y="3442"/>
                    </a:lnTo>
                    <a:cubicBezTo>
                      <a:pt x="5476" y="3442"/>
                      <a:pt x="5741" y="3191"/>
                      <a:pt x="5741" y="2862"/>
                    </a:cubicBezTo>
                    <a:lnTo>
                      <a:pt x="5741" y="578"/>
                    </a:lnTo>
                    <a:cubicBezTo>
                      <a:pt x="5741" y="250"/>
                      <a:pt x="5476" y="0"/>
                      <a:pt x="5163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210250" y="4308250"/>
                <a:ext cx="289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3459" extrusionOk="0">
                    <a:moveTo>
                      <a:pt x="579" y="1"/>
                    </a:moveTo>
                    <a:cubicBezTo>
                      <a:pt x="266" y="1"/>
                      <a:pt x="1" y="267"/>
                      <a:pt x="1" y="580"/>
                    </a:cubicBezTo>
                    <a:lnTo>
                      <a:pt x="1" y="2879"/>
                    </a:lnTo>
                    <a:cubicBezTo>
                      <a:pt x="1" y="3192"/>
                      <a:pt x="266" y="3458"/>
                      <a:pt x="579" y="3458"/>
                    </a:cubicBezTo>
                    <a:cubicBezTo>
                      <a:pt x="892" y="3458"/>
                      <a:pt x="1158" y="3192"/>
                      <a:pt x="1158" y="2879"/>
                    </a:cubicBezTo>
                    <a:lnTo>
                      <a:pt x="1158" y="580"/>
                    </a:lnTo>
                    <a:cubicBezTo>
                      <a:pt x="1158" y="267"/>
                      <a:pt x="892" y="1"/>
                      <a:pt x="57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6296300" y="4308250"/>
                <a:ext cx="2895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3459" extrusionOk="0">
                    <a:moveTo>
                      <a:pt x="579" y="1"/>
                    </a:moveTo>
                    <a:cubicBezTo>
                      <a:pt x="266" y="1"/>
                      <a:pt x="0" y="267"/>
                      <a:pt x="0" y="580"/>
                    </a:cubicBezTo>
                    <a:lnTo>
                      <a:pt x="0" y="2879"/>
                    </a:lnTo>
                    <a:cubicBezTo>
                      <a:pt x="0" y="3192"/>
                      <a:pt x="266" y="3458"/>
                      <a:pt x="579" y="3458"/>
                    </a:cubicBezTo>
                    <a:cubicBezTo>
                      <a:pt x="891" y="3458"/>
                      <a:pt x="1158" y="3192"/>
                      <a:pt x="1158" y="2879"/>
                    </a:cubicBezTo>
                    <a:lnTo>
                      <a:pt x="1158" y="580"/>
                    </a:lnTo>
                    <a:cubicBezTo>
                      <a:pt x="1158" y="267"/>
                      <a:pt x="891" y="1"/>
                      <a:pt x="579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6468750" y="4308250"/>
                <a:ext cx="28575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3459" extrusionOk="0">
                    <a:moveTo>
                      <a:pt x="563" y="1"/>
                    </a:moveTo>
                    <a:cubicBezTo>
                      <a:pt x="251" y="1"/>
                      <a:pt x="0" y="267"/>
                      <a:pt x="0" y="580"/>
                    </a:cubicBezTo>
                    <a:lnTo>
                      <a:pt x="0" y="2879"/>
                    </a:lnTo>
                    <a:cubicBezTo>
                      <a:pt x="0" y="3192"/>
                      <a:pt x="251" y="3458"/>
                      <a:pt x="563" y="3458"/>
                    </a:cubicBezTo>
                    <a:cubicBezTo>
                      <a:pt x="893" y="3458"/>
                      <a:pt x="1143" y="3192"/>
                      <a:pt x="1143" y="2879"/>
                    </a:cubicBezTo>
                    <a:lnTo>
                      <a:pt x="1143" y="580"/>
                    </a:lnTo>
                    <a:cubicBezTo>
                      <a:pt x="1143" y="267"/>
                      <a:pt x="893" y="1"/>
                      <a:pt x="563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6554775" y="4308250"/>
                <a:ext cx="286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3459" extrusionOk="0">
                    <a:moveTo>
                      <a:pt x="564" y="1"/>
                    </a:moveTo>
                    <a:cubicBezTo>
                      <a:pt x="251" y="1"/>
                      <a:pt x="1" y="267"/>
                      <a:pt x="1" y="580"/>
                    </a:cubicBezTo>
                    <a:lnTo>
                      <a:pt x="1" y="2879"/>
                    </a:lnTo>
                    <a:cubicBezTo>
                      <a:pt x="1" y="3192"/>
                      <a:pt x="251" y="3458"/>
                      <a:pt x="564" y="3458"/>
                    </a:cubicBezTo>
                    <a:cubicBezTo>
                      <a:pt x="893" y="3458"/>
                      <a:pt x="1143" y="3192"/>
                      <a:pt x="1143" y="2879"/>
                    </a:cubicBezTo>
                    <a:lnTo>
                      <a:pt x="1143" y="580"/>
                    </a:lnTo>
                    <a:cubicBezTo>
                      <a:pt x="1143" y="267"/>
                      <a:pt x="893" y="1"/>
                      <a:pt x="564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" name="Google Shape;221;p16"/>
          <p:cNvGrpSpPr/>
          <p:nvPr/>
        </p:nvGrpSpPr>
        <p:grpSpPr>
          <a:xfrm flipH="1">
            <a:off x="5848350" y="1394813"/>
            <a:ext cx="1810800" cy="674000"/>
            <a:chOff x="6793188" y="1394813"/>
            <a:chExt cx="1810800" cy="674000"/>
          </a:xfrm>
        </p:grpSpPr>
        <p:sp>
          <p:nvSpPr>
            <p:cNvPr id="222" name="Google Shape;222;p16"/>
            <p:cNvSpPr txBox="1"/>
            <p:nvPr/>
          </p:nvSpPr>
          <p:spPr>
            <a:xfrm>
              <a:off x="6793188" y="13948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23" name="Google Shape;223;p16"/>
            <p:cNvSpPr txBox="1"/>
            <p:nvPr/>
          </p:nvSpPr>
          <p:spPr>
            <a:xfrm>
              <a:off x="6793188" y="16866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4" name="Google Shape;224;p16"/>
          <p:cNvGrpSpPr/>
          <p:nvPr/>
        </p:nvGrpSpPr>
        <p:grpSpPr>
          <a:xfrm flipH="1">
            <a:off x="539988" y="2514738"/>
            <a:ext cx="773700" cy="773700"/>
            <a:chOff x="2509113" y="2514738"/>
            <a:chExt cx="773700" cy="773700"/>
          </a:xfrm>
        </p:grpSpPr>
        <p:sp>
          <p:nvSpPr>
            <p:cNvPr id="225" name="Google Shape;225;p16"/>
            <p:cNvSpPr/>
            <p:nvPr/>
          </p:nvSpPr>
          <p:spPr>
            <a:xfrm>
              <a:off x="2509113" y="2514738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16"/>
            <p:cNvGrpSpPr/>
            <p:nvPr/>
          </p:nvGrpSpPr>
          <p:grpSpPr>
            <a:xfrm>
              <a:off x="2695730" y="2701436"/>
              <a:ext cx="400485" cy="400485"/>
              <a:chOff x="238125" y="4308250"/>
              <a:chExt cx="489650" cy="4896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238125" y="4308250"/>
                <a:ext cx="489650" cy="489650"/>
              </a:xfrm>
              <a:custGeom>
                <a:avLst/>
                <a:gdLst/>
                <a:ahLst/>
                <a:cxnLst/>
                <a:rect l="l" t="t" r="r" b="b"/>
                <a:pathLst>
                  <a:path w="19586" h="19586" extrusionOk="0">
                    <a:moveTo>
                      <a:pt x="9793" y="1"/>
                    </a:moveTo>
                    <a:cubicBezTo>
                      <a:pt x="4380" y="1"/>
                      <a:pt x="0" y="4397"/>
                      <a:pt x="0" y="9793"/>
                    </a:cubicBezTo>
                    <a:cubicBezTo>
                      <a:pt x="0" y="15206"/>
                      <a:pt x="4380" y="19586"/>
                      <a:pt x="9793" y="19586"/>
                    </a:cubicBezTo>
                    <a:cubicBezTo>
                      <a:pt x="15205" y="19586"/>
                      <a:pt x="19585" y="15206"/>
                      <a:pt x="19585" y="9793"/>
                    </a:cubicBezTo>
                    <a:cubicBezTo>
                      <a:pt x="19585" y="4397"/>
                      <a:pt x="15205" y="1"/>
                      <a:pt x="97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482925" y="4308250"/>
                <a:ext cx="244850" cy="489650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19586" extrusionOk="0">
                    <a:moveTo>
                      <a:pt x="1" y="1"/>
                    </a:moveTo>
                    <a:lnTo>
                      <a:pt x="1" y="19586"/>
                    </a:lnTo>
                    <a:cubicBezTo>
                      <a:pt x="5382" y="19586"/>
                      <a:pt x="9793" y="15191"/>
                      <a:pt x="9793" y="9793"/>
                    </a:cubicBezTo>
                    <a:cubicBezTo>
                      <a:pt x="9793" y="4412"/>
                      <a:pt x="538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365600" y="4437525"/>
                <a:ext cx="23467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387" h="9261" extrusionOk="0">
                    <a:moveTo>
                      <a:pt x="8753" y="0"/>
                    </a:moveTo>
                    <a:cubicBezTo>
                      <a:pt x="8608" y="0"/>
                      <a:pt x="8464" y="55"/>
                      <a:pt x="8354" y="165"/>
                    </a:cubicBezTo>
                    <a:lnTo>
                      <a:pt x="4694" y="3825"/>
                    </a:lnTo>
                    <a:lnTo>
                      <a:pt x="236" y="8283"/>
                    </a:lnTo>
                    <a:cubicBezTo>
                      <a:pt x="1" y="8502"/>
                      <a:pt x="1" y="8862"/>
                      <a:pt x="236" y="9096"/>
                    </a:cubicBezTo>
                    <a:cubicBezTo>
                      <a:pt x="345" y="9206"/>
                      <a:pt x="490" y="9260"/>
                      <a:pt x="637" y="9260"/>
                    </a:cubicBezTo>
                    <a:cubicBezTo>
                      <a:pt x="783" y="9260"/>
                      <a:pt x="932" y="9206"/>
                      <a:pt x="1049" y="9096"/>
                    </a:cubicBezTo>
                    <a:lnTo>
                      <a:pt x="4694" y="5436"/>
                    </a:lnTo>
                    <a:lnTo>
                      <a:pt x="9152" y="978"/>
                    </a:lnTo>
                    <a:cubicBezTo>
                      <a:pt x="9386" y="759"/>
                      <a:pt x="9386" y="384"/>
                      <a:pt x="9152" y="165"/>
                    </a:cubicBezTo>
                    <a:cubicBezTo>
                      <a:pt x="9043" y="55"/>
                      <a:pt x="8898" y="0"/>
                      <a:pt x="8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>
                <a:off x="482925" y="4437525"/>
                <a:ext cx="117350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5436" extrusionOk="0">
                    <a:moveTo>
                      <a:pt x="4060" y="0"/>
                    </a:moveTo>
                    <a:cubicBezTo>
                      <a:pt x="3915" y="0"/>
                      <a:pt x="3771" y="55"/>
                      <a:pt x="3661" y="165"/>
                    </a:cubicBezTo>
                    <a:lnTo>
                      <a:pt x="1" y="3825"/>
                    </a:lnTo>
                    <a:lnTo>
                      <a:pt x="1" y="5436"/>
                    </a:lnTo>
                    <a:lnTo>
                      <a:pt x="4459" y="978"/>
                    </a:lnTo>
                    <a:cubicBezTo>
                      <a:pt x="4693" y="759"/>
                      <a:pt x="4693" y="384"/>
                      <a:pt x="4459" y="165"/>
                    </a:cubicBezTo>
                    <a:cubicBezTo>
                      <a:pt x="4350" y="55"/>
                      <a:pt x="4205" y="0"/>
                      <a:pt x="40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1" name="Google Shape;231;p16"/>
          <p:cNvGrpSpPr/>
          <p:nvPr/>
        </p:nvGrpSpPr>
        <p:grpSpPr>
          <a:xfrm flipH="1">
            <a:off x="1472013" y="2554563"/>
            <a:ext cx="1810800" cy="674000"/>
            <a:chOff x="539988" y="2554563"/>
            <a:chExt cx="1810800" cy="674000"/>
          </a:xfrm>
        </p:grpSpPr>
        <p:sp>
          <p:nvSpPr>
            <p:cNvPr id="232" name="Google Shape;232;p16"/>
            <p:cNvSpPr txBox="1"/>
            <p:nvPr/>
          </p:nvSpPr>
          <p:spPr>
            <a:xfrm>
              <a:off x="539988" y="25545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539988" y="28463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4" name="Google Shape;234;p16"/>
          <p:cNvGrpSpPr/>
          <p:nvPr/>
        </p:nvGrpSpPr>
        <p:grpSpPr>
          <a:xfrm flipH="1">
            <a:off x="7830288" y="2514738"/>
            <a:ext cx="773700" cy="773700"/>
            <a:chOff x="5848350" y="2514738"/>
            <a:chExt cx="773700" cy="773700"/>
          </a:xfrm>
        </p:grpSpPr>
        <p:sp>
          <p:nvSpPr>
            <p:cNvPr id="235" name="Google Shape;235;p16"/>
            <p:cNvSpPr/>
            <p:nvPr/>
          </p:nvSpPr>
          <p:spPr>
            <a:xfrm>
              <a:off x="5848350" y="2514738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" name="Google Shape;236;p16"/>
            <p:cNvGrpSpPr/>
            <p:nvPr/>
          </p:nvGrpSpPr>
          <p:grpSpPr>
            <a:xfrm>
              <a:off x="6054330" y="2680124"/>
              <a:ext cx="361789" cy="442301"/>
              <a:chOff x="5457425" y="4308250"/>
              <a:chExt cx="400475" cy="489650"/>
            </a:xfrm>
          </p:grpSpPr>
          <p:sp>
            <p:nvSpPr>
              <p:cNvPr id="237" name="Google Shape;237;p16"/>
              <p:cNvSpPr/>
              <p:nvPr/>
            </p:nvSpPr>
            <p:spPr>
              <a:xfrm>
                <a:off x="5614625" y="4409925"/>
                <a:ext cx="86075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0326" extrusionOk="0">
                    <a:moveTo>
                      <a:pt x="1" y="1"/>
                    </a:moveTo>
                    <a:lnTo>
                      <a:pt x="1" y="2864"/>
                    </a:lnTo>
                    <a:lnTo>
                      <a:pt x="1143" y="3474"/>
                    </a:lnTo>
                    <a:lnTo>
                      <a:pt x="1" y="4005"/>
                    </a:lnTo>
                    <a:lnTo>
                      <a:pt x="1" y="6306"/>
                    </a:lnTo>
                    <a:lnTo>
                      <a:pt x="1143" y="6837"/>
                    </a:lnTo>
                    <a:lnTo>
                      <a:pt x="1" y="7447"/>
                    </a:lnTo>
                    <a:lnTo>
                      <a:pt x="1" y="9747"/>
                    </a:lnTo>
                    <a:lnTo>
                      <a:pt x="846" y="10325"/>
                    </a:lnTo>
                    <a:lnTo>
                      <a:pt x="2504" y="10325"/>
                    </a:lnTo>
                    <a:lnTo>
                      <a:pt x="3442" y="9747"/>
                    </a:lnTo>
                    <a:lnTo>
                      <a:pt x="3442" y="7447"/>
                    </a:lnTo>
                    <a:lnTo>
                      <a:pt x="2301" y="6790"/>
                    </a:lnTo>
                    <a:lnTo>
                      <a:pt x="3442" y="6306"/>
                    </a:lnTo>
                    <a:lnTo>
                      <a:pt x="3442" y="4005"/>
                    </a:lnTo>
                    <a:lnTo>
                      <a:pt x="2301" y="3442"/>
                    </a:lnTo>
                    <a:lnTo>
                      <a:pt x="3442" y="2864"/>
                    </a:lnTo>
                    <a:lnTo>
                      <a:pt x="3442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5657650" y="4409925"/>
                <a:ext cx="430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326" extrusionOk="0">
                    <a:moveTo>
                      <a:pt x="1" y="1"/>
                    </a:moveTo>
                    <a:lnTo>
                      <a:pt x="1" y="10325"/>
                    </a:lnTo>
                    <a:lnTo>
                      <a:pt x="783" y="10325"/>
                    </a:lnTo>
                    <a:lnTo>
                      <a:pt x="1721" y="9747"/>
                    </a:lnTo>
                    <a:lnTo>
                      <a:pt x="1721" y="7447"/>
                    </a:lnTo>
                    <a:lnTo>
                      <a:pt x="580" y="6790"/>
                    </a:lnTo>
                    <a:lnTo>
                      <a:pt x="1721" y="6306"/>
                    </a:lnTo>
                    <a:lnTo>
                      <a:pt x="1721" y="4005"/>
                    </a:lnTo>
                    <a:lnTo>
                      <a:pt x="580" y="3442"/>
                    </a:lnTo>
                    <a:lnTo>
                      <a:pt x="1721" y="2864"/>
                    </a:lnTo>
                    <a:lnTo>
                      <a:pt x="1721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5614625" y="4668050"/>
                <a:ext cx="86075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5194" extrusionOk="0">
                    <a:moveTo>
                      <a:pt x="956" y="0"/>
                    </a:moveTo>
                    <a:lnTo>
                      <a:pt x="1" y="580"/>
                    </a:lnTo>
                    <a:lnTo>
                      <a:pt x="1" y="4631"/>
                    </a:lnTo>
                    <a:cubicBezTo>
                      <a:pt x="1" y="4943"/>
                      <a:pt x="251" y="5194"/>
                      <a:pt x="580" y="5194"/>
                    </a:cubicBezTo>
                    <a:lnTo>
                      <a:pt x="2864" y="5194"/>
                    </a:lnTo>
                    <a:cubicBezTo>
                      <a:pt x="3192" y="5194"/>
                      <a:pt x="3442" y="4943"/>
                      <a:pt x="3442" y="4631"/>
                    </a:cubicBezTo>
                    <a:lnTo>
                      <a:pt x="3442" y="580"/>
                    </a:lnTo>
                    <a:lnTo>
                      <a:pt x="2332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5657650" y="4668050"/>
                <a:ext cx="43050" cy="1298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5194" extrusionOk="0">
                    <a:moveTo>
                      <a:pt x="1" y="0"/>
                    </a:moveTo>
                    <a:lnTo>
                      <a:pt x="1" y="5194"/>
                    </a:lnTo>
                    <a:lnTo>
                      <a:pt x="1143" y="5194"/>
                    </a:lnTo>
                    <a:cubicBezTo>
                      <a:pt x="1471" y="5194"/>
                      <a:pt x="1721" y="4943"/>
                      <a:pt x="1721" y="4631"/>
                    </a:cubicBezTo>
                    <a:lnTo>
                      <a:pt x="1721" y="580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5457425" y="4379550"/>
                <a:ext cx="162325" cy="340150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13606" extrusionOk="0">
                    <a:moveTo>
                      <a:pt x="5831" y="1"/>
                    </a:moveTo>
                    <a:cubicBezTo>
                      <a:pt x="5748" y="1"/>
                      <a:pt x="5664" y="19"/>
                      <a:pt x="5586" y="58"/>
                    </a:cubicBezTo>
                    <a:cubicBezTo>
                      <a:pt x="4506" y="590"/>
                      <a:pt x="3630" y="1451"/>
                      <a:pt x="2958" y="2499"/>
                    </a:cubicBezTo>
                    <a:lnTo>
                      <a:pt x="1925" y="1935"/>
                    </a:lnTo>
                    <a:cubicBezTo>
                      <a:pt x="1841" y="1894"/>
                      <a:pt x="1752" y="1874"/>
                      <a:pt x="1664" y="1874"/>
                    </a:cubicBezTo>
                    <a:cubicBezTo>
                      <a:pt x="1455" y="1874"/>
                      <a:pt x="1253" y="1983"/>
                      <a:pt x="1143" y="2171"/>
                    </a:cubicBezTo>
                    <a:cubicBezTo>
                      <a:pt x="1002" y="2452"/>
                      <a:pt x="1095" y="2796"/>
                      <a:pt x="1377" y="2953"/>
                    </a:cubicBezTo>
                    <a:lnTo>
                      <a:pt x="2426" y="3500"/>
                    </a:lnTo>
                    <a:cubicBezTo>
                      <a:pt x="2144" y="4142"/>
                      <a:pt x="1940" y="4830"/>
                      <a:pt x="1815" y="5565"/>
                    </a:cubicBezTo>
                    <a:lnTo>
                      <a:pt x="657" y="5456"/>
                    </a:lnTo>
                    <a:cubicBezTo>
                      <a:pt x="638" y="5454"/>
                      <a:pt x="618" y="5453"/>
                      <a:pt x="599" y="5453"/>
                    </a:cubicBezTo>
                    <a:cubicBezTo>
                      <a:pt x="298" y="5453"/>
                      <a:pt x="61" y="5677"/>
                      <a:pt x="32" y="5971"/>
                    </a:cubicBezTo>
                    <a:cubicBezTo>
                      <a:pt x="0" y="6284"/>
                      <a:pt x="236" y="6566"/>
                      <a:pt x="548" y="6597"/>
                    </a:cubicBezTo>
                    <a:lnTo>
                      <a:pt x="1706" y="6707"/>
                    </a:lnTo>
                    <a:cubicBezTo>
                      <a:pt x="1706" y="6785"/>
                      <a:pt x="1690" y="6864"/>
                      <a:pt x="1690" y="6941"/>
                    </a:cubicBezTo>
                    <a:cubicBezTo>
                      <a:pt x="1690" y="7598"/>
                      <a:pt x="1784" y="8209"/>
                      <a:pt x="1925" y="8818"/>
                    </a:cubicBezTo>
                    <a:lnTo>
                      <a:pt x="783" y="9147"/>
                    </a:lnTo>
                    <a:cubicBezTo>
                      <a:pt x="470" y="9241"/>
                      <a:pt x="298" y="9554"/>
                      <a:pt x="392" y="9867"/>
                    </a:cubicBezTo>
                    <a:cubicBezTo>
                      <a:pt x="471" y="10115"/>
                      <a:pt x="702" y="10277"/>
                      <a:pt x="950" y="10277"/>
                    </a:cubicBezTo>
                    <a:cubicBezTo>
                      <a:pt x="998" y="10277"/>
                      <a:pt x="1047" y="10270"/>
                      <a:pt x="1095" y="10257"/>
                    </a:cubicBezTo>
                    <a:lnTo>
                      <a:pt x="2238" y="9913"/>
                    </a:lnTo>
                    <a:cubicBezTo>
                      <a:pt x="2488" y="10602"/>
                      <a:pt x="2816" y="11259"/>
                      <a:pt x="3239" y="11838"/>
                    </a:cubicBezTo>
                    <a:lnTo>
                      <a:pt x="2347" y="12604"/>
                    </a:lnTo>
                    <a:cubicBezTo>
                      <a:pt x="2113" y="12808"/>
                      <a:pt x="2082" y="13167"/>
                      <a:pt x="2301" y="13402"/>
                    </a:cubicBezTo>
                    <a:cubicBezTo>
                      <a:pt x="2409" y="13543"/>
                      <a:pt x="2566" y="13605"/>
                      <a:pt x="2722" y="13605"/>
                    </a:cubicBezTo>
                    <a:cubicBezTo>
                      <a:pt x="2864" y="13605"/>
                      <a:pt x="3004" y="13559"/>
                      <a:pt x="3098" y="13465"/>
                    </a:cubicBezTo>
                    <a:lnTo>
                      <a:pt x="4412" y="12339"/>
                    </a:lnTo>
                    <a:cubicBezTo>
                      <a:pt x="4647" y="12135"/>
                      <a:pt x="4678" y="11775"/>
                      <a:pt x="4459" y="11540"/>
                    </a:cubicBezTo>
                    <a:cubicBezTo>
                      <a:pt x="3427" y="10320"/>
                      <a:pt x="2847" y="8693"/>
                      <a:pt x="2847" y="6941"/>
                    </a:cubicBezTo>
                    <a:cubicBezTo>
                      <a:pt x="2847" y="4361"/>
                      <a:pt x="4115" y="2061"/>
                      <a:pt x="6086" y="1091"/>
                    </a:cubicBezTo>
                    <a:cubicBezTo>
                      <a:pt x="6368" y="951"/>
                      <a:pt x="6493" y="606"/>
                      <a:pt x="6351" y="325"/>
                    </a:cubicBezTo>
                    <a:cubicBezTo>
                      <a:pt x="6251" y="122"/>
                      <a:pt x="6044" y="1"/>
                      <a:pt x="58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5695600" y="4379550"/>
                <a:ext cx="1623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13605" extrusionOk="0">
                    <a:moveTo>
                      <a:pt x="662" y="1"/>
                    </a:moveTo>
                    <a:cubicBezTo>
                      <a:pt x="449" y="1"/>
                      <a:pt x="243" y="122"/>
                      <a:pt x="141" y="325"/>
                    </a:cubicBezTo>
                    <a:cubicBezTo>
                      <a:pt x="1" y="606"/>
                      <a:pt x="126" y="951"/>
                      <a:pt x="407" y="1091"/>
                    </a:cubicBezTo>
                    <a:cubicBezTo>
                      <a:pt x="2378" y="2061"/>
                      <a:pt x="3645" y="4361"/>
                      <a:pt x="3645" y="6941"/>
                    </a:cubicBezTo>
                    <a:cubicBezTo>
                      <a:pt x="3645" y="8693"/>
                      <a:pt x="3067" y="10320"/>
                      <a:pt x="2034" y="11540"/>
                    </a:cubicBezTo>
                    <a:cubicBezTo>
                      <a:pt x="1815" y="11775"/>
                      <a:pt x="1846" y="12135"/>
                      <a:pt x="2081" y="12339"/>
                    </a:cubicBezTo>
                    <a:lnTo>
                      <a:pt x="3380" y="13465"/>
                    </a:lnTo>
                    <a:cubicBezTo>
                      <a:pt x="3494" y="13558"/>
                      <a:pt x="3631" y="13605"/>
                      <a:pt x="3766" y="13605"/>
                    </a:cubicBezTo>
                    <a:cubicBezTo>
                      <a:pt x="3926" y="13605"/>
                      <a:pt x="4082" y="13538"/>
                      <a:pt x="4193" y="13402"/>
                    </a:cubicBezTo>
                    <a:cubicBezTo>
                      <a:pt x="4396" y="13167"/>
                      <a:pt x="4381" y="12808"/>
                      <a:pt x="4130" y="12604"/>
                    </a:cubicBezTo>
                    <a:lnTo>
                      <a:pt x="3254" y="11838"/>
                    </a:lnTo>
                    <a:cubicBezTo>
                      <a:pt x="3676" y="11259"/>
                      <a:pt x="4005" y="10602"/>
                      <a:pt x="4256" y="9913"/>
                    </a:cubicBezTo>
                    <a:lnTo>
                      <a:pt x="5397" y="10257"/>
                    </a:lnTo>
                    <a:cubicBezTo>
                      <a:pt x="5446" y="10270"/>
                      <a:pt x="5495" y="10277"/>
                      <a:pt x="5543" y="10277"/>
                    </a:cubicBezTo>
                    <a:cubicBezTo>
                      <a:pt x="5791" y="10277"/>
                      <a:pt x="6023" y="10115"/>
                      <a:pt x="6101" y="9867"/>
                    </a:cubicBezTo>
                    <a:cubicBezTo>
                      <a:pt x="6195" y="9554"/>
                      <a:pt x="6008" y="9241"/>
                      <a:pt x="5710" y="9147"/>
                    </a:cubicBezTo>
                    <a:lnTo>
                      <a:pt x="4568" y="8818"/>
                    </a:lnTo>
                    <a:cubicBezTo>
                      <a:pt x="4709" y="8209"/>
                      <a:pt x="4787" y="7598"/>
                      <a:pt x="4787" y="6941"/>
                    </a:cubicBezTo>
                    <a:cubicBezTo>
                      <a:pt x="4787" y="6864"/>
                      <a:pt x="4787" y="6785"/>
                      <a:pt x="4771" y="6707"/>
                    </a:cubicBezTo>
                    <a:lnTo>
                      <a:pt x="5945" y="6597"/>
                    </a:lnTo>
                    <a:cubicBezTo>
                      <a:pt x="6258" y="6566"/>
                      <a:pt x="6492" y="6284"/>
                      <a:pt x="6461" y="5971"/>
                    </a:cubicBezTo>
                    <a:cubicBezTo>
                      <a:pt x="6431" y="5677"/>
                      <a:pt x="6195" y="5453"/>
                      <a:pt x="5894" y="5453"/>
                    </a:cubicBezTo>
                    <a:cubicBezTo>
                      <a:pt x="5874" y="5453"/>
                      <a:pt x="5855" y="5454"/>
                      <a:pt x="5835" y="5456"/>
                    </a:cubicBezTo>
                    <a:lnTo>
                      <a:pt x="4677" y="5565"/>
                    </a:lnTo>
                    <a:cubicBezTo>
                      <a:pt x="4552" y="4830"/>
                      <a:pt x="4349" y="4142"/>
                      <a:pt x="4068" y="3500"/>
                    </a:cubicBezTo>
                    <a:lnTo>
                      <a:pt x="5115" y="2953"/>
                    </a:lnTo>
                    <a:cubicBezTo>
                      <a:pt x="5382" y="2796"/>
                      <a:pt x="5491" y="2452"/>
                      <a:pt x="5351" y="2171"/>
                    </a:cubicBezTo>
                    <a:cubicBezTo>
                      <a:pt x="5242" y="1976"/>
                      <a:pt x="5045" y="1871"/>
                      <a:pt x="4840" y="1871"/>
                    </a:cubicBezTo>
                    <a:cubicBezTo>
                      <a:pt x="4748" y="1871"/>
                      <a:pt x="4655" y="1892"/>
                      <a:pt x="4568" y="1935"/>
                    </a:cubicBezTo>
                    <a:lnTo>
                      <a:pt x="3536" y="2499"/>
                    </a:lnTo>
                    <a:cubicBezTo>
                      <a:pt x="2863" y="1451"/>
                      <a:pt x="1987" y="590"/>
                      <a:pt x="908" y="58"/>
                    </a:cubicBezTo>
                    <a:cubicBezTo>
                      <a:pt x="829" y="19"/>
                      <a:pt x="745" y="1"/>
                      <a:pt x="66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5586100" y="4308250"/>
                <a:ext cx="14315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4631" extrusionOk="0">
                    <a:moveTo>
                      <a:pt x="2863" y="1"/>
                    </a:moveTo>
                    <a:cubicBezTo>
                      <a:pt x="1283" y="1"/>
                      <a:pt x="1" y="1331"/>
                      <a:pt x="1" y="2910"/>
                    </a:cubicBezTo>
                    <a:cubicBezTo>
                      <a:pt x="1" y="3865"/>
                      <a:pt x="766" y="4631"/>
                      <a:pt x="1721" y="4631"/>
                    </a:cubicBezTo>
                    <a:lnTo>
                      <a:pt x="4005" y="4631"/>
                    </a:lnTo>
                    <a:cubicBezTo>
                      <a:pt x="4959" y="4631"/>
                      <a:pt x="5726" y="3865"/>
                      <a:pt x="5726" y="2910"/>
                    </a:cubicBezTo>
                    <a:cubicBezTo>
                      <a:pt x="5726" y="1331"/>
                      <a:pt x="4443" y="1"/>
                      <a:pt x="28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5657650" y="4308250"/>
                <a:ext cx="71600" cy="115775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4631" extrusionOk="0">
                    <a:moveTo>
                      <a:pt x="1" y="1"/>
                    </a:moveTo>
                    <a:lnTo>
                      <a:pt x="1" y="4631"/>
                    </a:lnTo>
                    <a:lnTo>
                      <a:pt x="1143" y="4631"/>
                    </a:lnTo>
                    <a:cubicBezTo>
                      <a:pt x="2097" y="4631"/>
                      <a:pt x="2864" y="3865"/>
                      <a:pt x="2864" y="2910"/>
                    </a:cubicBezTo>
                    <a:cubicBezTo>
                      <a:pt x="2864" y="1331"/>
                      <a:pt x="1581" y="1"/>
                      <a:pt x="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5614625" y="4653600"/>
                <a:ext cx="860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158" extrusionOk="0">
                    <a:moveTo>
                      <a:pt x="1" y="0"/>
                    </a:moveTo>
                    <a:lnTo>
                      <a:pt x="1" y="1158"/>
                    </a:lnTo>
                    <a:lnTo>
                      <a:pt x="3442" y="1158"/>
                    </a:lnTo>
                    <a:lnTo>
                      <a:pt x="3442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>
                <a:off x="5614625" y="4567550"/>
                <a:ext cx="8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142" extrusionOk="0">
                    <a:moveTo>
                      <a:pt x="1" y="1"/>
                    </a:moveTo>
                    <a:lnTo>
                      <a:pt x="1" y="1142"/>
                    </a:lnTo>
                    <a:lnTo>
                      <a:pt x="3442" y="1142"/>
                    </a:lnTo>
                    <a:lnTo>
                      <a:pt x="3442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>
                <a:off x="5614625" y="4481525"/>
                <a:ext cx="860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1142" extrusionOk="0">
                    <a:moveTo>
                      <a:pt x="1" y="0"/>
                    </a:moveTo>
                    <a:lnTo>
                      <a:pt x="1" y="1141"/>
                    </a:lnTo>
                    <a:lnTo>
                      <a:pt x="3442" y="1141"/>
                    </a:lnTo>
                    <a:lnTo>
                      <a:pt x="3442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>
                <a:off x="5657650" y="4653600"/>
                <a:ext cx="4305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158" extrusionOk="0">
                    <a:moveTo>
                      <a:pt x="1" y="0"/>
                    </a:moveTo>
                    <a:lnTo>
                      <a:pt x="1" y="1158"/>
                    </a:lnTo>
                    <a:lnTo>
                      <a:pt x="1721" y="1158"/>
                    </a:lnTo>
                    <a:lnTo>
                      <a:pt x="1721" y="0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>
                <a:off x="5657650" y="4567550"/>
                <a:ext cx="4305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142" extrusionOk="0">
                    <a:moveTo>
                      <a:pt x="1" y="1"/>
                    </a:moveTo>
                    <a:lnTo>
                      <a:pt x="1" y="1142"/>
                    </a:lnTo>
                    <a:lnTo>
                      <a:pt x="1721" y="1142"/>
                    </a:lnTo>
                    <a:lnTo>
                      <a:pt x="1721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>
                <a:off x="5657650" y="4481525"/>
                <a:ext cx="4305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142" extrusionOk="0">
                    <a:moveTo>
                      <a:pt x="1" y="0"/>
                    </a:moveTo>
                    <a:lnTo>
                      <a:pt x="1" y="1141"/>
                    </a:lnTo>
                    <a:lnTo>
                      <a:pt x="1721" y="1141"/>
                    </a:lnTo>
                    <a:lnTo>
                      <a:pt x="1721" y="0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" name="Google Shape;251;p16"/>
          <p:cNvGrpSpPr/>
          <p:nvPr/>
        </p:nvGrpSpPr>
        <p:grpSpPr>
          <a:xfrm flipH="1">
            <a:off x="5848350" y="2554563"/>
            <a:ext cx="1810800" cy="674000"/>
            <a:chOff x="6793188" y="2554563"/>
            <a:chExt cx="1810800" cy="674000"/>
          </a:xfrm>
        </p:grpSpPr>
        <p:sp>
          <p:nvSpPr>
            <p:cNvPr id="252" name="Google Shape;252;p16"/>
            <p:cNvSpPr txBox="1"/>
            <p:nvPr/>
          </p:nvSpPr>
          <p:spPr>
            <a:xfrm>
              <a:off x="6793188" y="25545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3" name="Google Shape;253;p16"/>
            <p:cNvSpPr txBox="1"/>
            <p:nvPr/>
          </p:nvSpPr>
          <p:spPr>
            <a:xfrm>
              <a:off x="6793188" y="28463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4" name="Google Shape;254;p16"/>
          <p:cNvGrpSpPr/>
          <p:nvPr/>
        </p:nvGrpSpPr>
        <p:grpSpPr>
          <a:xfrm flipH="1">
            <a:off x="539988" y="3722717"/>
            <a:ext cx="773700" cy="773700"/>
            <a:chOff x="2509113" y="3722717"/>
            <a:chExt cx="773700" cy="773700"/>
          </a:xfrm>
        </p:grpSpPr>
        <p:sp>
          <p:nvSpPr>
            <p:cNvPr id="255" name="Google Shape;255;p16"/>
            <p:cNvSpPr/>
            <p:nvPr/>
          </p:nvSpPr>
          <p:spPr>
            <a:xfrm>
              <a:off x="2509113" y="3722717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6" name="Google Shape;256;p16"/>
            <p:cNvGrpSpPr/>
            <p:nvPr/>
          </p:nvGrpSpPr>
          <p:grpSpPr>
            <a:xfrm>
              <a:off x="2714960" y="3895079"/>
              <a:ext cx="361755" cy="411747"/>
              <a:chOff x="2485650" y="4308250"/>
              <a:chExt cx="430200" cy="489650"/>
            </a:xfrm>
          </p:grpSpPr>
          <p:sp>
            <p:nvSpPr>
              <p:cNvPr id="257" name="Google Shape;257;p16"/>
              <p:cNvSpPr/>
              <p:nvPr/>
            </p:nvSpPr>
            <p:spPr>
              <a:xfrm>
                <a:off x="2571675" y="4365750"/>
                <a:ext cx="285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773" extrusionOk="0">
                    <a:moveTo>
                      <a:pt x="564" y="1"/>
                    </a:moveTo>
                    <a:cubicBezTo>
                      <a:pt x="251" y="1"/>
                      <a:pt x="1" y="266"/>
                      <a:pt x="1" y="579"/>
                    </a:cubicBezTo>
                    <a:lnTo>
                      <a:pt x="1" y="5209"/>
                    </a:lnTo>
                    <a:cubicBezTo>
                      <a:pt x="1" y="5522"/>
                      <a:pt x="251" y="5772"/>
                      <a:pt x="564" y="5772"/>
                    </a:cubicBezTo>
                    <a:cubicBezTo>
                      <a:pt x="892" y="5772"/>
                      <a:pt x="1142" y="5522"/>
                      <a:pt x="1142" y="5209"/>
                    </a:cubicBezTo>
                    <a:lnTo>
                      <a:pt x="1142" y="579"/>
                    </a:lnTo>
                    <a:cubicBezTo>
                      <a:pt x="1142" y="266"/>
                      <a:pt x="892" y="1"/>
                      <a:pt x="5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6"/>
              <p:cNvSpPr/>
              <p:nvPr/>
            </p:nvSpPr>
            <p:spPr>
              <a:xfrm>
                <a:off x="2585750" y="4365750"/>
                <a:ext cx="14500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773" extrusionOk="0">
                    <a:moveTo>
                      <a:pt x="1" y="1"/>
                    </a:moveTo>
                    <a:lnTo>
                      <a:pt x="1" y="5772"/>
                    </a:lnTo>
                    <a:cubicBezTo>
                      <a:pt x="329" y="5772"/>
                      <a:pt x="579" y="5522"/>
                      <a:pt x="579" y="5209"/>
                    </a:cubicBezTo>
                    <a:lnTo>
                      <a:pt x="579" y="579"/>
                    </a:lnTo>
                    <a:cubicBezTo>
                      <a:pt x="579" y="266"/>
                      <a:pt x="329" y="1"/>
                      <a:pt x="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6"/>
              <p:cNvSpPr/>
              <p:nvPr/>
            </p:nvSpPr>
            <p:spPr>
              <a:xfrm>
                <a:off x="2514175" y="4553075"/>
                <a:ext cx="143575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6931" extrusionOk="0">
                    <a:moveTo>
                      <a:pt x="1143" y="0"/>
                    </a:moveTo>
                    <a:lnTo>
                      <a:pt x="1" y="580"/>
                    </a:lnTo>
                    <a:lnTo>
                      <a:pt x="1" y="6931"/>
                    </a:lnTo>
                    <a:lnTo>
                      <a:pt x="5742" y="6931"/>
                    </a:lnTo>
                    <a:lnTo>
                      <a:pt x="5742" y="580"/>
                    </a:lnTo>
                    <a:lnTo>
                      <a:pt x="46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6"/>
              <p:cNvSpPr/>
              <p:nvPr/>
            </p:nvSpPr>
            <p:spPr>
              <a:xfrm>
                <a:off x="2585750" y="4553075"/>
                <a:ext cx="72000" cy="17327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6931" extrusionOk="0">
                    <a:moveTo>
                      <a:pt x="1" y="0"/>
                    </a:moveTo>
                    <a:lnTo>
                      <a:pt x="1" y="6931"/>
                    </a:lnTo>
                    <a:lnTo>
                      <a:pt x="2879" y="6931"/>
                    </a:lnTo>
                    <a:lnTo>
                      <a:pt x="2879" y="580"/>
                    </a:lnTo>
                    <a:lnTo>
                      <a:pt x="1737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6"/>
              <p:cNvSpPr/>
              <p:nvPr/>
            </p:nvSpPr>
            <p:spPr>
              <a:xfrm>
                <a:off x="2571675" y="4553075"/>
                <a:ext cx="28575" cy="24482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793" extrusionOk="0">
                    <a:moveTo>
                      <a:pt x="1" y="0"/>
                    </a:moveTo>
                    <a:lnTo>
                      <a:pt x="1" y="9230"/>
                    </a:lnTo>
                    <a:cubicBezTo>
                      <a:pt x="1" y="9542"/>
                      <a:pt x="251" y="9793"/>
                      <a:pt x="564" y="9793"/>
                    </a:cubicBezTo>
                    <a:cubicBezTo>
                      <a:pt x="892" y="9793"/>
                      <a:pt x="1142" y="9542"/>
                      <a:pt x="1142" y="9230"/>
                    </a:cubicBezTo>
                    <a:lnTo>
                      <a:pt x="1142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6"/>
              <p:cNvSpPr/>
              <p:nvPr/>
            </p:nvSpPr>
            <p:spPr>
              <a:xfrm>
                <a:off x="2585750" y="4553075"/>
                <a:ext cx="14500" cy="2448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9793" extrusionOk="0">
                    <a:moveTo>
                      <a:pt x="1" y="0"/>
                    </a:moveTo>
                    <a:lnTo>
                      <a:pt x="1" y="9793"/>
                    </a:lnTo>
                    <a:cubicBezTo>
                      <a:pt x="329" y="9793"/>
                      <a:pt x="579" y="9542"/>
                      <a:pt x="579" y="9230"/>
                    </a:cubicBez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6"/>
              <p:cNvSpPr/>
              <p:nvPr/>
            </p:nvSpPr>
            <p:spPr>
              <a:xfrm>
                <a:off x="2514175" y="4481525"/>
                <a:ext cx="143575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2863" extrusionOk="0">
                    <a:moveTo>
                      <a:pt x="580" y="0"/>
                    </a:moveTo>
                    <a:cubicBezTo>
                      <a:pt x="251" y="0"/>
                      <a:pt x="1" y="250"/>
                      <a:pt x="1" y="578"/>
                    </a:cubicBezTo>
                    <a:lnTo>
                      <a:pt x="1" y="2299"/>
                    </a:lnTo>
                    <a:lnTo>
                      <a:pt x="1143" y="2862"/>
                    </a:lnTo>
                    <a:lnTo>
                      <a:pt x="4600" y="2862"/>
                    </a:lnTo>
                    <a:lnTo>
                      <a:pt x="5742" y="2299"/>
                    </a:lnTo>
                    <a:lnTo>
                      <a:pt x="5742" y="578"/>
                    </a:lnTo>
                    <a:cubicBezTo>
                      <a:pt x="5742" y="250"/>
                      <a:pt x="5476" y="0"/>
                      <a:pt x="5163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6"/>
              <p:cNvSpPr/>
              <p:nvPr/>
            </p:nvSpPr>
            <p:spPr>
              <a:xfrm>
                <a:off x="2585750" y="4481525"/>
                <a:ext cx="72000" cy="7157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2863" extrusionOk="0">
                    <a:moveTo>
                      <a:pt x="1" y="0"/>
                    </a:moveTo>
                    <a:lnTo>
                      <a:pt x="1" y="2862"/>
                    </a:lnTo>
                    <a:lnTo>
                      <a:pt x="1737" y="2862"/>
                    </a:lnTo>
                    <a:lnTo>
                      <a:pt x="2879" y="2299"/>
                    </a:lnTo>
                    <a:lnTo>
                      <a:pt x="2879" y="578"/>
                    </a:lnTo>
                    <a:cubicBezTo>
                      <a:pt x="2879" y="250"/>
                      <a:pt x="2613" y="0"/>
                      <a:pt x="2300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6"/>
              <p:cNvSpPr/>
              <p:nvPr/>
            </p:nvSpPr>
            <p:spPr>
              <a:xfrm>
                <a:off x="2485650" y="4711850"/>
                <a:ext cx="20062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1158" extrusionOk="0">
                    <a:moveTo>
                      <a:pt x="563" y="0"/>
                    </a:moveTo>
                    <a:cubicBezTo>
                      <a:pt x="251" y="0"/>
                      <a:pt x="0" y="267"/>
                      <a:pt x="0" y="580"/>
                    </a:cubicBezTo>
                    <a:cubicBezTo>
                      <a:pt x="0" y="893"/>
                      <a:pt x="251" y="1158"/>
                      <a:pt x="563" y="1158"/>
                    </a:cubicBezTo>
                    <a:lnTo>
                      <a:pt x="7461" y="1158"/>
                    </a:lnTo>
                    <a:cubicBezTo>
                      <a:pt x="7774" y="1158"/>
                      <a:pt x="8025" y="893"/>
                      <a:pt x="8025" y="580"/>
                    </a:cubicBezTo>
                    <a:cubicBezTo>
                      <a:pt x="8025" y="267"/>
                      <a:pt x="7774" y="0"/>
                      <a:pt x="74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6"/>
              <p:cNvSpPr/>
              <p:nvPr/>
            </p:nvSpPr>
            <p:spPr>
              <a:xfrm>
                <a:off x="2514175" y="4769350"/>
                <a:ext cx="143575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1142" extrusionOk="0">
                    <a:moveTo>
                      <a:pt x="580" y="0"/>
                    </a:moveTo>
                    <a:cubicBezTo>
                      <a:pt x="251" y="0"/>
                      <a:pt x="1" y="251"/>
                      <a:pt x="1" y="579"/>
                    </a:cubicBezTo>
                    <a:cubicBezTo>
                      <a:pt x="1" y="891"/>
                      <a:pt x="251" y="1142"/>
                      <a:pt x="580" y="1142"/>
                    </a:cubicBezTo>
                    <a:lnTo>
                      <a:pt x="5163" y="1142"/>
                    </a:lnTo>
                    <a:cubicBezTo>
                      <a:pt x="5476" y="1142"/>
                      <a:pt x="5742" y="891"/>
                      <a:pt x="5742" y="579"/>
                    </a:cubicBezTo>
                    <a:cubicBezTo>
                      <a:pt x="5742" y="251"/>
                      <a:pt x="5476" y="0"/>
                      <a:pt x="51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6"/>
              <p:cNvSpPr/>
              <p:nvPr/>
            </p:nvSpPr>
            <p:spPr>
              <a:xfrm>
                <a:off x="2585750" y="4711850"/>
                <a:ext cx="10052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1158" extrusionOk="0">
                    <a:moveTo>
                      <a:pt x="1" y="0"/>
                    </a:moveTo>
                    <a:lnTo>
                      <a:pt x="1" y="1158"/>
                    </a:lnTo>
                    <a:lnTo>
                      <a:pt x="3457" y="1158"/>
                    </a:lnTo>
                    <a:cubicBezTo>
                      <a:pt x="3770" y="1158"/>
                      <a:pt x="4021" y="893"/>
                      <a:pt x="4021" y="580"/>
                    </a:cubicBezTo>
                    <a:cubicBezTo>
                      <a:pt x="4021" y="267"/>
                      <a:pt x="3770" y="0"/>
                      <a:pt x="3457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6"/>
              <p:cNvSpPr/>
              <p:nvPr/>
            </p:nvSpPr>
            <p:spPr>
              <a:xfrm>
                <a:off x="2585750" y="4769350"/>
                <a:ext cx="720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142" extrusionOk="0">
                    <a:moveTo>
                      <a:pt x="1" y="0"/>
                    </a:moveTo>
                    <a:lnTo>
                      <a:pt x="1" y="1142"/>
                    </a:lnTo>
                    <a:lnTo>
                      <a:pt x="2300" y="1142"/>
                    </a:lnTo>
                    <a:cubicBezTo>
                      <a:pt x="2613" y="1142"/>
                      <a:pt x="2879" y="891"/>
                      <a:pt x="2879" y="579"/>
                    </a:cubicBezTo>
                    <a:cubicBezTo>
                      <a:pt x="2879" y="251"/>
                      <a:pt x="2613" y="0"/>
                      <a:pt x="2300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6"/>
              <p:cNvSpPr/>
              <p:nvPr/>
            </p:nvSpPr>
            <p:spPr>
              <a:xfrm>
                <a:off x="2514175" y="4539000"/>
                <a:ext cx="143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1143" extrusionOk="0">
                    <a:moveTo>
                      <a:pt x="1" y="0"/>
                    </a:moveTo>
                    <a:lnTo>
                      <a:pt x="1" y="1143"/>
                    </a:lnTo>
                    <a:lnTo>
                      <a:pt x="5742" y="1143"/>
                    </a:lnTo>
                    <a:lnTo>
                      <a:pt x="5742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6"/>
              <p:cNvSpPr/>
              <p:nvPr/>
            </p:nvSpPr>
            <p:spPr>
              <a:xfrm>
                <a:off x="2585750" y="4539000"/>
                <a:ext cx="720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143" extrusionOk="0">
                    <a:moveTo>
                      <a:pt x="1" y="0"/>
                    </a:moveTo>
                    <a:lnTo>
                      <a:pt x="1" y="1143"/>
                    </a:lnTo>
                    <a:lnTo>
                      <a:pt x="2879" y="1143"/>
                    </a:lnTo>
                    <a:lnTo>
                      <a:pt x="2879" y="0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6"/>
              <p:cNvSpPr/>
              <p:nvPr/>
            </p:nvSpPr>
            <p:spPr>
              <a:xfrm>
                <a:off x="2801225" y="4308250"/>
                <a:ext cx="2860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932" extrusionOk="0">
                    <a:moveTo>
                      <a:pt x="564" y="1"/>
                    </a:moveTo>
                    <a:cubicBezTo>
                      <a:pt x="251" y="1"/>
                      <a:pt x="1" y="267"/>
                      <a:pt x="1" y="580"/>
                    </a:cubicBezTo>
                    <a:lnTo>
                      <a:pt x="1" y="6352"/>
                    </a:lnTo>
                    <a:cubicBezTo>
                      <a:pt x="1" y="6681"/>
                      <a:pt x="251" y="6931"/>
                      <a:pt x="564" y="6931"/>
                    </a:cubicBezTo>
                    <a:cubicBezTo>
                      <a:pt x="893" y="6931"/>
                      <a:pt x="1143" y="6681"/>
                      <a:pt x="1143" y="6352"/>
                    </a:cubicBezTo>
                    <a:lnTo>
                      <a:pt x="1143" y="580"/>
                    </a:lnTo>
                    <a:cubicBezTo>
                      <a:pt x="1143" y="267"/>
                      <a:pt x="893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6"/>
              <p:cNvSpPr/>
              <p:nvPr/>
            </p:nvSpPr>
            <p:spPr>
              <a:xfrm>
                <a:off x="2815300" y="4308250"/>
                <a:ext cx="145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6932" extrusionOk="0">
                    <a:moveTo>
                      <a:pt x="1" y="1"/>
                    </a:moveTo>
                    <a:lnTo>
                      <a:pt x="1" y="6931"/>
                    </a:lnTo>
                    <a:cubicBezTo>
                      <a:pt x="330" y="6931"/>
                      <a:pt x="580" y="6681"/>
                      <a:pt x="580" y="6352"/>
                    </a:cubicBezTo>
                    <a:lnTo>
                      <a:pt x="580" y="580"/>
                    </a:lnTo>
                    <a:cubicBezTo>
                      <a:pt x="580" y="267"/>
                      <a:pt x="330" y="1"/>
                      <a:pt x="1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6"/>
              <p:cNvSpPr/>
              <p:nvPr/>
            </p:nvSpPr>
            <p:spPr>
              <a:xfrm>
                <a:off x="2743750" y="4582000"/>
                <a:ext cx="14355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4632" extrusionOk="0">
                    <a:moveTo>
                      <a:pt x="1142" y="1"/>
                    </a:moveTo>
                    <a:lnTo>
                      <a:pt x="1" y="564"/>
                    </a:lnTo>
                    <a:lnTo>
                      <a:pt x="1" y="4631"/>
                    </a:lnTo>
                    <a:lnTo>
                      <a:pt x="5741" y="4631"/>
                    </a:lnTo>
                    <a:lnTo>
                      <a:pt x="5741" y="564"/>
                    </a:lnTo>
                    <a:lnTo>
                      <a:pt x="45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6"/>
              <p:cNvSpPr/>
              <p:nvPr/>
            </p:nvSpPr>
            <p:spPr>
              <a:xfrm>
                <a:off x="2815300" y="4582000"/>
                <a:ext cx="72000" cy="11580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4632" extrusionOk="0">
                    <a:moveTo>
                      <a:pt x="1" y="1"/>
                    </a:moveTo>
                    <a:lnTo>
                      <a:pt x="1" y="4631"/>
                    </a:lnTo>
                    <a:lnTo>
                      <a:pt x="2879" y="4631"/>
                    </a:lnTo>
                    <a:lnTo>
                      <a:pt x="2879" y="564"/>
                    </a:lnTo>
                    <a:lnTo>
                      <a:pt x="1722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6"/>
              <p:cNvSpPr/>
              <p:nvPr/>
            </p:nvSpPr>
            <p:spPr>
              <a:xfrm>
                <a:off x="2801225" y="4582000"/>
                <a:ext cx="2860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8636" extrusionOk="0">
                    <a:moveTo>
                      <a:pt x="1" y="1"/>
                    </a:moveTo>
                    <a:lnTo>
                      <a:pt x="1" y="8073"/>
                    </a:lnTo>
                    <a:cubicBezTo>
                      <a:pt x="1" y="8385"/>
                      <a:pt x="251" y="8636"/>
                      <a:pt x="564" y="8636"/>
                    </a:cubicBezTo>
                    <a:cubicBezTo>
                      <a:pt x="893" y="8636"/>
                      <a:pt x="1143" y="8385"/>
                      <a:pt x="1143" y="8073"/>
                    </a:cubicBezTo>
                    <a:lnTo>
                      <a:pt x="1143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6"/>
              <p:cNvSpPr/>
              <p:nvPr/>
            </p:nvSpPr>
            <p:spPr>
              <a:xfrm>
                <a:off x="2815300" y="4582000"/>
                <a:ext cx="14525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8636" extrusionOk="0">
                    <a:moveTo>
                      <a:pt x="1" y="1"/>
                    </a:moveTo>
                    <a:lnTo>
                      <a:pt x="1" y="8636"/>
                    </a:lnTo>
                    <a:cubicBezTo>
                      <a:pt x="330" y="8636"/>
                      <a:pt x="580" y="8385"/>
                      <a:pt x="580" y="8073"/>
                    </a:cubicBezTo>
                    <a:lnTo>
                      <a:pt x="580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6"/>
              <p:cNvSpPr/>
              <p:nvPr/>
            </p:nvSpPr>
            <p:spPr>
              <a:xfrm>
                <a:off x="2743750" y="4452950"/>
                <a:ext cx="143550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5163" extrusionOk="0">
                    <a:moveTo>
                      <a:pt x="579" y="1"/>
                    </a:moveTo>
                    <a:cubicBezTo>
                      <a:pt x="251" y="1"/>
                      <a:pt x="1" y="251"/>
                      <a:pt x="1" y="564"/>
                    </a:cubicBezTo>
                    <a:lnTo>
                      <a:pt x="1" y="4585"/>
                    </a:lnTo>
                    <a:lnTo>
                      <a:pt x="1142" y="5163"/>
                    </a:lnTo>
                    <a:lnTo>
                      <a:pt x="4584" y="5163"/>
                    </a:lnTo>
                    <a:lnTo>
                      <a:pt x="5741" y="4585"/>
                    </a:lnTo>
                    <a:lnTo>
                      <a:pt x="5741" y="564"/>
                    </a:lnTo>
                    <a:cubicBezTo>
                      <a:pt x="5741" y="251"/>
                      <a:pt x="5476" y="1"/>
                      <a:pt x="5163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6"/>
              <p:cNvSpPr/>
              <p:nvPr/>
            </p:nvSpPr>
            <p:spPr>
              <a:xfrm>
                <a:off x="2815300" y="4452950"/>
                <a:ext cx="72000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5163" extrusionOk="0">
                    <a:moveTo>
                      <a:pt x="1" y="1"/>
                    </a:moveTo>
                    <a:lnTo>
                      <a:pt x="1" y="5163"/>
                    </a:lnTo>
                    <a:lnTo>
                      <a:pt x="1722" y="5163"/>
                    </a:lnTo>
                    <a:lnTo>
                      <a:pt x="2879" y="4585"/>
                    </a:lnTo>
                    <a:lnTo>
                      <a:pt x="2879" y="564"/>
                    </a:lnTo>
                    <a:cubicBezTo>
                      <a:pt x="2879" y="251"/>
                      <a:pt x="2614" y="1"/>
                      <a:pt x="2301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6"/>
              <p:cNvSpPr/>
              <p:nvPr/>
            </p:nvSpPr>
            <p:spPr>
              <a:xfrm>
                <a:off x="2715200" y="4683300"/>
                <a:ext cx="2006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143" extrusionOk="0">
                    <a:moveTo>
                      <a:pt x="563" y="1"/>
                    </a:moveTo>
                    <a:cubicBezTo>
                      <a:pt x="250" y="1"/>
                      <a:pt x="0" y="251"/>
                      <a:pt x="0" y="579"/>
                    </a:cubicBezTo>
                    <a:cubicBezTo>
                      <a:pt x="0" y="892"/>
                      <a:pt x="250" y="1142"/>
                      <a:pt x="563" y="1142"/>
                    </a:cubicBezTo>
                    <a:lnTo>
                      <a:pt x="7446" y="1142"/>
                    </a:lnTo>
                    <a:cubicBezTo>
                      <a:pt x="7775" y="1142"/>
                      <a:pt x="8026" y="892"/>
                      <a:pt x="8026" y="579"/>
                    </a:cubicBezTo>
                    <a:cubicBezTo>
                      <a:pt x="8026" y="251"/>
                      <a:pt x="7775" y="1"/>
                      <a:pt x="7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6"/>
              <p:cNvSpPr/>
              <p:nvPr/>
            </p:nvSpPr>
            <p:spPr>
              <a:xfrm>
                <a:off x="2743750" y="4769350"/>
                <a:ext cx="14355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142" extrusionOk="0">
                    <a:moveTo>
                      <a:pt x="579" y="0"/>
                    </a:moveTo>
                    <a:cubicBezTo>
                      <a:pt x="251" y="0"/>
                      <a:pt x="1" y="251"/>
                      <a:pt x="1" y="579"/>
                    </a:cubicBezTo>
                    <a:cubicBezTo>
                      <a:pt x="1" y="891"/>
                      <a:pt x="251" y="1142"/>
                      <a:pt x="579" y="1142"/>
                    </a:cubicBezTo>
                    <a:lnTo>
                      <a:pt x="5163" y="1142"/>
                    </a:lnTo>
                    <a:cubicBezTo>
                      <a:pt x="5476" y="1142"/>
                      <a:pt x="5741" y="891"/>
                      <a:pt x="5741" y="579"/>
                    </a:cubicBezTo>
                    <a:cubicBezTo>
                      <a:pt x="5741" y="251"/>
                      <a:pt x="5476" y="0"/>
                      <a:pt x="51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6"/>
              <p:cNvSpPr/>
              <p:nvPr/>
            </p:nvSpPr>
            <p:spPr>
              <a:xfrm>
                <a:off x="2815300" y="4683300"/>
                <a:ext cx="1005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1143" extrusionOk="0">
                    <a:moveTo>
                      <a:pt x="1" y="1"/>
                    </a:moveTo>
                    <a:lnTo>
                      <a:pt x="1" y="1142"/>
                    </a:lnTo>
                    <a:lnTo>
                      <a:pt x="3442" y="1142"/>
                    </a:lnTo>
                    <a:cubicBezTo>
                      <a:pt x="3771" y="1142"/>
                      <a:pt x="4022" y="892"/>
                      <a:pt x="4022" y="579"/>
                    </a:cubicBezTo>
                    <a:cubicBezTo>
                      <a:pt x="4022" y="251"/>
                      <a:pt x="3771" y="1"/>
                      <a:pt x="3442" y="1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6"/>
              <p:cNvSpPr/>
              <p:nvPr/>
            </p:nvSpPr>
            <p:spPr>
              <a:xfrm>
                <a:off x="2815300" y="4769350"/>
                <a:ext cx="720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142" extrusionOk="0">
                    <a:moveTo>
                      <a:pt x="1" y="0"/>
                    </a:moveTo>
                    <a:lnTo>
                      <a:pt x="1" y="1142"/>
                    </a:lnTo>
                    <a:lnTo>
                      <a:pt x="2301" y="1142"/>
                    </a:lnTo>
                    <a:cubicBezTo>
                      <a:pt x="2614" y="1142"/>
                      <a:pt x="2879" y="891"/>
                      <a:pt x="2879" y="579"/>
                    </a:cubicBezTo>
                    <a:cubicBezTo>
                      <a:pt x="2879" y="251"/>
                      <a:pt x="2614" y="0"/>
                      <a:pt x="2301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6"/>
              <p:cNvSpPr/>
              <p:nvPr/>
            </p:nvSpPr>
            <p:spPr>
              <a:xfrm>
                <a:off x="2743750" y="4567550"/>
                <a:ext cx="14355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142" extrusionOk="0">
                    <a:moveTo>
                      <a:pt x="1" y="1"/>
                    </a:moveTo>
                    <a:lnTo>
                      <a:pt x="1" y="1142"/>
                    </a:lnTo>
                    <a:lnTo>
                      <a:pt x="5741" y="1142"/>
                    </a:lnTo>
                    <a:lnTo>
                      <a:pt x="5741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>
                <a:off x="2815300" y="4567550"/>
                <a:ext cx="72000" cy="285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1142" extrusionOk="0">
                    <a:moveTo>
                      <a:pt x="1" y="1"/>
                    </a:moveTo>
                    <a:lnTo>
                      <a:pt x="1" y="1142"/>
                    </a:lnTo>
                    <a:lnTo>
                      <a:pt x="2879" y="1142"/>
                    </a:lnTo>
                    <a:lnTo>
                      <a:pt x="2879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>
                <a:off x="2571675" y="4337200"/>
                <a:ext cx="86075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442" extrusionOk="0">
                    <a:moveTo>
                      <a:pt x="564" y="0"/>
                    </a:moveTo>
                    <a:cubicBezTo>
                      <a:pt x="251" y="0"/>
                      <a:pt x="1" y="251"/>
                      <a:pt x="1" y="580"/>
                    </a:cubicBezTo>
                    <a:lnTo>
                      <a:pt x="1" y="1721"/>
                    </a:lnTo>
                    <a:cubicBezTo>
                      <a:pt x="1" y="2222"/>
                      <a:pt x="220" y="2676"/>
                      <a:pt x="564" y="2989"/>
                    </a:cubicBezTo>
                    <a:cubicBezTo>
                      <a:pt x="877" y="3270"/>
                      <a:pt x="1284" y="3442"/>
                      <a:pt x="1722" y="3442"/>
                    </a:cubicBezTo>
                    <a:cubicBezTo>
                      <a:pt x="2660" y="3442"/>
                      <a:pt x="3442" y="2676"/>
                      <a:pt x="3442" y="1721"/>
                    </a:cubicBezTo>
                    <a:cubicBezTo>
                      <a:pt x="3442" y="767"/>
                      <a:pt x="2660" y="0"/>
                      <a:pt x="1722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6"/>
              <p:cNvSpPr/>
              <p:nvPr/>
            </p:nvSpPr>
            <p:spPr>
              <a:xfrm>
                <a:off x="2585750" y="4337200"/>
                <a:ext cx="720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3442" extrusionOk="0">
                    <a:moveTo>
                      <a:pt x="1" y="0"/>
                    </a:moveTo>
                    <a:lnTo>
                      <a:pt x="1" y="2989"/>
                    </a:lnTo>
                    <a:cubicBezTo>
                      <a:pt x="314" y="3270"/>
                      <a:pt x="721" y="3442"/>
                      <a:pt x="1159" y="3442"/>
                    </a:cubicBezTo>
                    <a:cubicBezTo>
                      <a:pt x="2097" y="3442"/>
                      <a:pt x="2879" y="2676"/>
                      <a:pt x="2879" y="1721"/>
                    </a:cubicBezTo>
                    <a:cubicBezTo>
                      <a:pt x="2879" y="767"/>
                      <a:pt x="2097" y="0"/>
                      <a:pt x="1159" y="0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" name="Google Shape;287;p16"/>
          <p:cNvGrpSpPr/>
          <p:nvPr/>
        </p:nvGrpSpPr>
        <p:grpSpPr>
          <a:xfrm flipH="1">
            <a:off x="1472013" y="3763963"/>
            <a:ext cx="1810800" cy="674000"/>
            <a:chOff x="539988" y="3763963"/>
            <a:chExt cx="1810800" cy="674000"/>
          </a:xfrm>
        </p:grpSpPr>
        <p:sp>
          <p:nvSpPr>
            <p:cNvPr id="288" name="Google Shape;288;p16"/>
            <p:cNvSpPr txBox="1"/>
            <p:nvPr/>
          </p:nvSpPr>
          <p:spPr>
            <a:xfrm>
              <a:off x="539988" y="37639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89" name="Google Shape;289;p16"/>
            <p:cNvSpPr txBox="1"/>
            <p:nvPr/>
          </p:nvSpPr>
          <p:spPr>
            <a:xfrm>
              <a:off x="539988" y="4055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0" name="Google Shape;290;p16"/>
          <p:cNvGrpSpPr/>
          <p:nvPr/>
        </p:nvGrpSpPr>
        <p:grpSpPr>
          <a:xfrm flipH="1">
            <a:off x="7830288" y="3714313"/>
            <a:ext cx="773700" cy="773700"/>
            <a:chOff x="5848350" y="3714313"/>
            <a:chExt cx="773700" cy="773700"/>
          </a:xfrm>
        </p:grpSpPr>
        <p:sp>
          <p:nvSpPr>
            <p:cNvPr id="291" name="Google Shape;291;p16"/>
            <p:cNvSpPr/>
            <p:nvPr/>
          </p:nvSpPr>
          <p:spPr>
            <a:xfrm>
              <a:off x="5848350" y="3714313"/>
              <a:ext cx="773700" cy="773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" name="Google Shape;292;p16"/>
            <p:cNvGrpSpPr/>
            <p:nvPr/>
          </p:nvGrpSpPr>
          <p:grpSpPr>
            <a:xfrm>
              <a:off x="6054250" y="3900778"/>
              <a:ext cx="361778" cy="400485"/>
              <a:chOff x="1741025" y="4308250"/>
              <a:chExt cx="442325" cy="489650"/>
            </a:xfrm>
          </p:grpSpPr>
          <p:sp>
            <p:nvSpPr>
              <p:cNvPr id="293" name="Google Shape;293;p16"/>
              <p:cNvSpPr/>
              <p:nvPr/>
            </p:nvSpPr>
            <p:spPr>
              <a:xfrm>
                <a:off x="1904875" y="4344650"/>
                <a:ext cx="207300" cy="261250"/>
              </a:xfrm>
              <a:custGeom>
                <a:avLst/>
                <a:gdLst/>
                <a:ahLst/>
                <a:cxnLst/>
                <a:rect l="l" t="t" r="r" b="b"/>
                <a:pathLst>
                  <a:path w="8292" h="10450" extrusionOk="0">
                    <a:moveTo>
                      <a:pt x="4366" y="0"/>
                    </a:moveTo>
                    <a:lnTo>
                      <a:pt x="1" y="1001"/>
                    </a:lnTo>
                    <a:cubicBezTo>
                      <a:pt x="56" y="997"/>
                      <a:pt x="111" y="995"/>
                      <a:pt x="166" y="995"/>
                    </a:cubicBezTo>
                    <a:cubicBezTo>
                      <a:pt x="1809" y="995"/>
                      <a:pt x="3756" y="2760"/>
                      <a:pt x="3786" y="4818"/>
                    </a:cubicBezTo>
                    <a:cubicBezTo>
                      <a:pt x="3818" y="6022"/>
                      <a:pt x="3146" y="7524"/>
                      <a:pt x="2191" y="8385"/>
                    </a:cubicBezTo>
                    <a:cubicBezTo>
                      <a:pt x="1798" y="8750"/>
                      <a:pt x="1178" y="9152"/>
                      <a:pt x="388" y="9152"/>
                    </a:cubicBezTo>
                    <a:cubicBezTo>
                      <a:pt x="298" y="9152"/>
                      <a:pt x="205" y="9147"/>
                      <a:pt x="111" y="9136"/>
                    </a:cubicBezTo>
                    <a:lnTo>
                      <a:pt x="111" y="9136"/>
                    </a:lnTo>
                    <a:lnTo>
                      <a:pt x="4366" y="10450"/>
                    </a:lnTo>
                    <a:lnTo>
                      <a:pt x="8292" y="9401"/>
                    </a:lnTo>
                    <a:cubicBezTo>
                      <a:pt x="5961" y="8838"/>
                      <a:pt x="4898" y="7384"/>
                      <a:pt x="4944" y="4802"/>
                    </a:cubicBezTo>
                    <a:cubicBezTo>
                      <a:pt x="4975" y="3066"/>
                      <a:pt x="6368" y="1141"/>
                      <a:pt x="8198" y="1141"/>
                    </a:cubicBezTo>
                    <a:lnTo>
                      <a:pt x="8214" y="1141"/>
                    </a:lnTo>
                    <a:lnTo>
                      <a:pt x="43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6"/>
              <p:cNvSpPr/>
              <p:nvPr/>
            </p:nvSpPr>
            <p:spPr>
              <a:xfrm>
                <a:off x="2014000" y="4344650"/>
                <a:ext cx="98175" cy="261250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10450" extrusionOk="0">
                    <a:moveTo>
                      <a:pt x="1" y="0"/>
                    </a:moveTo>
                    <a:lnTo>
                      <a:pt x="1" y="10450"/>
                    </a:lnTo>
                    <a:lnTo>
                      <a:pt x="3927" y="9401"/>
                    </a:lnTo>
                    <a:cubicBezTo>
                      <a:pt x="1596" y="8838"/>
                      <a:pt x="533" y="7384"/>
                      <a:pt x="579" y="4802"/>
                    </a:cubicBezTo>
                    <a:cubicBezTo>
                      <a:pt x="610" y="3066"/>
                      <a:pt x="2003" y="1141"/>
                      <a:pt x="3833" y="1141"/>
                    </a:cubicBezTo>
                    <a:lnTo>
                      <a:pt x="3849" y="11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1741025" y="4308250"/>
                <a:ext cx="442325" cy="489650"/>
              </a:xfrm>
              <a:custGeom>
                <a:avLst/>
                <a:gdLst/>
                <a:ahLst/>
                <a:cxnLst/>
                <a:rect l="l" t="t" r="r" b="b"/>
                <a:pathLst>
                  <a:path w="17693" h="19586" extrusionOk="0">
                    <a:moveTo>
                      <a:pt x="9934" y="1"/>
                    </a:moveTo>
                    <a:cubicBezTo>
                      <a:pt x="7931" y="17"/>
                      <a:pt x="5977" y="376"/>
                      <a:pt x="4381" y="1158"/>
                    </a:cubicBezTo>
                    <a:cubicBezTo>
                      <a:pt x="2394" y="2144"/>
                      <a:pt x="1236" y="3661"/>
                      <a:pt x="1127" y="5429"/>
                    </a:cubicBezTo>
                    <a:lnTo>
                      <a:pt x="16" y="18976"/>
                    </a:lnTo>
                    <a:cubicBezTo>
                      <a:pt x="1" y="19304"/>
                      <a:pt x="266" y="19586"/>
                      <a:pt x="595" y="19586"/>
                    </a:cubicBezTo>
                    <a:lnTo>
                      <a:pt x="7478" y="19586"/>
                    </a:lnTo>
                    <a:cubicBezTo>
                      <a:pt x="7791" y="19586"/>
                      <a:pt x="8056" y="19335"/>
                      <a:pt x="8056" y="19023"/>
                    </a:cubicBezTo>
                    <a:lnTo>
                      <a:pt x="8056" y="17193"/>
                    </a:lnTo>
                    <a:cubicBezTo>
                      <a:pt x="8056" y="15378"/>
                      <a:pt x="9262" y="13783"/>
                      <a:pt x="10920" y="13297"/>
                    </a:cubicBezTo>
                    <a:cubicBezTo>
                      <a:pt x="11295" y="13188"/>
                      <a:pt x="11671" y="13094"/>
                      <a:pt x="12077" y="13094"/>
                    </a:cubicBezTo>
                    <a:lnTo>
                      <a:pt x="15519" y="13094"/>
                    </a:lnTo>
                    <a:cubicBezTo>
                      <a:pt x="15832" y="13094"/>
                      <a:pt x="16082" y="12844"/>
                      <a:pt x="16082" y="12515"/>
                    </a:cubicBezTo>
                    <a:cubicBezTo>
                      <a:pt x="16082" y="11249"/>
                      <a:pt x="14987" y="10341"/>
                      <a:pt x="13861" y="10341"/>
                    </a:cubicBezTo>
                    <a:lnTo>
                      <a:pt x="10263" y="10341"/>
                    </a:lnTo>
                    <a:cubicBezTo>
                      <a:pt x="7541" y="10341"/>
                      <a:pt x="6039" y="8840"/>
                      <a:pt x="5539" y="7447"/>
                    </a:cubicBezTo>
                    <a:cubicBezTo>
                      <a:pt x="5022" y="5945"/>
                      <a:pt x="5476" y="4318"/>
                      <a:pt x="6727" y="3317"/>
                    </a:cubicBezTo>
                    <a:cubicBezTo>
                      <a:pt x="7288" y="2868"/>
                      <a:pt x="8403" y="2243"/>
                      <a:pt x="10251" y="2243"/>
                    </a:cubicBezTo>
                    <a:cubicBezTo>
                      <a:pt x="10464" y="2243"/>
                      <a:pt x="10687" y="2252"/>
                      <a:pt x="10920" y="2270"/>
                    </a:cubicBezTo>
                    <a:cubicBezTo>
                      <a:pt x="12109" y="2363"/>
                      <a:pt x="13532" y="2691"/>
                      <a:pt x="15269" y="3427"/>
                    </a:cubicBezTo>
                    <a:cubicBezTo>
                      <a:pt x="15502" y="3528"/>
                      <a:pt x="15754" y="3578"/>
                      <a:pt x="16003" y="3578"/>
                    </a:cubicBezTo>
                    <a:cubicBezTo>
                      <a:pt x="16638" y="3578"/>
                      <a:pt x="17261" y="3260"/>
                      <a:pt x="17552" y="2676"/>
                    </a:cubicBezTo>
                    <a:cubicBezTo>
                      <a:pt x="17693" y="2395"/>
                      <a:pt x="17567" y="2097"/>
                      <a:pt x="17348" y="1940"/>
                    </a:cubicBezTo>
                    <a:cubicBezTo>
                      <a:pt x="15644" y="799"/>
                      <a:pt x="13281" y="173"/>
                      <a:pt x="10920" y="32"/>
                    </a:cubicBezTo>
                    <a:cubicBezTo>
                      <a:pt x="10591" y="17"/>
                      <a:pt x="10263" y="1"/>
                      <a:pt x="9934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2014000" y="4309025"/>
                <a:ext cx="16935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3547" extrusionOk="0">
                    <a:moveTo>
                      <a:pt x="1" y="1"/>
                    </a:moveTo>
                    <a:lnTo>
                      <a:pt x="1" y="2239"/>
                    </a:lnTo>
                    <a:cubicBezTo>
                      <a:pt x="1190" y="2332"/>
                      <a:pt x="2613" y="2660"/>
                      <a:pt x="4350" y="3396"/>
                    </a:cubicBezTo>
                    <a:cubicBezTo>
                      <a:pt x="4583" y="3497"/>
                      <a:pt x="4835" y="3547"/>
                      <a:pt x="5084" y="3547"/>
                    </a:cubicBezTo>
                    <a:cubicBezTo>
                      <a:pt x="5719" y="3547"/>
                      <a:pt x="6342" y="3229"/>
                      <a:pt x="6633" y="2645"/>
                    </a:cubicBezTo>
                    <a:cubicBezTo>
                      <a:pt x="6774" y="2364"/>
                      <a:pt x="6648" y="2066"/>
                      <a:pt x="6429" y="1909"/>
                    </a:cubicBezTo>
                    <a:cubicBezTo>
                      <a:pt x="4725" y="768"/>
                      <a:pt x="2362" y="142"/>
                      <a:pt x="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2014000" y="4566775"/>
                <a:ext cx="1290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5163" h="2957" extrusionOk="0">
                    <a:moveTo>
                      <a:pt x="1" y="0"/>
                    </a:moveTo>
                    <a:lnTo>
                      <a:pt x="1" y="2956"/>
                    </a:lnTo>
                    <a:cubicBezTo>
                      <a:pt x="376" y="2847"/>
                      <a:pt x="752" y="2753"/>
                      <a:pt x="1158" y="2753"/>
                    </a:cubicBezTo>
                    <a:lnTo>
                      <a:pt x="4600" y="2753"/>
                    </a:lnTo>
                    <a:cubicBezTo>
                      <a:pt x="4913" y="2753"/>
                      <a:pt x="5163" y="2503"/>
                      <a:pt x="5163" y="2174"/>
                    </a:cubicBezTo>
                    <a:cubicBezTo>
                      <a:pt x="5163" y="908"/>
                      <a:pt x="4068" y="0"/>
                      <a:pt x="2942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8" name="Google Shape;298;p16"/>
          <p:cNvGrpSpPr/>
          <p:nvPr/>
        </p:nvGrpSpPr>
        <p:grpSpPr>
          <a:xfrm flipH="1">
            <a:off x="5848350" y="3763963"/>
            <a:ext cx="1810800" cy="674000"/>
            <a:chOff x="6793188" y="3763963"/>
            <a:chExt cx="1810800" cy="674000"/>
          </a:xfrm>
        </p:grpSpPr>
        <p:sp>
          <p:nvSpPr>
            <p:cNvPr id="299" name="Google Shape;299;p16"/>
            <p:cNvSpPr txBox="1"/>
            <p:nvPr/>
          </p:nvSpPr>
          <p:spPr>
            <a:xfrm>
              <a:off x="6793188" y="376396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0" name="Google Shape;300;p16"/>
            <p:cNvSpPr txBox="1"/>
            <p:nvPr/>
          </p:nvSpPr>
          <p:spPr>
            <a:xfrm>
              <a:off x="6793188" y="4055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01" name="Google Shape;301;p16"/>
          <p:cNvCxnSpPr/>
          <p:nvPr/>
        </p:nvCxnSpPr>
        <p:spPr>
          <a:xfrm>
            <a:off x="3279963" y="2901588"/>
            <a:ext cx="6021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2" name="Google Shape;302;p16"/>
          <p:cNvCxnSpPr/>
          <p:nvPr/>
        </p:nvCxnSpPr>
        <p:spPr>
          <a:xfrm>
            <a:off x="5261800" y="2901588"/>
            <a:ext cx="5895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03" name="Google Shape;303;p16"/>
          <p:cNvSpPr/>
          <p:nvPr/>
        </p:nvSpPr>
        <p:spPr>
          <a:xfrm>
            <a:off x="3284150" y="1722550"/>
            <a:ext cx="1208800" cy="348550"/>
          </a:xfrm>
          <a:custGeom>
            <a:avLst/>
            <a:gdLst/>
            <a:ahLst/>
            <a:cxnLst/>
            <a:rect l="l" t="t" r="r" b="b"/>
            <a:pathLst>
              <a:path w="48352" h="13942" extrusionOk="0">
                <a:moveTo>
                  <a:pt x="0" y="0"/>
                </a:moveTo>
                <a:lnTo>
                  <a:pt x="48352" y="0"/>
                </a:lnTo>
                <a:lnTo>
                  <a:pt x="48352" y="13942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04" name="Google Shape;304;p16"/>
          <p:cNvSpPr/>
          <p:nvPr/>
        </p:nvSpPr>
        <p:spPr>
          <a:xfrm flipH="1">
            <a:off x="4645775" y="1722550"/>
            <a:ext cx="1208800" cy="348550"/>
          </a:xfrm>
          <a:custGeom>
            <a:avLst/>
            <a:gdLst/>
            <a:ahLst/>
            <a:cxnLst/>
            <a:rect l="l" t="t" r="r" b="b"/>
            <a:pathLst>
              <a:path w="48352" h="13942" extrusionOk="0">
                <a:moveTo>
                  <a:pt x="0" y="0"/>
                </a:moveTo>
                <a:lnTo>
                  <a:pt x="48352" y="0"/>
                </a:lnTo>
                <a:lnTo>
                  <a:pt x="48352" y="13942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05" name="Google Shape;305;p16"/>
          <p:cNvSpPr/>
          <p:nvPr/>
        </p:nvSpPr>
        <p:spPr>
          <a:xfrm rot="10800000" flipH="1">
            <a:off x="3284150" y="3763975"/>
            <a:ext cx="1208800" cy="348550"/>
          </a:xfrm>
          <a:custGeom>
            <a:avLst/>
            <a:gdLst/>
            <a:ahLst/>
            <a:cxnLst/>
            <a:rect l="l" t="t" r="r" b="b"/>
            <a:pathLst>
              <a:path w="48352" h="13942" extrusionOk="0">
                <a:moveTo>
                  <a:pt x="0" y="0"/>
                </a:moveTo>
                <a:lnTo>
                  <a:pt x="48352" y="0"/>
                </a:lnTo>
                <a:lnTo>
                  <a:pt x="48352" y="13942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06" name="Google Shape;306;p16"/>
          <p:cNvSpPr/>
          <p:nvPr/>
        </p:nvSpPr>
        <p:spPr>
          <a:xfrm rot="10800000">
            <a:off x="4645775" y="3763975"/>
            <a:ext cx="1208800" cy="348550"/>
          </a:xfrm>
          <a:custGeom>
            <a:avLst/>
            <a:gdLst/>
            <a:ahLst/>
            <a:cxnLst/>
            <a:rect l="l" t="t" r="r" b="b"/>
            <a:pathLst>
              <a:path w="48352" h="13942" extrusionOk="0">
                <a:moveTo>
                  <a:pt x="0" y="0"/>
                </a:moveTo>
                <a:lnTo>
                  <a:pt x="48352" y="0"/>
                </a:lnTo>
                <a:lnTo>
                  <a:pt x="48352" y="13942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;p15"/>
          <p:cNvSpPr txBox="1">
            <a:spLocks/>
          </p:cNvSpPr>
          <p:nvPr/>
        </p:nvSpPr>
        <p:spPr>
          <a:xfrm>
            <a:off x="750215" y="1974224"/>
            <a:ext cx="7373746" cy="901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ira Sans Extra Condensed Medium"/>
              <a:buNone/>
              <a:defRPr sz="25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PE" sz="3200" dirty="0" smtClean="0">
                <a:solidFill>
                  <a:schemeClr val="accent3">
                    <a:lumMod val="75000"/>
                  </a:schemeClr>
                </a:solidFill>
              </a:rPr>
              <a:t>www.plantillaspower-point.com</a:t>
            </a:r>
            <a:endParaRPr lang="es-PE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940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Vectores Editables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746" y="3191381"/>
            <a:ext cx="2958750" cy="178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71" y="1528996"/>
            <a:ext cx="1228021" cy="1222635"/>
          </a:xfrm>
          <a:prstGeom prst="rect">
            <a:avLst/>
          </a:prstGeom>
        </p:spPr>
      </p:pic>
      <p:pic>
        <p:nvPicPr>
          <p:cNvPr id="5" name="Picture 2" descr="Enfermedad de transmisión sexual - Iconos gratis de diver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33" y="1574526"/>
            <a:ext cx="1177105" cy="117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211" y="1602423"/>
            <a:ext cx="1797997" cy="14825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468" y="1393661"/>
            <a:ext cx="2266278" cy="1900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20" y="2922335"/>
            <a:ext cx="1369213" cy="10113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020" y="4104390"/>
            <a:ext cx="753750" cy="93375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3128" y="3920955"/>
            <a:ext cx="762419" cy="11878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1155" y="3388811"/>
            <a:ext cx="2295000" cy="14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41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Vectores Editables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59" y="1647306"/>
            <a:ext cx="1665000" cy="205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211" y="3706056"/>
            <a:ext cx="1237500" cy="117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951" y="1411056"/>
            <a:ext cx="1293750" cy="229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792" y="3535205"/>
            <a:ext cx="1613613" cy="15117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2992" y="1289990"/>
            <a:ext cx="2855675" cy="19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2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856" name="Google Shape;856;p18"/>
          <p:cNvGrpSpPr/>
          <p:nvPr/>
        </p:nvGrpSpPr>
        <p:grpSpPr>
          <a:xfrm>
            <a:off x="540005" y="1328443"/>
            <a:ext cx="3648906" cy="3064486"/>
            <a:chOff x="540000" y="1446800"/>
            <a:chExt cx="3367081" cy="2827800"/>
          </a:xfrm>
        </p:grpSpPr>
        <p:sp>
          <p:nvSpPr>
            <p:cNvPr id="857" name="Google Shape;857;p18"/>
            <p:cNvSpPr/>
            <p:nvPr/>
          </p:nvSpPr>
          <p:spPr>
            <a:xfrm>
              <a:off x="540000" y="1633875"/>
              <a:ext cx="3367081" cy="2523744"/>
            </a:xfrm>
            <a:custGeom>
              <a:avLst/>
              <a:gdLst/>
              <a:ahLst/>
              <a:cxnLst/>
              <a:rect l="l" t="t" r="r" b="b"/>
              <a:pathLst>
                <a:path w="25792" h="19332" extrusionOk="0">
                  <a:moveTo>
                    <a:pt x="11105" y="1"/>
                  </a:moveTo>
                  <a:cubicBezTo>
                    <a:pt x="9729" y="1"/>
                    <a:pt x="8254" y="211"/>
                    <a:pt x="7140" y="816"/>
                  </a:cubicBezTo>
                  <a:cubicBezTo>
                    <a:pt x="6299" y="1273"/>
                    <a:pt x="5599" y="1993"/>
                    <a:pt x="5295" y="2855"/>
                  </a:cubicBezTo>
                  <a:cubicBezTo>
                    <a:pt x="4970" y="3818"/>
                    <a:pt x="5153" y="4863"/>
                    <a:pt x="4879" y="5837"/>
                  </a:cubicBezTo>
                  <a:cubicBezTo>
                    <a:pt x="4605" y="6831"/>
                    <a:pt x="3906" y="7632"/>
                    <a:pt x="3175" y="8352"/>
                  </a:cubicBezTo>
                  <a:cubicBezTo>
                    <a:pt x="2405" y="9112"/>
                    <a:pt x="1735" y="9944"/>
                    <a:pt x="1188" y="10867"/>
                  </a:cubicBezTo>
                  <a:cubicBezTo>
                    <a:pt x="427" y="12165"/>
                    <a:pt x="1" y="13717"/>
                    <a:pt x="447" y="15136"/>
                  </a:cubicBezTo>
                  <a:cubicBezTo>
                    <a:pt x="1441" y="18280"/>
                    <a:pt x="5467" y="19071"/>
                    <a:pt x="8439" y="19254"/>
                  </a:cubicBezTo>
                  <a:cubicBezTo>
                    <a:pt x="9563" y="19317"/>
                    <a:pt x="13065" y="19332"/>
                    <a:pt x="15705" y="19332"/>
                  </a:cubicBezTo>
                  <a:cubicBezTo>
                    <a:pt x="16922" y="19332"/>
                    <a:pt x="17955" y="19328"/>
                    <a:pt x="18489" y="19325"/>
                  </a:cubicBezTo>
                  <a:cubicBezTo>
                    <a:pt x="18519" y="19325"/>
                    <a:pt x="18547" y="19326"/>
                    <a:pt x="18576" y="19326"/>
                  </a:cubicBezTo>
                  <a:cubicBezTo>
                    <a:pt x="20215" y="19326"/>
                    <a:pt x="20859" y="19052"/>
                    <a:pt x="21825" y="18494"/>
                  </a:cubicBezTo>
                  <a:cubicBezTo>
                    <a:pt x="23326" y="17824"/>
                    <a:pt x="24483" y="16678"/>
                    <a:pt x="25050" y="15177"/>
                  </a:cubicBezTo>
                  <a:cubicBezTo>
                    <a:pt x="25791" y="13595"/>
                    <a:pt x="25588" y="11597"/>
                    <a:pt x="24523" y="10178"/>
                  </a:cubicBezTo>
                  <a:cubicBezTo>
                    <a:pt x="23844" y="9275"/>
                    <a:pt x="22880" y="8605"/>
                    <a:pt x="22140" y="7753"/>
                  </a:cubicBezTo>
                  <a:cubicBezTo>
                    <a:pt x="21359" y="6841"/>
                    <a:pt x="21136" y="5684"/>
                    <a:pt x="20507" y="4701"/>
                  </a:cubicBezTo>
                  <a:cubicBezTo>
                    <a:pt x="19777" y="3555"/>
                    <a:pt x="18773" y="2581"/>
                    <a:pt x="17607" y="1831"/>
                  </a:cubicBezTo>
                  <a:cubicBezTo>
                    <a:pt x="16085" y="837"/>
                    <a:pt x="14291" y="239"/>
                    <a:pt x="12455" y="66"/>
                  </a:cubicBezTo>
                  <a:cubicBezTo>
                    <a:pt x="12028" y="25"/>
                    <a:pt x="11572" y="1"/>
                    <a:pt x="11105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1314544" y="2133613"/>
              <a:ext cx="217362" cy="504566"/>
            </a:xfrm>
            <a:custGeom>
              <a:avLst/>
              <a:gdLst/>
              <a:ahLst/>
              <a:cxnLst/>
              <a:rect l="l" t="t" r="r" b="b"/>
              <a:pathLst>
                <a:path w="1665" h="3865" extrusionOk="0">
                  <a:moveTo>
                    <a:pt x="427" y="1"/>
                  </a:moveTo>
                  <a:lnTo>
                    <a:pt x="427" y="1"/>
                  </a:lnTo>
                  <a:cubicBezTo>
                    <a:pt x="427" y="1"/>
                    <a:pt x="1" y="2820"/>
                    <a:pt x="1664" y="3864"/>
                  </a:cubicBezTo>
                  <a:lnTo>
                    <a:pt x="1461" y="2374"/>
                  </a:lnTo>
                  <a:lnTo>
                    <a:pt x="1279" y="802"/>
                  </a:lnTo>
                  <a:lnTo>
                    <a:pt x="1096" y="213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1488043" y="2501758"/>
              <a:ext cx="406525" cy="687202"/>
            </a:xfrm>
            <a:custGeom>
              <a:avLst/>
              <a:gdLst/>
              <a:ahLst/>
              <a:cxnLst/>
              <a:rect l="l" t="t" r="r" b="b"/>
              <a:pathLst>
                <a:path w="3114" h="5264" extrusionOk="0">
                  <a:moveTo>
                    <a:pt x="0" y="0"/>
                  </a:moveTo>
                  <a:lnTo>
                    <a:pt x="0" y="5263"/>
                  </a:lnTo>
                  <a:lnTo>
                    <a:pt x="3114" y="5263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1428513" y="2489226"/>
              <a:ext cx="18668" cy="29765"/>
            </a:xfrm>
            <a:custGeom>
              <a:avLst/>
              <a:gdLst/>
              <a:ahLst/>
              <a:cxnLst/>
              <a:rect l="l" t="t" r="r" b="b"/>
              <a:pathLst>
                <a:path w="143" h="228" extrusionOk="0">
                  <a:moveTo>
                    <a:pt x="116" y="1"/>
                  </a:moveTo>
                  <a:cubicBezTo>
                    <a:pt x="112" y="1"/>
                    <a:pt x="107" y="2"/>
                    <a:pt x="102" y="5"/>
                  </a:cubicBezTo>
                  <a:cubicBezTo>
                    <a:pt x="41" y="25"/>
                    <a:pt x="0" y="76"/>
                    <a:pt x="0" y="147"/>
                  </a:cubicBezTo>
                  <a:cubicBezTo>
                    <a:pt x="0" y="167"/>
                    <a:pt x="0" y="187"/>
                    <a:pt x="10" y="207"/>
                  </a:cubicBezTo>
                  <a:cubicBezTo>
                    <a:pt x="10" y="218"/>
                    <a:pt x="20" y="228"/>
                    <a:pt x="41" y="228"/>
                  </a:cubicBezTo>
                  <a:lnTo>
                    <a:pt x="50" y="218"/>
                  </a:lnTo>
                  <a:cubicBezTo>
                    <a:pt x="61" y="218"/>
                    <a:pt x="71" y="198"/>
                    <a:pt x="61" y="177"/>
                  </a:cubicBezTo>
                  <a:lnTo>
                    <a:pt x="61" y="147"/>
                  </a:lnTo>
                  <a:cubicBezTo>
                    <a:pt x="61" y="106"/>
                    <a:pt x="81" y="76"/>
                    <a:pt x="122" y="65"/>
                  </a:cubicBezTo>
                  <a:cubicBezTo>
                    <a:pt x="142" y="56"/>
                    <a:pt x="142" y="35"/>
                    <a:pt x="142" y="25"/>
                  </a:cubicBezTo>
                  <a:cubicBezTo>
                    <a:pt x="134" y="10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1958017" y="2095232"/>
              <a:ext cx="116709" cy="303392"/>
            </a:xfrm>
            <a:custGeom>
              <a:avLst/>
              <a:gdLst/>
              <a:ahLst/>
              <a:cxnLst/>
              <a:rect l="l" t="t" r="r" b="b"/>
              <a:pathLst>
                <a:path w="894" h="2324" extrusionOk="0">
                  <a:moveTo>
                    <a:pt x="842" y="0"/>
                  </a:moveTo>
                  <a:lnTo>
                    <a:pt x="213" y="82"/>
                  </a:lnTo>
                  <a:cubicBezTo>
                    <a:pt x="213" y="82"/>
                    <a:pt x="1" y="1927"/>
                    <a:pt x="447" y="2323"/>
                  </a:cubicBezTo>
                  <a:cubicBezTo>
                    <a:pt x="447" y="2323"/>
                    <a:pt x="893" y="1127"/>
                    <a:pt x="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1299922" y="2263247"/>
              <a:ext cx="273628" cy="255743"/>
            </a:xfrm>
            <a:custGeom>
              <a:avLst/>
              <a:gdLst/>
              <a:ahLst/>
              <a:cxnLst/>
              <a:rect l="l" t="t" r="r" b="b"/>
              <a:pathLst>
                <a:path w="2096" h="1959" extrusionOk="0">
                  <a:moveTo>
                    <a:pt x="856" y="1"/>
                  </a:moveTo>
                  <a:cubicBezTo>
                    <a:pt x="774" y="1"/>
                    <a:pt x="682" y="25"/>
                    <a:pt x="579" y="83"/>
                  </a:cubicBezTo>
                  <a:cubicBezTo>
                    <a:pt x="1" y="417"/>
                    <a:pt x="711" y="1959"/>
                    <a:pt x="1401" y="1959"/>
                  </a:cubicBezTo>
                  <a:cubicBezTo>
                    <a:pt x="1403" y="1959"/>
                    <a:pt x="1406" y="1959"/>
                    <a:pt x="1408" y="1959"/>
                  </a:cubicBezTo>
                  <a:cubicBezTo>
                    <a:pt x="2096" y="1959"/>
                    <a:pt x="1401" y="498"/>
                    <a:pt x="1401" y="498"/>
                  </a:cubicBezTo>
                  <a:cubicBezTo>
                    <a:pt x="1401" y="498"/>
                    <a:pt x="1230" y="1"/>
                    <a:pt x="856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1440262" y="2026433"/>
              <a:ext cx="592033" cy="757176"/>
            </a:xfrm>
            <a:custGeom>
              <a:avLst/>
              <a:gdLst/>
              <a:ahLst/>
              <a:cxnLst/>
              <a:rect l="l" t="t" r="r" b="b"/>
              <a:pathLst>
                <a:path w="4535" h="5800" extrusionOk="0">
                  <a:moveTo>
                    <a:pt x="1" y="0"/>
                  </a:moveTo>
                  <a:lnTo>
                    <a:pt x="1" y="2475"/>
                  </a:lnTo>
                  <a:cubicBezTo>
                    <a:pt x="1" y="2475"/>
                    <a:pt x="133" y="4392"/>
                    <a:pt x="1035" y="5253"/>
                  </a:cubicBezTo>
                  <a:cubicBezTo>
                    <a:pt x="1412" y="5611"/>
                    <a:pt x="1926" y="5800"/>
                    <a:pt x="2440" y="5800"/>
                  </a:cubicBezTo>
                  <a:cubicBezTo>
                    <a:pt x="2772" y="5800"/>
                    <a:pt x="3104" y="5721"/>
                    <a:pt x="3399" y="5558"/>
                  </a:cubicBezTo>
                  <a:cubicBezTo>
                    <a:pt x="4200" y="5102"/>
                    <a:pt x="4413" y="4199"/>
                    <a:pt x="4494" y="3337"/>
                  </a:cubicBezTo>
                  <a:cubicBezTo>
                    <a:pt x="4524" y="3053"/>
                    <a:pt x="4535" y="2759"/>
                    <a:pt x="4514" y="2475"/>
                  </a:cubicBezTo>
                  <a:lnTo>
                    <a:pt x="4514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1370157" y="1803196"/>
              <a:ext cx="820622" cy="659395"/>
            </a:xfrm>
            <a:custGeom>
              <a:avLst/>
              <a:gdLst/>
              <a:ahLst/>
              <a:cxnLst/>
              <a:rect l="l" t="t" r="r" b="b"/>
              <a:pathLst>
                <a:path w="6286" h="5051" extrusionOk="0">
                  <a:moveTo>
                    <a:pt x="2473" y="0"/>
                  </a:moveTo>
                  <a:cubicBezTo>
                    <a:pt x="2344" y="0"/>
                    <a:pt x="2225" y="8"/>
                    <a:pt x="2120" y="27"/>
                  </a:cubicBezTo>
                  <a:cubicBezTo>
                    <a:pt x="1613" y="108"/>
                    <a:pt x="1116" y="321"/>
                    <a:pt x="751" y="696"/>
                  </a:cubicBezTo>
                  <a:cubicBezTo>
                    <a:pt x="609" y="838"/>
                    <a:pt x="488" y="1020"/>
                    <a:pt x="396" y="1203"/>
                  </a:cubicBezTo>
                  <a:cubicBezTo>
                    <a:pt x="355" y="1315"/>
                    <a:pt x="315" y="1426"/>
                    <a:pt x="295" y="1548"/>
                  </a:cubicBezTo>
                  <a:cubicBezTo>
                    <a:pt x="274" y="1619"/>
                    <a:pt x="285" y="1872"/>
                    <a:pt x="244" y="1923"/>
                  </a:cubicBezTo>
                  <a:cubicBezTo>
                    <a:pt x="11" y="2197"/>
                    <a:pt x="1" y="2532"/>
                    <a:pt x="1" y="2532"/>
                  </a:cubicBezTo>
                  <a:cubicBezTo>
                    <a:pt x="1" y="2532"/>
                    <a:pt x="508" y="3454"/>
                    <a:pt x="528" y="3587"/>
                  </a:cubicBezTo>
                  <a:cubicBezTo>
                    <a:pt x="528" y="3587"/>
                    <a:pt x="974" y="3860"/>
                    <a:pt x="944" y="5047"/>
                  </a:cubicBezTo>
                  <a:cubicBezTo>
                    <a:pt x="944" y="5047"/>
                    <a:pt x="962" y="5051"/>
                    <a:pt x="990" y="5051"/>
                  </a:cubicBezTo>
                  <a:cubicBezTo>
                    <a:pt x="1088" y="5051"/>
                    <a:pt x="1311" y="5008"/>
                    <a:pt x="1319" y="4621"/>
                  </a:cubicBezTo>
                  <a:lnTo>
                    <a:pt x="1319" y="2613"/>
                  </a:lnTo>
                  <a:cubicBezTo>
                    <a:pt x="1319" y="2613"/>
                    <a:pt x="3003" y="2643"/>
                    <a:pt x="4139" y="2654"/>
                  </a:cubicBezTo>
                  <a:cubicBezTo>
                    <a:pt x="4144" y="2654"/>
                    <a:pt x="4149" y="2654"/>
                    <a:pt x="4154" y="2654"/>
                  </a:cubicBezTo>
                  <a:cubicBezTo>
                    <a:pt x="6286" y="2654"/>
                    <a:pt x="5640" y="676"/>
                    <a:pt x="5640" y="676"/>
                  </a:cubicBezTo>
                  <a:cubicBezTo>
                    <a:pt x="5640" y="676"/>
                    <a:pt x="3647" y="0"/>
                    <a:pt x="2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1923683" y="2329566"/>
              <a:ext cx="34465" cy="3459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2" y="1"/>
                  </a:moveTo>
                  <a:cubicBezTo>
                    <a:pt x="61" y="1"/>
                    <a:pt x="0" y="62"/>
                    <a:pt x="0" y="132"/>
                  </a:cubicBezTo>
                  <a:cubicBezTo>
                    <a:pt x="0" y="213"/>
                    <a:pt x="61" y="265"/>
                    <a:pt x="132" y="265"/>
                  </a:cubicBezTo>
                  <a:cubicBezTo>
                    <a:pt x="203" y="265"/>
                    <a:pt x="264" y="213"/>
                    <a:pt x="264" y="132"/>
                  </a:cubicBezTo>
                  <a:cubicBezTo>
                    <a:pt x="264" y="62"/>
                    <a:pt x="203" y="1"/>
                    <a:pt x="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1670680" y="2329566"/>
              <a:ext cx="34595" cy="34595"/>
            </a:xfrm>
            <a:custGeom>
              <a:avLst/>
              <a:gdLst/>
              <a:ahLst/>
              <a:cxnLst/>
              <a:rect l="l" t="t" r="r" b="b"/>
              <a:pathLst>
                <a:path w="265" h="265" extrusionOk="0">
                  <a:moveTo>
                    <a:pt x="133" y="1"/>
                  </a:moveTo>
                  <a:cubicBezTo>
                    <a:pt x="61" y="1"/>
                    <a:pt x="1" y="62"/>
                    <a:pt x="1" y="132"/>
                  </a:cubicBezTo>
                  <a:cubicBezTo>
                    <a:pt x="1" y="213"/>
                    <a:pt x="61" y="265"/>
                    <a:pt x="133" y="265"/>
                  </a:cubicBezTo>
                  <a:cubicBezTo>
                    <a:pt x="203" y="265"/>
                    <a:pt x="264" y="213"/>
                    <a:pt x="264" y="132"/>
                  </a:cubicBezTo>
                  <a:cubicBezTo>
                    <a:pt x="264" y="62"/>
                    <a:pt x="203" y="1"/>
                    <a:pt x="1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1965981" y="2393142"/>
              <a:ext cx="53133" cy="30548"/>
            </a:xfrm>
            <a:custGeom>
              <a:avLst/>
              <a:gdLst/>
              <a:ahLst/>
              <a:cxnLst/>
              <a:rect l="l" t="t" r="r" b="b"/>
              <a:pathLst>
                <a:path w="407" h="234" extrusionOk="0">
                  <a:moveTo>
                    <a:pt x="203" y="1"/>
                  </a:moveTo>
                  <a:cubicBezTo>
                    <a:pt x="91" y="1"/>
                    <a:pt x="1" y="51"/>
                    <a:pt x="1" y="112"/>
                  </a:cubicBezTo>
                  <a:cubicBezTo>
                    <a:pt x="1" y="183"/>
                    <a:pt x="91" y="234"/>
                    <a:pt x="203" y="234"/>
                  </a:cubicBezTo>
                  <a:cubicBezTo>
                    <a:pt x="315" y="234"/>
                    <a:pt x="406" y="183"/>
                    <a:pt x="406" y="112"/>
                  </a:cubicBezTo>
                  <a:cubicBezTo>
                    <a:pt x="406" y="51"/>
                    <a:pt x="315" y="1"/>
                    <a:pt x="203" y="1"/>
                  </a:cubicBezTo>
                  <a:close/>
                </a:path>
              </a:pathLst>
            </a:custGeom>
            <a:solidFill>
              <a:srgbClr val="ED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1608539" y="2393142"/>
              <a:ext cx="51697" cy="30548"/>
            </a:xfrm>
            <a:custGeom>
              <a:avLst/>
              <a:gdLst/>
              <a:ahLst/>
              <a:cxnLst/>
              <a:rect l="l" t="t" r="r" b="b"/>
              <a:pathLst>
                <a:path w="396" h="234" extrusionOk="0">
                  <a:moveTo>
                    <a:pt x="203" y="1"/>
                  </a:moveTo>
                  <a:cubicBezTo>
                    <a:pt x="91" y="1"/>
                    <a:pt x="0" y="51"/>
                    <a:pt x="0" y="112"/>
                  </a:cubicBezTo>
                  <a:cubicBezTo>
                    <a:pt x="0" y="183"/>
                    <a:pt x="91" y="234"/>
                    <a:pt x="203" y="234"/>
                  </a:cubicBezTo>
                  <a:cubicBezTo>
                    <a:pt x="314" y="234"/>
                    <a:pt x="396" y="183"/>
                    <a:pt x="396" y="112"/>
                  </a:cubicBezTo>
                  <a:cubicBezTo>
                    <a:pt x="396" y="51"/>
                    <a:pt x="314" y="1"/>
                    <a:pt x="203" y="1"/>
                  </a:cubicBezTo>
                  <a:close/>
                </a:path>
              </a:pathLst>
            </a:custGeom>
            <a:solidFill>
              <a:srgbClr val="ED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894440" y="2275258"/>
              <a:ext cx="92819" cy="19060"/>
            </a:xfrm>
            <a:custGeom>
              <a:avLst/>
              <a:gdLst/>
              <a:ahLst/>
              <a:cxnLst/>
              <a:rect l="l" t="t" r="r" b="b"/>
              <a:pathLst>
                <a:path w="711" h="146" extrusionOk="0">
                  <a:moveTo>
                    <a:pt x="356" y="1"/>
                  </a:moveTo>
                  <a:cubicBezTo>
                    <a:pt x="163" y="1"/>
                    <a:pt x="1" y="52"/>
                    <a:pt x="1" y="102"/>
                  </a:cubicBezTo>
                  <a:cubicBezTo>
                    <a:pt x="1" y="139"/>
                    <a:pt x="59" y="146"/>
                    <a:pt x="148" y="146"/>
                  </a:cubicBezTo>
                  <a:cubicBezTo>
                    <a:pt x="206" y="146"/>
                    <a:pt x="279" y="143"/>
                    <a:pt x="356" y="143"/>
                  </a:cubicBezTo>
                  <a:cubicBezTo>
                    <a:pt x="437" y="143"/>
                    <a:pt x="510" y="146"/>
                    <a:pt x="568" y="146"/>
                  </a:cubicBezTo>
                  <a:cubicBezTo>
                    <a:pt x="656" y="146"/>
                    <a:pt x="711" y="139"/>
                    <a:pt x="711" y="102"/>
                  </a:cubicBezTo>
                  <a:cubicBezTo>
                    <a:pt x="711" y="52"/>
                    <a:pt x="558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641568" y="2275258"/>
              <a:ext cx="92819" cy="19060"/>
            </a:xfrm>
            <a:custGeom>
              <a:avLst/>
              <a:gdLst/>
              <a:ahLst/>
              <a:cxnLst/>
              <a:rect l="l" t="t" r="r" b="b"/>
              <a:pathLst>
                <a:path w="711" h="146" extrusionOk="0">
                  <a:moveTo>
                    <a:pt x="356" y="1"/>
                  </a:moveTo>
                  <a:cubicBezTo>
                    <a:pt x="163" y="1"/>
                    <a:pt x="1" y="52"/>
                    <a:pt x="1" y="102"/>
                  </a:cubicBezTo>
                  <a:cubicBezTo>
                    <a:pt x="1" y="139"/>
                    <a:pt x="59" y="146"/>
                    <a:pt x="147" y="146"/>
                  </a:cubicBezTo>
                  <a:cubicBezTo>
                    <a:pt x="206" y="146"/>
                    <a:pt x="279" y="143"/>
                    <a:pt x="356" y="143"/>
                  </a:cubicBezTo>
                  <a:cubicBezTo>
                    <a:pt x="433" y="143"/>
                    <a:pt x="505" y="146"/>
                    <a:pt x="564" y="146"/>
                  </a:cubicBezTo>
                  <a:cubicBezTo>
                    <a:pt x="652" y="146"/>
                    <a:pt x="710" y="139"/>
                    <a:pt x="710" y="102"/>
                  </a:cubicBezTo>
                  <a:cubicBezTo>
                    <a:pt x="710" y="52"/>
                    <a:pt x="548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791176" y="2320297"/>
              <a:ext cx="62402" cy="136553"/>
            </a:xfrm>
            <a:custGeom>
              <a:avLst/>
              <a:gdLst/>
              <a:ahLst/>
              <a:cxnLst/>
              <a:rect l="l" t="t" r="r" b="b"/>
              <a:pathLst>
                <a:path w="478" h="1046" extrusionOk="0">
                  <a:moveTo>
                    <a:pt x="163" y="0"/>
                  </a:moveTo>
                  <a:lnTo>
                    <a:pt x="51" y="61"/>
                  </a:lnTo>
                  <a:cubicBezTo>
                    <a:pt x="193" y="315"/>
                    <a:pt x="346" y="640"/>
                    <a:pt x="355" y="690"/>
                  </a:cubicBezTo>
                  <a:cubicBezTo>
                    <a:pt x="335" y="741"/>
                    <a:pt x="173" y="843"/>
                    <a:pt x="1" y="924"/>
                  </a:cubicBezTo>
                  <a:lnTo>
                    <a:pt x="51" y="1045"/>
                  </a:lnTo>
                  <a:cubicBezTo>
                    <a:pt x="213" y="964"/>
                    <a:pt x="477" y="822"/>
                    <a:pt x="477" y="701"/>
                  </a:cubicBezTo>
                  <a:cubicBezTo>
                    <a:pt x="477" y="579"/>
                    <a:pt x="244" y="133"/>
                    <a:pt x="163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1701228" y="2537398"/>
              <a:ext cx="193341" cy="46605"/>
            </a:xfrm>
            <a:custGeom>
              <a:avLst/>
              <a:gdLst/>
              <a:ahLst/>
              <a:cxnLst/>
              <a:rect l="l" t="t" r="r" b="b"/>
              <a:pathLst>
                <a:path w="1481" h="357" extrusionOk="0">
                  <a:moveTo>
                    <a:pt x="71" y="1"/>
                  </a:moveTo>
                  <a:lnTo>
                    <a:pt x="0" y="113"/>
                  </a:lnTo>
                  <a:cubicBezTo>
                    <a:pt x="284" y="275"/>
                    <a:pt x="548" y="356"/>
                    <a:pt x="801" y="356"/>
                  </a:cubicBezTo>
                  <a:cubicBezTo>
                    <a:pt x="1044" y="356"/>
                    <a:pt x="1278" y="275"/>
                    <a:pt x="1481" y="102"/>
                  </a:cubicBezTo>
                  <a:lnTo>
                    <a:pt x="1410" y="1"/>
                  </a:lnTo>
                  <a:cubicBezTo>
                    <a:pt x="1222" y="153"/>
                    <a:pt x="1017" y="229"/>
                    <a:pt x="794" y="229"/>
                  </a:cubicBezTo>
                  <a:cubicBezTo>
                    <a:pt x="571" y="229"/>
                    <a:pt x="330" y="153"/>
                    <a:pt x="7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1364936" y="2304239"/>
              <a:ext cx="83420" cy="155221"/>
            </a:xfrm>
            <a:custGeom>
              <a:avLst/>
              <a:gdLst/>
              <a:ahLst/>
              <a:cxnLst/>
              <a:rect l="l" t="t" r="r" b="b"/>
              <a:pathLst>
                <a:path w="639" h="1189" extrusionOk="0">
                  <a:moveTo>
                    <a:pt x="396" y="0"/>
                  </a:moveTo>
                  <a:cubicBezTo>
                    <a:pt x="288" y="0"/>
                    <a:pt x="198" y="53"/>
                    <a:pt x="142" y="144"/>
                  </a:cubicBezTo>
                  <a:cubicBezTo>
                    <a:pt x="0" y="398"/>
                    <a:pt x="142" y="874"/>
                    <a:pt x="558" y="1189"/>
                  </a:cubicBezTo>
                  <a:lnTo>
                    <a:pt x="639" y="1087"/>
                  </a:lnTo>
                  <a:cubicBezTo>
                    <a:pt x="244" y="783"/>
                    <a:pt x="163" y="377"/>
                    <a:pt x="253" y="205"/>
                  </a:cubicBezTo>
                  <a:cubicBezTo>
                    <a:pt x="288" y="148"/>
                    <a:pt x="334" y="129"/>
                    <a:pt x="383" y="129"/>
                  </a:cubicBezTo>
                  <a:cubicBezTo>
                    <a:pt x="421" y="129"/>
                    <a:pt x="461" y="141"/>
                    <a:pt x="497" y="154"/>
                  </a:cubicBezTo>
                  <a:lnTo>
                    <a:pt x="548" y="33"/>
                  </a:lnTo>
                  <a:cubicBezTo>
                    <a:pt x="495" y="11"/>
                    <a:pt x="444" y="0"/>
                    <a:pt x="396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1428513" y="2488442"/>
              <a:ext cx="39817" cy="3994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152" y="1"/>
                  </a:moveTo>
                  <a:cubicBezTo>
                    <a:pt x="132" y="1"/>
                    <a:pt x="122" y="1"/>
                    <a:pt x="102" y="11"/>
                  </a:cubicBezTo>
                  <a:cubicBezTo>
                    <a:pt x="81" y="11"/>
                    <a:pt x="71" y="31"/>
                    <a:pt x="81" y="51"/>
                  </a:cubicBezTo>
                  <a:cubicBezTo>
                    <a:pt x="91" y="62"/>
                    <a:pt x="102" y="71"/>
                    <a:pt x="122" y="71"/>
                  </a:cubicBezTo>
                  <a:cubicBezTo>
                    <a:pt x="132" y="62"/>
                    <a:pt x="142" y="62"/>
                    <a:pt x="152" y="62"/>
                  </a:cubicBezTo>
                  <a:cubicBezTo>
                    <a:pt x="203" y="62"/>
                    <a:pt x="244" y="102"/>
                    <a:pt x="244" y="153"/>
                  </a:cubicBezTo>
                  <a:cubicBezTo>
                    <a:pt x="244" y="204"/>
                    <a:pt x="192" y="244"/>
                    <a:pt x="152" y="244"/>
                  </a:cubicBezTo>
                  <a:cubicBezTo>
                    <a:pt x="111" y="244"/>
                    <a:pt x="81" y="224"/>
                    <a:pt x="61" y="183"/>
                  </a:cubicBezTo>
                  <a:cubicBezTo>
                    <a:pt x="61" y="176"/>
                    <a:pt x="51" y="169"/>
                    <a:pt x="38" y="169"/>
                  </a:cubicBezTo>
                  <a:cubicBezTo>
                    <a:pt x="32" y="169"/>
                    <a:pt x="26" y="170"/>
                    <a:pt x="20" y="173"/>
                  </a:cubicBezTo>
                  <a:cubicBezTo>
                    <a:pt x="10" y="173"/>
                    <a:pt x="0" y="193"/>
                    <a:pt x="10" y="213"/>
                  </a:cubicBezTo>
                  <a:cubicBezTo>
                    <a:pt x="30" y="265"/>
                    <a:pt x="81" y="305"/>
                    <a:pt x="142" y="305"/>
                  </a:cubicBezTo>
                  <a:lnTo>
                    <a:pt x="152" y="305"/>
                  </a:lnTo>
                  <a:cubicBezTo>
                    <a:pt x="233" y="305"/>
                    <a:pt x="304" y="244"/>
                    <a:pt x="304" y="153"/>
                  </a:cubicBezTo>
                  <a:cubicBezTo>
                    <a:pt x="304" y="71"/>
                    <a:pt x="233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1732952" y="2475257"/>
              <a:ext cx="148433" cy="41122"/>
            </a:xfrm>
            <a:custGeom>
              <a:avLst/>
              <a:gdLst/>
              <a:ahLst/>
              <a:cxnLst/>
              <a:rect l="l" t="t" r="r" b="b"/>
              <a:pathLst>
                <a:path w="1137" h="315" extrusionOk="0">
                  <a:moveTo>
                    <a:pt x="82" y="0"/>
                  </a:moveTo>
                  <a:lnTo>
                    <a:pt x="1" y="102"/>
                  </a:lnTo>
                  <a:cubicBezTo>
                    <a:pt x="193" y="244"/>
                    <a:pt x="386" y="314"/>
                    <a:pt x="578" y="314"/>
                  </a:cubicBezTo>
                  <a:cubicBezTo>
                    <a:pt x="771" y="314"/>
                    <a:pt x="954" y="244"/>
                    <a:pt x="1137" y="102"/>
                  </a:cubicBezTo>
                  <a:lnTo>
                    <a:pt x="1065" y="0"/>
                  </a:lnTo>
                  <a:cubicBezTo>
                    <a:pt x="903" y="127"/>
                    <a:pt x="741" y="190"/>
                    <a:pt x="577" y="190"/>
                  </a:cubicBezTo>
                  <a:cubicBezTo>
                    <a:pt x="414" y="190"/>
                    <a:pt x="249" y="127"/>
                    <a:pt x="82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1488043" y="2365336"/>
              <a:ext cx="544253" cy="417621"/>
            </a:xfrm>
            <a:custGeom>
              <a:avLst/>
              <a:gdLst/>
              <a:ahLst/>
              <a:cxnLst/>
              <a:rect l="l" t="t" r="r" b="b"/>
              <a:pathLst>
                <a:path w="4169" h="3199" extrusionOk="0">
                  <a:moveTo>
                    <a:pt x="2460" y="888"/>
                  </a:moveTo>
                  <a:cubicBezTo>
                    <a:pt x="2721" y="888"/>
                    <a:pt x="2982" y="913"/>
                    <a:pt x="2982" y="964"/>
                  </a:cubicBezTo>
                  <a:cubicBezTo>
                    <a:pt x="2982" y="1075"/>
                    <a:pt x="2749" y="1298"/>
                    <a:pt x="2465" y="1298"/>
                  </a:cubicBezTo>
                  <a:cubicBezTo>
                    <a:pt x="2170" y="1298"/>
                    <a:pt x="1938" y="1075"/>
                    <a:pt x="1938" y="964"/>
                  </a:cubicBezTo>
                  <a:cubicBezTo>
                    <a:pt x="1938" y="913"/>
                    <a:pt x="2199" y="888"/>
                    <a:pt x="2460" y="888"/>
                  </a:cubicBezTo>
                  <a:close/>
                  <a:moveTo>
                    <a:pt x="416" y="0"/>
                  </a:moveTo>
                  <a:lnTo>
                    <a:pt x="41" y="579"/>
                  </a:lnTo>
                  <a:cubicBezTo>
                    <a:pt x="41" y="579"/>
                    <a:pt x="0" y="1724"/>
                    <a:pt x="487" y="2283"/>
                  </a:cubicBezTo>
                  <a:cubicBezTo>
                    <a:pt x="961" y="2846"/>
                    <a:pt x="1596" y="3198"/>
                    <a:pt x="2285" y="3198"/>
                  </a:cubicBezTo>
                  <a:cubicBezTo>
                    <a:pt x="2526" y="3198"/>
                    <a:pt x="2773" y="3155"/>
                    <a:pt x="3022" y="3063"/>
                  </a:cubicBezTo>
                  <a:cubicBezTo>
                    <a:pt x="4006" y="2698"/>
                    <a:pt x="4169" y="1431"/>
                    <a:pt x="4128" y="518"/>
                  </a:cubicBezTo>
                  <a:lnTo>
                    <a:pt x="4128" y="518"/>
                  </a:lnTo>
                  <a:cubicBezTo>
                    <a:pt x="4128" y="518"/>
                    <a:pt x="4087" y="1167"/>
                    <a:pt x="3692" y="1167"/>
                  </a:cubicBezTo>
                  <a:cubicBezTo>
                    <a:pt x="3688" y="1167"/>
                    <a:pt x="3684" y="1167"/>
                    <a:pt x="3681" y="1167"/>
                  </a:cubicBezTo>
                  <a:cubicBezTo>
                    <a:pt x="3533" y="1167"/>
                    <a:pt x="3406" y="980"/>
                    <a:pt x="3327" y="822"/>
                  </a:cubicBezTo>
                  <a:cubicBezTo>
                    <a:pt x="3276" y="730"/>
                    <a:pt x="3185" y="670"/>
                    <a:pt x="3002" y="640"/>
                  </a:cubicBezTo>
                  <a:cubicBezTo>
                    <a:pt x="2911" y="614"/>
                    <a:pt x="2683" y="601"/>
                    <a:pt x="2456" y="601"/>
                  </a:cubicBezTo>
                  <a:cubicBezTo>
                    <a:pt x="2229" y="601"/>
                    <a:pt x="2003" y="614"/>
                    <a:pt x="1917" y="640"/>
                  </a:cubicBezTo>
                  <a:cubicBezTo>
                    <a:pt x="1755" y="670"/>
                    <a:pt x="1643" y="710"/>
                    <a:pt x="1582" y="822"/>
                  </a:cubicBezTo>
                  <a:cubicBezTo>
                    <a:pt x="1521" y="944"/>
                    <a:pt x="1410" y="1096"/>
                    <a:pt x="1268" y="1147"/>
                  </a:cubicBezTo>
                  <a:cubicBezTo>
                    <a:pt x="1230" y="1159"/>
                    <a:pt x="1191" y="1164"/>
                    <a:pt x="1153" y="1164"/>
                  </a:cubicBezTo>
                  <a:cubicBezTo>
                    <a:pt x="971" y="1164"/>
                    <a:pt x="799" y="1036"/>
                    <a:pt x="690" y="893"/>
                  </a:cubicBezTo>
                  <a:cubicBezTo>
                    <a:pt x="487" y="640"/>
                    <a:pt x="426" y="305"/>
                    <a:pt x="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2299662" y="2073430"/>
              <a:ext cx="679239" cy="701301"/>
            </a:xfrm>
            <a:custGeom>
              <a:avLst/>
              <a:gdLst/>
              <a:ahLst/>
              <a:cxnLst/>
              <a:rect l="l" t="t" r="r" b="b"/>
              <a:pathLst>
                <a:path w="5203" h="5372" extrusionOk="0">
                  <a:moveTo>
                    <a:pt x="2744" y="1"/>
                  </a:moveTo>
                  <a:cubicBezTo>
                    <a:pt x="1984" y="1"/>
                    <a:pt x="335" y="563"/>
                    <a:pt x="335" y="563"/>
                  </a:cubicBezTo>
                  <a:cubicBezTo>
                    <a:pt x="335" y="563"/>
                    <a:pt x="233" y="1587"/>
                    <a:pt x="172" y="2227"/>
                  </a:cubicBezTo>
                  <a:lnTo>
                    <a:pt x="132" y="2683"/>
                  </a:lnTo>
                  <a:cubicBezTo>
                    <a:pt x="0" y="4032"/>
                    <a:pt x="1004" y="5238"/>
                    <a:pt x="2353" y="5360"/>
                  </a:cubicBezTo>
                  <a:cubicBezTo>
                    <a:pt x="2433" y="5368"/>
                    <a:pt x="2512" y="5372"/>
                    <a:pt x="2590" y="5372"/>
                  </a:cubicBezTo>
                  <a:cubicBezTo>
                    <a:pt x="3831" y="5372"/>
                    <a:pt x="4906" y="4408"/>
                    <a:pt x="5031" y="3139"/>
                  </a:cubicBezTo>
                  <a:lnTo>
                    <a:pt x="5071" y="2693"/>
                  </a:lnTo>
                  <a:cubicBezTo>
                    <a:pt x="5203" y="1344"/>
                    <a:pt x="4199" y="137"/>
                    <a:pt x="2850" y="5"/>
                  </a:cubicBezTo>
                  <a:cubicBezTo>
                    <a:pt x="2817" y="2"/>
                    <a:pt x="2782" y="1"/>
                    <a:pt x="2744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2461020" y="2438181"/>
              <a:ext cx="386812" cy="596472"/>
            </a:xfrm>
            <a:custGeom>
              <a:avLst/>
              <a:gdLst/>
              <a:ahLst/>
              <a:cxnLst/>
              <a:rect l="l" t="t" r="r" b="b"/>
              <a:pathLst>
                <a:path w="2963" h="4569" extrusionOk="0">
                  <a:moveTo>
                    <a:pt x="153" y="0"/>
                  </a:moveTo>
                  <a:lnTo>
                    <a:pt x="153" y="3570"/>
                  </a:lnTo>
                  <a:cubicBezTo>
                    <a:pt x="1" y="4213"/>
                    <a:pt x="720" y="4568"/>
                    <a:pt x="1470" y="4568"/>
                  </a:cubicBezTo>
                  <a:cubicBezTo>
                    <a:pt x="2165" y="4568"/>
                    <a:pt x="2885" y="4263"/>
                    <a:pt x="2963" y="3600"/>
                  </a:cubicBezTo>
                  <a:lnTo>
                    <a:pt x="2963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2896660" y="2591184"/>
              <a:ext cx="18668" cy="29895"/>
            </a:xfrm>
            <a:custGeom>
              <a:avLst/>
              <a:gdLst/>
              <a:ahLst/>
              <a:cxnLst/>
              <a:rect l="l" t="t" r="r" b="b"/>
              <a:pathLst>
                <a:path w="143" h="229" extrusionOk="0">
                  <a:moveTo>
                    <a:pt x="36" y="1"/>
                  </a:moveTo>
                  <a:cubicBezTo>
                    <a:pt x="22" y="1"/>
                    <a:pt x="11" y="10"/>
                    <a:pt x="11" y="25"/>
                  </a:cubicBezTo>
                  <a:cubicBezTo>
                    <a:pt x="1" y="35"/>
                    <a:pt x="11" y="55"/>
                    <a:pt x="21" y="66"/>
                  </a:cubicBezTo>
                  <a:cubicBezTo>
                    <a:pt x="62" y="76"/>
                    <a:pt x="82" y="116"/>
                    <a:pt x="82" y="147"/>
                  </a:cubicBezTo>
                  <a:cubicBezTo>
                    <a:pt x="72" y="167"/>
                    <a:pt x="72" y="177"/>
                    <a:pt x="72" y="187"/>
                  </a:cubicBezTo>
                  <a:cubicBezTo>
                    <a:pt x="62" y="197"/>
                    <a:pt x="62" y="217"/>
                    <a:pt x="82" y="228"/>
                  </a:cubicBezTo>
                  <a:lnTo>
                    <a:pt x="92" y="228"/>
                  </a:lnTo>
                  <a:cubicBezTo>
                    <a:pt x="113" y="228"/>
                    <a:pt x="122" y="228"/>
                    <a:pt x="122" y="217"/>
                  </a:cubicBezTo>
                  <a:cubicBezTo>
                    <a:pt x="133" y="197"/>
                    <a:pt x="143" y="177"/>
                    <a:pt x="143" y="157"/>
                  </a:cubicBezTo>
                  <a:cubicBezTo>
                    <a:pt x="143" y="96"/>
                    <a:pt x="113" y="35"/>
                    <a:pt x="52" y="5"/>
                  </a:cubicBezTo>
                  <a:cubicBezTo>
                    <a:pt x="46" y="2"/>
                    <a:pt x="41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2729819" y="2408678"/>
              <a:ext cx="272975" cy="203524"/>
            </a:xfrm>
            <a:custGeom>
              <a:avLst/>
              <a:gdLst/>
              <a:ahLst/>
              <a:cxnLst/>
              <a:rect l="l" t="t" r="r" b="b"/>
              <a:pathLst>
                <a:path w="2091" h="1559" extrusionOk="0">
                  <a:moveTo>
                    <a:pt x="1538" y="1"/>
                  </a:moveTo>
                  <a:cubicBezTo>
                    <a:pt x="1423" y="1"/>
                    <a:pt x="1308" y="36"/>
                    <a:pt x="1218" y="115"/>
                  </a:cubicBezTo>
                  <a:cubicBezTo>
                    <a:pt x="1177" y="155"/>
                    <a:pt x="1137" y="206"/>
                    <a:pt x="1107" y="267"/>
                  </a:cubicBezTo>
                  <a:cubicBezTo>
                    <a:pt x="1096" y="277"/>
                    <a:pt x="1086" y="317"/>
                    <a:pt x="1076" y="328"/>
                  </a:cubicBezTo>
                  <a:cubicBezTo>
                    <a:pt x="1076" y="338"/>
                    <a:pt x="1" y="1464"/>
                    <a:pt x="965" y="1555"/>
                  </a:cubicBezTo>
                  <a:cubicBezTo>
                    <a:pt x="991" y="1557"/>
                    <a:pt x="1018" y="1558"/>
                    <a:pt x="1044" y="1558"/>
                  </a:cubicBezTo>
                  <a:cubicBezTo>
                    <a:pt x="1252" y="1558"/>
                    <a:pt x="1464" y="1488"/>
                    <a:pt x="1644" y="1362"/>
                  </a:cubicBezTo>
                  <a:cubicBezTo>
                    <a:pt x="1867" y="1200"/>
                    <a:pt x="2040" y="946"/>
                    <a:pt x="2080" y="673"/>
                  </a:cubicBezTo>
                  <a:cubicBezTo>
                    <a:pt x="2090" y="632"/>
                    <a:pt x="2090" y="592"/>
                    <a:pt x="2090" y="551"/>
                  </a:cubicBezTo>
                  <a:cubicBezTo>
                    <a:pt x="2090" y="348"/>
                    <a:pt x="1999" y="155"/>
                    <a:pt x="1806" y="64"/>
                  </a:cubicBezTo>
                  <a:cubicBezTo>
                    <a:pt x="1725" y="23"/>
                    <a:pt x="1631" y="1"/>
                    <a:pt x="1538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2333997" y="2067164"/>
              <a:ext cx="605871" cy="759395"/>
            </a:xfrm>
            <a:custGeom>
              <a:avLst/>
              <a:gdLst/>
              <a:ahLst/>
              <a:cxnLst/>
              <a:rect l="l" t="t" r="r" b="b"/>
              <a:pathLst>
                <a:path w="4641" h="5817" extrusionOk="0">
                  <a:moveTo>
                    <a:pt x="2294" y="1"/>
                  </a:moveTo>
                  <a:cubicBezTo>
                    <a:pt x="1310" y="1"/>
                    <a:pt x="324" y="577"/>
                    <a:pt x="102" y="1849"/>
                  </a:cubicBezTo>
                  <a:lnTo>
                    <a:pt x="62" y="2305"/>
                  </a:lnTo>
                  <a:cubicBezTo>
                    <a:pt x="11" y="2589"/>
                    <a:pt x="1" y="2873"/>
                    <a:pt x="1" y="3156"/>
                  </a:cubicBezTo>
                  <a:cubicBezTo>
                    <a:pt x="11" y="4029"/>
                    <a:pt x="123" y="4952"/>
                    <a:pt x="883" y="5479"/>
                  </a:cubicBezTo>
                  <a:cubicBezTo>
                    <a:pt x="1218" y="5704"/>
                    <a:pt x="1619" y="5816"/>
                    <a:pt x="2020" y="5816"/>
                  </a:cubicBezTo>
                  <a:cubicBezTo>
                    <a:pt x="2467" y="5816"/>
                    <a:pt x="2913" y="5676"/>
                    <a:pt x="3267" y="5398"/>
                  </a:cubicBezTo>
                  <a:cubicBezTo>
                    <a:pt x="4250" y="4627"/>
                    <a:pt x="4423" y="3228"/>
                    <a:pt x="4423" y="3228"/>
                  </a:cubicBezTo>
                  <a:lnTo>
                    <a:pt x="4514" y="2254"/>
                  </a:lnTo>
                  <a:cubicBezTo>
                    <a:pt x="4641" y="820"/>
                    <a:pt x="3468" y="1"/>
                    <a:pt x="2294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2477078" y="2757241"/>
              <a:ext cx="299345" cy="78198"/>
            </a:xfrm>
            <a:custGeom>
              <a:avLst/>
              <a:gdLst/>
              <a:ahLst/>
              <a:cxnLst/>
              <a:rect l="l" t="t" r="r" b="b"/>
              <a:pathLst>
                <a:path w="2293" h="599" extrusionOk="0">
                  <a:moveTo>
                    <a:pt x="2201" y="0"/>
                  </a:moveTo>
                  <a:cubicBezTo>
                    <a:pt x="2180" y="21"/>
                    <a:pt x="2150" y="41"/>
                    <a:pt x="2130" y="61"/>
                  </a:cubicBezTo>
                  <a:cubicBezTo>
                    <a:pt x="1793" y="332"/>
                    <a:pt x="1362" y="471"/>
                    <a:pt x="928" y="471"/>
                  </a:cubicBezTo>
                  <a:cubicBezTo>
                    <a:pt x="632" y="471"/>
                    <a:pt x="333" y="406"/>
                    <a:pt x="61" y="274"/>
                  </a:cubicBezTo>
                  <a:lnTo>
                    <a:pt x="0" y="386"/>
                  </a:lnTo>
                  <a:cubicBezTo>
                    <a:pt x="294" y="528"/>
                    <a:pt x="609" y="599"/>
                    <a:pt x="923" y="599"/>
                  </a:cubicBezTo>
                  <a:cubicBezTo>
                    <a:pt x="1389" y="599"/>
                    <a:pt x="1846" y="446"/>
                    <a:pt x="2211" y="162"/>
                  </a:cubicBezTo>
                  <a:cubicBezTo>
                    <a:pt x="2231" y="142"/>
                    <a:pt x="2261" y="122"/>
                    <a:pt x="2292" y="92"/>
                  </a:cubicBezTo>
                  <a:lnTo>
                    <a:pt x="220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2420028" y="2449931"/>
              <a:ext cx="37206" cy="34856"/>
            </a:xfrm>
            <a:custGeom>
              <a:avLst/>
              <a:gdLst/>
              <a:ahLst/>
              <a:cxnLst/>
              <a:rect l="l" t="t" r="r" b="b"/>
              <a:pathLst>
                <a:path w="285" h="267" extrusionOk="0">
                  <a:moveTo>
                    <a:pt x="136" y="0"/>
                  </a:moveTo>
                  <a:cubicBezTo>
                    <a:pt x="72" y="0"/>
                    <a:pt x="20" y="49"/>
                    <a:pt x="11" y="123"/>
                  </a:cubicBezTo>
                  <a:cubicBezTo>
                    <a:pt x="1" y="194"/>
                    <a:pt x="62" y="255"/>
                    <a:pt x="133" y="265"/>
                  </a:cubicBezTo>
                  <a:cubicBezTo>
                    <a:pt x="138" y="266"/>
                    <a:pt x="144" y="266"/>
                    <a:pt x="149" y="266"/>
                  </a:cubicBezTo>
                  <a:cubicBezTo>
                    <a:pt x="213" y="266"/>
                    <a:pt x="265" y="209"/>
                    <a:pt x="275" y="143"/>
                  </a:cubicBezTo>
                  <a:cubicBezTo>
                    <a:pt x="285" y="73"/>
                    <a:pt x="224" y="12"/>
                    <a:pt x="153" y="1"/>
                  </a:cubicBezTo>
                  <a:cubicBezTo>
                    <a:pt x="147" y="1"/>
                    <a:pt x="142" y="0"/>
                    <a:pt x="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2673031" y="2473691"/>
              <a:ext cx="35770" cy="34726"/>
            </a:xfrm>
            <a:custGeom>
              <a:avLst/>
              <a:gdLst/>
              <a:ahLst/>
              <a:cxnLst/>
              <a:rect l="l" t="t" r="r" b="b"/>
              <a:pathLst>
                <a:path w="274" h="266" extrusionOk="0">
                  <a:moveTo>
                    <a:pt x="132" y="1"/>
                  </a:moveTo>
                  <a:cubicBezTo>
                    <a:pt x="61" y="1"/>
                    <a:pt x="9" y="49"/>
                    <a:pt x="0" y="124"/>
                  </a:cubicBezTo>
                  <a:cubicBezTo>
                    <a:pt x="0" y="195"/>
                    <a:pt x="51" y="256"/>
                    <a:pt x="122" y="266"/>
                  </a:cubicBezTo>
                  <a:cubicBezTo>
                    <a:pt x="193" y="266"/>
                    <a:pt x="264" y="215"/>
                    <a:pt x="264" y="144"/>
                  </a:cubicBezTo>
                  <a:cubicBezTo>
                    <a:pt x="274" y="73"/>
                    <a:pt x="223" y="2"/>
                    <a:pt x="152" y="2"/>
                  </a:cubicBezTo>
                  <a:cubicBezTo>
                    <a:pt x="145" y="1"/>
                    <a:pt x="139" y="1"/>
                    <a:pt x="1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343265" y="2500192"/>
              <a:ext cx="54438" cy="30940"/>
            </a:xfrm>
            <a:custGeom>
              <a:avLst/>
              <a:gdLst/>
              <a:ahLst/>
              <a:cxnLst/>
              <a:rect l="l" t="t" r="r" b="b"/>
              <a:pathLst>
                <a:path w="417" h="237" extrusionOk="0">
                  <a:moveTo>
                    <a:pt x="191" y="0"/>
                  </a:moveTo>
                  <a:cubicBezTo>
                    <a:pt x="93" y="0"/>
                    <a:pt x="11" y="39"/>
                    <a:pt x="11" y="93"/>
                  </a:cubicBezTo>
                  <a:cubicBezTo>
                    <a:pt x="1" y="164"/>
                    <a:pt x="92" y="225"/>
                    <a:pt x="194" y="235"/>
                  </a:cubicBezTo>
                  <a:cubicBezTo>
                    <a:pt x="205" y="236"/>
                    <a:pt x="215" y="237"/>
                    <a:pt x="226" y="237"/>
                  </a:cubicBezTo>
                  <a:cubicBezTo>
                    <a:pt x="322" y="237"/>
                    <a:pt x="397" y="198"/>
                    <a:pt x="406" y="134"/>
                  </a:cubicBezTo>
                  <a:cubicBezTo>
                    <a:pt x="417" y="73"/>
                    <a:pt x="325" y="12"/>
                    <a:pt x="224" y="2"/>
                  </a:cubicBezTo>
                  <a:cubicBezTo>
                    <a:pt x="213" y="1"/>
                    <a:pt x="202" y="0"/>
                    <a:pt x="191" y="0"/>
                  </a:cubicBezTo>
                  <a:close/>
                </a:path>
              </a:pathLst>
            </a:custGeom>
            <a:solidFill>
              <a:srgbClr val="ED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2710107" y="2534526"/>
              <a:ext cx="54308" cy="31070"/>
            </a:xfrm>
            <a:custGeom>
              <a:avLst/>
              <a:gdLst/>
              <a:ahLst/>
              <a:cxnLst/>
              <a:rect l="l" t="t" r="r" b="b"/>
              <a:pathLst>
                <a:path w="416" h="238" extrusionOk="0">
                  <a:moveTo>
                    <a:pt x="190" y="1"/>
                  </a:moveTo>
                  <a:cubicBezTo>
                    <a:pt x="94" y="1"/>
                    <a:pt x="19" y="39"/>
                    <a:pt x="10" y="94"/>
                  </a:cubicBezTo>
                  <a:cubicBezTo>
                    <a:pt x="0" y="165"/>
                    <a:pt x="91" y="226"/>
                    <a:pt x="203" y="236"/>
                  </a:cubicBezTo>
                  <a:cubicBezTo>
                    <a:pt x="212" y="237"/>
                    <a:pt x="220" y="237"/>
                    <a:pt x="229" y="237"/>
                  </a:cubicBezTo>
                  <a:cubicBezTo>
                    <a:pt x="321" y="237"/>
                    <a:pt x="406" y="190"/>
                    <a:pt x="406" y="135"/>
                  </a:cubicBezTo>
                  <a:cubicBezTo>
                    <a:pt x="416" y="74"/>
                    <a:pt x="334" y="13"/>
                    <a:pt x="223" y="2"/>
                  </a:cubicBezTo>
                  <a:cubicBezTo>
                    <a:pt x="212" y="1"/>
                    <a:pt x="201" y="1"/>
                    <a:pt x="190" y="1"/>
                  </a:cubicBezTo>
                  <a:close/>
                </a:path>
              </a:pathLst>
            </a:custGeom>
            <a:solidFill>
              <a:srgbClr val="ED9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2406843" y="2402020"/>
              <a:ext cx="74282" cy="19190"/>
            </a:xfrm>
            <a:custGeom>
              <a:avLst/>
              <a:gdLst/>
              <a:ahLst/>
              <a:cxnLst/>
              <a:rect l="l" t="t" r="r" b="b"/>
              <a:pathLst>
                <a:path w="569" h="147" extrusionOk="0">
                  <a:moveTo>
                    <a:pt x="219" y="1"/>
                  </a:moveTo>
                  <a:cubicBezTo>
                    <a:pt x="96" y="1"/>
                    <a:pt x="9" y="22"/>
                    <a:pt x="0" y="64"/>
                  </a:cubicBezTo>
                  <a:cubicBezTo>
                    <a:pt x="0" y="115"/>
                    <a:pt x="122" y="115"/>
                    <a:pt x="275" y="125"/>
                  </a:cubicBezTo>
                  <a:cubicBezTo>
                    <a:pt x="362" y="136"/>
                    <a:pt x="437" y="147"/>
                    <a:pt x="488" y="147"/>
                  </a:cubicBezTo>
                  <a:cubicBezTo>
                    <a:pt x="532" y="147"/>
                    <a:pt x="559" y="139"/>
                    <a:pt x="559" y="115"/>
                  </a:cubicBezTo>
                  <a:cubicBezTo>
                    <a:pt x="568" y="75"/>
                    <a:pt x="447" y="24"/>
                    <a:pt x="295" y="3"/>
                  </a:cubicBezTo>
                  <a:cubicBezTo>
                    <a:pt x="269" y="2"/>
                    <a:pt x="243" y="1"/>
                    <a:pt x="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2658409" y="2425910"/>
              <a:ext cx="74282" cy="19190"/>
            </a:xfrm>
            <a:custGeom>
              <a:avLst/>
              <a:gdLst/>
              <a:ahLst/>
              <a:cxnLst/>
              <a:rect l="l" t="t" r="r" b="b"/>
              <a:pathLst>
                <a:path w="569" h="147" extrusionOk="0">
                  <a:moveTo>
                    <a:pt x="223" y="0"/>
                  </a:moveTo>
                  <a:cubicBezTo>
                    <a:pt x="103" y="0"/>
                    <a:pt x="11" y="22"/>
                    <a:pt x="11" y="64"/>
                  </a:cubicBezTo>
                  <a:cubicBezTo>
                    <a:pt x="0" y="115"/>
                    <a:pt x="133" y="115"/>
                    <a:pt x="284" y="125"/>
                  </a:cubicBezTo>
                  <a:cubicBezTo>
                    <a:pt x="366" y="135"/>
                    <a:pt x="439" y="146"/>
                    <a:pt x="489" y="146"/>
                  </a:cubicBezTo>
                  <a:cubicBezTo>
                    <a:pt x="532" y="146"/>
                    <a:pt x="558" y="138"/>
                    <a:pt x="558" y="115"/>
                  </a:cubicBezTo>
                  <a:cubicBezTo>
                    <a:pt x="568" y="74"/>
                    <a:pt x="446" y="23"/>
                    <a:pt x="295" y="3"/>
                  </a:cubicBezTo>
                  <a:cubicBezTo>
                    <a:pt x="270" y="1"/>
                    <a:pt x="246" y="0"/>
                    <a:pt x="2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2511412" y="2432829"/>
              <a:ext cx="58485" cy="127284"/>
            </a:xfrm>
            <a:custGeom>
              <a:avLst/>
              <a:gdLst/>
              <a:ahLst/>
              <a:cxnLst/>
              <a:rect l="l" t="t" r="r" b="b"/>
              <a:pathLst>
                <a:path w="448" h="975" extrusionOk="0">
                  <a:moveTo>
                    <a:pt x="335" y="1"/>
                  </a:moveTo>
                  <a:cubicBezTo>
                    <a:pt x="265" y="123"/>
                    <a:pt x="21" y="518"/>
                    <a:pt x="11" y="619"/>
                  </a:cubicBezTo>
                  <a:cubicBezTo>
                    <a:pt x="1" y="741"/>
                    <a:pt x="214" y="893"/>
                    <a:pt x="346" y="975"/>
                  </a:cubicBezTo>
                  <a:lnTo>
                    <a:pt x="407" y="873"/>
                  </a:lnTo>
                  <a:cubicBezTo>
                    <a:pt x="274" y="781"/>
                    <a:pt x="143" y="670"/>
                    <a:pt x="143" y="639"/>
                  </a:cubicBezTo>
                  <a:cubicBezTo>
                    <a:pt x="143" y="579"/>
                    <a:pt x="305" y="295"/>
                    <a:pt x="447" y="72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2478383" y="2589095"/>
              <a:ext cx="147127" cy="43733"/>
            </a:xfrm>
            <a:custGeom>
              <a:avLst/>
              <a:gdLst/>
              <a:ahLst/>
              <a:cxnLst/>
              <a:rect l="l" t="t" r="r" b="b"/>
              <a:pathLst>
                <a:path w="1127" h="335" extrusionOk="0">
                  <a:moveTo>
                    <a:pt x="81" y="1"/>
                  </a:moveTo>
                  <a:lnTo>
                    <a:pt x="0" y="92"/>
                  </a:lnTo>
                  <a:cubicBezTo>
                    <a:pt x="162" y="254"/>
                    <a:pt x="365" y="335"/>
                    <a:pt x="588" y="335"/>
                  </a:cubicBezTo>
                  <a:cubicBezTo>
                    <a:pt x="761" y="335"/>
                    <a:pt x="933" y="285"/>
                    <a:pt x="1126" y="203"/>
                  </a:cubicBezTo>
                  <a:lnTo>
                    <a:pt x="1075" y="82"/>
                  </a:lnTo>
                  <a:cubicBezTo>
                    <a:pt x="898" y="166"/>
                    <a:pt x="736" y="207"/>
                    <a:pt x="589" y="207"/>
                  </a:cubicBezTo>
                  <a:cubicBezTo>
                    <a:pt x="398" y="207"/>
                    <a:pt x="230" y="138"/>
                    <a:pt x="81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2514153" y="2638050"/>
              <a:ext cx="66318" cy="25326"/>
            </a:xfrm>
            <a:custGeom>
              <a:avLst/>
              <a:gdLst/>
              <a:ahLst/>
              <a:cxnLst/>
              <a:rect l="l" t="t" r="r" b="b"/>
              <a:pathLst>
                <a:path w="508" h="194" extrusionOk="0">
                  <a:moveTo>
                    <a:pt x="81" y="0"/>
                  </a:moveTo>
                  <a:lnTo>
                    <a:pt x="0" y="92"/>
                  </a:lnTo>
                  <a:cubicBezTo>
                    <a:pt x="81" y="163"/>
                    <a:pt x="172" y="194"/>
                    <a:pt x="284" y="194"/>
                  </a:cubicBezTo>
                  <a:cubicBezTo>
                    <a:pt x="355" y="194"/>
                    <a:pt x="426" y="173"/>
                    <a:pt x="507" y="153"/>
                  </a:cubicBezTo>
                  <a:lnTo>
                    <a:pt x="467" y="31"/>
                  </a:lnTo>
                  <a:cubicBezTo>
                    <a:pt x="397" y="57"/>
                    <a:pt x="336" y="70"/>
                    <a:pt x="279" y="70"/>
                  </a:cubicBezTo>
                  <a:cubicBezTo>
                    <a:pt x="204" y="70"/>
                    <a:pt x="139" y="47"/>
                    <a:pt x="81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903318" y="2439617"/>
              <a:ext cx="79634" cy="133681"/>
            </a:xfrm>
            <a:custGeom>
              <a:avLst/>
              <a:gdLst/>
              <a:ahLst/>
              <a:cxnLst/>
              <a:rect l="l" t="t" r="r" b="b"/>
              <a:pathLst>
                <a:path w="610" h="1024" extrusionOk="0">
                  <a:moveTo>
                    <a:pt x="149" y="0"/>
                  </a:moveTo>
                  <a:cubicBezTo>
                    <a:pt x="118" y="0"/>
                    <a:pt x="85" y="3"/>
                    <a:pt x="51" y="10"/>
                  </a:cubicBezTo>
                  <a:lnTo>
                    <a:pt x="82" y="141"/>
                  </a:lnTo>
                  <a:cubicBezTo>
                    <a:pt x="109" y="136"/>
                    <a:pt x="135" y="133"/>
                    <a:pt x="159" y="133"/>
                  </a:cubicBezTo>
                  <a:cubicBezTo>
                    <a:pt x="264" y="133"/>
                    <a:pt x="345" y="184"/>
                    <a:pt x="386" y="283"/>
                  </a:cubicBezTo>
                  <a:cubicBezTo>
                    <a:pt x="447" y="466"/>
                    <a:pt x="335" y="740"/>
                    <a:pt x="1" y="902"/>
                  </a:cubicBezTo>
                  <a:lnTo>
                    <a:pt x="51" y="1024"/>
                  </a:lnTo>
                  <a:cubicBezTo>
                    <a:pt x="355" y="871"/>
                    <a:pt x="609" y="557"/>
                    <a:pt x="497" y="243"/>
                  </a:cubicBezTo>
                  <a:cubicBezTo>
                    <a:pt x="446" y="89"/>
                    <a:pt x="316" y="0"/>
                    <a:pt x="149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2874206" y="2590270"/>
              <a:ext cx="39817" cy="39948"/>
            </a:xfrm>
            <a:custGeom>
              <a:avLst/>
              <a:gdLst/>
              <a:ahLst/>
              <a:cxnLst/>
              <a:rect l="l" t="t" r="r" b="b"/>
              <a:pathLst>
                <a:path w="305" h="306" extrusionOk="0">
                  <a:moveTo>
                    <a:pt x="154" y="0"/>
                  </a:moveTo>
                  <a:cubicBezTo>
                    <a:pt x="72" y="0"/>
                    <a:pt x="10" y="59"/>
                    <a:pt x="10" y="143"/>
                  </a:cubicBezTo>
                  <a:cubicBezTo>
                    <a:pt x="1" y="224"/>
                    <a:pt x="62" y="296"/>
                    <a:pt x="152" y="306"/>
                  </a:cubicBezTo>
                  <a:lnTo>
                    <a:pt x="163" y="306"/>
                  </a:lnTo>
                  <a:cubicBezTo>
                    <a:pt x="213" y="306"/>
                    <a:pt x="274" y="276"/>
                    <a:pt x="294" y="224"/>
                  </a:cubicBezTo>
                  <a:cubicBezTo>
                    <a:pt x="305" y="204"/>
                    <a:pt x="294" y="184"/>
                    <a:pt x="285" y="184"/>
                  </a:cubicBezTo>
                  <a:cubicBezTo>
                    <a:pt x="276" y="180"/>
                    <a:pt x="268" y="178"/>
                    <a:pt x="261" y="178"/>
                  </a:cubicBezTo>
                  <a:cubicBezTo>
                    <a:pt x="251" y="178"/>
                    <a:pt x="244" y="182"/>
                    <a:pt x="244" y="194"/>
                  </a:cubicBezTo>
                  <a:cubicBezTo>
                    <a:pt x="224" y="224"/>
                    <a:pt x="193" y="245"/>
                    <a:pt x="152" y="245"/>
                  </a:cubicBezTo>
                  <a:cubicBezTo>
                    <a:pt x="102" y="235"/>
                    <a:pt x="62" y="194"/>
                    <a:pt x="71" y="143"/>
                  </a:cubicBezTo>
                  <a:cubicBezTo>
                    <a:pt x="71" y="123"/>
                    <a:pt x="82" y="103"/>
                    <a:pt x="102" y="83"/>
                  </a:cubicBezTo>
                  <a:cubicBezTo>
                    <a:pt x="122" y="73"/>
                    <a:pt x="143" y="62"/>
                    <a:pt x="163" y="62"/>
                  </a:cubicBezTo>
                  <a:cubicBezTo>
                    <a:pt x="173" y="62"/>
                    <a:pt x="183" y="62"/>
                    <a:pt x="193" y="73"/>
                  </a:cubicBezTo>
                  <a:cubicBezTo>
                    <a:pt x="213" y="73"/>
                    <a:pt x="234" y="73"/>
                    <a:pt x="234" y="52"/>
                  </a:cubicBezTo>
                  <a:cubicBezTo>
                    <a:pt x="244" y="42"/>
                    <a:pt x="234" y="22"/>
                    <a:pt x="224" y="12"/>
                  </a:cubicBezTo>
                  <a:cubicBezTo>
                    <a:pt x="204" y="1"/>
                    <a:pt x="193" y="1"/>
                    <a:pt x="173" y="1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2811934" y="2236615"/>
              <a:ext cx="140600" cy="269189"/>
            </a:xfrm>
            <a:custGeom>
              <a:avLst/>
              <a:gdLst/>
              <a:ahLst/>
              <a:cxnLst/>
              <a:rect l="l" t="t" r="r" b="b"/>
              <a:pathLst>
                <a:path w="1077" h="2062" extrusionOk="0">
                  <a:moveTo>
                    <a:pt x="629" y="0"/>
                  </a:moveTo>
                  <a:cubicBezTo>
                    <a:pt x="529" y="0"/>
                    <a:pt x="420" y="153"/>
                    <a:pt x="325" y="560"/>
                  </a:cubicBezTo>
                  <a:cubicBezTo>
                    <a:pt x="1" y="2011"/>
                    <a:pt x="275" y="2061"/>
                    <a:pt x="275" y="2061"/>
                  </a:cubicBezTo>
                  <a:cubicBezTo>
                    <a:pt x="356" y="1423"/>
                    <a:pt x="823" y="1331"/>
                    <a:pt x="823" y="1331"/>
                  </a:cubicBezTo>
                  <a:cubicBezTo>
                    <a:pt x="1077" y="989"/>
                    <a:pt x="883" y="0"/>
                    <a:pt x="629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2217547" y="1915598"/>
              <a:ext cx="733546" cy="384985"/>
            </a:xfrm>
            <a:custGeom>
              <a:avLst/>
              <a:gdLst/>
              <a:ahLst/>
              <a:cxnLst/>
              <a:rect l="l" t="t" r="r" b="b"/>
              <a:pathLst>
                <a:path w="5619" h="2949" extrusionOk="0">
                  <a:moveTo>
                    <a:pt x="1620" y="0"/>
                  </a:moveTo>
                  <a:cubicBezTo>
                    <a:pt x="1288" y="0"/>
                    <a:pt x="947" y="139"/>
                    <a:pt x="659" y="545"/>
                  </a:cubicBezTo>
                  <a:cubicBezTo>
                    <a:pt x="1" y="1772"/>
                    <a:pt x="1096" y="2573"/>
                    <a:pt x="1096" y="2573"/>
                  </a:cubicBezTo>
                  <a:lnTo>
                    <a:pt x="5071" y="2949"/>
                  </a:lnTo>
                  <a:cubicBezTo>
                    <a:pt x="5071" y="2949"/>
                    <a:pt x="5619" y="2431"/>
                    <a:pt x="5406" y="1793"/>
                  </a:cubicBezTo>
                  <a:cubicBezTo>
                    <a:pt x="4931" y="692"/>
                    <a:pt x="3259" y="657"/>
                    <a:pt x="3045" y="657"/>
                  </a:cubicBezTo>
                  <a:cubicBezTo>
                    <a:pt x="3031" y="657"/>
                    <a:pt x="3023" y="657"/>
                    <a:pt x="3023" y="657"/>
                  </a:cubicBezTo>
                  <a:cubicBezTo>
                    <a:pt x="3023" y="657"/>
                    <a:pt x="2342" y="0"/>
                    <a:pt x="1620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885692" y="2838050"/>
              <a:ext cx="1570225" cy="1428581"/>
            </a:xfrm>
            <a:custGeom>
              <a:avLst/>
              <a:gdLst/>
              <a:ahLst/>
              <a:cxnLst/>
              <a:rect l="l" t="t" r="r" b="b"/>
              <a:pathLst>
                <a:path w="12028" h="10943" extrusionOk="0">
                  <a:moveTo>
                    <a:pt x="7728" y="0"/>
                  </a:moveTo>
                  <a:cubicBezTo>
                    <a:pt x="7682" y="576"/>
                    <a:pt x="7164" y="867"/>
                    <a:pt x="6522" y="867"/>
                  </a:cubicBezTo>
                  <a:cubicBezTo>
                    <a:pt x="5897" y="867"/>
                    <a:pt x="5155" y="591"/>
                    <a:pt x="4614" y="30"/>
                  </a:cubicBezTo>
                  <a:lnTo>
                    <a:pt x="1369" y="842"/>
                  </a:lnTo>
                  <a:cubicBezTo>
                    <a:pt x="578" y="1156"/>
                    <a:pt x="0" y="1795"/>
                    <a:pt x="233" y="2982"/>
                  </a:cubicBezTo>
                  <a:cubicBezTo>
                    <a:pt x="233" y="2982"/>
                    <a:pt x="1582" y="9189"/>
                    <a:pt x="1957" y="9696"/>
                  </a:cubicBezTo>
                  <a:lnTo>
                    <a:pt x="2049" y="10943"/>
                  </a:lnTo>
                  <a:lnTo>
                    <a:pt x="8519" y="10943"/>
                  </a:lnTo>
                  <a:lnTo>
                    <a:pt x="11115" y="10070"/>
                  </a:lnTo>
                  <a:lnTo>
                    <a:pt x="11896" y="2403"/>
                  </a:lnTo>
                  <a:cubicBezTo>
                    <a:pt x="12028" y="1572"/>
                    <a:pt x="11764" y="1004"/>
                    <a:pt x="10912" y="791"/>
                  </a:cubicBezTo>
                  <a:lnTo>
                    <a:pt x="7728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767416" y="2802280"/>
              <a:ext cx="127153" cy="147127"/>
            </a:xfrm>
            <a:custGeom>
              <a:avLst/>
              <a:gdLst/>
              <a:ahLst/>
              <a:cxnLst/>
              <a:rect l="l" t="t" r="r" b="b"/>
              <a:pathLst>
                <a:path w="974" h="1127" extrusionOk="0">
                  <a:moveTo>
                    <a:pt x="974" y="0"/>
                  </a:moveTo>
                  <a:cubicBezTo>
                    <a:pt x="832" y="315"/>
                    <a:pt x="578" y="477"/>
                    <a:pt x="223" y="518"/>
                  </a:cubicBezTo>
                  <a:cubicBezTo>
                    <a:pt x="51" y="548"/>
                    <a:pt x="0" y="700"/>
                    <a:pt x="0" y="842"/>
                  </a:cubicBezTo>
                  <a:lnTo>
                    <a:pt x="0" y="1126"/>
                  </a:lnTo>
                  <a:cubicBezTo>
                    <a:pt x="619" y="1065"/>
                    <a:pt x="933" y="761"/>
                    <a:pt x="974" y="274"/>
                  </a:cubicBezTo>
                  <a:lnTo>
                    <a:pt x="9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488043" y="2775779"/>
              <a:ext cx="243732" cy="176239"/>
            </a:xfrm>
            <a:custGeom>
              <a:avLst/>
              <a:gdLst/>
              <a:ahLst/>
              <a:cxnLst/>
              <a:rect l="l" t="t" r="r" b="b"/>
              <a:pathLst>
                <a:path w="1867" h="1350" extrusionOk="0">
                  <a:moveTo>
                    <a:pt x="0" y="0"/>
                  </a:moveTo>
                  <a:lnTo>
                    <a:pt x="0" y="507"/>
                  </a:lnTo>
                  <a:cubicBezTo>
                    <a:pt x="467" y="1065"/>
                    <a:pt x="1258" y="1329"/>
                    <a:pt x="1866" y="1349"/>
                  </a:cubicBezTo>
                  <a:lnTo>
                    <a:pt x="1866" y="1055"/>
                  </a:lnTo>
                  <a:cubicBezTo>
                    <a:pt x="1866" y="923"/>
                    <a:pt x="1816" y="761"/>
                    <a:pt x="1654" y="730"/>
                  </a:cubicBezTo>
                  <a:cubicBezTo>
                    <a:pt x="1298" y="700"/>
                    <a:pt x="325" y="3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1453578" y="2871079"/>
              <a:ext cx="491381" cy="136553"/>
            </a:xfrm>
            <a:custGeom>
              <a:avLst/>
              <a:gdLst/>
              <a:ahLst/>
              <a:cxnLst/>
              <a:rect l="l" t="t" r="r" b="b"/>
              <a:pathLst>
                <a:path w="3764" h="1046" extrusionOk="0">
                  <a:moveTo>
                    <a:pt x="3743" y="0"/>
                  </a:moveTo>
                  <a:lnTo>
                    <a:pt x="3611" y="11"/>
                  </a:lnTo>
                  <a:cubicBezTo>
                    <a:pt x="3611" y="11"/>
                    <a:pt x="3631" y="275"/>
                    <a:pt x="3419" y="507"/>
                  </a:cubicBezTo>
                  <a:cubicBezTo>
                    <a:pt x="3216" y="741"/>
                    <a:pt x="2871" y="873"/>
                    <a:pt x="2404" y="903"/>
                  </a:cubicBezTo>
                  <a:cubicBezTo>
                    <a:pt x="2344" y="913"/>
                    <a:pt x="2292" y="913"/>
                    <a:pt x="2232" y="913"/>
                  </a:cubicBezTo>
                  <a:cubicBezTo>
                    <a:pt x="1025" y="913"/>
                    <a:pt x="102" y="72"/>
                    <a:pt x="92" y="61"/>
                  </a:cubicBezTo>
                  <a:lnTo>
                    <a:pt x="0" y="153"/>
                  </a:lnTo>
                  <a:cubicBezTo>
                    <a:pt x="41" y="193"/>
                    <a:pt x="974" y="1045"/>
                    <a:pt x="2232" y="1045"/>
                  </a:cubicBezTo>
                  <a:cubicBezTo>
                    <a:pt x="2292" y="1045"/>
                    <a:pt x="2344" y="1035"/>
                    <a:pt x="2404" y="1035"/>
                  </a:cubicBezTo>
                  <a:cubicBezTo>
                    <a:pt x="2921" y="1005"/>
                    <a:pt x="3286" y="852"/>
                    <a:pt x="3520" y="589"/>
                  </a:cubicBezTo>
                  <a:cubicBezTo>
                    <a:pt x="3763" y="315"/>
                    <a:pt x="3743" y="11"/>
                    <a:pt x="3743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2102273" y="1691708"/>
              <a:ext cx="243732" cy="206396"/>
            </a:xfrm>
            <a:custGeom>
              <a:avLst/>
              <a:gdLst/>
              <a:ahLst/>
              <a:cxnLst/>
              <a:rect l="l" t="t" r="r" b="b"/>
              <a:pathLst>
                <a:path w="1867" h="1581" extrusionOk="0">
                  <a:moveTo>
                    <a:pt x="1332" y="0"/>
                  </a:moveTo>
                  <a:cubicBezTo>
                    <a:pt x="1291" y="0"/>
                    <a:pt x="1249" y="6"/>
                    <a:pt x="1208" y="19"/>
                  </a:cubicBezTo>
                  <a:cubicBezTo>
                    <a:pt x="1015" y="69"/>
                    <a:pt x="884" y="242"/>
                    <a:pt x="873" y="425"/>
                  </a:cubicBezTo>
                  <a:cubicBezTo>
                    <a:pt x="792" y="303"/>
                    <a:pt x="653" y="227"/>
                    <a:pt x="503" y="227"/>
                  </a:cubicBezTo>
                  <a:cubicBezTo>
                    <a:pt x="464" y="227"/>
                    <a:pt x="425" y="232"/>
                    <a:pt x="386" y="242"/>
                  </a:cubicBezTo>
                  <a:cubicBezTo>
                    <a:pt x="143" y="313"/>
                    <a:pt x="1" y="556"/>
                    <a:pt x="72" y="799"/>
                  </a:cubicBezTo>
                  <a:cubicBezTo>
                    <a:pt x="183" y="1185"/>
                    <a:pt x="1197" y="1581"/>
                    <a:pt x="1197" y="1581"/>
                  </a:cubicBezTo>
                  <a:cubicBezTo>
                    <a:pt x="1197" y="1581"/>
                    <a:pt x="1867" y="769"/>
                    <a:pt x="1756" y="323"/>
                  </a:cubicBezTo>
                  <a:cubicBezTo>
                    <a:pt x="1706" y="131"/>
                    <a:pt x="1524" y="0"/>
                    <a:pt x="1332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2345876" y="1500586"/>
              <a:ext cx="188119" cy="161879"/>
            </a:xfrm>
            <a:custGeom>
              <a:avLst/>
              <a:gdLst/>
              <a:ahLst/>
              <a:cxnLst/>
              <a:rect l="l" t="t" r="r" b="b"/>
              <a:pathLst>
                <a:path w="1441" h="1240" extrusionOk="0">
                  <a:moveTo>
                    <a:pt x="440" y="1"/>
                  </a:moveTo>
                  <a:cubicBezTo>
                    <a:pt x="308" y="1"/>
                    <a:pt x="182" y="80"/>
                    <a:pt x="123" y="215"/>
                  </a:cubicBezTo>
                  <a:cubicBezTo>
                    <a:pt x="1" y="499"/>
                    <a:pt x="417" y="1240"/>
                    <a:pt x="417" y="1240"/>
                  </a:cubicBezTo>
                  <a:cubicBezTo>
                    <a:pt x="417" y="1240"/>
                    <a:pt x="1208" y="1067"/>
                    <a:pt x="1370" y="762"/>
                  </a:cubicBezTo>
                  <a:cubicBezTo>
                    <a:pt x="1441" y="580"/>
                    <a:pt x="1360" y="377"/>
                    <a:pt x="1188" y="296"/>
                  </a:cubicBezTo>
                  <a:cubicBezTo>
                    <a:pt x="1143" y="277"/>
                    <a:pt x="1096" y="268"/>
                    <a:pt x="1051" y="268"/>
                  </a:cubicBezTo>
                  <a:cubicBezTo>
                    <a:pt x="951" y="268"/>
                    <a:pt x="855" y="311"/>
                    <a:pt x="792" y="388"/>
                  </a:cubicBezTo>
                  <a:cubicBezTo>
                    <a:pt x="802" y="235"/>
                    <a:pt x="721" y="93"/>
                    <a:pt x="579" y="32"/>
                  </a:cubicBezTo>
                  <a:cubicBezTo>
                    <a:pt x="534" y="11"/>
                    <a:pt x="486" y="1"/>
                    <a:pt x="440" y="1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2075772" y="1446800"/>
              <a:ext cx="127284" cy="108354"/>
            </a:xfrm>
            <a:custGeom>
              <a:avLst/>
              <a:gdLst/>
              <a:ahLst/>
              <a:cxnLst/>
              <a:rect l="l" t="t" r="r" b="b"/>
              <a:pathLst>
                <a:path w="975" h="830" extrusionOk="0">
                  <a:moveTo>
                    <a:pt x="668" y="0"/>
                  </a:moveTo>
                  <a:cubicBezTo>
                    <a:pt x="639" y="0"/>
                    <a:pt x="609" y="6"/>
                    <a:pt x="579" y="18"/>
                  </a:cubicBezTo>
                  <a:cubicBezTo>
                    <a:pt x="488" y="59"/>
                    <a:pt x="437" y="160"/>
                    <a:pt x="447" y="252"/>
                  </a:cubicBezTo>
                  <a:cubicBezTo>
                    <a:pt x="398" y="202"/>
                    <a:pt x="335" y="173"/>
                    <a:pt x="266" y="173"/>
                  </a:cubicBezTo>
                  <a:cubicBezTo>
                    <a:pt x="236" y="173"/>
                    <a:pt x="205" y="179"/>
                    <a:pt x="174" y="191"/>
                  </a:cubicBezTo>
                  <a:cubicBezTo>
                    <a:pt x="62" y="241"/>
                    <a:pt x="1" y="383"/>
                    <a:pt x="52" y="505"/>
                  </a:cubicBezTo>
                  <a:cubicBezTo>
                    <a:pt x="143" y="698"/>
                    <a:pt x="691" y="830"/>
                    <a:pt x="691" y="830"/>
                  </a:cubicBezTo>
                  <a:cubicBezTo>
                    <a:pt x="691" y="830"/>
                    <a:pt x="975" y="363"/>
                    <a:pt x="884" y="140"/>
                  </a:cubicBezTo>
                  <a:cubicBezTo>
                    <a:pt x="845" y="56"/>
                    <a:pt x="760" y="0"/>
                    <a:pt x="668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3056974" y="3677474"/>
              <a:ext cx="511093" cy="553521"/>
            </a:xfrm>
            <a:custGeom>
              <a:avLst/>
              <a:gdLst/>
              <a:ahLst/>
              <a:cxnLst/>
              <a:rect l="l" t="t" r="r" b="b"/>
              <a:pathLst>
                <a:path w="3915" h="4240" extrusionOk="0">
                  <a:moveTo>
                    <a:pt x="1491" y="0"/>
                  </a:moveTo>
                  <a:lnTo>
                    <a:pt x="0" y="1734"/>
                  </a:lnTo>
                  <a:lnTo>
                    <a:pt x="1024" y="3661"/>
                  </a:lnTo>
                  <a:lnTo>
                    <a:pt x="2171" y="4239"/>
                  </a:lnTo>
                  <a:lnTo>
                    <a:pt x="3915" y="3255"/>
                  </a:lnTo>
                  <a:lnTo>
                    <a:pt x="3266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1840132" y="3677474"/>
              <a:ext cx="438509" cy="589161"/>
            </a:xfrm>
            <a:custGeom>
              <a:avLst/>
              <a:gdLst/>
              <a:ahLst/>
              <a:cxnLst/>
              <a:rect l="l" t="t" r="r" b="b"/>
              <a:pathLst>
                <a:path w="3359" h="4513" extrusionOk="0">
                  <a:moveTo>
                    <a:pt x="316" y="0"/>
                  </a:moveTo>
                  <a:lnTo>
                    <a:pt x="1" y="4513"/>
                  </a:lnTo>
                  <a:lnTo>
                    <a:pt x="2110" y="4513"/>
                  </a:lnTo>
                  <a:lnTo>
                    <a:pt x="3358" y="1734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1793918" y="3010243"/>
              <a:ext cx="521668" cy="736157"/>
            </a:xfrm>
            <a:custGeom>
              <a:avLst/>
              <a:gdLst/>
              <a:ahLst/>
              <a:cxnLst/>
              <a:rect l="l" t="t" r="r" b="b"/>
              <a:pathLst>
                <a:path w="3996" h="5639" extrusionOk="0">
                  <a:moveTo>
                    <a:pt x="2256" y="1"/>
                  </a:moveTo>
                  <a:cubicBezTo>
                    <a:pt x="1999" y="1"/>
                    <a:pt x="1711" y="200"/>
                    <a:pt x="1379" y="679"/>
                  </a:cubicBezTo>
                  <a:cubicBezTo>
                    <a:pt x="244" y="2920"/>
                    <a:pt x="0" y="5283"/>
                    <a:pt x="0" y="5283"/>
                  </a:cubicBezTo>
                  <a:lnTo>
                    <a:pt x="3154" y="5638"/>
                  </a:lnTo>
                  <a:lnTo>
                    <a:pt x="3996" y="2981"/>
                  </a:lnTo>
                  <a:cubicBezTo>
                    <a:pt x="3470" y="1622"/>
                    <a:pt x="2989" y="1"/>
                    <a:pt x="2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1961934" y="2904238"/>
              <a:ext cx="1395553" cy="1362394"/>
            </a:xfrm>
            <a:custGeom>
              <a:avLst/>
              <a:gdLst/>
              <a:ahLst/>
              <a:cxnLst/>
              <a:rect l="l" t="t" r="r" b="b"/>
              <a:pathLst>
                <a:path w="10690" h="10436" extrusionOk="0">
                  <a:moveTo>
                    <a:pt x="3976" y="0"/>
                  </a:moveTo>
                  <a:lnTo>
                    <a:pt x="1035" y="751"/>
                  </a:lnTo>
                  <a:cubicBezTo>
                    <a:pt x="244" y="954"/>
                    <a:pt x="1" y="1501"/>
                    <a:pt x="122" y="2292"/>
                  </a:cubicBezTo>
                  <a:lnTo>
                    <a:pt x="1177" y="10436"/>
                  </a:lnTo>
                  <a:lnTo>
                    <a:pt x="9342" y="10436"/>
                  </a:lnTo>
                  <a:lnTo>
                    <a:pt x="10183" y="2718"/>
                  </a:lnTo>
                  <a:cubicBezTo>
                    <a:pt x="10315" y="1745"/>
                    <a:pt x="10690" y="1105"/>
                    <a:pt x="9950" y="812"/>
                  </a:cubicBezTo>
                  <a:lnTo>
                    <a:pt x="6786" y="30"/>
                  </a:lnTo>
                  <a:cubicBezTo>
                    <a:pt x="6281" y="566"/>
                    <a:pt x="5613" y="829"/>
                    <a:pt x="5055" y="829"/>
                  </a:cubicBezTo>
                  <a:cubicBezTo>
                    <a:pt x="4481" y="829"/>
                    <a:pt x="4023" y="55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021203" y="3010243"/>
              <a:ext cx="521668" cy="736157"/>
            </a:xfrm>
            <a:custGeom>
              <a:avLst/>
              <a:gdLst/>
              <a:ahLst/>
              <a:cxnLst/>
              <a:rect l="l" t="t" r="r" b="b"/>
              <a:pathLst>
                <a:path w="3996" h="5639" extrusionOk="0">
                  <a:moveTo>
                    <a:pt x="1735" y="1"/>
                  </a:moveTo>
                  <a:cubicBezTo>
                    <a:pt x="998" y="1"/>
                    <a:pt x="519" y="1622"/>
                    <a:pt x="0" y="2981"/>
                  </a:cubicBezTo>
                  <a:lnTo>
                    <a:pt x="832" y="5638"/>
                  </a:lnTo>
                  <a:lnTo>
                    <a:pt x="3996" y="5283"/>
                  </a:lnTo>
                  <a:cubicBezTo>
                    <a:pt x="3996" y="5283"/>
                    <a:pt x="3752" y="2920"/>
                    <a:pt x="2617" y="679"/>
                  </a:cubicBezTo>
                  <a:cubicBezTo>
                    <a:pt x="2282" y="200"/>
                    <a:pt x="1993" y="1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018983" y="3527735"/>
              <a:ext cx="1242029" cy="313967"/>
            </a:xfrm>
            <a:custGeom>
              <a:avLst/>
              <a:gdLst/>
              <a:ahLst/>
              <a:cxnLst/>
              <a:rect l="l" t="t" r="r" b="b"/>
              <a:pathLst>
                <a:path w="9514" h="2405" extrusionOk="0">
                  <a:moveTo>
                    <a:pt x="0" y="1"/>
                  </a:moveTo>
                  <a:lnTo>
                    <a:pt x="274" y="2405"/>
                  </a:lnTo>
                  <a:lnTo>
                    <a:pt x="9270" y="2405"/>
                  </a:lnTo>
                  <a:lnTo>
                    <a:pt x="9513" y="1"/>
                  </a:ln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3254102" y="3443009"/>
              <a:ext cx="26632" cy="84856"/>
            </a:xfrm>
            <a:custGeom>
              <a:avLst/>
              <a:gdLst/>
              <a:ahLst/>
              <a:cxnLst/>
              <a:rect l="l" t="t" r="r" b="b"/>
              <a:pathLst>
                <a:path w="204" h="650" extrusionOk="0">
                  <a:moveTo>
                    <a:pt x="72" y="1"/>
                  </a:moveTo>
                  <a:lnTo>
                    <a:pt x="1" y="640"/>
                  </a:lnTo>
                  <a:lnTo>
                    <a:pt x="133" y="650"/>
                  </a:lnTo>
                  <a:lnTo>
                    <a:pt x="204" y="11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996398" y="3409981"/>
              <a:ext cx="31854" cy="117884"/>
            </a:xfrm>
            <a:custGeom>
              <a:avLst/>
              <a:gdLst/>
              <a:ahLst/>
              <a:cxnLst/>
              <a:rect l="l" t="t" r="r" b="b"/>
              <a:pathLst>
                <a:path w="244" h="903" extrusionOk="0">
                  <a:moveTo>
                    <a:pt x="133" y="0"/>
                  </a:moveTo>
                  <a:lnTo>
                    <a:pt x="0" y="21"/>
                  </a:lnTo>
                  <a:lnTo>
                    <a:pt x="122" y="903"/>
                  </a:lnTo>
                  <a:lnTo>
                    <a:pt x="244" y="893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2115589" y="4156715"/>
              <a:ext cx="1085764" cy="117884"/>
            </a:xfrm>
            <a:custGeom>
              <a:avLst/>
              <a:gdLst/>
              <a:ahLst/>
              <a:cxnLst/>
              <a:rect l="l" t="t" r="r" b="b"/>
              <a:pathLst>
                <a:path w="8317" h="903" extrusionOk="0">
                  <a:moveTo>
                    <a:pt x="8195" y="0"/>
                  </a:moveTo>
                  <a:lnTo>
                    <a:pt x="8113" y="781"/>
                  </a:lnTo>
                  <a:lnTo>
                    <a:pt x="0" y="781"/>
                  </a:lnTo>
                  <a:lnTo>
                    <a:pt x="0" y="903"/>
                  </a:lnTo>
                  <a:lnTo>
                    <a:pt x="8225" y="903"/>
                  </a:lnTo>
                  <a:lnTo>
                    <a:pt x="8316" y="10"/>
                  </a:lnTo>
                  <a:lnTo>
                    <a:pt x="8195" y="0"/>
                  </a:lnTo>
                  <a:close/>
                </a:path>
              </a:pathLst>
            </a:custGeom>
            <a:solidFill>
              <a:srgbClr val="F2C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434649" y="2955804"/>
              <a:ext cx="442425" cy="118015"/>
            </a:xfrm>
            <a:custGeom>
              <a:avLst/>
              <a:gdLst/>
              <a:ahLst/>
              <a:cxnLst/>
              <a:rect l="l" t="t" r="r" b="b"/>
              <a:pathLst>
                <a:path w="3389" h="904" extrusionOk="0">
                  <a:moveTo>
                    <a:pt x="3296" y="0"/>
                  </a:moveTo>
                  <a:cubicBezTo>
                    <a:pt x="2946" y="296"/>
                    <a:pt x="2267" y="776"/>
                    <a:pt x="1452" y="776"/>
                  </a:cubicBezTo>
                  <a:cubicBezTo>
                    <a:pt x="1372" y="776"/>
                    <a:pt x="1290" y="771"/>
                    <a:pt x="1207" y="761"/>
                  </a:cubicBezTo>
                  <a:cubicBezTo>
                    <a:pt x="488" y="650"/>
                    <a:pt x="224" y="284"/>
                    <a:pt x="122" y="11"/>
                  </a:cubicBezTo>
                  <a:lnTo>
                    <a:pt x="1" y="52"/>
                  </a:lnTo>
                  <a:cubicBezTo>
                    <a:pt x="112" y="366"/>
                    <a:pt x="406" y="761"/>
                    <a:pt x="1197" y="883"/>
                  </a:cubicBezTo>
                  <a:cubicBezTo>
                    <a:pt x="1288" y="893"/>
                    <a:pt x="1369" y="903"/>
                    <a:pt x="1461" y="903"/>
                  </a:cubicBezTo>
                  <a:cubicBezTo>
                    <a:pt x="2313" y="903"/>
                    <a:pt x="3023" y="406"/>
                    <a:pt x="3388" y="92"/>
                  </a:cubicBezTo>
                  <a:lnTo>
                    <a:pt x="3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261151" y="3367553"/>
              <a:ext cx="640466" cy="472843"/>
            </a:xfrm>
            <a:custGeom>
              <a:avLst/>
              <a:gdLst/>
              <a:ahLst/>
              <a:cxnLst/>
              <a:rect l="l" t="t" r="r" b="b"/>
              <a:pathLst>
                <a:path w="4906" h="3622" extrusionOk="0">
                  <a:moveTo>
                    <a:pt x="1927" y="1"/>
                  </a:moveTo>
                  <a:cubicBezTo>
                    <a:pt x="1903" y="1"/>
                    <a:pt x="1765" y="346"/>
                    <a:pt x="1735" y="396"/>
                  </a:cubicBezTo>
                  <a:cubicBezTo>
                    <a:pt x="1583" y="670"/>
                    <a:pt x="1360" y="873"/>
                    <a:pt x="1197" y="1147"/>
                  </a:cubicBezTo>
                  <a:cubicBezTo>
                    <a:pt x="995" y="1502"/>
                    <a:pt x="863" y="1938"/>
                    <a:pt x="802" y="2019"/>
                  </a:cubicBezTo>
                  <a:cubicBezTo>
                    <a:pt x="701" y="2151"/>
                    <a:pt x="1" y="2333"/>
                    <a:pt x="1" y="2333"/>
                  </a:cubicBezTo>
                  <a:lnTo>
                    <a:pt x="498" y="3621"/>
                  </a:lnTo>
                  <a:cubicBezTo>
                    <a:pt x="498" y="3621"/>
                    <a:pt x="1137" y="3348"/>
                    <a:pt x="1391" y="3287"/>
                  </a:cubicBezTo>
                  <a:cubicBezTo>
                    <a:pt x="1644" y="3226"/>
                    <a:pt x="2121" y="3206"/>
                    <a:pt x="2293" y="3185"/>
                  </a:cubicBezTo>
                  <a:cubicBezTo>
                    <a:pt x="2455" y="3165"/>
                    <a:pt x="3176" y="2901"/>
                    <a:pt x="3176" y="2901"/>
                  </a:cubicBezTo>
                  <a:lnTo>
                    <a:pt x="4281" y="2323"/>
                  </a:lnTo>
                  <a:cubicBezTo>
                    <a:pt x="4515" y="2215"/>
                    <a:pt x="4389" y="1891"/>
                    <a:pt x="4209" y="1891"/>
                  </a:cubicBezTo>
                  <a:cubicBezTo>
                    <a:pt x="4186" y="1891"/>
                    <a:pt x="4162" y="1896"/>
                    <a:pt x="4139" y="1908"/>
                  </a:cubicBezTo>
                  <a:lnTo>
                    <a:pt x="3266" y="2415"/>
                  </a:lnTo>
                  <a:cubicBezTo>
                    <a:pt x="3226" y="2415"/>
                    <a:pt x="4666" y="1583"/>
                    <a:pt x="4666" y="1583"/>
                  </a:cubicBezTo>
                  <a:cubicBezTo>
                    <a:pt x="4895" y="1451"/>
                    <a:pt x="4742" y="1143"/>
                    <a:pt x="4565" y="1143"/>
                  </a:cubicBezTo>
                  <a:cubicBezTo>
                    <a:pt x="4538" y="1143"/>
                    <a:pt x="4510" y="1151"/>
                    <a:pt x="4483" y="1167"/>
                  </a:cubicBezTo>
                  <a:cubicBezTo>
                    <a:pt x="4483" y="1167"/>
                    <a:pt x="3385" y="1766"/>
                    <a:pt x="3301" y="1813"/>
                  </a:cubicBezTo>
                  <a:lnTo>
                    <a:pt x="3301" y="1813"/>
                  </a:lnTo>
                  <a:lnTo>
                    <a:pt x="4666" y="975"/>
                  </a:lnTo>
                  <a:cubicBezTo>
                    <a:pt x="4905" y="824"/>
                    <a:pt x="4742" y="572"/>
                    <a:pt x="4569" y="572"/>
                  </a:cubicBezTo>
                  <a:cubicBezTo>
                    <a:pt x="4544" y="572"/>
                    <a:pt x="4518" y="578"/>
                    <a:pt x="4494" y="589"/>
                  </a:cubicBezTo>
                  <a:cubicBezTo>
                    <a:pt x="4494" y="589"/>
                    <a:pt x="3174" y="1282"/>
                    <a:pt x="3106" y="1318"/>
                  </a:cubicBezTo>
                  <a:lnTo>
                    <a:pt x="3106" y="1318"/>
                  </a:lnTo>
                  <a:lnTo>
                    <a:pt x="4301" y="619"/>
                  </a:lnTo>
                  <a:cubicBezTo>
                    <a:pt x="4498" y="491"/>
                    <a:pt x="4376" y="202"/>
                    <a:pt x="4174" y="202"/>
                  </a:cubicBezTo>
                  <a:cubicBezTo>
                    <a:pt x="4138" y="202"/>
                    <a:pt x="4098" y="212"/>
                    <a:pt x="4057" y="234"/>
                  </a:cubicBezTo>
                  <a:cubicBezTo>
                    <a:pt x="4057" y="234"/>
                    <a:pt x="2364" y="1207"/>
                    <a:pt x="2141" y="1248"/>
                  </a:cubicBezTo>
                  <a:cubicBezTo>
                    <a:pt x="2129" y="1250"/>
                    <a:pt x="2117" y="1250"/>
                    <a:pt x="2106" y="1250"/>
                  </a:cubicBezTo>
                  <a:cubicBezTo>
                    <a:pt x="1915" y="1250"/>
                    <a:pt x="1892" y="1010"/>
                    <a:pt x="1979" y="923"/>
                  </a:cubicBezTo>
                  <a:cubicBezTo>
                    <a:pt x="2496" y="41"/>
                    <a:pt x="1928" y="1"/>
                    <a:pt x="1928" y="1"/>
                  </a:cubicBezTo>
                  <a:cubicBezTo>
                    <a:pt x="1927" y="1"/>
                    <a:pt x="1927" y="1"/>
                    <a:pt x="1927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2666373" y="3448362"/>
              <a:ext cx="160312" cy="98041"/>
            </a:xfrm>
            <a:custGeom>
              <a:avLst/>
              <a:gdLst/>
              <a:ahLst/>
              <a:cxnLst/>
              <a:rect l="l" t="t" r="r" b="b"/>
              <a:pathLst>
                <a:path w="1228" h="751" extrusionOk="0">
                  <a:moveTo>
                    <a:pt x="1167" y="0"/>
                  </a:moveTo>
                  <a:lnTo>
                    <a:pt x="0" y="639"/>
                  </a:lnTo>
                  <a:lnTo>
                    <a:pt x="61" y="751"/>
                  </a:lnTo>
                  <a:lnTo>
                    <a:pt x="1228" y="112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2695485" y="3509197"/>
              <a:ext cx="157701" cy="99477"/>
            </a:xfrm>
            <a:custGeom>
              <a:avLst/>
              <a:gdLst/>
              <a:ahLst/>
              <a:cxnLst/>
              <a:rect l="l" t="t" r="r" b="b"/>
              <a:pathLst>
                <a:path w="1208" h="762" extrusionOk="0">
                  <a:moveTo>
                    <a:pt x="1147" y="1"/>
                  </a:moveTo>
                  <a:lnTo>
                    <a:pt x="0" y="650"/>
                  </a:lnTo>
                  <a:lnTo>
                    <a:pt x="61" y="762"/>
                  </a:lnTo>
                  <a:lnTo>
                    <a:pt x="1207" y="113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2683605" y="3608544"/>
              <a:ext cx="125848" cy="76892"/>
            </a:xfrm>
            <a:custGeom>
              <a:avLst/>
              <a:gdLst/>
              <a:ahLst/>
              <a:cxnLst/>
              <a:rect l="l" t="t" r="r" b="b"/>
              <a:pathLst>
                <a:path w="964" h="589" extrusionOk="0">
                  <a:moveTo>
                    <a:pt x="913" y="1"/>
                  </a:moveTo>
                  <a:lnTo>
                    <a:pt x="0" y="477"/>
                  </a:lnTo>
                  <a:lnTo>
                    <a:pt x="61" y="589"/>
                  </a:lnTo>
                  <a:lnTo>
                    <a:pt x="963" y="11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291699" y="3546273"/>
              <a:ext cx="194646" cy="319319"/>
            </a:xfrm>
            <a:custGeom>
              <a:avLst/>
              <a:gdLst/>
              <a:ahLst/>
              <a:cxnLst/>
              <a:rect l="l" t="t" r="r" b="b"/>
              <a:pathLst>
                <a:path w="1491" h="2446" extrusionOk="0">
                  <a:moveTo>
                    <a:pt x="771" y="1"/>
                  </a:moveTo>
                  <a:lnTo>
                    <a:pt x="0" y="214"/>
                  </a:lnTo>
                  <a:cubicBezTo>
                    <a:pt x="193" y="904"/>
                    <a:pt x="456" y="1562"/>
                    <a:pt x="670" y="2263"/>
                  </a:cubicBezTo>
                  <a:cubicBezTo>
                    <a:pt x="700" y="2323"/>
                    <a:pt x="720" y="2384"/>
                    <a:pt x="740" y="2445"/>
                  </a:cubicBezTo>
                  <a:lnTo>
                    <a:pt x="1491" y="2202"/>
                  </a:lnTo>
                  <a:lnTo>
                    <a:pt x="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1316241" y="3556847"/>
              <a:ext cx="1084197" cy="598169"/>
            </a:xfrm>
            <a:custGeom>
              <a:avLst/>
              <a:gdLst/>
              <a:ahLst/>
              <a:cxnLst/>
              <a:rect l="l" t="t" r="r" b="b"/>
              <a:pathLst>
                <a:path w="8305" h="4582" extrusionOk="0">
                  <a:moveTo>
                    <a:pt x="7493" y="1"/>
                  </a:moveTo>
                  <a:lnTo>
                    <a:pt x="2188" y="1279"/>
                  </a:lnTo>
                  <a:cubicBezTo>
                    <a:pt x="910" y="1431"/>
                    <a:pt x="89" y="1898"/>
                    <a:pt x="18" y="2861"/>
                  </a:cubicBezTo>
                  <a:cubicBezTo>
                    <a:pt x="0" y="3744"/>
                    <a:pt x="586" y="4582"/>
                    <a:pt x="1794" y="4582"/>
                  </a:cubicBezTo>
                  <a:cubicBezTo>
                    <a:pt x="1988" y="4582"/>
                    <a:pt x="2197" y="4560"/>
                    <a:pt x="2422" y="4514"/>
                  </a:cubicBezTo>
                  <a:lnTo>
                    <a:pt x="8304" y="2435"/>
                  </a:lnTo>
                  <a:cubicBezTo>
                    <a:pt x="8273" y="2374"/>
                    <a:pt x="8253" y="2303"/>
                    <a:pt x="8223" y="2232"/>
                  </a:cubicBezTo>
                  <a:cubicBezTo>
                    <a:pt x="7989" y="1472"/>
                    <a:pt x="7705" y="751"/>
                    <a:pt x="749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1003447" y="2980217"/>
              <a:ext cx="794512" cy="775322"/>
            </a:xfrm>
            <a:custGeom>
              <a:avLst/>
              <a:gdLst/>
              <a:ahLst/>
              <a:cxnLst/>
              <a:rect l="l" t="t" r="r" b="b"/>
              <a:pathLst>
                <a:path w="6086" h="5939" extrusionOk="0">
                  <a:moveTo>
                    <a:pt x="1025" y="1"/>
                  </a:moveTo>
                  <a:cubicBezTo>
                    <a:pt x="660" y="1"/>
                    <a:pt x="302" y="99"/>
                    <a:pt x="0" y="291"/>
                  </a:cubicBezTo>
                  <a:lnTo>
                    <a:pt x="72" y="392"/>
                  </a:lnTo>
                  <a:cubicBezTo>
                    <a:pt x="345" y="215"/>
                    <a:pt x="673" y="125"/>
                    <a:pt x="1009" y="125"/>
                  </a:cubicBezTo>
                  <a:cubicBezTo>
                    <a:pt x="1271" y="125"/>
                    <a:pt x="1537" y="179"/>
                    <a:pt x="1785" y="291"/>
                  </a:cubicBezTo>
                  <a:cubicBezTo>
                    <a:pt x="2283" y="503"/>
                    <a:pt x="2617" y="899"/>
                    <a:pt x="2698" y="1366"/>
                  </a:cubicBezTo>
                  <a:lnTo>
                    <a:pt x="3662" y="5939"/>
                  </a:lnTo>
                  <a:lnTo>
                    <a:pt x="6085" y="5402"/>
                  </a:lnTo>
                  <a:lnTo>
                    <a:pt x="6055" y="5280"/>
                  </a:lnTo>
                  <a:lnTo>
                    <a:pt x="3753" y="5787"/>
                  </a:lnTo>
                  <a:lnTo>
                    <a:pt x="2820" y="1345"/>
                  </a:lnTo>
                  <a:cubicBezTo>
                    <a:pt x="2729" y="828"/>
                    <a:pt x="2373" y="402"/>
                    <a:pt x="1836" y="169"/>
                  </a:cubicBezTo>
                  <a:cubicBezTo>
                    <a:pt x="1576" y="56"/>
                    <a:pt x="1298" y="1"/>
                    <a:pt x="1025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1305275" y="3738309"/>
              <a:ext cx="184203" cy="197388"/>
            </a:xfrm>
            <a:custGeom>
              <a:avLst/>
              <a:gdLst/>
              <a:ahLst/>
              <a:cxnLst/>
              <a:rect l="l" t="t" r="r" b="b"/>
              <a:pathLst>
                <a:path w="1411" h="1512" extrusionOk="0">
                  <a:moveTo>
                    <a:pt x="1380" y="1"/>
                  </a:moveTo>
                  <a:cubicBezTo>
                    <a:pt x="1370" y="1"/>
                    <a:pt x="1" y="335"/>
                    <a:pt x="21" y="1511"/>
                  </a:cubicBezTo>
                  <a:lnTo>
                    <a:pt x="153" y="1511"/>
                  </a:lnTo>
                  <a:cubicBezTo>
                    <a:pt x="133" y="436"/>
                    <a:pt x="1400" y="122"/>
                    <a:pt x="1411" y="122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1138434" y="4066637"/>
              <a:ext cx="713834" cy="141775"/>
            </a:xfrm>
            <a:custGeom>
              <a:avLst/>
              <a:gdLst/>
              <a:ahLst/>
              <a:cxnLst/>
              <a:rect l="l" t="t" r="r" b="b"/>
              <a:pathLst>
                <a:path w="5468" h="1086" extrusionOk="0">
                  <a:moveTo>
                    <a:pt x="5427" y="1"/>
                  </a:moveTo>
                  <a:lnTo>
                    <a:pt x="2820" y="822"/>
                  </a:lnTo>
                  <a:cubicBezTo>
                    <a:pt x="2454" y="915"/>
                    <a:pt x="2108" y="960"/>
                    <a:pt x="1787" y="960"/>
                  </a:cubicBezTo>
                  <a:cubicBezTo>
                    <a:pt x="1059" y="960"/>
                    <a:pt x="465" y="725"/>
                    <a:pt x="92" y="274"/>
                  </a:cubicBezTo>
                  <a:lnTo>
                    <a:pt x="1" y="355"/>
                  </a:lnTo>
                  <a:cubicBezTo>
                    <a:pt x="397" y="842"/>
                    <a:pt x="1025" y="1085"/>
                    <a:pt x="1796" y="1085"/>
                  </a:cubicBezTo>
                  <a:cubicBezTo>
                    <a:pt x="2121" y="1085"/>
                    <a:pt x="2475" y="1045"/>
                    <a:pt x="2851" y="943"/>
                  </a:cubicBezTo>
                  <a:lnTo>
                    <a:pt x="5467" y="122"/>
                  </a:lnTo>
                  <a:lnTo>
                    <a:pt x="5427" y="1"/>
                  </a:ln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3223815" y="3043141"/>
              <a:ext cx="373496" cy="388509"/>
            </a:xfrm>
            <a:custGeom>
              <a:avLst/>
              <a:gdLst/>
              <a:ahLst/>
              <a:cxnLst/>
              <a:rect l="l" t="t" r="r" b="b"/>
              <a:pathLst>
                <a:path w="2861" h="2976" extrusionOk="0">
                  <a:moveTo>
                    <a:pt x="710" y="1"/>
                  </a:moveTo>
                  <a:lnTo>
                    <a:pt x="710" y="1"/>
                  </a:lnTo>
                  <a:cubicBezTo>
                    <a:pt x="841" y="214"/>
                    <a:pt x="953" y="417"/>
                    <a:pt x="1014" y="620"/>
                  </a:cubicBezTo>
                  <a:cubicBezTo>
                    <a:pt x="1044" y="731"/>
                    <a:pt x="1055" y="853"/>
                    <a:pt x="943" y="893"/>
                  </a:cubicBezTo>
                  <a:lnTo>
                    <a:pt x="345" y="1147"/>
                  </a:lnTo>
                  <a:cubicBezTo>
                    <a:pt x="20" y="1238"/>
                    <a:pt x="0" y="1563"/>
                    <a:pt x="314" y="1684"/>
                  </a:cubicBezTo>
                  <a:cubicBezTo>
                    <a:pt x="81" y="1765"/>
                    <a:pt x="203" y="2080"/>
                    <a:pt x="487" y="2161"/>
                  </a:cubicBezTo>
                  <a:cubicBezTo>
                    <a:pt x="289" y="2260"/>
                    <a:pt x="467" y="2638"/>
                    <a:pt x="739" y="2638"/>
                  </a:cubicBezTo>
                  <a:cubicBezTo>
                    <a:pt x="746" y="2638"/>
                    <a:pt x="753" y="2638"/>
                    <a:pt x="760" y="2638"/>
                  </a:cubicBezTo>
                  <a:lnTo>
                    <a:pt x="760" y="2638"/>
                  </a:lnTo>
                  <a:cubicBezTo>
                    <a:pt x="708" y="2881"/>
                    <a:pt x="954" y="2975"/>
                    <a:pt x="1247" y="2975"/>
                  </a:cubicBezTo>
                  <a:cubicBezTo>
                    <a:pt x="1405" y="2975"/>
                    <a:pt x="1578" y="2948"/>
                    <a:pt x="1724" y="2901"/>
                  </a:cubicBezTo>
                  <a:cubicBezTo>
                    <a:pt x="2089" y="2770"/>
                    <a:pt x="2333" y="2689"/>
                    <a:pt x="2525" y="2394"/>
                  </a:cubicBezTo>
                  <a:cubicBezTo>
                    <a:pt x="2860" y="1796"/>
                    <a:pt x="2342" y="711"/>
                    <a:pt x="2231" y="620"/>
                  </a:cubicBezTo>
                  <a:cubicBezTo>
                    <a:pt x="1947" y="316"/>
                    <a:pt x="710" y="1"/>
                    <a:pt x="710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3262065" y="3183480"/>
              <a:ext cx="204046" cy="87597"/>
            </a:xfrm>
            <a:custGeom>
              <a:avLst/>
              <a:gdLst/>
              <a:ahLst/>
              <a:cxnLst/>
              <a:rect l="l" t="t" r="r" b="b"/>
              <a:pathLst>
                <a:path w="1563" h="671" extrusionOk="0">
                  <a:moveTo>
                    <a:pt x="1522" y="1"/>
                  </a:moveTo>
                  <a:lnTo>
                    <a:pt x="1" y="559"/>
                  </a:lnTo>
                  <a:lnTo>
                    <a:pt x="41" y="670"/>
                  </a:lnTo>
                  <a:lnTo>
                    <a:pt x="1563" y="123"/>
                  </a:lnTo>
                  <a:lnTo>
                    <a:pt x="1522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3284650" y="3247057"/>
              <a:ext cx="201435" cy="86292"/>
            </a:xfrm>
            <a:custGeom>
              <a:avLst/>
              <a:gdLst/>
              <a:ahLst/>
              <a:cxnLst/>
              <a:rect l="l" t="t" r="r" b="b"/>
              <a:pathLst>
                <a:path w="1543" h="661" extrusionOk="0">
                  <a:moveTo>
                    <a:pt x="1502" y="1"/>
                  </a:moveTo>
                  <a:lnTo>
                    <a:pt x="1" y="539"/>
                  </a:lnTo>
                  <a:lnTo>
                    <a:pt x="41" y="660"/>
                  </a:lnTo>
                  <a:lnTo>
                    <a:pt x="1542" y="113"/>
                  </a:lnTo>
                  <a:lnTo>
                    <a:pt x="1502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3320420" y="3317292"/>
              <a:ext cx="185377" cy="78198"/>
            </a:xfrm>
            <a:custGeom>
              <a:avLst/>
              <a:gdLst/>
              <a:ahLst/>
              <a:cxnLst/>
              <a:rect l="l" t="t" r="r" b="b"/>
              <a:pathLst>
                <a:path w="1420" h="599" extrusionOk="0">
                  <a:moveTo>
                    <a:pt x="1379" y="1"/>
                  </a:moveTo>
                  <a:lnTo>
                    <a:pt x="0" y="477"/>
                  </a:lnTo>
                  <a:lnTo>
                    <a:pt x="41" y="598"/>
                  </a:lnTo>
                  <a:lnTo>
                    <a:pt x="1420" y="12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2646529" y="3559589"/>
              <a:ext cx="973232" cy="707306"/>
            </a:xfrm>
            <a:custGeom>
              <a:avLst/>
              <a:gdLst/>
              <a:ahLst/>
              <a:cxnLst/>
              <a:rect l="l" t="t" r="r" b="b"/>
              <a:pathLst>
                <a:path w="7455" h="5418" extrusionOk="0">
                  <a:moveTo>
                    <a:pt x="497" y="0"/>
                  </a:moveTo>
                  <a:lnTo>
                    <a:pt x="0" y="1521"/>
                  </a:lnTo>
                  <a:cubicBezTo>
                    <a:pt x="0" y="1521"/>
                    <a:pt x="4889" y="5111"/>
                    <a:pt x="5162" y="5264"/>
                  </a:cubicBezTo>
                  <a:cubicBezTo>
                    <a:pt x="5299" y="5345"/>
                    <a:pt x="5553" y="5417"/>
                    <a:pt x="5831" y="5417"/>
                  </a:cubicBezTo>
                  <a:cubicBezTo>
                    <a:pt x="6212" y="5417"/>
                    <a:pt x="6637" y="5282"/>
                    <a:pt x="6866" y="4848"/>
                  </a:cubicBezTo>
                  <a:cubicBezTo>
                    <a:pt x="7454" y="3743"/>
                    <a:pt x="6450" y="3154"/>
                    <a:pt x="6450" y="3154"/>
                  </a:cubicBezTo>
                  <a:lnTo>
                    <a:pt x="497" y="0"/>
                  </a:ln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2354232" y="3297709"/>
              <a:ext cx="457438" cy="482373"/>
            </a:xfrm>
            <a:custGeom>
              <a:avLst/>
              <a:gdLst/>
              <a:ahLst/>
              <a:cxnLst/>
              <a:rect l="l" t="t" r="r" b="b"/>
              <a:pathLst>
                <a:path w="3504" h="3695" extrusionOk="0">
                  <a:moveTo>
                    <a:pt x="969" y="1"/>
                  </a:moveTo>
                  <a:cubicBezTo>
                    <a:pt x="810" y="1"/>
                    <a:pt x="669" y="186"/>
                    <a:pt x="789" y="343"/>
                  </a:cubicBezTo>
                  <a:lnTo>
                    <a:pt x="1631" y="1357"/>
                  </a:lnTo>
                  <a:cubicBezTo>
                    <a:pt x="1631" y="1357"/>
                    <a:pt x="1631" y="1358"/>
                    <a:pt x="1631" y="1358"/>
                  </a:cubicBezTo>
                  <a:cubicBezTo>
                    <a:pt x="1624" y="1358"/>
                    <a:pt x="617" y="241"/>
                    <a:pt x="617" y="241"/>
                  </a:cubicBezTo>
                  <a:cubicBezTo>
                    <a:pt x="586" y="208"/>
                    <a:pt x="543" y="193"/>
                    <a:pt x="499" y="193"/>
                  </a:cubicBezTo>
                  <a:cubicBezTo>
                    <a:pt x="356" y="193"/>
                    <a:pt x="195" y="350"/>
                    <a:pt x="343" y="536"/>
                  </a:cubicBezTo>
                  <a:lnTo>
                    <a:pt x="1296" y="1742"/>
                  </a:lnTo>
                  <a:cubicBezTo>
                    <a:pt x="1296" y="1743"/>
                    <a:pt x="1296" y="1743"/>
                    <a:pt x="1296" y="1743"/>
                  </a:cubicBezTo>
                  <a:cubicBezTo>
                    <a:pt x="1290" y="1743"/>
                    <a:pt x="444" y="769"/>
                    <a:pt x="444" y="769"/>
                  </a:cubicBezTo>
                  <a:cubicBezTo>
                    <a:pt x="412" y="730"/>
                    <a:pt x="370" y="713"/>
                    <a:pt x="326" y="713"/>
                  </a:cubicBezTo>
                  <a:cubicBezTo>
                    <a:pt x="174" y="713"/>
                    <a:pt x="1" y="911"/>
                    <a:pt x="150" y="1084"/>
                  </a:cubicBezTo>
                  <a:cubicBezTo>
                    <a:pt x="150" y="1084"/>
                    <a:pt x="1145" y="2290"/>
                    <a:pt x="1124" y="2290"/>
                  </a:cubicBezTo>
                  <a:cubicBezTo>
                    <a:pt x="1124" y="2290"/>
                    <a:pt x="1124" y="2290"/>
                    <a:pt x="1124" y="2290"/>
                  </a:cubicBezTo>
                  <a:lnTo>
                    <a:pt x="505" y="1540"/>
                  </a:lnTo>
                  <a:cubicBezTo>
                    <a:pt x="475" y="1510"/>
                    <a:pt x="440" y="1498"/>
                    <a:pt x="405" y="1498"/>
                  </a:cubicBezTo>
                  <a:cubicBezTo>
                    <a:pt x="254" y="1498"/>
                    <a:pt x="88" y="1719"/>
                    <a:pt x="252" y="1875"/>
                  </a:cubicBezTo>
                  <a:lnTo>
                    <a:pt x="1043" y="2747"/>
                  </a:lnTo>
                  <a:cubicBezTo>
                    <a:pt x="1276" y="2939"/>
                    <a:pt x="1499" y="3142"/>
                    <a:pt x="1762" y="3294"/>
                  </a:cubicBezTo>
                  <a:cubicBezTo>
                    <a:pt x="2006" y="3436"/>
                    <a:pt x="2280" y="3527"/>
                    <a:pt x="2513" y="3680"/>
                  </a:cubicBezTo>
                  <a:cubicBezTo>
                    <a:pt x="2528" y="3690"/>
                    <a:pt x="2546" y="3694"/>
                    <a:pt x="2566" y="3694"/>
                  </a:cubicBezTo>
                  <a:cubicBezTo>
                    <a:pt x="2832" y="3694"/>
                    <a:pt x="3503" y="2879"/>
                    <a:pt x="3456" y="2747"/>
                  </a:cubicBezTo>
                  <a:cubicBezTo>
                    <a:pt x="3426" y="2645"/>
                    <a:pt x="3456" y="2219"/>
                    <a:pt x="3385" y="1823"/>
                  </a:cubicBezTo>
                  <a:cubicBezTo>
                    <a:pt x="3335" y="1530"/>
                    <a:pt x="3202" y="1276"/>
                    <a:pt x="3152" y="982"/>
                  </a:cubicBezTo>
                  <a:cubicBezTo>
                    <a:pt x="3152" y="931"/>
                    <a:pt x="3142" y="566"/>
                    <a:pt x="3112" y="556"/>
                  </a:cubicBezTo>
                  <a:cubicBezTo>
                    <a:pt x="3112" y="556"/>
                    <a:pt x="3085" y="549"/>
                    <a:pt x="3045" y="549"/>
                  </a:cubicBezTo>
                  <a:cubicBezTo>
                    <a:pt x="2912" y="549"/>
                    <a:pt x="2633" y="634"/>
                    <a:pt x="2767" y="1377"/>
                  </a:cubicBezTo>
                  <a:cubicBezTo>
                    <a:pt x="2808" y="1469"/>
                    <a:pt x="2740" y="1637"/>
                    <a:pt x="2607" y="1637"/>
                  </a:cubicBezTo>
                  <a:cubicBezTo>
                    <a:pt x="2579" y="1637"/>
                    <a:pt x="2547" y="1629"/>
                    <a:pt x="2513" y="1611"/>
                  </a:cubicBezTo>
                  <a:cubicBezTo>
                    <a:pt x="2330" y="1499"/>
                    <a:pt x="1134" y="79"/>
                    <a:pt x="1134" y="79"/>
                  </a:cubicBezTo>
                  <a:cubicBezTo>
                    <a:pt x="1083" y="24"/>
                    <a:pt x="1025" y="1"/>
                    <a:pt x="969" y="1"/>
                  </a:cubicBezTo>
                  <a:close/>
                </a:path>
              </a:pathLst>
            </a:custGeom>
            <a:solidFill>
              <a:srgbClr val="FFB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2447965" y="3342357"/>
              <a:ext cx="121931" cy="136553"/>
            </a:xfrm>
            <a:custGeom>
              <a:avLst/>
              <a:gdLst/>
              <a:ahLst/>
              <a:cxnLst/>
              <a:rect l="l" t="t" r="r" b="b"/>
              <a:pathLst>
                <a:path w="934" h="1046" extrusionOk="0">
                  <a:moveTo>
                    <a:pt x="91" y="1"/>
                  </a:moveTo>
                  <a:lnTo>
                    <a:pt x="0" y="82"/>
                  </a:lnTo>
                  <a:lnTo>
                    <a:pt x="832" y="1046"/>
                  </a:lnTo>
                  <a:lnTo>
                    <a:pt x="933" y="95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404232" y="3388832"/>
              <a:ext cx="119190" cy="136422"/>
            </a:xfrm>
            <a:custGeom>
              <a:avLst/>
              <a:gdLst/>
              <a:ahLst/>
              <a:cxnLst/>
              <a:rect l="l" t="t" r="r" b="b"/>
              <a:pathLst>
                <a:path w="913" h="1045" extrusionOk="0">
                  <a:moveTo>
                    <a:pt x="101" y="0"/>
                  </a:moveTo>
                  <a:lnTo>
                    <a:pt x="0" y="81"/>
                  </a:lnTo>
                  <a:lnTo>
                    <a:pt x="811" y="1044"/>
                  </a:lnTo>
                  <a:lnTo>
                    <a:pt x="913" y="9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410890" y="3492095"/>
              <a:ext cx="98041" cy="104569"/>
            </a:xfrm>
            <a:custGeom>
              <a:avLst/>
              <a:gdLst/>
              <a:ahLst/>
              <a:cxnLst/>
              <a:rect l="l" t="t" r="r" b="b"/>
              <a:pathLst>
                <a:path w="751" h="801" extrusionOk="0">
                  <a:moveTo>
                    <a:pt x="91" y="0"/>
                  </a:moveTo>
                  <a:lnTo>
                    <a:pt x="0" y="81"/>
                  </a:lnTo>
                  <a:lnTo>
                    <a:pt x="649" y="801"/>
                  </a:lnTo>
                  <a:lnTo>
                    <a:pt x="751" y="7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2396268" y="3554236"/>
              <a:ext cx="254307" cy="212009"/>
            </a:xfrm>
            <a:custGeom>
              <a:avLst/>
              <a:gdLst/>
              <a:ahLst/>
              <a:cxnLst/>
              <a:rect l="l" t="t" r="r" b="b"/>
              <a:pathLst>
                <a:path w="1948" h="1624" extrusionOk="0">
                  <a:moveTo>
                    <a:pt x="102" y="0"/>
                  </a:moveTo>
                  <a:lnTo>
                    <a:pt x="0" y="82"/>
                  </a:lnTo>
                  <a:cubicBezTo>
                    <a:pt x="31" y="112"/>
                    <a:pt x="680" y="843"/>
                    <a:pt x="883" y="1005"/>
                  </a:cubicBezTo>
                  <a:cubicBezTo>
                    <a:pt x="1086" y="1167"/>
                    <a:pt x="1857" y="1603"/>
                    <a:pt x="1887" y="1623"/>
                  </a:cubicBezTo>
                  <a:lnTo>
                    <a:pt x="1947" y="1512"/>
                  </a:lnTo>
                  <a:cubicBezTo>
                    <a:pt x="1947" y="1512"/>
                    <a:pt x="1156" y="1066"/>
                    <a:pt x="964" y="903"/>
                  </a:cubicBezTo>
                  <a:cubicBezTo>
                    <a:pt x="761" y="751"/>
                    <a:pt x="102" y="11"/>
                    <a:pt x="102" y="0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642482" y="3441704"/>
              <a:ext cx="84856" cy="72976"/>
            </a:xfrm>
            <a:custGeom>
              <a:avLst/>
              <a:gdLst/>
              <a:ahLst/>
              <a:cxnLst/>
              <a:rect l="l" t="t" r="r" b="b"/>
              <a:pathLst>
                <a:path w="650" h="559" extrusionOk="0">
                  <a:moveTo>
                    <a:pt x="589" y="1"/>
                  </a:moveTo>
                  <a:lnTo>
                    <a:pt x="457" y="21"/>
                  </a:lnTo>
                  <a:cubicBezTo>
                    <a:pt x="467" y="51"/>
                    <a:pt x="467" y="71"/>
                    <a:pt x="478" y="102"/>
                  </a:cubicBezTo>
                  <a:cubicBezTo>
                    <a:pt x="498" y="274"/>
                    <a:pt x="508" y="376"/>
                    <a:pt x="447" y="416"/>
                  </a:cubicBezTo>
                  <a:cubicBezTo>
                    <a:pt x="428" y="425"/>
                    <a:pt x="409" y="429"/>
                    <a:pt x="390" y="429"/>
                  </a:cubicBezTo>
                  <a:cubicBezTo>
                    <a:pt x="253" y="429"/>
                    <a:pt x="113" y="234"/>
                    <a:pt x="113" y="234"/>
                  </a:cubicBezTo>
                  <a:lnTo>
                    <a:pt x="1" y="305"/>
                  </a:lnTo>
                  <a:cubicBezTo>
                    <a:pt x="11" y="315"/>
                    <a:pt x="183" y="558"/>
                    <a:pt x="386" y="558"/>
                  </a:cubicBezTo>
                  <a:cubicBezTo>
                    <a:pt x="427" y="558"/>
                    <a:pt x="467" y="548"/>
                    <a:pt x="508" y="528"/>
                  </a:cubicBezTo>
                  <a:cubicBezTo>
                    <a:pt x="650" y="447"/>
                    <a:pt x="629" y="265"/>
                    <a:pt x="599" y="82"/>
                  </a:cubicBezTo>
                  <a:cubicBezTo>
                    <a:pt x="599" y="62"/>
                    <a:pt x="589" y="31"/>
                    <a:pt x="589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755015" y="3412592"/>
              <a:ext cx="58485" cy="197388"/>
            </a:xfrm>
            <a:custGeom>
              <a:avLst/>
              <a:gdLst/>
              <a:ahLst/>
              <a:cxnLst/>
              <a:rect l="l" t="t" r="r" b="b"/>
              <a:pathLst>
                <a:path w="448" h="1512" extrusionOk="0">
                  <a:moveTo>
                    <a:pt x="11" y="1"/>
                  </a:moveTo>
                  <a:cubicBezTo>
                    <a:pt x="11" y="10"/>
                    <a:pt x="1" y="244"/>
                    <a:pt x="92" y="386"/>
                  </a:cubicBezTo>
                  <a:cubicBezTo>
                    <a:pt x="163" y="508"/>
                    <a:pt x="254" y="943"/>
                    <a:pt x="265" y="1015"/>
                  </a:cubicBezTo>
                  <a:lnTo>
                    <a:pt x="326" y="1511"/>
                  </a:lnTo>
                  <a:lnTo>
                    <a:pt x="447" y="1502"/>
                  </a:lnTo>
                  <a:lnTo>
                    <a:pt x="396" y="1004"/>
                  </a:lnTo>
                  <a:cubicBezTo>
                    <a:pt x="386" y="964"/>
                    <a:pt x="295" y="477"/>
                    <a:pt x="204" y="325"/>
                  </a:cubicBezTo>
                  <a:cubicBezTo>
                    <a:pt x="143" y="234"/>
                    <a:pt x="143" y="62"/>
                    <a:pt x="143" y="1"/>
                  </a:cubicBez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3224990" y="3826951"/>
              <a:ext cx="234594" cy="208093"/>
            </a:xfrm>
            <a:custGeom>
              <a:avLst/>
              <a:gdLst/>
              <a:ahLst/>
              <a:cxnLst/>
              <a:rect l="l" t="t" r="r" b="b"/>
              <a:pathLst>
                <a:path w="1797" h="1594" extrusionOk="0">
                  <a:moveTo>
                    <a:pt x="62" y="1"/>
                  </a:moveTo>
                  <a:lnTo>
                    <a:pt x="1" y="113"/>
                  </a:lnTo>
                  <a:lnTo>
                    <a:pt x="843" y="559"/>
                  </a:lnTo>
                  <a:cubicBezTo>
                    <a:pt x="853" y="559"/>
                    <a:pt x="1644" y="954"/>
                    <a:pt x="1675" y="1593"/>
                  </a:cubicBezTo>
                  <a:lnTo>
                    <a:pt x="1796" y="1593"/>
                  </a:lnTo>
                  <a:cubicBezTo>
                    <a:pt x="1786" y="1289"/>
                    <a:pt x="1624" y="995"/>
                    <a:pt x="1340" y="741"/>
                  </a:cubicBezTo>
                  <a:cubicBezTo>
                    <a:pt x="1116" y="548"/>
                    <a:pt x="914" y="447"/>
                    <a:pt x="904" y="447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DEA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8"/>
          <p:cNvGrpSpPr/>
          <p:nvPr/>
        </p:nvGrpSpPr>
        <p:grpSpPr>
          <a:xfrm>
            <a:off x="4674583" y="3769240"/>
            <a:ext cx="692120" cy="692120"/>
            <a:chOff x="4674851" y="3539751"/>
            <a:chExt cx="692120" cy="692120"/>
          </a:xfrm>
        </p:grpSpPr>
        <p:sp>
          <p:nvSpPr>
            <p:cNvPr id="936" name="Google Shape;936;p18"/>
            <p:cNvSpPr/>
            <p:nvPr/>
          </p:nvSpPr>
          <p:spPr>
            <a:xfrm>
              <a:off x="4674851" y="3539751"/>
              <a:ext cx="692120" cy="692120"/>
            </a:xfrm>
            <a:custGeom>
              <a:avLst/>
              <a:gdLst/>
              <a:ahLst/>
              <a:cxnLst/>
              <a:rect l="l" t="t" r="r" b="b"/>
              <a:pathLst>
                <a:path w="19586" h="19586" extrusionOk="0">
                  <a:moveTo>
                    <a:pt x="9793" y="2331"/>
                  </a:moveTo>
                  <a:cubicBezTo>
                    <a:pt x="11170" y="2331"/>
                    <a:pt x="12453" y="2722"/>
                    <a:pt x="13548" y="3363"/>
                  </a:cubicBezTo>
                  <a:cubicBezTo>
                    <a:pt x="13877" y="3567"/>
                    <a:pt x="13954" y="4005"/>
                    <a:pt x="13689" y="4270"/>
                  </a:cubicBezTo>
                  <a:lnTo>
                    <a:pt x="9793" y="8166"/>
                  </a:lnTo>
                  <a:lnTo>
                    <a:pt x="4272" y="13687"/>
                  </a:lnTo>
                  <a:cubicBezTo>
                    <a:pt x="4160" y="13805"/>
                    <a:pt x="4016" y="13860"/>
                    <a:pt x="3873" y="13860"/>
                  </a:cubicBezTo>
                  <a:cubicBezTo>
                    <a:pt x="3673" y="13860"/>
                    <a:pt x="3474" y="13754"/>
                    <a:pt x="3365" y="13562"/>
                  </a:cubicBezTo>
                  <a:cubicBezTo>
                    <a:pt x="2708" y="12452"/>
                    <a:pt x="2332" y="11170"/>
                    <a:pt x="2332" y="9793"/>
                  </a:cubicBezTo>
                  <a:cubicBezTo>
                    <a:pt x="2332" y="5695"/>
                    <a:pt x="5632" y="2347"/>
                    <a:pt x="9762" y="2331"/>
                  </a:cubicBezTo>
                  <a:close/>
                  <a:moveTo>
                    <a:pt x="15710" y="5732"/>
                  </a:moveTo>
                  <a:cubicBezTo>
                    <a:pt x="15909" y="5732"/>
                    <a:pt x="16105" y="5833"/>
                    <a:pt x="16223" y="6022"/>
                  </a:cubicBezTo>
                  <a:cubicBezTo>
                    <a:pt x="16864" y="7134"/>
                    <a:pt x="17239" y="8416"/>
                    <a:pt x="17239" y="9793"/>
                  </a:cubicBezTo>
                  <a:cubicBezTo>
                    <a:pt x="17239" y="13923"/>
                    <a:pt x="13923" y="17239"/>
                    <a:pt x="9809" y="17254"/>
                  </a:cubicBezTo>
                  <a:lnTo>
                    <a:pt x="9793" y="17254"/>
                  </a:lnTo>
                  <a:cubicBezTo>
                    <a:pt x="8417" y="17254"/>
                    <a:pt x="7134" y="16879"/>
                    <a:pt x="6024" y="16222"/>
                  </a:cubicBezTo>
                  <a:cubicBezTo>
                    <a:pt x="5695" y="16034"/>
                    <a:pt x="5617" y="15581"/>
                    <a:pt x="5899" y="15314"/>
                  </a:cubicBezTo>
                  <a:lnTo>
                    <a:pt x="9793" y="11420"/>
                  </a:lnTo>
                  <a:lnTo>
                    <a:pt x="15300" y="5897"/>
                  </a:lnTo>
                  <a:cubicBezTo>
                    <a:pt x="15418" y="5785"/>
                    <a:pt x="15565" y="5732"/>
                    <a:pt x="15710" y="5732"/>
                  </a:cubicBezTo>
                  <a:close/>
                  <a:moveTo>
                    <a:pt x="9793" y="0"/>
                  </a:moveTo>
                  <a:cubicBezTo>
                    <a:pt x="4397" y="0"/>
                    <a:pt x="1" y="4412"/>
                    <a:pt x="1" y="9793"/>
                  </a:cubicBezTo>
                  <a:cubicBezTo>
                    <a:pt x="1" y="15174"/>
                    <a:pt x="4397" y="19586"/>
                    <a:pt x="9793" y="19586"/>
                  </a:cubicBezTo>
                  <a:cubicBezTo>
                    <a:pt x="15174" y="19586"/>
                    <a:pt x="19586" y="15174"/>
                    <a:pt x="19586" y="9793"/>
                  </a:cubicBezTo>
                  <a:cubicBezTo>
                    <a:pt x="19586" y="4412"/>
                    <a:pt x="15174" y="0"/>
                    <a:pt x="9793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5020905" y="3539751"/>
              <a:ext cx="346060" cy="692120"/>
            </a:xfrm>
            <a:custGeom>
              <a:avLst/>
              <a:gdLst/>
              <a:ahLst/>
              <a:cxnLst/>
              <a:rect l="l" t="t" r="r" b="b"/>
              <a:pathLst>
                <a:path w="9793" h="19586" extrusionOk="0">
                  <a:moveTo>
                    <a:pt x="0" y="0"/>
                  </a:moveTo>
                  <a:lnTo>
                    <a:pt x="0" y="2331"/>
                  </a:lnTo>
                  <a:cubicBezTo>
                    <a:pt x="1377" y="2331"/>
                    <a:pt x="2660" y="2722"/>
                    <a:pt x="3755" y="3363"/>
                  </a:cubicBezTo>
                  <a:cubicBezTo>
                    <a:pt x="4084" y="3567"/>
                    <a:pt x="4161" y="4005"/>
                    <a:pt x="3896" y="4270"/>
                  </a:cubicBezTo>
                  <a:lnTo>
                    <a:pt x="0" y="8166"/>
                  </a:lnTo>
                  <a:lnTo>
                    <a:pt x="0" y="11420"/>
                  </a:lnTo>
                  <a:lnTo>
                    <a:pt x="5507" y="5897"/>
                  </a:lnTo>
                  <a:cubicBezTo>
                    <a:pt x="5625" y="5785"/>
                    <a:pt x="5772" y="5732"/>
                    <a:pt x="5917" y="5732"/>
                  </a:cubicBezTo>
                  <a:cubicBezTo>
                    <a:pt x="6116" y="5732"/>
                    <a:pt x="6312" y="5833"/>
                    <a:pt x="6430" y="6022"/>
                  </a:cubicBezTo>
                  <a:cubicBezTo>
                    <a:pt x="7071" y="7134"/>
                    <a:pt x="7446" y="8416"/>
                    <a:pt x="7446" y="9793"/>
                  </a:cubicBezTo>
                  <a:cubicBezTo>
                    <a:pt x="7446" y="13923"/>
                    <a:pt x="4130" y="17239"/>
                    <a:pt x="16" y="17254"/>
                  </a:cubicBezTo>
                  <a:lnTo>
                    <a:pt x="0" y="17254"/>
                  </a:lnTo>
                  <a:lnTo>
                    <a:pt x="0" y="19586"/>
                  </a:lnTo>
                  <a:cubicBezTo>
                    <a:pt x="5381" y="19586"/>
                    <a:pt x="9793" y="15174"/>
                    <a:pt x="9793" y="9793"/>
                  </a:cubicBezTo>
                  <a:cubicBezTo>
                    <a:pt x="9793" y="4412"/>
                    <a:pt x="5381" y="0"/>
                    <a:pt x="0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18"/>
          <p:cNvGrpSpPr/>
          <p:nvPr/>
        </p:nvGrpSpPr>
        <p:grpSpPr>
          <a:xfrm>
            <a:off x="4796830" y="2592733"/>
            <a:ext cx="447588" cy="693785"/>
            <a:chOff x="4796823" y="2453101"/>
            <a:chExt cx="447588" cy="693785"/>
          </a:xfrm>
        </p:grpSpPr>
        <p:sp>
          <p:nvSpPr>
            <p:cNvPr id="939" name="Google Shape;939;p18"/>
            <p:cNvSpPr/>
            <p:nvPr/>
          </p:nvSpPr>
          <p:spPr>
            <a:xfrm>
              <a:off x="4837875" y="2453101"/>
              <a:ext cx="366047" cy="673846"/>
            </a:xfrm>
            <a:custGeom>
              <a:avLst/>
              <a:gdLst/>
              <a:ahLst/>
              <a:cxnLst/>
              <a:rect l="l" t="t" r="r" b="b"/>
              <a:pathLst>
                <a:path w="10325" h="19007" extrusionOk="0">
                  <a:moveTo>
                    <a:pt x="5162" y="0"/>
                  </a:moveTo>
                  <a:cubicBezTo>
                    <a:pt x="4209" y="0"/>
                    <a:pt x="3441" y="766"/>
                    <a:pt x="3441" y="1721"/>
                  </a:cubicBezTo>
                  <a:lnTo>
                    <a:pt x="3441" y="2222"/>
                  </a:lnTo>
                  <a:cubicBezTo>
                    <a:pt x="3441" y="2441"/>
                    <a:pt x="3301" y="2643"/>
                    <a:pt x="3097" y="2737"/>
                  </a:cubicBezTo>
                  <a:cubicBezTo>
                    <a:pt x="1205" y="3551"/>
                    <a:pt x="0" y="5444"/>
                    <a:pt x="0" y="7493"/>
                  </a:cubicBezTo>
                  <a:lnTo>
                    <a:pt x="0" y="19006"/>
                  </a:lnTo>
                  <a:lnTo>
                    <a:pt x="10324" y="19006"/>
                  </a:lnTo>
                  <a:lnTo>
                    <a:pt x="10324" y="7493"/>
                  </a:lnTo>
                  <a:cubicBezTo>
                    <a:pt x="10324" y="5444"/>
                    <a:pt x="9104" y="3551"/>
                    <a:pt x="7212" y="2737"/>
                  </a:cubicBezTo>
                  <a:cubicBezTo>
                    <a:pt x="7008" y="2643"/>
                    <a:pt x="6883" y="2441"/>
                    <a:pt x="6883" y="2222"/>
                  </a:cubicBezTo>
                  <a:lnTo>
                    <a:pt x="6883" y="1721"/>
                  </a:lnTo>
                  <a:cubicBezTo>
                    <a:pt x="6883" y="766"/>
                    <a:pt x="6101" y="0"/>
                    <a:pt x="5162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5020875" y="2453101"/>
              <a:ext cx="183041" cy="673846"/>
            </a:xfrm>
            <a:custGeom>
              <a:avLst/>
              <a:gdLst/>
              <a:ahLst/>
              <a:cxnLst/>
              <a:rect l="l" t="t" r="r" b="b"/>
              <a:pathLst>
                <a:path w="5163" h="19007" extrusionOk="0">
                  <a:moveTo>
                    <a:pt x="0" y="0"/>
                  </a:moveTo>
                  <a:lnTo>
                    <a:pt x="0" y="19006"/>
                  </a:lnTo>
                  <a:lnTo>
                    <a:pt x="5162" y="19006"/>
                  </a:lnTo>
                  <a:lnTo>
                    <a:pt x="5162" y="7493"/>
                  </a:lnTo>
                  <a:cubicBezTo>
                    <a:pt x="5162" y="5444"/>
                    <a:pt x="3942" y="3551"/>
                    <a:pt x="2050" y="2737"/>
                  </a:cubicBezTo>
                  <a:cubicBezTo>
                    <a:pt x="1846" y="2643"/>
                    <a:pt x="1721" y="2441"/>
                    <a:pt x="1721" y="2222"/>
                  </a:cubicBezTo>
                  <a:lnTo>
                    <a:pt x="1721" y="1721"/>
                  </a:lnTo>
                  <a:cubicBezTo>
                    <a:pt x="1721" y="766"/>
                    <a:pt x="939" y="0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4796823" y="3106363"/>
              <a:ext cx="447588" cy="40522"/>
            </a:xfrm>
            <a:custGeom>
              <a:avLst/>
              <a:gdLst/>
              <a:ahLst/>
              <a:cxnLst/>
              <a:rect l="l" t="t" r="r" b="b"/>
              <a:pathLst>
                <a:path w="12625" h="1143" extrusionOk="0">
                  <a:moveTo>
                    <a:pt x="580" y="1"/>
                  </a:moveTo>
                  <a:cubicBezTo>
                    <a:pt x="267" y="1"/>
                    <a:pt x="0" y="266"/>
                    <a:pt x="0" y="579"/>
                  </a:cubicBezTo>
                  <a:cubicBezTo>
                    <a:pt x="0" y="892"/>
                    <a:pt x="267" y="1142"/>
                    <a:pt x="580" y="1142"/>
                  </a:cubicBezTo>
                  <a:lnTo>
                    <a:pt x="12046" y="1142"/>
                  </a:lnTo>
                  <a:cubicBezTo>
                    <a:pt x="12375" y="1142"/>
                    <a:pt x="12625" y="892"/>
                    <a:pt x="12625" y="579"/>
                  </a:cubicBezTo>
                  <a:cubicBezTo>
                    <a:pt x="12625" y="266"/>
                    <a:pt x="12375" y="1"/>
                    <a:pt x="1204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5020875" y="3106363"/>
              <a:ext cx="223528" cy="40522"/>
            </a:xfrm>
            <a:custGeom>
              <a:avLst/>
              <a:gdLst/>
              <a:ahLst/>
              <a:cxnLst/>
              <a:rect l="l" t="t" r="r" b="b"/>
              <a:pathLst>
                <a:path w="6305" h="1143" extrusionOk="0">
                  <a:moveTo>
                    <a:pt x="0" y="1"/>
                  </a:moveTo>
                  <a:lnTo>
                    <a:pt x="0" y="1142"/>
                  </a:lnTo>
                  <a:lnTo>
                    <a:pt x="5726" y="1142"/>
                  </a:lnTo>
                  <a:cubicBezTo>
                    <a:pt x="6055" y="1142"/>
                    <a:pt x="6305" y="892"/>
                    <a:pt x="6305" y="579"/>
                  </a:cubicBezTo>
                  <a:cubicBezTo>
                    <a:pt x="6305" y="266"/>
                    <a:pt x="6055" y="1"/>
                    <a:pt x="5726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18"/>
          <p:cNvGrpSpPr/>
          <p:nvPr/>
        </p:nvGrpSpPr>
        <p:grpSpPr>
          <a:xfrm>
            <a:off x="5510233" y="2527800"/>
            <a:ext cx="3093763" cy="725038"/>
            <a:chOff x="5510233" y="2527800"/>
            <a:chExt cx="3093763" cy="725038"/>
          </a:xfrm>
        </p:grpSpPr>
        <p:sp>
          <p:nvSpPr>
            <p:cNvPr id="944" name="Google Shape;944;p18"/>
            <p:cNvSpPr txBox="1"/>
            <p:nvPr/>
          </p:nvSpPr>
          <p:spPr>
            <a:xfrm>
              <a:off x="6793195" y="2578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5" name="Google Shape;945;p18"/>
            <p:cNvSpPr txBox="1"/>
            <p:nvPr/>
          </p:nvSpPr>
          <p:spPr>
            <a:xfrm>
              <a:off x="6793195" y="28706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6" name="Google Shape;946;p18"/>
            <p:cNvSpPr txBox="1"/>
            <p:nvPr/>
          </p:nvSpPr>
          <p:spPr>
            <a:xfrm>
              <a:off x="5510233" y="2527800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60%</a:t>
              </a:r>
              <a:endParaRPr sz="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47" name="Google Shape;947;p18"/>
          <p:cNvGrpSpPr/>
          <p:nvPr/>
        </p:nvGrpSpPr>
        <p:grpSpPr>
          <a:xfrm>
            <a:off x="5510233" y="3712725"/>
            <a:ext cx="3093488" cy="712213"/>
            <a:chOff x="5510233" y="3712725"/>
            <a:chExt cx="3093488" cy="712213"/>
          </a:xfrm>
        </p:grpSpPr>
        <p:sp>
          <p:nvSpPr>
            <p:cNvPr id="948" name="Google Shape;948;p18"/>
            <p:cNvSpPr txBox="1"/>
            <p:nvPr/>
          </p:nvSpPr>
          <p:spPr>
            <a:xfrm>
              <a:off x="6792920" y="37509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9" name="Google Shape;949;p18"/>
            <p:cNvSpPr txBox="1"/>
            <p:nvPr/>
          </p:nvSpPr>
          <p:spPr>
            <a:xfrm>
              <a:off x="6792920" y="40427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0" name="Google Shape;950;p18"/>
            <p:cNvSpPr txBox="1"/>
            <p:nvPr/>
          </p:nvSpPr>
          <p:spPr>
            <a:xfrm>
              <a:off x="5510233" y="3712725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51" name="Google Shape;951;p18"/>
          <p:cNvGrpSpPr/>
          <p:nvPr/>
        </p:nvGrpSpPr>
        <p:grpSpPr>
          <a:xfrm>
            <a:off x="5510233" y="1350150"/>
            <a:ext cx="3093763" cy="724638"/>
            <a:chOff x="5510233" y="1350150"/>
            <a:chExt cx="3093763" cy="724638"/>
          </a:xfrm>
        </p:grpSpPr>
        <p:sp>
          <p:nvSpPr>
            <p:cNvPr id="952" name="Google Shape;952;p18"/>
            <p:cNvSpPr txBox="1"/>
            <p:nvPr/>
          </p:nvSpPr>
          <p:spPr>
            <a:xfrm>
              <a:off x="5510233" y="1350150"/>
              <a:ext cx="10962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4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3" name="Google Shape;953;p18"/>
            <p:cNvSpPr txBox="1"/>
            <p:nvPr/>
          </p:nvSpPr>
          <p:spPr>
            <a:xfrm>
              <a:off x="6793195" y="14007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54" name="Google Shape;954;p18"/>
            <p:cNvSpPr txBox="1"/>
            <p:nvPr/>
          </p:nvSpPr>
          <p:spPr>
            <a:xfrm>
              <a:off x="6793195" y="16925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5" name="Google Shape;955;p18"/>
          <p:cNvGrpSpPr/>
          <p:nvPr/>
        </p:nvGrpSpPr>
        <p:grpSpPr>
          <a:xfrm>
            <a:off x="4674565" y="1411387"/>
            <a:ext cx="692120" cy="693776"/>
            <a:chOff x="4674557" y="1408813"/>
            <a:chExt cx="692120" cy="693776"/>
          </a:xfrm>
        </p:grpSpPr>
        <p:sp>
          <p:nvSpPr>
            <p:cNvPr id="956" name="Google Shape;956;p18"/>
            <p:cNvSpPr/>
            <p:nvPr/>
          </p:nvSpPr>
          <p:spPr>
            <a:xfrm>
              <a:off x="4836330" y="1408813"/>
              <a:ext cx="365773" cy="673275"/>
            </a:xfrm>
            <a:custGeom>
              <a:avLst/>
              <a:gdLst/>
              <a:ahLst/>
              <a:cxnLst/>
              <a:rect l="l" t="t" r="r" b="b"/>
              <a:pathLst>
                <a:path w="10326" h="19007" extrusionOk="0">
                  <a:moveTo>
                    <a:pt x="5163" y="0"/>
                  </a:moveTo>
                  <a:cubicBezTo>
                    <a:pt x="4272" y="0"/>
                    <a:pt x="3536" y="688"/>
                    <a:pt x="3459" y="1549"/>
                  </a:cubicBezTo>
                  <a:cubicBezTo>
                    <a:pt x="3442" y="1581"/>
                    <a:pt x="3442" y="1612"/>
                    <a:pt x="3442" y="1643"/>
                  </a:cubicBezTo>
                  <a:cubicBezTo>
                    <a:pt x="3442" y="1877"/>
                    <a:pt x="3317" y="2081"/>
                    <a:pt x="3098" y="2159"/>
                  </a:cubicBezTo>
                  <a:cubicBezTo>
                    <a:pt x="1221" y="2988"/>
                    <a:pt x="1" y="4881"/>
                    <a:pt x="1" y="6914"/>
                  </a:cubicBezTo>
                  <a:lnTo>
                    <a:pt x="1" y="19007"/>
                  </a:lnTo>
                  <a:lnTo>
                    <a:pt x="10325" y="19007"/>
                  </a:lnTo>
                  <a:lnTo>
                    <a:pt x="10325" y="16675"/>
                  </a:lnTo>
                  <a:cubicBezTo>
                    <a:pt x="10325" y="16519"/>
                    <a:pt x="10263" y="16379"/>
                    <a:pt x="10169" y="16269"/>
                  </a:cubicBezTo>
                  <a:lnTo>
                    <a:pt x="9011" y="15127"/>
                  </a:lnTo>
                  <a:cubicBezTo>
                    <a:pt x="8902" y="15010"/>
                    <a:pt x="8757" y="14951"/>
                    <a:pt x="8611" y="14951"/>
                  </a:cubicBezTo>
                  <a:cubicBezTo>
                    <a:pt x="8464" y="14951"/>
                    <a:pt x="8316" y="15010"/>
                    <a:pt x="8198" y="15127"/>
                  </a:cubicBezTo>
                  <a:lnTo>
                    <a:pt x="7463" y="15862"/>
                  </a:lnTo>
                  <a:lnTo>
                    <a:pt x="6727" y="15127"/>
                  </a:lnTo>
                  <a:cubicBezTo>
                    <a:pt x="6619" y="15017"/>
                    <a:pt x="6462" y="14955"/>
                    <a:pt x="6321" y="14955"/>
                  </a:cubicBezTo>
                  <a:lnTo>
                    <a:pt x="5086" y="14955"/>
                  </a:lnTo>
                  <a:lnTo>
                    <a:pt x="5163" y="14846"/>
                  </a:lnTo>
                  <a:lnTo>
                    <a:pt x="6400" y="12984"/>
                  </a:lnTo>
                  <a:lnTo>
                    <a:pt x="7057" y="13641"/>
                  </a:lnTo>
                  <a:cubicBezTo>
                    <a:pt x="7166" y="13750"/>
                    <a:pt x="7315" y="13805"/>
                    <a:pt x="7463" y="13805"/>
                  </a:cubicBezTo>
                  <a:cubicBezTo>
                    <a:pt x="7612" y="13805"/>
                    <a:pt x="7760" y="13750"/>
                    <a:pt x="7870" y="13641"/>
                  </a:cubicBezTo>
                  <a:lnTo>
                    <a:pt x="8605" y="12890"/>
                  </a:lnTo>
                  <a:lnTo>
                    <a:pt x="9355" y="13641"/>
                  </a:lnTo>
                  <a:cubicBezTo>
                    <a:pt x="9462" y="13747"/>
                    <a:pt x="9612" y="13803"/>
                    <a:pt x="9766" y="13803"/>
                  </a:cubicBezTo>
                  <a:cubicBezTo>
                    <a:pt x="9838" y="13803"/>
                    <a:pt x="9911" y="13791"/>
                    <a:pt x="9981" y="13766"/>
                  </a:cubicBezTo>
                  <a:cubicBezTo>
                    <a:pt x="10185" y="13672"/>
                    <a:pt x="10325" y="13469"/>
                    <a:pt x="10325" y="13234"/>
                  </a:cubicBezTo>
                  <a:lnTo>
                    <a:pt x="10325" y="6914"/>
                  </a:lnTo>
                  <a:cubicBezTo>
                    <a:pt x="10325" y="4881"/>
                    <a:pt x="9105" y="2988"/>
                    <a:pt x="7228" y="2159"/>
                  </a:cubicBezTo>
                  <a:cubicBezTo>
                    <a:pt x="7025" y="2081"/>
                    <a:pt x="6884" y="1877"/>
                    <a:pt x="6884" y="1643"/>
                  </a:cubicBezTo>
                  <a:lnTo>
                    <a:pt x="6884" y="1549"/>
                  </a:lnTo>
                  <a:cubicBezTo>
                    <a:pt x="6790" y="688"/>
                    <a:pt x="6055" y="0"/>
                    <a:pt x="516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5019213" y="1408813"/>
              <a:ext cx="182886" cy="525882"/>
            </a:xfrm>
            <a:custGeom>
              <a:avLst/>
              <a:gdLst/>
              <a:ahLst/>
              <a:cxnLst/>
              <a:rect l="l" t="t" r="r" b="b"/>
              <a:pathLst>
                <a:path w="5163" h="14846" extrusionOk="0">
                  <a:moveTo>
                    <a:pt x="0" y="0"/>
                  </a:moveTo>
                  <a:lnTo>
                    <a:pt x="0" y="14846"/>
                  </a:lnTo>
                  <a:lnTo>
                    <a:pt x="1237" y="12984"/>
                  </a:lnTo>
                  <a:lnTo>
                    <a:pt x="1894" y="13641"/>
                  </a:lnTo>
                  <a:cubicBezTo>
                    <a:pt x="2003" y="13750"/>
                    <a:pt x="2152" y="13805"/>
                    <a:pt x="2300" y="13805"/>
                  </a:cubicBezTo>
                  <a:cubicBezTo>
                    <a:pt x="2449" y="13805"/>
                    <a:pt x="2597" y="13750"/>
                    <a:pt x="2707" y="13641"/>
                  </a:cubicBezTo>
                  <a:lnTo>
                    <a:pt x="3442" y="12890"/>
                  </a:lnTo>
                  <a:lnTo>
                    <a:pt x="4192" y="13641"/>
                  </a:lnTo>
                  <a:cubicBezTo>
                    <a:pt x="4299" y="13747"/>
                    <a:pt x="4449" y="13803"/>
                    <a:pt x="4603" y="13803"/>
                  </a:cubicBezTo>
                  <a:cubicBezTo>
                    <a:pt x="4675" y="13803"/>
                    <a:pt x="4748" y="13791"/>
                    <a:pt x="4818" y="13766"/>
                  </a:cubicBezTo>
                  <a:cubicBezTo>
                    <a:pt x="5022" y="13672"/>
                    <a:pt x="5162" y="13469"/>
                    <a:pt x="5162" y="13234"/>
                  </a:cubicBezTo>
                  <a:lnTo>
                    <a:pt x="5162" y="6914"/>
                  </a:lnTo>
                  <a:cubicBezTo>
                    <a:pt x="5162" y="4881"/>
                    <a:pt x="3942" y="2988"/>
                    <a:pt x="2065" y="2159"/>
                  </a:cubicBezTo>
                  <a:cubicBezTo>
                    <a:pt x="1862" y="2081"/>
                    <a:pt x="1721" y="1877"/>
                    <a:pt x="1721" y="1643"/>
                  </a:cubicBezTo>
                  <a:lnTo>
                    <a:pt x="1721" y="1549"/>
                  </a:lnTo>
                  <a:cubicBezTo>
                    <a:pt x="1627" y="688"/>
                    <a:pt x="892" y="0"/>
                    <a:pt x="0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5019213" y="1938371"/>
              <a:ext cx="182886" cy="143709"/>
            </a:xfrm>
            <a:custGeom>
              <a:avLst/>
              <a:gdLst/>
              <a:ahLst/>
              <a:cxnLst/>
              <a:rect l="l" t="t" r="r" b="b"/>
              <a:pathLst>
                <a:path w="5163" h="4057" extrusionOk="0">
                  <a:moveTo>
                    <a:pt x="3448" y="1"/>
                  </a:moveTo>
                  <a:cubicBezTo>
                    <a:pt x="3301" y="1"/>
                    <a:pt x="3153" y="60"/>
                    <a:pt x="3035" y="177"/>
                  </a:cubicBezTo>
                  <a:lnTo>
                    <a:pt x="2300" y="912"/>
                  </a:lnTo>
                  <a:lnTo>
                    <a:pt x="1564" y="177"/>
                  </a:lnTo>
                  <a:cubicBezTo>
                    <a:pt x="1456" y="67"/>
                    <a:pt x="1299" y="5"/>
                    <a:pt x="1158" y="5"/>
                  </a:cubicBezTo>
                  <a:lnTo>
                    <a:pt x="0" y="5"/>
                  </a:lnTo>
                  <a:lnTo>
                    <a:pt x="0" y="4057"/>
                  </a:lnTo>
                  <a:lnTo>
                    <a:pt x="5162" y="4057"/>
                  </a:lnTo>
                  <a:lnTo>
                    <a:pt x="5162" y="1725"/>
                  </a:lnTo>
                  <a:cubicBezTo>
                    <a:pt x="5162" y="1569"/>
                    <a:pt x="5100" y="1429"/>
                    <a:pt x="5006" y="1319"/>
                  </a:cubicBezTo>
                  <a:lnTo>
                    <a:pt x="3848" y="177"/>
                  </a:lnTo>
                  <a:cubicBezTo>
                    <a:pt x="3739" y="60"/>
                    <a:pt x="3594" y="1"/>
                    <a:pt x="3448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4674557" y="1412957"/>
              <a:ext cx="692120" cy="689357"/>
            </a:xfrm>
            <a:custGeom>
              <a:avLst/>
              <a:gdLst/>
              <a:ahLst/>
              <a:cxnLst/>
              <a:rect l="l" t="t" r="r" b="b"/>
              <a:pathLst>
                <a:path w="19539" h="19461" extrusionOk="0">
                  <a:moveTo>
                    <a:pt x="18907" y="0"/>
                  </a:moveTo>
                  <a:cubicBezTo>
                    <a:pt x="18761" y="0"/>
                    <a:pt x="18616" y="55"/>
                    <a:pt x="18507" y="165"/>
                  </a:cubicBezTo>
                  <a:lnTo>
                    <a:pt x="9840" y="8862"/>
                  </a:lnTo>
                  <a:lnTo>
                    <a:pt x="219" y="18483"/>
                  </a:lnTo>
                  <a:cubicBezTo>
                    <a:pt x="0" y="18717"/>
                    <a:pt x="0" y="19078"/>
                    <a:pt x="219" y="19297"/>
                  </a:cubicBezTo>
                  <a:cubicBezTo>
                    <a:pt x="329" y="19406"/>
                    <a:pt x="477" y="19461"/>
                    <a:pt x="626" y="19461"/>
                  </a:cubicBezTo>
                  <a:cubicBezTo>
                    <a:pt x="774" y="19461"/>
                    <a:pt x="923" y="19406"/>
                    <a:pt x="1033" y="19297"/>
                  </a:cubicBezTo>
                  <a:lnTo>
                    <a:pt x="9840" y="10489"/>
                  </a:lnTo>
                  <a:lnTo>
                    <a:pt x="19320" y="978"/>
                  </a:lnTo>
                  <a:cubicBezTo>
                    <a:pt x="19539" y="759"/>
                    <a:pt x="19539" y="384"/>
                    <a:pt x="19320" y="165"/>
                  </a:cubicBezTo>
                  <a:cubicBezTo>
                    <a:pt x="19202" y="55"/>
                    <a:pt x="19054" y="0"/>
                    <a:pt x="1890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5019213" y="1412957"/>
              <a:ext cx="347459" cy="374876"/>
            </a:xfrm>
            <a:custGeom>
              <a:avLst/>
              <a:gdLst/>
              <a:ahLst/>
              <a:cxnLst/>
              <a:rect l="l" t="t" r="r" b="b"/>
              <a:pathLst>
                <a:path w="9809" h="10583" extrusionOk="0">
                  <a:moveTo>
                    <a:pt x="9177" y="0"/>
                  </a:moveTo>
                  <a:cubicBezTo>
                    <a:pt x="9031" y="0"/>
                    <a:pt x="8886" y="55"/>
                    <a:pt x="8777" y="165"/>
                  </a:cubicBezTo>
                  <a:lnTo>
                    <a:pt x="110" y="8862"/>
                  </a:lnTo>
                  <a:lnTo>
                    <a:pt x="0" y="8972"/>
                  </a:lnTo>
                  <a:cubicBezTo>
                    <a:pt x="0" y="9519"/>
                    <a:pt x="16" y="10051"/>
                    <a:pt x="16" y="10583"/>
                  </a:cubicBezTo>
                  <a:lnTo>
                    <a:pt x="110" y="10489"/>
                  </a:lnTo>
                  <a:lnTo>
                    <a:pt x="9590" y="978"/>
                  </a:lnTo>
                  <a:cubicBezTo>
                    <a:pt x="9809" y="759"/>
                    <a:pt x="9809" y="384"/>
                    <a:pt x="9590" y="165"/>
                  </a:cubicBezTo>
                  <a:cubicBezTo>
                    <a:pt x="9472" y="55"/>
                    <a:pt x="9324" y="0"/>
                    <a:pt x="9177" y="0"/>
                  </a:cubicBezTo>
                  <a:close/>
                </a:path>
              </a:pathLst>
            </a:custGeom>
            <a:solidFill>
              <a:srgbClr val="DD2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4795913" y="2061533"/>
              <a:ext cx="447174" cy="41055"/>
            </a:xfrm>
            <a:custGeom>
              <a:avLst/>
              <a:gdLst/>
              <a:ahLst/>
              <a:cxnLst/>
              <a:rect l="l" t="t" r="r" b="b"/>
              <a:pathLst>
                <a:path w="12624" h="1159" extrusionOk="0">
                  <a:moveTo>
                    <a:pt x="564" y="0"/>
                  </a:moveTo>
                  <a:cubicBezTo>
                    <a:pt x="251" y="0"/>
                    <a:pt x="1" y="267"/>
                    <a:pt x="1" y="580"/>
                  </a:cubicBezTo>
                  <a:cubicBezTo>
                    <a:pt x="1" y="893"/>
                    <a:pt x="251" y="1158"/>
                    <a:pt x="564" y="1158"/>
                  </a:cubicBezTo>
                  <a:lnTo>
                    <a:pt x="12046" y="1158"/>
                  </a:lnTo>
                  <a:cubicBezTo>
                    <a:pt x="12359" y="1158"/>
                    <a:pt x="12624" y="893"/>
                    <a:pt x="12624" y="580"/>
                  </a:cubicBezTo>
                  <a:cubicBezTo>
                    <a:pt x="12624" y="267"/>
                    <a:pt x="12359" y="0"/>
                    <a:pt x="12046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5019213" y="2061533"/>
              <a:ext cx="223870" cy="41055"/>
            </a:xfrm>
            <a:custGeom>
              <a:avLst/>
              <a:gdLst/>
              <a:ahLst/>
              <a:cxnLst/>
              <a:rect l="l" t="t" r="r" b="b"/>
              <a:pathLst>
                <a:path w="6320" h="1159" extrusionOk="0">
                  <a:moveTo>
                    <a:pt x="0" y="0"/>
                  </a:moveTo>
                  <a:lnTo>
                    <a:pt x="0" y="1158"/>
                  </a:lnTo>
                  <a:lnTo>
                    <a:pt x="5742" y="1158"/>
                  </a:lnTo>
                  <a:cubicBezTo>
                    <a:pt x="6055" y="1158"/>
                    <a:pt x="6320" y="893"/>
                    <a:pt x="6320" y="580"/>
                  </a:cubicBezTo>
                  <a:cubicBezTo>
                    <a:pt x="6320" y="267"/>
                    <a:pt x="6055" y="0"/>
                    <a:pt x="574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0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096" name="Google Shape;1096;p20"/>
          <p:cNvGrpSpPr/>
          <p:nvPr/>
        </p:nvGrpSpPr>
        <p:grpSpPr>
          <a:xfrm>
            <a:off x="1194075" y="1288413"/>
            <a:ext cx="1810800" cy="965800"/>
            <a:chOff x="1194075" y="1288413"/>
            <a:chExt cx="1810800" cy="965800"/>
          </a:xfrm>
        </p:grpSpPr>
        <p:sp>
          <p:nvSpPr>
            <p:cNvPr id="1097" name="Google Shape;1097;p20"/>
            <p:cNvSpPr txBox="1"/>
            <p:nvPr/>
          </p:nvSpPr>
          <p:spPr>
            <a:xfrm flipH="1">
              <a:off x="1194075" y="1580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8" name="Google Shape;1098;p20"/>
            <p:cNvSpPr txBox="1"/>
            <p:nvPr/>
          </p:nvSpPr>
          <p:spPr>
            <a:xfrm flipH="1">
              <a:off x="1194075" y="1872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9" name="Google Shape;1099;p20"/>
            <p:cNvSpPr txBox="1"/>
            <p:nvPr/>
          </p:nvSpPr>
          <p:spPr>
            <a:xfrm flipH="1">
              <a:off x="1194075" y="12884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25%</a:t>
              </a:r>
              <a:endParaRPr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0" name="Google Shape;1100;p20"/>
          <p:cNvGrpSpPr/>
          <p:nvPr/>
        </p:nvGrpSpPr>
        <p:grpSpPr>
          <a:xfrm>
            <a:off x="6254863" y="1288413"/>
            <a:ext cx="1810800" cy="965800"/>
            <a:chOff x="6254863" y="1288413"/>
            <a:chExt cx="1810800" cy="965800"/>
          </a:xfrm>
        </p:grpSpPr>
        <p:sp>
          <p:nvSpPr>
            <p:cNvPr id="1101" name="Google Shape;1101;p20"/>
            <p:cNvSpPr txBox="1"/>
            <p:nvPr/>
          </p:nvSpPr>
          <p:spPr>
            <a:xfrm>
              <a:off x="6254863" y="15802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2" name="Google Shape;1102;p20"/>
            <p:cNvSpPr txBox="1"/>
            <p:nvPr/>
          </p:nvSpPr>
          <p:spPr>
            <a:xfrm>
              <a:off x="6254863" y="1872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3" name="Google Shape;1103;p20"/>
            <p:cNvSpPr txBox="1"/>
            <p:nvPr/>
          </p:nvSpPr>
          <p:spPr>
            <a:xfrm>
              <a:off x="6254863" y="12884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4" name="Google Shape;1104;p20"/>
          <p:cNvGrpSpPr/>
          <p:nvPr/>
        </p:nvGrpSpPr>
        <p:grpSpPr>
          <a:xfrm>
            <a:off x="1078313" y="2521838"/>
            <a:ext cx="1810800" cy="965800"/>
            <a:chOff x="1078313" y="2521838"/>
            <a:chExt cx="1810800" cy="965800"/>
          </a:xfrm>
        </p:grpSpPr>
        <p:sp>
          <p:nvSpPr>
            <p:cNvPr id="1105" name="Google Shape;1105;p20"/>
            <p:cNvSpPr txBox="1"/>
            <p:nvPr/>
          </p:nvSpPr>
          <p:spPr>
            <a:xfrm flipH="1">
              <a:off x="1078313" y="2813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06" name="Google Shape;1106;p20"/>
            <p:cNvSpPr txBox="1"/>
            <p:nvPr/>
          </p:nvSpPr>
          <p:spPr>
            <a:xfrm flipH="1">
              <a:off x="1078313" y="3105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7" name="Google Shape;1107;p20"/>
            <p:cNvSpPr txBox="1"/>
            <p:nvPr/>
          </p:nvSpPr>
          <p:spPr>
            <a:xfrm flipH="1">
              <a:off x="1078313" y="2521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08" name="Google Shape;1108;p20"/>
          <p:cNvGrpSpPr/>
          <p:nvPr/>
        </p:nvGrpSpPr>
        <p:grpSpPr>
          <a:xfrm>
            <a:off x="6254863" y="2521838"/>
            <a:ext cx="1810800" cy="965800"/>
            <a:chOff x="6254863" y="2521838"/>
            <a:chExt cx="1810800" cy="965800"/>
          </a:xfrm>
        </p:grpSpPr>
        <p:sp>
          <p:nvSpPr>
            <p:cNvPr id="1109" name="Google Shape;1109;p20"/>
            <p:cNvSpPr txBox="1"/>
            <p:nvPr/>
          </p:nvSpPr>
          <p:spPr>
            <a:xfrm>
              <a:off x="6254863" y="28136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0" name="Google Shape;1110;p20"/>
            <p:cNvSpPr txBox="1"/>
            <p:nvPr/>
          </p:nvSpPr>
          <p:spPr>
            <a:xfrm>
              <a:off x="6254863" y="310543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1" name="Google Shape;1111;p20"/>
            <p:cNvSpPr txBox="1"/>
            <p:nvPr/>
          </p:nvSpPr>
          <p:spPr>
            <a:xfrm>
              <a:off x="6254863" y="252183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30%</a:t>
              </a:r>
              <a:endParaRPr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2" name="Google Shape;1112;p20"/>
          <p:cNvGrpSpPr/>
          <p:nvPr/>
        </p:nvGrpSpPr>
        <p:grpSpPr>
          <a:xfrm>
            <a:off x="6254863" y="3761913"/>
            <a:ext cx="1810800" cy="965800"/>
            <a:chOff x="6254863" y="3761913"/>
            <a:chExt cx="1810800" cy="965800"/>
          </a:xfrm>
        </p:grpSpPr>
        <p:sp>
          <p:nvSpPr>
            <p:cNvPr id="1113" name="Google Shape;1113;p20"/>
            <p:cNvSpPr txBox="1"/>
            <p:nvPr/>
          </p:nvSpPr>
          <p:spPr>
            <a:xfrm>
              <a:off x="6254863" y="40537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14" name="Google Shape;1114;p20"/>
            <p:cNvSpPr txBox="1"/>
            <p:nvPr/>
          </p:nvSpPr>
          <p:spPr>
            <a:xfrm>
              <a:off x="6254863" y="43455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5" name="Google Shape;1115;p20"/>
            <p:cNvSpPr txBox="1"/>
            <p:nvPr/>
          </p:nvSpPr>
          <p:spPr>
            <a:xfrm>
              <a:off x="6254863" y="3761913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5%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16" name="Google Shape;1116;p20"/>
          <p:cNvGrpSpPr/>
          <p:nvPr/>
        </p:nvGrpSpPr>
        <p:grpSpPr>
          <a:xfrm>
            <a:off x="8288400" y="3953050"/>
            <a:ext cx="315600" cy="489650"/>
            <a:chOff x="1064475" y="4308250"/>
            <a:chExt cx="315600" cy="489650"/>
          </a:xfrm>
        </p:grpSpPr>
        <p:sp>
          <p:nvSpPr>
            <p:cNvPr id="1117" name="Google Shape;1117;p20"/>
            <p:cNvSpPr/>
            <p:nvPr/>
          </p:nvSpPr>
          <p:spPr>
            <a:xfrm>
              <a:off x="1064475" y="4308250"/>
              <a:ext cx="315600" cy="489650"/>
            </a:xfrm>
            <a:custGeom>
              <a:avLst/>
              <a:gdLst/>
              <a:ahLst/>
              <a:cxnLst/>
              <a:rect l="l" t="t" r="r" b="b"/>
              <a:pathLst>
                <a:path w="12624" h="19586" extrusionOk="0">
                  <a:moveTo>
                    <a:pt x="1721" y="1"/>
                  </a:moveTo>
                  <a:cubicBezTo>
                    <a:pt x="766" y="1"/>
                    <a:pt x="0" y="783"/>
                    <a:pt x="0" y="1738"/>
                  </a:cubicBezTo>
                  <a:lnTo>
                    <a:pt x="0" y="17865"/>
                  </a:lnTo>
                  <a:cubicBezTo>
                    <a:pt x="0" y="18820"/>
                    <a:pt x="766" y="19586"/>
                    <a:pt x="1721" y="19586"/>
                  </a:cubicBezTo>
                  <a:lnTo>
                    <a:pt x="10903" y="19586"/>
                  </a:lnTo>
                  <a:cubicBezTo>
                    <a:pt x="11858" y="19586"/>
                    <a:pt x="12624" y="18820"/>
                    <a:pt x="12624" y="17865"/>
                  </a:cubicBezTo>
                  <a:lnTo>
                    <a:pt x="12624" y="1738"/>
                  </a:lnTo>
                  <a:cubicBezTo>
                    <a:pt x="12624" y="783"/>
                    <a:pt x="11858" y="1"/>
                    <a:pt x="10903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1222050" y="4308250"/>
              <a:ext cx="158025" cy="489650"/>
            </a:xfrm>
            <a:custGeom>
              <a:avLst/>
              <a:gdLst/>
              <a:ahLst/>
              <a:cxnLst/>
              <a:rect l="l" t="t" r="r" b="b"/>
              <a:pathLst>
                <a:path w="6321" h="19586" extrusionOk="0">
                  <a:moveTo>
                    <a:pt x="1" y="1"/>
                  </a:moveTo>
                  <a:lnTo>
                    <a:pt x="1" y="19586"/>
                  </a:lnTo>
                  <a:lnTo>
                    <a:pt x="4600" y="19586"/>
                  </a:lnTo>
                  <a:cubicBezTo>
                    <a:pt x="5555" y="19586"/>
                    <a:pt x="6321" y="18820"/>
                    <a:pt x="6321" y="17865"/>
                  </a:cubicBezTo>
                  <a:lnTo>
                    <a:pt x="6321" y="1738"/>
                  </a:lnTo>
                  <a:cubicBezTo>
                    <a:pt x="6321" y="783"/>
                    <a:pt x="5555" y="1"/>
                    <a:pt x="4600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1236550" y="4510050"/>
              <a:ext cx="86050" cy="86050"/>
            </a:xfrm>
            <a:custGeom>
              <a:avLst/>
              <a:gdLst/>
              <a:ahLst/>
              <a:cxnLst/>
              <a:rect l="l" t="t" r="r" b="b"/>
              <a:pathLst>
                <a:path w="3442" h="3442" extrusionOk="0">
                  <a:moveTo>
                    <a:pt x="1721" y="0"/>
                  </a:moveTo>
                  <a:cubicBezTo>
                    <a:pt x="766" y="0"/>
                    <a:pt x="0" y="783"/>
                    <a:pt x="0" y="1721"/>
                  </a:cubicBezTo>
                  <a:cubicBezTo>
                    <a:pt x="0" y="2676"/>
                    <a:pt x="766" y="3442"/>
                    <a:pt x="1721" y="3442"/>
                  </a:cubicBezTo>
                  <a:cubicBezTo>
                    <a:pt x="2675" y="3442"/>
                    <a:pt x="3442" y="2676"/>
                    <a:pt x="3442" y="1721"/>
                  </a:cubicBezTo>
                  <a:cubicBezTo>
                    <a:pt x="3442" y="783"/>
                    <a:pt x="2675" y="0"/>
                    <a:pt x="17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1121950" y="4510050"/>
              <a:ext cx="86050" cy="86050"/>
            </a:xfrm>
            <a:custGeom>
              <a:avLst/>
              <a:gdLst/>
              <a:ahLst/>
              <a:cxnLst/>
              <a:rect l="l" t="t" r="r" b="b"/>
              <a:pathLst>
                <a:path w="3442" h="3442" extrusionOk="0">
                  <a:moveTo>
                    <a:pt x="1721" y="0"/>
                  </a:moveTo>
                  <a:cubicBezTo>
                    <a:pt x="767" y="0"/>
                    <a:pt x="0" y="783"/>
                    <a:pt x="0" y="1721"/>
                  </a:cubicBezTo>
                  <a:cubicBezTo>
                    <a:pt x="0" y="2676"/>
                    <a:pt x="767" y="3442"/>
                    <a:pt x="1721" y="3442"/>
                  </a:cubicBezTo>
                  <a:cubicBezTo>
                    <a:pt x="2660" y="3442"/>
                    <a:pt x="3442" y="2676"/>
                    <a:pt x="3442" y="1721"/>
                  </a:cubicBezTo>
                  <a:cubicBezTo>
                    <a:pt x="3442" y="783"/>
                    <a:pt x="2660" y="0"/>
                    <a:pt x="1721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1265075" y="4625025"/>
              <a:ext cx="57525" cy="115775"/>
            </a:xfrm>
            <a:custGeom>
              <a:avLst/>
              <a:gdLst/>
              <a:ahLst/>
              <a:cxnLst/>
              <a:rect l="l" t="t" r="r" b="b"/>
              <a:pathLst>
                <a:path w="2301" h="4631" extrusionOk="0">
                  <a:moveTo>
                    <a:pt x="1721" y="0"/>
                  </a:moveTo>
                  <a:cubicBezTo>
                    <a:pt x="1409" y="0"/>
                    <a:pt x="1158" y="251"/>
                    <a:pt x="1158" y="580"/>
                  </a:cubicBezTo>
                  <a:lnTo>
                    <a:pt x="1158" y="3473"/>
                  </a:lnTo>
                  <a:lnTo>
                    <a:pt x="580" y="3473"/>
                  </a:lnTo>
                  <a:cubicBezTo>
                    <a:pt x="267" y="3473"/>
                    <a:pt x="1" y="3740"/>
                    <a:pt x="1" y="4053"/>
                  </a:cubicBezTo>
                  <a:cubicBezTo>
                    <a:pt x="1" y="4366"/>
                    <a:pt x="267" y="4631"/>
                    <a:pt x="580" y="4631"/>
                  </a:cubicBezTo>
                  <a:lnTo>
                    <a:pt x="1721" y="4631"/>
                  </a:lnTo>
                  <a:cubicBezTo>
                    <a:pt x="2051" y="4631"/>
                    <a:pt x="2301" y="4366"/>
                    <a:pt x="2301" y="4053"/>
                  </a:cubicBezTo>
                  <a:lnTo>
                    <a:pt x="2301" y="580"/>
                  </a:lnTo>
                  <a:cubicBezTo>
                    <a:pt x="2301" y="251"/>
                    <a:pt x="2051" y="0"/>
                    <a:pt x="172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265075" y="4365750"/>
              <a:ext cx="57525" cy="115800"/>
            </a:xfrm>
            <a:custGeom>
              <a:avLst/>
              <a:gdLst/>
              <a:ahLst/>
              <a:cxnLst/>
              <a:rect l="l" t="t" r="r" b="b"/>
              <a:pathLst>
                <a:path w="2301" h="4632" extrusionOk="0">
                  <a:moveTo>
                    <a:pt x="580" y="1"/>
                  </a:moveTo>
                  <a:cubicBezTo>
                    <a:pt x="267" y="1"/>
                    <a:pt x="1" y="266"/>
                    <a:pt x="1" y="579"/>
                  </a:cubicBezTo>
                  <a:cubicBezTo>
                    <a:pt x="1" y="892"/>
                    <a:pt x="267" y="1158"/>
                    <a:pt x="580" y="1158"/>
                  </a:cubicBezTo>
                  <a:lnTo>
                    <a:pt x="1158" y="1158"/>
                  </a:lnTo>
                  <a:lnTo>
                    <a:pt x="1158" y="4052"/>
                  </a:lnTo>
                  <a:cubicBezTo>
                    <a:pt x="1158" y="4381"/>
                    <a:pt x="1409" y="4631"/>
                    <a:pt x="1721" y="4631"/>
                  </a:cubicBezTo>
                  <a:cubicBezTo>
                    <a:pt x="2051" y="4631"/>
                    <a:pt x="2301" y="4381"/>
                    <a:pt x="2301" y="4052"/>
                  </a:cubicBezTo>
                  <a:lnTo>
                    <a:pt x="2301" y="579"/>
                  </a:lnTo>
                  <a:cubicBezTo>
                    <a:pt x="2301" y="266"/>
                    <a:pt x="2051" y="1"/>
                    <a:pt x="172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121950" y="4625025"/>
              <a:ext cx="57125" cy="115775"/>
            </a:xfrm>
            <a:custGeom>
              <a:avLst/>
              <a:gdLst/>
              <a:ahLst/>
              <a:cxnLst/>
              <a:rect l="l" t="t" r="r" b="b"/>
              <a:pathLst>
                <a:path w="2285" h="4631" extrusionOk="0">
                  <a:moveTo>
                    <a:pt x="563" y="0"/>
                  </a:moveTo>
                  <a:cubicBezTo>
                    <a:pt x="251" y="0"/>
                    <a:pt x="0" y="251"/>
                    <a:pt x="0" y="580"/>
                  </a:cubicBezTo>
                  <a:lnTo>
                    <a:pt x="0" y="4053"/>
                  </a:lnTo>
                  <a:cubicBezTo>
                    <a:pt x="0" y="4366"/>
                    <a:pt x="251" y="4631"/>
                    <a:pt x="563" y="4631"/>
                  </a:cubicBezTo>
                  <a:lnTo>
                    <a:pt x="1721" y="4631"/>
                  </a:lnTo>
                  <a:cubicBezTo>
                    <a:pt x="2034" y="4631"/>
                    <a:pt x="2284" y="4366"/>
                    <a:pt x="2284" y="4053"/>
                  </a:cubicBezTo>
                  <a:cubicBezTo>
                    <a:pt x="2284" y="3740"/>
                    <a:pt x="2034" y="3473"/>
                    <a:pt x="1721" y="3473"/>
                  </a:cubicBezTo>
                  <a:lnTo>
                    <a:pt x="1143" y="3473"/>
                  </a:lnTo>
                  <a:lnTo>
                    <a:pt x="1143" y="580"/>
                  </a:lnTo>
                  <a:cubicBezTo>
                    <a:pt x="1143" y="251"/>
                    <a:pt x="893" y="0"/>
                    <a:pt x="56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121950" y="4365750"/>
              <a:ext cx="57125" cy="115800"/>
            </a:xfrm>
            <a:custGeom>
              <a:avLst/>
              <a:gdLst/>
              <a:ahLst/>
              <a:cxnLst/>
              <a:rect l="l" t="t" r="r" b="b"/>
              <a:pathLst>
                <a:path w="2285" h="4632" extrusionOk="0">
                  <a:moveTo>
                    <a:pt x="563" y="1"/>
                  </a:moveTo>
                  <a:cubicBezTo>
                    <a:pt x="251" y="1"/>
                    <a:pt x="0" y="266"/>
                    <a:pt x="0" y="579"/>
                  </a:cubicBezTo>
                  <a:lnTo>
                    <a:pt x="0" y="4052"/>
                  </a:lnTo>
                  <a:cubicBezTo>
                    <a:pt x="0" y="4381"/>
                    <a:pt x="251" y="4631"/>
                    <a:pt x="563" y="4631"/>
                  </a:cubicBezTo>
                  <a:cubicBezTo>
                    <a:pt x="893" y="4631"/>
                    <a:pt x="1143" y="4381"/>
                    <a:pt x="1143" y="4052"/>
                  </a:cubicBezTo>
                  <a:lnTo>
                    <a:pt x="1143" y="1158"/>
                  </a:lnTo>
                  <a:lnTo>
                    <a:pt x="1721" y="1158"/>
                  </a:lnTo>
                  <a:cubicBezTo>
                    <a:pt x="2034" y="1158"/>
                    <a:pt x="2284" y="892"/>
                    <a:pt x="2284" y="579"/>
                  </a:cubicBezTo>
                  <a:cubicBezTo>
                    <a:pt x="2284" y="266"/>
                    <a:pt x="2034" y="1"/>
                    <a:pt x="1721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0"/>
          <p:cNvGrpSpPr/>
          <p:nvPr/>
        </p:nvGrpSpPr>
        <p:grpSpPr>
          <a:xfrm>
            <a:off x="8114350" y="2712975"/>
            <a:ext cx="489650" cy="489650"/>
            <a:chOff x="238125" y="3460400"/>
            <a:chExt cx="489650" cy="489650"/>
          </a:xfrm>
        </p:grpSpPr>
        <p:sp>
          <p:nvSpPr>
            <p:cNvPr id="1126" name="Google Shape;1126;p20"/>
            <p:cNvSpPr/>
            <p:nvPr/>
          </p:nvSpPr>
          <p:spPr>
            <a:xfrm>
              <a:off x="252600" y="3460400"/>
              <a:ext cx="460700" cy="373900"/>
            </a:xfrm>
            <a:custGeom>
              <a:avLst/>
              <a:gdLst/>
              <a:ahLst/>
              <a:cxnLst/>
              <a:rect l="l" t="t" r="r" b="b"/>
              <a:pathLst>
                <a:path w="18428" h="14956" extrusionOk="0">
                  <a:moveTo>
                    <a:pt x="9214" y="1"/>
                  </a:moveTo>
                  <a:cubicBezTo>
                    <a:pt x="5741" y="1"/>
                    <a:pt x="2862" y="2833"/>
                    <a:pt x="2862" y="6305"/>
                  </a:cubicBezTo>
                  <a:lnTo>
                    <a:pt x="2862" y="10936"/>
                  </a:lnTo>
                  <a:cubicBezTo>
                    <a:pt x="2862" y="12515"/>
                    <a:pt x="1580" y="13814"/>
                    <a:pt x="0" y="13814"/>
                  </a:cubicBezTo>
                  <a:lnTo>
                    <a:pt x="1142" y="14955"/>
                  </a:lnTo>
                  <a:lnTo>
                    <a:pt x="17285" y="14955"/>
                  </a:lnTo>
                  <a:lnTo>
                    <a:pt x="18428" y="13814"/>
                  </a:lnTo>
                  <a:cubicBezTo>
                    <a:pt x="16847" y="13814"/>
                    <a:pt x="15565" y="12515"/>
                    <a:pt x="15565" y="10936"/>
                  </a:cubicBezTo>
                  <a:lnTo>
                    <a:pt x="15565" y="6305"/>
                  </a:lnTo>
                  <a:cubicBezTo>
                    <a:pt x="15565" y="2833"/>
                    <a:pt x="12703" y="1"/>
                    <a:pt x="9214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482925" y="3460400"/>
              <a:ext cx="230375" cy="373900"/>
            </a:xfrm>
            <a:custGeom>
              <a:avLst/>
              <a:gdLst/>
              <a:ahLst/>
              <a:cxnLst/>
              <a:rect l="l" t="t" r="r" b="b"/>
              <a:pathLst>
                <a:path w="9215" h="14956" extrusionOk="0">
                  <a:moveTo>
                    <a:pt x="1" y="1"/>
                  </a:moveTo>
                  <a:lnTo>
                    <a:pt x="1" y="14955"/>
                  </a:lnTo>
                  <a:lnTo>
                    <a:pt x="8072" y="14955"/>
                  </a:lnTo>
                  <a:lnTo>
                    <a:pt x="9215" y="13814"/>
                  </a:lnTo>
                  <a:cubicBezTo>
                    <a:pt x="7634" y="13814"/>
                    <a:pt x="6352" y="12515"/>
                    <a:pt x="6352" y="10936"/>
                  </a:cubicBezTo>
                  <a:lnTo>
                    <a:pt x="6352" y="6305"/>
                  </a:lnTo>
                  <a:cubicBezTo>
                    <a:pt x="6352" y="2833"/>
                    <a:pt x="3490" y="1"/>
                    <a:pt x="1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238125" y="3805725"/>
              <a:ext cx="489650" cy="144325"/>
            </a:xfrm>
            <a:custGeom>
              <a:avLst/>
              <a:gdLst/>
              <a:ahLst/>
              <a:cxnLst/>
              <a:rect l="l" t="t" r="r" b="b"/>
              <a:pathLst>
                <a:path w="19586" h="5773" extrusionOk="0">
                  <a:moveTo>
                    <a:pt x="579" y="1"/>
                  </a:moveTo>
                  <a:cubicBezTo>
                    <a:pt x="267" y="1"/>
                    <a:pt x="0" y="251"/>
                    <a:pt x="0" y="564"/>
                  </a:cubicBezTo>
                  <a:lnTo>
                    <a:pt x="0" y="5194"/>
                  </a:lnTo>
                  <a:cubicBezTo>
                    <a:pt x="0" y="5507"/>
                    <a:pt x="267" y="5773"/>
                    <a:pt x="579" y="5773"/>
                  </a:cubicBezTo>
                  <a:lnTo>
                    <a:pt x="19007" y="5773"/>
                  </a:lnTo>
                  <a:cubicBezTo>
                    <a:pt x="19335" y="5773"/>
                    <a:pt x="19585" y="5507"/>
                    <a:pt x="19585" y="5194"/>
                  </a:cubicBezTo>
                  <a:lnTo>
                    <a:pt x="19585" y="564"/>
                  </a:lnTo>
                  <a:cubicBezTo>
                    <a:pt x="19585" y="251"/>
                    <a:pt x="19335" y="1"/>
                    <a:pt x="19007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482925" y="3805725"/>
              <a:ext cx="244850" cy="144325"/>
            </a:xfrm>
            <a:custGeom>
              <a:avLst/>
              <a:gdLst/>
              <a:ahLst/>
              <a:cxnLst/>
              <a:rect l="l" t="t" r="r" b="b"/>
              <a:pathLst>
                <a:path w="9794" h="5773" extrusionOk="0">
                  <a:moveTo>
                    <a:pt x="1" y="1"/>
                  </a:moveTo>
                  <a:lnTo>
                    <a:pt x="1" y="5773"/>
                  </a:lnTo>
                  <a:lnTo>
                    <a:pt x="9215" y="5773"/>
                  </a:lnTo>
                  <a:cubicBezTo>
                    <a:pt x="9543" y="5773"/>
                    <a:pt x="9793" y="5507"/>
                    <a:pt x="9793" y="5194"/>
                  </a:cubicBezTo>
                  <a:lnTo>
                    <a:pt x="9793" y="564"/>
                  </a:lnTo>
                  <a:cubicBezTo>
                    <a:pt x="9793" y="251"/>
                    <a:pt x="9543" y="1"/>
                    <a:pt x="921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20"/>
          <p:cNvGrpSpPr/>
          <p:nvPr/>
        </p:nvGrpSpPr>
        <p:grpSpPr>
          <a:xfrm>
            <a:off x="8288400" y="1429900"/>
            <a:ext cx="315600" cy="489650"/>
            <a:chOff x="325350" y="2612175"/>
            <a:chExt cx="315600" cy="489650"/>
          </a:xfrm>
        </p:grpSpPr>
        <p:sp>
          <p:nvSpPr>
            <p:cNvPr id="1131" name="Google Shape;1131;p20"/>
            <p:cNvSpPr/>
            <p:nvPr/>
          </p:nvSpPr>
          <p:spPr>
            <a:xfrm>
              <a:off x="353875" y="2612175"/>
              <a:ext cx="258125" cy="475175"/>
            </a:xfrm>
            <a:custGeom>
              <a:avLst/>
              <a:gdLst/>
              <a:ahLst/>
              <a:cxnLst/>
              <a:rect l="l" t="t" r="r" b="b"/>
              <a:pathLst>
                <a:path w="10325" h="19007" extrusionOk="0">
                  <a:moveTo>
                    <a:pt x="5163" y="0"/>
                  </a:moveTo>
                  <a:cubicBezTo>
                    <a:pt x="2316" y="0"/>
                    <a:pt x="0" y="2316"/>
                    <a:pt x="0" y="5163"/>
                  </a:cubicBezTo>
                  <a:cubicBezTo>
                    <a:pt x="0" y="6586"/>
                    <a:pt x="298" y="7697"/>
                    <a:pt x="595" y="8761"/>
                  </a:cubicBezTo>
                  <a:cubicBezTo>
                    <a:pt x="876" y="9808"/>
                    <a:pt x="1143" y="10778"/>
                    <a:pt x="1143" y="12046"/>
                  </a:cubicBezTo>
                  <a:cubicBezTo>
                    <a:pt x="1143" y="13312"/>
                    <a:pt x="876" y="14298"/>
                    <a:pt x="595" y="15346"/>
                  </a:cubicBezTo>
                  <a:cubicBezTo>
                    <a:pt x="298" y="16409"/>
                    <a:pt x="0" y="17598"/>
                    <a:pt x="0" y="19006"/>
                  </a:cubicBezTo>
                  <a:lnTo>
                    <a:pt x="10325" y="19006"/>
                  </a:lnTo>
                  <a:cubicBezTo>
                    <a:pt x="10325" y="17598"/>
                    <a:pt x="10028" y="16409"/>
                    <a:pt x="9730" y="15346"/>
                  </a:cubicBezTo>
                  <a:cubicBezTo>
                    <a:pt x="9449" y="14298"/>
                    <a:pt x="9183" y="13312"/>
                    <a:pt x="9183" y="12046"/>
                  </a:cubicBezTo>
                  <a:cubicBezTo>
                    <a:pt x="9183" y="10778"/>
                    <a:pt x="9449" y="9808"/>
                    <a:pt x="9730" y="8761"/>
                  </a:cubicBezTo>
                  <a:cubicBezTo>
                    <a:pt x="10028" y="7697"/>
                    <a:pt x="10325" y="6586"/>
                    <a:pt x="10325" y="5163"/>
                  </a:cubicBezTo>
                  <a:cubicBezTo>
                    <a:pt x="10325" y="2316"/>
                    <a:pt x="8010" y="0"/>
                    <a:pt x="516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482925" y="2612175"/>
              <a:ext cx="129075" cy="475175"/>
            </a:xfrm>
            <a:custGeom>
              <a:avLst/>
              <a:gdLst/>
              <a:ahLst/>
              <a:cxnLst/>
              <a:rect l="l" t="t" r="r" b="b"/>
              <a:pathLst>
                <a:path w="5163" h="19007" extrusionOk="0">
                  <a:moveTo>
                    <a:pt x="1" y="0"/>
                  </a:moveTo>
                  <a:lnTo>
                    <a:pt x="1" y="19006"/>
                  </a:lnTo>
                  <a:lnTo>
                    <a:pt x="5163" y="19006"/>
                  </a:lnTo>
                  <a:cubicBezTo>
                    <a:pt x="5163" y="17598"/>
                    <a:pt x="4866" y="16409"/>
                    <a:pt x="4568" y="15346"/>
                  </a:cubicBezTo>
                  <a:cubicBezTo>
                    <a:pt x="4287" y="14298"/>
                    <a:pt x="4021" y="13312"/>
                    <a:pt x="4021" y="12046"/>
                  </a:cubicBezTo>
                  <a:cubicBezTo>
                    <a:pt x="4021" y="10778"/>
                    <a:pt x="4287" y="9808"/>
                    <a:pt x="4568" y="8761"/>
                  </a:cubicBezTo>
                  <a:cubicBezTo>
                    <a:pt x="4866" y="7697"/>
                    <a:pt x="5163" y="6586"/>
                    <a:pt x="5163" y="5163"/>
                  </a:cubicBezTo>
                  <a:cubicBezTo>
                    <a:pt x="5163" y="2316"/>
                    <a:pt x="2848" y="0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325350" y="3073225"/>
              <a:ext cx="315600" cy="28600"/>
            </a:xfrm>
            <a:custGeom>
              <a:avLst/>
              <a:gdLst/>
              <a:ahLst/>
              <a:cxnLst/>
              <a:rect l="l" t="t" r="r" b="b"/>
              <a:pathLst>
                <a:path w="12624" h="1144" extrusionOk="0">
                  <a:moveTo>
                    <a:pt x="563" y="1"/>
                  </a:moveTo>
                  <a:cubicBezTo>
                    <a:pt x="250" y="1"/>
                    <a:pt x="0" y="251"/>
                    <a:pt x="0" y="564"/>
                  </a:cubicBezTo>
                  <a:cubicBezTo>
                    <a:pt x="0" y="893"/>
                    <a:pt x="250" y="1144"/>
                    <a:pt x="563" y="1144"/>
                  </a:cubicBezTo>
                  <a:lnTo>
                    <a:pt x="12045" y="1144"/>
                  </a:lnTo>
                  <a:cubicBezTo>
                    <a:pt x="12358" y="1144"/>
                    <a:pt x="12623" y="893"/>
                    <a:pt x="12623" y="564"/>
                  </a:cubicBezTo>
                  <a:cubicBezTo>
                    <a:pt x="12623" y="251"/>
                    <a:pt x="12358" y="1"/>
                    <a:pt x="12045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482925" y="3073225"/>
              <a:ext cx="158025" cy="28600"/>
            </a:xfrm>
            <a:custGeom>
              <a:avLst/>
              <a:gdLst/>
              <a:ahLst/>
              <a:cxnLst/>
              <a:rect l="l" t="t" r="r" b="b"/>
              <a:pathLst>
                <a:path w="6321" h="1144" extrusionOk="0">
                  <a:moveTo>
                    <a:pt x="1" y="1"/>
                  </a:moveTo>
                  <a:lnTo>
                    <a:pt x="1" y="1144"/>
                  </a:lnTo>
                  <a:lnTo>
                    <a:pt x="5742" y="1144"/>
                  </a:lnTo>
                  <a:cubicBezTo>
                    <a:pt x="6055" y="1144"/>
                    <a:pt x="6320" y="893"/>
                    <a:pt x="6320" y="564"/>
                  </a:cubicBezTo>
                  <a:cubicBezTo>
                    <a:pt x="6320" y="251"/>
                    <a:pt x="6055" y="1"/>
                    <a:pt x="5742" y="1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439900" y="2784250"/>
              <a:ext cx="86075" cy="115000"/>
            </a:xfrm>
            <a:custGeom>
              <a:avLst/>
              <a:gdLst/>
              <a:ahLst/>
              <a:cxnLst/>
              <a:rect l="l" t="t" r="r" b="b"/>
              <a:pathLst>
                <a:path w="3443" h="4600" extrusionOk="0">
                  <a:moveTo>
                    <a:pt x="1722" y="0"/>
                  </a:moveTo>
                  <a:cubicBezTo>
                    <a:pt x="1409" y="0"/>
                    <a:pt x="1143" y="266"/>
                    <a:pt x="1143" y="579"/>
                  </a:cubicBezTo>
                  <a:lnTo>
                    <a:pt x="1143" y="2299"/>
                  </a:lnTo>
                  <a:lnTo>
                    <a:pt x="580" y="2299"/>
                  </a:lnTo>
                  <a:cubicBezTo>
                    <a:pt x="251" y="2299"/>
                    <a:pt x="1" y="2550"/>
                    <a:pt x="1" y="2879"/>
                  </a:cubicBezTo>
                  <a:cubicBezTo>
                    <a:pt x="1" y="3192"/>
                    <a:pt x="251" y="3442"/>
                    <a:pt x="580" y="3442"/>
                  </a:cubicBezTo>
                  <a:lnTo>
                    <a:pt x="1143" y="3442"/>
                  </a:lnTo>
                  <a:lnTo>
                    <a:pt x="1143" y="4020"/>
                  </a:lnTo>
                  <a:cubicBezTo>
                    <a:pt x="1143" y="4333"/>
                    <a:pt x="1409" y="4599"/>
                    <a:pt x="1722" y="4599"/>
                  </a:cubicBezTo>
                  <a:cubicBezTo>
                    <a:pt x="2034" y="4599"/>
                    <a:pt x="2301" y="4333"/>
                    <a:pt x="2301" y="4020"/>
                  </a:cubicBezTo>
                  <a:lnTo>
                    <a:pt x="2301" y="3442"/>
                  </a:lnTo>
                  <a:lnTo>
                    <a:pt x="2864" y="3442"/>
                  </a:lnTo>
                  <a:cubicBezTo>
                    <a:pt x="3192" y="3442"/>
                    <a:pt x="3442" y="3192"/>
                    <a:pt x="3442" y="2879"/>
                  </a:cubicBezTo>
                  <a:cubicBezTo>
                    <a:pt x="3442" y="2550"/>
                    <a:pt x="3192" y="2299"/>
                    <a:pt x="2864" y="2299"/>
                  </a:cubicBezTo>
                  <a:lnTo>
                    <a:pt x="2301" y="2299"/>
                  </a:lnTo>
                  <a:lnTo>
                    <a:pt x="2301" y="579"/>
                  </a:lnTo>
                  <a:cubicBezTo>
                    <a:pt x="2301" y="266"/>
                    <a:pt x="2034" y="0"/>
                    <a:pt x="1722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482925" y="2784250"/>
              <a:ext cx="43050" cy="115000"/>
            </a:xfrm>
            <a:custGeom>
              <a:avLst/>
              <a:gdLst/>
              <a:ahLst/>
              <a:cxnLst/>
              <a:rect l="l" t="t" r="r" b="b"/>
              <a:pathLst>
                <a:path w="1722" h="4600" extrusionOk="0">
                  <a:moveTo>
                    <a:pt x="1" y="0"/>
                  </a:moveTo>
                  <a:lnTo>
                    <a:pt x="1" y="4599"/>
                  </a:lnTo>
                  <a:cubicBezTo>
                    <a:pt x="313" y="4599"/>
                    <a:pt x="580" y="4333"/>
                    <a:pt x="580" y="4020"/>
                  </a:cubicBezTo>
                  <a:lnTo>
                    <a:pt x="580" y="3442"/>
                  </a:lnTo>
                  <a:lnTo>
                    <a:pt x="1143" y="3442"/>
                  </a:lnTo>
                  <a:cubicBezTo>
                    <a:pt x="1471" y="3442"/>
                    <a:pt x="1721" y="3192"/>
                    <a:pt x="1721" y="2879"/>
                  </a:cubicBezTo>
                  <a:cubicBezTo>
                    <a:pt x="1721" y="2550"/>
                    <a:pt x="1471" y="2299"/>
                    <a:pt x="1143" y="2299"/>
                  </a:cubicBezTo>
                  <a:lnTo>
                    <a:pt x="580" y="2299"/>
                  </a:lnTo>
                  <a:lnTo>
                    <a:pt x="580" y="579"/>
                  </a:lnTo>
                  <a:cubicBezTo>
                    <a:pt x="580" y="266"/>
                    <a:pt x="313" y="0"/>
                    <a:pt x="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411375" y="2669650"/>
              <a:ext cx="143150" cy="143550"/>
            </a:xfrm>
            <a:custGeom>
              <a:avLst/>
              <a:gdLst/>
              <a:ahLst/>
              <a:cxnLst/>
              <a:rect l="l" t="t" r="r" b="b"/>
              <a:pathLst>
                <a:path w="5726" h="5742" extrusionOk="0">
                  <a:moveTo>
                    <a:pt x="2863" y="1143"/>
                  </a:moveTo>
                  <a:cubicBezTo>
                    <a:pt x="3817" y="1143"/>
                    <a:pt x="4583" y="1925"/>
                    <a:pt x="4583" y="2864"/>
                  </a:cubicBezTo>
                  <a:cubicBezTo>
                    <a:pt x="4583" y="3817"/>
                    <a:pt x="3817" y="4584"/>
                    <a:pt x="2863" y="4584"/>
                  </a:cubicBezTo>
                  <a:cubicBezTo>
                    <a:pt x="1909" y="4584"/>
                    <a:pt x="1142" y="3817"/>
                    <a:pt x="1142" y="2864"/>
                  </a:cubicBezTo>
                  <a:cubicBezTo>
                    <a:pt x="1142" y="1925"/>
                    <a:pt x="1909" y="1143"/>
                    <a:pt x="2863" y="1143"/>
                  </a:cubicBezTo>
                  <a:close/>
                  <a:moveTo>
                    <a:pt x="2863" y="0"/>
                  </a:moveTo>
                  <a:cubicBezTo>
                    <a:pt x="1283" y="0"/>
                    <a:pt x="1" y="1283"/>
                    <a:pt x="1" y="2864"/>
                  </a:cubicBezTo>
                  <a:cubicBezTo>
                    <a:pt x="1" y="4443"/>
                    <a:pt x="1283" y="5742"/>
                    <a:pt x="2863" y="5742"/>
                  </a:cubicBezTo>
                  <a:cubicBezTo>
                    <a:pt x="4443" y="5742"/>
                    <a:pt x="5726" y="4443"/>
                    <a:pt x="5726" y="2864"/>
                  </a:cubicBezTo>
                  <a:cubicBezTo>
                    <a:pt x="5726" y="1283"/>
                    <a:pt x="4443" y="0"/>
                    <a:pt x="2863" y="0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482925" y="2669650"/>
              <a:ext cx="71600" cy="143550"/>
            </a:xfrm>
            <a:custGeom>
              <a:avLst/>
              <a:gdLst/>
              <a:ahLst/>
              <a:cxnLst/>
              <a:rect l="l" t="t" r="r" b="b"/>
              <a:pathLst>
                <a:path w="2864" h="5742" extrusionOk="0">
                  <a:moveTo>
                    <a:pt x="1" y="0"/>
                  </a:moveTo>
                  <a:lnTo>
                    <a:pt x="1" y="1143"/>
                  </a:lnTo>
                  <a:cubicBezTo>
                    <a:pt x="955" y="1143"/>
                    <a:pt x="1721" y="1925"/>
                    <a:pt x="1721" y="2864"/>
                  </a:cubicBezTo>
                  <a:cubicBezTo>
                    <a:pt x="1721" y="3817"/>
                    <a:pt x="955" y="4584"/>
                    <a:pt x="1" y="4584"/>
                  </a:cubicBezTo>
                  <a:lnTo>
                    <a:pt x="1" y="5742"/>
                  </a:lnTo>
                  <a:cubicBezTo>
                    <a:pt x="1581" y="5742"/>
                    <a:pt x="2864" y="4443"/>
                    <a:pt x="2864" y="2864"/>
                  </a:cubicBezTo>
                  <a:cubicBezTo>
                    <a:pt x="2864" y="1283"/>
                    <a:pt x="1581" y="0"/>
                    <a:pt x="1" y="0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" name="Google Shape;1139;p20"/>
          <p:cNvGrpSpPr/>
          <p:nvPr/>
        </p:nvGrpSpPr>
        <p:grpSpPr>
          <a:xfrm flipH="1">
            <a:off x="539988" y="2713175"/>
            <a:ext cx="258125" cy="489250"/>
            <a:chOff x="353875" y="1764325"/>
            <a:chExt cx="258125" cy="489250"/>
          </a:xfrm>
        </p:grpSpPr>
        <p:sp>
          <p:nvSpPr>
            <p:cNvPr id="1140" name="Google Shape;1140;p20"/>
            <p:cNvSpPr/>
            <p:nvPr/>
          </p:nvSpPr>
          <p:spPr>
            <a:xfrm>
              <a:off x="454400" y="1764325"/>
              <a:ext cx="114600" cy="244425"/>
            </a:xfrm>
            <a:custGeom>
              <a:avLst/>
              <a:gdLst/>
              <a:ahLst/>
              <a:cxnLst/>
              <a:rect l="l" t="t" r="r" b="b"/>
              <a:pathLst>
                <a:path w="4584" h="9777" extrusionOk="0">
                  <a:moveTo>
                    <a:pt x="3442" y="0"/>
                  </a:moveTo>
                  <a:cubicBezTo>
                    <a:pt x="3129" y="0"/>
                    <a:pt x="2831" y="109"/>
                    <a:pt x="2612" y="345"/>
                  </a:cubicBezTo>
                  <a:cubicBezTo>
                    <a:pt x="2034" y="923"/>
                    <a:pt x="1533" y="1596"/>
                    <a:pt x="1142" y="2299"/>
                  </a:cubicBezTo>
                  <a:cubicBezTo>
                    <a:pt x="407" y="3613"/>
                    <a:pt x="0" y="5163"/>
                    <a:pt x="0" y="6727"/>
                  </a:cubicBezTo>
                  <a:lnTo>
                    <a:pt x="0" y="9777"/>
                  </a:lnTo>
                  <a:lnTo>
                    <a:pt x="2284" y="9777"/>
                  </a:lnTo>
                  <a:lnTo>
                    <a:pt x="2284" y="6727"/>
                  </a:lnTo>
                  <a:cubicBezTo>
                    <a:pt x="2284" y="4944"/>
                    <a:pt x="2987" y="3223"/>
                    <a:pt x="4239" y="1955"/>
                  </a:cubicBezTo>
                  <a:cubicBezTo>
                    <a:pt x="4458" y="1752"/>
                    <a:pt x="4583" y="1455"/>
                    <a:pt x="4583" y="1142"/>
                  </a:cubicBezTo>
                  <a:cubicBezTo>
                    <a:pt x="4583" y="501"/>
                    <a:pt x="4067" y="0"/>
                    <a:pt x="3442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353875" y="1965700"/>
              <a:ext cx="258125" cy="287875"/>
            </a:xfrm>
            <a:custGeom>
              <a:avLst/>
              <a:gdLst/>
              <a:ahLst/>
              <a:cxnLst/>
              <a:rect l="l" t="t" r="r" b="b"/>
              <a:pathLst>
                <a:path w="10325" h="11515" extrusionOk="0">
                  <a:moveTo>
                    <a:pt x="4021" y="1"/>
                  </a:moveTo>
                  <a:cubicBezTo>
                    <a:pt x="3066" y="1"/>
                    <a:pt x="2301" y="783"/>
                    <a:pt x="2301" y="1722"/>
                  </a:cubicBezTo>
                  <a:lnTo>
                    <a:pt x="2301" y="1753"/>
                  </a:lnTo>
                  <a:cubicBezTo>
                    <a:pt x="814" y="2504"/>
                    <a:pt x="0" y="3897"/>
                    <a:pt x="0" y="5743"/>
                  </a:cubicBezTo>
                  <a:lnTo>
                    <a:pt x="1205" y="6352"/>
                  </a:lnTo>
                  <a:lnTo>
                    <a:pt x="110" y="6900"/>
                  </a:lnTo>
                  <a:cubicBezTo>
                    <a:pt x="376" y="8542"/>
                    <a:pt x="1174" y="10263"/>
                    <a:pt x="2284" y="11358"/>
                  </a:cubicBezTo>
                  <a:cubicBezTo>
                    <a:pt x="2394" y="11468"/>
                    <a:pt x="2551" y="11514"/>
                    <a:pt x="2691" y="11514"/>
                  </a:cubicBezTo>
                  <a:lnTo>
                    <a:pt x="7634" y="11514"/>
                  </a:lnTo>
                  <a:cubicBezTo>
                    <a:pt x="7791" y="11514"/>
                    <a:pt x="7932" y="11468"/>
                    <a:pt x="8041" y="11358"/>
                  </a:cubicBezTo>
                  <a:cubicBezTo>
                    <a:pt x="9152" y="10263"/>
                    <a:pt x="9949" y="8542"/>
                    <a:pt x="10216" y="6900"/>
                  </a:cubicBezTo>
                  <a:lnTo>
                    <a:pt x="9121" y="6321"/>
                  </a:lnTo>
                  <a:lnTo>
                    <a:pt x="10325" y="5743"/>
                  </a:lnTo>
                  <a:cubicBezTo>
                    <a:pt x="10325" y="3897"/>
                    <a:pt x="9511" y="2504"/>
                    <a:pt x="8026" y="1753"/>
                  </a:cubicBezTo>
                  <a:lnTo>
                    <a:pt x="8026" y="1722"/>
                  </a:lnTo>
                  <a:cubicBezTo>
                    <a:pt x="8026" y="783"/>
                    <a:pt x="7259" y="1"/>
                    <a:pt x="6305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482925" y="1965700"/>
              <a:ext cx="129075" cy="287875"/>
            </a:xfrm>
            <a:custGeom>
              <a:avLst/>
              <a:gdLst/>
              <a:ahLst/>
              <a:cxnLst/>
              <a:rect l="l" t="t" r="r" b="b"/>
              <a:pathLst>
                <a:path w="5163" h="11515" extrusionOk="0">
                  <a:moveTo>
                    <a:pt x="1" y="1"/>
                  </a:moveTo>
                  <a:lnTo>
                    <a:pt x="1" y="11514"/>
                  </a:lnTo>
                  <a:lnTo>
                    <a:pt x="2472" y="11514"/>
                  </a:lnTo>
                  <a:cubicBezTo>
                    <a:pt x="2629" y="11514"/>
                    <a:pt x="2770" y="11468"/>
                    <a:pt x="2879" y="11358"/>
                  </a:cubicBezTo>
                  <a:cubicBezTo>
                    <a:pt x="3990" y="10263"/>
                    <a:pt x="4787" y="8542"/>
                    <a:pt x="5054" y="6900"/>
                  </a:cubicBezTo>
                  <a:lnTo>
                    <a:pt x="3959" y="6321"/>
                  </a:lnTo>
                  <a:lnTo>
                    <a:pt x="5163" y="5743"/>
                  </a:lnTo>
                  <a:cubicBezTo>
                    <a:pt x="5163" y="3897"/>
                    <a:pt x="4349" y="2504"/>
                    <a:pt x="2864" y="1753"/>
                  </a:cubicBezTo>
                  <a:lnTo>
                    <a:pt x="2864" y="1722"/>
                  </a:lnTo>
                  <a:cubicBezTo>
                    <a:pt x="2864" y="783"/>
                    <a:pt x="2097" y="1"/>
                    <a:pt x="1143" y="1"/>
                  </a:cubicBezTo>
                  <a:close/>
                </a:path>
              </a:pathLst>
            </a:custGeom>
            <a:solidFill>
              <a:srgbClr val="D35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353875" y="2109250"/>
              <a:ext cx="258125" cy="28975"/>
            </a:xfrm>
            <a:custGeom>
              <a:avLst/>
              <a:gdLst/>
              <a:ahLst/>
              <a:cxnLst/>
              <a:rect l="l" t="t" r="r" b="b"/>
              <a:pathLst>
                <a:path w="10325" h="1159" extrusionOk="0">
                  <a:moveTo>
                    <a:pt x="0" y="1"/>
                  </a:moveTo>
                  <a:cubicBezTo>
                    <a:pt x="0" y="376"/>
                    <a:pt x="48" y="766"/>
                    <a:pt x="110" y="1158"/>
                  </a:cubicBezTo>
                  <a:lnTo>
                    <a:pt x="10216" y="1158"/>
                  </a:lnTo>
                  <a:cubicBezTo>
                    <a:pt x="10278" y="766"/>
                    <a:pt x="10325" y="376"/>
                    <a:pt x="10325" y="1"/>
                  </a:cubicBezTo>
                  <a:close/>
                </a:path>
              </a:pathLst>
            </a:custGeom>
            <a:solidFill>
              <a:srgbClr val="FFB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482925" y="2109250"/>
              <a:ext cx="129075" cy="28975"/>
            </a:xfrm>
            <a:custGeom>
              <a:avLst/>
              <a:gdLst/>
              <a:ahLst/>
              <a:cxnLst/>
              <a:rect l="l" t="t" r="r" b="b"/>
              <a:pathLst>
                <a:path w="5163" h="1159" extrusionOk="0">
                  <a:moveTo>
                    <a:pt x="1" y="1"/>
                  </a:moveTo>
                  <a:lnTo>
                    <a:pt x="1" y="1158"/>
                  </a:lnTo>
                  <a:lnTo>
                    <a:pt x="5054" y="1158"/>
                  </a:lnTo>
                  <a:cubicBezTo>
                    <a:pt x="5116" y="766"/>
                    <a:pt x="5163" y="376"/>
                    <a:pt x="5163" y="1"/>
                  </a:cubicBezTo>
                  <a:close/>
                </a:path>
              </a:pathLst>
            </a:custGeom>
            <a:solidFill>
              <a:srgbClr val="F08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20"/>
          <p:cNvGrpSpPr/>
          <p:nvPr/>
        </p:nvGrpSpPr>
        <p:grpSpPr>
          <a:xfrm flipH="1">
            <a:off x="539988" y="1479550"/>
            <a:ext cx="489650" cy="489650"/>
            <a:chOff x="238125" y="916075"/>
            <a:chExt cx="489650" cy="489650"/>
          </a:xfrm>
        </p:grpSpPr>
        <p:sp>
          <p:nvSpPr>
            <p:cNvPr id="1146" name="Google Shape;1146;p20"/>
            <p:cNvSpPr/>
            <p:nvPr/>
          </p:nvSpPr>
          <p:spPr>
            <a:xfrm>
              <a:off x="454400" y="947350"/>
              <a:ext cx="57125" cy="127525"/>
            </a:xfrm>
            <a:custGeom>
              <a:avLst/>
              <a:gdLst/>
              <a:ahLst/>
              <a:cxnLst/>
              <a:rect l="l" t="t" r="r" b="b"/>
              <a:pathLst>
                <a:path w="2285" h="5101" extrusionOk="0">
                  <a:moveTo>
                    <a:pt x="563" y="0"/>
                  </a:moveTo>
                  <a:lnTo>
                    <a:pt x="0" y="1800"/>
                  </a:lnTo>
                  <a:lnTo>
                    <a:pt x="0" y="5100"/>
                  </a:lnTo>
                  <a:lnTo>
                    <a:pt x="2284" y="5100"/>
                  </a:lnTo>
                  <a:lnTo>
                    <a:pt x="2284" y="1909"/>
                  </a:lnTo>
                  <a:lnTo>
                    <a:pt x="1721" y="0"/>
                  </a:lnTo>
                  <a:cubicBezTo>
                    <a:pt x="1721" y="657"/>
                    <a:pt x="1517" y="1346"/>
                    <a:pt x="1142" y="1909"/>
                  </a:cubicBezTo>
                  <a:cubicBezTo>
                    <a:pt x="782" y="1346"/>
                    <a:pt x="563" y="657"/>
                    <a:pt x="563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482925" y="947350"/>
              <a:ext cx="28600" cy="127525"/>
            </a:xfrm>
            <a:custGeom>
              <a:avLst/>
              <a:gdLst/>
              <a:ahLst/>
              <a:cxnLst/>
              <a:rect l="l" t="t" r="r" b="b"/>
              <a:pathLst>
                <a:path w="1144" h="5101" extrusionOk="0">
                  <a:moveTo>
                    <a:pt x="580" y="0"/>
                  </a:moveTo>
                  <a:cubicBezTo>
                    <a:pt x="580" y="657"/>
                    <a:pt x="376" y="1346"/>
                    <a:pt x="1" y="1909"/>
                  </a:cubicBezTo>
                  <a:lnTo>
                    <a:pt x="1" y="5100"/>
                  </a:lnTo>
                  <a:lnTo>
                    <a:pt x="1143" y="5100"/>
                  </a:lnTo>
                  <a:lnTo>
                    <a:pt x="1143" y="1909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454400" y="1246925"/>
              <a:ext cx="57125" cy="127500"/>
            </a:xfrm>
            <a:custGeom>
              <a:avLst/>
              <a:gdLst/>
              <a:ahLst/>
              <a:cxnLst/>
              <a:rect l="l" t="t" r="r" b="b"/>
              <a:pathLst>
                <a:path w="2285" h="5100" extrusionOk="0">
                  <a:moveTo>
                    <a:pt x="0" y="0"/>
                  </a:moveTo>
                  <a:lnTo>
                    <a:pt x="0" y="3145"/>
                  </a:lnTo>
                  <a:lnTo>
                    <a:pt x="563" y="5100"/>
                  </a:lnTo>
                  <a:cubicBezTo>
                    <a:pt x="563" y="4443"/>
                    <a:pt x="782" y="3786"/>
                    <a:pt x="1142" y="3239"/>
                  </a:cubicBezTo>
                  <a:cubicBezTo>
                    <a:pt x="1517" y="3786"/>
                    <a:pt x="1721" y="4443"/>
                    <a:pt x="1721" y="5100"/>
                  </a:cubicBezTo>
                  <a:lnTo>
                    <a:pt x="2284" y="3145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482925" y="1246925"/>
              <a:ext cx="28600" cy="127500"/>
            </a:xfrm>
            <a:custGeom>
              <a:avLst/>
              <a:gdLst/>
              <a:ahLst/>
              <a:cxnLst/>
              <a:rect l="l" t="t" r="r" b="b"/>
              <a:pathLst>
                <a:path w="1144" h="5100" extrusionOk="0">
                  <a:moveTo>
                    <a:pt x="1" y="0"/>
                  </a:moveTo>
                  <a:lnTo>
                    <a:pt x="1" y="3239"/>
                  </a:lnTo>
                  <a:cubicBezTo>
                    <a:pt x="376" y="3786"/>
                    <a:pt x="580" y="4443"/>
                    <a:pt x="580" y="5100"/>
                  </a:cubicBezTo>
                  <a:lnTo>
                    <a:pt x="1143" y="314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238125" y="916075"/>
              <a:ext cx="489650" cy="489650"/>
            </a:xfrm>
            <a:custGeom>
              <a:avLst/>
              <a:gdLst/>
              <a:ahLst/>
              <a:cxnLst/>
              <a:rect l="l" t="t" r="r" b="b"/>
              <a:pathLst>
                <a:path w="19586" h="19586" extrusionOk="0">
                  <a:moveTo>
                    <a:pt x="1721" y="0"/>
                  </a:moveTo>
                  <a:cubicBezTo>
                    <a:pt x="1408" y="0"/>
                    <a:pt x="1158" y="250"/>
                    <a:pt x="1158" y="579"/>
                  </a:cubicBezTo>
                  <a:lnTo>
                    <a:pt x="1158" y="1251"/>
                  </a:lnTo>
                  <a:cubicBezTo>
                    <a:pt x="1158" y="2127"/>
                    <a:pt x="798" y="3020"/>
                    <a:pt x="173" y="3645"/>
                  </a:cubicBezTo>
                  <a:cubicBezTo>
                    <a:pt x="63" y="3754"/>
                    <a:pt x="0" y="3896"/>
                    <a:pt x="0" y="4052"/>
                  </a:cubicBezTo>
                  <a:lnTo>
                    <a:pt x="0" y="15565"/>
                  </a:lnTo>
                  <a:cubicBezTo>
                    <a:pt x="0" y="15722"/>
                    <a:pt x="63" y="15862"/>
                    <a:pt x="173" y="15972"/>
                  </a:cubicBezTo>
                  <a:cubicBezTo>
                    <a:pt x="798" y="16598"/>
                    <a:pt x="1158" y="17458"/>
                    <a:pt x="1158" y="18334"/>
                  </a:cubicBezTo>
                  <a:lnTo>
                    <a:pt x="1158" y="19007"/>
                  </a:lnTo>
                  <a:cubicBezTo>
                    <a:pt x="1158" y="19320"/>
                    <a:pt x="1408" y="19585"/>
                    <a:pt x="1721" y="19585"/>
                  </a:cubicBezTo>
                  <a:lnTo>
                    <a:pt x="8651" y="19585"/>
                  </a:lnTo>
                  <a:cubicBezTo>
                    <a:pt x="8964" y="19585"/>
                    <a:pt x="9214" y="19320"/>
                    <a:pt x="9214" y="19007"/>
                  </a:cubicBezTo>
                  <a:lnTo>
                    <a:pt x="9214" y="18334"/>
                  </a:lnTo>
                  <a:lnTo>
                    <a:pt x="9214" y="14377"/>
                  </a:lnTo>
                  <a:cubicBezTo>
                    <a:pt x="9214" y="14064"/>
                    <a:pt x="9480" y="13813"/>
                    <a:pt x="9793" y="13813"/>
                  </a:cubicBezTo>
                  <a:cubicBezTo>
                    <a:pt x="10105" y="13813"/>
                    <a:pt x="10372" y="14064"/>
                    <a:pt x="10372" y="14377"/>
                  </a:cubicBezTo>
                  <a:lnTo>
                    <a:pt x="10372" y="18334"/>
                  </a:lnTo>
                  <a:lnTo>
                    <a:pt x="10372" y="19007"/>
                  </a:lnTo>
                  <a:cubicBezTo>
                    <a:pt x="10372" y="19320"/>
                    <a:pt x="10622" y="19585"/>
                    <a:pt x="10935" y="19585"/>
                  </a:cubicBezTo>
                  <a:lnTo>
                    <a:pt x="17864" y="19585"/>
                  </a:lnTo>
                  <a:cubicBezTo>
                    <a:pt x="18177" y="19585"/>
                    <a:pt x="18444" y="19320"/>
                    <a:pt x="18444" y="19007"/>
                  </a:cubicBezTo>
                  <a:lnTo>
                    <a:pt x="18444" y="18334"/>
                  </a:lnTo>
                  <a:cubicBezTo>
                    <a:pt x="18444" y="17458"/>
                    <a:pt x="18803" y="16598"/>
                    <a:pt x="19414" y="15972"/>
                  </a:cubicBezTo>
                  <a:cubicBezTo>
                    <a:pt x="19523" y="15862"/>
                    <a:pt x="19585" y="15722"/>
                    <a:pt x="19585" y="15565"/>
                  </a:cubicBezTo>
                  <a:lnTo>
                    <a:pt x="19585" y="4052"/>
                  </a:lnTo>
                  <a:cubicBezTo>
                    <a:pt x="19585" y="3896"/>
                    <a:pt x="19523" y="3754"/>
                    <a:pt x="19414" y="3645"/>
                  </a:cubicBezTo>
                  <a:cubicBezTo>
                    <a:pt x="18803" y="3020"/>
                    <a:pt x="18444" y="2127"/>
                    <a:pt x="18444" y="1251"/>
                  </a:cubicBezTo>
                  <a:lnTo>
                    <a:pt x="18444" y="579"/>
                  </a:lnTo>
                  <a:cubicBezTo>
                    <a:pt x="18444" y="250"/>
                    <a:pt x="18177" y="0"/>
                    <a:pt x="17864" y="0"/>
                  </a:cubicBezTo>
                  <a:lnTo>
                    <a:pt x="10935" y="0"/>
                  </a:lnTo>
                  <a:cubicBezTo>
                    <a:pt x="10622" y="0"/>
                    <a:pt x="10372" y="250"/>
                    <a:pt x="10372" y="579"/>
                  </a:cubicBezTo>
                  <a:lnTo>
                    <a:pt x="10372" y="1251"/>
                  </a:lnTo>
                  <a:lnTo>
                    <a:pt x="10372" y="5193"/>
                  </a:lnTo>
                  <a:cubicBezTo>
                    <a:pt x="10372" y="5523"/>
                    <a:pt x="10105" y="5773"/>
                    <a:pt x="9793" y="5773"/>
                  </a:cubicBezTo>
                  <a:cubicBezTo>
                    <a:pt x="9480" y="5773"/>
                    <a:pt x="9214" y="5523"/>
                    <a:pt x="9214" y="5193"/>
                  </a:cubicBezTo>
                  <a:lnTo>
                    <a:pt x="9214" y="1251"/>
                  </a:lnTo>
                  <a:lnTo>
                    <a:pt x="9214" y="579"/>
                  </a:lnTo>
                  <a:cubicBezTo>
                    <a:pt x="9214" y="250"/>
                    <a:pt x="8964" y="0"/>
                    <a:pt x="865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482925" y="916075"/>
              <a:ext cx="244850" cy="489650"/>
            </a:xfrm>
            <a:custGeom>
              <a:avLst/>
              <a:gdLst/>
              <a:ahLst/>
              <a:cxnLst/>
              <a:rect l="l" t="t" r="r" b="b"/>
              <a:pathLst>
                <a:path w="9794" h="19586" extrusionOk="0">
                  <a:moveTo>
                    <a:pt x="1143" y="0"/>
                  </a:moveTo>
                  <a:cubicBezTo>
                    <a:pt x="830" y="0"/>
                    <a:pt x="580" y="250"/>
                    <a:pt x="580" y="579"/>
                  </a:cubicBezTo>
                  <a:lnTo>
                    <a:pt x="580" y="1251"/>
                  </a:lnTo>
                  <a:lnTo>
                    <a:pt x="580" y="5193"/>
                  </a:lnTo>
                  <a:cubicBezTo>
                    <a:pt x="580" y="5523"/>
                    <a:pt x="313" y="5773"/>
                    <a:pt x="1" y="5773"/>
                  </a:cubicBezTo>
                  <a:lnTo>
                    <a:pt x="1" y="13813"/>
                  </a:lnTo>
                  <a:cubicBezTo>
                    <a:pt x="313" y="13813"/>
                    <a:pt x="580" y="14064"/>
                    <a:pt x="580" y="14377"/>
                  </a:cubicBezTo>
                  <a:lnTo>
                    <a:pt x="580" y="18334"/>
                  </a:lnTo>
                  <a:lnTo>
                    <a:pt x="580" y="19007"/>
                  </a:lnTo>
                  <a:cubicBezTo>
                    <a:pt x="580" y="19320"/>
                    <a:pt x="830" y="19585"/>
                    <a:pt x="1143" y="19585"/>
                  </a:cubicBezTo>
                  <a:lnTo>
                    <a:pt x="8072" y="19585"/>
                  </a:lnTo>
                  <a:cubicBezTo>
                    <a:pt x="8385" y="19585"/>
                    <a:pt x="8652" y="19320"/>
                    <a:pt x="8652" y="19007"/>
                  </a:cubicBezTo>
                  <a:lnTo>
                    <a:pt x="8652" y="18334"/>
                  </a:lnTo>
                  <a:cubicBezTo>
                    <a:pt x="8652" y="17458"/>
                    <a:pt x="9011" y="16598"/>
                    <a:pt x="9622" y="15972"/>
                  </a:cubicBezTo>
                  <a:cubicBezTo>
                    <a:pt x="9731" y="15862"/>
                    <a:pt x="9793" y="15722"/>
                    <a:pt x="9793" y="15565"/>
                  </a:cubicBezTo>
                  <a:lnTo>
                    <a:pt x="9793" y="4052"/>
                  </a:lnTo>
                  <a:cubicBezTo>
                    <a:pt x="9793" y="3896"/>
                    <a:pt x="9731" y="3754"/>
                    <a:pt x="9622" y="3645"/>
                  </a:cubicBezTo>
                  <a:cubicBezTo>
                    <a:pt x="9011" y="3020"/>
                    <a:pt x="8652" y="2127"/>
                    <a:pt x="8652" y="1251"/>
                  </a:cubicBezTo>
                  <a:lnTo>
                    <a:pt x="8652" y="579"/>
                  </a:lnTo>
                  <a:cubicBezTo>
                    <a:pt x="8652" y="250"/>
                    <a:pt x="8385" y="0"/>
                    <a:pt x="8072" y="0"/>
                  </a:cubicBezTo>
                  <a:close/>
                </a:path>
              </a:pathLst>
            </a:custGeom>
            <a:solidFill>
              <a:srgbClr val="759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284250" y="974425"/>
              <a:ext cx="138475" cy="373825"/>
            </a:xfrm>
            <a:custGeom>
              <a:avLst/>
              <a:gdLst/>
              <a:ahLst/>
              <a:cxnLst/>
              <a:rect l="l" t="t" r="r" b="b"/>
              <a:pathLst>
                <a:path w="5539" h="14953" extrusionOk="0">
                  <a:moveTo>
                    <a:pt x="2785" y="1"/>
                  </a:moveTo>
                  <a:cubicBezTo>
                    <a:pt x="2699" y="1"/>
                    <a:pt x="2613" y="21"/>
                    <a:pt x="2535" y="60"/>
                  </a:cubicBezTo>
                  <a:cubicBezTo>
                    <a:pt x="939" y="857"/>
                    <a:pt x="1" y="2578"/>
                    <a:pt x="251" y="4299"/>
                  </a:cubicBezTo>
                  <a:lnTo>
                    <a:pt x="1033" y="14420"/>
                  </a:lnTo>
                  <a:cubicBezTo>
                    <a:pt x="1050" y="14717"/>
                    <a:pt x="1300" y="14952"/>
                    <a:pt x="1596" y="14952"/>
                  </a:cubicBezTo>
                  <a:lnTo>
                    <a:pt x="3928" y="14952"/>
                  </a:lnTo>
                  <a:cubicBezTo>
                    <a:pt x="4241" y="14952"/>
                    <a:pt x="4475" y="14717"/>
                    <a:pt x="4506" y="14420"/>
                  </a:cubicBezTo>
                  <a:lnTo>
                    <a:pt x="5288" y="4346"/>
                  </a:lnTo>
                  <a:cubicBezTo>
                    <a:pt x="5539" y="2578"/>
                    <a:pt x="4631" y="857"/>
                    <a:pt x="3036" y="60"/>
                  </a:cubicBezTo>
                  <a:cubicBezTo>
                    <a:pt x="2957" y="21"/>
                    <a:pt x="2871" y="1"/>
                    <a:pt x="2785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43150" y="974425"/>
              <a:ext cx="138875" cy="373825"/>
            </a:xfrm>
            <a:custGeom>
              <a:avLst/>
              <a:gdLst/>
              <a:ahLst/>
              <a:cxnLst/>
              <a:rect l="l" t="t" r="r" b="b"/>
              <a:pathLst>
                <a:path w="5555" h="14953" extrusionOk="0">
                  <a:moveTo>
                    <a:pt x="2756" y="1"/>
                  </a:moveTo>
                  <a:cubicBezTo>
                    <a:pt x="2668" y="1"/>
                    <a:pt x="2582" y="21"/>
                    <a:pt x="2503" y="60"/>
                  </a:cubicBezTo>
                  <a:cubicBezTo>
                    <a:pt x="908" y="857"/>
                    <a:pt x="1" y="2578"/>
                    <a:pt x="251" y="4299"/>
                  </a:cubicBezTo>
                  <a:lnTo>
                    <a:pt x="1033" y="14420"/>
                  </a:lnTo>
                  <a:cubicBezTo>
                    <a:pt x="1064" y="14717"/>
                    <a:pt x="1315" y="14952"/>
                    <a:pt x="1612" y="14952"/>
                  </a:cubicBezTo>
                  <a:lnTo>
                    <a:pt x="3943" y="14952"/>
                  </a:lnTo>
                  <a:cubicBezTo>
                    <a:pt x="4240" y="14952"/>
                    <a:pt x="4491" y="14717"/>
                    <a:pt x="4522" y="14420"/>
                  </a:cubicBezTo>
                  <a:lnTo>
                    <a:pt x="5288" y="4346"/>
                  </a:lnTo>
                  <a:cubicBezTo>
                    <a:pt x="5555" y="2578"/>
                    <a:pt x="4616" y="857"/>
                    <a:pt x="3020" y="60"/>
                  </a:cubicBezTo>
                  <a:cubicBezTo>
                    <a:pt x="2934" y="21"/>
                    <a:pt x="2844" y="1"/>
                    <a:pt x="2756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468475" y="1088925"/>
              <a:ext cx="28950" cy="57525"/>
            </a:xfrm>
            <a:custGeom>
              <a:avLst/>
              <a:gdLst/>
              <a:ahLst/>
              <a:cxnLst/>
              <a:rect l="l" t="t" r="r" b="b"/>
              <a:pathLst>
                <a:path w="1158" h="2301" extrusionOk="0">
                  <a:moveTo>
                    <a:pt x="579" y="0"/>
                  </a:moveTo>
                  <a:cubicBezTo>
                    <a:pt x="266" y="0"/>
                    <a:pt x="0" y="267"/>
                    <a:pt x="0" y="580"/>
                  </a:cubicBezTo>
                  <a:lnTo>
                    <a:pt x="0" y="1721"/>
                  </a:lnTo>
                  <a:cubicBezTo>
                    <a:pt x="0" y="2050"/>
                    <a:pt x="266" y="2300"/>
                    <a:pt x="579" y="2300"/>
                  </a:cubicBezTo>
                  <a:cubicBezTo>
                    <a:pt x="891" y="2300"/>
                    <a:pt x="1158" y="2050"/>
                    <a:pt x="1158" y="1721"/>
                  </a:cubicBezTo>
                  <a:lnTo>
                    <a:pt x="1158" y="580"/>
                  </a:lnTo>
                  <a:cubicBezTo>
                    <a:pt x="1158" y="267"/>
                    <a:pt x="891" y="0"/>
                    <a:pt x="579" y="0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468475" y="1175350"/>
              <a:ext cx="28950" cy="57125"/>
            </a:xfrm>
            <a:custGeom>
              <a:avLst/>
              <a:gdLst/>
              <a:ahLst/>
              <a:cxnLst/>
              <a:rect l="l" t="t" r="r" b="b"/>
              <a:pathLst>
                <a:path w="1158" h="2285" extrusionOk="0">
                  <a:moveTo>
                    <a:pt x="579" y="1"/>
                  </a:moveTo>
                  <a:cubicBezTo>
                    <a:pt x="266" y="1"/>
                    <a:pt x="0" y="251"/>
                    <a:pt x="0" y="564"/>
                  </a:cubicBezTo>
                  <a:lnTo>
                    <a:pt x="0" y="1722"/>
                  </a:lnTo>
                  <a:cubicBezTo>
                    <a:pt x="0" y="2035"/>
                    <a:pt x="266" y="2285"/>
                    <a:pt x="579" y="2285"/>
                  </a:cubicBezTo>
                  <a:cubicBezTo>
                    <a:pt x="891" y="2285"/>
                    <a:pt x="1158" y="2035"/>
                    <a:pt x="1158" y="1722"/>
                  </a:cubicBezTo>
                  <a:lnTo>
                    <a:pt x="1158" y="564"/>
                  </a:lnTo>
                  <a:cubicBezTo>
                    <a:pt x="1158" y="251"/>
                    <a:pt x="891" y="1"/>
                    <a:pt x="579" y="1"/>
                  </a:cubicBezTo>
                  <a:close/>
                </a:path>
              </a:pathLst>
            </a:custGeom>
            <a:solidFill>
              <a:srgbClr val="E1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482925" y="1088925"/>
              <a:ext cx="14500" cy="57525"/>
            </a:xfrm>
            <a:custGeom>
              <a:avLst/>
              <a:gdLst/>
              <a:ahLst/>
              <a:cxnLst/>
              <a:rect l="l" t="t" r="r" b="b"/>
              <a:pathLst>
                <a:path w="580" h="2301" extrusionOk="0">
                  <a:moveTo>
                    <a:pt x="1" y="0"/>
                  </a:moveTo>
                  <a:lnTo>
                    <a:pt x="1" y="2300"/>
                  </a:lnTo>
                  <a:cubicBezTo>
                    <a:pt x="313" y="2300"/>
                    <a:pt x="580" y="2050"/>
                    <a:pt x="580" y="1721"/>
                  </a:cubicBezTo>
                  <a:lnTo>
                    <a:pt x="580" y="580"/>
                  </a:lnTo>
                  <a:cubicBezTo>
                    <a:pt x="580" y="267"/>
                    <a:pt x="313" y="0"/>
                    <a:pt x="1" y="0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482925" y="1175350"/>
              <a:ext cx="14500" cy="57125"/>
            </a:xfrm>
            <a:custGeom>
              <a:avLst/>
              <a:gdLst/>
              <a:ahLst/>
              <a:cxnLst/>
              <a:rect l="l" t="t" r="r" b="b"/>
              <a:pathLst>
                <a:path w="580" h="2285" extrusionOk="0">
                  <a:moveTo>
                    <a:pt x="1" y="1"/>
                  </a:moveTo>
                  <a:lnTo>
                    <a:pt x="1" y="2285"/>
                  </a:lnTo>
                  <a:cubicBezTo>
                    <a:pt x="313" y="2285"/>
                    <a:pt x="580" y="2035"/>
                    <a:pt x="580" y="1722"/>
                  </a:cubicBezTo>
                  <a:lnTo>
                    <a:pt x="580" y="564"/>
                  </a:lnTo>
                  <a:cubicBezTo>
                    <a:pt x="580" y="251"/>
                    <a:pt x="313" y="1"/>
                    <a:pt x="1" y="1"/>
                  </a:cubicBezTo>
                  <a:close/>
                </a:path>
              </a:pathLst>
            </a:custGeom>
            <a:solidFill>
              <a:srgbClr val="A4B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" name="Google Shape;1158;p20"/>
          <p:cNvSpPr/>
          <p:nvPr/>
        </p:nvSpPr>
        <p:spPr>
          <a:xfrm>
            <a:off x="2952277" y="1707700"/>
            <a:ext cx="1184753" cy="192825"/>
          </a:xfrm>
          <a:custGeom>
            <a:avLst/>
            <a:gdLst/>
            <a:ahLst/>
            <a:cxnLst/>
            <a:rect l="l" t="t" r="r" b="b"/>
            <a:pathLst>
              <a:path w="37674" h="7713" extrusionOk="0">
                <a:moveTo>
                  <a:pt x="0" y="0"/>
                </a:moveTo>
                <a:lnTo>
                  <a:pt x="37674" y="0"/>
                </a:lnTo>
                <a:lnTo>
                  <a:pt x="37674" y="7713"/>
                </a:lnTo>
              </a:path>
            </a:pathLst>
          </a:custGeom>
          <a:noFill/>
          <a:ln w="19050" cap="flat" cmpd="sng">
            <a:solidFill>
              <a:schemeClr val="accent4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159" name="Google Shape;1159;p20"/>
          <p:cNvSpPr/>
          <p:nvPr/>
        </p:nvSpPr>
        <p:spPr>
          <a:xfrm flipH="1">
            <a:off x="5032825" y="1707700"/>
            <a:ext cx="1222050" cy="192825"/>
          </a:xfrm>
          <a:custGeom>
            <a:avLst/>
            <a:gdLst/>
            <a:ahLst/>
            <a:cxnLst/>
            <a:rect l="l" t="t" r="r" b="b"/>
            <a:pathLst>
              <a:path w="37674" h="7713" extrusionOk="0">
                <a:moveTo>
                  <a:pt x="0" y="0"/>
                </a:moveTo>
                <a:lnTo>
                  <a:pt x="37674" y="0"/>
                </a:lnTo>
                <a:lnTo>
                  <a:pt x="37674" y="7713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sp>
      <p:sp>
        <p:nvSpPr>
          <p:cNvPr id="1160" name="Google Shape;1160;p20"/>
          <p:cNvSpPr/>
          <p:nvPr/>
        </p:nvSpPr>
        <p:spPr>
          <a:xfrm rot="10800000">
            <a:off x="5032825" y="4050225"/>
            <a:ext cx="1222050" cy="192825"/>
          </a:xfrm>
          <a:custGeom>
            <a:avLst/>
            <a:gdLst/>
            <a:ahLst/>
            <a:cxnLst/>
            <a:rect l="l" t="t" r="r" b="b"/>
            <a:pathLst>
              <a:path w="37674" h="7713" extrusionOk="0">
                <a:moveTo>
                  <a:pt x="0" y="0"/>
                </a:moveTo>
                <a:lnTo>
                  <a:pt x="37674" y="0"/>
                </a:lnTo>
                <a:lnTo>
                  <a:pt x="37674" y="7713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sp>
      <p:cxnSp>
        <p:nvCxnSpPr>
          <p:cNvPr id="1161" name="Google Shape;1161;p20"/>
          <p:cNvCxnSpPr/>
          <p:nvPr/>
        </p:nvCxnSpPr>
        <p:spPr>
          <a:xfrm>
            <a:off x="2914950" y="3027275"/>
            <a:ext cx="456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1162" name="Google Shape;1162;p20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075" y="1799415"/>
            <a:ext cx="2257851" cy="2169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20"/>
          <p:cNvCxnSpPr/>
          <p:nvPr/>
        </p:nvCxnSpPr>
        <p:spPr>
          <a:xfrm>
            <a:off x="5783503" y="3027275"/>
            <a:ext cx="471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oval" w="med" len="med"/>
            <a:tailEnd type="oval" w="med" len="med"/>
          </a:ln>
        </p:spPr>
      </p:cxnSp>
      <p:grpSp>
        <p:nvGrpSpPr>
          <p:cNvPr id="1164" name="Google Shape;1164;p20"/>
          <p:cNvGrpSpPr/>
          <p:nvPr/>
        </p:nvGrpSpPr>
        <p:grpSpPr>
          <a:xfrm>
            <a:off x="540000" y="4050225"/>
            <a:ext cx="3277800" cy="628500"/>
            <a:chOff x="547625" y="3953075"/>
            <a:chExt cx="3277800" cy="628500"/>
          </a:xfrm>
        </p:grpSpPr>
        <p:sp>
          <p:nvSpPr>
            <p:cNvPr id="1165" name="Google Shape;1165;p20"/>
            <p:cNvSpPr/>
            <p:nvPr/>
          </p:nvSpPr>
          <p:spPr>
            <a:xfrm>
              <a:off x="547625" y="3953075"/>
              <a:ext cx="3277800" cy="628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 txBox="1"/>
            <p:nvPr/>
          </p:nvSpPr>
          <p:spPr>
            <a:xfrm>
              <a:off x="851675" y="4022675"/>
              <a:ext cx="2669700" cy="48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To modify this graph, follow the link, change the data and replace it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9"/>
          <p:cNvGrpSpPr/>
          <p:nvPr/>
        </p:nvGrpSpPr>
        <p:grpSpPr>
          <a:xfrm>
            <a:off x="6152238" y="3132075"/>
            <a:ext cx="1810800" cy="678775"/>
            <a:chOff x="6152238" y="3132075"/>
            <a:chExt cx="1810800" cy="678775"/>
          </a:xfrm>
        </p:grpSpPr>
        <p:sp>
          <p:nvSpPr>
            <p:cNvPr id="968" name="Google Shape;968;p19"/>
            <p:cNvSpPr txBox="1"/>
            <p:nvPr/>
          </p:nvSpPr>
          <p:spPr>
            <a:xfrm>
              <a:off x="6152238" y="31320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9" name="Google Shape;969;p19"/>
            <p:cNvSpPr txBox="1"/>
            <p:nvPr/>
          </p:nvSpPr>
          <p:spPr>
            <a:xfrm>
              <a:off x="6152238" y="34286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0" name="Google Shape;970;p19"/>
          <p:cNvGrpSpPr/>
          <p:nvPr/>
        </p:nvGrpSpPr>
        <p:grpSpPr>
          <a:xfrm>
            <a:off x="6152249" y="3886238"/>
            <a:ext cx="2451751" cy="545825"/>
            <a:chOff x="6152249" y="3886238"/>
            <a:chExt cx="2451751" cy="545825"/>
          </a:xfrm>
        </p:grpSpPr>
        <p:sp>
          <p:nvSpPr>
            <p:cNvPr id="971" name="Google Shape;971;p19"/>
            <p:cNvSpPr txBox="1"/>
            <p:nvPr/>
          </p:nvSpPr>
          <p:spPr>
            <a:xfrm>
              <a:off x="6152249" y="3886238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2" name="Google Shape;972;p19"/>
            <p:cNvSpPr txBox="1"/>
            <p:nvPr/>
          </p:nvSpPr>
          <p:spPr>
            <a:xfrm>
              <a:off x="6152249" y="4143763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6796200" y="3992963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6796200" y="4232263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6838050" y="4036763"/>
              <a:ext cx="877500" cy="23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6838050" y="4276075"/>
              <a:ext cx="977700" cy="23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 txBox="1"/>
            <p:nvPr/>
          </p:nvSpPr>
          <p:spPr>
            <a:xfrm>
              <a:off x="8004900" y="3886238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78" name="Google Shape;978;p19"/>
            <p:cNvSpPr txBox="1"/>
            <p:nvPr/>
          </p:nvSpPr>
          <p:spPr>
            <a:xfrm>
              <a:off x="8004900" y="4143763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90%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79" name="Google Shape;979;p19"/>
          <p:cNvGrpSpPr/>
          <p:nvPr/>
        </p:nvGrpSpPr>
        <p:grpSpPr>
          <a:xfrm>
            <a:off x="6152238" y="1400788"/>
            <a:ext cx="1810800" cy="674000"/>
            <a:chOff x="6152238" y="1400788"/>
            <a:chExt cx="1810800" cy="674000"/>
          </a:xfrm>
        </p:grpSpPr>
        <p:sp>
          <p:nvSpPr>
            <p:cNvPr id="980" name="Google Shape;980;p19"/>
            <p:cNvSpPr txBox="1"/>
            <p:nvPr/>
          </p:nvSpPr>
          <p:spPr>
            <a:xfrm>
              <a:off x="6152238" y="14007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1" name="Google Shape;981;p19"/>
            <p:cNvSpPr txBox="1"/>
            <p:nvPr/>
          </p:nvSpPr>
          <p:spPr>
            <a:xfrm>
              <a:off x="6152238" y="16925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2" name="Google Shape;982;p19"/>
          <p:cNvGrpSpPr/>
          <p:nvPr/>
        </p:nvGrpSpPr>
        <p:grpSpPr>
          <a:xfrm>
            <a:off x="6152249" y="2157200"/>
            <a:ext cx="2451751" cy="545825"/>
            <a:chOff x="6152249" y="2157200"/>
            <a:chExt cx="2451751" cy="545825"/>
          </a:xfrm>
        </p:grpSpPr>
        <p:sp>
          <p:nvSpPr>
            <p:cNvPr id="983" name="Google Shape;983;p19"/>
            <p:cNvSpPr txBox="1"/>
            <p:nvPr/>
          </p:nvSpPr>
          <p:spPr>
            <a:xfrm>
              <a:off x="6152249" y="2157200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4" name="Google Shape;984;p19"/>
            <p:cNvSpPr txBox="1"/>
            <p:nvPr/>
          </p:nvSpPr>
          <p:spPr>
            <a:xfrm>
              <a:off x="6152249" y="2414725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6796200" y="2263925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6796200" y="2503225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6838050" y="2307725"/>
              <a:ext cx="291900" cy="23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6838050" y="2547025"/>
              <a:ext cx="551100" cy="23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9"/>
            <p:cNvSpPr txBox="1"/>
            <p:nvPr/>
          </p:nvSpPr>
          <p:spPr>
            <a:xfrm>
              <a:off x="8004900" y="2157200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20%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0" name="Google Shape;990;p19"/>
            <p:cNvSpPr txBox="1"/>
            <p:nvPr/>
          </p:nvSpPr>
          <p:spPr>
            <a:xfrm>
              <a:off x="8004900" y="2414725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91" name="Google Shape;991;p19"/>
          <p:cNvGrpSpPr/>
          <p:nvPr/>
        </p:nvGrpSpPr>
        <p:grpSpPr>
          <a:xfrm>
            <a:off x="1831838" y="3132075"/>
            <a:ext cx="1810800" cy="678775"/>
            <a:chOff x="1831838" y="3132075"/>
            <a:chExt cx="1810800" cy="678775"/>
          </a:xfrm>
        </p:grpSpPr>
        <p:sp>
          <p:nvSpPr>
            <p:cNvPr id="992" name="Google Shape;992;p19"/>
            <p:cNvSpPr txBox="1"/>
            <p:nvPr/>
          </p:nvSpPr>
          <p:spPr>
            <a:xfrm>
              <a:off x="1831838" y="3132075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3" name="Google Shape;993;p19"/>
            <p:cNvSpPr txBox="1"/>
            <p:nvPr/>
          </p:nvSpPr>
          <p:spPr>
            <a:xfrm>
              <a:off x="1831838" y="3428650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4" name="Google Shape;994;p19"/>
          <p:cNvGrpSpPr/>
          <p:nvPr/>
        </p:nvGrpSpPr>
        <p:grpSpPr>
          <a:xfrm>
            <a:off x="1831849" y="3886238"/>
            <a:ext cx="2451751" cy="545825"/>
            <a:chOff x="1831849" y="3886238"/>
            <a:chExt cx="2451751" cy="545825"/>
          </a:xfrm>
        </p:grpSpPr>
        <p:sp>
          <p:nvSpPr>
            <p:cNvPr id="995" name="Google Shape;995;p19"/>
            <p:cNvSpPr txBox="1"/>
            <p:nvPr/>
          </p:nvSpPr>
          <p:spPr>
            <a:xfrm>
              <a:off x="1831849" y="3886238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6" name="Google Shape;996;p19"/>
            <p:cNvSpPr txBox="1"/>
            <p:nvPr/>
          </p:nvSpPr>
          <p:spPr>
            <a:xfrm>
              <a:off x="1831849" y="4143763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2475800" y="3992963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2475800" y="4232263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2517650" y="4036775"/>
              <a:ext cx="551100" cy="23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2517650" y="4276075"/>
              <a:ext cx="877500" cy="23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 txBox="1"/>
            <p:nvPr/>
          </p:nvSpPr>
          <p:spPr>
            <a:xfrm>
              <a:off x="3684500" y="3886238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50%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2" name="Google Shape;1002;p19"/>
            <p:cNvSpPr txBox="1"/>
            <p:nvPr/>
          </p:nvSpPr>
          <p:spPr>
            <a:xfrm>
              <a:off x="3684500" y="4143763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80%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003" name="Google Shape;100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pSp>
        <p:nvGrpSpPr>
          <p:cNvPr id="1004" name="Google Shape;1004;p19"/>
          <p:cNvGrpSpPr/>
          <p:nvPr/>
        </p:nvGrpSpPr>
        <p:grpSpPr>
          <a:xfrm>
            <a:off x="4860400" y="3201688"/>
            <a:ext cx="1179000" cy="1179000"/>
            <a:chOff x="4860400" y="3201688"/>
            <a:chExt cx="1179000" cy="1179000"/>
          </a:xfrm>
        </p:grpSpPr>
        <p:sp>
          <p:nvSpPr>
            <p:cNvPr id="1005" name="Google Shape;1005;p19"/>
            <p:cNvSpPr/>
            <p:nvPr/>
          </p:nvSpPr>
          <p:spPr>
            <a:xfrm>
              <a:off x="4860400" y="3201688"/>
              <a:ext cx="1179000" cy="1179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6" name="Google Shape;1006;p19"/>
            <p:cNvGrpSpPr/>
            <p:nvPr/>
          </p:nvGrpSpPr>
          <p:grpSpPr>
            <a:xfrm>
              <a:off x="5264711" y="3569814"/>
              <a:ext cx="370235" cy="442721"/>
              <a:chOff x="1824368" y="1548876"/>
              <a:chExt cx="423029" cy="505852"/>
            </a:xfrm>
          </p:grpSpPr>
          <p:sp>
            <p:nvSpPr>
              <p:cNvPr id="1007" name="Google Shape;1007;p19"/>
              <p:cNvSpPr/>
              <p:nvPr/>
            </p:nvSpPr>
            <p:spPr>
              <a:xfrm>
                <a:off x="1824368" y="1548876"/>
                <a:ext cx="423029" cy="81355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1106" extrusionOk="0">
                    <a:moveTo>
                      <a:pt x="1" y="0"/>
                    </a:moveTo>
                    <a:lnTo>
                      <a:pt x="1" y="1106"/>
                    </a:lnTo>
                    <a:lnTo>
                      <a:pt x="5751" y="1045"/>
                    </a:lnTo>
                    <a:lnTo>
                      <a:pt x="5751" y="0"/>
                    </a:lnTo>
                    <a:cubicBezTo>
                      <a:pt x="5507" y="0"/>
                      <a:pt x="5507" y="365"/>
                      <a:pt x="5275" y="365"/>
                    </a:cubicBezTo>
                    <a:cubicBezTo>
                      <a:pt x="5031" y="365"/>
                      <a:pt x="5031" y="0"/>
                      <a:pt x="4788" y="0"/>
                    </a:cubicBezTo>
                    <a:cubicBezTo>
                      <a:pt x="4554" y="0"/>
                      <a:pt x="4554" y="365"/>
                      <a:pt x="4311" y="365"/>
                    </a:cubicBezTo>
                    <a:cubicBezTo>
                      <a:pt x="4067" y="365"/>
                      <a:pt x="4067" y="0"/>
                      <a:pt x="3834" y="0"/>
                    </a:cubicBezTo>
                    <a:cubicBezTo>
                      <a:pt x="3591" y="0"/>
                      <a:pt x="3591" y="365"/>
                      <a:pt x="3357" y="365"/>
                    </a:cubicBezTo>
                    <a:cubicBezTo>
                      <a:pt x="3114" y="365"/>
                      <a:pt x="3114" y="0"/>
                      <a:pt x="2871" y="0"/>
                    </a:cubicBezTo>
                    <a:cubicBezTo>
                      <a:pt x="2638" y="0"/>
                      <a:pt x="2638" y="365"/>
                      <a:pt x="2394" y="365"/>
                    </a:cubicBezTo>
                    <a:cubicBezTo>
                      <a:pt x="2161" y="365"/>
                      <a:pt x="2161" y="0"/>
                      <a:pt x="1917" y="0"/>
                    </a:cubicBezTo>
                    <a:cubicBezTo>
                      <a:pt x="1674" y="0"/>
                      <a:pt x="1674" y="365"/>
                      <a:pt x="1441" y="365"/>
                    </a:cubicBezTo>
                    <a:cubicBezTo>
                      <a:pt x="1198" y="365"/>
                      <a:pt x="1198" y="0"/>
                      <a:pt x="964" y="0"/>
                    </a:cubicBezTo>
                    <a:cubicBezTo>
                      <a:pt x="721" y="0"/>
                      <a:pt x="721" y="365"/>
                      <a:pt x="477" y="365"/>
                    </a:cubicBezTo>
                    <a:cubicBezTo>
                      <a:pt x="244" y="365"/>
                      <a:pt x="244" y="0"/>
                      <a:pt x="1" y="0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9"/>
              <p:cNvSpPr/>
              <p:nvPr/>
            </p:nvSpPr>
            <p:spPr>
              <a:xfrm>
                <a:off x="1824368" y="1972564"/>
                <a:ext cx="423029" cy="82164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1117" extrusionOk="0">
                    <a:moveTo>
                      <a:pt x="1" y="1"/>
                    </a:moveTo>
                    <a:lnTo>
                      <a:pt x="1" y="1116"/>
                    </a:lnTo>
                    <a:cubicBezTo>
                      <a:pt x="244" y="1116"/>
                      <a:pt x="244" y="741"/>
                      <a:pt x="477" y="741"/>
                    </a:cubicBezTo>
                    <a:cubicBezTo>
                      <a:pt x="721" y="741"/>
                      <a:pt x="721" y="1116"/>
                      <a:pt x="964" y="1116"/>
                    </a:cubicBezTo>
                    <a:cubicBezTo>
                      <a:pt x="1198" y="1116"/>
                      <a:pt x="1198" y="741"/>
                      <a:pt x="1441" y="741"/>
                    </a:cubicBezTo>
                    <a:cubicBezTo>
                      <a:pt x="1674" y="741"/>
                      <a:pt x="1674" y="1116"/>
                      <a:pt x="1917" y="1116"/>
                    </a:cubicBezTo>
                    <a:cubicBezTo>
                      <a:pt x="2161" y="1116"/>
                      <a:pt x="2161" y="741"/>
                      <a:pt x="2394" y="741"/>
                    </a:cubicBezTo>
                    <a:cubicBezTo>
                      <a:pt x="2638" y="741"/>
                      <a:pt x="2638" y="1116"/>
                      <a:pt x="2871" y="1116"/>
                    </a:cubicBezTo>
                    <a:cubicBezTo>
                      <a:pt x="3114" y="1116"/>
                      <a:pt x="3114" y="741"/>
                      <a:pt x="3357" y="741"/>
                    </a:cubicBezTo>
                    <a:cubicBezTo>
                      <a:pt x="3591" y="741"/>
                      <a:pt x="3591" y="1116"/>
                      <a:pt x="3834" y="1116"/>
                    </a:cubicBezTo>
                    <a:cubicBezTo>
                      <a:pt x="4067" y="1116"/>
                      <a:pt x="4067" y="741"/>
                      <a:pt x="4311" y="741"/>
                    </a:cubicBezTo>
                    <a:cubicBezTo>
                      <a:pt x="4554" y="741"/>
                      <a:pt x="4554" y="1116"/>
                      <a:pt x="4788" y="1116"/>
                    </a:cubicBezTo>
                    <a:cubicBezTo>
                      <a:pt x="5031" y="1116"/>
                      <a:pt x="5031" y="741"/>
                      <a:pt x="5275" y="741"/>
                    </a:cubicBezTo>
                    <a:cubicBezTo>
                      <a:pt x="5507" y="741"/>
                      <a:pt x="5507" y="1116"/>
                      <a:pt x="5751" y="1116"/>
                    </a:cubicBezTo>
                    <a:lnTo>
                      <a:pt x="5751" y="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9"/>
              <p:cNvSpPr/>
              <p:nvPr/>
            </p:nvSpPr>
            <p:spPr>
              <a:xfrm>
                <a:off x="1824368" y="1598086"/>
                <a:ext cx="423029" cy="408906"/>
              </a:xfrm>
              <a:custGeom>
                <a:avLst/>
                <a:gdLst/>
                <a:ahLst/>
                <a:cxnLst/>
                <a:rect l="l" t="t" r="r" b="b"/>
                <a:pathLst>
                  <a:path w="5751" h="5559" extrusionOk="0">
                    <a:moveTo>
                      <a:pt x="1" y="1"/>
                    </a:moveTo>
                    <a:lnTo>
                      <a:pt x="1" y="5558"/>
                    </a:lnTo>
                    <a:lnTo>
                      <a:pt x="5751" y="5558"/>
                    </a:ln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9"/>
              <p:cNvSpPr/>
              <p:nvPr/>
            </p:nvSpPr>
            <p:spPr>
              <a:xfrm>
                <a:off x="1909473" y="1676424"/>
                <a:ext cx="252891" cy="25296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3439" extrusionOk="0">
                    <a:moveTo>
                      <a:pt x="1724" y="1"/>
                    </a:moveTo>
                    <a:cubicBezTo>
                      <a:pt x="771" y="1"/>
                      <a:pt x="0" y="761"/>
                      <a:pt x="0" y="1714"/>
                    </a:cubicBezTo>
                    <a:cubicBezTo>
                      <a:pt x="0" y="2668"/>
                      <a:pt x="771" y="3438"/>
                      <a:pt x="1724" y="3438"/>
                    </a:cubicBezTo>
                    <a:cubicBezTo>
                      <a:pt x="2667" y="3438"/>
                      <a:pt x="3438" y="2668"/>
                      <a:pt x="3438" y="1714"/>
                    </a:cubicBezTo>
                    <a:cubicBezTo>
                      <a:pt x="3438" y="761"/>
                      <a:pt x="2667" y="1"/>
                      <a:pt x="1724" y="1"/>
                    </a:cubicBez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9"/>
              <p:cNvSpPr/>
              <p:nvPr/>
            </p:nvSpPr>
            <p:spPr>
              <a:xfrm>
                <a:off x="1889245" y="1655534"/>
                <a:ext cx="293274" cy="294009"/>
              </a:xfrm>
              <a:custGeom>
                <a:avLst/>
                <a:gdLst/>
                <a:ahLst/>
                <a:cxnLst/>
                <a:rect l="l" t="t" r="r" b="b"/>
                <a:pathLst>
                  <a:path w="3987" h="3997" extrusionOk="0">
                    <a:moveTo>
                      <a:pt x="1999" y="558"/>
                    </a:moveTo>
                    <a:cubicBezTo>
                      <a:pt x="2790" y="558"/>
                      <a:pt x="3439" y="1207"/>
                      <a:pt x="3439" y="1998"/>
                    </a:cubicBezTo>
                    <a:cubicBezTo>
                      <a:pt x="3439" y="2800"/>
                      <a:pt x="2790" y="3438"/>
                      <a:pt x="1999" y="3438"/>
                    </a:cubicBezTo>
                    <a:cubicBezTo>
                      <a:pt x="1198" y="3438"/>
                      <a:pt x="549" y="2800"/>
                      <a:pt x="549" y="1998"/>
                    </a:cubicBezTo>
                    <a:cubicBezTo>
                      <a:pt x="549" y="1207"/>
                      <a:pt x="1198" y="558"/>
                      <a:pt x="1999" y="558"/>
                    </a:cubicBezTo>
                    <a:close/>
                    <a:moveTo>
                      <a:pt x="1999" y="1"/>
                    </a:moveTo>
                    <a:cubicBezTo>
                      <a:pt x="893" y="1"/>
                      <a:pt x="1" y="903"/>
                      <a:pt x="1" y="1998"/>
                    </a:cubicBezTo>
                    <a:cubicBezTo>
                      <a:pt x="1" y="3104"/>
                      <a:pt x="893" y="3997"/>
                      <a:pt x="1999" y="3997"/>
                    </a:cubicBezTo>
                    <a:cubicBezTo>
                      <a:pt x="3094" y="3997"/>
                      <a:pt x="3987" y="3104"/>
                      <a:pt x="3987" y="1998"/>
                    </a:cubicBezTo>
                    <a:cubicBezTo>
                      <a:pt x="3987" y="903"/>
                      <a:pt x="3094" y="1"/>
                      <a:pt x="1999" y="1"/>
                    </a:cubicBez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9"/>
              <p:cNvSpPr/>
              <p:nvPr/>
            </p:nvSpPr>
            <p:spPr>
              <a:xfrm>
                <a:off x="1945222" y="1710775"/>
                <a:ext cx="105261" cy="8363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137" extrusionOk="0">
                    <a:moveTo>
                      <a:pt x="1238" y="0"/>
                    </a:moveTo>
                    <a:cubicBezTo>
                      <a:pt x="680" y="0"/>
                      <a:pt x="193" y="355"/>
                      <a:pt x="41" y="882"/>
                    </a:cubicBezTo>
                    <a:cubicBezTo>
                      <a:pt x="1" y="984"/>
                      <a:pt x="62" y="1096"/>
                      <a:pt x="163" y="1126"/>
                    </a:cubicBezTo>
                    <a:cubicBezTo>
                      <a:pt x="183" y="1136"/>
                      <a:pt x="204" y="1136"/>
                      <a:pt x="224" y="1136"/>
                    </a:cubicBezTo>
                    <a:cubicBezTo>
                      <a:pt x="305" y="1136"/>
                      <a:pt x="386" y="1085"/>
                      <a:pt x="416" y="994"/>
                    </a:cubicBezTo>
                    <a:cubicBezTo>
                      <a:pt x="528" y="639"/>
                      <a:pt x="853" y="395"/>
                      <a:pt x="1238" y="395"/>
                    </a:cubicBezTo>
                    <a:cubicBezTo>
                      <a:pt x="1340" y="395"/>
                      <a:pt x="1430" y="305"/>
                      <a:pt x="1430" y="193"/>
                    </a:cubicBezTo>
                    <a:cubicBezTo>
                      <a:pt x="1430" y="81"/>
                      <a:pt x="1340" y="0"/>
                      <a:pt x="1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9"/>
              <p:cNvSpPr/>
              <p:nvPr/>
            </p:nvSpPr>
            <p:spPr>
              <a:xfrm>
                <a:off x="1948238" y="1819639"/>
                <a:ext cx="65687" cy="64951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83" extrusionOk="0">
                    <a:moveTo>
                      <a:pt x="232" y="1"/>
                    </a:moveTo>
                    <a:cubicBezTo>
                      <a:pt x="204" y="1"/>
                      <a:pt x="177" y="7"/>
                      <a:pt x="152" y="21"/>
                    </a:cubicBezTo>
                    <a:cubicBezTo>
                      <a:pt x="51" y="62"/>
                      <a:pt x="0" y="173"/>
                      <a:pt x="51" y="274"/>
                    </a:cubicBezTo>
                    <a:cubicBezTo>
                      <a:pt x="152" y="518"/>
                      <a:pt x="335" y="721"/>
                      <a:pt x="568" y="853"/>
                    </a:cubicBezTo>
                    <a:cubicBezTo>
                      <a:pt x="598" y="873"/>
                      <a:pt x="629" y="883"/>
                      <a:pt x="670" y="883"/>
                    </a:cubicBezTo>
                    <a:cubicBezTo>
                      <a:pt x="731" y="883"/>
                      <a:pt x="801" y="842"/>
                      <a:pt x="832" y="781"/>
                    </a:cubicBezTo>
                    <a:cubicBezTo>
                      <a:pt x="893" y="691"/>
                      <a:pt x="862" y="569"/>
                      <a:pt x="761" y="508"/>
                    </a:cubicBezTo>
                    <a:cubicBezTo>
                      <a:pt x="609" y="416"/>
                      <a:pt x="487" y="285"/>
                      <a:pt x="406" y="112"/>
                    </a:cubicBezTo>
                    <a:cubicBezTo>
                      <a:pt x="377" y="46"/>
                      <a:pt x="304" y="1"/>
                      <a:pt x="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19"/>
          <p:cNvGrpSpPr/>
          <p:nvPr/>
        </p:nvGrpSpPr>
        <p:grpSpPr>
          <a:xfrm>
            <a:off x="540000" y="1470400"/>
            <a:ext cx="1179000" cy="1179000"/>
            <a:chOff x="540000" y="1470400"/>
            <a:chExt cx="1179000" cy="1179000"/>
          </a:xfrm>
        </p:grpSpPr>
        <p:sp>
          <p:nvSpPr>
            <p:cNvPr id="1015" name="Google Shape;1015;p19"/>
            <p:cNvSpPr/>
            <p:nvPr/>
          </p:nvSpPr>
          <p:spPr>
            <a:xfrm>
              <a:off x="540000" y="1470400"/>
              <a:ext cx="1179000" cy="1179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6" name="Google Shape;1016;p19"/>
            <p:cNvGrpSpPr/>
            <p:nvPr/>
          </p:nvGrpSpPr>
          <p:grpSpPr>
            <a:xfrm>
              <a:off x="808328" y="1820132"/>
              <a:ext cx="642324" cy="479534"/>
              <a:chOff x="2447250" y="1392200"/>
              <a:chExt cx="1021346" cy="762497"/>
            </a:xfrm>
          </p:grpSpPr>
          <p:sp>
            <p:nvSpPr>
              <p:cNvPr id="1017" name="Google Shape;1017;p19"/>
              <p:cNvSpPr/>
              <p:nvPr/>
            </p:nvSpPr>
            <p:spPr>
              <a:xfrm>
                <a:off x="2471891" y="1448912"/>
                <a:ext cx="996704" cy="664739"/>
              </a:xfrm>
              <a:custGeom>
                <a:avLst/>
                <a:gdLst/>
                <a:ahLst/>
                <a:cxnLst/>
                <a:rect l="l" t="t" r="r" b="b"/>
                <a:pathLst>
                  <a:path w="13550" h="9037" extrusionOk="0">
                    <a:moveTo>
                      <a:pt x="12262" y="0"/>
                    </a:moveTo>
                    <a:lnTo>
                      <a:pt x="9463" y="649"/>
                    </a:lnTo>
                    <a:lnTo>
                      <a:pt x="1" y="9037"/>
                    </a:lnTo>
                    <a:lnTo>
                      <a:pt x="13550" y="9037"/>
                    </a:lnTo>
                    <a:lnTo>
                      <a:pt x="122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2447250" y="1448912"/>
                <a:ext cx="926604" cy="705784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9595" extrusionOk="0">
                    <a:moveTo>
                      <a:pt x="1" y="0"/>
                    </a:moveTo>
                    <a:lnTo>
                      <a:pt x="1" y="9594"/>
                    </a:lnTo>
                    <a:lnTo>
                      <a:pt x="12597" y="9594"/>
                    </a:lnTo>
                    <a:lnTo>
                      <a:pt x="12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9"/>
              <p:cNvSpPr/>
              <p:nvPr/>
            </p:nvSpPr>
            <p:spPr>
              <a:xfrm>
                <a:off x="2521837" y="1981538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9"/>
              <p:cNvSpPr/>
              <p:nvPr/>
            </p:nvSpPr>
            <p:spPr>
              <a:xfrm>
                <a:off x="2657623" y="1981538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9"/>
              <p:cNvSpPr/>
              <p:nvPr/>
            </p:nvSpPr>
            <p:spPr>
              <a:xfrm>
                <a:off x="2793410" y="1981538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9"/>
              <p:cNvSpPr/>
              <p:nvPr/>
            </p:nvSpPr>
            <p:spPr>
              <a:xfrm>
                <a:off x="2929196" y="1981538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9"/>
              <p:cNvSpPr/>
              <p:nvPr/>
            </p:nvSpPr>
            <p:spPr>
              <a:xfrm>
                <a:off x="3064983" y="1981538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9"/>
              <p:cNvSpPr/>
              <p:nvPr/>
            </p:nvSpPr>
            <p:spPr>
              <a:xfrm>
                <a:off x="3200695" y="1981538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9"/>
              <p:cNvSpPr/>
              <p:nvPr/>
            </p:nvSpPr>
            <p:spPr>
              <a:xfrm>
                <a:off x="2521837" y="1830085"/>
                <a:ext cx="103054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1" extrusionOk="0">
                    <a:moveTo>
                      <a:pt x="1" y="1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9"/>
              <p:cNvSpPr/>
              <p:nvPr/>
            </p:nvSpPr>
            <p:spPr>
              <a:xfrm>
                <a:off x="2657623" y="1830085"/>
                <a:ext cx="103054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1" extrusionOk="0">
                    <a:moveTo>
                      <a:pt x="1" y="1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9"/>
              <p:cNvSpPr/>
              <p:nvPr/>
            </p:nvSpPr>
            <p:spPr>
              <a:xfrm>
                <a:off x="2793410" y="1830085"/>
                <a:ext cx="102981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1" extrusionOk="0">
                    <a:moveTo>
                      <a:pt x="0" y="1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9"/>
              <p:cNvSpPr/>
              <p:nvPr/>
            </p:nvSpPr>
            <p:spPr>
              <a:xfrm>
                <a:off x="2929196" y="1830085"/>
                <a:ext cx="102981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1" extrusionOk="0">
                    <a:moveTo>
                      <a:pt x="0" y="1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9"/>
              <p:cNvSpPr/>
              <p:nvPr/>
            </p:nvSpPr>
            <p:spPr>
              <a:xfrm>
                <a:off x="3064983" y="1830085"/>
                <a:ext cx="102981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1" extrusionOk="0">
                    <a:moveTo>
                      <a:pt x="0" y="1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9"/>
              <p:cNvSpPr/>
              <p:nvPr/>
            </p:nvSpPr>
            <p:spPr>
              <a:xfrm>
                <a:off x="3200695" y="1830085"/>
                <a:ext cx="103054" cy="1030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1" extrusionOk="0">
                    <a:moveTo>
                      <a:pt x="1" y="1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9"/>
              <p:cNvSpPr/>
              <p:nvPr/>
            </p:nvSpPr>
            <p:spPr>
              <a:xfrm>
                <a:off x="2521837" y="1679440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9"/>
              <p:cNvSpPr/>
              <p:nvPr/>
            </p:nvSpPr>
            <p:spPr>
              <a:xfrm>
                <a:off x="2657623" y="1679440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9"/>
              <p:cNvSpPr/>
              <p:nvPr/>
            </p:nvSpPr>
            <p:spPr>
              <a:xfrm>
                <a:off x="2793410" y="1679440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9"/>
              <p:cNvSpPr/>
              <p:nvPr/>
            </p:nvSpPr>
            <p:spPr>
              <a:xfrm>
                <a:off x="2929196" y="1679440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9"/>
              <p:cNvSpPr/>
              <p:nvPr/>
            </p:nvSpPr>
            <p:spPr>
              <a:xfrm>
                <a:off x="3064983" y="1679440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9"/>
              <p:cNvSpPr/>
              <p:nvPr/>
            </p:nvSpPr>
            <p:spPr>
              <a:xfrm>
                <a:off x="3200695" y="1679440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9"/>
              <p:cNvSpPr/>
              <p:nvPr/>
            </p:nvSpPr>
            <p:spPr>
              <a:xfrm>
                <a:off x="2521837" y="1532473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9"/>
              <p:cNvSpPr/>
              <p:nvPr/>
            </p:nvSpPr>
            <p:spPr>
              <a:xfrm>
                <a:off x="2657623" y="1532473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9"/>
              <p:cNvSpPr/>
              <p:nvPr/>
            </p:nvSpPr>
            <p:spPr>
              <a:xfrm>
                <a:off x="2793410" y="1532473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9"/>
              <p:cNvSpPr/>
              <p:nvPr/>
            </p:nvSpPr>
            <p:spPr>
              <a:xfrm>
                <a:off x="2929196" y="1532473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9"/>
              <p:cNvSpPr/>
              <p:nvPr/>
            </p:nvSpPr>
            <p:spPr>
              <a:xfrm>
                <a:off x="3064983" y="1532473"/>
                <a:ext cx="102981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400" extrusionOk="0">
                    <a:moveTo>
                      <a:pt x="0" y="0"/>
                    </a:moveTo>
                    <a:lnTo>
                      <a:pt x="0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9"/>
              <p:cNvSpPr/>
              <p:nvPr/>
            </p:nvSpPr>
            <p:spPr>
              <a:xfrm>
                <a:off x="3200695" y="1532473"/>
                <a:ext cx="103054" cy="10298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00" extrusionOk="0">
                    <a:moveTo>
                      <a:pt x="1" y="0"/>
                    </a:moveTo>
                    <a:lnTo>
                      <a:pt x="1" y="1400"/>
                    </a:lnTo>
                    <a:lnTo>
                      <a:pt x="1400" y="1400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9"/>
              <p:cNvSpPr/>
              <p:nvPr/>
            </p:nvSpPr>
            <p:spPr>
              <a:xfrm>
                <a:off x="2573400" y="1392200"/>
                <a:ext cx="51490" cy="11048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502" extrusionOk="0">
                    <a:moveTo>
                      <a:pt x="345" y="0"/>
                    </a:moveTo>
                    <a:cubicBezTo>
                      <a:pt x="152" y="0"/>
                      <a:pt x="0" y="163"/>
                      <a:pt x="0" y="356"/>
                    </a:cubicBezTo>
                    <a:lnTo>
                      <a:pt x="0" y="1147"/>
                    </a:lnTo>
                    <a:cubicBezTo>
                      <a:pt x="0" y="1339"/>
                      <a:pt x="152" y="1501"/>
                      <a:pt x="345" y="1501"/>
                    </a:cubicBezTo>
                    <a:cubicBezTo>
                      <a:pt x="537" y="1501"/>
                      <a:pt x="699" y="1339"/>
                      <a:pt x="699" y="1147"/>
                    </a:cubicBezTo>
                    <a:lnTo>
                      <a:pt x="699" y="356"/>
                    </a:lnTo>
                    <a:cubicBezTo>
                      <a:pt x="699" y="163"/>
                      <a:pt x="537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9"/>
              <p:cNvSpPr/>
              <p:nvPr/>
            </p:nvSpPr>
            <p:spPr>
              <a:xfrm>
                <a:off x="2653945" y="1392200"/>
                <a:ext cx="51490" cy="11048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502" extrusionOk="0">
                    <a:moveTo>
                      <a:pt x="355" y="0"/>
                    </a:moveTo>
                    <a:cubicBezTo>
                      <a:pt x="163" y="0"/>
                      <a:pt x="0" y="163"/>
                      <a:pt x="0" y="356"/>
                    </a:cubicBezTo>
                    <a:lnTo>
                      <a:pt x="0" y="1147"/>
                    </a:lnTo>
                    <a:cubicBezTo>
                      <a:pt x="0" y="1339"/>
                      <a:pt x="163" y="1501"/>
                      <a:pt x="355" y="1501"/>
                    </a:cubicBezTo>
                    <a:cubicBezTo>
                      <a:pt x="548" y="1501"/>
                      <a:pt x="700" y="1339"/>
                      <a:pt x="700" y="1147"/>
                    </a:cubicBezTo>
                    <a:lnTo>
                      <a:pt x="700" y="356"/>
                    </a:lnTo>
                    <a:cubicBezTo>
                      <a:pt x="700" y="163"/>
                      <a:pt x="548" y="0"/>
                      <a:pt x="3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9"/>
              <p:cNvSpPr/>
              <p:nvPr/>
            </p:nvSpPr>
            <p:spPr>
              <a:xfrm>
                <a:off x="3120150" y="1392200"/>
                <a:ext cx="51564" cy="110483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502" extrusionOk="0">
                    <a:moveTo>
                      <a:pt x="345" y="0"/>
                    </a:moveTo>
                    <a:cubicBezTo>
                      <a:pt x="153" y="0"/>
                      <a:pt x="0" y="163"/>
                      <a:pt x="0" y="356"/>
                    </a:cubicBezTo>
                    <a:lnTo>
                      <a:pt x="0" y="1147"/>
                    </a:lnTo>
                    <a:cubicBezTo>
                      <a:pt x="0" y="1339"/>
                      <a:pt x="153" y="1501"/>
                      <a:pt x="345" y="1501"/>
                    </a:cubicBezTo>
                    <a:cubicBezTo>
                      <a:pt x="548" y="1501"/>
                      <a:pt x="701" y="1339"/>
                      <a:pt x="701" y="1147"/>
                    </a:cubicBezTo>
                    <a:lnTo>
                      <a:pt x="701" y="356"/>
                    </a:lnTo>
                    <a:cubicBezTo>
                      <a:pt x="701" y="163"/>
                      <a:pt x="548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9"/>
              <p:cNvSpPr/>
              <p:nvPr/>
            </p:nvSpPr>
            <p:spPr>
              <a:xfrm>
                <a:off x="3201505" y="1392200"/>
                <a:ext cx="51490" cy="11048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1502" extrusionOk="0">
                    <a:moveTo>
                      <a:pt x="345" y="0"/>
                    </a:moveTo>
                    <a:cubicBezTo>
                      <a:pt x="152" y="0"/>
                      <a:pt x="0" y="163"/>
                      <a:pt x="0" y="356"/>
                    </a:cubicBezTo>
                    <a:lnTo>
                      <a:pt x="0" y="1147"/>
                    </a:lnTo>
                    <a:cubicBezTo>
                      <a:pt x="0" y="1339"/>
                      <a:pt x="152" y="1501"/>
                      <a:pt x="345" y="1501"/>
                    </a:cubicBezTo>
                    <a:cubicBezTo>
                      <a:pt x="537" y="1501"/>
                      <a:pt x="700" y="1339"/>
                      <a:pt x="700" y="1147"/>
                    </a:cubicBezTo>
                    <a:lnTo>
                      <a:pt x="700" y="356"/>
                    </a:lnTo>
                    <a:cubicBezTo>
                      <a:pt x="700" y="163"/>
                      <a:pt x="537" y="0"/>
                      <a:pt x="3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7" name="Google Shape;1047;p19"/>
          <p:cNvGrpSpPr/>
          <p:nvPr/>
        </p:nvGrpSpPr>
        <p:grpSpPr>
          <a:xfrm>
            <a:off x="4860400" y="1470400"/>
            <a:ext cx="1179000" cy="1179000"/>
            <a:chOff x="4860400" y="1470400"/>
            <a:chExt cx="1179000" cy="1179000"/>
          </a:xfrm>
        </p:grpSpPr>
        <p:sp>
          <p:nvSpPr>
            <p:cNvPr id="1048" name="Google Shape;1048;p19"/>
            <p:cNvSpPr/>
            <p:nvPr/>
          </p:nvSpPr>
          <p:spPr>
            <a:xfrm>
              <a:off x="4860400" y="1470400"/>
              <a:ext cx="1179000" cy="1179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9" name="Google Shape;1049;p19"/>
            <p:cNvGrpSpPr/>
            <p:nvPr/>
          </p:nvGrpSpPr>
          <p:grpSpPr>
            <a:xfrm>
              <a:off x="5228313" y="1812838"/>
              <a:ext cx="443175" cy="494124"/>
              <a:chOff x="3487200" y="3571251"/>
              <a:chExt cx="642376" cy="716226"/>
            </a:xfrm>
          </p:grpSpPr>
          <p:sp>
            <p:nvSpPr>
              <p:cNvPr id="1050" name="Google Shape;1050;p19"/>
              <p:cNvSpPr/>
              <p:nvPr/>
            </p:nvSpPr>
            <p:spPr>
              <a:xfrm>
                <a:off x="3851235" y="3659299"/>
                <a:ext cx="227587" cy="85842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167" extrusionOk="0">
                    <a:moveTo>
                      <a:pt x="41" y="0"/>
                    </a:moveTo>
                    <a:cubicBezTo>
                      <a:pt x="21" y="0"/>
                      <a:pt x="0" y="20"/>
                      <a:pt x="0" y="41"/>
                    </a:cubicBezTo>
                    <a:lnTo>
                      <a:pt x="0" y="1125"/>
                    </a:lnTo>
                    <a:cubicBezTo>
                      <a:pt x="0" y="1146"/>
                      <a:pt x="21" y="1166"/>
                      <a:pt x="41" y="1166"/>
                    </a:cubicBezTo>
                    <a:lnTo>
                      <a:pt x="3053" y="1166"/>
                    </a:lnTo>
                    <a:cubicBezTo>
                      <a:pt x="3074" y="1166"/>
                      <a:pt x="3094" y="1146"/>
                      <a:pt x="3094" y="1125"/>
                    </a:cubicBezTo>
                    <a:lnTo>
                      <a:pt x="3094" y="41"/>
                    </a:lnTo>
                    <a:cubicBezTo>
                      <a:pt x="3094" y="20"/>
                      <a:pt x="3074" y="0"/>
                      <a:pt x="3053" y="0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9"/>
              <p:cNvSpPr/>
              <p:nvPr/>
            </p:nvSpPr>
            <p:spPr>
              <a:xfrm>
                <a:off x="3891471" y="4054961"/>
                <a:ext cx="238106" cy="231706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150" extrusionOk="0">
                    <a:moveTo>
                      <a:pt x="1624" y="463"/>
                    </a:moveTo>
                    <a:cubicBezTo>
                      <a:pt x="1766" y="463"/>
                      <a:pt x="1918" y="493"/>
                      <a:pt x="2060" y="554"/>
                    </a:cubicBezTo>
                    <a:cubicBezTo>
                      <a:pt x="2333" y="666"/>
                      <a:pt x="2547" y="889"/>
                      <a:pt x="2658" y="1162"/>
                    </a:cubicBezTo>
                    <a:cubicBezTo>
                      <a:pt x="2881" y="1730"/>
                      <a:pt x="2608" y="2379"/>
                      <a:pt x="2040" y="2613"/>
                    </a:cubicBezTo>
                    <a:cubicBezTo>
                      <a:pt x="1903" y="2665"/>
                      <a:pt x="1763" y="2690"/>
                      <a:pt x="1625" y="2690"/>
                    </a:cubicBezTo>
                    <a:cubicBezTo>
                      <a:pt x="1179" y="2690"/>
                      <a:pt x="760" y="2428"/>
                      <a:pt x="589" y="1994"/>
                    </a:cubicBezTo>
                    <a:cubicBezTo>
                      <a:pt x="478" y="1710"/>
                      <a:pt x="478" y="1406"/>
                      <a:pt x="600" y="1132"/>
                    </a:cubicBezTo>
                    <a:cubicBezTo>
                      <a:pt x="711" y="858"/>
                      <a:pt x="934" y="655"/>
                      <a:pt x="1208" y="544"/>
                    </a:cubicBezTo>
                    <a:cubicBezTo>
                      <a:pt x="1340" y="483"/>
                      <a:pt x="1482" y="463"/>
                      <a:pt x="1624" y="463"/>
                    </a:cubicBezTo>
                    <a:close/>
                    <a:moveTo>
                      <a:pt x="1625" y="1"/>
                    </a:moveTo>
                    <a:cubicBezTo>
                      <a:pt x="1426" y="1"/>
                      <a:pt x="1227" y="39"/>
                      <a:pt x="1035" y="118"/>
                    </a:cubicBezTo>
                    <a:cubicBezTo>
                      <a:pt x="640" y="270"/>
                      <a:pt x="336" y="564"/>
                      <a:pt x="174" y="959"/>
                    </a:cubicBezTo>
                    <a:cubicBezTo>
                      <a:pt x="11" y="1345"/>
                      <a:pt x="1" y="1771"/>
                      <a:pt x="163" y="2156"/>
                    </a:cubicBezTo>
                    <a:cubicBezTo>
                      <a:pt x="316" y="2552"/>
                      <a:pt x="620" y="2856"/>
                      <a:pt x="1005" y="3028"/>
                    </a:cubicBezTo>
                    <a:cubicBezTo>
                      <a:pt x="1198" y="3109"/>
                      <a:pt x="1411" y="3150"/>
                      <a:pt x="1624" y="3150"/>
                    </a:cubicBezTo>
                    <a:cubicBezTo>
                      <a:pt x="1817" y="3150"/>
                      <a:pt x="2019" y="3109"/>
                      <a:pt x="2212" y="3039"/>
                    </a:cubicBezTo>
                    <a:cubicBezTo>
                      <a:pt x="2597" y="2876"/>
                      <a:pt x="2901" y="2582"/>
                      <a:pt x="3074" y="2197"/>
                    </a:cubicBezTo>
                    <a:cubicBezTo>
                      <a:pt x="3236" y="1811"/>
                      <a:pt x="3236" y="1375"/>
                      <a:pt x="3084" y="990"/>
                    </a:cubicBezTo>
                    <a:cubicBezTo>
                      <a:pt x="2932" y="594"/>
                      <a:pt x="2628" y="290"/>
                      <a:pt x="2243" y="128"/>
                    </a:cubicBezTo>
                    <a:cubicBezTo>
                      <a:pt x="2044" y="44"/>
                      <a:pt x="1835" y="1"/>
                      <a:pt x="1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9"/>
              <p:cNvSpPr/>
              <p:nvPr/>
            </p:nvSpPr>
            <p:spPr>
              <a:xfrm>
                <a:off x="3654249" y="3571251"/>
                <a:ext cx="270177" cy="642304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8732" extrusionOk="0">
                    <a:moveTo>
                      <a:pt x="458" y="0"/>
                    </a:moveTo>
                    <a:cubicBezTo>
                      <a:pt x="183" y="0"/>
                      <a:pt x="1" y="274"/>
                      <a:pt x="102" y="528"/>
                    </a:cubicBezTo>
                    <a:lnTo>
                      <a:pt x="3388" y="8732"/>
                    </a:lnTo>
                    <a:lnTo>
                      <a:pt x="3672" y="7546"/>
                    </a:lnTo>
                    <a:lnTo>
                      <a:pt x="2405" y="4371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9"/>
              <p:cNvSpPr/>
              <p:nvPr/>
            </p:nvSpPr>
            <p:spPr>
              <a:xfrm>
                <a:off x="3520743" y="4054226"/>
                <a:ext cx="239503" cy="233251"/>
              </a:xfrm>
              <a:custGeom>
                <a:avLst/>
                <a:gdLst/>
                <a:ahLst/>
                <a:cxnLst/>
                <a:rect l="l" t="t" r="r" b="b"/>
                <a:pathLst>
                  <a:path w="3256" h="3171" extrusionOk="0">
                    <a:moveTo>
                      <a:pt x="1624" y="482"/>
                    </a:moveTo>
                    <a:cubicBezTo>
                      <a:pt x="1766" y="482"/>
                      <a:pt x="1908" y="503"/>
                      <a:pt x="2039" y="564"/>
                    </a:cubicBezTo>
                    <a:cubicBezTo>
                      <a:pt x="2313" y="665"/>
                      <a:pt x="2526" y="878"/>
                      <a:pt x="2647" y="1152"/>
                    </a:cubicBezTo>
                    <a:cubicBezTo>
                      <a:pt x="2759" y="1426"/>
                      <a:pt x="2759" y="1720"/>
                      <a:pt x="2658" y="1994"/>
                    </a:cubicBezTo>
                    <a:cubicBezTo>
                      <a:pt x="2546" y="2267"/>
                      <a:pt x="2333" y="2481"/>
                      <a:pt x="2059" y="2602"/>
                    </a:cubicBezTo>
                    <a:cubicBezTo>
                      <a:pt x="1921" y="2661"/>
                      <a:pt x="1773" y="2691"/>
                      <a:pt x="1623" y="2691"/>
                    </a:cubicBezTo>
                    <a:cubicBezTo>
                      <a:pt x="1486" y="2691"/>
                      <a:pt x="1348" y="2666"/>
                      <a:pt x="1218" y="2612"/>
                    </a:cubicBezTo>
                    <a:cubicBezTo>
                      <a:pt x="944" y="2501"/>
                      <a:pt x="731" y="2288"/>
                      <a:pt x="609" y="2024"/>
                    </a:cubicBezTo>
                    <a:cubicBezTo>
                      <a:pt x="497" y="1751"/>
                      <a:pt x="497" y="1446"/>
                      <a:pt x="599" y="1172"/>
                    </a:cubicBezTo>
                    <a:cubicBezTo>
                      <a:pt x="711" y="899"/>
                      <a:pt x="923" y="685"/>
                      <a:pt x="1198" y="574"/>
                    </a:cubicBezTo>
                    <a:cubicBezTo>
                      <a:pt x="1329" y="513"/>
                      <a:pt x="1482" y="482"/>
                      <a:pt x="1624" y="482"/>
                    </a:cubicBezTo>
                    <a:close/>
                    <a:moveTo>
                      <a:pt x="1630" y="1"/>
                    </a:moveTo>
                    <a:cubicBezTo>
                      <a:pt x="1416" y="1"/>
                      <a:pt x="1203" y="44"/>
                      <a:pt x="1005" y="128"/>
                    </a:cubicBezTo>
                    <a:cubicBezTo>
                      <a:pt x="619" y="290"/>
                      <a:pt x="315" y="604"/>
                      <a:pt x="153" y="1000"/>
                    </a:cubicBezTo>
                    <a:cubicBezTo>
                      <a:pt x="1" y="1385"/>
                      <a:pt x="1" y="1821"/>
                      <a:pt x="173" y="2207"/>
                    </a:cubicBezTo>
                    <a:cubicBezTo>
                      <a:pt x="335" y="2602"/>
                      <a:pt x="650" y="2896"/>
                      <a:pt x="1035" y="3058"/>
                    </a:cubicBezTo>
                    <a:cubicBezTo>
                      <a:pt x="1228" y="3130"/>
                      <a:pt x="1430" y="3170"/>
                      <a:pt x="1624" y="3170"/>
                    </a:cubicBezTo>
                    <a:cubicBezTo>
                      <a:pt x="2252" y="3170"/>
                      <a:pt x="2850" y="2795"/>
                      <a:pt x="3104" y="2177"/>
                    </a:cubicBezTo>
                    <a:cubicBezTo>
                      <a:pt x="3256" y="1781"/>
                      <a:pt x="3256" y="1355"/>
                      <a:pt x="3084" y="960"/>
                    </a:cubicBezTo>
                    <a:cubicBezTo>
                      <a:pt x="2922" y="574"/>
                      <a:pt x="2607" y="270"/>
                      <a:pt x="2222" y="117"/>
                    </a:cubicBezTo>
                    <a:cubicBezTo>
                      <a:pt x="2030" y="39"/>
                      <a:pt x="1830" y="1"/>
                      <a:pt x="16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9"/>
              <p:cNvSpPr/>
              <p:nvPr/>
            </p:nvSpPr>
            <p:spPr>
              <a:xfrm>
                <a:off x="3726629" y="3571251"/>
                <a:ext cx="269368" cy="64230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8732" extrusionOk="0">
                    <a:moveTo>
                      <a:pt x="3114" y="0"/>
                    </a:moveTo>
                    <a:lnTo>
                      <a:pt x="1268" y="4371"/>
                    </a:lnTo>
                    <a:lnTo>
                      <a:pt x="1" y="7546"/>
                    </a:lnTo>
                    <a:lnTo>
                      <a:pt x="285" y="8732"/>
                    </a:lnTo>
                    <a:lnTo>
                      <a:pt x="3540" y="629"/>
                    </a:lnTo>
                    <a:cubicBezTo>
                      <a:pt x="3662" y="325"/>
                      <a:pt x="3439" y="0"/>
                      <a:pt x="3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9"/>
              <p:cNvSpPr/>
              <p:nvPr/>
            </p:nvSpPr>
            <p:spPr>
              <a:xfrm>
                <a:off x="3812397" y="3932342"/>
                <a:ext cx="26922" cy="2692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6" extrusionOk="0">
                    <a:moveTo>
                      <a:pt x="183" y="0"/>
                    </a:moveTo>
                    <a:cubicBezTo>
                      <a:pt x="82" y="0"/>
                      <a:pt x="1" y="91"/>
                      <a:pt x="1" y="183"/>
                    </a:cubicBezTo>
                    <a:cubicBezTo>
                      <a:pt x="1" y="284"/>
                      <a:pt x="82" y="365"/>
                      <a:pt x="183" y="365"/>
                    </a:cubicBezTo>
                    <a:cubicBezTo>
                      <a:pt x="285" y="365"/>
                      <a:pt x="366" y="284"/>
                      <a:pt x="366" y="183"/>
                    </a:cubicBezTo>
                    <a:cubicBezTo>
                      <a:pt x="366" y="91"/>
                      <a:pt x="285" y="0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9"/>
              <p:cNvSpPr/>
              <p:nvPr/>
            </p:nvSpPr>
            <p:spPr>
              <a:xfrm>
                <a:off x="3487200" y="3656283"/>
                <a:ext cx="325271" cy="85106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7" extrusionOk="0">
                    <a:moveTo>
                      <a:pt x="31" y="1"/>
                    </a:moveTo>
                    <a:cubicBezTo>
                      <a:pt x="11" y="1"/>
                      <a:pt x="0" y="10"/>
                      <a:pt x="0" y="31"/>
                    </a:cubicBezTo>
                    <a:lnTo>
                      <a:pt x="0" y="1126"/>
                    </a:lnTo>
                    <a:cubicBezTo>
                      <a:pt x="0" y="1146"/>
                      <a:pt x="11" y="1157"/>
                      <a:pt x="31" y="1157"/>
                    </a:cubicBezTo>
                    <a:lnTo>
                      <a:pt x="4381" y="1157"/>
                    </a:lnTo>
                    <a:cubicBezTo>
                      <a:pt x="4412" y="1157"/>
                      <a:pt x="4422" y="1146"/>
                      <a:pt x="4422" y="1126"/>
                    </a:cubicBezTo>
                    <a:lnTo>
                      <a:pt x="4422" y="31"/>
                    </a:lnTo>
                    <a:cubicBezTo>
                      <a:pt x="4422" y="10"/>
                      <a:pt x="4412" y="1"/>
                      <a:pt x="4381" y="1"/>
                    </a:cubicBezTo>
                    <a:close/>
                  </a:path>
                </a:pathLst>
              </a:custGeom>
              <a:solidFill>
                <a:srgbClr val="FFB8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7" name="Google Shape;1057;p19"/>
          <p:cNvGrpSpPr/>
          <p:nvPr/>
        </p:nvGrpSpPr>
        <p:grpSpPr>
          <a:xfrm>
            <a:off x="540000" y="3201688"/>
            <a:ext cx="1179000" cy="1179000"/>
            <a:chOff x="540000" y="3201688"/>
            <a:chExt cx="1179000" cy="1179000"/>
          </a:xfrm>
        </p:grpSpPr>
        <p:sp>
          <p:nvSpPr>
            <p:cNvPr id="1058" name="Google Shape;1058;p19"/>
            <p:cNvSpPr/>
            <p:nvPr/>
          </p:nvSpPr>
          <p:spPr>
            <a:xfrm>
              <a:off x="540000" y="3201688"/>
              <a:ext cx="1179000" cy="1179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9" name="Google Shape;1059;p19"/>
            <p:cNvGrpSpPr/>
            <p:nvPr/>
          </p:nvGrpSpPr>
          <p:grpSpPr>
            <a:xfrm>
              <a:off x="1000558" y="3496807"/>
              <a:ext cx="258275" cy="572693"/>
              <a:chOff x="5281425" y="4640650"/>
              <a:chExt cx="322965" cy="716225"/>
            </a:xfrm>
          </p:grpSpPr>
          <p:sp>
            <p:nvSpPr>
              <p:cNvPr id="1060" name="Google Shape;1060;p19"/>
              <p:cNvSpPr/>
              <p:nvPr/>
            </p:nvSpPr>
            <p:spPr>
              <a:xfrm>
                <a:off x="5281425" y="4706386"/>
                <a:ext cx="322965" cy="548931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8551" extrusionOk="0">
                    <a:moveTo>
                      <a:pt x="0" y="1"/>
                    </a:moveTo>
                    <a:lnTo>
                      <a:pt x="923" y="8550"/>
                    </a:lnTo>
                    <a:lnTo>
                      <a:pt x="4118" y="8550"/>
                    </a:lnTo>
                    <a:lnTo>
                      <a:pt x="50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9"/>
              <p:cNvSpPr/>
              <p:nvPr/>
            </p:nvSpPr>
            <p:spPr>
              <a:xfrm>
                <a:off x="5340613" y="5255254"/>
                <a:ext cx="205809" cy="101621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3206" y="1582"/>
                    </a:lnTo>
                    <a:lnTo>
                      <a:pt x="3206" y="0"/>
                    </a:lnTo>
                    <a:close/>
                  </a:path>
                </a:pathLst>
              </a:custGeom>
              <a:solidFill>
                <a:srgbClr val="F081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9"/>
              <p:cNvSpPr/>
              <p:nvPr/>
            </p:nvSpPr>
            <p:spPr>
              <a:xfrm>
                <a:off x="5340613" y="5255254"/>
                <a:ext cx="61306" cy="101621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583" extrusionOk="0">
                    <a:moveTo>
                      <a:pt x="1" y="0"/>
                    </a:moveTo>
                    <a:lnTo>
                      <a:pt x="1" y="1582"/>
                    </a:lnTo>
                    <a:lnTo>
                      <a:pt x="954" y="1582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D354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9"/>
              <p:cNvSpPr/>
              <p:nvPr/>
            </p:nvSpPr>
            <p:spPr>
              <a:xfrm>
                <a:off x="5281425" y="4640650"/>
                <a:ext cx="322965" cy="65800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025" extrusionOk="0">
                    <a:moveTo>
                      <a:pt x="0" y="1"/>
                    </a:moveTo>
                    <a:lnTo>
                      <a:pt x="0" y="1025"/>
                    </a:lnTo>
                    <a:lnTo>
                      <a:pt x="5031" y="1025"/>
                    </a:lnTo>
                    <a:lnTo>
                      <a:pt x="5031" y="1"/>
                    </a:ln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9"/>
              <p:cNvSpPr/>
              <p:nvPr/>
            </p:nvSpPr>
            <p:spPr>
              <a:xfrm>
                <a:off x="5301582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9"/>
              <p:cNvSpPr/>
              <p:nvPr/>
            </p:nvSpPr>
            <p:spPr>
              <a:xfrm>
                <a:off x="5331497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94" y="721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9"/>
              <p:cNvSpPr/>
              <p:nvPr/>
            </p:nvSpPr>
            <p:spPr>
              <a:xfrm>
                <a:off x="5362118" y="4660165"/>
                <a:ext cx="11812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721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83" y="721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9"/>
              <p:cNvSpPr/>
              <p:nvPr/>
            </p:nvSpPr>
            <p:spPr>
              <a:xfrm>
                <a:off x="5392097" y="4660165"/>
                <a:ext cx="12390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721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9"/>
              <p:cNvSpPr/>
              <p:nvPr/>
            </p:nvSpPr>
            <p:spPr>
              <a:xfrm>
                <a:off x="5422012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9"/>
              <p:cNvSpPr/>
              <p:nvPr/>
            </p:nvSpPr>
            <p:spPr>
              <a:xfrm>
                <a:off x="5451991" y="4660165"/>
                <a:ext cx="12390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721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9"/>
              <p:cNvSpPr/>
              <p:nvPr/>
            </p:nvSpPr>
            <p:spPr>
              <a:xfrm>
                <a:off x="5481906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9"/>
              <p:cNvSpPr/>
              <p:nvPr/>
            </p:nvSpPr>
            <p:spPr>
              <a:xfrm>
                <a:off x="5511885" y="4660165"/>
                <a:ext cx="12390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721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9"/>
              <p:cNvSpPr/>
              <p:nvPr/>
            </p:nvSpPr>
            <p:spPr>
              <a:xfrm>
                <a:off x="5541800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1" y="1"/>
                    </a:moveTo>
                    <a:lnTo>
                      <a:pt x="1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9"/>
              <p:cNvSpPr/>
              <p:nvPr/>
            </p:nvSpPr>
            <p:spPr>
              <a:xfrm>
                <a:off x="5572421" y="4660165"/>
                <a:ext cx="12454" cy="4628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721" extrusionOk="0">
                    <a:moveTo>
                      <a:pt x="0" y="1"/>
                    </a:moveTo>
                    <a:lnTo>
                      <a:pt x="0" y="721"/>
                    </a:lnTo>
                    <a:lnTo>
                      <a:pt x="193" y="721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759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9"/>
              <p:cNvSpPr/>
              <p:nvPr/>
            </p:nvSpPr>
            <p:spPr>
              <a:xfrm>
                <a:off x="5357560" y="4878942"/>
                <a:ext cx="171914" cy="171914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2678" extrusionOk="0">
                    <a:moveTo>
                      <a:pt x="1339" y="0"/>
                    </a:moveTo>
                    <a:cubicBezTo>
                      <a:pt x="599" y="0"/>
                      <a:pt x="0" y="598"/>
                      <a:pt x="0" y="1339"/>
                    </a:cubicBezTo>
                    <a:cubicBezTo>
                      <a:pt x="0" y="2079"/>
                      <a:pt x="599" y="2678"/>
                      <a:pt x="1339" y="2678"/>
                    </a:cubicBezTo>
                    <a:cubicBezTo>
                      <a:pt x="2080" y="2678"/>
                      <a:pt x="2678" y="2079"/>
                      <a:pt x="2678" y="1339"/>
                    </a:cubicBezTo>
                    <a:cubicBezTo>
                      <a:pt x="2678" y="598"/>
                      <a:pt x="2080" y="0"/>
                      <a:pt x="1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9"/>
              <p:cNvSpPr/>
              <p:nvPr/>
            </p:nvSpPr>
            <p:spPr>
              <a:xfrm>
                <a:off x="5344529" y="4865911"/>
                <a:ext cx="197977" cy="19797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3084" extrusionOk="0">
                    <a:moveTo>
                      <a:pt x="1542" y="406"/>
                    </a:moveTo>
                    <a:cubicBezTo>
                      <a:pt x="2171" y="406"/>
                      <a:pt x="2678" y="913"/>
                      <a:pt x="2678" y="1542"/>
                    </a:cubicBezTo>
                    <a:cubicBezTo>
                      <a:pt x="2678" y="2171"/>
                      <a:pt x="2171" y="2678"/>
                      <a:pt x="1542" y="2678"/>
                    </a:cubicBezTo>
                    <a:cubicBezTo>
                      <a:pt x="913" y="2678"/>
                      <a:pt x="406" y="2171"/>
                      <a:pt x="406" y="1542"/>
                    </a:cubicBezTo>
                    <a:cubicBezTo>
                      <a:pt x="406" y="913"/>
                      <a:pt x="913" y="406"/>
                      <a:pt x="1542" y="406"/>
                    </a:cubicBezTo>
                    <a:close/>
                    <a:moveTo>
                      <a:pt x="1542" y="1"/>
                    </a:moveTo>
                    <a:cubicBezTo>
                      <a:pt x="690" y="1"/>
                      <a:pt x="1" y="690"/>
                      <a:pt x="1" y="1542"/>
                    </a:cubicBezTo>
                    <a:cubicBezTo>
                      <a:pt x="1" y="2394"/>
                      <a:pt x="690" y="3084"/>
                      <a:pt x="1542" y="3084"/>
                    </a:cubicBezTo>
                    <a:cubicBezTo>
                      <a:pt x="2394" y="3084"/>
                      <a:pt x="3084" y="2394"/>
                      <a:pt x="3084" y="1542"/>
                    </a:cubicBezTo>
                    <a:cubicBezTo>
                      <a:pt x="3084" y="690"/>
                      <a:pt x="2394" y="1"/>
                      <a:pt x="1542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9"/>
              <p:cNvSpPr/>
              <p:nvPr/>
            </p:nvSpPr>
            <p:spPr>
              <a:xfrm>
                <a:off x="5394023" y="4913287"/>
                <a:ext cx="119467" cy="106949"/>
              </a:xfrm>
              <a:custGeom>
                <a:avLst/>
                <a:gdLst/>
                <a:ahLst/>
                <a:cxnLst/>
                <a:rect l="l" t="t" r="r" b="b"/>
                <a:pathLst>
                  <a:path w="1861" h="1666" extrusionOk="0">
                    <a:moveTo>
                      <a:pt x="34" y="0"/>
                    </a:moveTo>
                    <a:cubicBezTo>
                      <a:pt x="22" y="0"/>
                      <a:pt x="2" y="17"/>
                      <a:pt x="11" y="33"/>
                    </a:cubicBezTo>
                    <a:cubicBezTo>
                      <a:pt x="163" y="317"/>
                      <a:pt x="0" y="480"/>
                      <a:pt x="234" y="733"/>
                    </a:cubicBezTo>
                    <a:cubicBezTo>
                      <a:pt x="356" y="854"/>
                      <a:pt x="507" y="875"/>
                      <a:pt x="640" y="875"/>
                    </a:cubicBezTo>
                    <a:cubicBezTo>
                      <a:pt x="812" y="875"/>
                      <a:pt x="924" y="1027"/>
                      <a:pt x="883" y="1179"/>
                    </a:cubicBezTo>
                    <a:cubicBezTo>
                      <a:pt x="812" y="1453"/>
                      <a:pt x="913" y="1666"/>
                      <a:pt x="1187" y="1666"/>
                    </a:cubicBezTo>
                    <a:cubicBezTo>
                      <a:pt x="1766" y="1666"/>
                      <a:pt x="1860" y="476"/>
                      <a:pt x="1097" y="476"/>
                    </a:cubicBezTo>
                    <a:cubicBezTo>
                      <a:pt x="992" y="476"/>
                      <a:pt x="870" y="498"/>
                      <a:pt x="731" y="550"/>
                    </a:cubicBezTo>
                    <a:cubicBezTo>
                      <a:pt x="701" y="565"/>
                      <a:pt x="594" y="631"/>
                      <a:pt x="485" y="631"/>
                    </a:cubicBezTo>
                    <a:cubicBezTo>
                      <a:pt x="369" y="631"/>
                      <a:pt x="250" y="558"/>
                      <a:pt x="214" y="277"/>
                    </a:cubicBezTo>
                    <a:cubicBezTo>
                      <a:pt x="203" y="165"/>
                      <a:pt x="133" y="74"/>
                      <a:pt x="41" y="3"/>
                    </a:cubicBezTo>
                    <a:cubicBezTo>
                      <a:pt x="39" y="1"/>
                      <a:pt x="37" y="0"/>
                      <a:pt x="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9"/>
              <p:cNvSpPr/>
              <p:nvPr/>
            </p:nvSpPr>
            <p:spPr>
              <a:xfrm>
                <a:off x="5368666" y="4891268"/>
                <a:ext cx="149767" cy="14719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93" extrusionOk="0">
                    <a:moveTo>
                      <a:pt x="2110" y="1"/>
                    </a:moveTo>
                    <a:cubicBezTo>
                      <a:pt x="2059" y="1"/>
                      <a:pt x="2008" y="21"/>
                      <a:pt x="1968" y="62"/>
                    </a:cubicBezTo>
                    <a:lnTo>
                      <a:pt x="81" y="1948"/>
                    </a:lnTo>
                    <a:cubicBezTo>
                      <a:pt x="0" y="2029"/>
                      <a:pt x="0" y="2151"/>
                      <a:pt x="81" y="2232"/>
                    </a:cubicBezTo>
                    <a:cubicBezTo>
                      <a:pt x="122" y="2272"/>
                      <a:pt x="172" y="2293"/>
                      <a:pt x="223" y="2293"/>
                    </a:cubicBezTo>
                    <a:cubicBezTo>
                      <a:pt x="274" y="2293"/>
                      <a:pt x="325" y="2272"/>
                      <a:pt x="365" y="2232"/>
                    </a:cubicBezTo>
                    <a:lnTo>
                      <a:pt x="2252" y="346"/>
                    </a:lnTo>
                    <a:cubicBezTo>
                      <a:pt x="2333" y="264"/>
                      <a:pt x="2333" y="133"/>
                      <a:pt x="2252" y="62"/>
                    </a:cubicBezTo>
                    <a:cubicBezTo>
                      <a:pt x="2211" y="21"/>
                      <a:pt x="2160" y="1"/>
                      <a:pt x="2110" y="1"/>
                    </a:cubicBezTo>
                    <a:close/>
                  </a:path>
                </a:pathLst>
              </a:custGeom>
              <a:solidFill>
                <a:srgbClr val="DD2C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19"/>
              <p:cNvSpPr/>
              <p:nvPr/>
            </p:nvSpPr>
            <p:spPr>
              <a:xfrm>
                <a:off x="5329571" y="4730523"/>
                <a:ext cx="235082" cy="7228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1126" extrusionOk="0">
                    <a:moveTo>
                      <a:pt x="1" y="0"/>
                    </a:moveTo>
                    <a:cubicBezTo>
                      <a:pt x="1" y="618"/>
                      <a:pt x="508" y="1125"/>
                      <a:pt x="1126" y="1125"/>
                    </a:cubicBezTo>
                    <a:lnTo>
                      <a:pt x="2536" y="1125"/>
                    </a:lnTo>
                    <a:cubicBezTo>
                      <a:pt x="3154" y="1125"/>
                      <a:pt x="3661" y="618"/>
                      <a:pt x="3661" y="0"/>
                    </a:cubicBezTo>
                    <a:close/>
                  </a:path>
                </a:pathLst>
              </a:custGeom>
              <a:solidFill>
                <a:srgbClr val="A4B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9" name="Google Shape;1079;p19"/>
          <p:cNvGrpSpPr/>
          <p:nvPr/>
        </p:nvGrpSpPr>
        <p:grpSpPr>
          <a:xfrm>
            <a:off x="1831838" y="1400788"/>
            <a:ext cx="1810800" cy="674000"/>
            <a:chOff x="1831838" y="1400788"/>
            <a:chExt cx="1810800" cy="674000"/>
          </a:xfrm>
        </p:grpSpPr>
        <p:sp>
          <p:nvSpPr>
            <p:cNvPr id="1080" name="Google Shape;1080;p19"/>
            <p:cNvSpPr txBox="1"/>
            <p:nvPr/>
          </p:nvSpPr>
          <p:spPr>
            <a:xfrm>
              <a:off x="1831838" y="1400788"/>
              <a:ext cx="18108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19"/>
            <p:cNvSpPr txBox="1"/>
            <p:nvPr/>
          </p:nvSpPr>
          <p:spPr>
            <a:xfrm>
              <a:off x="1831838" y="1692588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a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2" name="Google Shape;1082;p19"/>
          <p:cNvGrpSpPr/>
          <p:nvPr/>
        </p:nvGrpSpPr>
        <p:grpSpPr>
          <a:xfrm>
            <a:off x="1831849" y="2157200"/>
            <a:ext cx="2451751" cy="545825"/>
            <a:chOff x="1831849" y="2157200"/>
            <a:chExt cx="2451751" cy="545825"/>
          </a:xfrm>
        </p:grpSpPr>
        <p:sp>
          <p:nvSpPr>
            <p:cNvPr id="1083" name="Google Shape;1083;p19"/>
            <p:cNvSpPr txBox="1"/>
            <p:nvPr/>
          </p:nvSpPr>
          <p:spPr>
            <a:xfrm>
              <a:off x="1831849" y="2157200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Moon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4" name="Google Shape;1084;p19"/>
            <p:cNvSpPr txBox="1"/>
            <p:nvPr/>
          </p:nvSpPr>
          <p:spPr>
            <a:xfrm>
              <a:off x="1831849" y="2414725"/>
              <a:ext cx="9777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Sun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475800" y="2263925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2475800" y="2503225"/>
              <a:ext cx="1208700" cy="111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517650" y="2307725"/>
              <a:ext cx="877500" cy="237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517650" y="2547025"/>
              <a:ext cx="551100" cy="23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9"/>
            <p:cNvSpPr txBox="1"/>
            <p:nvPr/>
          </p:nvSpPr>
          <p:spPr>
            <a:xfrm>
              <a:off x="3684500" y="2157200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70%</a:t>
              </a:r>
              <a:endParaRPr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90" name="Google Shape;1090;p19"/>
            <p:cNvSpPr txBox="1"/>
            <p:nvPr/>
          </p:nvSpPr>
          <p:spPr>
            <a:xfrm>
              <a:off x="3684500" y="2414725"/>
              <a:ext cx="5991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40%</a:t>
              </a:r>
              <a:endParaRPr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21"/>
          <p:cNvSpPr txBox="1">
            <a:spLocks noGrp="1"/>
          </p:cNvSpPr>
          <p:nvPr>
            <p:ph type="title"/>
          </p:nvPr>
        </p:nvSpPr>
        <p:spPr>
          <a:xfrm>
            <a:off x="540000" y="360000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 Education Infographics</a:t>
            </a:r>
            <a:endParaRPr/>
          </a:p>
        </p:txBody>
      </p:sp>
      <p:graphicFrame>
        <p:nvGraphicFramePr>
          <p:cNvPr id="1172" name="Google Shape;1172;p21"/>
          <p:cNvGraphicFramePr/>
          <p:nvPr/>
        </p:nvGraphicFramePr>
        <p:xfrm>
          <a:off x="540000" y="1055870"/>
          <a:ext cx="8064000" cy="3422820"/>
        </p:xfrm>
        <a:graphic>
          <a:graphicData uri="http://schemas.openxmlformats.org/drawingml/2006/table">
            <a:tbl>
              <a:tblPr>
                <a:noFill/>
                <a:tableStyleId>{48C59A04-050C-482F-8730-AD31BD54F8BB}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41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3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4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5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6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7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</a:tr>
              <a:tr h="4179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Mercury</a:t>
                      </a:r>
                      <a:r>
                        <a:rPr lang="en" sz="12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- Mercury is the closest planet to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Mars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It is really cold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8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9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10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11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12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13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14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  <a:tr h="417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Mars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- It is really cold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Neptune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Neptune is the farthest planet from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15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16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17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18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19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20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21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</a:tr>
              <a:tr h="4179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Neptune</a:t>
                      </a:r>
                      <a:r>
                        <a:rPr lang="en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Neptune is the farthest planet from the Sun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413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22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23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24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25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26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27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28</a:t>
                      </a:r>
                      <a:endParaRPr sz="12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</a:tr>
              <a:tr h="417925"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chemeClr val="dk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Jupiter</a:t>
                      </a:r>
                      <a:r>
                        <a:rPr lang="en" sz="17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 Jupiter is the biggest planet of them all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73" name="Google Shape;1173;p21"/>
          <p:cNvSpPr/>
          <p:nvPr/>
        </p:nvSpPr>
        <p:spPr>
          <a:xfrm>
            <a:off x="540000" y="4624050"/>
            <a:ext cx="141000" cy="14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1"/>
          <p:cNvSpPr txBox="1"/>
          <p:nvPr/>
        </p:nvSpPr>
        <p:spPr>
          <a:xfrm>
            <a:off x="748975" y="4602000"/>
            <a:ext cx="807000" cy="1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</a:t>
            </a:r>
            <a:endParaRPr sz="17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21"/>
          <p:cNvSpPr txBox="1"/>
          <p:nvPr/>
        </p:nvSpPr>
        <p:spPr>
          <a:xfrm>
            <a:off x="1395600" y="4642500"/>
            <a:ext cx="3176400" cy="1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x Education Infographics by Slidesgo">
  <a:themeElements>
    <a:clrScheme name="Simple Light">
      <a:dk1>
        <a:srgbClr val="000000"/>
      </a:dk1>
      <a:lt1>
        <a:srgbClr val="FFFFFF"/>
      </a:lt1>
      <a:dk2>
        <a:srgbClr val="7592D3"/>
      </a:dk2>
      <a:lt2>
        <a:srgbClr val="E1EDFF"/>
      </a:lt2>
      <a:accent1>
        <a:srgbClr val="DD2C67"/>
      </a:accent1>
      <a:accent2>
        <a:srgbClr val="D354C4"/>
      </a:accent2>
      <a:accent3>
        <a:srgbClr val="F081DD"/>
      </a:accent3>
      <a:accent4>
        <a:srgbClr val="A4B9F4"/>
      </a:accent4>
      <a:accent5>
        <a:srgbClr val="FFB89F"/>
      </a:accent5>
      <a:accent6>
        <a:srgbClr val="DEA08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3165</Words>
  <Application>Microsoft Office PowerPoint</Application>
  <PresentationFormat>Presentación en pantalla (16:9)</PresentationFormat>
  <Paragraphs>624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Fira Sans Extra Condensed Medium</vt:lpstr>
      <vt:lpstr>Arial</vt:lpstr>
      <vt:lpstr>Roboto</vt:lpstr>
      <vt:lpstr>맑은 고딕</vt:lpstr>
      <vt:lpstr>HY견명조</vt:lpstr>
      <vt:lpstr>FZShuTi</vt:lpstr>
      <vt:lpstr>Sex Education Infographics by Slidesgo</vt:lpstr>
      <vt:lpstr>SEXUALITY </vt:lpstr>
      <vt:lpstr>Presentación de PowerPoint</vt:lpstr>
      <vt:lpstr>Presentación de PowerPoint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Presentación de PowerPoint</vt:lpstr>
      <vt:lpstr>Sex Education Infographics</vt:lpstr>
      <vt:lpstr>Sex Education Infographics</vt:lpstr>
      <vt:lpstr>Modern  PowerPoint  Presentation 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Presentación de PowerPoint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Presentación de PowerPoint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PRESENTATION PORTFOLIO  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Sex Education Infographics</vt:lpstr>
      <vt:lpstr>THANKS YOU</vt:lpstr>
      <vt:lpstr>Presentación de PowerPoint</vt:lpstr>
      <vt:lpstr>Vectores Editables</vt:lpstr>
      <vt:lpstr>Vectores Editables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Education Infographics</dc:title>
  <dc:creator>Sr GRYM</dc:creator>
  <cp:lastModifiedBy>ADMIN</cp:lastModifiedBy>
  <cp:revision>20</cp:revision>
  <dcterms:modified xsi:type="dcterms:W3CDTF">2021-10-29T23:53:20Z</dcterms:modified>
</cp:coreProperties>
</file>